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66" r:id="rId2"/>
    <p:sldId id="258" r:id="rId3"/>
    <p:sldId id="262" r:id="rId4"/>
    <p:sldId id="302" r:id="rId5"/>
    <p:sldId id="292" r:id="rId6"/>
    <p:sldId id="293" r:id="rId7"/>
    <p:sldId id="303" r:id="rId8"/>
    <p:sldId id="295" r:id="rId9"/>
    <p:sldId id="304" r:id="rId10"/>
    <p:sldId id="305" r:id="rId11"/>
    <p:sldId id="296" r:id="rId12"/>
    <p:sldId id="306" r:id="rId13"/>
    <p:sldId id="307" r:id="rId14"/>
    <p:sldId id="294" r:id="rId15"/>
    <p:sldId id="308" r:id="rId16"/>
    <p:sldId id="309" r:id="rId17"/>
    <p:sldId id="310" r:id="rId18"/>
    <p:sldId id="287" r:id="rId19"/>
    <p:sldId id="276" r:id="rId20"/>
    <p:sldId id="311" r:id="rId21"/>
    <p:sldId id="312" r:id="rId22"/>
    <p:sldId id="291" r:id="rId23"/>
    <p:sldId id="265" r:id="rId24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25" userDrawn="1">
          <p15:clr>
            <a:srgbClr val="A4A3A4"/>
          </p15:clr>
        </p15:guide>
        <p15:guide id="2" pos="7378" userDrawn="1">
          <p15:clr>
            <a:srgbClr val="A4A3A4"/>
          </p15:clr>
        </p15:guide>
        <p15:guide id="3" orient="horz" pos="754" userDrawn="1">
          <p15:clr>
            <a:srgbClr val="A4A3A4"/>
          </p15:clr>
        </p15:guide>
        <p15:guide id="4" orient="horz" pos="397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A92C"/>
    <a:srgbClr val="FA7384"/>
    <a:srgbClr val="FFDDB0"/>
    <a:srgbClr val="FFEED8"/>
    <a:srgbClr val="FFFFFF"/>
    <a:srgbClr val="60D99E"/>
    <a:srgbClr val="FFE7C8"/>
    <a:srgbClr val="2E75B6"/>
    <a:srgbClr val="AFDBA7"/>
    <a:srgbClr val="D5B8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82" y="-96"/>
      </p:cViewPr>
      <p:guideLst>
        <p:guide orient="horz" pos="754"/>
        <p:guide orient="horz" pos="3974"/>
        <p:guide pos="325"/>
        <p:guide pos="737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tags" Target="tags/tag2.xml" /><Relationship Id="rId26" Type="http://schemas.openxmlformats.org/officeDocument/2006/relationships/presProps" Target="presProps.xml" /><Relationship Id="rId27" Type="http://schemas.openxmlformats.org/officeDocument/2006/relationships/viewProps" Target="viewProps.xml" /><Relationship Id="rId28" Type="http://schemas.openxmlformats.org/officeDocument/2006/relationships/theme" Target="theme/theme1.xml" /><Relationship Id="rId29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4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6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7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8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9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10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11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Relationship Id="rId2" Type="http://schemas.openxmlformats.org/officeDocument/2006/relationships/image" Target="../media/image3.png" /><Relationship Id="rId3" Type="http://schemas.openxmlformats.org/officeDocument/2006/relationships/image" Target="../media/image12.png" /><Relationship Id="rId4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13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14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15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16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Relationship Id="rId2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" name="图片 10" descr="LOGO-反白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0108565" y="344805"/>
            <a:ext cx="1693545" cy="594995"/>
          </a:xfrm>
          <a:prstGeom prst="rect">
            <a:avLst/>
          </a:prstGeom>
        </p:spPr>
      </p:pic>
      <p:pic>
        <p:nvPicPr>
          <p:cNvPr id="4" name="图片 3" descr="C:\Users\Administrator\Desktop\图片4.png图片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0010" y="318"/>
            <a:ext cx="1964055" cy="873125"/>
          </a:xfrm>
          <a:prstGeom prst="rect">
            <a:avLst/>
          </a:prstGeom>
        </p:spPr>
      </p:pic>
      <p:sp>
        <p:nvSpPr>
          <p:cNvPr id="12" name="文本框 11"/>
          <p:cNvSpPr txBox="1"/>
          <p:nvPr userDrawn="1"/>
        </p:nvSpPr>
        <p:spPr>
          <a:xfrm>
            <a:off x="407670" y="434340"/>
            <a:ext cx="812165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高中</a:t>
            </a:r>
          </a:p>
        </p:txBody>
      </p:sp>
      <p:sp>
        <p:nvSpPr>
          <p:cNvPr id="13" name="文本框 12"/>
          <p:cNvSpPr txBox="1"/>
          <p:nvPr userDrawn="1"/>
        </p:nvSpPr>
        <p:spPr>
          <a:xfrm>
            <a:off x="1219835" y="434340"/>
            <a:ext cx="812165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1900">
                <a:latin typeface="思源黑体 CN Regular" panose="020b0500000000000000" charset="-122"/>
                <a:ea typeface="思源黑体 CN Regular" panose="020b0500000000000000" charset="-122"/>
              </a:rPr>
              <a:t>历史</a:t>
            </a: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3036" y="1"/>
            <a:ext cx="2103755" cy="772795"/>
          </a:xfrm>
          <a:prstGeom prst="rect">
            <a:avLst/>
          </a:prstGeom>
        </p:spPr>
      </p:pic>
      <p:sp>
        <p:nvSpPr>
          <p:cNvPr id="13" name="文本框 12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学习导航</a:t>
            </a:r>
          </a:p>
        </p:txBody>
      </p:sp>
      <p:pic>
        <p:nvPicPr>
          <p:cNvPr id="4" name="图片 3" descr="C:\Users\Administrator\Desktop\1.png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9278" y="327025"/>
            <a:ext cx="387985" cy="402590"/>
          </a:xfrm>
          <a:prstGeom prst="rect">
            <a:avLst/>
          </a:prstGeom>
        </p:spPr>
      </p:pic>
      <p:pic>
        <p:nvPicPr>
          <p:cNvPr id="2" name="图片 1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3036" y="1"/>
            <a:ext cx="2103755" cy="772795"/>
          </a:xfrm>
          <a:prstGeom prst="rect">
            <a:avLst/>
          </a:prstGeom>
        </p:spPr>
      </p:pic>
      <p:sp>
        <p:nvSpPr>
          <p:cNvPr id="4" name="文本框 3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知识导航</a:t>
            </a:r>
          </a:p>
        </p:txBody>
      </p:sp>
      <p:pic>
        <p:nvPicPr>
          <p:cNvPr id="5" name="图片 4" descr="C:\Users\Administrator\Desktop\2.png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5470" y="348615"/>
            <a:ext cx="337820" cy="351155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1900">
                <a:latin typeface="思源黑体 CN Regular" panose="020b0500000000000000" charset="-122"/>
                <a:ea typeface="思源黑体 CN Regular" panose="020b0500000000000000" charset="-122"/>
              </a:rPr>
              <a:t>多维探史</a:t>
            </a:r>
          </a:p>
        </p:txBody>
      </p:sp>
      <p:pic>
        <p:nvPicPr>
          <p:cNvPr id="6" name="图片 5" descr="C:\Users\Administrator\Desktop\3.png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1500" y="317500"/>
            <a:ext cx="394970" cy="410210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3036" y="1"/>
            <a:ext cx="2103755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知识精讲</a:t>
            </a:r>
          </a:p>
        </p:txBody>
      </p:sp>
      <p:pic>
        <p:nvPicPr>
          <p:cNvPr id="6" name="图片 5" descr="C:\Users\Administrator\Desktop\4.png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1975" y="339090"/>
            <a:ext cx="370840" cy="384810"/>
          </a:xfrm>
          <a:prstGeom prst="rect">
            <a:avLst/>
          </a:prstGeom>
        </p:spPr>
      </p:pic>
      <p:pic>
        <p:nvPicPr>
          <p:cNvPr id="2" name="图片 1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巧点妙拨</a:t>
            </a:r>
          </a:p>
        </p:txBody>
      </p:sp>
      <p:pic>
        <p:nvPicPr>
          <p:cNvPr id="6" name="图片 5" descr="C:\Users\Administrator\Desktop\5.png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6420" y="323850"/>
            <a:ext cx="388620" cy="403225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学以致用</a:t>
            </a:r>
          </a:p>
        </p:txBody>
      </p:sp>
      <p:pic>
        <p:nvPicPr>
          <p:cNvPr id="6" name="图片 5" descr="C:\Users\Administrator\Desktop\6.png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8805" y="355600"/>
            <a:ext cx="346075" cy="359410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pic>
        <p:nvPicPr>
          <p:cNvPr id="4" name="图片 3" descr="C:\Users\Administrator\Desktop\6.png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8325" y="321945"/>
            <a:ext cx="398145" cy="413385"/>
          </a:xfrm>
          <a:prstGeom prst="rect">
            <a:avLst/>
          </a:prstGeom>
        </p:spPr>
      </p:pic>
      <p:sp>
        <p:nvSpPr>
          <p:cNvPr id="10" name="文本框 9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典例</a:t>
            </a:r>
            <a:r>
              <a:rPr lang="zh-CN" altLang="en-US" sz="1900" smtClean="0">
                <a:latin typeface="思源黑体 CN Regular" panose="020b0500000000000000" charset="-122"/>
                <a:ea typeface="思源黑体 CN Regular" panose="020b0500000000000000" charset="-122"/>
              </a:rPr>
              <a:t>精析</a:t>
            </a:r>
            <a:endParaRPr lang="zh-CN" altLang="en-US" sz="1900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pic>
        <p:nvPicPr>
          <p:cNvPr id="5" name="图片 4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9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  <p:grpSp>
        <p:nvGrpSpPr>
          <p:cNvPr id="7" name="组合 6"/>
          <p:cNvGrpSpPr/>
          <p:nvPr userDrawn="1"/>
        </p:nvGrpSpPr>
        <p:grpSpPr>
          <a:xfrm>
            <a:off x="152083" y="1"/>
            <a:ext cx="2105660" cy="772795"/>
            <a:chOff x="152083" y="1"/>
            <a:chExt cx="2105660" cy="772795"/>
          </a:xfrm>
        </p:grpSpPr>
        <p:pic>
          <p:nvPicPr>
            <p:cNvPr id="8" name="图片 7" descr="C:\Users\Administrator\Desktop\图片5.png图片5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52083" y="1"/>
              <a:ext cx="2105660" cy="772795"/>
            </a:xfrm>
            <a:prstGeom prst="rect">
              <a:avLst/>
            </a:prstGeom>
          </p:spPr>
        </p:pic>
        <p:sp>
          <p:nvSpPr>
            <p:cNvPr id="9" name="文本框 8"/>
            <p:cNvSpPr txBox="1"/>
            <p:nvPr userDrawn="1"/>
          </p:nvSpPr>
          <p:spPr>
            <a:xfrm>
              <a:off x="995680" y="338455"/>
              <a:ext cx="1238250" cy="3835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900">
                  <a:latin typeface="思源黑体 CN Regular" panose="020b0500000000000000" charset="-122"/>
                  <a:ea typeface="思源黑体 CN Regular" panose="020b0500000000000000" charset="-122"/>
                </a:rPr>
                <a:t>归纳总结</a:t>
              </a:r>
            </a:p>
          </p:txBody>
        </p:sp>
        <p:pic>
          <p:nvPicPr>
            <p:cNvPr id="11" name="图片 10" descr="C:\Users\Administrator\Desktop\知识总结-物理.png知识总结-物理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02616" y="374015"/>
              <a:ext cx="317500" cy="321310"/>
            </a:xfrm>
            <a:prstGeom prst="rect">
              <a:avLst/>
            </a:prstGeom>
          </p:spPr>
        </p:pic>
      </p:grp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12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知识脉络</a:t>
            </a:r>
          </a:p>
        </p:txBody>
      </p:sp>
      <p:pic>
        <p:nvPicPr>
          <p:cNvPr id="6" name="图片 5" descr="C:\Users\Administrator\Desktop\7.png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8805" y="335598"/>
            <a:ext cx="346075" cy="358775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10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同步练习</a:t>
            </a:r>
          </a:p>
        </p:txBody>
      </p:sp>
      <p:pic>
        <p:nvPicPr>
          <p:cNvPr id="6" name="图片 5" descr="C:\Users\Administrator\Desktop\7.png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9123" y="355918"/>
            <a:ext cx="345440" cy="358775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11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参考答案</a:t>
            </a:r>
          </a:p>
        </p:txBody>
      </p:sp>
      <p:pic>
        <p:nvPicPr>
          <p:cNvPr id="6" name="图片 5" descr="C:\Users\Administrator\Desktop\8.png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9123" y="356236"/>
            <a:ext cx="345440" cy="358140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13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4480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博古通今</a:t>
            </a:r>
          </a:p>
        </p:txBody>
      </p:sp>
      <p:pic>
        <p:nvPicPr>
          <p:cNvPr id="6" name="图片 5" descr="C:\Users\Administrator\Desktop\未标题-1-02.png未标题-1-0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9440" y="349885"/>
            <a:ext cx="339090" cy="394970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2020/8/19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" name="图片 10" descr="LOGO-反白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0108565" y="344805"/>
            <a:ext cx="1693545" cy="594995"/>
          </a:xfrm>
          <a:prstGeom prst="rect">
            <a:avLst/>
          </a:prstGeom>
        </p:spPr>
      </p:pic>
      <p:pic>
        <p:nvPicPr>
          <p:cNvPr id="4" name="图片 3" descr="C:\Users\Administrator\Desktop\图片4.png图片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0010" y="318"/>
            <a:ext cx="1964055" cy="873125"/>
          </a:xfrm>
          <a:prstGeom prst="rect">
            <a:avLst/>
          </a:prstGeom>
        </p:spPr>
      </p:pic>
      <p:sp>
        <p:nvSpPr>
          <p:cNvPr id="2" name="文本框 1"/>
          <p:cNvSpPr txBox="1"/>
          <p:nvPr userDrawn="1"/>
        </p:nvSpPr>
        <p:spPr>
          <a:xfrm>
            <a:off x="407670" y="434340"/>
            <a:ext cx="812165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高中</a:t>
            </a:r>
          </a:p>
        </p:txBody>
      </p:sp>
      <p:sp>
        <p:nvSpPr>
          <p:cNvPr id="3" name="文本框 2"/>
          <p:cNvSpPr txBox="1"/>
          <p:nvPr userDrawn="1"/>
        </p:nvSpPr>
        <p:spPr>
          <a:xfrm>
            <a:off x="1219835" y="434340"/>
            <a:ext cx="812165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历史</a:t>
            </a: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2020/8/19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7.png" /><Relationship Id="rId3" Type="http://schemas.openxmlformats.org/officeDocument/2006/relationships/image" Target="../media/image18.png" /><Relationship Id="rId4" Type="http://schemas.openxmlformats.org/officeDocument/2006/relationships/image" Target="../media/image19.png" /><Relationship Id="rId5" Type="http://schemas.openxmlformats.org/officeDocument/2006/relationships/image" Target="../media/image20.png" /><Relationship Id="rId6" Type="http://schemas.openxmlformats.org/officeDocument/2006/relationships/image" Target="../media/image21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2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ags" Target="../tags/tag1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22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23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23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22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Relationship Id="rId2" Type="http://schemas.openxmlformats.org/officeDocument/2006/relationships/image" Target="../media/image24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2372830" y="2900525"/>
            <a:ext cx="76310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600" smtClean="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近代西方的法律与教化</a:t>
            </a:r>
            <a:endParaRPr lang="zh-CN" altLang="en-US" sz="56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" name="组合 2"/>
          <p:cNvGrpSpPr/>
          <p:nvPr/>
        </p:nvGrpSpPr>
        <p:grpSpPr>
          <a:xfrm>
            <a:off x="3622876" y="625031"/>
            <a:ext cx="6551271" cy="3217762"/>
            <a:chOff x="3622876" y="844952"/>
            <a:chExt cx="6551271" cy="3217762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775" t="23755" r="9428" b="45465"/>
            <a:stretch>
              <a:fillRect/>
            </a:stretch>
          </p:blipFill>
          <p:spPr>
            <a:xfrm>
              <a:off x="6377650" y="1678328"/>
              <a:ext cx="3796497" cy="1944547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252" t="10563" r="38691" b="38503"/>
            <a:stretch>
              <a:fillRect/>
            </a:stretch>
          </p:blipFill>
          <p:spPr>
            <a:xfrm>
              <a:off x="3622876" y="844952"/>
              <a:ext cx="3264061" cy="3217762"/>
            </a:xfrm>
            <a:prstGeom prst="rect">
              <a:avLst/>
            </a:prstGeom>
          </p:spPr>
        </p:pic>
      </p:grpSp>
      <p:grpSp>
        <p:nvGrpSpPr>
          <p:cNvPr id="6" name="组合 5"/>
          <p:cNvGrpSpPr/>
          <p:nvPr/>
        </p:nvGrpSpPr>
        <p:grpSpPr>
          <a:xfrm>
            <a:off x="3055716" y="3171461"/>
            <a:ext cx="7037409" cy="2500132"/>
            <a:chOff x="3055716" y="3391382"/>
            <a:chExt cx="7037409" cy="2500132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642" t="57833" r="10149" b="9555"/>
            <a:stretch>
              <a:fillRect/>
            </a:stretch>
          </p:blipFill>
          <p:spPr>
            <a:xfrm>
              <a:off x="6250329" y="3831220"/>
              <a:ext cx="3842796" cy="2060294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203" t="50870" r="39515" b="16334"/>
            <a:stretch>
              <a:fillRect/>
            </a:stretch>
          </p:blipFill>
          <p:spPr>
            <a:xfrm>
              <a:off x="3055716" y="3391382"/>
              <a:ext cx="3738623" cy="2071869"/>
            </a:xfrm>
            <a:prstGeom prst="rect">
              <a:avLst/>
            </a:prstGeom>
          </p:spPr>
        </p:pic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0" t="41343" r="62185" b="23296"/>
          <a:stretch>
            <a:fillRect/>
          </a:stretch>
        </p:blipFill>
        <p:spPr>
          <a:xfrm>
            <a:off x="613458" y="2569578"/>
            <a:ext cx="3634451" cy="223391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750"/>
                            </p:stCondLst>
                            <p:childTnLst>
                              <p:par>
                                <p:cTn id="18" presetID="9" presetClass="emph" presetSubtype="0" nodeType="afterEffect">
                                  <p:childTnLst>
                                    <p:set>
                                      <p:cBhvr rctx="PPT">
                                        <p:cTn id="1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2856808" y="3033906"/>
            <a:ext cx="6504953" cy="788015"/>
            <a:chOff x="3176848" y="3034993"/>
            <a:chExt cx="6504953" cy="788015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FDE5EBC0-6714-4C6F-B1FD-BF349DD9789E}"/>
                </a:ext>
              </a:extLst>
            </p:cNvPr>
            <p:cNvSpPr/>
            <p:nvPr/>
          </p:nvSpPr>
          <p:spPr>
            <a:xfrm>
              <a:off x="3487307" y="3034993"/>
              <a:ext cx="5884136" cy="664446"/>
            </a:xfrm>
            <a:prstGeom prst="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76A66BA3-5A40-47EA-8E00-010C3D1C6A13}"/>
                </a:ext>
              </a:extLst>
            </p:cNvPr>
            <p:cNvSpPr/>
            <p:nvPr/>
          </p:nvSpPr>
          <p:spPr>
            <a:xfrm>
              <a:off x="3487307" y="3102944"/>
              <a:ext cx="588413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zh-CN" altLang="en-US" sz="32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微软雅黑" panose="020b0503020204020204" pitchFamily="34" charset="-122"/>
                </a:rPr>
                <a:t>近代西方法律制度的渊源及发展</a:t>
              </a:r>
              <a:endParaRPr lang="zh-CN" altLang="en-US" sz="32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微软雅黑" panose="020b0503020204020204" pitchFamily="34" charset="-122"/>
              </a:endParaRPr>
            </a:p>
          </p:txBody>
        </p:sp>
        <p:pic>
          <p:nvPicPr>
            <p:cNvPr id="8" name="图片 7" descr="C:\Users\Administrator\Desktop\656565.png656565">
              <a:extLst>
                <a:ext uri="{FF2B5EF4-FFF2-40B4-BE49-F238E27FC236}">
                  <a16:creationId xmlns:a16="http://schemas.microsoft.com/office/drawing/2014/main" xmlns="" id="{2679C43B-5E75-4AD8-A09B-E799F68B09E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76848" y="3168405"/>
              <a:ext cx="463472" cy="654603"/>
            </a:xfrm>
            <a:prstGeom prst="rect">
              <a:avLst/>
            </a:prstGeom>
          </p:spPr>
        </p:pic>
        <p:pic>
          <p:nvPicPr>
            <p:cNvPr id="9" name="图片 8" descr="C:\Users\Administrator\Desktop\656565.png656565">
              <a:extLst>
                <a:ext uri="{FF2B5EF4-FFF2-40B4-BE49-F238E27FC236}">
                  <a16:creationId xmlns:a16="http://schemas.microsoft.com/office/drawing/2014/main" xmlns="" id="{6734996B-4F6C-4426-A4CE-50F4B879E23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9218329" y="3168405"/>
              <a:ext cx="463472" cy="654603"/>
            </a:xfrm>
            <a:prstGeom prst="rect">
              <a:avLst/>
            </a:prstGeom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088465" y="804863"/>
            <a:ext cx="4012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  <a:cs typeface="阿里巴巴普惠体 R" panose="00020600040101010101" pitchFamily="18" charset="-122"/>
              </a:rPr>
              <a:t>古罗马时期</a:t>
            </a:r>
            <a:endParaRPr lang="zh-CN" altLang="en-US" sz="24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  <a:cs typeface="阿里巴巴普惠体 R" panose="00020600040101010101" pitchFamily="18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1927670" y="5034986"/>
            <a:ext cx="8333772" cy="266219"/>
          </a:xfrm>
          <a:prstGeom prst="roundRect">
            <a:avLst>
              <a:gd name="adj" fmla="val 50000"/>
            </a:avLst>
          </a:prstGeom>
          <a:noFill/>
          <a:ln>
            <a:solidFill>
              <a:srgbClr val="F0A9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4161576" y="5063923"/>
            <a:ext cx="5237594" cy="208344"/>
            <a:chOff x="4161576" y="5063923"/>
            <a:chExt cx="5237594" cy="208344"/>
          </a:xfrm>
        </p:grpSpPr>
        <p:sp>
          <p:nvSpPr>
            <p:cNvPr id="7" name="圆角矩形 6"/>
            <p:cNvSpPr/>
            <p:nvPr/>
          </p:nvSpPr>
          <p:spPr>
            <a:xfrm>
              <a:off x="4161576" y="5081285"/>
              <a:ext cx="5148000" cy="173621"/>
            </a:xfrm>
            <a:prstGeom prst="roundRect">
              <a:avLst>
                <a:gd name="adj" fmla="val 50000"/>
              </a:avLst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9190826" y="5063923"/>
              <a:ext cx="208344" cy="208344"/>
              <a:chOff x="5571326" y="5063923"/>
              <a:chExt cx="208344" cy="208344"/>
            </a:xfrm>
          </p:grpSpPr>
          <p:sp>
            <p:nvSpPr>
              <p:cNvPr id="9" name="椭圆 8"/>
              <p:cNvSpPr/>
              <p:nvPr/>
            </p:nvSpPr>
            <p:spPr>
              <a:xfrm>
                <a:off x="5571326" y="5063923"/>
                <a:ext cx="208344" cy="208344"/>
              </a:xfrm>
              <a:prstGeom prst="ellipse">
                <a:avLst/>
              </a:prstGeom>
              <a:solidFill>
                <a:srgbClr val="F0A92C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5634405" y="5127583"/>
                <a:ext cx="81023" cy="8102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8466932" y="5426543"/>
            <a:ext cx="1654968" cy="494798"/>
            <a:chOff x="3450432" y="5426543"/>
            <a:chExt cx="1654968" cy="494798"/>
          </a:xfrm>
        </p:grpSpPr>
        <p:grpSp>
          <p:nvGrpSpPr>
            <p:cNvPr id="17" name="组合 16"/>
            <p:cNvGrpSpPr/>
            <p:nvPr/>
          </p:nvGrpSpPr>
          <p:grpSpPr>
            <a:xfrm>
              <a:off x="3450432" y="5540341"/>
              <a:ext cx="1654968" cy="381000"/>
              <a:chOff x="3450432" y="5565741"/>
              <a:chExt cx="1654968" cy="381000"/>
            </a:xfrm>
          </p:grpSpPr>
          <p:sp>
            <p:nvSpPr>
              <p:cNvPr id="16" name="圆角矩形 15"/>
              <p:cNvSpPr/>
              <p:nvPr/>
            </p:nvSpPr>
            <p:spPr>
              <a:xfrm>
                <a:off x="3450432" y="5565741"/>
                <a:ext cx="1654968" cy="381000"/>
              </a:xfrm>
              <a:prstGeom prst="roundRect">
                <a:avLst/>
              </a:prstGeom>
              <a:solidFill>
                <a:srgbClr val="F0A9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3558623" y="5602809"/>
                <a:ext cx="141577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zh-CN" sz="1600" kern="0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罗马</a:t>
                </a:r>
                <a:r>
                  <a:rPr lang="zh-CN" altLang="en-US" sz="1600" kern="0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帝</a:t>
                </a:r>
                <a:r>
                  <a:rPr lang="zh-CN" altLang="zh-CN" sz="1600" kern="0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国</a:t>
                </a:r>
                <a:r>
                  <a:rPr lang="zh-CN" altLang="zh-CN" sz="1600" ker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时期</a:t>
                </a:r>
                <a:endParaRPr lang="zh-CN" altLang="en-US" sz="160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8" name="等腰三角形 17"/>
            <p:cNvSpPr/>
            <p:nvPr/>
          </p:nvSpPr>
          <p:spPr>
            <a:xfrm>
              <a:off x="4195366" y="5426543"/>
              <a:ext cx="165100" cy="185122"/>
            </a:xfrm>
            <a:prstGeom prst="triangle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761363" y="4224223"/>
            <a:ext cx="1117614" cy="759841"/>
            <a:chOff x="8761363" y="4224223"/>
            <a:chExt cx="1117614" cy="759841"/>
          </a:xfrm>
        </p:grpSpPr>
        <p:sp>
          <p:nvSpPr>
            <p:cNvPr id="10" name="圆角矩形 9"/>
            <p:cNvSpPr/>
            <p:nvPr/>
          </p:nvSpPr>
          <p:spPr>
            <a:xfrm>
              <a:off x="9283423" y="4552064"/>
              <a:ext cx="45719" cy="432000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F0A9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8761363" y="4224223"/>
              <a:ext cx="111761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公元</a:t>
              </a:r>
              <a:r>
                <a:rPr lang="en-US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6</a:t>
              </a:r>
              <a:r>
                <a:rPr lang="zh-CN" altLang="en-US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世纪</a:t>
              </a:r>
              <a:endParaRPr lang="zh-CN" altLang="en-US" sz="1600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748940" y="2040009"/>
            <a:ext cx="3655963" cy="1783278"/>
            <a:chOff x="5461000" y="2030990"/>
            <a:chExt cx="3655963" cy="1783278"/>
          </a:xfrm>
        </p:grpSpPr>
        <p:sp>
          <p:nvSpPr>
            <p:cNvPr id="14" name="矩形 13"/>
            <p:cNvSpPr/>
            <p:nvPr/>
          </p:nvSpPr>
          <p:spPr>
            <a:xfrm>
              <a:off x="5522585" y="2030990"/>
              <a:ext cx="3594378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东罗马帝国皇帝查士丁尼下令编纂的</a:t>
              </a: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《查士丁尼民法大全》</a:t>
              </a: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，是</a:t>
              </a: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古罗马法律的最高成就，也是</a:t>
              </a: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近代西方法律制度的</a:t>
              </a: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渊源</a:t>
              </a:r>
              <a:endParaRPr lang="zh-CN" altLang="zh-CN" sz="1600" kern="1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9017172" y="2043808"/>
              <a:ext cx="45720" cy="1770460"/>
              <a:chOff x="16484595" y="2081551"/>
              <a:chExt cx="228605" cy="1344434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16484600" y="2081551"/>
                <a:ext cx="228600" cy="1245849"/>
              </a:xfrm>
              <a:prstGeom prst="rect">
                <a:avLst/>
              </a:prstGeom>
              <a:solidFill>
                <a:srgbClr val="F0A9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直角三角形 23"/>
              <p:cNvSpPr/>
              <p:nvPr/>
            </p:nvSpPr>
            <p:spPr>
              <a:xfrm rot="10800000">
                <a:off x="16484595" y="3327399"/>
                <a:ext cx="228600" cy="98586"/>
              </a:xfrm>
              <a:prstGeom prst="rtTriangle">
                <a:avLst/>
              </a:prstGeom>
              <a:solidFill>
                <a:srgbClr val="F0A9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2" name="圆角矩形 21"/>
            <p:cNvSpPr/>
            <p:nvPr/>
          </p:nvSpPr>
          <p:spPr>
            <a:xfrm>
              <a:off x="5461000" y="2050158"/>
              <a:ext cx="3578476" cy="1531324"/>
            </a:xfrm>
            <a:prstGeom prst="roundRect">
              <a:avLst>
                <a:gd name="adj" fmla="val 4006"/>
              </a:avLst>
            </a:prstGeom>
            <a:noFill/>
            <a:ln>
              <a:solidFill>
                <a:srgbClr val="F0A9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927670" y="5063923"/>
            <a:ext cx="2455000" cy="208344"/>
            <a:chOff x="1927670" y="5063923"/>
            <a:chExt cx="2455000" cy="208344"/>
          </a:xfrm>
        </p:grpSpPr>
        <p:sp>
          <p:nvSpPr>
            <p:cNvPr id="27" name="圆角矩形 26"/>
            <p:cNvSpPr/>
            <p:nvPr/>
          </p:nvSpPr>
          <p:spPr>
            <a:xfrm>
              <a:off x="1927670" y="5081285"/>
              <a:ext cx="2376000" cy="173621"/>
            </a:xfrm>
            <a:prstGeom prst="roundRect">
              <a:avLst>
                <a:gd name="adj" fmla="val 50000"/>
              </a:avLst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174326" y="5063923"/>
              <a:ext cx="208344" cy="208344"/>
              <a:chOff x="4174326" y="5063923"/>
              <a:chExt cx="208344" cy="208344"/>
            </a:xfrm>
          </p:grpSpPr>
          <p:sp>
            <p:nvSpPr>
              <p:cNvPr id="29" name="椭圆 28"/>
              <p:cNvSpPr/>
              <p:nvPr/>
            </p:nvSpPr>
            <p:spPr>
              <a:xfrm>
                <a:off x="4174326" y="5063923"/>
                <a:ext cx="208344" cy="208344"/>
              </a:xfrm>
              <a:prstGeom prst="ellipse">
                <a:avLst/>
              </a:prstGeom>
              <a:solidFill>
                <a:srgbClr val="F0A92C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4237405" y="5127583"/>
                <a:ext cx="81023" cy="8102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1927670" y="2250097"/>
            <a:ext cx="2461172" cy="1445272"/>
            <a:chOff x="1927670" y="2250097"/>
            <a:chExt cx="2461172" cy="1445272"/>
          </a:xfrm>
        </p:grpSpPr>
        <p:grpSp>
          <p:nvGrpSpPr>
            <p:cNvPr id="33" name="组合 32"/>
            <p:cNvGrpSpPr/>
            <p:nvPr/>
          </p:nvGrpSpPr>
          <p:grpSpPr>
            <a:xfrm>
              <a:off x="1927670" y="2309820"/>
              <a:ext cx="2461172" cy="1385549"/>
              <a:chOff x="1881951" y="2870062"/>
              <a:chExt cx="2461172" cy="1385549"/>
            </a:xfrm>
            <a:solidFill>
              <a:srgbClr val="F0A92C"/>
            </a:solidFill>
          </p:grpSpPr>
          <p:grpSp>
            <p:nvGrpSpPr>
              <p:cNvPr id="35" name="组合 34"/>
              <p:cNvGrpSpPr/>
              <p:nvPr/>
            </p:nvGrpSpPr>
            <p:grpSpPr>
              <a:xfrm>
                <a:off x="4266923" y="2870062"/>
                <a:ext cx="76200" cy="1385549"/>
                <a:chOff x="9207500" y="2081551"/>
                <a:chExt cx="228600" cy="1728449"/>
              </a:xfrm>
              <a:grpFill/>
            </p:grpSpPr>
            <p:sp>
              <p:nvSpPr>
                <p:cNvPr id="37" name="矩形 36"/>
                <p:cNvSpPr/>
                <p:nvPr/>
              </p:nvSpPr>
              <p:spPr>
                <a:xfrm>
                  <a:off x="9207500" y="2081551"/>
                  <a:ext cx="228600" cy="1245849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8" name="直角三角形 37"/>
                <p:cNvSpPr/>
                <p:nvPr/>
              </p:nvSpPr>
              <p:spPr>
                <a:xfrm rot="10800000" flipH="1">
                  <a:off x="9207500" y="3327400"/>
                  <a:ext cx="228600" cy="482600"/>
                </a:xfrm>
                <a:prstGeom prst="rt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6" name="圆角矩形 35"/>
              <p:cNvSpPr/>
              <p:nvPr/>
            </p:nvSpPr>
            <p:spPr>
              <a:xfrm flipH="1">
                <a:off x="1881951" y="2870062"/>
                <a:ext cx="2430691" cy="998690"/>
              </a:xfrm>
              <a:prstGeom prst="roundRect">
                <a:avLst>
                  <a:gd name="adj" fmla="val 6494"/>
                </a:avLst>
              </a:prstGeom>
              <a:noFill/>
              <a:ln>
                <a:solidFill>
                  <a:srgbClr val="F0A9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4" name="矩形 33"/>
            <p:cNvSpPr/>
            <p:nvPr/>
          </p:nvSpPr>
          <p:spPr>
            <a:xfrm>
              <a:off x="2027401" y="2250097"/>
              <a:ext cx="2285241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zh-CN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Times New Roman" panose="02020603050405020304" pitchFamily="18" charset="0"/>
                </a:rPr>
                <a:t>颁布了《十二铜表法》，又称《十二表法》</a:t>
              </a:r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450432" y="5426543"/>
            <a:ext cx="1654968" cy="494798"/>
            <a:chOff x="3450432" y="5426543"/>
            <a:chExt cx="1654968" cy="494798"/>
          </a:xfrm>
        </p:grpSpPr>
        <p:grpSp>
          <p:nvGrpSpPr>
            <p:cNvPr id="40" name="组合 39"/>
            <p:cNvGrpSpPr/>
            <p:nvPr/>
          </p:nvGrpSpPr>
          <p:grpSpPr>
            <a:xfrm>
              <a:off x="3450432" y="5540341"/>
              <a:ext cx="1654968" cy="381000"/>
              <a:chOff x="3450432" y="5565741"/>
              <a:chExt cx="1654968" cy="381000"/>
            </a:xfrm>
          </p:grpSpPr>
          <p:sp>
            <p:nvSpPr>
              <p:cNvPr id="42" name="圆角矩形 41"/>
              <p:cNvSpPr/>
              <p:nvPr/>
            </p:nvSpPr>
            <p:spPr>
              <a:xfrm>
                <a:off x="3450432" y="5565741"/>
                <a:ext cx="1654968" cy="381000"/>
              </a:xfrm>
              <a:prstGeom prst="roundRect">
                <a:avLst/>
              </a:prstGeom>
              <a:solidFill>
                <a:srgbClr val="F0A9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3482423" y="5602809"/>
                <a:ext cx="1620957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zh-CN" sz="1600" ker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罗马共和国时期</a:t>
                </a:r>
                <a:endParaRPr lang="zh-CN" altLang="en-US" sz="160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1" name="等腰三角形 40"/>
            <p:cNvSpPr/>
            <p:nvPr/>
          </p:nvSpPr>
          <p:spPr>
            <a:xfrm>
              <a:off x="4195366" y="5426543"/>
              <a:ext cx="165100" cy="185122"/>
            </a:xfrm>
            <a:prstGeom prst="triangle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632653" y="4224223"/>
            <a:ext cx="1342034" cy="759841"/>
            <a:chOff x="3632653" y="4224223"/>
            <a:chExt cx="1342034" cy="759841"/>
          </a:xfrm>
        </p:grpSpPr>
        <p:sp>
          <p:nvSpPr>
            <p:cNvPr id="45" name="圆角矩形 44"/>
            <p:cNvSpPr/>
            <p:nvPr/>
          </p:nvSpPr>
          <p:spPr>
            <a:xfrm>
              <a:off x="4266923" y="4552064"/>
              <a:ext cx="45719" cy="432000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F0A9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3632653" y="4224223"/>
              <a:ext cx="134203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公元前</a:t>
              </a:r>
              <a:r>
                <a:rPr lang="en-US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450</a:t>
              </a: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年</a:t>
              </a:r>
              <a:endParaRPr lang="zh-CN" altLang="en-US" sz="1600"/>
            </a:p>
          </p:txBody>
        </p:sp>
      </p:grpSp>
    </p:spTree>
    <p:extLst>
      <p:ext uri="{BB962C8B-B14F-4D97-AF65-F5344CB8AC3E}">
        <p14:creationId xmlns:p14="http://schemas.microsoft.com/office/powerpoint/2010/main" val="11975915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3607795" y="946568"/>
            <a:ext cx="4966208" cy="507576"/>
            <a:chOff x="2990350" y="943187"/>
            <a:chExt cx="4966208" cy="507576"/>
          </a:xfrm>
        </p:grpSpPr>
        <p:grpSp>
          <p:nvGrpSpPr>
            <p:cNvPr id="7" name="组合 6"/>
            <p:cNvGrpSpPr/>
            <p:nvPr/>
          </p:nvGrpSpPr>
          <p:grpSpPr>
            <a:xfrm>
              <a:off x="4063865" y="943187"/>
              <a:ext cx="3892693" cy="507576"/>
              <a:chOff x="4095038" y="1391200"/>
              <a:chExt cx="3892693" cy="507576"/>
            </a:xfrm>
          </p:grpSpPr>
          <p:sp>
            <p:nvSpPr>
              <p:cNvPr id="11" name="圆角矩形 10"/>
              <p:cNvSpPr/>
              <p:nvPr/>
            </p:nvSpPr>
            <p:spPr>
              <a:xfrm>
                <a:off x="4095038" y="1391200"/>
                <a:ext cx="3892693" cy="507576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>
                <a:extLst>
                  <a:ext uri="{FF2B5EF4-FFF2-40B4-BE49-F238E27FC236}">
                    <a16:creationId xmlns="" xmlns:a16="http://schemas.microsoft.com/office/drawing/2014/main" id="{1F0141A2-DF6B-4D1F-B7C5-60EBE2978C14}"/>
                  </a:ext>
                </a:extLst>
              </p:cNvPr>
              <p:cNvSpPr/>
              <p:nvPr/>
            </p:nvSpPr>
            <p:spPr>
              <a:xfrm>
                <a:off x="4503521" y="1447501"/>
                <a:ext cx="3484210" cy="415498"/>
              </a:xfrm>
              <a:prstGeom prst="rect">
                <a:avLst/>
              </a:prstGeom>
              <a:ln>
                <a:noFill/>
              </a:ln>
            </p:spPr>
            <p:txBody>
              <a:bodyPr vert="horz" wrap="square">
                <a:spAutoFit/>
              </a:bodyPr>
              <a:lstStyle/>
              <a:p>
                <a:pPr lvl="0" algn="ctr">
                  <a:defRPr/>
                </a:pPr>
                <a:r>
                  <a:rPr kumimoji="0" lang="zh-CN" altLang="en-US" sz="2100" b="0" i="0" u="none" strike="noStrike" kern="1200" cap="none" normalizeH="0" noProof="0" smtClean="0">
                    <a:ln>
                      <a:noFill/>
                    </a:ln>
                    <a:solidFill>
                      <a:srgbClr val="FA7384"/>
                    </a:solidFill>
                    <a:effectLst/>
                    <a:uLnTx/>
                    <a:uFillTx/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微软雅黑" panose="020b0503020204020204" pitchFamily="34" charset="-122"/>
                  </a:rPr>
                  <a:t>古代罗马法律的发展历程</a:t>
                </a:r>
                <a:endParaRPr kumimoji="0" lang="zh-CN" altLang="en-US" sz="2100" b="0" i="0" u="none" strike="noStrike" kern="1200" cap="none" normalizeH="0" noProof="0">
                  <a:ln>
                    <a:noFill/>
                  </a:ln>
                  <a:solidFill>
                    <a:srgbClr val="FA7384"/>
                  </a:solidFill>
                  <a:effectLst/>
                  <a:uLnTx/>
                  <a:uFillTx/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微软雅黑" panose="020b0503020204020204" pitchFamily="34" charset="-122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2990350" y="943187"/>
              <a:ext cx="1605949" cy="507576"/>
              <a:chOff x="3021523" y="1391200"/>
              <a:chExt cx="1605949" cy="507576"/>
            </a:xfrm>
          </p:grpSpPr>
          <p:sp>
            <p:nvSpPr>
              <p:cNvPr id="9" name="圆角矩形 8"/>
              <p:cNvSpPr/>
              <p:nvPr/>
            </p:nvSpPr>
            <p:spPr>
              <a:xfrm>
                <a:off x="3033098" y="1391200"/>
                <a:ext cx="1571225" cy="507576"/>
              </a:xfrm>
              <a:prstGeom prst="roundRect">
                <a:avLst>
                  <a:gd name="adj" fmla="val 50000"/>
                </a:avLst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>
                <a:extLst>
                  <a:ext uri="{FF2B5EF4-FFF2-40B4-BE49-F238E27FC236}">
                    <a16:creationId xmlns="" xmlns:a16="http://schemas.microsoft.com/office/drawing/2014/main" id="{1F0141A2-DF6B-4D1F-B7C5-60EBE2978C14}"/>
                  </a:ext>
                </a:extLst>
              </p:cNvPr>
              <p:cNvSpPr/>
              <p:nvPr/>
            </p:nvSpPr>
            <p:spPr>
              <a:xfrm>
                <a:off x="3021523" y="1427115"/>
                <a:ext cx="1605949" cy="461665"/>
              </a:xfrm>
              <a:prstGeom prst="rect">
                <a:avLst/>
              </a:prstGeom>
              <a:ln>
                <a:noFill/>
              </a:ln>
            </p:spPr>
            <p:txBody>
              <a:bodyPr vert="horz" wrap="square">
                <a:spAutoFit/>
              </a:bodyPr>
              <a:lstStyle/>
              <a:p>
                <a:pPr lvl="0" algn="ctr">
                  <a:defRPr/>
                </a:pPr>
                <a:r>
                  <a:rPr kumimoji="0" lang="zh-CN" altLang="en-US" sz="2400" b="0" i="0" u="none" strike="noStrike" kern="1200" cap="none" normalizeH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思源黑体 CN Bold" panose="020b0800000000000000" pitchFamily="34" charset="-122"/>
                    <a:ea typeface="思源黑体 CN Bold" panose="020b0800000000000000" pitchFamily="34" charset="-122"/>
                    <a:cs typeface="微软雅黑" panose="020b0503020204020204" pitchFamily="34" charset="-122"/>
                  </a:rPr>
                  <a:t>得分宝典</a:t>
                </a:r>
                <a:endParaRPr kumimoji="0" lang="zh-CN" altLang="en-US" sz="2400" b="0" i="0" u="none" strike="noStrike" kern="1200" cap="none" normalizeH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 CN Bold" panose="020b0800000000000000" pitchFamily="34" charset="-122"/>
                  <a:ea typeface="思源黑体 CN Bold" panose="020b0800000000000000" pitchFamily="34" charset="-122"/>
                  <a:cs typeface="微软雅黑" panose="020b0503020204020204" pitchFamily="34" charset="-122"/>
                </a:endParaRPr>
              </a:p>
            </p:txBody>
          </p:sp>
        </p:grpSp>
      </p:grpSp>
      <p:sp>
        <p:nvSpPr>
          <p:cNvPr id="16" name="任意多边形 15"/>
          <p:cNvSpPr/>
          <p:nvPr/>
        </p:nvSpPr>
        <p:spPr>
          <a:xfrm>
            <a:off x="1472832" y="3227153"/>
            <a:ext cx="9187451" cy="1575412"/>
          </a:xfrm>
          <a:custGeom>
            <a:gdLst>
              <a:gd name="connsiteX0" fmla="*/ 0 w 5255046"/>
              <a:gd name="connsiteY0" fmla="*/ 892366 h 892366"/>
              <a:gd name="connsiteX1" fmla="*/ 253388 w 5255046"/>
              <a:gd name="connsiteY1" fmla="*/ 319489 h 892366"/>
              <a:gd name="connsiteX2" fmla="*/ 991518 w 5255046"/>
              <a:gd name="connsiteY2" fmla="*/ 605927 h 892366"/>
              <a:gd name="connsiteX3" fmla="*/ 1564395 w 5255046"/>
              <a:gd name="connsiteY3" fmla="*/ 165253 h 892366"/>
              <a:gd name="connsiteX4" fmla="*/ 2434728 w 5255046"/>
              <a:gd name="connsiteY4" fmla="*/ 716096 h 892366"/>
              <a:gd name="connsiteX5" fmla="*/ 3349128 w 5255046"/>
              <a:gd name="connsiteY5" fmla="*/ 33050 h 892366"/>
              <a:gd name="connsiteX6" fmla="*/ 4274545 w 5255046"/>
              <a:gd name="connsiteY6" fmla="*/ 782197 h 892366"/>
              <a:gd name="connsiteX7" fmla="*/ 5255046 w 5255046"/>
              <a:gd name="connsiteY7" fmla="*/ 0 h 892366"/>
              <a:gd name="connsiteX8" fmla="*/ 5255046 w 5255046"/>
              <a:gd name="connsiteY8" fmla="*/ 0 h 892366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255046" h="892366">
                <a:moveTo>
                  <a:pt x="0" y="892366"/>
                </a:moveTo>
                <a:cubicBezTo>
                  <a:pt x="44067" y="629797"/>
                  <a:pt x="88135" y="367229"/>
                  <a:pt x="253388" y="319489"/>
                </a:cubicBezTo>
                <a:cubicBezTo>
                  <a:pt x="418641" y="271749"/>
                  <a:pt x="773017" y="631633"/>
                  <a:pt x="991518" y="605927"/>
                </a:cubicBezTo>
                <a:cubicBezTo>
                  <a:pt x="1210019" y="580221"/>
                  <a:pt x="1323860" y="146892"/>
                  <a:pt x="1564395" y="165253"/>
                </a:cubicBezTo>
                <a:cubicBezTo>
                  <a:pt x="1804930" y="183614"/>
                  <a:pt x="2137273" y="738130"/>
                  <a:pt x="2434728" y="716096"/>
                </a:cubicBezTo>
                <a:cubicBezTo>
                  <a:pt x="2732183" y="694062"/>
                  <a:pt x="3042492" y="22033"/>
                  <a:pt x="3349128" y="33050"/>
                </a:cubicBezTo>
                <a:cubicBezTo>
                  <a:pt x="3655764" y="44067"/>
                  <a:pt x="3956892" y="787705"/>
                  <a:pt x="4274545" y="782197"/>
                </a:cubicBezTo>
                <a:cubicBezTo>
                  <a:pt x="4592198" y="776689"/>
                  <a:pt x="5255046" y="0"/>
                  <a:pt x="5255046" y="0"/>
                </a:cubicBezTo>
                <a:lnTo>
                  <a:pt x="5255046" y="0"/>
                </a:lnTo>
              </a:path>
            </a:pathLst>
          </a:custGeom>
          <a:noFill/>
          <a:ln w="76200">
            <a:solidFill>
              <a:schemeClr val="bg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0" name="组合 19"/>
          <p:cNvGrpSpPr/>
          <p:nvPr/>
        </p:nvGrpSpPr>
        <p:grpSpPr>
          <a:xfrm>
            <a:off x="1750626" y="3611001"/>
            <a:ext cx="374573" cy="374573"/>
            <a:chOff x="2016086" y="2655065"/>
            <a:chExt cx="374573" cy="374573"/>
          </a:xfrm>
        </p:grpSpPr>
        <p:sp>
          <p:nvSpPr>
            <p:cNvPr id="18" name="椭圆 17"/>
            <p:cNvSpPr/>
            <p:nvPr/>
          </p:nvSpPr>
          <p:spPr>
            <a:xfrm>
              <a:off x="2016086" y="2655065"/>
              <a:ext cx="374573" cy="374573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2126253" y="2765232"/>
              <a:ext cx="154238" cy="154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659531" y="2313464"/>
            <a:ext cx="1325965" cy="867704"/>
            <a:chOff x="1659531" y="2313464"/>
            <a:chExt cx="1325965" cy="867704"/>
          </a:xfrm>
        </p:grpSpPr>
        <p:sp>
          <p:nvSpPr>
            <p:cNvPr id="33" name="圆角矩形标注 32"/>
            <p:cNvSpPr/>
            <p:nvPr/>
          </p:nvSpPr>
          <p:spPr>
            <a:xfrm>
              <a:off x="1659531" y="2313464"/>
              <a:ext cx="1200173" cy="867704"/>
            </a:xfrm>
            <a:prstGeom prst="wedgeRoundRectCallout">
              <a:avLst>
                <a:gd name="adj1" fmla="val -18910"/>
                <a:gd name="adj2" fmla="val 85177"/>
                <a:gd name="adj3" fmla="val 16667"/>
              </a:avLst>
            </a:prstGeom>
            <a:noFill/>
            <a:ln>
              <a:solidFill>
                <a:srgbClr val="FA7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矩形 31"/>
            <p:cNvSpPr/>
            <p:nvPr/>
          </p:nvSpPr>
          <p:spPr>
            <a:xfrm>
              <a:off x="1659531" y="2339275"/>
              <a:ext cx="1325965" cy="7927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为缓和平民与贵族矛盾</a:t>
              </a:r>
              <a:endParaRPr lang="zh-CN" altLang="en-US" sz="1600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461533" y="4257294"/>
            <a:ext cx="374573" cy="374573"/>
            <a:chOff x="2016086" y="2655065"/>
            <a:chExt cx="374573" cy="374573"/>
          </a:xfrm>
        </p:grpSpPr>
        <p:sp>
          <p:nvSpPr>
            <p:cNvPr id="37" name="椭圆 36"/>
            <p:cNvSpPr/>
            <p:nvPr/>
          </p:nvSpPr>
          <p:spPr>
            <a:xfrm>
              <a:off x="2016086" y="2655065"/>
              <a:ext cx="374573" cy="374573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2126253" y="2765232"/>
              <a:ext cx="154238" cy="154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8773107" y="4449434"/>
            <a:ext cx="374573" cy="374573"/>
            <a:chOff x="2016086" y="2655065"/>
            <a:chExt cx="374573" cy="374573"/>
          </a:xfrm>
        </p:grpSpPr>
        <p:sp>
          <p:nvSpPr>
            <p:cNvPr id="50" name="椭圆 49"/>
            <p:cNvSpPr/>
            <p:nvPr/>
          </p:nvSpPr>
          <p:spPr>
            <a:xfrm>
              <a:off x="2016086" y="2655065"/>
              <a:ext cx="374573" cy="374573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2126253" y="2765232"/>
              <a:ext cx="154238" cy="154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5146437" y="5086535"/>
            <a:ext cx="2136055" cy="867704"/>
            <a:chOff x="5146437" y="5086535"/>
            <a:chExt cx="2136055" cy="867704"/>
          </a:xfrm>
        </p:grpSpPr>
        <p:sp>
          <p:nvSpPr>
            <p:cNvPr id="52" name="圆角矩形标注 51"/>
            <p:cNvSpPr/>
            <p:nvPr/>
          </p:nvSpPr>
          <p:spPr>
            <a:xfrm>
              <a:off x="5146437" y="5086535"/>
              <a:ext cx="1997158" cy="867704"/>
            </a:xfrm>
            <a:prstGeom prst="wedgeRoundRectCallout">
              <a:avLst>
                <a:gd name="adj1" fmla="val -26625"/>
                <a:gd name="adj2" fmla="val -90904"/>
                <a:gd name="adj3" fmla="val 16667"/>
              </a:avLst>
            </a:prstGeom>
            <a:noFill/>
            <a:ln>
              <a:solidFill>
                <a:srgbClr val="FA7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5146437" y="5112346"/>
              <a:ext cx="213605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为适应罗马帝国扩张和维护统治的需要</a:t>
              </a:r>
              <a:endParaRPr lang="zh-CN" altLang="en-US" sz="1600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7891021" y="2233516"/>
            <a:ext cx="2513317" cy="1200329"/>
            <a:chOff x="7891021" y="2233516"/>
            <a:chExt cx="2513317" cy="1200329"/>
          </a:xfrm>
        </p:grpSpPr>
        <p:sp>
          <p:nvSpPr>
            <p:cNvPr id="57" name="圆角矩形标注 56"/>
            <p:cNvSpPr/>
            <p:nvPr/>
          </p:nvSpPr>
          <p:spPr>
            <a:xfrm>
              <a:off x="7891021" y="2253403"/>
              <a:ext cx="2513317" cy="1170340"/>
            </a:xfrm>
            <a:prstGeom prst="wedgeRoundRectCallout">
              <a:avLst>
                <a:gd name="adj1" fmla="val -8318"/>
                <a:gd name="adj2" fmla="val 106935"/>
                <a:gd name="adj3" fmla="val 16667"/>
              </a:avLst>
            </a:prstGeom>
            <a:noFill/>
            <a:ln>
              <a:solidFill>
                <a:srgbClr val="FA7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7908193" y="2233516"/>
              <a:ext cx="246108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公元</a:t>
              </a:r>
              <a:r>
                <a:rPr lang="en-US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6</a:t>
              </a: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世纪，东罗马帝国皇帝查士丁尼颁布《查士丁尼民法大全》</a:t>
              </a:r>
              <a:endParaRPr lang="zh-CN" altLang="en-US" sz="1600"/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1738577" y="3770986"/>
            <a:ext cx="970517" cy="2150608"/>
            <a:chOff x="1738577" y="3770986"/>
            <a:chExt cx="970517" cy="2150608"/>
          </a:xfrm>
        </p:grpSpPr>
        <p:sp>
          <p:nvSpPr>
            <p:cNvPr id="28" name="任意多边形 27"/>
            <p:cNvSpPr/>
            <p:nvPr/>
          </p:nvSpPr>
          <p:spPr>
            <a:xfrm>
              <a:off x="1944550" y="3800685"/>
              <a:ext cx="336300" cy="853490"/>
            </a:xfrm>
            <a:custGeom>
              <a:gdLst>
                <a:gd name="connsiteX0" fmla="*/ 0 w 336300"/>
                <a:gd name="connsiteY0" fmla="*/ 0 h 914400"/>
                <a:gd name="connsiteX1" fmla="*/ 289367 w 336300"/>
                <a:gd name="connsiteY1" fmla="*/ 474562 h 914400"/>
                <a:gd name="connsiteX2" fmla="*/ 335666 w 336300"/>
                <a:gd name="connsiteY2" fmla="*/ 914400 h 9144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6300" h="914400">
                  <a:moveTo>
                    <a:pt x="0" y="0"/>
                  </a:moveTo>
                  <a:cubicBezTo>
                    <a:pt x="116711" y="161081"/>
                    <a:pt x="233423" y="322162"/>
                    <a:pt x="289367" y="474562"/>
                  </a:cubicBezTo>
                  <a:cubicBezTo>
                    <a:pt x="345311" y="626962"/>
                    <a:pt x="335666" y="914400"/>
                    <a:pt x="335666" y="914400"/>
                  </a:cubicBezTo>
                </a:path>
              </a:pathLst>
            </a:custGeom>
            <a:noFill/>
            <a:ln>
              <a:solidFill>
                <a:srgbClr val="F0A9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1750626" y="4665725"/>
              <a:ext cx="958468" cy="388165"/>
              <a:chOff x="1750626" y="4665725"/>
              <a:chExt cx="958468" cy="388165"/>
            </a:xfrm>
          </p:grpSpPr>
          <p:sp>
            <p:nvSpPr>
              <p:cNvPr id="17" name="圆角矩形 16"/>
              <p:cNvSpPr/>
              <p:nvPr/>
            </p:nvSpPr>
            <p:spPr>
              <a:xfrm>
                <a:off x="1750626" y="4665725"/>
                <a:ext cx="958468" cy="363557"/>
              </a:xfrm>
              <a:prstGeom prst="roundRect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1779703" y="4684558"/>
                <a:ext cx="87716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zh-CN" ker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习惯法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1738577" y="5527654"/>
              <a:ext cx="958468" cy="393940"/>
              <a:chOff x="1738577" y="5527654"/>
              <a:chExt cx="958468" cy="393940"/>
            </a:xfrm>
          </p:grpSpPr>
          <p:sp>
            <p:nvSpPr>
              <p:cNvPr id="21" name="圆角矩形 20"/>
              <p:cNvSpPr/>
              <p:nvPr/>
            </p:nvSpPr>
            <p:spPr>
              <a:xfrm>
                <a:off x="1738577" y="5527654"/>
                <a:ext cx="958468" cy="363557"/>
              </a:xfrm>
              <a:prstGeom prst="roundRect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1779703" y="5552262"/>
                <a:ext cx="87716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zh-CN" ker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成文法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1" name="double-right-arrow_50621"/>
            <p:cNvSpPr>
              <a:spLocks noChangeAspect="1"/>
            </p:cNvSpPr>
            <p:nvPr/>
          </p:nvSpPr>
          <p:spPr bwMode="auto">
            <a:xfrm rot="5400000">
              <a:off x="2105550" y="5192369"/>
              <a:ext cx="248618" cy="210078"/>
            </a:xfrm>
            <a:custGeom>
              <a:gdLst>
                <a:gd name="connsiteX0" fmla="*/ 280800 w 608627"/>
                <a:gd name="connsiteY0" fmla="*/ 0 h 514281"/>
                <a:gd name="connsiteX1" fmla="*/ 595097 w 608627"/>
                <a:gd name="connsiteY1" fmla="*/ 230387 h 514281"/>
                <a:gd name="connsiteX2" fmla="*/ 608627 w 608627"/>
                <a:gd name="connsiteY2" fmla="*/ 257141 h 514281"/>
                <a:gd name="connsiteX3" fmla="*/ 595097 w 608627"/>
                <a:gd name="connsiteY3" fmla="*/ 283806 h 514281"/>
                <a:gd name="connsiteX4" fmla="*/ 280800 w 608627"/>
                <a:gd name="connsiteY4" fmla="*/ 514281 h 514281"/>
                <a:gd name="connsiteX5" fmla="*/ 241546 w 608627"/>
                <a:gd name="connsiteY5" fmla="*/ 460862 h 514281"/>
                <a:gd name="connsiteX6" fmla="*/ 519349 w 608627"/>
                <a:gd name="connsiteY6" fmla="*/ 257141 h 514281"/>
                <a:gd name="connsiteX7" fmla="*/ 241546 w 608627"/>
                <a:gd name="connsiteY7" fmla="*/ 53419 h 514281"/>
                <a:gd name="connsiteX8" fmla="*/ 39254 w 608627"/>
                <a:gd name="connsiteY8" fmla="*/ 0 h 514281"/>
                <a:gd name="connsiteX9" fmla="*/ 353551 w 608627"/>
                <a:gd name="connsiteY9" fmla="*/ 230387 h 514281"/>
                <a:gd name="connsiteX10" fmla="*/ 367081 w 608627"/>
                <a:gd name="connsiteY10" fmla="*/ 257141 h 514281"/>
                <a:gd name="connsiteX11" fmla="*/ 353551 w 608627"/>
                <a:gd name="connsiteY11" fmla="*/ 283806 h 514281"/>
                <a:gd name="connsiteX12" fmla="*/ 39254 w 608627"/>
                <a:gd name="connsiteY12" fmla="*/ 514281 h 514281"/>
                <a:gd name="connsiteX13" fmla="*/ 0 w 608627"/>
                <a:gd name="connsiteY13" fmla="*/ 460862 h 514281"/>
                <a:gd name="connsiteX14" fmla="*/ 277803 w 608627"/>
                <a:gd name="connsiteY14" fmla="*/ 257141 h 514281"/>
                <a:gd name="connsiteX15" fmla="*/ 0 w 608627"/>
                <a:gd name="connsiteY15" fmla="*/ 53419 h 514281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608627" h="514281">
                  <a:moveTo>
                    <a:pt x="280800" y="0"/>
                  </a:moveTo>
                  <a:lnTo>
                    <a:pt x="595097" y="230387"/>
                  </a:lnTo>
                  <a:cubicBezTo>
                    <a:pt x="603553" y="236697"/>
                    <a:pt x="608627" y="246563"/>
                    <a:pt x="608627" y="257141"/>
                  </a:cubicBezTo>
                  <a:cubicBezTo>
                    <a:pt x="608627" y="267629"/>
                    <a:pt x="603553" y="277584"/>
                    <a:pt x="595097" y="283806"/>
                  </a:cubicBezTo>
                  <a:lnTo>
                    <a:pt x="280800" y="514281"/>
                  </a:lnTo>
                  <a:lnTo>
                    <a:pt x="241546" y="460862"/>
                  </a:lnTo>
                  <a:lnTo>
                    <a:pt x="519349" y="257141"/>
                  </a:lnTo>
                  <a:lnTo>
                    <a:pt x="241546" y="53419"/>
                  </a:lnTo>
                  <a:close/>
                  <a:moveTo>
                    <a:pt x="39254" y="0"/>
                  </a:moveTo>
                  <a:lnTo>
                    <a:pt x="353551" y="230387"/>
                  </a:lnTo>
                  <a:cubicBezTo>
                    <a:pt x="362096" y="236697"/>
                    <a:pt x="367081" y="246563"/>
                    <a:pt x="367081" y="257141"/>
                  </a:cubicBezTo>
                  <a:cubicBezTo>
                    <a:pt x="367081" y="267629"/>
                    <a:pt x="362096" y="277584"/>
                    <a:pt x="353551" y="283806"/>
                  </a:cubicBezTo>
                  <a:lnTo>
                    <a:pt x="39254" y="514281"/>
                  </a:lnTo>
                  <a:lnTo>
                    <a:pt x="0" y="460862"/>
                  </a:lnTo>
                  <a:lnTo>
                    <a:pt x="277803" y="257141"/>
                  </a:lnTo>
                  <a:lnTo>
                    <a:pt x="0" y="53419"/>
                  </a:lnTo>
                  <a:close/>
                </a:path>
              </a:pathLst>
            </a:custGeom>
            <a:solidFill>
              <a:srgbClr val="F0A92C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61" name="椭圆 60"/>
            <p:cNvSpPr/>
            <p:nvPr/>
          </p:nvSpPr>
          <p:spPr>
            <a:xfrm>
              <a:off x="1909826" y="3770986"/>
              <a:ext cx="46299" cy="46299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5146437" y="2423610"/>
            <a:ext cx="970517" cy="2032211"/>
            <a:chOff x="5146437" y="2423610"/>
            <a:chExt cx="970517" cy="2032211"/>
          </a:xfrm>
        </p:grpSpPr>
        <p:grpSp>
          <p:nvGrpSpPr>
            <p:cNvPr id="41" name="组合 40"/>
            <p:cNvGrpSpPr/>
            <p:nvPr/>
          </p:nvGrpSpPr>
          <p:grpSpPr>
            <a:xfrm>
              <a:off x="5158486" y="2423610"/>
              <a:ext cx="958468" cy="388165"/>
              <a:chOff x="1750626" y="4665725"/>
              <a:chExt cx="958468" cy="388165"/>
            </a:xfrm>
          </p:grpSpPr>
          <p:sp>
            <p:nvSpPr>
              <p:cNvPr id="42" name="圆角矩形 41"/>
              <p:cNvSpPr/>
              <p:nvPr/>
            </p:nvSpPr>
            <p:spPr>
              <a:xfrm>
                <a:off x="1750626" y="4665725"/>
                <a:ext cx="958468" cy="363557"/>
              </a:xfrm>
              <a:prstGeom prst="roundRect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1779703" y="4684558"/>
                <a:ext cx="87716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kern="0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万民</a:t>
                </a:r>
                <a:r>
                  <a:rPr lang="zh-CN" altLang="zh-CN" kern="0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法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4" name="组合 43"/>
            <p:cNvGrpSpPr/>
            <p:nvPr/>
          </p:nvGrpSpPr>
          <p:grpSpPr>
            <a:xfrm>
              <a:off x="5146437" y="3285539"/>
              <a:ext cx="958468" cy="393940"/>
              <a:chOff x="1738577" y="5527654"/>
              <a:chExt cx="958468" cy="393940"/>
            </a:xfrm>
          </p:grpSpPr>
          <p:sp>
            <p:nvSpPr>
              <p:cNvPr id="45" name="圆角矩形 44"/>
              <p:cNvSpPr/>
              <p:nvPr/>
            </p:nvSpPr>
            <p:spPr>
              <a:xfrm>
                <a:off x="1738577" y="5527654"/>
                <a:ext cx="958468" cy="363557"/>
              </a:xfrm>
              <a:prstGeom prst="roundRect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矩形 45"/>
              <p:cNvSpPr/>
              <p:nvPr/>
            </p:nvSpPr>
            <p:spPr>
              <a:xfrm>
                <a:off x="1779703" y="5552262"/>
                <a:ext cx="87716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kern="0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公民</a:t>
                </a:r>
                <a:r>
                  <a:rPr lang="zh-CN" altLang="zh-CN" kern="0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法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7" name="double-right-arrow_50621"/>
            <p:cNvSpPr>
              <a:spLocks noChangeAspect="1"/>
            </p:cNvSpPr>
            <p:nvPr/>
          </p:nvSpPr>
          <p:spPr bwMode="auto">
            <a:xfrm rot="16200000" flipV="1">
              <a:off x="5501364" y="2931931"/>
              <a:ext cx="248614" cy="210074"/>
            </a:xfrm>
            <a:custGeom>
              <a:gdLst>
                <a:gd name="connsiteX0" fmla="*/ 280800 w 608627"/>
                <a:gd name="connsiteY0" fmla="*/ 0 h 514281"/>
                <a:gd name="connsiteX1" fmla="*/ 595097 w 608627"/>
                <a:gd name="connsiteY1" fmla="*/ 230387 h 514281"/>
                <a:gd name="connsiteX2" fmla="*/ 608627 w 608627"/>
                <a:gd name="connsiteY2" fmla="*/ 257141 h 514281"/>
                <a:gd name="connsiteX3" fmla="*/ 595097 w 608627"/>
                <a:gd name="connsiteY3" fmla="*/ 283806 h 514281"/>
                <a:gd name="connsiteX4" fmla="*/ 280800 w 608627"/>
                <a:gd name="connsiteY4" fmla="*/ 514281 h 514281"/>
                <a:gd name="connsiteX5" fmla="*/ 241546 w 608627"/>
                <a:gd name="connsiteY5" fmla="*/ 460862 h 514281"/>
                <a:gd name="connsiteX6" fmla="*/ 519349 w 608627"/>
                <a:gd name="connsiteY6" fmla="*/ 257141 h 514281"/>
                <a:gd name="connsiteX7" fmla="*/ 241546 w 608627"/>
                <a:gd name="connsiteY7" fmla="*/ 53419 h 514281"/>
                <a:gd name="connsiteX8" fmla="*/ 39254 w 608627"/>
                <a:gd name="connsiteY8" fmla="*/ 0 h 514281"/>
                <a:gd name="connsiteX9" fmla="*/ 353551 w 608627"/>
                <a:gd name="connsiteY9" fmla="*/ 230387 h 514281"/>
                <a:gd name="connsiteX10" fmla="*/ 367081 w 608627"/>
                <a:gd name="connsiteY10" fmla="*/ 257141 h 514281"/>
                <a:gd name="connsiteX11" fmla="*/ 353551 w 608627"/>
                <a:gd name="connsiteY11" fmla="*/ 283806 h 514281"/>
                <a:gd name="connsiteX12" fmla="*/ 39254 w 608627"/>
                <a:gd name="connsiteY12" fmla="*/ 514281 h 514281"/>
                <a:gd name="connsiteX13" fmla="*/ 0 w 608627"/>
                <a:gd name="connsiteY13" fmla="*/ 460862 h 514281"/>
                <a:gd name="connsiteX14" fmla="*/ 277803 w 608627"/>
                <a:gd name="connsiteY14" fmla="*/ 257141 h 514281"/>
                <a:gd name="connsiteX15" fmla="*/ 0 w 608627"/>
                <a:gd name="connsiteY15" fmla="*/ 53419 h 514281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608627" h="514281">
                  <a:moveTo>
                    <a:pt x="280800" y="0"/>
                  </a:moveTo>
                  <a:lnTo>
                    <a:pt x="595097" y="230387"/>
                  </a:lnTo>
                  <a:cubicBezTo>
                    <a:pt x="603553" y="236697"/>
                    <a:pt x="608627" y="246563"/>
                    <a:pt x="608627" y="257141"/>
                  </a:cubicBezTo>
                  <a:cubicBezTo>
                    <a:pt x="608627" y="267629"/>
                    <a:pt x="603553" y="277584"/>
                    <a:pt x="595097" y="283806"/>
                  </a:cubicBezTo>
                  <a:lnTo>
                    <a:pt x="280800" y="514281"/>
                  </a:lnTo>
                  <a:lnTo>
                    <a:pt x="241546" y="460862"/>
                  </a:lnTo>
                  <a:lnTo>
                    <a:pt x="519349" y="257141"/>
                  </a:lnTo>
                  <a:lnTo>
                    <a:pt x="241546" y="53419"/>
                  </a:lnTo>
                  <a:close/>
                  <a:moveTo>
                    <a:pt x="39254" y="0"/>
                  </a:moveTo>
                  <a:lnTo>
                    <a:pt x="353551" y="230387"/>
                  </a:lnTo>
                  <a:cubicBezTo>
                    <a:pt x="362096" y="236697"/>
                    <a:pt x="367081" y="246563"/>
                    <a:pt x="367081" y="257141"/>
                  </a:cubicBezTo>
                  <a:cubicBezTo>
                    <a:pt x="367081" y="267629"/>
                    <a:pt x="362096" y="277584"/>
                    <a:pt x="353551" y="283806"/>
                  </a:cubicBezTo>
                  <a:lnTo>
                    <a:pt x="39254" y="514281"/>
                  </a:lnTo>
                  <a:lnTo>
                    <a:pt x="0" y="460862"/>
                  </a:lnTo>
                  <a:lnTo>
                    <a:pt x="277803" y="257141"/>
                  </a:lnTo>
                  <a:lnTo>
                    <a:pt x="0" y="53419"/>
                  </a:lnTo>
                  <a:close/>
                </a:path>
              </a:pathLst>
            </a:custGeom>
            <a:solidFill>
              <a:srgbClr val="F0A92C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59" name="任意多边形 58"/>
            <p:cNvSpPr/>
            <p:nvPr/>
          </p:nvSpPr>
          <p:spPr>
            <a:xfrm>
              <a:off x="5612719" y="3646025"/>
              <a:ext cx="70451" cy="787079"/>
            </a:xfrm>
            <a:custGeom>
              <a:gdLst>
                <a:gd name="connsiteX0" fmla="*/ 35727 w 70451"/>
                <a:gd name="connsiteY0" fmla="*/ 787079 h 787079"/>
                <a:gd name="connsiteX1" fmla="*/ 1003 w 70451"/>
                <a:gd name="connsiteY1" fmla="*/ 370390 h 787079"/>
                <a:gd name="connsiteX2" fmla="*/ 70451 w 70451"/>
                <a:gd name="connsiteY2" fmla="*/ 0 h 787079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0451" h="787079">
                  <a:moveTo>
                    <a:pt x="35727" y="787079"/>
                  </a:moveTo>
                  <a:cubicBezTo>
                    <a:pt x="15471" y="644324"/>
                    <a:pt x="-4784" y="501570"/>
                    <a:pt x="1003" y="370390"/>
                  </a:cubicBezTo>
                  <a:cubicBezTo>
                    <a:pt x="6790" y="239210"/>
                    <a:pt x="38620" y="119605"/>
                    <a:pt x="70451" y="0"/>
                  </a:cubicBezTo>
                </a:path>
              </a:pathLst>
            </a:custGeom>
            <a:noFill/>
            <a:ln>
              <a:solidFill>
                <a:srgbClr val="F0A9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5627227" y="4409522"/>
              <a:ext cx="46299" cy="46299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7930192" y="4618299"/>
            <a:ext cx="2060402" cy="979768"/>
            <a:chOff x="7930192" y="4618299"/>
            <a:chExt cx="2060402" cy="979768"/>
          </a:xfrm>
        </p:grpSpPr>
        <p:grpSp>
          <p:nvGrpSpPr>
            <p:cNvPr id="54" name="组合 53"/>
            <p:cNvGrpSpPr/>
            <p:nvPr/>
          </p:nvGrpSpPr>
          <p:grpSpPr>
            <a:xfrm>
              <a:off x="7930192" y="5209902"/>
              <a:ext cx="2060402" cy="388165"/>
              <a:chOff x="1750626" y="4665725"/>
              <a:chExt cx="2060402" cy="388165"/>
            </a:xfrm>
          </p:grpSpPr>
          <p:sp>
            <p:nvSpPr>
              <p:cNvPr id="55" name="圆角矩形 54"/>
              <p:cNvSpPr/>
              <p:nvPr/>
            </p:nvSpPr>
            <p:spPr>
              <a:xfrm>
                <a:off x="1750626" y="4665725"/>
                <a:ext cx="2060402" cy="363557"/>
              </a:xfrm>
              <a:prstGeom prst="roundRect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1779703" y="4684558"/>
                <a:ext cx="203132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zh-CN" ker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罗马法走向了成熟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0" name="任意多边形 59"/>
            <p:cNvSpPr/>
            <p:nvPr/>
          </p:nvSpPr>
          <p:spPr>
            <a:xfrm>
              <a:off x="8911692" y="4618299"/>
              <a:ext cx="81837" cy="601883"/>
            </a:xfrm>
            <a:custGeom>
              <a:gdLst>
                <a:gd name="connsiteX0" fmla="*/ 47113 w 81837"/>
                <a:gd name="connsiteY0" fmla="*/ 0 h 601883"/>
                <a:gd name="connsiteX1" fmla="*/ 814 w 81837"/>
                <a:gd name="connsiteY1" fmla="*/ 335666 h 601883"/>
                <a:gd name="connsiteX2" fmla="*/ 81837 w 81837"/>
                <a:gd name="connsiteY2" fmla="*/ 601883 h 601883"/>
                <a:gd name="connsiteX3" fmla="*/ 81837 w 81837"/>
                <a:gd name="connsiteY3" fmla="*/ 601883 h 601883"/>
                <a:gd name="connsiteX4" fmla="*/ 81837 w 81837"/>
                <a:gd name="connsiteY4" fmla="*/ 601883 h 601883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837" h="601883">
                  <a:moveTo>
                    <a:pt x="47113" y="0"/>
                  </a:moveTo>
                  <a:cubicBezTo>
                    <a:pt x="21070" y="117676"/>
                    <a:pt x="-4973" y="235352"/>
                    <a:pt x="814" y="335666"/>
                  </a:cubicBezTo>
                  <a:cubicBezTo>
                    <a:pt x="6601" y="435980"/>
                    <a:pt x="81837" y="601883"/>
                    <a:pt x="81837" y="601883"/>
                  </a:cubicBezTo>
                  <a:lnTo>
                    <a:pt x="81837" y="601883"/>
                  </a:lnTo>
                  <a:lnTo>
                    <a:pt x="81837" y="601883"/>
                  </a:lnTo>
                </a:path>
              </a:pathLst>
            </a:custGeom>
            <a:noFill/>
            <a:ln>
              <a:solidFill>
                <a:srgbClr val="F0A9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8939514" y="4619797"/>
              <a:ext cx="46299" cy="46299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5755422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088465" y="804863"/>
            <a:ext cx="4012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  <a:cs typeface="阿里巴巴普惠体 R" panose="00020600040101010101" pitchFamily="18" charset="-122"/>
              </a:rPr>
              <a:t>中古时期</a:t>
            </a:r>
            <a:endParaRPr lang="zh-CN" altLang="en-US" sz="24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  <a:cs typeface="阿里巴巴普惠体 R" panose="00020600040101010101" pitchFamily="18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562577" y="2407531"/>
            <a:ext cx="2592732" cy="2592732"/>
            <a:chOff x="1562577" y="2407531"/>
            <a:chExt cx="2592732" cy="2592732"/>
          </a:xfrm>
        </p:grpSpPr>
        <p:grpSp>
          <p:nvGrpSpPr>
            <p:cNvPr id="8" name="组合 7"/>
            <p:cNvGrpSpPr/>
            <p:nvPr/>
          </p:nvGrpSpPr>
          <p:grpSpPr>
            <a:xfrm>
              <a:off x="1562577" y="2407531"/>
              <a:ext cx="2592732" cy="2592732"/>
              <a:chOff x="2407534" y="2870521"/>
              <a:chExt cx="2245488" cy="2245488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2407534" y="2870521"/>
                <a:ext cx="2245488" cy="2245488"/>
              </a:xfrm>
              <a:prstGeom prst="ellipse">
                <a:avLst/>
              </a:prstGeom>
              <a:solidFill>
                <a:srgbClr val="F0A92C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2530033" y="2993020"/>
                <a:ext cx="2000491" cy="200049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5" name="矩形 14"/>
            <p:cNvSpPr/>
            <p:nvPr/>
          </p:nvSpPr>
          <p:spPr>
            <a:xfrm>
              <a:off x="2064605" y="3263712"/>
              <a:ext cx="1840884" cy="8803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日耳曼王国的</a:t>
              </a:r>
              <a:r>
                <a:rPr lang="en-US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“</a:t>
              </a: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日耳曼法</a:t>
              </a:r>
              <a:r>
                <a:rPr lang="en-US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”</a:t>
              </a:r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792400" y="2407531"/>
            <a:ext cx="2592732" cy="2592732"/>
            <a:chOff x="4792400" y="2407531"/>
            <a:chExt cx="2592732" cy="2592732"/>
          </a:xfrm>
        </p:grpSpPr>
        <p:grpSp>
          <p:nvGrpSpPr>
            <p:cNvPr id="9" name="组合 8"/>
            <p:cNvGrpSpPr/>
            <p:nvPr/>
          </p:nvGrpSpPr>
          <p:grpSpPr>
            <a:xfrm>
              <a:off x="4792400" y="2407531"/>
              <a:ext cx="2592732" cy="2592732"/>
              <a:chOff x="2407534" y="2870521"/>
              <a:chExt cx="2245488" cy="2245488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2407534" y="2870521"/>
                <a:ext cx="2245488" cy="2245488"/>
              </a:xfrm>
              <a:prstGeom prst="ellipse">
                <a:avLst/>
              </a:prstGeom>
              <a:solidFill>
                <a:srgbClr val="FA7384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2530033" y="2993020"/>
                <a:ext cx="2000491" cy="200049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6" name="矩形 15"/>
            <p:cNvSpPr/>
            <p:nvPr/>
          </p:nvSpPr>
          <p:spPr>
            <a:xfrm>
              <a:off x="5198949" y="3263775"/>
              <a:ext cx="1992992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教会制定和颁布的教会</a:t>
              </a:r>
              <a:r>
                <a:rPr lang="zh-CN" altLang="zh-CN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法</a:t>
              </a:r>
              <a:endParaRPr lang="zh-CN" altLang="zh-CN" kern="1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022223" y="2407531"/>
            <a:ext cx="2592732" cy="2592732"/>
            <a:chOff x="8022223" y="2407531"/>
            <a:chExt cx="2592732" cy="2592732"/>
          </a:xfrm>
        </p:grpSpPr>
        <p:grpSp>
          <p:nvGrpSpPr>
            <p:cNvPr id="12" name="组合 11"/>
            <p:cNvGrpSpPr/>
            <p:nvPr/>
          </p:nvGrpSpPr>
          <p:grpSpPr>
            <a:xfrm>
              <a:off x="8022223" y="2407531"/>
              <a:ext cx="2592732" cy="2592732"/>
              <a:chOff x="2407534" y="2870521"/>
              <a:chExt cx="2245488" cy="2245488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2407534" y="2870521"/>
                <a:ext cx="2245488" cy="2245488"/>
              </a:xfrm>
              <a:prstGeom prst="ellipse">
                <a:avLst/>
              </a:prstGeom>
              <a:solidFill>
                <a:srgbClr val="60D99E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2530033" y="2993020"/>
                <a:ext cx="2000491" cy="200049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" name="矩形 17"/>
            <p:cNvSpPr/>
            <p:nvPr/>
          </p:nvSpPr>
          <p:spPr>
            <a:xfrm>
              <a:off x="8408413" y="2908023"/>
              <a:ext cx="1974077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11</a:t>
              </a: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世纪</a:t>
              </a:r>
              <a:r>
                <a:rPr lang="zh-CN" altLang="en-US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以后</a:t>
              </a:r>
              <a:r>
                <a:rPr lang="zh-CN" altLang="zh-CN" sz="12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，</a:t>
              </a: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欧洲国家</a:t>
              </a: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出现研究</a:t>
              </a: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和宣传罗马法的</a:t>
              </a: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运动</a:t>
              </a:r>
              <a:r>
                <a:rPr lang="zh-CN" altLang="zh-CN" sz="12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，</a:t>
              </a: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促进</a:t>
              </a:r>
              <a:r>
                <a:rPr lang="zh-CN" altLang="en-US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了</a:t>
              </a: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罗马法的</a:t>
              </a: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传播</a:t>
              </a:r>
              <a:endParaRPr lang="zh-CN" altLang="en-US" sz="1600"/>
            </a:p>
          </p:txBody>
        </p:sp>
      </p:grpSp>
    </p:spTree>
    <p:extLst>
      <p:ext uri="{BB962C8B-B14F-4D97-AF65-F5344CB8AC3E}">
        <p14:creationId xmlns:p14="http://schemas.microsoft.com/office/powerpoint/2010/main" val="7339983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088465" y="804863"/>
            <a:ext cx="4012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  <a:cs typeface="阿里巴巴普惠体 R" panose="00020600040101010101" pitchFamily="18" charset="-122"/>
              </a:rPr>
              <a:t>中古时期</a:t>
            </a:r>
            <a:endParaRPr lang="zh-CN" altLang="en-US" sz="24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  <a:cs typeface="阿里巴巴普惠体 R" panose="00020600040101010101" pitchFamily="18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8022223" y="2407531"/>
            <a:ext cx="2592732" cy="2592732"/>
            <a:chOff x="2407534" y="2870521"/>
            <a:chExt cx="2245488" cy="2245488"/>
          </a:xfrm>
        </p:grpSpPr>
        <p:sp>
          <p:nvSpPr>
            <p:cNvPr id="13" name="椭圆 12"/>
            <p:cNvSpPr/>
            <p:nvPr/>
          </p:nvSpPr>
          <p:spPr>
            <a:xfrm>
              <a:off x="2407534" y="2870521"/>
              <a:ext cx="2245488" cy="2245488"/>
            </a:xfrm>
            <a:prstGeom prst="ellipse">
              <a:avLst/>
            </a:prstGeom>
            <a:solidFill>
              <a:srgbClr val="60D99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2530033" y="2993020"/>
              <a:ext cx="2000491" cy="2000491"/>
            </a:xfrm>
            <a:prstGeom prst="ellipse">
              <a:avLst/>
            </a:prstGeom>
            <a:noFill/>
            <a:ln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8408413" y="2908023"/>
            <a:ext cx="197407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11</a:t>
            </a:r>
            <a:r>
              <a:rPr lang="zh-CN" altLang="zh-CN" sz="16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世纪</a:t>
            </a:r>
            <a:r>
              <a:rPr lang="zh-CN" altLang="en-US" sz="16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以后</a:t>
            </a:r>
            <a:r>
              <a:rPr lang="zh-CN" altLang="zh-CN" sz="12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，</a:t>
            </a:r>
            <a:r>
              <a:rPr lang="zh-CN" altLang="zh-CN" sz="16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欧洲国家</a:t>
            </a:r>
            <a:r>
              <a:rPr lang="zh-CN" altLang="zh-CN" sz="16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出现研究</a:t>
            </a:r>
            <a:r>
              <a:rPr lang="zh-CN" altLang="zh-CN" sz="16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和宣传罗马法的</a:t>
            </a:r>
            <a:r>
              <a:rPr lang="zh-CN" altLang="zh-CN" sz="16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运动</a:t>
            </a:r>
            <a:r>
              <a:rPr lang="zh-CN" altLang="zh-CN" sz="12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，</a:t>
            </a:r>
            <a:r>
              <a:rPr lang="zh-CN" altLang="zh-CN" sz="16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促进罗马法</a:t>
            </a:r>
            <a:r>
              <a:rPr lang="zh-CN" altLang="en-US" sz="16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了</a:t>
            </a:r>
            <a:r>
              <a:rPr lang="zh-CN" altLang="zh-CN" sz="16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的</a:t>
            </a:r>
            <a:r>
              <a:rPr lang="zh-CN" altLang="zh-CN" sz="16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传播</a:t>
            </a:r>
            <a:endParaRPr lang="zh-CN" altLang="en-US" sz="1600"/>
          </a:p>
        </p:txBody>
      </p:sp>
      <p:cxnSp>
        <p:nvCxnSpPr>
          <p:cNvPr id="19" name="直接连接符 18"/>
          <p:cNvCxnSpPr/>
          <p:nvPr/>
        </p:nvCxnSpPr>
        <p:spPr>
          <a:xfrm flipV="1">
            <a:off x="1290223" y="3183569"/>
            <a:ext cx="6840000" cy="0"/>
          </a:xfrm>
          <a:prstGeom prst="line">
            <a:avLst/>
          </a:prstGeom>
          <a:ln w="19050">
            <a:solidFill>
              <a:srgbClr val="AFDB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1406171" y="3369687"/>
            <a:ext cx="2515966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12</a:t>
            </a:r>
            <a:r>
              <a:rPr lang="zh-CN" altLang="zh-CN" sz="14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世纪</a:t>
            </a:r>
            <a:r>
              <a:rPr lang="zh-CN" altLang="zh-CN" sz="14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英国在</a:t>
            </a:r>
            <a:r>
              <a:rPr lang="zh-CN" altLang="zh-CN" sz="14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习惯法基础上、建立了</a:t>
            </a:r>
            <a:r>
              <a:rPr lang="zh-CN" altLang="zh-CN" sz="14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全国普遍适用的</a:t>
            </a:r>
            <a:r>
              <a:rPr lang="zh-CN" altLang="zh-CN" sz="14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普通法</a:t>
            </a:r>
            <a:endParaRPr lang="en-US" altLang="zh-CN" sz="1400" kern="0" smtClean="0">
              <a:solidFill>
                <a:schemeClr val="tx1">
                  <a:lumMod val="75000"/>
                  <a:lumOff val="2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13</a:t>
            </a:r>
            <a:r>
              <a:rPr lang="zh-CN" altLang="zh-CN" sz="14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世纪，英国通过</a:t>
            </a:r>
            <a:r>
              <a:rPr lang="zh-CN" altLang="zh-CN" sz="14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《大宪章》</a:t>
            </a:r>
            <a:r>
              <a:rPr lang="zh-CN" altLang="zh-CN" sz="14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，确立了</a:t>
            </a:r>
            <a:r>
              <a:rPr lang="zh-CN" altLang="zh-CN" sz="14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法律至上和王权有限的原则</a:t>
            </a:r>
            <a:endParaRPr lang="zh-CN" altLang="en-US" sz="1400"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630484" y="3369686"/>
            <a:ext cx="2326814" cy="102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13</a:t>
            </a:r>
            <a:r>
              <a:rPr lang="zh-CN" altLang="zh-CN" sz="14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世纪以后，法国建立在罗马法基础上的法律体系日益成熟</a:t>
            </a:r>
            <a:endParaRPr lang="zh-CN" altLang="en-US" sz="1400"/>
          </a:p>
        </p:txBody>
      </p:sp>
      <p:grpSp>
        <p:nvGrpSpPr>
          <p:cNvPr id="30" name="组合 29"/>
          <p:cNvGrpSpPr/>
          <p:nvPr/>
        </p:nvGrpSpPr>
        <p:grpSpPr>
          <a:xfrm>
            <a:off x="2164466" y="2407532"/>
            <a:ext cx="1041722" cy="408937"/>
            <a:chOff x="2164466" y="2407532"/>
            <a:chExt cx="1041722" cy="408937"/>
          </a:xfrm>
        </p:grpSpPr>
        <p:sp>
          <p:nvSpPr>
            <p:cNvPr id="20" name="圆角矩形 19"/>
            <p:cNvSpPr/>
            <p:nvPr/>
          </p:nvSpPr>
          <p:spPr>
            <a:xfrm>
              <a:off x="2164466" y="2407532"/>
              <a:ext cx="1041722" cy="393542"/>
            </a:xfrm>
            <a:prstGeom prst="roundRect">
              <a:avLst>
                <a:gd name="adj" fmla="val 50000"/>
              </a:avLst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2362161" y="2447137"/>
              <a:ext cx="6463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英国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093344" y="2402008"/>
            <a:ext cx="1041722" cy="414461"/>
            <a:chOff x="5093344" y="2402008"/>
            <a:chExt cx="1041722" cy="414461"/>
          </a:xfrm>
        </p:grpSpPr>
        <p:sp>
          <p:nvSpPr>
            <p:cNvPr id="21" name="圆角矩形 20"/>
            <p:cNvSpPr/>
            <p:nvPr/>
          </p:nvSpPr>
          <p:spPr>
            <a:xfrm>
              <a:off x="5093344" y="2402008"/>
              <a:ext cx="1041722" cy="393542"/>
            </a:xfrm>
            <a:prstGeom prst="roundRect">
              <a:avLst>
                <a:gd name="adj" fmla="val 50000"/>
              </a:avLst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5291040" y="2447137"/>
              <a:ext cx="6463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法</a:t>
              </a:r>
              <a:r>
                <a:rPr lang="zh-CN" altLang="zh-CN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国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cxnSp>
        <p:nvCxnSpPr>
          <p:cNvPr id="27" name="直接连接符 26"/>
          <p:cNvCxnSpPr/>
          <p:nvPr/>
        </p:nvCxnSpPr>
        <p:spPr>
          <a:xfrm flipH="1">
            <a:off x="4247909" y="3570519"/>
            <a:ext cx="0" cy="165518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椭圆 27"/>
          <p:cNvSpPr/>
          <p:nvPr/>
        </p:nvSpPr>
        <p:spPr>
          <a:xfrm>
            <a:off x="2602699" y="3072180"/>
            <a:ext cx="165253" cy="165253"/>
          </a:xfrm>
          <a:prstGeom prst="ellipse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5531578" y="3072180"/>
            <a:ext cx="165253" cy="165253"/>
          </a:xfrm>
          <a:prstGeom prst="ellipse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70483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  <p:cond evt="onBegin" delay="0">
                          <p:tn val="23"/>
                        </p:cond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  <p:cond evt="onBegin" delay="0">
                          <p:tn val="29"/>
                        </p:cond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1"/>
      <p:bldP spid="28" grpId="2"/>
      <p:bldP spid="29" grpId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088465" y="804863"/>
            <a:ext cx="4012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  <a:cs typeface="阿里巴巴普惠体 R" panose="00020600040101010101" pitchFamily="18" charset="-122"/>
              </a:rPr>
              <a:t>近代社会</a:t>
            </a:r>
            <a:endParaRPr lang="zh-CN" altLang="en-US" sz="24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  <a:cs typeface="阿里巴巴普惠体 R" panose="00020600040101010101" pitchFamily="18" charset="-122"/>
            </a:endParaRPr>
          </a:p>
        </p:txBody>
      </p:sp>
      <p:grpSp>
        <p:nvGrpSpPr>
          <p:cNvPr id="1139" name="组合 1138"/>
          <p:cNvGrpSpPr/>
          <p:nvPr/>
        </p:nvGrpSpPr>
        <p:grpSpPr>
          <a:xfrm>
            <a:off x="1813040" y="1895942"/>
            <a:ext cx="8635740" cy="4203916"/>
            <a:chOff x="3488824" y="2421817"/>
            <a:chExt cx="5716574" cy="2782851"/>
          </a:xfrm>
        </p:grpSpPr>
        <p:grpSp>
          <p:nvGrpSpPr>
            <p:cNvPr id="24" name="组合 23"/>
            <p:cNvGrpSpPr/>
            <p:nvPr/>
          </p:nvGrpSpPr>
          <p:grpSpPr>
            <a:xfrm>
              <a:off x="6049695" y="3122695"/>
              <a:ext cx="776428" cy="761358"/>
              <a:chOff x="5565293" y="3100434"/>
              <a:chExt cx="1196466" cy="1173243"/>
            </a:xfrm>
            <a:solidFill>
              <a:srgbClr val="2E75B6"/>
            </a:solidFill>
          </p:grpSpPr>
          <p:sp>
            <p:nvSpPr>
              <p:cNvPr id="1107" name="Freeform 1188">
                <a:extLst>
                  <a:ext uri="{FF2B5EF4-FFF2-40B4-BE49-F238E27FC236}">
                    <a16:creationId xmlns="" xmlns:a16="http://schemas.microsoft.com/office/drawing/2014/main" id="{5F532528-1C33-4E47-A3EA-19DE4FD07995}"/>
                  </a:ext>
                </a:extLst>
              </p:cNvPr>
              <p:cNvSpPr/>
              <p:nvPr/>
            </p:nvSpPr>
            <p:spPr bwMode="auto">
              <a:xfrm>
                <a:off x="6430915" y="4113590"/>
                <a:ext cx="56651" cy="35088"/>
              </a:xfrm>
              <a:custGeom>
                <a:gdLst>
                  <a:gd name="T0" fmla="*/ 3 w 26"/>
                  <a:gd name="T1" fmla="*/ 2 h 17"/>
                  <a:gd name="T2" fmla="*/ 4 w 26"/>
                  <a:gd name="T3" fmla="*/ 4 h 17"/>
                  <a:gd name="T4" fmla="*/ 4 w 26"/>
                  <a:gd name="T5" fmla="*/ 4 h 17"/>
                  <a:gd name="T6" fmla="*/ 4 w 26"/>
                  <a:gd name="T7" fmla="*/ 4 h 17"/>
                  <a:gd name="T8" fmla="*/ 4 w 26"/>
                  <a:gd name="T9" fmla="*/ 4 h 17"/>
                  <a:gd name="T10" fmla="*/ 4 w 26"/>
                  <a:gd name="T11" fmla="*/ 6 h 17"/>
                  <a:gd name="T12" fmla="*/ 2 w 26"/>
                  <a:gd name="T13" fmla="*/ 11 h 17"/>
                  <a:gd name="T14" fmla="*/ 1 w 26"/>
                  <a:gd name="T15" fmla="*/ 12 h 17"/>
                  <a:gd name="T16" fmla="*/ 1 w 26"/>
                  <a:gd name="T17" fmla="*/ 13 h 17"/>
                  <a:gd name="T18" fmla="*/ 1 w 26"/>
                  <a:gd name="T19" fmla="*/ 13 h 17"/>
                  <a:gd name="T20" fmla="*/ 0 w 26"/>
                  <a:gd name="T21" fmla="*/ 14 h 17"/>
                  <a:gd name="T22" fmla="*/ 0 w 26"/>
                  <a:gd name="T23" fmla="*/ 14 h 17"/>
                  <a:gd name="T24" fmla="*/ 0 w 26"/>
                  <a:gd name="T25" fmla="*/ 15 h 17"/>
                  <a:gd name="T26" fmla="*/ 0 w 26"/>
                  <a:gd name="T27" fmla="*/ 15 h 17"/>
                  <a:gd name="T28" fmla="*/ 0 w 26"/>
                  <a:gd name="T29" fmla="*/ 15 h 17"/>
                  <a:gd name="T30" fmla="*/ 3 w 26"/>
                  <a:gd name="T31" fmla="*/ 17 h 17"/>
                  <a:gd name="T32" fmla="*/ 8 w 26"/>
                  <a:gd name="T33" fmla="*/ 14 h 17"/>
                  <a:gd name="T34" fmla="*/ 13 w 26"/>
                  <a:gd name="T35" fmla="*/ 10 h 17"/>
                  <a:gd name="T36" fmla="*/ 21 w 26"/>
                  <a:gd name="T37" fmla="*/ 10 h 17"/>
                  <a:gd name="T38" fmla="*/ 26 w 26"/>
                  <a:gd name="T39" fmla="*/ 10 h 17"/>
                  <a:gd name="T40" fmla="*/ 23 w 26"/>
                  <a:gd name="T41" fmla="*/ 8 h 17"/>
                  <a:gd name="T42" fmla="*/ 19 w 26"/>
                  <a:gd name="T43" fmla="*/ 5 h 17"/>
                  <a:gd name="T44" fmla="*/ 16 w 26"/>
                  <a:gd name="T45" fmla="*/ 1 h 17"/>
                  <a:gd name="T46" fmla="*/ 15 w 26"/>
                  <a:gd name="T47" fmla="*/ 1 h 17"/>
                  <a:gd name="T48" fmla="*/ 14 w 26"/>
                  <a:gd name="T49" fmla="*/ 1 h 17"/>
                  <a:gd name="T50" fmla="*/ 14 w 26"/>
                  <a:gd name="T51" fmla="*/ 1 h 17"/>
                  <a:gd name="T52" fmla="*/ 14 w 26"/>
                  <a:gd name="T53" fmla="*/ 1 h 17"/>
                  <a:gd name="T54" fmla="*/ 12 w 26"/>
                  <a:gd name="T55" fmla="*/ 1 h 17"/>
                  <a:gd name="T56" fmla="*/ 8 w 26"/>
                  <a:gd name="T57" fmla="*/ 0 h 17"/>
                  <a:gd name="T58" fmla="*/ 3 w 26"/>
                  <a:gd name="T59" fmla="*/ 1 h 17"/>
                  <a:gd name="T60" fmla="*/ 3 w 26"/>
                  <a:gd name="T61" fmla="*/ 1 h 17"/>
                  <a:gd name="T62" fmla="*/ 3 w 26"/>
                  <a:gd name="T63" fmla="*/ 2 h 1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6" h="17">
                    <a:moveTo>
                      <a:pt x="3" y="2"/>
                    </a:move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9"/>
                      <a:pt x="3" y="10"/>
                      <a:pt x="2" y="11"/>
                    </a:cubicBezTo>
                    <a:cubicBezTo>
                      <a:pt x="2" y="11"/>
                      <a:pt x="1" y="12"/>
                      <a:pt x="1" y="12"/>
                    </a:cubicBezTo>
                    <a:cubicBezTo>
                      <a:pt x="1" y="12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4"/>
                      <a:pt x="1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" y="16"/>
                      <a:pt x="2" y="17"/>
                      <a:pt x="3" y="17"/>
                    </a:cubicBezTo>
                    <a:cubicBezTo>
                      <a:pt x="5" y="17"/>
                      <a:pt x="6" y="16"/>
                      <a:pt x="8" y="14"/>
                    </a:cubicBezTo>
                    <a:cubicBezTo>
                      <a:pt x="9" y="13"/>
                      <a:pt x="11" y="11"/>
                      <a:pt x="13" y="10"/>
                    </a:cubicBezTo>
                    <a:cubicBezTo>
                      <a:pt x="15" y="9"/>
                      <a:pt x="18" y="10"/>
                      <a:pt x="21" y="10"/>
                    </a:cubicBezTo>
                    <a:cubicBezTo>
                      <a:pt x="23" y="10"/>
                      <a:pt x="25" y="10"/>
                      <a:pt x="26" y="10"/>
                    </a:cubicBezTo>
                    <a:cubicBezTo>
                      <a:pt x="25" y="9"/>
                      <a:pt x="24" y="9"/>
                      <a:pt x="23" y="8"/>
                    </a:cubicBezTo>
                    <a:cubicBezTo>
                      <a:pt x="22" y="7"/>
                      <a:pt x="20" y="6"/>
                      <a:pt x="19" y="5"/>
                    </a:cubicBezTo>
                    <a:cubicBezTo>
                      <a:pt x="18" y="4"/>
                      <a:pt x="17" y="3"/>
                      <a:pt x="16" y="1"/>
                    </a:cubicBezTo>
                    <a:cubicBezTo>
                      <a:pt x="16" y="1"/>
                      <a:pt x="16" y="1"/>
                      <a:pt x="15" y="1"/>
                    </a:cubicBezTo>
                    <a:cubicBezTo>
                      <a:pt x="15" y="1"/>
                      <a:pt x="15" y="1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1"/>
                      <a:pt x="13" y="1"/>
                      <a:pt x="12" y="1"/>
                    </a:cubicBezTo>
                    <a:cubicBezTo>
                      <a:pt x="12" y="1"/>
                      <a:pt x="11" y="0"/>
                      <a:pt x="8" y="0"/>
                    </a:cubicBezTo>
                    <a:cubicBezTo>
                      <a:pt x="6" y="0"/>
                      <a:pt x="4" y="0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lnTo>
                      <a:pt x="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08" name="Freeform 1189">
                <a:extLst>
                  <a:ext uri="{FF2B5EF4-FFF2-40B4-BE49-F238E27FC236}">
                    <a16:creationId xmlns="" xmlns:a16="http://schemas.microsoft.com/office/drawing/2014/main" id="{B9D56108-AC93-4F87-ADC5-7E9D130B3FB0}"/>
                  </a:ext>
                </a:extLst>
              </p:cNvPr>
              <p:cNvSpPr/>
              <p:nvPr/>
            </p:nvSpPr>
            <p:spPr bwMode="auto">
              <a:xfrm>
                <a:off x="6145396" y="3718854"/>
                <a:ext cx="226604" cy="175438"/>
              </a:xfrm>
              <a:custGeom>
                <a:gdLst>
                  <a:gd name="T0" fmla="*/ 12 w 104"/>
                  <a:gd name="T1" fmla="*/ 58 h 83"/>
                  <a:gd name="T2" fmla="*/ 14 w 104"/>
                  <a:gd name="T3" fmla="*/ 59 h 83"/>
                  <a:gd name="T4" fmla="*/ 25 w 104"/>
                  <a:gd name="T5" fmla="*/ 68 h 83"/>
                  <a:gd name="T6" fmla="*/ 32 w 104"/>
                  <a:gd name="T7" fmla="*/ 66 h 83"/>
                  <a:gd name="T8" fmla="*/ 38 w 104"/>
                  <a:gd name="T9" fmla="*/ 71 h 83"/>
                  <a:gd name="T10" fmla="*/ 45 w 104"/>
                  <a:gd name="T11" fmla="*/ 72 h 83"/>
                  <a:gd name="T12" fmla="*/ 49 w 104"/>
                  <a:gd name="T13" fmla="*/ 78 h 83"/>
                  <a:gd name="T14" fmla="*/ 50 w 104"/>
                  <a:gd name="T15" fmla="*/ 79 h 83"/>
                  <a:gd name="T16" fmla="*/ 52 w 104"/>
                  <a:gd name="T17" fmla="*/ 78 h 83"/>
                  <a:gd name="T18" fmla="*/ 62 w 104"/>
                  <a:gd name="T19" fmla="*/ 79 h 83"/>
                  <a:gd name="T20" fmla="*/ 70 w 104"/>
                  <a:gd name="T21" fmla="*/ 79 h 83"/>
                  <a:gd name="T22" fmla="*/ 85 w 104"/>
                  <a:gd name="T23" fmla="*/ 83 h 83"/>
                  <a:gd name="T24" fmla="*/ 85 w 104"/>
                  <a:gd name="T25" fmla="*/ 83 h 83"/>
                  <a:gd name="T26" fmla="*/ 88 w 104"/>
                  <a:gd name="T27" fmla="*/ 83 h 83"/>
                  <a:gd name="T28" fmla="*/ 88 w 104"/>
                  <a:gd name="T29" fmla="*/ 81 h 83"/>
                  <a:gd name="T30" fmla="*/ 88 w 104"/>
                  <a:gd name="T31" fmla="*/ 78 h 83"/>
                  <a:gd name="T32" fmla="*/ 95 w 104"/>
                  <a:gd name="T33" fmla="*/ 70 h 83"/>
                  <a:gd name="T34" fmla="*/ 101 w 104"/>
                  <a:gd name="T35" fmla="*/ 64 h 83"/>
                  <a:gd name="T36" fmla="*/ 99 w 104"/>
                  <a:gd name="T37" fmla="*/ 54 h 83"/>
                  <a:gd name="T38" fmla="*/ 98 w 104"/>
                  <a:gd name="T39" fmla="*/ 52 h 83"/>
                  <a:gd name="T40" fmla="*/ 98 w 104"/>
                  <a:gd name="T41" fmla="*/ 51 h 83"/>
                  <a:gd name="T42" fmla="*/ 98 w 104"/>
                  <a:gd name="T43" fmla="*/ 50 h 83"/>
                  <a:gd name="T44" fmla="*/ 97 w 104"/>
                  <a:gd name="T45" fmla="*/ 47 h 83"/>
                  <a:gd name="T46" fmla="*/ 98 w 104"/>
                  <a:gd name="T47" fmla="*/ 45 h 83"/>
                  <a:gd name="T48" fmla="*/ 98 w 104"/>
                  <a:gd name="T49" fmla="*/ 44 h 83"/>
                  <a:gd name="T50" fmla="*/ 98 w 104"/>
                  <a:gd name="T51" fmla="*/ 42 h 83"/>
                  <a:gd name="T52" fmla="*/ 97 w 104"/>
                  <a:gd name="T53" fmla="*/ 41 h 83"/>
                  <a:gd name="T54" fmla="*/ 94 w 104"/>
                  <a:gd name="T55" fmla="*/ 37 h 83"/>
                  <a:gd name="T56" fmla="*/ 101 w 104"/>
                  <a:gd name="T57" fmla="*/ 23 h 83"/>
                  <a:gd name="T58" fmla="*/ 99 w 104"/>
                  <a:gd name="T59" fmla="*/ 12 h 83"/>
                  <a:gd name="T60" fmla="*/ 98 w 104"/>
                  <a:gd name="T61" fmla="*/ 11 h 83"/>
                  <a:gd name="T62" fmla="*/ 92 w 104"/>
                  <a:gd name="T63" fmla="*/ 8 h 83"/>
                  <a:gd name="T64" fmla="*/ 91 w 104"/>
                  <a:gd name="T65" fmla="*/ 8 h 83"/>
                  <a:gd name="T66" fmla="*/ 90 w 104"/>
                  <a:gd name="T67" fmla="*/ 8 h 83"/>
                  <a:gd name="T68" fmla="*/ 88 w 104"/>
                  <a:gd name="T69" fmla="*/ 8 h 83"/>
                  <a:gd name="T70" fmla="*/ 84 w 104"/>
                  <a:gd name="T71" fmla="*/ 8 h 83"/>
                  <a:gd name="T72" fmla="*/ 60 w 104"/>
                  <a:gd name="T73" fmla="*/ 6 h 83"/>
                  <a:gd name="T74" fmla="*/ 59 w 104"/>
                  <a:gd name="T75" fmla="*/ 6 h 83"/>
                  <a:gd name="T76" fmla="*/ 57 w 104"/>
                  <a:gd name="T77" fmla="*/ 5 h 83"/>
                  <a:gd name="T78" fmla="*/ 57 w 104"/>
                  <a:gd name="T79" fmla="*/ 5 h 83"/>
                  <a:gd name="T80" fmla="*/ 43 w 104"/>
                  <a:gd name="T81" fmla="*/ 0 h 83"/>
                  <a:gd name="T82" fmla="*/ 21 w 104"/>
                  <a:gd name="T83" fmla="*/ 7 h 83"/>
                  <a:gd name="T84" fmla="*/ 4 w 104"/>
                  <a:gd name="T85" fmla="*/ 12 h 83"/>
                  <a:gd name="T86" fmla="*/ 2 w 104"/>
                  <a:gd name="T87" fmla="*/ 17 h 83"/>
                  <a:gd name="T88" fmla="*/ 2 w 104"/>
                  <a:gd name="T89" fmla="*/ 19 h 83"/>
                  <a:gd name="T90" fmla="*/ 2 w 104"/>
                  <a:gd name="T91" fmla="*/ 21 h 83"/>
                  <a:gd name="T92" fmla="*/ 2 w 104"/>
                  <a:gd name="T93" fmla="*/ 23 h 83"/>
                  <a:gd name="T94" fmla="*/ 2 w 104"/>
                  <a:gd name="T95" fmla="*/ 25 h 83"/>
                  <a:gd name="T96" fmla="*/ 2 w 104"/>
                  <a:gd name="T97" fmla="*/ 26 h 83"/>
                  <a:gd name="T98" fmla="*/ 1 w 104"/>
                  <a:gd name="T99" fmla="*/ 28 h 83"/>
                  <a:gd name="T100" fmla="*/ 1 w 104"/>
                  <a:gd name="T101" fmla="*/ 30 h 83"/>
                  <a:gd name="T102" fmla="*/ 5 w 104"/>
                  <a:gd name="T103" fmla="*/ 38 h 83"/>
                  <a:gd name="T104" fmla="*/ 8 w 104"/>
                  <a:gd name="T105" fmla="*/ 51 h 83"/>
                  <a:gd name="T106" fmla="*/ 9 w 104"/>
                  <a:gd name="T107" fmla="*/ 52 h 83"/>
                  <a:gd name="T108" fmla="*/ 9 w 104"/>
                  <a:gd name="T109" fmla="*/ 54 h 83"/>
                  <a:gd name="T110" fmla="*/ 9 w 104"/>
                  <a:gd name="T111" fmla="*/ 55 h 83"/>
                  <a:gd name="T112" fmla="*/ 9 w 104"/>
                  <a:gd name="T113" fmla="*/ 57 h 8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04" h="83">
                    <a:moveTo>
                      <a:pt x="9" y="57"/>
                    </a:moveTo>
                    <a:cubicBezTo>
                      <a:pt x="10" y="57"/>
                      <a:pt x="11" y="58"/>
                      <a:pt x="12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3" y="59"/>
                      <a:pt x="14" y="59"/>
                      <a:pt x="14" y="59"/>
                    </a:cubicBezTo>
                    <a:cubicBezTo>
                      <a:pt x="19" y="61"/>
                      <a:pt x="22" y="63"/>
                      <a:pt x="23" y="66"/>
                    </a:cubicBezTo>
                    <a:cubicBezTo>
                      <a:pt x="23" y="67"/>
                      <a:pt x="24" y="68"/>
                      <a:pt x="25" y="68"/>
                    </a:cubicBezTo>
                    <a:cubicBezTo>
                      <a:pt x="26" y="67"/>
                      <a:pt x="27" y="66"/>
                      <a:pt x="29" y="66"/>
                    </a:cubicBezTo>
                    <a:cubicBezTo>
                      <a:pt x="30" y="66"/>
                      <a:pt x="31" y="66"/>
                      <a:pt x="32" y="66"/>
                    </a:cubicBezTo>
                    <a:cubicBezTo>
                      <a:pt x="32" y="66"/>
                      <a:pt x="33" y="66"/>
                      <a:pt x="33" y="66"/>
                    </a:cubicBezTo>
                    <a:cubicBezTo>
                      <a:pt x="37" y="66"/>
                      <a:pt x="38" y="69"/>
                      <a:pt x="38" y="71"/>
                    </a:cubicBezTo>
                    <a:cubicBezTo>
                      <a:pt x="39" y="71"/>
                      <a:pt x="39" y="71"/>
                      <a:pt x="40" y="71"/>
                    </a:cubicBezTo>
                    <a:cubicBezTo>
                      <a:pt x="42" y="71"/>
                      <a:pt x="43" y="71"/>
                      <a:pt x="45" y="72"/>
                    </a:cubicBezTo>
                    <a:cubicBezTo>
                      <a:pt x="46" y="73"/>
                      <a:pt x="47" y="74"/>
                      <a:pt x="48" y="76"/>
                    </a:cubicBezTo>
                    <a:cubicBezTo>
                      <a:pt x="48" y="77"/>
                      <a:pt x="48" y="77"/>
                      <a:pt x="49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8"/>
                      <a:pt x="50" y="79"/>
                      <a:pt x="50" y="79"/>
                    </a:cubicBezTo>
                    <a:cubicBezTo>
                      <a:pt x="50" y="79"/>
                      <a:pt x="50" y="79"/>
                      <a:pt x="50" y="79"/>
                    </a:cubicBezTo>
                    <a:cubicBezTo>
                      <a:pt x="51" y="79"/>
                      <a:pt x="51" y="79"/>
                      <a:pt x="52" y="78"/>
                    </a:cubicBezTo>
                    <a:cubicBezTo>
                      <a:pt x="53" y="78"/>
                      <a:pt x="55" y="77"/>
                      <a:pt x="57" y="78"/>
                    </a:cubicBezTo>
                    <a:cubicBezTo>
                      <a:pt x="57" y="79"/>
                      <a:pt x="60" y="79"/>
                      <a:pt x="62" y="79"/>
                    </a:cubicBezTo>
                    <a:cubicBezTo>
                      <a:pt x="63" y="79"/>
                      <a:pt x="64" y="79"/>
                      <a:pt x="65" y="79"/>
                    </a:cubicBezTo>
                    <a:cubicBezTo>
                      <a:pt x="67" y="78"/>
                      <a:pt x="68" y="79"/>
                      <a:pt x="70" y="79"/>
                    </a:cubicBezTo>
                    <a:cubicBezTo>
                      <a:pt x="71" y="80"/>
                      <a:pt x="72" y="80"/>
                      <a:pt x="74" y="80"/>
                    </a:cubicBezTo>
                    <a:cubicBezTo>
                      <a:pt x="78" y="79"/>
                      <a:pt x="83" y="81"/>
                      <a:pt x="85" y="83"/>
                    </a:cubicBezTo>
                    <a:cubicBezTo>
                      <a:pt x="85" y="83"/>
                      <a:pt x="85" y="83"/>
                      <a:pt x="85" y="83"/>
                    </a:cubicBezTo>
                    <a:cubicBezTo>
                      <a:pt x="85" y="83"/>
                      <a:pt x="85" y="83"/>
                      <a:pt x="85" y="83"/>
                    </a:cubicBezTo>
                    <a:cubicBezTo>
                      <a:pt x="85" y="83"/>
                      <a:pt x="86" y="83"/>
                      <a:pt x="87" y="83"/>
                    </a:cubicBezTo>
                    <a:cubicBezTo>
                      <a:pt x="88" y="83"/>
                      <a:pt x="88" y="83"/>
                      <a:pt x="88" y="83"/>
                    </a:cubicBezTo>
                    <a:cubicBezTo>
                      <a:pt x="88" y="83"/>
                      <a:pt x="88" y="83"/>
                      <a:pt x="88" y="83"/>
                    </a:cubicBezTo>
                    <a:cubicBezTo>
                      <a:pt x="88" y="82"/>
                      <a:pt x="88" y="82"/>
                      <a:pt x="88" y="81"/>
                    </a:cubicBezTo>
                    <a:cubicBezTo>
                      <a:pt x="88" y="81"/>
                      <a:pt x="88" y="80"/>
                      <a:pt x="88" y="80"/>
                    </a:cubicBezTo>
                    <a:cubicBezTo>
                      <a:pt x="88" y="79"/>
                      <a:pt x="88" y="78"/>
                      <a:pt x="88" y="78"/>
                    </a:cubicBezTo>
                    <a:cubicBezTo>
                      <a:pt x="88" y="77"/>
                      <a:pt x="89" y="76"/>
                      <a:pt x="91" y="73"/>
                    </a:cubicBezTo>
                    <a:cubicBezTo>
                      <a:pt x="92" y="72"/>
                      <a:pt x="94" y="71"/>
                      <a:pt x="95" y="70"/>
                    </a:cubicBezTo>
                    <a:cubicBezTo>
                      <a:pt x="97" y="68"/>
                      <a:pt x="98" y="67"/>
                      <a:pt x="99" y="66"/>
                    </a:cubicBezTo>
                    <a:cubicBezTo>
                      <a:pt x="100" y="65"/>
                      <a:pt x="101" y="65"/>
                      <a:pt x="101" y="64"/>
                    </a:cubicBezTo>
                    <a:cubicBezTo>
                      <a:pt x="102" y="64"/>
                      <a:pt x="103" y="63"/>
                      <a:pt x="103" y="62"/>
                    </a:cubicBezTo>
                    <a:cubicBezTo>
                      <a:pt x="104" y="62"/>
                      <a:pt x="102" y="59"/>
                      <a:pt x="99" y="54"/>
                    </a:cubicBezTo>
                    <a:cubicBezTo>
                      <a:pt x="99" y="53"/>
                      <a:pt x="99" y="53"/>
                      <a:pt x="99" y="53"/>
                    </a:cubicBezTo>
                    <a:cubicBezTo>
                      <a:pt x="98" y="52"/>
                      <a:pt x="98" y="52"/>
                      <a:pt x="98" y="52"/>
                    </a:cubicBezTo>
                    <a:cubicBezTo>
                      <a:pt x="98" y="52"/>
                      <a:pt x="98" y="52"/>
                      <a:pt x="98" y="51"/>
                    </a:cubicBezTo>
                    <a:cubicBezTo>
                      <a:pt x="98" y="51"/>
                      <a:pt x="98" y="51"/>
                      <a:pt x="98" y="51"/>
                    </a:cubicBezTo>
                    <a:cubicBezTo>
                      <a:pt x="98" y="51"/>
                      <a:pt x="98" y="51"/>
                      <a:pt x="98" y="51"/>
                    </a:cubicBezTo>
                    <a:cubicBezTo>
                      <a:pt x="98" y="50"/>
                      <a:pt x="98" y="50"/>
                      <a:pt x="98" y="50"/>
                    </a:cubicBezTo>
                    <a:cubicBezTo>
                      <a:pt x="98" y="49"/>
                      <a:pt x="98" y="49"/>
                      <a:pt x="98" y="48"/>
                    </a:cubicBezTo>
                    <a:cubicBezTo>
                      <a:pt x="97" y="47"/>
                      <a:pt x="97" y="47"/>
                      <a:pt x="97" y="47"/>
                    </a:cubicBezTo>
                    <a:cubicBezTo>
                      <a:pt x="98" y="47"/>
                      <a:pt x="98" y="47"/>
                      <a:pt x="98" y="47"/>
                    </a:cubicBezTo>
                    <a:cubicBezTo>
                      <a:pt x="98" y="46"/>
                      <a:pt x="98" y="46"/>
                      <a:pt x="98" y="45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8" y="45"/>
                      <a:pt x="98" y="44"/>
                      <a:pt x="98" y="44"/>
                    </a:cubicBezTo>
                    <a:cubicBezTo>
                      <a:pt x="98" y="44"/>
                      <a:pt x="98" y="43"/>
                      <a:pt x="98" y="43"/>
                    </a:cubicBezTo>
                    <a:cubicBezTo>
                      <a:pt x="98" y="43"/>
                      <a:pt x="98" y="42"/>
                      <a:pt x="98" y="42"/>
                    </a:cubicBezTo>
                    <a:cubicBezTo>
                      <a:pt x="98" y="42"/>
                      <a:pt x="98" y="42"/>
                      <a:pt x="98" y="42"/>
                    </a:cubicBezTo>
                    <a:cubicBezTo>
                      <a:pt x="98" y="42"/>
                      <a:pt x="97" y="41"/>
                      <a:pt x="97" y="41"/>
                    </a:cubicBezTo>
                    <a:cubicBezTo>
                      <a:pt x="97" y="41"/>
                      <a:pt x="97" y="40"/>
                      <a:pt x="97" y="40"/>
                    </a:cubicBezTo>
                    <a:cubicBezTo>
                      <a:pt x="95" y="39"/>
                      <a:pt x="94" y="38"/>
                      <a:pt x="94" y="37"/>
                    </a:cubicBezTo>
                    <a:cubicBezTo>
                      <a:pt x="94" y="33"/>
                      <a:pt x="102" y="29"/>
                      <a:pt x="102" y="29"/>
                    </a:cubicBezTo>
                    <a:cubicBezTo>
                      <a:pt x="102" y="28"/>
                      <a:pt x="102" y="24"/>
                      <a:pt x="101" y="23"/>
                    </a:cubicBezTo>
                    <a:cubicBezTo>
                      <a:pt x="98" y="20"/>
                      <a:pt x="97" y="16"/>
                      <a:pt x="99" y="12"/>
                    </a:cubicBezTo>
                    <a:cubicBezTo>
                      <a:pt x="99" y="12"/>
                      <a:pt x="99" y="12"/>
                      <a:pt x="99" y="12"/>
                    </a:cubicBezTo>
                    <a:cubicBezTo>
                      <a:pt x="98" y="12"/>
                      <a:pt x="98" y="11"/>
                      <a:pt x="98" y="11"/>
                    </a:cubicBezTo>
                    <a:cubicBezTo>
                      <a:pt x="98" y="11"/>
                      <a:pt x="98" y="11"/>
                      <a:pt x="98" y="11"/>
                    </a:cubicBezTo>
                    <a:cubicBezTo>
                      <a:pt x="96" y="10"/>
                      <a:pt x="93" y="9"/>
                      <a:pt x="92" y="8"/>
                    </a:cubicBezTo>
                    <a:cubicBezTo>
                      <a:pt x="92" y="8"/>
                      <a:pt x="92" y="8"/>
                      <a:pt x="92" y="8"/>
                    </a:cubicBezTo>
                    <a:cubicBezTo>
                      <a:pt x="92" y="8"/>
                      <a:pt x="92" y="8"/>
                      <a:pt x="92" y="8"/>
                    </a:cubicBezTo>
                    <a:cubicBezTo>
                      <a:pt x="92" y="8"/>
                      <a:pt x="91" y="8"/>
                      <a:pt x="91" y="8"/>
                    </a:cubicBezTo>
                    <a:cubicBezTo>
                      <a:pt x="91" y="8"/>
                      <a:pt x="91" y="8"/>
                      <a:pt x="91" y="8"/>
                    </a:cubicBezTo>
                    <a:cubicBezTo>
                      <a:pt x="91" y="8"/>
                      <a:pt x="90" y="8"/>
                      <a:pt x="90" y="8"/>
                    </a:cubicBezTo>
                    <a:cubicBezTo>
                      <a:pt x="90" y="8"/>
                      <a:pt x="90" y="8"/>
                      <a:pt x="90" y="8"/>
                    </a:cubicBezTo>
                    <a:cubicBezTo>
                      <a:pt x="89" y="8"/>
                      <a:pt x="89" y="8"/>
                      <a:pt x="88" y="8"/>
                    </a:cubicBezTo>
                    <a:cubicBezTo>
                      <a:pt x="87" y="8"/>
                      <a:pt x="87" y="8"/>
                      <a:pt x="87" y="8"/>
                    </a:cubicBezTo>
                    <a:cubicBezTo>
                      <a:pt x="86" y="8"/>
                      <a:pt x="85" y="8"/>
                      <a:pt x="84" y="8"/>
                    </a:cubicBezTo>
                    <a:cubicBezTo>
                      <a:pt x="75" y="8"/>
                      <a:pt x="63" y="7"/>
                      <a:pt x="61" y="7"/>
                    </a:cubicBezTo>
                    <a:cubicBezTo>
                      <a:pt x="61" y="6"/>
                      <a:pt x="61" y="6"/>
                      <a:pt x="60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6"/>
                      <a:pt x="59" y="6"/>
                      <a:pt x="59" y="6"/>
                    </a:cubicBezTo>
                    <a:cubicBezTo>
                      <a:pt x="59" y="6"/>
                      <a:pt x="59" y="6"/>
                      <a:pt x="59" y="6"/>
                    </a:cubicBezTo>
                    <a:cubicBezTo>
                      <a:pt x="58" y="5"/>
                      <a:pt x="58" y="5"/>
                      <a:pt x="57" y="5"/>
                    </a:cubicBezTo>
                    <a:cubicBezTo>
                      <a:pt x="57" y="5"/>
                      <a:pt x="57" y="5"/>
                      <a:pt x="57" y="5"/>
                    </a:cubicBezTo>
                    <a:cubicBezTo>
                      <a:pt x="57" y="5"/>
                      <a:pt x="57" y="5"/>
                      <a:pt x="57" y="5"/>
                    </a:cubicBezTo>
                    <a:cubicBezTo>
                      <a:pt x="55" y="7"/>
                      <a:pt x="53" y="8"/>
                      <a:pt x="50" y="8"/>
                    </a:cubicBezTo>
                    <a:cubicBezTo>
                      <a:pt x="44" y="8"/>
                      <a:pt x="43" y="3"/>
                      <a:pt x="43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38" y="0"/>
                      <a:pt x="25" y="3"/>
                      <a:pt x="21" y="7"/>
                    </a:cubicBezTo>
                    <a:cubicBezTo>
                      <a:pt x="18" y="11"/>
                      <a:pt x="13" y="11"/>
                      <a:pt x="8" y="12"/>
                    </a:cubicBezTo>
                    <a:cubicBezTo>
                      <a:pt x="7" y="12"/>
                      <a:pt x="5" y="12"/>
                      <a:pt x="4" y="12"/>
                    </a:cubicBezTo>
                    <a:cubicBezTo>
                      <a:pt x="4" y="14"/>
                      <a:pt x="3" y="16"/>
                      <a:pt x="2" y="16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9"/>
                      <a:pt x="2" y="19"/>
                    </a:cubicBezTo>
                    <a:cubicBezTo>
                      <a:pt x="2" y="19"/>
                      <a:pt x="2" y="19"/>
                      <a:pt x="2" y="20"/>
                    </a:cubicBezTo>
                    <a:cubicBezTo>
                      <a:pt x="2" y="20"/>
                      <a:pt x="2" y="20"/>
                      <a:pt x="2" y="21"/>
                    </a:cubicBezTo>
                    <a:cubicBezTo>
                      <a:pt x="2" y="21"/>
                      <a:pt x="2" y="21"/>
                      <a:pt x="2" y="22"/>
                    </a:cubicBezTo>
                    <a:cubicBezTo>
                      <a:pt x="2" y="22"/>
                      <a:pt x="2" y="22"/>
                      <a:pt x="2" y="23"/>
                    </a:cubicBezTo>
                    <a:cubicBezTo>
                      <a:pt x="2" y="23"/>
                      <a:pt x="2" y="23"/>
                      <a:pt x="2" y="24"/>
                    </a:cubicBezTo>
                    <a:cubicBezTo>
                      <a:pt x="2" y="24"/>
                      <a:pt x="2" y="24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1" y="28"/>
                      <a:pt x="1" y="28"/>
                      <a:pt x="1" y="28"/>
                    </a:cubicBezTo>
                    <a:cubicBezTo>
                      <a:pt x="0" y="29"/>
                      <a:pt x="0" y="30"/>
                      <a:pt x="0" y="30"/>
                    </a:cubicBezTo>
                    <a:cubicBezTo>
                      <a:pt x="0" y="30"/>
                      <a:pt x="0" y="30"/>
                      <a:pt x="1" y="30"/>
                    </a:cubicBezTo>
                    <a:cubicBezTo>
                      <a:pt x="3" y="32"/>
                      <a:pt x="4" y="35"/>
                      <a:pt x="4" y="37"/>
                    </a:cubicBezTo>
                    <a:cubicBezTo>
                      <a:pt x="4" y="38"/>
                      <a:pt x="4" y="38"/>
                      <a:pt x="5" y="38"/>
                    </a:cubicBezTo>
                    <a:cubicBezTo>
                      <a:pt x="5" y="39"/>
                      <a:pt x="6" y="41"/>
                      <a:pt x="6" y="43"/>
                    </a:cubicBezTo>
                    <a:cubicBezTo>
                      <a:pt x="6" y="47"/>
                      <a:pt x="7" y="50"/>
                      <a:pt x="8" y="51"/>
                    </a:cubicBezTo>
                    <a:cubicBezTo>
                      <a:pt x="8" y="51"/>
                      <a:pt x="9" y="52"/>
                      <a:pt x="9" y="52"/>
                    </a:cubicBezTo>
                    <a:cubicBezTo>
                      <a:pt x="9" y="52"/>
                      <a:pt x="9" y="52"/>
                      <a:pt x="9" y="52"/>
                    </a:cubicBezTo>
                    <a:cubicBezTo>
                      <a:pt x="9" y="53"/>
                      <a:pt x="9" y="53"/>
                      <a:pt x="9" y="54"/>
                    </a:cubicBezTo>
                    <a:cubicBezTo>
                      <a:pt x="9" y="54"/>
                      <a:pt x="9" y="54"/>
                      <a:pt x="9" y="54"/>
                    </a:cubicBezTo>
                    <a:cubicBezTo>
                      <a:pt x="9" y="54"/>
                      <a:pt x="9" y="55"/>
                      <a:pt x="9" y="55"/>
                    </a:cubicBezTo>
                    <a:cubicBezTo>
                      <a:pt x="9" y="55"/>
                      <a:pt x="9" y="55"/>
                      <a:pt x="9" y="55"/>
                    </a:cubicBezTo>
                    <a:cubicBezTo>
                      <a:pt x="9" y="56"/>
                      <a:pt x="9" y="56"/>
                      <a:pt x="9" y="57"/>
                    </a:cubicBezTo>
                    <a:cubicBezTo>
                      <a:pt x="9" y="57"/>
                      <a:pt x="9" y="57"/>
                      <a:pt x="9" y="57"/>
                    </a:cubicBezTo>
                    <a:cubicBezTo>
                      <a:pt x="9" y="57"/>
                      <a:pt x="9" y="57"/>
                      <a:pt x="9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09" name="Freeform 1190">
                <a:extLst>
                  <a:ext uri="{FF2B5EF4-FFF2-40B4-BE49-F238E27FC236}">
                    <a16:creationId xmlns="" xmlns:a16="http://schemas.microsoft.com/office/drawing/2014/main" id="{CB9BC06B-43C9-4705-B983-10EA48C35458}"/>
                  </a:ext>
                </a:extLst>
              </p:cNvPr>
              <p:cNvSpPr/>
              <p:nvPr/>
            </p:nvSpPr>
            <p:spPr bwMode="auto">
              <a:xfrm>
                <a:off x="6181653" y="4021485"/>
                <a:ext cx="77045" cy="67982"/>
              </a:xfrm>
              <a:custGeom>
                <a:gdLst>
                  <a:gd name="T0" fmla="*/ 29 w 36"/>
                  <a:gd name="T1" fmla="*/ 24 h 32"/>
                  <a:gd name="T2" fmla="*/ 30 w 36"/>
                  <a:gd name="T3" fmla="*/ 23 h 32"/>
                  <a:gd name="T4" fmla="*/ 30 w 36"/>
                  <a:gd name="T5" fmla="*/ 23 h 32"/>
                  <a:gd name="T6" fmla="*/ 32 w 36"/>
                  <a:gd name="T7" fmla="*/ 21 h 32"/>
                  <a:gd name="T8" fmla="*/ 32 w 36"/>
                  <a:gd name="T9" fmla="*/ 21 h 32"/>
                  <a:gd name="T10" fmla="*/ 32 w 36"/>
                  <a:gd name="T11" fmla="*/ 21 h 32"/>
                  <a:gd name="T12" fmla="*/ 32 w 36"/>
                  <a:gd name="T13" fmla="*/ 21 h 32"/>
                  <a:gd name="T14" fmla="*/ 33 w 36"/>
                  <a:gd name="T15" fmla="*/ 20 h 32"/>
                  <a:gd name="T16" fmla="*/ 33 w 36"/>
                  <a:gd name="T17" fmla="*/ 19 h 32"/>
                  <a:gd name="T18" fmla="*/ 34 w 36"/>
                  <a:gd name="T19" fmla="*/ 19 h 32"/>
                  <a:gd name="T20" fmla="*/ 34 w 36"/>
                  <a:gd name="T21" fmla="*/ 19 h 32"/>
                  <a:gd name="T22" fmla="*/ 35 w 36"/>
                  <a:gd name="T23" fmla="*/ 18 h 32"/>
                  <a:gd name="T24" fmla="*/ 35 w 36"/>
                  <a:gd name="T25" fmla="*/ 18 h 32"/>
                  <a:gd name="T26" fmla="*/ 35 w 36"/>
                  <a:gd name="T27" fmla="*/ 18 h 32"/>
                  <a:gd name="T28" fmla="*/ 35 w 36"/>
                  <a:gd name="T29" fmla="*/ 17 h 32"/>
                  <a:gd name="T30" fmla="*/ 36 w 36"/>
                  <a:gd name="T31" fmla="*/ 6 h 32"/>
                  <a:gd name="T32" fmla="*/ 35 w 36"/>
                  <a:gd name="T33" fmla="*/ 6 h 32"/>
                  <a:gd name="T34" fmla="*/ 34 w 36"/>
                  <a:gd name="T35" fmla="*/ 5 h 32"/>
                  <a:gd name="T36" fmla="*/ 34 w 36"/>
                  <a:gd name="T37" fmla="*/ 5 h 32"/>
                  <a:gd name="T38" fmla="*/ 33 w 36"/>
                  <a:gd name="T39" fmla="*/ 4 h 32"/>
                  <a:gd name="T40" fmla="*/ 32 w 36"/>
                  <a:gd name="T41" fmla="*/ 4 h 32"/>
                  <a:gd name="T42" fmla="*/ 31 w 36"/>
                  <a:gd name="T43" fmla="*/ 4 h 32"/>
                  <a:gd name="T44" fmla="*/ 31 w 36"/>
                  <a:gd name="T45" fmla="*/ 3 h 32"/>
                  <a:gd name="T46" fmla="*/ 30 w 36"/>
                  <a:gd name="T47" fmla="*/ 3 h 32"/>
                  <a:gd name="T48" fmla="*/ 30 w 36"/>
                  <a:gd name="T49" fmla="*/ 3 h 32"/>
                  <a:gd name="T50" fmla="*/ 29 w 36"/>
                  <a:gd name="T51" fmla="*/ 3 h 32"/>
                  <a:gd name="T52" fmla="*/ 29 w 36"/>
                  <a:gd name="T53" fmla="*/ 2 h 32"/>
                  <a:gd name="T54" fmla="*/ 28 w 36"/>
                  <a:gd name="T55" fmla="*/ 2 h 32"/>
                  <a:gd name="T56" fmla="*/ 28 w 36"/>
                  <a:gd name="T57" fmla="*/ 2 h 32"/>
                  <a:gd name="T58" fmla="*/ 27 w 36"/>
                  <a:gd name="T59" fmla="*/ 2 h 32"/>
                  <a:gd name="T60" fmla="*/ 27 w 36"/>
                  <a:gd name="T61" fmla="*/ 2 h 32"/>
                  <a:gd name="T62" fmla="*/ 9 w 36"/>
                  <a:gd name="T63" fmla="*/ 0 h 32"/>
                  <a:gd name="T64" fmla="*/ 7 w 36"/>
                  <a:gd name="T65" fmla="*/ 1 h 32"/>
                  <a:gd name="T66" fmla="*/ 1 w 36"/>
                  <a:gd name="T67" fmla="*/ 1 h 32"/>
                  <a:gd name="T68" fmla="*/ 0 w 36"/>
                  <a:gd name="T69" fmla="*/ 1 h 32"/>
                  <a:gd name="T70" fmla="*/ 0 w 36"/>
                  <a:gd name="T71" fmla="*/ 2 h 32"/>
                  <a:gd name="T72" fmla="*/ 1 w 36"/>
                  <a:gd name="T73" fmla="*/ 4 h 32"/>
                  <a:gd name="T74" fmla="*/ 5 w 36"/>
                  <a:gd name="T75" fmla="*/ 10 h 32"/>
                  <a:gd name="T76" fmla="*/ 10 w 36"/>
                  <a:gd name="T77" fmla="*/ 16 h 32"/>
                  <a:gd name="T78" fmla="*/ 14 w 36"/>
                  <a:gd name="T79" fmla="*/ 21 h 32"/>
                  <a:gd name="T80" fmla="*/ 16 w 36"/>
                  <a:gd name="T81" fmla="*/ 23 h 32"/>
                  <a:gd name="T82" fmla="*/ 18 w 36"/>
                  <a:gd name="T83" fmla="*/ 25 h 32"/>
                  <a:gd name="T84" fmla="*/ 18 w 36"/>
                  <a:gd name="T85" fmla="*/ 25 h 32"/>
                  <a:gd name="T86" fmla="*/ 20 w 36"/>
                  <a:gd name="T87" fmla="*/ 27 h 32"/>
                  <a:gd name="T88" fmla="*/ 20 w 36"/>
                  <a:gd name="T89" fmla="*/ 27 h 32"/>
                  <a:gd name="T90" fmla="*/ 21 w 36"/>
                  <a:gd name="T91" fmla="*/ 28 h 32"/>
                  <a:gd name="T92" fmla="*/ 22 w 36"/>
                  <a:gd name="T93" fmla="*/ 29 h 32"/>
                  <a:gd name="T94" fmla="*/ 23 w 36"/>
                  <a:gd name="T95" fmla="*/ 30 h 32"/>
                  <a:gd name="T96" fmla="*/ 26 w 36"/>
                  <a:gd name="T97" fmla="*/ 32 h 32"/>
                  <a:gd name="T98" fmla="*/ 26 w 36"/>
                  <a:gd name="T99" fmla="*/ 32 h 32"/>
                  <a:gd name="T100" fmla="*/ 26 w 36"/>
                  <a:gd name="T101" fmla="*/ 31 h 32"/>
                  <a:gd name="T102" fmla="*/ 26 w 36"/>
                  <a:gd name="T103" fmla="*/ 31 h 32"/>
                  <a:gd name="T104" fmla="*/ 27 w 36"/>
                  <a:gd name="T105" fmla="*/ 29 h 32"/>
                  <a:gd name="T106" fmla="*/ 27 w 36"/>
                  <a:gd name="T107" fmla="*/ 29 h 32"/>
                  <a:gd name="T108" fmla="*/ 27 w 36"/>
                  <a:gd name="T109" fmla="*/ 27 h 32"/>
                  <a:gd name="T110" fmla="*/ 27 w 36"/>
                  <a:gd name="T111" fmla="*/ 27 h 32"/>
                  <a:gd name="T112" fmla="*/ 29 w 36"/>
                  <a:gd name="T113" fmla="*/ 24 h 3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6" h="32">
                    <a:moveTo>
                      <a:pt x="29" y="24"/>
                    </a:moveTo>
                    <a:cubicBezTo>
                      <a:pt x="30" y="23"/>
                      <a:pt x="30" y="23"/>
                      <a:pt x="30" y="23"/>
                    </a:cubicBezTo>
                    <a:cubicBezTo>
                      <a:pt x="30" y="23"/>
                      <a:pt x="30" y="23"/>
                      <a:pt x="30" y="23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2" y="20"/>
                      <a:pt x="33" y="20"/>
                      <a:pt x="33" y="20"/>
                    </a:cubicBezTo>
                    <a:cubicBezTo>
                      <a:pt x="33" y="20"/>
                      <a:pt x="33" y="19"/>
                      <a:pt x="33" y="19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34" y="19"/>
                      <a:pt x="34" y="18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8"/>
                      <a:pt x="35" y="17"/>
                      <a:pt x="35" y="17"/>
                    </a:cubicBezTo>
                    <a:cubicBezTo>
                      <a:pt x="36" y="15"/>
                      <a:pt x="36" y="10"/>
                      <a:pt x="36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6"/>
                      <a:pt x="35" y="5"/>
                      <a:pt x="34" y="5"/>
                    </a:cubicBezTo>
                    <a:cubicBezTo>
                      <a:pt x="34" y="5"/>
                      <a:pt x="34" y="5"/>
                      <a:pt x="34" y="5"/>
                    </a:cubicBezTo>
                    <a:cubicBezTo>
                      <a:pt x="33" y="5"/>
                      <a:pt x="33" y="5"/>
                      <a:pt x="33" y="4"/>
                    </a:cubicBezTo>
                    <a:cubicBezTo>
                      <a:pt x="33" y="4"/>
                      <a:pt x="32" y="4"/>
                      <a:pt x="32" y="4"/>
                    </a:cubicBezTo>
                    <a:cubicBezTo>
                      <a:pt x="32" y="4"/>
                      <a:pt x="32" y="4"/>
                      <a:pt x="31" y="4"/>
                    </a:cubicBezTo>
                    <a:cubicBezTo>
                      <a:pt x="31" y="4"/>
                      <a:pt x="31" y="3"/>
                      <a:pt x="31" y="3"/>
                    </a:cubicBezTo>
                    <a:cubicBezTo>
                      <a:pt x="31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2"/>
                      <a:pt x="28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4" y="2"/>
                      <a:pt x="12" y="1"/>
                      <a:pt x="9" y="0"/>
                    </a:cubicBezTo>
                    <a:cubicBezTo>
                      <a:pt x="9" y="0"/>
                      <a:pt x="8" y="0"/>
                      <a:pt x="7" y="1"/>
                    </a:cubicBezTo>
                    <a:cubicBezTo>
                      <a:pt x="6" y="2"/>
                      <a:pt x="3" y="3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3" y="5"/>
                      <a:pt x="5" y="7"/>
                      <a:pt x="5" y="10"/>
                    </a:cubicBezTo>
                    <a:cubicBezTo>
                      <a:pt x="5" y="11"/>
                      <a:pt x="8" y="14"/>
                      <a:pt x="10" y="16"/>
                    </a:cubicBezTo>
                    <a:cubicBezTo>
                      <a:pt x="12" y="18"/>
                      <a:pt x="14" y="19"/>
                      <a:pt x="14" y="21"/>
                    </a:cubicBezTo>
                    <a:cubicBezTo>
                      <a:pt x="15" y="22"/>
                      <a:pt x="16" y="23"/>
                      <a:pt x="16" y="23"/>
                    </a:cubicBezTo>
                    <a:cubicBezTo>
                      <a:pt x="17" y="24"/>
                      <a:pt x="17" y="24"/>
                      <a:pt x="18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9" y="26"/>
                      <a:pt x="19" y="26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2" y="30"/>
                      <a:pt x="22" y="30"/>
                      <a:pt x="23" y="30"/>
                    </a:cubicBezTo>
                    <a:cubicBezTo>
                      <a:pt x="24" y="31"/>
                      <a:pt x="25" y="32"/>
                      <a:pt x="26" y="32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6" y="32"/>
                      <a:pt x="26" y="31"/>
                      <a:pt x="26" y="31"/>
                    </a:cubicBezTo>
                    <a:cubicBezTo>
                      <a:pt x="26" y="31"/>
                      <a:pt x="26" y="31"/>
                      <a:pt x="26" y="31"/>
                    </a:cubicBezTo>
                    <a:cubicBezTo>
                      <a:pt x="26" y="30"/>
                      <a:pt x="26" y="30"/>
                      <a:pt x="27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28"/>
                      <a:pt x="27" y="28"/>
                      <a:pt x="27" y="27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8" y="26"/>
                      <a:pt x="29" y="25"/>
                      <a:pt x="2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10" name="Freeform 1191">
                <a:extLst>
                  <a:ext uri="{FF2B5EF4-FFF2-40B4-BE49-F238E27FC236}">
                    <a16:creationId xmlns="" xmlns:a16="http://schemas.microsoft.com/office/drawing/2014/main" id="{CE253B31-87AD-4F55-AF65-85863673E260}"/>
                  </a:ext>
                </a:extLst>
              </p:cNvPr>
              <p:cNvSpPr/>
              <p:nvPr/>
            </p:nvSpPr>
            <p:spPr bwMode="auto">
              <a:xfrm>
                <a:off x="6134065" y="3984204"/>
                <a:ext cx="120100" cy="96490"/>
              </a:xfrm>
              <a:custGeom>
                <a:gdLst>
                  <a:gd name="T0" fmla="*/ 54 w 55"/>
                  <a:gd name="T1" fmla="*/ 14 h 46"/>
                  <a:gd name="T2" fmla="*/ 52 w 55"/>
                  <a:gd name="T3" fmla="*/ 13 h 46"/>
                  <a:gd name="T4" fmla="*/ 51 w 55"/>
                  <a:gd name="T5" fmla="*/ 11 h 46"/>
                  <a:gd name="T6" fmla="*/ 50 w 55"/>
                  <a:gd name="T7" fmla="*/ 9 h 46"/>
                  <a:gd name="T8" fmla="*/ 50 w 55"/>
                  <a:gd name="T9" fmla="*/ 8 h 46"/>
                  <a:gd name="T10" fmla="*/ 48 w 55"/>
                  <a:gd name="T11" fmla="*/ 9 h 46"/>
                  <a:gd name="T12" fmla="*/ 45 w 55"/>
                  <a:gd name="T13" fmla="*/ 9 h 46"/>
                  <a:gd name="T14" fmla="*/ 44 w 55"/>
                  <a:gd name="T15" fmla="*/ 9 h 46"/>
                  <a:gd name="T16" fmla="*/ 37 w 55"/>
                  <a:gd name="T17" fmla="*/ 7 h 46"/>
                  <a:gd name="T18" fmla="*/ 33 w 55"/>
                  <a:gd name="T19" fmla="*/ 4 h 46"/>
                  <a:gd name="T20" fmla="*/ 31 w 55"/>
                  <a:gd name="T21" fmla="*/ 3 h 46"/>
                  <a:gd name="T22" fmla="*/ 29 w 55"/>
                  <a:gd name="T23" fmla="*/ 1 h 46"/>
                  <a:gd name="T24" fmla="*/ 27 w 55"/>
                  <a:gd name="T25" fmla="*/ 0 h 46"/>
                  <a:gd name="T26" fmla="*/ 21 w 55"/>
                  <a:gd name="T27" fmla="*/ 4 h 46"/>
                  <a:gd name="T28" fmla="*/ 17 w 55"/>
                  <a:gd name="T29" fmla="*/ 9 h 46"/>
                  <a:gd name="T30" fmla="*/ 12 w 55"/>
                  <a:gd name="T31" fmla="*/ 15 h 46"/>
                  <a:gd name="T32" fmla="*/ 7 w 55"/>
                  <a:gd name="T33" fmla="*/ 14 h 46"/>
                  <a:gd name="T34" fmla="*/ 6 w 55"/>
                  <a:gd name="T35" fmla="*/ 14 h 46"/>
                  <a:gd name="T36" fmla="*/ 6 w 55"/>
                  <a:gd name="T37" fmla="*/ 14 h 46"/>
                  <a:gd name="T38" fmla="*/ 5 w 55"/>
                  <a:gd name="T39" fmla="*/ 14 h 46"/>
                  <a:gd name="T40" fmla="*/ 4 w 55"/>
                  <a:gd name="T41" fmla="*/ 14 h 46"/>
                  <a:gd name="T42" fmla="*/ 3 w 55"/>
                  <a:gd name="T43" fmla="*/ 15 h 46"/>
                  <a:gd name="T44" fmla="*/ 1 w 55"/>
                  <a:gd name="T45" fmla="*/ 15 h 46"/>
                  <a:gd name="T46" fmla="*/ 0 w 55"/>
                  <a:gd name="T47" fmla="*/ 15 h 46"/>
                  <a:gd name="T48" fmla="*/ 2 w 55"/>
                  <a:gd name="T49" fmla="*/ 16 h 46"/>
                  <a:gd name="T50" fmla="*/ 20 w 55"/>
                  <a:gd name="T51" fmla="*/ 36 h 46"/>
                  <a:gd name="T52" fmla="*/ 30 w 55"/>
                  <a:gd name="T53" fmla="*/ 42 h 46"/>
                  <a:gd name="T54" fmla="*/ 35 w 55"/>
                  <a:gd name="T55" fmla="*/ 44 h 46"/>
                  <a:gd name="T56" fmla="*/ 28 w 55"/>
                  <a:gd name="T57" fmla="*/ 37 h 46"/>
                  <a:gd name="T58" fmla="*/ 20 w 55"/>
                  <a:gd name="T59" fmla="*/ 25 h 46"/>
                  <a:gd name="T60" fmla="*/ 18 w 55"/>
                  <a:gd name="T61" fmla="*/ 17 h 46"/>
                  <a:gd name="T62" fmla="*/ 26 w 55"/>
                  <a:gd name="T63" fmla="*/ 15 h 46"/>
                  <a:gd name="T64" fmla="*/ 48 w 55"/>
                  <a:gd name="T65" fmla="*/ 16 h 46"/>
                  <a:gd name="T66" fmla="*/ 49 w 55"/>
                  <a:gd name="T67" fmla="*/ 16 h 46"/>
                  <a:gd name="T68" fmla="*/ 50 w 55"/>
                  <a:gd name="T69" fmla="*/ 16 h 46"/>
                  <a:gd name="T70" fmla="*/ 51 w 55"/>
                  <a:gd name="T71" fmla="*/ 17 h 46"/>
                  <a:gd name="T72" fmla="*/ 52 w 55"/>
                  <a:gd name="T73" fmla="*/ 17 h 46"/>
                  <a:gd name="T74" fmla="*/ 53 w 55"/>
                  <a:gd name="T75" fmla="*/ 18 h 46"/>
                  <a:gd name="T76" fmla="*/ 55 w 55"/>
                  <a:gd name="T77" fmla="*/ 19 h 4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5" h="46">
                    <a:moveTo>
                      <a:pt x="55" y="17"/>
                    </a:moveTo>
                    <a:cubicBezTo>
                      <a:pt x="55" y="15"/>
                      <a:pt x="55" y="15"/>
                      <a:pt x="54" y="14"/>
                    </a:cubicBezTo>
                    <a:cubicBezTo>
                      <a:pt x="53" y="14"/>
                      <a:pt x="53" y="14"/>
                      <a:pt x="52" y="13"/>
                    </a:cubicBezTo>
                    <a:cubicBezTo>
                      <a:pt x="52" y="13"/>
                      <a:pt x="52" y="13"/>
                      <a:pt x="52" y="13"/>
                    </a:cubicBezTo>
                    <a:cubicBezTo>
                      <a:pt x="52" y="13"/>
                      <a:pt x="51" y="12"/>
                      <a:pt x="51" y="12"/>
                    </a:cubicBezTo>
                    <a:cubicBezTo>
                      <a:pt x="51" y="12"/>
                      <a:pt x="51" y="11"/>
                      <a:pt x="51" y="11"/>
                    </a:cubicBezTo>
                    <a:cubicBezTo>
                      <a:pt x="51" y="11"/>
                      <a:pt x="50" y="10"/>
                      <a:pt x="50" y="10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0" y="8"/>
                      <a:pt x="49" y="8"/>
                      <a:pt x="49" y="8"/>
                    </a:cubicBezTo>
                    <a:cubicBezTo>
                      <a:pt x="49" y="8"/>
                      <a:pt x="48" y="9"/>
                      <a:pt x="48" y="9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7" y="9"/>
                      <a:pt x="46" y="9"/>
                      <a:pt x="45" y="9"/>
                    </a:cubicBezTo>
                    <a:cubicBezTo>
                      <a:pt x="45" y="9"/>
                      <a:pt x="45" y="9"/>
                      <a:pt x="44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9"/>
                      <a:pt x="40" y="9"/>
                      <a:pt x="37" y="7"/>
                    </a:cubicBezTo>
                    <a:cubicBezTo>
                      <a:pt x="36" y="7"/>
                      <a:pt x="35" y="6"/>
                      <a:pt x="34" y="5"/>
                    </a:cubicBezTo>
                    <a:cubicBezTo>
                      <a:pt x="34" y="5"/>
                      <a:pt x="34" y="5"/>
                      <a:pt x="33" y="4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2" y="3"/>
                      <a:pt x="32" y="3"/>
                      <a:pt x="31" y="3"/>
                    </a:cubicBezTo>
                    <a:cubicBezTo>
                      <a:pt x="31" y="3"/>
                      <a:pt x="31" y="2"/>
                      <a:pt x="31" y="2"/>
                    </a:cubicBezTo>
                    <a:cubicBezTo>
                      <a:pt x="30" y="2"/>
                      <a:pt x="30" y="1"/>
                      <a:pt x="29" y="1"/>
                    </a:cubicBezTo>
                    <a:cubicBezTo>
                      <a:pt x="29" y="1"/>
                      <a:pt x="28" y="1"/>
                      <a:pt x="28" y="0"/>
                    </a:cubicBezTo>
                    <a:cubicBezTo>
                      <a:pt x="28" y="0"/>
                      <a:pt x="27" y="0"/>
                      <a:pt x="27" y="0"/>
                    </a:cubicBezTo>
                    <a:cubicBezTo>
                      <a:pt x="26" y="0"/>
                      <a:pt x="25" y="1"/>
                      <a:pt x="25" y="1"/>
                    </a:cubicBezTo>
                    <a:cubicBezTo>
                      <a:pt x="23" y="3"/>
                      <a:pt x="21" y="3"/>
                      <a:pt x="21" y="4"/>
                    </a:cubicBezTo>
                    <a:cubicBezTo>
                      <a:pt x="21" y="4"/>
                      <a:pt x="21" y="4"/>
                      <a:pt x="21" y="5"/>
                    </a:cubicBezTo>
                    <a:cubicBezTo>
                      <a:pt x="20" y="6"/>
                      <a:pt x="20" y="9"/>
                      <a:pt x="17" y="9"/>
                    </a:cubicBezTo>
                    <a:cubicBezTo>
                      <a:pt x="17" y="9"/>
                      <a:pt x="16" y="11"/>
                      <a:pt x="15" y="13"/>
                    </a:cubicBezTo>
                    <a:cubicBezTo>
                      <a:pt x="15" y="13"/>
                      <a:pt x="14" y="15"/>
                      <a:pt x="12" y="15"/>
                    </a:cubicBezTo>
                    <a:cubicBezTo>
                      <a:pt x="11" y="15"/>
                      <a:pt x="10" y="14"/>
                      <a:pt x="9" y="14"/>
                    </a:cubicBezTo>
                    <a:cubicBezTo>
                      <a:pt x="9" y="14"/>
                      <a:pt x="8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4"/>
                      <a:pt x="7" y="14"/>
                      <a:pt x="6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5" y="14"/>
                      <a:pt x="4" y="14"/>
                      <a:pt x="4" y="14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3" y="15"/>
                      <a:pt x="3" y="15"/>
                      <a:pt x="2" y="15"/>
                    </a:cubicBezTo>
                    <a:cubicBezTo>
                      <a:pt x="2" y="15"/>
                      <a:pt x="2" y="15"/>
                      <a:pt x="1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0" y="15"/>
                      <a:pt x="0" y="15"/>
                    </a:cubicBezTo>
                    <a:cubicBezTo>
                      <a:pt x="0" y="16"/>
                      <a:pt x="1" y="16"/>
                      <a:pt x="1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4" y="16"/>
                      <a:pt x="11" y="16"/>
                      <a:pt x="11" y="22"/>
                    </a:cubicBezTo>
                    <a:cubicBezTo>
                      <a:pt x="11" y="24"/>
                      <a:pt x="16" y="31"/>
                      <a:pt x="20" y="36"/>
                    </a:cubicBezTo>
                    <a:cubicBezTo>
                      <a:pt x="21" y="37"/>
                      <a:pt x="23" y="38"/>
                      <a:pt x="25" y="38"/>
                    </a:cubicBezTo>
                    <a:cubicBezTo>
                      <a:pt x="27" y="39"/>
                      <a:pt x="30" y="40"/>
                      <a:pt x="30" y="42"/>
                    </a:cubicBezTo>
                    <a:cubicBezTo>
                      <a:pt x="30" y="43"/>
                      <a:pt x="32" y="45"/>
                      <a:pt x="36" y="46"/>
                    </a:cubicBezTo>
                    <a:cubicBezTo>
                      <a:pt x="36" y="45"/>
                      <a:pt x="35" y="45"/>
                      <a:pt x="35" y="44"/>
                    </a:cubicBezTo>
                    <a:cubicBezTo>
                      <a:pt x="33" y="42"/>
                      <a:pt x="31" y="41"/>
                      <a:pt x="31" y="40"/>
                    </a:cubicBezTo>
                    <a:cubicBezTo>
                      <a:pt x="31" y="39"/>
                      <a:pt x="29" y="38"/>
                      <a:pt x="28" y="37"/>
                    </a:cubicBezTo>
                    <a:cubicBezTo>
                      <a:pt x="25" y="34"/>
                      <a:pt x="22" y="31"/>
                      <a:pt x="22" y="28"/>
                    </a:cubicBezTo>
                    <a:cubicBezTo>
                      <a:pt x="22" y="27"/>
                      <a:pt x="21" y="26"/>
                      <a:pt x="20" y="25"/>
                    </a:cubicBezTo>
                    <a:cubicBezTo>
                      <a:pt x="18" y="24"/>
                      <a:pt x="17" y="23"/>
                      <a:pt x="17" y="21"/>
                    </a:cubicBezTo>
                    <a:cubicBezTo>
                      <a:pt x="16" y="20"/>
                      <a:pt x="17" y="18"/>
                      <a:pt x="18" y="17"/>
                    </a:cubicBezTo>
                    <a:cubicBezTo>
                      <a:pt x="20" y="15"/>
                      <a:pt x="23" y="14"/>
                      <a:pt x="25" y="16"/>
                    </a:cubicBezTo>
                    <a:cubicBezTo>
                      <a:pt x="25" y="16"/>
                      <a:pt x="26" y="15"/>
                      <a:pt x="26" y="15"/>
                    </a:cubicBezTo>
                    <a:cubicBezTo>
                      <a:pt x="28" y="14"/>
                      <a:pt x="30" y="13"/>
                      <a:pt x="32" y="14"/>
                    </a:cubicBezTo>
                    <a:cubicBezTo>
                      <a:pt x="33" y="15"/>
                      <a:pt x="41" y="15"/>
                      <a:pt x="48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6"/>
                      <a:pt x="50" y="16"/>
                      <a:pt x="50" y="1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0" y="16"/>
                      <a:pt x="50" y="16"/>
                      <a:pt x="51" y="17"/>
                    </a:cubicBezTo>
                    <a:cubicBezTo>
                      <a:pt x="51" y="17"/>
                      <a:pt x="51" y="17"/>
                      <a:pt x="51" y="17"/>
                    </a:cubicBezTo>
                    <a:cubicBezTo>
                      <a:pt x="51" y="17"/>
                      <a:pt x="52" y="17"/>
                      <a:pt x="52" y="17"/>
                    </a:cubicBezTo>
                    <a:cubicBezTo>
                      <a:pt x="52" y="17"/>
                      <a:pt x="52" y="17"/>
                      <a:pt x="52" y="17"/>
                    </a:cubicBezTo>
                    <a:cubicBezTo>
                      <a:pt x="53" y="17"/>
                      <a:pt x="53" y="17"/>
                      <a:pt x="53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18"/>
                      <a:pt x="55" y="18"/>
                      <a:pt x="55" y="19"/>
                    </a:cubicBezTo>
                    <a:cubicBezTo>
                      <a:pt x="55" y="18"/>
                      <a:pt x="55" y="18"/>
                      <a:pt x="55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11" name="Freeform 1192">
                <a:extLst>
                  <a:ext uri="{FF2B5EF4-FFF2-40B4-BE49-F238E27FC236}">
                    <a16:creationId xmlns="" xmlns:a16="http://schemas.microsoft.com/office/drawing/2014/main" id="{5FD85E69-484C-4A5A-AE15-0A83B26478BE}"/>
                  </a:ext>
                </a:extLst>
              </p:cNvPr>
              <p:cNvSpPr/>
              <p:nvPr/>
            </p:nvSpPr>
            <p:spPr bwMode="auto">
              <a:xfrm>
                <a:off x="6263229" y="4098239"/>
                <a:ext cx="33990" cy="74561"/>
              </a:xfrm>
              <a:custGeom>
                <a:gdLst>
                  <a:gd name="T0" fmla="*/ 14 w 16"/>
                  <a:gd name="T1" fmla="*/ 22 h 36"/>
                  <a:gd name="T2" fmla="*/ 13 w 16"/>
                  <a:gd name="T3" fmla="*/ 21 h 36"/>
                  <a:gd name="T4" fmla="*/ 12 w 16"/>
                  <a:gd name="T5" fmla="*/ 20 h 36"/>
                  <a:gd name="T6" fmla="*/ 11 w 16"/>
                  <a:gd name="T7" fmla="*/ 19 h 36"/>
                  <a:gd name="T8" fmla="*/ 11 w 16"/>
                  <a:gd name="T9" fmla="*/ 18 h 36"/>
                  <a:gd name="T10" fmla="*/ 10 w 16"/>
                  <a:gd name="T11" fmla="*/ 16 h 36"/>
                  <a:gd name="T12" fmla="*/ 9 w 16"/>
                  <a:gd name="T13" fmla="*/ 13 h 36"/>
                  <a:gd name="T14" fmla="*/ 9 w 16"/>
                  <a:gd name="T15" fmla="*/ 12 h 36"/>
                  <a:gd name="T16" fmla="*/ 9 w 16"/>
                  <a:gd name="T17" fmla="*/ 10 h 36"/>
                  <a:gd name="T18" fmla="*/ 10 w 16"/>
                  <a:gd name="T19" fmla="*/ 9 h 36"/>
                  <a:gd name="T20" fmla="*/ 10 w 16"/>
                  <a:gd name="T21" fmla="*/ 7 h 36"/>
                  <a:gd name="T22" fmla="*/ 10 w 16"/>
                  <a:gd name="T23" fmla="*/ 6 h 36"/>
                  <a:gd name="T24" fmla="*/ 11 w 16"/>
                  <a:gd name="T25" fmla="*/ 4 h 36"/>
                  <a:gd name="T26" fmla="*/ 8 w 16"/>
                  <a:gd name="T27" fmla="*/ 3 h 36"/>
                  <a:gd name="T28" fmla="*/ 7 w 16"/>
                  <a:gd name="T29" fmla="*/ 2 h 36"/>
                  <a:gd name="T30" fmla="*/ 5 w 16"/>
                  <a:gd name="T31" fmla="*/ 1 h 36"/>
                  <a:gd name="T32" fmla="*/ 5 w 16"/>
                  <a:gd name="T33" fmla="*/ 1 h 36"/>
                  <a:gd name="T34" fmla="*/ 3 w 16"/>
                  <a:gd name="T35" fmla="*/ 0 h 36"/>
                  <a:gd name="T36" fmla="*/ 3 w 16"/>
                  <a:gd name="T37" fmla="*/ 0 h 36"/>
                  <a:gd name="T38" fmla="*/ 1 w 16"/>
                  <a:gd name="T39" fmla="*/ 2 h 36"/>
                  <a:gd name="T40" fmla="*/ 1 w 16"/>
                  <a:gd name="T41" fmla="*/ 3 h 36"/>
                  <a:gd name="T42" fmla="*/ 1 w 16"/>
                  <a:gd name="T43" fmla="*/ 3 h 36"/>
                  <a:gd name="T44" fmla="*/ 0 w 16"/>
                  <a:gd name="T45" fmla="*/ 5 h 36"/>
                  <a:gd name="T46" fmla="*/ 0 w 16"/>
                  <a:gd name="T47" fmla="*/ 5 h 36"/>
                  <a:gd name="T48" fmla="*/ 4 w 16"/>
                  <a:gd name="T49" fmla="*/ 10 h 36"/>
                  <a:gd name="T50" fmla="*/ 2 w 16"/>
                  <a:gd name="T51" fmla="*/ 15 h 36"/>
                  <a:gd name="T52" fmla="*/ 0 w 16"/>
                  <a:gd name="T53" fmla="*/ 23 h 36"/>
                  <a:gd name="T54" fmla="*/ 2 w 16"/>
                  <a:gd name="T55" fmla="*/ 28 h 36"/>
                  <a:gd name="T56" fmla="*/ 6 w 16"/>
                  <a:gd name="T57" fmla="*/ 34 h 36"/>
                  <a:gd name="T58" fmla="*/ 7 w 16"/>
                  <a:gd name="T59" fmla="*/ 36 h 36"/>
                  <a:gd name="T60" fmla="*/ 7 w 16"/>
                  <a:gd name="T61" fmla="*/ 36 h 36"/>
                  <a:gd name="T62" fmla="*/ 7 w 16"/>
                  <a:gd name="T63" fmla="*/ 35 h 36"/>
                  <a:gd name="T64" fmla="*/ 8 w 16"/>
                  <a:gd name="T65" fmla="*/ 34 h 36"/>
                  <a:gd name="T66" fmla="*/ 8 w 16"/>
                  <a:gd name="T67" fmla="*/ 33 h 36"/>
                  <a:gd name="T68" fmla="*/ 9 w 16"/>
                  <a:gd name="T69" fmla="*/ 33 h 36"/>
                  <a:gd name="T70" fmla="*/ 9 w 16"/>
                  <a:gd name="T71" fmla="*/ 32 h 36"/>
                  <a:gd name="T72" fmla="*/ 11 w 16"/>
                  <a:gd name="T73" fmla="*/ 31 h 36"/>
                  <a:gd name="T74" fmla="*/ 11 w 16"/>
                  <a:gd name="T75" fmla="*/ 31 h 36"/>
                  <a:gd name="T76" fmla="*/ 12 w 16"/>
                  <a:gd name="T77" fmla="*/ 28 h 36"/>
                  <a:gd name="T78" fmla="*/ 13 w 16"/>
                  <a:gd name="T79" fmla="*/ 27 h 36"/>
                  <a:gd name="T80" fmla="*/ 14 w 16"/>
                  <a:gd name="T81" fmla="*/ 27 h 36"/>
                  <a:gd name="T82" fmla="*/ 14 w 16"/>
                  <a:gd name="T83" fmla="*/ 25 h 36"/>
                  <a:gd name="T84" fmla="*/ 14 w 16"/>
                  <a:gd name="T85" fmla="*/ 25 h 36"/>
                  <a:gd name="T86" fmla="*/ 15 w 16"/>
                  <a:gd name="T87" fmla="*/ 24 h 36"/>
                  <a:gd name="T88" fmla="*/ 15 w 16"/>
                  <a:gd name="T89" fmla="*/ 24 h 36"/>
                  <a:gd name="T90" fmla="*/ 16 w 16"/>
                  <a:gd name="T91" fmla="*/ 23 h 36"/>
                  <a:gd name="T92" fmla="*/ 16 w 16"/>
                  <a:gd name="T93" fmla="*/ 23 h 36"/>
                  <a:gd name="T94" fmla="*/ 15 w 16"/>
                  <a:gd name="T95" fmla="*/ 23 h 36"/>
                  <a:gd name="T96" fmla="*/ 14 w 16"/>
                  <a:gd name="T97" fmla="*/ 22 h 3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6" h="36">
                    <a:moveTo>
                      <a:pt x="14" y="22"/>
                    </a:moveTo>
                    <a:cubicBezTo>
                      <a:pt x="14" y="21"/>
                      <a:pt x="13" y="21"/>
                      <a:pt x="13" y="21"/>
                    </a:cubicBezTo>
                    <a:cubicBezTo>
                      <a:pt x="13" y="21"/>
                      <a:pt x="12" y="20"/>
                      <a:pt x="12" y="20"/>
                    </a:cubicBezTo>
                    <a:cubicBezTo>
                      <a:pt x="12" y="20"/>
                      <a:pt x="12" y="19"/>
                      <a:pt x="11" y="19"/>
                    </a:cubicBezTo>
                    <a:cubicBezTo>
                      <a:pt x="11" y="19"/>
                      <a:pt x="11" y="18"/>
                      <a:pt x="11" y="18"/>
                    </a:cubicBezTo>
                    <a:cubicBezTo>
                      <a:pt x="10" y="17"/>
                      <a:pt x="10" y="17"/>
                      <a:pt x="10" y="16"/>
                    </a:cubicBezTo>
                    <a:cubicBezTo>
                      <a:pt x="9" y="15"/>
                      <a:pt x="9" y="14"/>
                      <a:pt x="9" y="13"/>
                    </a:cubicBezTo>
                    <a:cubicBezTo>
                      <a:pt x="9" y="13"/>
                      <a:pt x="9" y="13"/>
                      <a:pt x="9" y="12"/>
                    </a:cubicBezTo>
                    <a:cubicBezTo>
                      <a:pt x="9" y="12"/>
                      <a:pt x="9" y="11"/>
                      <a:pt x="9" y="10"/>
                    </a:cubicBezTo>
                    <a:cubicBezTo>
                      <a:pt x="10" y="10"/>
                      <a:pt x="10" y="9"/>
                      <a:pt x="10" y="9"/>
                    </a:cubicBezTo>
                    <a:cubicBezTo>
                      <a:pt x="10" y="8"/>
                      <a:pt x="10" y="8"/>
                      <a:pt x="10" y="7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5"/>
                      <a:pt x="10" y="5"/>
                      <a:pt x="11" y="4"/>
                    </a:cubicBezTo>
                    <a:cubicBezTo>
                      <a:pt x="10" y="4"/>
                      <a:pt x="9" y="3"/>
                      <a:pt x="8" y="3"/>
                    </a:cubicBezTo>
                    <a:cubicBezTo>
                      <a:pt x="8" y="3"/>
                      <a:pt x="8" y="3"/>
                      <a:pt x="7" y="2"/>
                    </a:cubicBezTo>
                    <a:cubicBezTo>
                      <a:pt x="7" y="2"/>
                      <a:pt x="6" y="2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4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6"/>
                      <a:pt x="4" y="8"/>
                      <a:pt x="4" y="10"/>
                    </a:cubicBezTo>
                    <a:cubicBezTo>
                      <a:pt x="5" y="12"/>
                      <a:pt x="3" y="14"/>
                      <a:pt x="2" y="15"/>
                    </a:cubicBezTo>
                    <a:cubicBezTo>
                      <a:pt x="1" y="16"/>
                      <a:pt x="0" y="19"/>
                      <a:pt x="0" y="23"/>
                    </a:cubicBezTo>
                    <a:cubicBezTo>
                      <a:pt x="0" y="26"/>
                      <a:pt x="1" y="28"/>
                      <a:pt x="2" y="28"/>
                    </a:cubicBezTo>
                    <a:cubicBezTo>
                      <a:pt x="4" y="30"/>
                      <a:pt x="5" y="32"/>
                      <a:pt x="6" y="34"/>
                    </a:cubicBezTo>
                    <a:cubicBezTo>
                      <a:pt x="6" y="35"/>
                      <a:pt x="7" y="35"/>
                      <a:pt x="7" y="36"/>
                    </a:cubicBezTo>
                    <a:cubicBezTo>
                      <a:pt x="7" y="36"/>
                      <a:pt x="7" y="36"/>
                      <a:pt x="7" y="36"/>
                    </a:cubicBezTo>
                    <a:cubicBezTo>
                      <a:pt x="7" y="36"/>
                      <a:pt x="7" y="35"/>
                      <a:pt x="7" y="35"/>
                    </a:cubicBezTo>
                    <a:cubicBezTo>
                      <a:pt x="7" y="35"/>
                      <a:pt x="8" y="34"/>
                      <a:pt x="8" y="34"/>
                    </a:cubicBezTo>
                    <a:cubicBezTo>
                      <a:pt x="8" y="34"/>
                      <a:pt x="8" y="34"/>
                      <a:pt x="8" y="33"/>
                    </a:cubicBezTo>
                    <a:cubicBezTo>
                      <a:pt x="8" y="33"/>
                      <a:pt x="9" y="33"/>
                      <a:pt x="9" y="33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10" y="32"/>
                      <a:pt x="10" y="32"/>
                      <a:pt x="11" y="31"/>
                    </a:cubicBezTo>
                    <a:cubicBezTo>
                      <a:pt x="11" y="32"/>
                      <a:pt x="11" y="31"/>
                      <a:pt x="11" y="31"/>
                    </a:cubicBezTo>
                    <a:cubicBezTo>
                      <a:pt x="11" y="30"/>
                      <a:pt x="11" y="29"/>
                      <a:pt x="12" y="28"/>
                    </a:cubicBezTo>
                    <a:cubicBezTo>
                      <a:pt x="13" y="27"/>
                      <a:pt x="13" y="27"/>
                      <a:pt x="13" y="27"/>
                    </a:cubicBezTo>
                    <a:cubicBezTo>
                      <a:pt x="13" y="27"/>
                      <a:pt x="13" y="27"/>
                      <a:pt x="14" y="27"/>
                    </a:cubicBezTo>
                    <a:cubicBezTo>
                      <a:pt x="14" y="26"/>
                      <a:pt x="14" y="26"/>
                      <a:pt x="14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5" y="25"/>
                      <a:pt x="15" y="25"/>
                      <a:pt x="15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5" y="24"/>
                      <a:pt x="15" y="23"/>
                      <a:pt x="16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3"/>
                      <a:pt x="15" y="23"/>
                      <a:pt x="15" y="23"/>
                    </a:cubicBezTo>
                    <a:cubicBezTo>
                      <a:pt x="15" y="22"/>
                      <a:pt x="15" y="22"/>
                      <a:pt x="14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12" name="Freeform 1193">
                <a:extLst>
                  <a:ext uri="{FF2B5EF4-FFF2-40B4-BE49-F238E27FC236}">
                    <a16:creationId xmlns="" xmlns:a16="http://schemas.microsoft.com/office/drawing/2014/main" id="{AEF60B5C-6FCE-4862-8F8D-6F6C35CCC14D}"/>
                  </a:ext>
                </a:extLst>
              </p:cNvPr>
              <p:cNvSpPr/>
              <p:nvPr/>
            </p:nvSpPr>
            <p:spPr bwMode="auto">
              <a:xfrm>
                <a:off x="6036626" y="3905258"/>
                <a:ext cx="169952" cy="72368"/>
              </a:xfrm>
              <a:custGeom>
                <a:gdLst>
                  <a:gd name="T0" fmla="*/ 0 w 78"/>
                  <a:gd name="T1" fmla="*/ 25 h 34"/>
                  <a:gd name="T2" fmla="*/ 0 w 78"/>
                  <a:gd name="T3" fmla="*/ 26 h 34"/>
                  <a:gd name="T4" fmla="*/ 5 w 78"/>
                  <a:gd name="T5" fmla="*/ 27 h 34"/>
                  <a:gd name="T6" fmla="*/ 7 w 78"/>
                  <a:gd name="T7" fmla="*/ 27 h 34"/>
                  <a:gd name="T8" fmla="*/ 8 w 78"/>
                  <a:gd name="T9" fmla="*/ 27 h 34"/>
                  <a:gd name="T10" fmla="*/ 9 w 78"/>
                  <a:gd name="T11" fmla="*/ 27 h 34"/>
                  <a:gd name="T12" fmla="*/ 10 w 78"/>
                  <a:gd name="T13" fmla="*/ 28 h 34"/>
                  <a:gd name="T14" fmla="*/ 10 w 78"/>
                  <a:gd name="T15" fmla="*/ 28 h 34"/>
                  <a:gd name="T16" fmla="*/ 12 w 78"/>
                  <a:gd name="T17" fmla="*/ 29 h 34"/>
                  <a:gd name="T18" fmla="*/ 16 w 78"/>
                  <a:gd name="T19" fmla="*/ 27 h 34"/>
                  <a:gd name="T20" fmla="*/ 29 w 78"/>
                  <a:gd name="T21" fmla="*/ 28 h 34"/>
                  <a:gd name="T22" fmla="*/ 30 w 78"/>
                  <a:gd name="T23" fmla="*/ 29 h 34"/>
                  <a:gd name="T24" fmla="*/ 30 w 78"/>
                  <a:gd name="T25" fmla="*/ 30 h 34"/>
                  <a:gd name="T26" fmla="*/ 30 w 78"/>
                  <a:gd name="T27" fmla="*/ 30 h 34"/>
                  <a:gd name="T28" fmla="*/ 35 w 78"/>
                  <a:gd name="T29" fmla="*/ 31 h 34"/>
                  <a:gd name="T30" fmla="*/ 39 w 78"/>
                  <a:gd name="T31" fmla="*/ 31 h 34"/>
                  <a:gd name="T32" fmla="*/ 51 w 78"/>
                  <a:gd name="T33" fmla="*/ 34 h 34"/>
                  <a:gd name="T34" fmla="*/ 51 w 78"/>
                  <a:gd name="T35" fmla="*/ 34 h 34"/>
                  <a:gd name="T36" fmla="*/ 54 w 78"/>
                  <a:gd name="T37" fmla="*/ 33 h 34"/>
                  <a:gd name="T38" fmla="*/ 66 w 78"/>
                  <a:gd name="T39" fmla="*/ 29 h 34"/>
                  <a:gd name="T40" fmla="*/ 68 w 78"/>
                  <a:gd name="T41" fmla="*/ 28 h 34"/>
                  <a:gd name="T42" fmla="*/ 69 w 78"/>
                  <a:gd name="T43" fmla="*/ 26 h 34"/>
                  <a:gd name="T44" fmla="*/ 70 w 78"/>
                  <a:gd name="T45" fmla="*/ 25 h 34"/>
                  <a:gd name="T46" fmla="*/ 71 w 78"/>
                  <a:gd name="T47" fmla="*/ 21 h 34"/>
                  <a:gd name="T48" fmla="*/ 72 w 78"/>
                  <a:gd name="T49" fmla="*/ 17 h 34"/>
                  <a:gd name="T50" fmla="*/ 74 w 78"/>
                  <a:gd name="T51" fmla="*/ 16 h 34"/>
                  <a:gd name="T52" fmla="*/ 77 w 78"/>
                  <a:gd name="T53" fmla="*/ 15 h 34"/>
                  <a:gd name="T54" fmla="*/ 77 w 78"/>
                  <a:gd name="T55" fmla="*/ 13 h 34"/>
                  <a:gd name="T56" fmla="*/ 78 w 78"/>
                  <a:gd name="T57" fmla="*/ 12 h 34"/>
                  <a:gd name="T58" fmla="*/ 77 w 78"/>
                  <a:gd name="T59" fmla="*/ 10 h 34"/>
                  <a:gd name="T60" fmla="*/ 75 w 78"/>
                  <a:gd name="T61" fmla="*/ 5 h 34"/>
                  <a:gd name="T62" fmla="*/ 75 w 78"/>
                  <a:gd name="T63" fmla="*/ 5 h 34"/>
                  <a:gd name="T64" fmla="*/ 66 w 78"/>
                  <a:gd name="T65" fmla="*/ 3 h 34"/>
                  <a:gd name="T66" fmla="*/ 57 w 78"/>
                  <a:gd name="T67" fmla="*/ 4 h 34"/>
                  <a:gd name="T68" fmla="*/ 48 w 78"/>
                  <a:gd name="T69" fmla="*/ 6 h 34"/>
                  <a:gd name="T70" fmla="*/ 46 w 78"/>
                  <a:gd name="T71" fmla="*/ 6 h 34"/>
                  <a:gd name="T72" fmla="*/ 41 w 78"/>
                  <a:gd name="T73" fmla="*/ 9 h 34"/>
                  <a:gd name="T74" fmla="*/ 38 w 78"/>
                  <a:gd name="T75" fmla="*/ 11 h 34"/>
                  <a:gd name="T76" fmla="*/ 37 w 78"/>
                  <a:gd name="T77" fmla="*/ 17 h 34"/>
                  <a:gd name="T78" fmla="*/ 34 w 78"/>
                  <a:gd name="T79" fmla="*/ 21 h 34"/>
                  <a:gd name="T80" fmla="*/ 28 w 78"/>
                  <a:gd name="T81" fmla="*/ 20 h 34"/>
                  <a:gd name="T82" fmla="*/ 11 w 78"/>
                  <a:gd name="T83" fmla="*/ 23 h 34"/>
                  <a:gd name="T84" fmla="*/ 7 w 78"/>
                  <a:gd name="T85" fmla="*/ 23 h 34"/>
                  <a:gd name="T86" fmla="*/ 1 w 78"/>
                  <a:gd name="T87" fmla="*/ 23 h 34"/>
                  <a:gd name="T88" fmla="*/ 0 w 78"/>
                  <a:gd name="T89" fmla="*/ 23 h 34"/>
                  <a:gd name="T90" fmla="*/ 0 w 78"/>
                  <a:gd name="T91" fmla="*/ 24 h 3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78" h="34">
                    <a:moveTo>
                      <a:pt x="0" y="24"/>
                    </a:moveTo>
                    <a:cubicBezTo>
                      <a:pt x="0" y="24"/>
                      <a:pt x="0" y="25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5"/>
                      <a:pt x="0" y="26"/>
                      <a:pt x="0" y="26"/>
                    </a:cubicBezTo>
                    <a:cubicBezTo>
                      <a:pt x="0" y="26"/>
                      <a:pt x="2" y="27"/>
                      <a:pt x="3" y="27"/>
                    </a:cubicBezTo>
                    <a:cubicBezTo>
                      <a:pt x="3" y="27"/>
                      <a:pt x="4" y="27"/>
                      <a:pt x="5" y="27"/>
                    </a:cubicBezTo>
                    <a:cubicBezTo>
                      <a:pt x="5" y="27"/>
                      <a:pt x="5" y="27"/>
                      <a:pt x="6" y="27"/>
                    </a:cubicBezTo>
                    <a:cubicBezTo>
                      <a:pt x="6" y="27"/>
                      <a:pt x="6" y="27"/>
                      <a:pt x="7" y="27"/>
                    </a:cubicBezTo>
                    <a:cubicBezTo>
                      <a:pt x="7" y="27"/>
                      <a:pt x="7" y="27"/>
                      <a:pt x="8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9" y="27"/>
                      <a:pt x="9" y="27"/>
                      <a:pt x="9" y="28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9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2" y="29"/>
                      <a:pt x="12" y="29"/>
                      <a:pt x="12" y="29"/>
                    </a:cubicBezTo>
                    <a:cubicBezTo>
                      <a:pt x="12" y="29"/>
                      <a:pt x="12" y="29"/>
                      <a:pt x="12" y="29"/>
                    </a:cubicBezTo>
                    <a:cubicBezTo>
                      <a:pt x="14" y="29"/>
                      <a:pt x="15" y="28"/>
                      <a:pt x="16" y="27"/>
                    </a:cubicBezTo>
                    <a:cubicBezTo>
                      <a:pt x="17" y="26"/>
                      <a:pt x="18" y="25"/>
                      <a:pt x="27" y="25"/>
                    </a:cubicBezTo>
                    <a:cubicBezTo>
                      <a:pt x="29" y="25"/>
                      <a:pt x="29" y="27"/>
                      <a:pt x="29" y="28"/>
                    </a:cubicBezTo>
                    <a:cubicBezTo>
                      <a:pt x="30" y="29"/>
                      <a:pt x="30" y="29"/>
                      <a:pt x="30" y="29"/>
                    </a:cubicBezTo>
                    <a:cubicBezTo>
                      <a:pt x="30" y="29"/>
                      <a:pt x="30" y="29"/>
                      <a:pt x="30" y="29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30" y="30"/>
                      <a:pt x="31" y="31"/>
                      <a:pt x="35" y="31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6" y="31"/>
                      <a:pt x="38" y="31"/>
                      <a:pt x="39" y="31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42" y="32"/>
                      <a:pt x="45" y="32"/>
                      <a:pt x="47" y="33"/>
                    </a:cubicBezTo>
                    <a:cubicBezTo>
                      <a:pt x="49" y="33"/>
                      <a:pt x="50" y="33"/>
                      <a:pt x="51" y="34"/>
                    </a:cubicBezTo>
                    <a:cubicBezTo>
                      <a:pt x="51" y="34"/>
                      <a:pt x="51" y="34"/>
                      <a:pt x="51" y="34"/>
                    </a:cubicBezTo>
                    <a:cubicBezTo>
                      <a:pt x="51" y="34"/>
                      <a:pt x="51" y="34"/>
                      <a:pt x="51" y="34"/>
                    </a:cubicBezTo>
                    <a:cubicBezTo>
                      <a:pt x="51" y="34"/>
                      <a:pt x="52" y="34"/>
                      <a:pt x="52" y="34"/>
                    </a:cubicBezTo>
                    <a:cubicBezTo>
                      <a:pt x="52" y="34"/>
                      <a:pt x="53" y="33"/>
                      <a:pt x="54" y="33"/>
                    </a:cubicBezTo>
                    <a:cubicBezTo>
                      <a:pt x="56" y="32"/>
                      <a:pt x="58" y="30"/>
                      <a:pt x="61" y="30"/>
                    </a:cubicBezTo>
                    <a:cubicBezTo>
                      <a:pt x="63" y="30"/>
                      <a:pt x="65" y="30"/>
                      <a:pt x="66" y="29"/>
                    </a:cubicBezTo>
                    <a:cubicBezTo>
                      <a:pt x="66" y="29"/>
                      <a:pt x="66" y="29"/>
                      <a:pt x="67" y="28"/>
                    </a:cubicBezTo>
                    <a:cubicBezTo>
                      <a:pt x="67" y="28"/>
                      <a:pt x="67" y="28"/>
                      <a:pt x="68" y="28"/>
                    </a:cubicBezTo>
                    <a:cubicBezTo>
                      <a:pt x="68" y="28"/>
                      <a:pt x="68" y="28"/>
                      <a:pt x="68" y="28"/>
                    </a:cubicBezTo>
                    <a:cubicBezTo>
                      <a:pt x="68" y="27"/>
                      <a:pt x="68" y="27"/>
                      <a:pt x="69" y="26"/>
                    </a:cubicBezTo>
                    <a:cubicBezTo>
                      <a:pt x="69" y="26"/>
                      <a:pt x="69" y="26"/>
                      <a:pt x="69" y="26"/>
                    </a:cubicBezTo>
                    <a:cubicBezTo>
                      <a:pt x="69" y="26"/>
                      <a:pt x="70" y="25"/>
                      <a:pt x="70" y="25"/>
                    </a:cubicBezTo>
                    <a:cubicBezTo>
                      <a:pt x="70" y="25"/>
                      <a:pt x="70" y="25"/>
                      <a:pt x="70" y="25"/>
                    </a:cubicBezTo>
                    <a:cubicBezTo>
                      <a:pt x="70" y="24"/>
                      <a:pt x="70" y="22"/>
                      <a:pt x="71" y="21"/>
                    </a:cubicBezTo>
                    <a:cubicBezTo>
                      <a:pt x="71" y="21"/>
                      <a:pt x="71" y="20"/>
                      <a:pt x="71" y="20"/>
                    </a:cubicBezTo>
                    <a:cubicBezTo>
                      <a:pt x="71" y="19"/>
                      <a:pt x="71" y="18"/>
                      <a:pt x="72" y="17"/>
                    </a:cubicBezTo>
                    <a:cubicBezTo>
                      <a:pt x="72" y="16"/>
                      <a:pt x="73" y="16"/>
                      <a:pt x="74" y="16"/>
                    </a:cubicBezTo>
                    <a:cubicBezTo>
                      <a:pt x="74" y="16"/>
                      <a:pt x="74" y="16"/>
                      <a:pt x="74" y="16"/>
                    </a:cubicBezTo>
                    <a:cubicBezTo>
                      <a:pt x="75" y="16"/>
                      <a:pt x="76" y="16"/>
                      <a:pt x="76" y="16"/>
                    </a:cubicBezTo>
                    <a:cubicBezTo>
                      <a:pt x="77" y="16"/>
                      <a:pt x="77" y="16"/>
                      <a:pt x="77" y="15"/>
                    </a:cubicBezTo>
                    <a:cubicBezTo>
                      <a:pt x="77" y="14"/>
                      <a:pt x="77" y="14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8" y="13"/>
                      <a:pt x="78" y="12"/>
                      <a:pt x="78" y="12"/>
                    </a:cubicBezTo>
                    <a:cubicBezTo>
                      <a:pt x="78" y="12"/>
                      <a:pt x="78" y="12"/>
                      <a:pt x="78" y="12"/>
                    </a:cubicBezTo>
                    <a:cubicBezTo>
                      <a:pt x="78" y="11"/>
                      <a:pt x="78" y="11"/>
                      <a:pt x="77" y="10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4" y="5"/>
                      <a:pt x="73" y="5"/>
                      <a:pt x="72" y="5"/>
                    </a:cubicBezTo>
                    <a:cubicBezTo>
                      <a:pt x="70" y="5"/>
                      <a:pt x="68" y="4"/>
                      <a:pt x="66" y="3"/>
                    </a:cubicBezTo>
                    <a:cubicBezTo>
                      <a:pt x="65" y="1"/>
                      <a:pt x="61" y="0"/>
                      <a:pt x="59" y="0"/>
                    </a:cubicBezTo>
                    <a:cubicBezTo>
                      <a:pt x="58" y="1"/>
                      <a:pt x="58" y="3"/>
                      <a:pt x="57" y="4"/>
                    </a:cubicBezTo>
                    <a:cubicBezTo>
                      <a:pt x="56" y="6"/>
                      <a:pt x="54" y="6"/>
                      <a:pt x="51" y="6"/>
                    </a:cubicBezTo>
                    <a:cubicBezTo>
                      <a:pt x="50" y="6"/>
                      <a:pt x="49" y="6"/>
                      <a:pt x="48" y="6"/>
                    </a:cubicBezTo>
                    <a:cubicBezTo>
                      <a:pt x="48" y="6"/>
                      <a:pt x="47" y="6"/>
                      <a:pt x="47" y="6"/>
                    </a:cubicBezTo>
                    <a:cubicBezTo>
                      <a:pt x="47" y="6"/>
                      <a:pt x="46" y="6"/>
                      <a:pt x="46" y="6"/>
                    </a:cubicBezTo>
                    <a:cubicBezTo>
                      <a:pt x="45" y="6"/>
                      <a:pt x="45" y="7"/>
                      <a:pt x="44" y="7"/>
                    </a:cubicBezTo>
                    <a:cubicBezTo>
                      <a:pt x="43" y="8"/>
                      <a:pt x="42" y="8"/>
                      <a:pt x="41" y="9"/>
                    </a:cubicBezTo>
                    <a:cubicBezTo>
                      <a:pt x="41" y="10"/>
                      <a:pt x="40" y="10"/>
                      <a:pt x="39" y="11"/>
                    </a:cubicBezTo>
                    <a:cubicBezTo>
                      <a:pt x="39" y="11"/>
                      <a:pt x="38" y="11"/>
                      <a:pt x="38" y="11"/>
                    </a:cubicBezTo>
                    <a:cubicBezTo>
                      <a:pt x="37" y="12"/>
                      <a:pt x="36" y="12"/>
                      <a:pt x="37" y="14"/>
                    </a:cubicBezTo>
                    <a:cubicBezTo>
                      <a:pt x="37" y="15"/>
                      <a:pt x="37" y="16"/>
                      <a:pt x="37" y="17"/>
                    </a:cubicBezTo>
                    <a:cubicBezTo>
                      <a:pt x="37" y="18"/>
                      <a:pt x="37" y="19"/>
                      <a:pt x="37" y="20"/>
                    </a:cubicBezTo>
                    <a:cubicBezTo>
                      <a:pt x="36" y="21"/>
                      <a:pt x="35" y="21"/>
                      <a:pt x="34" y="21"/>
                    </a:cubicBezTo>
                    <a:cubicBezTo>
                      <a:pt x="32" y="21"/>
                      <a:pt x="31" y="20"/>
                      <a:pt x="30" y="20"/>
                    </a:cubicBezTo>
                    <a:cubicBezTo>
                      <a:pt x="30" y="20"/>
                      <a:pt x="29" y="20"/>
                      <a:pt x="28" y="20"/>
                    </a:cubicBezTo>
                    <a:cubicBezTo>
                      <a:pt x="25" y="20"/>
                      <a:pt x="21" y="21"/>
                      <a:pt x="20" y="22"/>
                    </a:cubicBezTo>
                    <a:cubicBezTo>
                      <a:pt x="18" y="24"/>
                      <a:pt x="14" y="24"/>
                      <a:pt x="11" y="23"/>
                    </a:cubicBezTo>
                    <a:cubicBezTo>
                      <a:pt x="11" y="22"/>
                      <a:pt x="10" y="22"/>
                      <a:pt x="9" y="22"/>
                    </a:cubicBezTo>
                    <a:cubicBezTo>
                      <a:pt x="8" y="22"/>
                      <a:pt x="7" y="23"/>
                      <a:pt x="7" y="23"/>
                    </a:cubicBezTo>
                    <a:cubicBezTo>
                      <a:pt x="6" y="24"/>
                      <a:pt x="5" y="25"/>
                      <a:pt x="5" y="25"/>
                    </a:cubicBezTo>
                    <a:cubicBezTo>
                      <a:pt x="3" y="25"/>
                      <a:pt x="2" y="24"/>
                      <a:pt x="1" y="23"/>
                    </a:cubicBezTo>
                    <a:cubicBezTo>
                      <a:pt x="1" y="23"/>
                      <a:pt x="1" y="23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0" y="22"/>
                    </a:cubicBezTo>
                    <a:cubicBezTo>
                      <a:pt x="0" y="23"/>
                      <a:pt x="0" y="23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13" name="Freeform 1194">
                <a:extLst>
                  <a:ext uri="{FF2B5EF4-FFF2-40B4-BE49-F238E27FC236}">
                    <a16:creationId xmlns="" xmlns:a16="http://schemas.microsoft.com/office/drawing/2014/main" id="{0DF8743C-9BFC-435D-9D4D-BF876A85C6AA}"/>
                  </a:ext>
                </a:extLst>
              </p:cNvPr>
              <p:cNvSpPr/>
              <p:nvPr/>
            </p:nvSpPr>
            <p:spPr bwMode="auto">
              <a:xfrm>
                <a:off x="6190717" y="3916222"/>
                <a:ext cx="149557" cy="78946"/>
              </a:xfrm>
              <a:custGeom>
                <a:gdLst>
                  <a:gd name="T0" fmla="*/ 37 w 69"/>
                  <a:gd name="T1" fmla="*/ 32 h 37"/>
                  <a:gd name="T2" fmla="*/ 38 w 69"/>
                  <a:gd name="T3" fmla="*/ 32 h 37"/>
                  <a:gd name="T4" fmla="*/ 43 w 69"/>
                  <a:gd name="T5" fmla="*/ 34 h 37"/>
                  <a:gd name="T6" fmla="*/ 45 w 69"/>
                  <a:gd name="T7" fmla="*/ 34 h 37"/>
                  <a:gd name="T8" fmla="*/ 45 w 69"/>
                  <a:gd name="T9" fmla="*/ 34 h 37"/>
                  <a:gd name="T10" fmla="*/ 50 w 69"/>
                  <a:gd name="T11" fmla="*/ 30 h 37"/>
                  <a:gd name="T12" fmla="*/ 55 w 69"/>
                  <a:gd name="T13" fmla="*/ 22 h 37"/>
                  <a:gd name="T14" fmla="*/ 61 w 69"/>
                  <a:gd name="T15" fmla="*/ 12 h 37"/>
                  <a:gd name="T16" fmla="*/ 68 w 69"/>
                  <a:gd name="T17" fmla="*/ 8 h 37"/>
                  <a:gd name="T18" fmla="*/ 68 w 69"/>
                  <a:gd name="T19" fmla="*/ 8 h 37"/>
                  <a:gd name="T20" fmla="*/ 67 w 69"/>
                  <a:gd name="T21" fmla="*/ 7 h 37"/>
                  <a:gd name="T22" fmla="*/ 65 w 69"/>
                  <a:gd name="T23" fmla="*/ 6 h 37"/>
                  <a:gd name="T24" fmla="*/ 63 w 69"/>
                  <a:gd name="T25" fmla="*/ 5 h 37"/>
                  <a:gd name="T26" fmla="*/ 62 w 69"/>
                  <a:gd name="T27" fmla="*/ 5 h 37"/>
                  <a:gd name="T28" fmla="*/ 60 w 69"/>
                  <a:gd name="T29" fmla="*/ 4 h 37"/>
                  <a:gd name="T30" fmla="*/ 59 w 69"/>
                  <a:gd name="T31" fmla="*/ 4 h 37"/>
                  <a:gd name="T32" fmla="*/ 59 w 69"/>
                  <a:gd name="T33" fmla="*/ 4 h 37"/>
                  <a:gd name="T34" fmla="*/ 58 w 69"/>
                  <a:gd name="T35" fmla="*/ 3 h 37"/>
                  <a:gd name="T36" fmla="*/ 58 w 69"/>
                  <a:gd name="T37" fmla="*/ 3 h 37"/>
                  <a:gd name="T38" fmla="*/ 50 w 69"/>
                  <a:gd name="T39" fmla="*/ 1 h 37"/>
                  <a:gd name="T40" fmla="*/ 46 w 69"/>
                  <a:gd name="T41" fmla="*/ 3 h 37"/>
                  <a:gd name="T42" fmla="*/ 28 w 69"/>
                  <a:gd name="T43" fmla="*/ 9 h 37"/>
                  <a:gd name="T44" fmla="*/ 19 w 69"/>
                  <a:gd name="T45" fmla="*/ 13 h 37"/>
                  <a:gd name="T46" fmla="*/ 18 w 69"/>
                  <a:gd name="T47" fmla="*/ 13 h 37"/>
                  <a:gd name="T48" fmla="*/ 17 w 69"/>
                  <a:gd name="T49" fmla="*/ 12 h 37"/>
                  <a:gd name="T50" fmla="*/ 15 w 69"/>
                  <a:gd name="T51" fmla="*/ 12 h 37"/>
                  <a:gd name="T52" fmla="*/ 14 w 69"/>
                  <a:gd name="T53" fmla="*/ 12 h 37"/>
                  <a:gd name="T54" fmla="*/ 12 w 69"/>
                  <a:gd name="T55" fmla="*/ 12 h 37"/>
                  <a:gd name="T56" fmla="*/ 11 w 69"/>
                  <a:gd name="T57" fmla="*/ 11 h 37"/>
                  <a:gd name="T58" fmla="*/ 10 w 69"/>
                  <a:gd name="T59" fmla="*/ 10 h 37"/>
                  <a:gd name="T60" fmla="*/ 10 w 69"/>
                  <a:gd name="T61" fmla="*/ 12 h 37"/>
                  <a:gd name="T62" fmla="*/ 8 w 69"/>
                  <a:gd name="T63" fmla="*/ 14 h 37"/>
                  <a:gd name="T64" fmla="*/ 7 w 69"/>
                  <a:gd name="T65" fmla="*/ 15 h 37"/>
                  <a:gd name="T66" fmla="*/ 3 w 69"/>
                  <a:gd name="T67" fmla="*/ 18 h 37"/>
                  <a:gd name="T68" fmla="*/ 0 w 69"/>
                  <a:gd name="T69" fmla="*/ 24 h 37"/>
                  <a:gd name="T70" fmla="*/ 0 w 69"/>
                  <a:gd name="T71" fmla="*/ 24 h 37"/>
                  <a:gd name="T72" fmla="*/ 1 w 69"/>
                  <a:gd name="T73" fmla="*/ 25 h 37"/>
                  <a:gd name="T74" fmla="*/ 2 w 69"/>
                  <a:gd name="T75" fmla="*/ 26 h 37"/>
                  <a:gd name="T76" fmla="*/ 3 w 69"/>
                  <a:gd name="T77" fmla="*/ 28 h 37"/>
                  <a:gd name="T78" fmla="*/ 3 w 69"/>
                  <a:gd name="T79" fmla="*/ 28 h 37"/>
                  <a:gd name="T80" fmla="*/ 4 w 69"/>
                  <a:gd name="T81" fmla="*/ 29 h 37"/>
                  <a:gd name="T82" fmla="*/ 5 w 69"/>
                  <a:gd name="T83" fmla="*/ 30 h 37"/>
                  <a:gd name="T84" fmla="*/ 7 w 69"/>
                  <a:gd name="T85" fmla="*/ 31 h 37"/>
                  <a:gd name="T86" fmla="*/ 8 w 69"/>
                  <a:gd name="T87" fmla="*/ 32 h 37"/>
                  <a:gd name="T88" fmla="*/ 9 w 69"/>
                  <a:gd name="T89" fmla="*/ 33 h 37"/>
                  <a:gd name="T90" fmla="*/ 11 w 69"/>
                  <a:gd name="T91" fmla="*/ 34 h 37"/>
                  <a:gd name="T92" fmla="*/ 12 w 69"/>
                  <a:gd name="T93" fmla="*/ 35 h 37"/>
                  <a:gd name="T94" fmla="*/ 21 w 69"/>
                  <a:gd name="T95" fmla="*/ 37 h 3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69" h="37">
                    <a:moveTo>
                      <a:pt x="25" y="36"/>
                    </a:moveTo>
                    <a:cubicBezTo>
                      <a:pt x="30" y="34"/>
                      <a:pt x="37" y="32"/>
                      <a:pt x="37" y="32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41" y="33"/>
                      <a:pt x="42" y="33"/>
                    </a:cubicBezTo>
                    <a:cubicBezTo>
                      <a:pt x="43" y="33"/>
                      <a:pt x="43" y="34"/>
                      <a:pt x="43" y="34"/>
                    </a:cubicBezTo>
                    <a:cubicBezTo>
                      <a:pt x="43" y="34"/>
                      <a:pt x="43" y="34"/>
                      <a:pt x="43" y="34"/>
                    </a:cubicBezTo>
                    <a:cubicBezTo>
                      <a:pt x="44" y="34"/>
                      <a:pt x="44" y="34"/>
                      <a:pt x="45" y="34"/>
                    </a:cubicBezTo>
                    <a:cubicBezTo>
                      <a:pt x="45" y="34"/>
                      <a:pt x="45" y="34"/>
                      <a:pt x="45" y="34"/>
                    </a:cubicBezTo>
                    <a:cubicBezTo>
                      <a:pt x="45" y="34"/>
                      <a:pt x="45" y="34"/>
                      <a:pt x="45" y="34"/>
                    </a:cubicBezTo>
                    <a:cubicBezTo>
                      <a:pt x="45" y="34"/>
                      <a:pt x="45" y="33"/>
                      <a:pt x="46" y="33"/>
                    </a:cubicBezTo>
                    <a:cubicBezTo>
                      <a:pt x="47" y="32"/>
                      <a:pt x="49" y="32"/>
                      <a:pt x="50" y="30"/>
                    </a:cubicBezTo>
                    <a:cubicBezTo>
                      <a:pt x="50" y="30"/>
                      <a:pt x="50" y="30"/>
                      <a:pt x="50" y="30"/>
                    </a:cubicBezTo>
                    <a:cubicBezTo>
                      <a:pt x="52" y="28"/>
                      <a:pt x="54" y="25"/>
                      <a:pt x="55" y="22"/>
                    </a:cubicBezTo>
                    <a:cubicBezTo>
                      <a:pt x="56" y="21"/>
                      <a:pt x="56" y="20"/>
                      <a:pt x="57" y="19"/>
                    </a:cubicBezTo>
                    <a:cubicBezTo>
                      <a:pt x="59" y="15"/>
                      <a:pt x="60" y="13"/>
                      <a:pt x="61" y="12"/>
                    </a:cubicBezTo>
                    <a:cubicBezTo>
                      <a:pt x="62" y="12"/>
                      <a:pt x="63" y="12"/>
                      <a:pt x="64" y="11"/>
                    </a:cubicBezTo>
                    <a:cubicBezTo>
                      <a:pt x="65" y="10"/>
                      <a:pt x="67" y="9"/>
                      <a:pt x="68" y="8"/>
                    </a:cubicBezTo>
                    <a:cubicBezTo>
                      <a:pt x="69" y="8"/>
                      <a:pt x="69" y="8"/>
                      <a:pt x="69" y="8"/>
                    </a:cubicBezTo>
                    <a:cubicBezTo>
                      <a:pt x="68" y="8"/>
                      <a:pt x="68" y="8"/>
                      <a:pt x="68" y="8"/>
                    </a:cubicBezTo>
                    <a:cubicBezTo>
                      <a:pt x="68" y="7"/>
                      <a:pt x="67" y="7"/>
                      <a:pt x="67" y="7"/>
                    </a:cubicBezTo>
                    <a:cubicBezTo>
                      <a:pt x="67" y="7"/>
                      <a:pt x="67" y="7"/>
                      <a:pt x="67" y="7"/>
                    </a:cubicBezTo>
                    <a:cubicBezTo>
                      <a:pt x="66" y="7"/>
                      <a:pt x="66" y="6"/>
                      <a:pt x="66" y="6"/>
                    </a:cubicBezTo>
                    <a:cubicBezTo>
                      <a:pt x="65" y="6"/>
                      <a:pt x="65" y="6"/>
                      <a:pt x="65" y="6"/>
                    </a:cubicBezTo>
                    <a:cubicBezTo>
                      <a:pt x="65" y="6"/>
                      <a:pt x="65" y="6"/>
                      <a:pt x="65" y="6"/>
                    </a:cubicBezTo>
                    <a:cubicBezTo>
                      <a:pt x="64" y="6"/>
                      <a:pt x="64" y="6"/>
                      <a:pt x="63" y="5"/>
                    </a:cubicBezTo>
                    <a:cubicBezTo>
                      <a:pt x="63" y="5"/>
                      <a:pt x="63" y="5"/>
                      <a:pt x="63" y="5"/>
                    </a:cubicBezTo>
                    <a:cubicBezTo>
                      <a:pt x="62" y="5"/>
                      <a:pt x="62" y="5"/>
                      <a:pt x="62" y="5"/>
                    </a:cubicBezTo>
                    <a:cubicBezTo>
                      <a:pt x="62" y="5"/>
                      <a:pt x="61" y="5"/>
                      <a:pt x="61" y="5"/>
                    </a:cubicBezTo>
                    <a:cubicBezTo>
                      <a:pt x="61" y="5"/>
                      <a:pt x="61" y="5"/>
                      <a:pt x="60" y="4"/>
                    </a:cubicBezTo>
                    <a:cubicBezTo>
                      <a:pt x="60" y="4"/>
                      <a:pt x="60" y="4"/>
                      <a:pt x="60" y="4"/>
                    </a:cubicBezTo>
                    <a:cubicBezTo>
                      <a:pt x="60" y="4"/>
                      <a:pt x="60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8" y="4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57" y="2"/>
                      <a:pt x="52" y="1"/>
                      <a:pt x="50" y="1"/>
                    </a:cubicBezTo>
                    <a:cubicBezTo>
                      <a:pt x="50" y="0"/>
                      <a:pt x="49" y="0"/>
                      <a:pt x="49" y="0"/>
                    </a:cubicBezTo>
                    <a:cubicBezTo>
                      <a:pt x="48" y="1"/>
                      <a:pt x="47" y="2"/>
                      <a:pt x="46" y="3"/>
                    </a:cubicBezTo>
                    <a:cubicBezTo>
                      <a:pt x="42" y="5"/>
                      <a:pt x="40" y="7"/>
                      <a:pt x="38" y="7"/>
                    </a:cubicBezTo>
                    <a:cubicBezTo>
                      <a:pt x="36" y="7"/>
                      <a:pt x="30" y="8"/>
                      <a:pt x="28" y="9"/>
                    </a:cubicBezTo>
                    <a:cubicBezTo>
                      <a:pt x="28" y="11"/>
                      <a:pt x="25" y="13"/>
                      <a:pt x="20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3"/>
                      <a:pt x="18" y="13"/>
                      <a:pt x="17" y="13"/>
                    </a:cubicBezTo>
                    <a:cubicBezTo>
                      <a:pt x="17" y="13"/>
                      <a:pt x="17" y="13"/>
                      <a:pt x="17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3" y="12"/>
                      <a:pt x="13" y="12"/>
                    </a:cubicBezTo>
                    <a:cubicBezTo>
                      <a:pt x="13" y="12"/>
                      <a:pt x="13" y="12"/>
                      <a:pt x="12" y="12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2" y="11"/>
                      <a:pt x="11" y="11"/>
                      <a:pt x="11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0" y="11"/>
                      <a:pt x="10" y="10"/>
                      <a:pt x="10" y="10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9" y="13"/>
                      <a:pt x="9" y="14"/>
                      <a:pt x="8" y="14"/>
                    </a:cubicBezTo>
                    <a:cubicBezTo>
                      <a:pt x="8" y="14"/>
                      <a:pt x="7" y="14"/>
                      <a:pt x="7" y="14"/>
                    </a:cubicBezTo>
                    <a:cubicBezTo>
                      <a:pt x="7" y="14"/>
                      <a:pt x="7" y="15"/>
                      <a:pt x="7" y="15"/>
                    </a:cubicBezTo>
                    <a:cubicBezTo>
                      <a:pt x="6" y="15"/>
                      <a:pt x="5" y="15"/>
                      <a:pt x="4" y="15"/>
                    </a:cubicBezTo>
                    <a:cubicBezTo>
                      <a:pt x="4" y="16"/>
                      <a:pt x="4" y="17"/>
                      <a:pt x="3" y="18"/>
                    </a:cubicBezTo>
                    <a:cubicBezTo>
                      <a:pt x="3" y="19"/>
                      <a:pt x="3" y="19"/>
                      <a:pt x="3" y="20"/>
                    </a:cubicBezTo>
                    <a:cubicBezTo>
                      <a:pt x="3" y="21"/>
                      <a:pt x="3" y="24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1" y="24"/>
                      <a:pt x="1" y="24"/>
                      <a:pt x="1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1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7"/>
                    </a:cubicBezTo>
                    <a:cubicBezTo>
                      <a:pt x="2" y="27"/>
                      <a:pt x="2" y="27"/>
                      <a:pt x="3" y="28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3" y="29"/>
                      <a:pt x="4" y="29"/>
                      <a:pt x="4" y="29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5" y="29"/>
                      <a:pt x="5" y="30"/>
                      <a:pt x="5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30"/>
                      <a:pt x="6" y="31"/>
                      <a:pt x="7" y="31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8" y="31"/>
                      <a:pt x="8" y="31"/>
                      <a:pt x="8" y="32"/>
                    </a:cubicBezTo>
                    <a:cubicBezTo>
                      <a:pt x="8" y="32"/>
                      <a:pt x="8" y="32"/>
                      <a:pt x="9" y="32"/>
                    </a:cubicBezTo>
                    <a:cubicBezTo>
                      <a:pt x="9" y="32"/>
                      <a:pt x="9" y="32"/>
                      <a:pt x="9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1" y="34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11" y="34"/>
                      <a:pt x="11" y="35"/>
                      <a:pt x="12" y="35"/>
                    </a:cubicBezTo>
                    <a:cubicBezTo>
                      <a:pt x="13" y="36"/>
                      <a:pt x="15" y="37"/>
                      <a:pt x="18" y="37"/>
                    </a:cubicBezTo>
                    <a:cubicBezTo>
                      <a:pt x="19" y="37"/>
                      <a:pt x="20" y="37"/>
                      <a:pt x="21" y="37"/>
                    </a:cubicBezTo>
                    <a:cubicBezTo>
                      <a:pt x="22" y="37"/>
                      <a:pt x="23" y="36"/>
                      <a:pt x="25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14" name="Freeform 1195">
                <a:extLst>
                  <a:ext uri="{FF2B5EF4-FFF2-40B4-BE49-F238E27FC236}">
                    <a16:creationId xmlns="" xmlns:a16="http://schemas.microsoft.com/office/drawing/2014/main" id="{940D764B-DF68-469E-8A89-24D1077107DC}"/>
                  </a:ext>
                </a:extLst>
              </p:cNvPr>
              <p:cNvSpPr/>
              <p:nvPr/>
            </p:nvSpPr>
            <p:spPr bwMode="auto">
              <a:xfrm>
                <a:off x="6102341" y="3843852"/>
                <a:ext cx="140495" cy="65789"/>
              </a:xfrm>
              <a:custGeom>
                <a:gdLst>
                  <a:gd name="T0" fmla="*/ 18 w 65"/>
                  <a:gd name="T1" fmla="*/ 31 h 31"/>
                  <a:gd name="T2" fmla="*/ 21 w 65"/>
                  <a:gd name="T3" fmla="*/ 31 h 31"/>
                  <a:gd name="T4" fmla="*/ 24 w 65"/>
                  <a:gd name="T5" fmla="*/ 31 h 31"/>
                  <a:gd name="T6" fmla="*/ 25 w 65"/>
                  <a:gd name="T7" fmla="*/ 27 h 31"/>
                  <a:gd name="T8" fmla="*/ 26 w 65"/>
                  <a:gd name="T9" fmla="*/ 25 h 31"/>
                  <a:gd name="T10" fmla="*/ 27 w 65"/>
                  <a:gd name="T11" fmla="*/ 25 h 31"/>
                  <a:gd name="T12" fmla="*/ 39 w 65"/>
                  <a:gd name="T13" fmla="*/ 29 h 31"/>
                  <a:gd name="T14" fmla="*/ 42 w 65"/>
                  <a:gd name="T15" fmla="*/ 30 h 31"/>
                  <a:gd name="T16" fmla="*/ 45 w 65"/>
                  <a:gd name="T17" fmla="*/ 30 h 31"/>
                  <a:gd name="T18" fmla="*/ 47 w 65"/>
                  <a:gd name="T19" fmla="*/ 29 h 31"/>
                  <a:gd name="T20" fmla="*/ 48 w 65"/>
                  <a:gd name="T21" fmla="*/ 29 h 31"/>
                  <a:gd name="T22" fmla="*/ 48 w 65"/>
                  <a:gd name="T23" fmla="*/ 29 h 31"/>
                  <a:gd name="T24" fmla="*/ 49 w 65"/>
                  <a:gd name="T25" fmla="*/ 28 h 31"/>
                  <a:gd name="T26" fmla="*/ 50 w 65"/>
                  <a:gd name="T27" fmla="*/ 28 h 31"/>
                  <a:gd name="T28" fmla="*/ 50 w 65"/>
                  <a:gd name="T29" fmla="*/ 28 h 31"/>
                  <a:gd name="T30" fmla="*/ 59 w 65"/>
                  <a:gd name="T31" fmla="*/ 24 h 31"/>
                  <a:gd name="T32" fmla="*/ 61 w 65"/>
                  <a:gd name="T33" fmla="*/ 21 h 31"/>
                  <a:gd name="T34" fmla="*/ 62 w 65"/>
                  <a:gd name="T35" fmla="*/ 21 h 31"/>
                  <a:gd name="T36" fmla="*/ 64 w 65"/>
                  <a:gd name="T37" fmla="*/ 19 h 31"/>
                  <a:gd name="T38" fmla="*/ 65 w 65"/>
                  <a:gd name="T39" fmla="*/ 19 h 31"/>
                  <a:gd name="T40" fmla="*/ 64 w 65"/>
                  <a:gd name="T41" fmla="*/ 18 h 31"/>
                  <a:gd name="T42" fmla="*/ 63 w 65"/>
                  <a:gd name="T43" fmla="*/ 16 h 31"/>
                  <a:gd name="T44" fmla="*/ 61 w 65"/>
                  <a:gd name="T45" fmla="*/ 15 h 31"/>
                  <a:gd name="T46" fmla="*/ 60 w 65"/>
                  <a:gd name="T47" fmla="*/ 15 h 31"/>
                  <a:gd name="T48" fmla="*/ 54 w 65"/>
                  <a:gd name="T49" fmla="*/ 13 h 31"/>
                  <a:gd name="T50" fmla="*/ 54 w 65"/>
                  <a:gd name="T51" fmla="*/ 12 h 31"/>
                  <a:gd name="T52" fmla="*/ 53 w 65"/>
                  <a:gd name="T53" fmla="*/ 10 h 31"/>
                  <a:gd name="T54" fmla="*/ 51 w 65"/>
                  <a:gd name="T55" fmla="*/ 10 h 31"/>
                  <a:gd name="T56" fmla="*/ 49 w 65"/>
                  <a:gd name="T57" fmla="*/ 10 h 31"/>
                  <a:gd name="T58" fmla="*/ 49 w 65"/>
                  <a:gd name="T59" fmla="*/ 10 h 31"/>
                  <a:gd name="T60" fmla="*/ 45 w 65"/>
                  <a:gd name="T61" fmla="*/ 12 h 31"/>
                  <a:gd name="T62" fmla="*/ 45 w 65"/>
                  <a:gd name="T63" fmla="*/ 12 h 31"/>
                  <a:gd name="T64" fmla="*/ 42 w 65"/>
                  <a:gd name="T65" fmla="*/ 11 h 31"/>
                  <a:gd name="T66" fmla="*/ 39 w 65"/>
                  <a:gd name="T67" fmla="*/ 7 h 31"/>
                  <a:gd name="T68" fmla="*/ 33 w 65"/>
                  <a:gd name="T69" fmla="*/ 3 h 31"/>
                  <a:gd name="T70" fmla="*/ 31 w 65"/>
                  <a:gd name="T71" fmla="*/ 2 h 31"/>
                  <a:gd name="T72" fmla="*/ 30 w 65"/>
                  <a:gd name="T73" fmla="*/ 2 h 31"/>
                  <a:gd name="T74" fmla="*/ 28 w 65"/>
                  <a:gd name="T75" fmla="*/ 0 h 31"/>
                  <a:gd name="T76" fmla="*/ 28 w 65"/>
                  <a:gd name="T77" fmla="*/ 0 h 31"/>
                  <a:gd name="T78" fmla="*/ 27 w 65"/>
                  <a:gd name="T79" fmla="*/ 0 h 31"/>
                  <a:gd name="T80" fmla="*/ 27 w 65"/>
                  <a:gd name="T81" fmla="*/ 1 h 31"/>
                  <a:gd name="T82" fmla="*/ 27 w 65"/>
                  <a:gd name="T83" fmla="*/ 1 h 31"/>
                  <a:gd name="T84" fmla="*/ 25 w 65"/>
                  <a:gd name="T85" fmla="*/ 1 h 31"/>
                  <a:gd name="T86" fmla="*/ 23 w 65"/>
                  <a:gd name="T87" fmla="*/ 1 h 31"/>
                  <a:gd name="T88" fmla="*/ 22 w 65"/>
                  <a:gd name="T89" fmla="*/ 0 h 31"/>
                  <a:gd name="T90" fmla="*/ 17 w 65"/>
                  <a:gd name="T91" fmla="*/ 2 h 31"/>
                  <a:gd name="T92" fmla="*/ 13 w 65"/>
                  <a:gd name="T93" fmla="*/ 5 h 31"/>
                  <a:gd name="T94" fmla="*/ 0 w 65"/>
                  <a:gd name="T95" fmla="*/ 10 h 31"/>
                  <a:gd name="T96" fmla="*/ 0 w 65"/>
                  <a:gd name="T97" fmla="*/ 10 h 31"/>
                  <a:gd name="T98" fmla="*/ 1 w 65"/>
                  <a:gd name="T99" fmla="*/ 11 h 31"/>
                  <a:gd name="T100" fmla="*/ 2 w 65"/>
                  <a:gd name="T101" fmla="*/ 13 h 31"/>
                  <a:gd name="T102" fmla="*/ 3 w 65"/>
                  <a:gd name="T103" fmla="*/ 17 h 31"/>
                  <a:gd name="T104" fmla="*/ 5 w 65"/>
                  <a:gd name="T105" fmla="*/ 22 h 31"/>
                  <a:gd name="T106" fmla="*/ 7 w 65"/>
                  <a:gd name="T107" fmla="*/ 23 h 31"/>
                  <a:gd name="T108" fmla="*/ 17 w 65"/>
                  <a:gd name="T109" fmla="*/ 31 h 31"/>
                  <a:gd name="T110" fmla="*/ 17 w 65"/>
                  <a:gd name="T111" fmla="*/ 31 h 31"/>
                  <a:gd name="T112" fmla="*/ 18 w 65"/>
                  <a:gd name="T113" fmla="*/ 31 h 3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5" h="31">
                    <a:moveTo>
                      <a:pt x="18" y="31"/>
                    </a:moveTo>
                    <a:cubicBezTo>
                      <a:pt x="19" y="31"/>
                      <a:pt x="20" y="31"/>
                      <a:pt x="21" y="31"/>
                    </a:cubicBezTo>
                    <a:cubicBezTo>
                      <a:pt x="23" y="31"/>
                      <a:pt x="24" y="31"/>
                      <a:pt x="24" y="31"/>
                    </a:cubicBezTo>
                    <a:cubicBezTo>
                      <a:pt x="24" y="30"/>
                      <a:pt x="25" y="27"/>
                      <a:pt x="25" y="27"/>
                    </a:cubicBezTo>
                    <a:cubicBezTo>
                      <a:pt x="26" y="25"/>
                      <a:pt x="26" y="25"/>
                      <a:pt x="26" y="25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8" y="25"/>
                      <a:pt x="36" y="25"/>
                      <a:pt x="39" y="29"/>
                    </a:cubicBezTo>
                    <a:cubicBezTo>
                      <a:pt x="40" y="30"/>
                      <a:pt x="41" y="30"/>
                      <a:pt x="42" y="30"/>
                    </a:cubicBezTo>
                    <a:cubicBezTo>
                      <a:pt x="44" y="30"/>
                      <a:pt x="45" y="30"/>
                      <a:pt x="45" y="30"/>
                    </a:cubicBezTo>
                    <a:cubicBezTo>
                      <a:pt x="47" y="29"/>
                      <a:pt x="47" y="29"/>
                      <a:pt x="47" y="29"/>
                    </a:cubicBezTo>
                    <a:cubicBezTo>
                      <a:pt x="48" y="29"/>
                      <a:pt x="48" y="29"/>
                      <a:pt x="48" y="29"/>
                    </a:cubicBezTo>
                    <a:cubicBezTo>
                      <a:pt x="48" y="29"/>
                      <a:pt x="48" y="29"/>
                      <a:pt x="48" y="29"/>
                    </a:cubicBezTo>
                    <a:cubicBezTo>
                      <a:pt x="48" y="29"/>
                      <a:pt x="48" y="29"/>
                      <a:pt x="49" y="28"/>
                    </a:cubicBezTo>
                    <a:cubicBezTo>
                      <a:pt x="49" y="28"/>
                      <a:pt x="49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3" y="28"/>
                      <a:pt x="57" y="27"/>
                      <a:pt x="59" y="24"/>
                    </a:cubicBezTo>
                    <a:cubicBezTo>
                      <a:pt x="60" y="23"/>
                      <a:pt x="60" y="22"/>
                      <a:pt x="61" y="21"/>
                    </a:cubicBezTo>
                    <a:cubicBezTo>
                      <a:pt x="61" y="21"/>
                      <a:pt x="62" y="21"/>
                      <a:pt x="62" y="21"/>
                    </a:cubicBezTo>
                    <a:cubicBezTo>
                      <a:pt x="63" y="20"/>
                      <a:pt x="63" y="19"/>
                      <a:pt x="64" y="19"/>
                    </a:cubicBezTo>
                    <a:cubicBezTo>
                      <a:pt x="65" y="19"/>
                      <a:pt x="65" y="19"/>
                      <a:pt x="65" y="19"/>
                    </a:cubicBezTo>
                    <a:cubicBezTo>
                      <a:pt x="64" y="18"/>
                      <a:pt x="64" y="18"/>
                      <a:pt x="64" y="18"/>
                    </a:cubicBezTo>
                    <a:cubicBezTo>
                      <a:pt x="64" y="17"/>
                      <a:pt x="63" y="16"/>
                      <a:pt x="63" y="16"/>
                    </a:cubicBezTo>
                    <a:cubicBezTo>
                      <a:pt x="62" y="15"/>
                      <a:pt x="61" y="15"/>
                      <a:pt x="61" y="15"/>
                    </a:cubicBezTo>
                    <a:cubicBezTo>
                      <a:pt x="60" y="15"/>
                      <a:pt x="60" y="15"/>
                      <a:pt x="60" y="15"/>
                    </a:cubicBezTo>
                    <a:cubicBezTo>
                      <a:pt x="57" y="15"/>
                      <a:pt x="55" y="15"/>
                      <a:pt x="54" y="13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4" y="11"/>
                      <a:pt x="54" y="10"/>
                      <a:pt x="53" y="10"/>
                    </a:cubicBezTo>
                    <a:cubicBezTo>
                      <a:pt x="53" y="10"/>
                      <a:pt x="52" y="10"/>
                      <a:pt x="51" y="10"/>
                    </a:cubicBezTo>
                    <a:cubicBezTo>
                      <a:pt x="51" y="10"/>
                      <a:pt x="50" y="10"/>
                      <a:pt x="49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8" y="11"/>
                      <a:pt x="47" y="12"/>
                      <a:pt x="45" y="12"/>
                    </a:cubicBezTo>
                    <a:cubicBezTo>
                      <a:pt x="45" y="12"/>
                      <a:pt x="45" y="12"/>
                      <a:pt x="45" y="12"/>
                    </a:cubicBezTo>
                    <a:cubicBezTo>
                      <a:pt x="44" y="12"/>
                      <a:pt x="43" y="11"/>
                      <a:pt x="42" y="11"/>
                    </a:cubicBezTo>
                    <a:cubicBezTo>
                      <a:pt x="40" y="10"/>
                      <a:pt x="39" y="8"/>
                      <a:pt x="39" y="7"/>
                    </a:cubicBezTo>
                    <a:cubicBezTo>
                      <a:pt x="39" y="6"/>
                      <a:pt x="37" y="5"/>
                      <a:pt x="33" y="3"/>
                    </a:cubicBezTo>
                    <a:cubicBezTo>
                      <a:pt x="32" y="3"/>
                      <a:pt x="31" y="3"/>
                      <a:pt x="31" y="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29" y="1"/>
                      <a:pt x="29" y="1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0"/>
                      <a:pt x="28" y="0"/>
                      <a:pt x="27" y="0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6" y="1"/>
                      <a:pt x="26" y="1"/>
                      <a:pt x="25" y="1"/>
                    </a:cubicBezTo>
                    <a:cubicBezTo>
                      <a:pt x="25" y="1"/>
                      <a:pt x="24" y="1"/>
                      <a:pt x="23" y="1"/>
                    </a:cubicBezTo>
                    <a:cubicBezTo>
                      <a:pt x="23" y="1"/>
                      <a:pt x="22" y="0"/>
                      <a:pt x="22" y="0"/>
                    </a:cubicBezTo>
                    <a:cubicBezTo>
                      <a:pt x="21" y="1"/>
                      <a:pt x="19" y="2"/>
                      <a:pt x="17" y="2"/>
                    </a:cubicBezTo>
                    <a:cubicBezTo>
                      <a:pt x="16" y="3"/>
                      <a:pt x="14" y="4"/>
                      <a:pt x="13" y="5"/>
                    </a:cubicBezTo>
                    <a:cubicBezTo>
                      <a:pt x="9" y="7"/>
                      <a:pt x="4" y="9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1" y="11"/>
                      <a:pt x="1" y="11"/>
                    </a:cubicBezTo>
                    <a:cubicBezTo>
                      <a:pt x="1" y="12"/>
                      <a:pt x="2" y="12"/>
                      <a:pt x="2" y="13"/>
                    </a:cubicBezTo>
                    <a:cubicBezTo>
                      <a:pt x="3" y="14"/>
                      <a:pt x="3" y="15"/>
                      <a:pt x="3" y="17"/>
                    </a:cubicBezTo>
                    <a:cubicBezTo>
                      <a:pt x="4" y="18"/>
                      <a:pt x="4" y="21"/>
                      <a:pt x="5" y="22"/>
                    </a:cubicBezTo>
                    <a:cubicBezTo>
                      <a:pt x="6" y="22"/>
                      <a:pt x="6" y="22"/>
                      <a:pt x="7" y="23"/>
                    </a:cubicBezTo>
                    <a:cubicBezTo>
                      <a:pt x="13" y="27"/>
                      <a:pt x="17" y="29"/>
                      <a:pt x="17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8" y="31"/>
                      <a:pt x="18" y="31"/>
                      <a:pt x="18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15" name="Freeform 1196">
                <a:extLst>
                  <a:ext uri="{FF2B5EF4-FFF2-40B4-BE49-F238E27FC236}">
                    <a16:creationId xmlns="" xmlns:a16="http://schemas.microsoft.com/office/drawing/2014/main" id="{1C150072-37FA-4A19-AC86-39271DBE780E}"/>
                  </a:ext>
                </a:extLst>
              </p:cNvPr>
              <p:cNvSpPr/>
              <p:nvPr/>
            </p:nvSpPr>
            <p:spPr bwMode="auto">
              <a:xfrm>
                <a:off x="6208845" y="3892099"/>
                <a:ext cx="124632" cy="43860"/>
              </a:xfrm>
              <a:custGeom>
                <a:gdLst>
                  <a:gd name="T0" fmla="*/ 18 w 57"/>
                  <a:gd name="T1" fmla="*/ 0 h 21"/>
                  <a:gd name="T2" fmla="*/ 17 w 57"/>
                  <a:gd name="T3" fmla="*/ 0 h 21"/>
                  <a:gd name="T4" fmla="*/ 16 w 57"/>
                  <a:gd name="T5" fmla="*/ 1 h 21"/>
                  <a:gd name="T6" fmla="*/ 16 w 57"/>
                  <a:gd name="T7" fmla="*/ 2 h 21"/>
                  <a:gd name="T8" fmla="*/ 15 w 57"/>
                  <a:gd name="T9" fmla="*/ 2 h 21"/>
                  <a:gd name="T10" fmla="*/ 14 w 57"/>
                  <a:gd name="T11" fmla="*/ 3 h 21"/>
                  <a:gd name="T12" fmla="*/ 14 w 57"/>
                  <a:gd name="T13" fmla="*/ 4 h 21"/>
                  <a:gd name="T14" fmla="*/ 2 w 57"/>
                  <a:gd name="T15" fmla="*/ 10 h 21"/>
                  <a:gd name="T16" fmla="*/ 1 w 57"/>
                  <a:gd name="T17" fmla="*/ 10 h 21"/>
                  <a:gd name="T18" fmla="*/ 1 w 57"/>
                  <a:gd name="T19" fmla="*/ 10 h 21"/>
                  <a:gd name="T20" fmla="*/ 1 w 57"/>
                  <a:gd name="T21" fmla="*/ 10 h 21"/>
                  <a:gd name="T22" fmla="*/ 1 w 57"/>
                  <a:gd name="T23" fmla="*/ 10 h 21"/>
                  <a:gd name="T24" fmla="*/ 1 w 57"/>
                  <a:gd name="T25" fmla="*/ 11 h 21"/>
                  <a:gd name="T26" fmla="*/ 1 w 57"/>
                  <a:gd name="T27" fmla="*/ 11 h 21"/>
                  <a:gd name="T28" fmla="*/ 0 w 57"/>
                  <a:gd name="T29" fmla="*/ 11 h 21"/>
                  <a:gd name="T30" fmla="*/ 0 w 57"/>
                  <a:gd name="T31" fmla="*/ 12 h 21"/>
                  <a:gd name="T32" fmla="*/ 1 w 57"/>
                  <a:gd name="T33" fmla="*/ 13 h 21"/>
                  <a:gd name="T34" fmla="*/ 1 w 57"/>
                  <a:gd name="T35" fmla="*/ 14 h 21"/>
                  <a:gd name="T36" fmla="*/ 2 w 57"/>
                  <a:gd name="T37" fmla="*/ 15 h 21"/>
                  <a:gd name="T38" fmla="*/ 2 w 57"/>
                  <a:gd name="T39" fmla="*/ 15 h 21"/>
                  <a:gd name="T40" fmla="*/ 3 w 57"/>
                  <a:gd name="T41" fmla="*/ 18 h 21"/>
                  <a:gd name="T42" fmla="*/ 3 w 57"/>
                  <a:gd name="T43" fmla="*/ 18 h 21"/>
                  <a:gd name="T44" fmla="*/ 4 w 57"/>
                  <a:gd name="T45" fmla="*/ 18 h 21"/>
                  <a:gd name="T46" fmla="*/ 4 w 57"/>
                  <a:gd name="T47" fmla="*/ 19 h 21"/>
                  <a:gd name="T48" fmla="*/ 9 w 57"/>
                  <a:gd name="T49" fmla="*/ 21 h 21"/>
                  <a:gd name="T50" fmla="*/ 12 w 57"/>
                  <a:gd name="T51" fmla="*/ 21 h 21"/>
                  <a:gd name="T52" fmla="*/ 16 w 57"/>
                  <a:gd name="T53" fmla="*/ 20 h 21"/>
                  <a:gd name="T54" fmla="*/ 30 w 57"/>
                  <a:gd name="T55" fmla="*/ 15 h 21"/>
                  <a:gd name="T56" fmla="*/ 35 w 57"/>
                  <a:gd name="T57" fmla="*/ 11 h 21"/>
                  <a:gd name="T58" fmla="*/ 41 w 57"/>
                  <a:gd name="T59" fmla="*/ 8 h 21"/>
                  <a:gd name="T60" fmla="*/ 41 w 57"/>
                  <a:gd name="T61" fmla="*/ 8 h 21"/>
                  <a:gd name="T62" fmla="*/ 43 w 57"/>
                  <a:gd name="T63" fmla="*/ 9 h 21"/>
                  <a:gd name="T64" fmla="*/ 53 w 57"/>
                  <a:gd name="T65" fmla="*/ 12 h 21"/>
                  <a:gd name="T66" fmla="*/ 53 w 57"/>
                  <a:gd name="T67" fmla="*/ 12 h 21"/>
                  <a:gd name="T68" fmla="*/ 53 w 57"/>
                  <a:gd name="T69" fmla="*/ 12 h 21"/>
                  <a:gd name="T70" fmla="*/ 54 w 57"/>
                  <a:gd name="T71" fmla="*/ 13 h 21"/>
                  <a:gd name="T72" fmla="*/ 54 w 57"/>
                  <a:gd name="T73" fmla="*/ 12 h 21"/>
                  <a:gd name="T74" fmla="*/ 54 w 57"/>
                  <a:gd name="T75" fmla="*/ 11 h 21"/>
                  <a:gd name="T76" fmla="*/ 54 w 57"/>
                  <a:gd name="T77" fmla="*/ 10 h 21"/>
                  <a:gd name="T78" fmla="*/ 55 w 57"/>
                  <a:gd name="T79" fmla="*/ 9 h 21"/>
                  <a:gd name="T80" fmla="*/ 55 w 57"/>
                  <a:gd name="T81" fmla="*/ 9 h 21"/>
                  <a:gd name="T82" fmla="*/ 56 w 57"/>
                  <a:gd name="T83" fmla="*/ 7 h 21"/>
                  <a:gd name="T84" fmla="*/ 56 w 57"/>
                  <a:gd name="T85" fmla="*/ 6 h 21"/>
                  <a:gd name="T86" fmla="*/ 57 w 57"/>
                  <a:gd name="T87" fmla="*/ 5 h 21"/>
                  <a:gd name="T88" fmla="*/ 57 w 57"/>
                  <a:gd name="T89" fmla="*/ 5 h 21"/>
                  <a:gd name="T90" fmla="*/ 57 w 57"/>
                  <a:gd name="T91" fmla="*/ 5 h 21"/>
                  <a:gd name="T92" fmla="*/ 56 w 57"/>
                  <a:gd name="T93" fmla="*/ 5 h 21"/>
                  <a:gd name="T94" fmla="*/ 55 w 57"/>
                  <a:gd name="T95" fmla="*/ 4 h 21"/>
                  <a:gd name="T96" fmla="*/ 54 w 57"/>
                  <a:gd name="T97" fmla="*/ 4 h 21"/>
                  <a:gd name="T98" fmla="*/ 54 w 57"/>
                  <a:gd name="T99" fmla="*/ 4 h 21"/>
                  <a:gd name="T100" fmla="*/ 54 w 57"/>
                  <a:gd name="T101" fmla="*/ 4 h 21"/>
                  <a:gd name="T102" fmla="*/ 53 w 57"/>
                  <a:gd name="T103" fmla="*/ 4 h 21"/>
                  <a:gd name="T104" fmla="*/ 53 w 57"/>
                  <a:gd name="T105" fmla="*/ 3 h 21"/>
                  <a:gd name="T106" fmla="*/ 45 w 57"/>
                  <a:gd name="T107" fmla="*/ 2 h 21"/>
                  <a:gd name="T108" fmla="*/ 40 w 57"/>
                  <a:gd name="T109" fmla="*/ 1 h 21"/>
                  <a:gd name="T110" fmla="*/ 37 w 57"/>
                  <a:gd name="T111" fmla="*/ 1 h 21"/>
                  <a:gd name="T112" fmla="*/ 33 w 57"/>
                  <a:gd name="T113" fmla="*/ 1 h 21"/>
                  <a:gd name="T114" fmla="*/ 26 w 57"/>
                  <a:gd name="T115" fmla="*/ 0 h 21"/>
                  <a:gd name="T116" fmla="*/ 25 w 57"/>
                  <a:gd name="T117" fmla="*/ 0 h 21"/>
                  <a:gd name="T118" fmla="*/ 19 w 57"/>
                  <a:gd name="T119" fmla="*/ 0 h 21"/>
                  <a:gd name="T120" fmla="*/ 18 w 57"/>
                  <a:gd name="T121" fmla="*/ 0 h 21"/>
                  <a:gd name="T122" fmla="*/ 18 w 57"/>
                  <a:gd name="T123" fmla="*/ 0 h 2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7" h="21">
                    <a:moveTo>
                      <a:pt x="18" y="0"/>
                    </a:moveTo>
                    <a:cubicBezTo>
                      <a:pt x="18" y="0"/>
                      <a:pt x="17" y="0"/>
                      <a:pt x="17" y="0"/>
                    </a:cubicBezTo>
                    <a:cubicBezTo>
                      <a:pt x="17" y="1"/>
                      <a:pt x="17" y="1"/>
                      <a:pt x="16" y="1"/>
                    </a:cubicBezTo>
                    <a:cubicBezTo>
                      <a:pt x="16" y="1"/>
                      <a:pt x="16" y="1"/>
                      <a:pt x="16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5" y="2"/>
                      <a:pt x="15" y="3"/>
                      <a:pt x="14" y="3"/>
                    </a:cubicBezTo>
                    <a:cubicBezTo>
                      <a:pt x="14" y="3"/>
                      <a:pt x="14" y="3"/>
                      <a:pt x="14" y="4"/>
                    </a:cubicBezTo>
                    <a:cubicBezTo>
                      <a:pt x="10" y="9"/>
                      <a:pt x="5" y="10"/>
                      <a:pt x="2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1"/>
                      <a:pt x="1" y="1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1"/>
                      <a:pt x="0" y="11"/>
                      <a:pt x="0" y="11"/>
                    </a:cubicBezTo>
                    <a:cubicBezTo>
                      <a:pt x="0" y="11"/>
                      <a:pt x="0" y="12"/>
                      <a:pt x="0" y="12"/>
                    </a:cubicBezTo>
                    <a:cubicBezTo>
                      <a:pt x="0" y="12"/>
                      <a:pt x="0" y="12"/>
                      <a:pt x="1" y="13"/>
                    </a:cubicBezTo>
                    <a:cubicBezTo>
                      <a:pt x="1" y="13"/>
                      <a:pt x="1" y="13"/>
                      <a:pt x="1" y="14"/>
                    </a:cubicBezTo>
                    <a:cubicBezTo>
                      <a:pt x="1" y="14"/>
                      <a:pt x="1" y="14"/>
                      <a:pt x="2" y="15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2" y="16"/>
                      <a:pt x="3" y="17"/>
                      <a:pt x="3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8"/>
                      <a:pt x="4" y="18"/>
                      <a:pt x="4" y="18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5" y="20"/>
                      <a:pt x="7" y="20"/>
                      <a:pt x="9" y="21"/>
                    </a:cubicBezTo>
                    <a:cubicBezTo>
                      <a:pt x="10" y="21"/>
                      <a:pt x="11" y="21"/>
                      <a:pt x="12" y="21"/>
                    </a:cubicBezTo>
                    <a:cubicBezTo>
                      <a:pt x="14" y="21"/>
                      <a:pt x="16" y="20"/>
                      <a:pt x="16" y="20"/>
                    </a:cubicBezTo>
                    <a:cubicBezTo>
                      <a:pt x="17" y="15"/>
                      <a:pt x="30" y="15"/>
                      <a:pt x="30" y="15"/>
                    </a:cubicBezTo>
                    <a:cubicBezTo>
                      <a:pt x="31" y="15"/>
                      <a:pt x="34" y="13"/>
                      <a:pt x="35" y="11"/>
                    </a:cubicBezTo>
                    <a:cubicBezTo>
                      <a:pt x="38" y="9"/>
                      <a:pt x="39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2" y="8"/>
                      <a:pt x="42" y="8"/>
                      <a:pt x="43" y="9"/>
                    </a:cubicBezTo>
                    <a:cubicBezTo>
                      <a:pt x="47" y="9"/>
                      <a:pt x="51" y="10"/>
                      <a:pt x="53" y="1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4" y="13"/>
                      <a:pt x="54" y="13"/>
                      <a:pt x="54" y="13"/>
                    </a:cubicBezTo>
                    <a:cubicBezTo>
                      <a:pt x="54" y="13"/>
                      <a:pt x="54" y="12"/>
                      <a:pt x="54" y="12"/>
                    </a:cubicBezTo>
                    <a:cubicBezTo>
                      <a:pt x="54" y="12"/>
                      <a:pt x="54" y="11"/>
                      <a:pt x="54" y="11"/>
                    </a:cubicBezTo>
                    <a:cubicBezTo>
                      <a:pt x="54" y="11"/>
                      <a:pt x="54" y="10"/>
                      <a:pt x="54" y="10"/>
                    </a:cubicBezTo>
                    <a:cubicBezTo>
                      <a:pt x="55" y="10"/>
                      <a:pt x="55" y="9"/>
                      <a:pt x="55" y="9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5" y="8"/>
                      <a:pt x="56" y="7"/>
                      <a:pt x="56" y="7"/>
                    </a:cubicBezTo>
                    <a:cubicBezTo>
                      <a:pt x="56" y="7"/>
                      <a:pt x="56" y="7"/>
                      <a:pt x="56" y="6"/>
                    </a:cubicBezTo>
                    <a:cubicBezTo>
                      <a:pt x="57" y="6"/>
                      <a:pt x="57" y="6"/>
                      <a:pt x="57" y="5"/>
                    </a:cubicBezTo>
                    <a:cubicBezTo>
                      <a:pt x="57" y="5"/>
                      <a:pt x="57" y="5"/>
                      <a:pt x="57" y="5"/>
                    </a:cubicBezTo>
                    <a:cubicBezTo>
                      <a:pt x="57" y="5"/>
                      <a:pt x="57" y="5"/>
                      <a:pt x="57" y="5"/>
                    </a:cubicBezTo>
                    <a:cubicBezTo>
                      <a:pt x="57" y="5"/>
                      <a:pt x="56" y="5"/>
                      <a:pt x="56" y="5"/>
                    </a:cubicBezTo>
                    <a:cubicBezTo>
                      <a:pt x="56" y="5"/>
                      <a:pt x="55" y="4"/>
                      <a:pt x="55" y="4"/>
                    </a:cubicBezTo>
                    <a:cubicBezTo>
                      <a:pt x="55" y="4"/>
                      <a:pt x="55" y="4"/>
                      <a:pt x="54" y="4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4" y="4"/>
                      <a:pt x="54" y="4"/>
                      <a:pt x="53" y="4"/>
                    </a:cubicBezTo>
                    <a:cubicBezTo>
                      <a:pt x="53" y="4"/>
                      <a:pt x="53" y="3"/>
                      <a:pt x="53" y="3"/>
                    </a:cubicBezTo>
                    <a:cubicBezTo>
                      <a:pt x="52" y="3"/>
                      <a:pt x="48" y="1"/>
                      <a:pt x="45" y="2"/>
                    </a:cubicBezTo>
                    <a:cubicBezTo>
                      <a:pt x="43" y="2"/>
                      <a:pt x="41" y="1"/>
                      <a:pt x="40" y="1"/>
                    </a:cubicBezTo>
                    <a:cubicBezTo>
                      <a:pt x="39" y="1"/>
                      <a:pt x="38" y="0"/>
                      <a:pt x="37" y="1"/>
                    </a:cubicBezTo>
                    <a:cubicBezTo>
                      <a:pt x="36" y="1"/>
                      <a:pt x="35" y="1"/>
                      <a:pt x="33" y="1"/>
                    </a:cubicBezTo>
                    <a:cubicBezTo>
                      <a:pt x="31" y="1"/>
                      <a:pt x="27" y="1"/>
                      <a:pt x="26" y="0"/>
                    </a:cubicBezTo>
                    <a:cubicBezTo>
                      <a:pt x="26" y="0"/>
                      <a:pt x="25" y="0"/>
                      <a:pt x="25" y="0"/>
                    </a:cubicBezTo>
                    <a:cubicBezTo>
                      <a:pt x="23" y="1"/>
                      <a:pt x="21" y="1"/>
                      <a:pt x="19" y="0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16" name="Freeform 1197">
                <a:extLst>
                  <a:ext uri="{FF2B5EF4-FFF2-40B4-BE49-F238E27FC236}">
                    <a16:creationId xmlns="" xmlns:a16="http://schemas.microsoft.com/office/drawing/2014/main" id="{A6DC6F8F-1456-4356-B3EB-7B90D9AD6F08}"/>
                  </a:ext>
                </a:extLst>
              </p:cNvPr>
              <p:cNvSpPr/>
              <p:nvPr/>
            </p:nvSpPr>
            <p:spPr bwMode="auto">
              <a:xfrm>
                <a:off x="5565293" y="4113590"/>
                <a:ext cx="70247" cy="135964"/>
              </a:xfrm>
              <a:custGeom>
                <a:gdLst>
                  <a:gd name="T0" fmla="*/ 9 w 33"/>
                  <a:gd name="T1" fmla="*/ 7 h 64"/>
                  <a:gd name="T2" fmla="*/ 1 w 33"/>
                  <a:gd name="T3" fmla="*/ 36 h 64"/>
                  <a:gd name="T4" fmla="*/ 0 w 33"/>
                  <a:gd name="T5" fmla="*/ 38 h 64"/>
                  <a:gd name="T6" fmla="*/ 3 w 33"/>
                  <a:gd name="T7" fmla="*/ 41 h 64"/>
                  <a:gd name="T8" fmla="*/ 5 w 33"/>
                  <a:gd name="T9" fmla="*/ 43 h 64"/>
                  <a:gd name="T10" fmla="*/ 8 w 33"/>
                  <a:gd name="T11" fmla="*/ 61 h 64"/>
                  <a:gd name="T12" fmla="*/ 8 w 33"/>
                  <a:gd name="T13" fmla="*/ 64 h 64"/>
                  <a:gd name="T14" fmla="*/ 10 w 33"/>
                  <a:gd name="T15" fmla="*/ 64 h 64"/>
                  <a:gd name="T16" fmla="*/ 10 w 33"/>
                  <a:gd name="T17" fmla="*/ 64 h 64"/>
                  <a:gd name="T18" fmla="*/ 12 w 33"/>
                  <a:gd name="T19" fmla="*/ 64 h 64"/>
                  <a:gd name="T20" fmla="*/ 14 w 33"/>
                  <a:gd name="T21" fmla="*/ 64 h 64"/>
                  <a:gd name="T22" fmla="*/ 20 w 33"/>
                  <a:gd name="T23" fmla="*/ 63 h 64"/>
                  <a:gd name="T24" fmla="*/ 20 w 33"/>
                  <a:gd name="T25" fmla="*/ 63 h 64"/>
                  <a:gd name="T26" fmla="*/ 20 w 33"/>
                  <a:gd name="T27" fmla="*/ 63 h 64"/>
                  <a:gd name="T28" fmla="*/ 20 w 33"/>
                  <a:gd name="T29" fmla="*/ 62 h 64"/>
                  <a:gd name="T30" fmla="*/ 20 w 33"/>
                  <a:gd name="T31" fmla="*/ 62 h 64"/>
                  <a:gd name="T32" fmla="*/ 20 w 33"/>
                  <a:gd name="T33" fmla="*/ 60 h 64"/>
                  <a:gd name="T34" fmla="*/ 25 w 33"/>
                  <a:gd name="T35" fmla="*/ 52 h 64"/>
                  <a:gd name="T36" fmla="*/ 24 w 33"/>
                  <a:gd name="T37" fmla="*/ 50 h 64"/>
                  <a:gd name="T38" fmla="*/ 22 w 33"/>
                  <a:gd name="T39" fmla="*/ 49 h 64"/>
                  <a:gd name="T40" fmla="*/ 22 w 33"/>
                  <a:gd name="T41" fmla="*/ 44 h 64"/>
                  <a:gd name="T42" fmla="*/ 25 w 33"/>
                  <a:gd name="T43" fmla="*/ 40 h 64"/>
                  <a:gd name="T44" fmla="*/ 22 w 33"/>
                  <a:gd name="T45" fmla="*/ 37 h 64"/>
                  <a:gd name="T46" fmla="*/ 20 w 33"/>
                  <a:gd name="T47" fmla="*/ 32 h 64"/>
                  <a:gd name="T48" fmla="*/ 25 w 33"/>
                  <a:gd name="T49" fmla="*/ 29 h 64"/>
                  <a:gd name="T50" fmla="*/ 25 w 33"/>
                  <a:gd name="T51" fmla="*/ 29 h 64"/>
                  <a:gd name="T52" fmla="*/ 27 w 33"/>
                  <a:gd name="T53" fmla="*/ 22 h 64"/>
                  <a:gd name="T54" fmla="*/ 26 w 33"/>
                  <a:gd name="T55" fmla="*/ 17 h 64"/>
                  <a:gd name="T56" fmla="*/ 25 w 33"/>
                  <a:gd name="T57" fmla="*/ 13 h 64"/>
                  <a:gd name="T58" fmla="*/ 30 w 33"/>
                  <a:gd name="T59" fmla="*/ 8 h 64"/>
                  <a:gd name="T60" fmla="*/ 33 w 33"/>
                  <a:gd name="T61" fmla="*/ 6 h 64"/>
                  <a:gd name="T62" fmla="*/ 30 w 33"/>
                  <a:gd name="T63" fmla="*/ 2 h 64"/>
                  <a:gd name="T64" fmla="*/ 26 w 33"/>
                  <a:gd name="T65" fmla="*/ 2 h 64"/>
                  <a:gd name="T66" fmla="*/ 25 w 33"/>
                  <a:gd name="T67" fmla="*/ 3 h 64"/>
                  <a:gd name="T68" fmla="*/ 23 w 33"/>
                  <a:gd name="T69" fmla="*/ 4 h 64"/>
                  <a:gd name="T70" fmla="*/ 21 w 33"/>
                  <a:gd name="T71" fmla="*/ 3 h 64"/>
                  <a:gd name="T72" fmla="*/ 21 w 33"/>
                  <a:gd name="T73" fmla="*/ 3 h 64"/>
                  <a:gd name="T74" fmla="*/ 19 w 33"/>
                  <a:gd name="T75" fmla="*/ 3 h 64"/>
                  <a:gd name="T76" fmla="*/ 17 w 33"/>
                  <a:gd name="T77" fmla="*/ 3 h 64"/>
                  <a:gd name="T78" fmla="*/ 16 w 33"/>
                  <a:gd name="T79" fmla="*/ 3 h 64"/>
                  <a:gd name="T80" fmla="*/ 16 w 33"/>
                  <a:gd name="T81" fmla="*/ 3 h 64"/>
                  <a:gd name="T82" fmla="*/ 15 w 33"/>
                  <a:gd name="T83" fmla="*/ 3 h 64"/>
                  <a:gd name="T84" fmla="*/ 15 w 33"/>
                  <a:gd name="T85" fmla="*/ 3 h 64"/>
                  <a:gd name="T86" fmla="*/ 14 w 33"/>
                  <a:gd name="T87" fmla="*/ 3 h 64"/>
                  <a:gd name="T88" fmla="*/ 14 w 33"/>
                  <a:gd name="T89" fmla="*/ 3 h 64"/>
                  <a:gd name="T90" fmla="*/ 14 w 33"/>
                  <a:gd name="T91" fmla="*/ 2 h 64"/>
                  <a:gd name="T92" fmla="*/ 13 w 33"/>
                  <a:gd name="T93" fmla="*/ 2 h 64"/>
                  <a:gd name="T94" fmla="*/ 13 w 33"/>
                  <a:gd name="T95" fmla="*/ 2 h 64"/>
                  <a:gd name="T96" fmla="*/ 12 w 33"/>
                  <a:gd name="T97" fmla="*/ 1 h 64"/>
                  <a:gd name="T98" fmla="*/ 12 w 33"/>
                  <a:gd name="T99" fmla="*/ 1 h 64"/>
                  <a:gd name="T100" fmla="*/ 12 w 33"/>
                  <a:gd name="T101" fmla="*/ 1 h 64"/>
                  <a:gd name="T102" fmla="*/ 12 w 33"/>
                  <a:gd name="T103" fmla="*/ 0 h 64"/>
                  <a:gd name="T104" fmla="*/ 12 w 33"/>
                  <a:gd name="T105" fmla="*/ 0 h 64"/>
                  <a:gd name="T106" fmla="*/ 11 w 33"/>
                  <a:gd name="T107" fmla="*/ 0 h 64"/>
                  <a:gd name="T108" fmla="*/ 10 w 33"/>
                  <a:gd name="T109" fmla="*/ 1 h 64"/>
                  <a:gd name="T110" fmla="*/ 9 w 33"/>
                  <a:gd name="T111" fmla="*/ 2 h 64"/>
                  <a:gd name="T112" fmla="*/ 8 w 33"/>
                  <a:gd name="T113" fmla="*/ 2 h 64"/>
                  <a:gd name="T114" fmla="*/ 9 w 33"/>
                  <a:gd name="T115" fmla="*/ 7 h 6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3" h="64">
                    <a:moveTo>
                      <a:pt x="9" y="7"/>
                    </a:moveTo>
                    <a:cubicBezTo>
                      <a:pt x="11" y="11"/>
                      <a:pt x="6" y="31"/>
                      <a:pt x="1" y="36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9"/>
                      <a:pt x="2" y="40"/>
                      <a:pt x="3" y="41"/>
                    </a:cubicBezTo>
                    <a:cubicBezTo>
                      <a:pt x="4" y="42"/>
                      <a:pt x="5" y="42"/>
                      <a:pt x="5" y="43"/>
                    </a:cubicBezTo>
                    <a:cubicBezTo>
                      <a:pt x="10" y="46"/>
                      <a:pt x="9" y="55"/>
                      <a:pt x="8" y="61"/>
                    </a:cubicBezTo>
                    <a:cubicBezTo>
                      <a:pt x="8" y="62"/>
                      <a:pt x="8" y="63"/>
                      <a:pt x="8" y="64"/>
                    </a:cubicBezTo>
                    <a:cubicBezTo>
                      <a:pt x="8" y="64"/>
                      <a:pt x="8" y="64"/>
                      <a:pt x="10" y="64"/>
                    </a:cubicBezTo>
                    <a:cubicBezTo>
                      <a:pt x="10" y="64"/>
                      <a:pt x="10" y="64"/>
                      <a:pt x="10" y="64"/>
                    </a:cubicBezTo>
                    <a:cubicBezTo>
                      <a:pt x="10" y="64"/>
                      <a:pt x="11" y="64"/>
                      <a:pt x="12" y="64"/>
                    </a:cubicBezTo>
                    <a:cubicBezTo>
                      <a:pt x="13" y="64"/>
                      <a:pt x="14" y="64"/>
                      <a:pt x="14" y="64"/>
                    </a:cubicBezTo>
                    <a:cubicBezTo>
                      <a:pt x="16" y="64"/>
                      <a:pt x="18" y="63"/>
                      <a:pt x="20" y="63"/>
                    </a:cubicBezTo>
                    <a:cubicBezTo>
                      <a:pt x="20" y="63"/>
                      <a:pt x="20" y="63"/>
                      <a:pt x="20" y="63"/>
                    </a:cubicBezTo>
                    <a:cubicBezTo>
                      <a:pt x="20" y="63"/>
                      <a:pt x="20" y="63"/>
                      <a:pt x="20" y="63"/>
                    </a:cubicBezTo>
                    <a:cubicBezTo>
                      <a:pt x="20" y="62"/>
                      <a:pt x="20" y="62"/>
                      <a:pt x="20" y="62"/>
                    </a:cubicBezTo>
                    <a:cubicBezTo>
                      <a:pt x="20" y="62"/>
                      <a:pt x="20" y="62"/>
                      <a:pt x="20" y="62"/>
                    </a:cubicBezTo>
                    <a:cubicBezTo>
                      <a:pt x="20" y="61"/>
                      <a:pt x="20" y="61"/>
                      <a:pt x="20" y="60"/>
                    </a:cubicBezTo>
                    <a:cubicBezTo>
                      <a:pt x="20" y="58"/>
                      <a:pt x="20" y="53"/>
                      <a:pt x="25" y="52"/>
                    </a:cubicBezTo>
                    <a:cubicBezTo>
                      <a:pt x="25" y="51"/>
                      <a:pt x="24" y="51"/>
                      <a:pt x="24" y="50"/>
                    </a:cubicBezTo>
                    <a:cubicBezTo>
                      <a:pt x="23" y="50"/>
                      <a:pt x="23" y="50"/>
                      <a:pt x="22" y="49"/>
                    </a:cubicBezTo>
                    <a:cubicBezTo>
                      <a:pt x="21" y="48"/>
                      <a:pt x="21" y="45"/>
                      <a:pt x="22" y="44"/>
                    </a:cubicBezTo>
                    <a:cubicBezTo>
                      <a:pt x="23" y="42"/>
                      <a:pt x="24" y="41"/>
                      <a:pt x="25" y="40"/>
                    </a:cubicBezTo>
                    <a:cubicBezTo>
                      <a:pt x="24" y="40"/>
                      <a:pt x="23" y="39"/>
                      <a:pt x="22" y="37"/>
                    </a:cubicBezTo>
                    <a:cubicBezTo>
                      <a:pt x="20" y="35"/>
                      <a:pt x="20" y="33"/>
                      <a:pt x="20" y="32"/>
                    </a:cubicBezTo>
                    <a:cubicBezTo>
                      <a:pt x="21" y="30"/>
                      <a:pt x="24" y="29"/>
                      <a:pt x="25" y="29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5" y="27"/>
                      <a:pt x="25" y="24"/>
                      <a:pt x="27" y="22"/>
                    </a:cubicBezTo>
                    <a:cubicBezTo>
                      <a:pt x="28" y="21"/>
                      <a:pt x="27" y="19"/>
                      <a:pt x="26" y="17"/>
                    </a:cubicBezTo>
                    <a:cubicBezTo>
                      <a:pt x="26" y="15"/>
                      <a:pt x="25" y="14"/>
                      <a:pt x="25" y="13"/>
                    </a:cubicBezTo>
                    <a:cubicBezTo>
                      <a:pt x="25" y="10"/>
                      <a:pt x="28" y="9"/>
                      <a:pt x="30" y="8"/>
                    </a:cubicBezTo>
                    <a:cubicBezTo>
                      <a:pt x="31" y="7"/>
                      <a:pt x="32" y="7"/>
                      <a:pt x="33" y="6"/>
                    </a:cubicBezTo>
                    <a:cubicBezTo>
                      <a:pt x="32" y="5"/>
                      <a:pt x="30" y="4"/>
                      <a:pt x="30" y="2"/>
                    </a:cubicBezTo>
                    <a:cubicBezTo>
                      <a:pt x="30" y="2"/>
                      <a:pt x="28" y="1"/>
                      <a:pt x="26" y="2"/>
                    </a:cubicBezTo>
                    <a:cubicBezTo>
                      <a:pt x="26" y="3"/>
                      <a:pt x="26" y="3"/>
                      <a:pt x="25" y="3"/>
                    </a:cubicBezTo>
                    <a:cubicBezTo>
                      <a:pt x="24" y="4"/>
                      <a:pt x="24" y="4"/>
                      <a:pt x="23" y="4"/>
                    </a:cubicBezTo>
                    <a:cubicBezTo>
                      <a:pt x="22" y="4"/>
                      <a:pt x="22" y="3"/>
                      <a:pt x="21" y="3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0" y="3"/>
                      <a:pt x="20" y="3"/>
                      <a:pt x="19" y="3"/>
                    </a:cubicBezTo>
                    <a:cubicBezTo>
                      <a:pt x="18" y="3"/>
                      <a:pt x="18" y="3"/>
                      <a:pt x="17" y="3"/>
                    </a:cubicBezTo>
                    <a:cubicBezTo>
                      <a:pt x="17" y="3"/>
                      <a:pt x="17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3"/>
                      <a:pt x="15" y="3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2"/>
                      <a:pt x="13" y="2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1"/>
                      <a:pt x="12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1" y="0"/>
                      <a:pt x="11" y="0"/>
                    </a:cubicBezTo>
                    <a:cubicBezTo>
                      <a:pt x="11" y="1"/>
                      <a:pt x="10" y="1"/>
                      <a:pt x="10" y="1"/>
                    </a:cubicBezTo>
                    <a:cubicBezTo>
                      <a:pt x="9" y="1"/>
                      <a:pt x="9" y="1"/>
                      <a:pt x="9" y="2"/>
                    </a:cubicBezTo>
                    <a:cubicBezTo>
                      <a:pt x="9" y="2"/>
                      <a:pt x="9" y="2"/>
                      <a:pt x="8" y="2"/>
                    </a:cubicBezTo>
                    <a:cubicBezTo>
                      <a:pt x="8" y="4"/>
                      <a:pt x="8" y="6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17" name="Freeform 1198">
                <a:extLst>
                  <a:ext uri="{FF2B5EF4-FFF2-40B4-BE49-F238E27FC236}">
                    <a16:creationId xmlns="" xmlns:a16="http://schemas.microsoft.com/office/drawing/2014/main" id="{9DBF5AD2-3FB6-4FF1-9196-9F1B5A6FD500}"/>
                  </a:ext>
                </a:extLst>
              </p:cNvPr>
              <p:cNvSpPr/>
              <p:nvPr/>
            </p:nvSpPr>
            <p:spPr bwMode="auto">
              <a:xfrm>
                <a:off x="5882538" y="3767099"/>
                <a:ext cx="88376" cy="70175"/>
              </a:xfrm>
              <a:custGeom>
                <a:gdLst>
                  <a:gd name="T0" fmla="*/ 27 w 40"/>
                  <a:gd name="T1" fmla="*/ 31 h 33"/>
                  <a:gd name="T2" fmla="*/ 28 w 40"/>
                  <a:gd name="T3" fmla="*/ 28 h 33"/>
                  <a:gd name="T4" fmla="*/ 28 w 40"/>
                  <a:gd name="T5" fmla="*/ 26 h 33"/>
                  <a:gd name="T6" fmla="*/ 30 w 40"/>
                  <a:gd name="T7" fmla="*/ 22 h 33"/>
                  <a:gd name="T8" fmla="*/ 37 w 40"/>
                  <a:gd name="T9" fmla="*/ 16 h 33"/>
                  <a:gd name="T10" fmla="*/ 35 w 40"/>
                  <a:gd name="T11" fmla="*/ 13 h 33"/>
                  <a:gd name="T12" fmla="*/ 33 w 40"/>
                  <a:gd name="T13" fmla="*/ 11 h 33"/>
                  <a:gd name="T14" fmla="*/ 36 w 40"/>
                  <a:gd name="T15" fmla="*/ 8 h 33"/>
                  <a:gd name="T16" fmla="*/ 39 w 40"/>
                  <a:gd name="T17" fmla="*/ 4 h 33"/>
                  <a:gd name="T18" fmla="*/ 40 w 40"/>
                  <a:gd name="T19" fmla="*/ 4 h 33"/>
                  <a:gd name="T20" fmla="*/ 40 w 40"/>
                  <a:gd name="T21" fmla="*/ 3 h 33"/>
                  <a:gd name="T22" fmla="*/ 39 w 40"/>
                  <a:gd name="T23" fmla="*/ 2 h 33"/>
                  <a:gd name="T24" fmla="*/ 37 w 40"/>
                  <a:gd name="T25" fmla="*/ 1 h 33"/>
                  <a:gd name="T26" fmla="*/ 27 w 40"/>
                  <a:gd name="T27" fmla="*/ 1 h 33"/>
                  <a:gd name="T28" fmla="*/ 23 w 40"/>
                  <a:gd name="T29" fmla="*/ 6 h 33"/>
                  <a:gd name="T30" fmla="*/ 19 w 40"/>
                  <a:gd name="T31" fmla="*/ 11 h 33"/>
                  <a:gd name="T32" fmla="*/ 14 w 40"/>
                  <a:gd name="T33" fmla="*/ 9 h 33"/>
                  <a:gd name="T34" fmla="*/ 10 w 40"/>
                  <a:gd name="T35" fmla="*/ 16 h 33"/>
                  <a:gd name="T36" fmla="*/ 0 w 40"/>
                  <a:gd name="T37" fmla="*/ 30 h 33"/>
                  <a:gd name="T38" fmla="*/ 1 w 40"/>
                  <a:gd name="T39" fmla="*/ 30 h 33"/>
                  <a:gd name="T40" fmla="*/ 2 w 40"/>
                  <a:gd name="T41" fmla="*/ 30 h 33"/>
                  <a:gd name="T42" fmla="*/ 4 w 40"/>
                  <a:gd name="T43" fmla="*/ 30 h 33"/>
                  <a:gd name="T44" fmla="*/ 5 w 40"/>
                  <a:gd name="T45" fmla="*/ 29 h 33"/>
                  <a:gd name="T46" fmla="*/ 6 w 40"/>
                  <a:gd name="T47" fmla="*/ 29 h 33"/>
                  <a:gd name="T48" fmla="*/ 7 w 40"/>
                  <a:gd name="T49" fmla="*/ 28 h 33"/>
                  <a:gd name="T50" fmla="*/ 8 w 40"/>
                  <a:gd name="T51" fmla="*/ 28 h 33"/>
                  <a:gd name="T52" fmla="*/ 10 w 40"/>
                  <a:gd name="T53" fmla="*/ 26 h 33"/>
                  <a:gd name="T54" fmla="*/ 17 w 40"/>
                  <a:gd name="T55" fmla="*/ 27 h 33"/>
                  <a:gd name="T56" fmla="*/ 18 w 40"/>
                  <a:gd name="T57" fmla="*/ 27 h 33"/>
                  <a:gd name="T58" fmla="*/ 22 w 40"/>
                  <a:gd name="T59" fmla="*/ 30 h 33"/>
                  <a:gd name="T60" fmla="*/ 24 w 40"/>
                  <a:gd name="T61" fmla="*/ 31 h 33"/>
                  <a:gd name="T62" fmla="*/ 25 w 40"/>
                  <a:gd name="T63" fmla="*/ 32 h 33"/>
                  <a:gd name="T64" fmla="*/ 26 w 40"/>
                  <a:gd name="T65" fmla="*/ 33 h 33"/>
                  <a:gd name="T66" fmla="*/ 27 w 40"/>
                  <a:gd name="T67" fmla="*/ 33 h 3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" h="33">
                    <a:moveTo>
                      <a:pt x="27" y="33"/>
                    </a:moveTo>
                    <a:cubicBezTo>
                      <a:pt x="27" y="33"/>
                      <a:pt x="27" y="32"/>
                      <a:pt x="27" y="31"/>
                    </a:cubicBezTo>
                    <a:cubicBezTo>
                      <a:pt x="27" y="31"/>
                      <a:pt x="27" y="31"/>
                      <a:pt x="27" y="30"/>
                    </a:cubicBezTo>
                    <a:cubicBezTo>
                      <a:pt x="27" y="30"/>
                      <a:pt x="28" y="29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8" y="28"/>
                      <a:pt x="28" y="27"/>
                      <a:pt x="28" y="26"/>
                    </a:cubicBezTo>
                    <a:cubicBezTo>
                      <a:pt x="28" y="25"/>
                      <a:pt x="27" y="23"/>
                      <a:pt x="28" y="22"/>
                    </a:cubicBezTo>
                    <a:cubicBezTo>
                      <a:pt x="29" y="22"/>
                      <a:pt x="29" y="22"/>
                      <a:pt x="30" y="22"/>
                    </a:cubicBezTo>
                    <a:cubicBezTo>
                      <a:pt x="35" y="22"/>
                      <a:pt x="35" y="21"/>
                      <a:pt x="35" y="21"/>
                    </a:cubicBezTo>
                    <a:cubicBezTo>
                      <a:pt x="35" y="18"/>
                      <a:pt x="36" y="17"/>
                      <a:pt x="37" y="16"/>
                    </a:cubicBezTo>
                    <a:cubicBezTo>
                      <a:pt x="37" y="16"/>
                      <a:pt x="37" y="16"/>
                      <a:pt x="37" y="16"/>
                    </a:cubicBezTo>
                    <a:cubicBezTo>
                      <a:pt x="37" y="15"/>
                      <a:pt x="35" y="14"/>
                      <a:pt x="35" y="13"/>
                    </a:cubicBezTo>
                    <a:cubicBezTo>
                      <a:pt x="34" y="13"/>
                      <a:pt x="34" y="12"/>
                      <a:pt x="34" y="12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4" y="9"/>
                      <a:pt x="35" y="8"/>
                      <a:pt x="36" y="8"/>
                    </a:cubicBezTo>
                    <a:cubicBezTo>
                      <a:pt x="37" y="7"/>
                      <a:pt x="38" y="6"/>
                      <a:pt x="39" y="4"/>
                    </a:cubicBezTo>
                    <a:cubicBezTo>
                      <a:pt x="39" y="4"/>
                      <a:pt x="39" y="4"/>
                      <a:pt x="39" y="4"/>
                    </a:cubicBezTo>
                    <a:cubicBezTo>
                      <a:pt x="39" y="4"/>
                      <a:pt x="39" y="4"/>
                      <a:pt x="40" y="4"/>
                    </a:cubicBezTo>
                    <a:cubicBezTo>
                      <a:pt x="40" y="4"/>
                      <a:pt x="40" y="4"/>
                      <a:pt x="40" y="4"/>
                    </a:cubicBezTo>
                    <a:cubicBezTo>
                      <a:pt x="40" y="4"/>
                      <a:pt x="40" y="4"/>
                      <a:pt x="40" y="4"/>
                    </a:cubicBezTo>
                    <a:cubicBezTo>
                      <a:pt x="40" y="4"/>
                      <a:pt x="40" y="3"/>
                      <a:pt x="40" y="3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40" y="2"/>
                      <a:pt x="40" y="2"/>
                      <a:pt x="39" y="2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2"/>
                      <a:pt x="38" y="1"/>
                      <a:pt x="37" y="1"/>
                    </a:cubicBezTo>
                    <a:cubicBezTo>
                      <a:pt x="35" y="0"/>
                      <a:pt x="32" y="0"/>
                      <a:pt x="27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4" y="2"/>
                      <a:pt x="23" y="4"/>
                      <a:pt x="23" y="4"/>
                    </a:cubicBezTo>
                    <a:cubicBezTo>
                      <a:pt x="23" y="5"/>
                      <a:pt x="23" y="6"/>
                      <a:pt x="23" y="6"/>
                    </a:cubicBezTo>
                    <a:cubicBezTo>
                      <a:pt x="24" y="7"/>
                      <a:pt x="24" y="8"/>
                      <a:pt x="24" y="9"/>
                    </a:cubicBezTo>
                    <a:cubicBezTo>
                      <a:pt x="23" y="11"/>
                      <a:pt x="21" y="11"/>
                      <a:pt x="19" y="11"/>
                    </a:cubicBezTo>
                    <a:cubicBezTo>
                      <a:pt x="17" y="11"/>
                      <a:pt x="15" y="10"/>
                      <a:pt x="15" y="8"/>
                    </a:cubicBezTo>
                    <a:cubicBezTo>
                      <a:pt x="14" y="8"/>
                      <a:pt x="14" y="9"/>
                      <a:pt x="14" y="9"/>
                    </a:cubicBezTo>
                    <a:cubicBezTo>
                      <a:pt x="13" y="9"/>
                      <a:pt x="13" y="10"/>
                      <a:pt x="13" y="10"/>
                    </a:cubicBezTo>
                    <a:cubicBezTo>
                      <a:pt x="14" y="13"/>
                      <a:pt x="12" y="14"/>
                      <a:pt x="10" y="16"/>
                    </a:cubicBezTo>
                    <a:cubicBezTo>
                      <a:pt x="9" y="17"/>
                      <a:pt x="8" y="18"/>
                      <a:pt x="8" y="19"/>
                    </a:cubicBezTo>
                    <a:cubicBezTo>
                      <a:pt x="9" y="23"/>
                      <a:pt x="6" y="27"/>
                      <a:pt x="0" y="30"/>
                    </a:cubicBezTo>
                    <a:cubicBezTo>
                      <a:pt x="0" y="30"/>
                      <a:pt x="0" y="30"/>
                      <a:pt x="1" y="30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1" y="30"/>
                      <a:pt x="1" y="30"/>
                      <a:pt x="2" y="30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2" y="30"/>
                      <a:pt x="3" y="30"/>
                      <a:pt x="3" y="30"/>
                    </a:cubicBezTo>
                    <a:cubicBezTo>
                      <a:pt x="3" y="30"/>
                      <a:pt x="3" y="30"/>
                      <a:pt x="4" y="30"/>
                    </a:cubicBezTo>
                    <a:cubicBezTo>
                      <a:pt x="4" y="30"/>
                      <a:pt x="4" y="30"/>
                      <a:pt x="4" y="30"/>
                    </a:cubicBezTo>
                    <a:cubicBezTo>
                      <a:pt x="4" y="29"/>
                      <a:pt x="5" y="29"/>
                      <a:pt x="5" y="29"/>
                    </a:cubicBezTo>
                    <a:cubicBezTo>
                      <a:pt x="5" y="29"/>
                      <a:pt x="5" y="29"/>
                      <a:pt x="6" y="29"/>
                    </a:cubicBezTo>
                    <a:cubicBezTo>
                      <a:pt x="6" y="29"/>
                      <a:pt x="6" y="29"/>
                      <a:pt x="6" y="29"/>
                    </a:cubicBezTo>
                    <a:cubicBezTo>
                      <a:pt x="6" y="29"/>
                      <a:pt x="6" y="29"/>
                      <a:pt x="7" y="29"/>
                    </a:cubicBezTo>
                    <a:cubicBezTo>
                      <a:pt x="7" y="29"/>
                      <a:pt x="7" y="29"/>
                      <a:pt x="7" y="28"/>
                    </a:cubicBezTo>
                    <a:cubicBezTo>
                      <a:pt x="7" y="28"/>
                      <a:pt x="8" y="28"/>
                      <a:pt x="8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8"/>
                      <a:pt x="9" y="28"/>
                      <a:pt x="9" y="27"/>
                    </a:cubicBezTo>
                    <a:cubicBezTo>
                      <a:pt x="9" y="27"/>
                      <a:pt x="10" y="27"/>
                      <a:pt x="10" y="26"/>
                    </a:cubicBezTo>
                    <a:cubicBezTo>
                      <a:pt x="11" y="26"/>
                      <a:pt x="12" y="26"/>
                      <a:pt x="13" y="26"/>
                    </a:cubicBezTo>
                    <a:cubicBezTo>
                      <a:pt x="14" y="26"/>
                      <a:pt x="16" y="26"/>
                      <a:pt x="17" y="27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7" y="27"/>
                      <a:pt x="18" y="27"/>
                      <a:pt x="18" y="27"/>
                    </a:cubicBezTo>
                    <a:cubicBezTo>
                      <a:pt x="18" y="28"/>
                      <a:pt x="19" y="28"/>
                      <a:pt x="19" y="28"/>
                    </a:cubicBezTo>
                    <a:cubicBezTo>
                      <a:pt x="20" y="29"/>
                      <a:pt x="21" y="30"/>
                      <a:pt x="22" y="30"/>
                    </a:cubicBezTo>
                    <a:cubicBezTo>
                      <a:pt x="22" y="30"/>
                      <a:pt x="23" y="31"/>
                      <a:pt x="23" y="31"/>
                    </a:cubicBezTo>
                    <a:cubicBezTo>
                      <a:pt x="23" y="31"/>
                      <a:pt x="23" y="31"/>
                      <a:pt x="24" y="31"/>
                    </a:cubicBezTo>
                    <a:cubicBezTo>
                      <a:pt x="24" y="31"/>
                      <a:pt x="24" y="31"/>
                      <a:pt x="24" y="32"/>
                    </a:cubicBezTo>
                    <a:cubicBezTo>
                      <a:pt x="25" y="32"/>
                      <a:pt x="25" y="32"/>
                      <a:pt x="25" y="32"/>
                    </a:cubicBezTo>
                    <a:cubicBezTo>
                      <a:pt x="25" y="32"/>
                      <a:pt x="25" y="32"/>
                      <a:pt x="26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6" y="33"/>
                      <a:pt x="27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18" name="Freeform 1200">
                <a:extLst>
                  <a:ext uri="{FF2B5EF4-FFF2-40B4-BE49-F238E27FC236}">
                    <a16:creationId xmlns="" xmlns:a16="http://schemas.microsoft.com/office/drawing/2014/main" id="{F9273FC5-4AE3-4425-B4A6-5B667D4C04EF}"/>
                  </a:ext>
                </a:extLst>
              </p:cNvPr>
              <p:cNvSpPr/>
              <p:nvPr/>
            </p:nvSpPr>
            <p:spPr bwMode="auto">
              <a:xfrm>
                <a:off x="6292690" y="3927188"/>
                <a:ext cx="213008" cy="129386"/>
              </a:xfrm>
              <a:custGeom>
                <a:gdLst>
                  <a:gd name="T0" fmla="*/ 82 w 98"/>
                  <a:gd name="T1" fmla="*/ 38 h 62"/>
                  <a:gd name="T2" fmla="*/ 81 w 98"/>
                  <a:gd name="T3" fmla="*/ 36 h 62"/>
                  <a:gd name="T4" fmla="*/ 80 w 98"/>
                  <a:gd name="T5" fmla="*/ 33 h 62"/>
                  <a:gd name="T6" fmla="*/ 80 w 98"/>
                  <a:gd name="T7" fmla="*/ 31 h 62"/>
                  <a:gd name="T8" fmla="*/ 82 w 98"/>
                  <a:gd name="T9" fmla="*/ 25 h 62"/>
                  <a:gd name="T10" fmla="*/ 74 w 98"/>
                  <a:gd name="T11" fmla="*/ 11 h 62"/>
                  <a:gd name="T12" fmla="*/ 74 w 98"/>
                  <a:gd name="T13" fmla="*/ 11 h 62"/>
                  <a:gd name="T14" fmla="*/ 73 w 98"/>
                  <a:gd name="T15" fmla="*/ 10 h 62"/>
                  <a:gd name="T16" fmla="*/ 73 w 98"/>
                  <a:gd name="T17" fmla="*/ 9 h 62"/>
                  <a:gd name="T18" fmla="*/ 72 w 98"/>
                  <a:gd name="T19" fmla="*/ 8 h 62"/>
                  <a:gd name="T20" fmla="*/ 70 w 98"/>
                  <a:gd name="T21" fmla="*/ 5 h 62"/>
                  <a:gd name="T22" fmla="*/ 69 w 98"/>
                  <a:gd name="T23" fmla="*/ 3 h 62"/>
                  <a:gd name="T24" fmla="*/ 68 w 98"/>
                  <a:gd name="T25" fmla="*/ 0 h 62"/>
                  <a:gd name="T26" fmla="*/ 65 w 98"/>
                  <a:gd name="T27" fmla="*/ 1 h 62"/>
                  <a:gd name="T28" fmla="*/ 64 w 98"/>
                  <a:gd name="T29" fmla="*/ 3 h 62"/>
                  <a:gd name="T30" fmla="*/ 58 w 98"/>
                  <a:gd name="T31" fmla="*/ 5 h 62"/>
                  <a:gd name="T32" fmla="*/ 55 w 98"/>
                  <a:gd name="T33" fmla="*/ 5 h 62"/>
                  <a:gd name="T34" fmla="*/ 45 w 98"/>
                  <a:gd name="T35" fmla="*/ 7 h 62"/>
                  <a:gd name="T36" fmla="*/ 32 w 98"/>
                  <a:gd name="T37" fmla="*/ 4 h 62"/>
                  <a:gd name="T38" fmla="*/ 27 w 98"/>
                  <a:gd name="T39" fmla="*/ 4 h 62"/>
                  <a:gd name="T40" fmla="*/ 26 w 98"/>
                  <a:gd name="T41" fmla="*/ 4 h 62"/>
                  <a:gd name="T42" fmla="*/ 25 w 98"/>
                  <a:gd name="T43" fmla="*/ 5 h 62"/>
                  <a:gd name="T44" fmla="*/ 20 w 98"/>
                  <a:gd name="T45" fmla="*/ 9 h 62"/>
                  <a:gd name="T46" fmla="*/ 16 w 98"/>
                  <a:gd name="T47" fmla="*/ 11 h 62"/>
                  <a:gd name="T48" fmla="*/ 6 w 98"/>
                  <a:gd name="T49" fmla="*/ 28 h 62"/>
                  <a:gd name="T50" fmla="*/ 0 w 98"/>
                  <a:gd name="T51" fmla="*/ 32 h 62"/>
                  <a:gd name="T52" fmla="*/ 4 w 98"/>
                  <a:gd name="T53" fmla="*/ 38 h 62"/>
                  <a:gd name="T54" fmla="*/ 8 w 98"/>
                  <a:gd name="T55" fmla="*/ 41 h 62"/>
                  <a:gd name="T56" fmla="*/ 9 w 98"/>
                  <a:gd name="T57" fmla="*/ 47 h 62"/>
                  <a:gd name="T58" fmla="*/ 22 w 98"/>
                  <a:gd name="T59" fmla="*/ 53 h 62"/>
                  <a:gd name="T60" fmla="*/ 22 w 98"/>
                  <a:gd name="T61" fmla="*/ 56 h 62"/>
                  <a:gd name="T62" fmla="*/ 23 w 98"/>
                  <a:gd name="T63" fmla="*/ 56 h 62"/>
                  <a:gd name="T64" fmla="*/ 25 w 98"/>
                  <a:gd name="T65" fmla="*/ 58 h 62"/>
                  <a:gd name="T66" fmla="*/ 27 w 98"/>
                  <a:gd name="T67" fmla="*/ 60 h 62"/>
                  <a:gd name="T68" fmla="*/ 38 w 98"/>
                  <a:gd name="T69" fmla="*/ 61 h 62"/>
                  <a:gd name="T70" fmla="*/ 51 w 98"/>
                  <a:gd name="T71" fmla="*/ 62 h 62"/>
                  <a:gd name="T72" fmla="*/ 70 w 98"/>
                  <a:gd name="T73" fmla="*/ 56 h 62"/>
                  <a:gd name="T74" fmla="*/ 83 w 98"/>
                  <a:gd name="T75" fmla="*/ 60 h 62"/>
                  <a:gd name="T76" fmla="*/ 83 w 98"/>
                  <a:gd name="T77" fmla="*/ 60 h 62"/>
                  <a:gd name="T78" fmla="*/ 85 w 98"/>
                  <a:gd name="T79" fmla="*/ 60 h 62"/>
                  <a:gd name="T80" fmla="*/ 86 w 98"/>
                  <a:gd name="T81" fmla="*/ 61 h 62"/>
                  <a:gd name="T82" fmla="*/ 93 w 98"/>
                  <a:gd name="T83" fmla="*/ 47 h 62"/>
                  <a:gd name="T84" fmla="*/ 97 w 98"/>
                  <a:gd name="T85" fmla="*/ 43 h 62"/>
                  <a:gd name="T86" fmla="*/ 96 w 98"/>
                  <a:gd name="T87" fmla="*/ 42 h 62"/>
                  <a:gd name="T88" fmla="*/ 95 w 98"/>
                  <a:gd name="T89" fmla="*/ 41 h 62"/>
                  <a:gd name="T90" fmla="*/ 89 w 98"/>
                  <a:gd name="T91" fmla="*/ 44 h 62"/>
                  <a:gd name="T92" fmla="*/ 83 w 98"/>
                  <a:gd name="T93" fmla="*/ 40 h 62"/>
                  <a:gd name="T94" fmla="*/ 83 w 98"/>
                  <a:gd name="T95" fmla="*/ 39 h 6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98" h="62">
                    <a:moveTo>
                      <a:pt x="82" y="39"/>
                    </a:moveTo>
                    <a:cubicBezTo>
                      <a:pt x="82" y="39"/>
                      <a:pt x="82" y="38"/>
                      <a:pt x="82" y="38"/>
                    </a:cubicBezTo>
                    <a:cubicBezTo>
                      <a:pt x="82" y="38"/>
                      <a:pt x="81" y="37"/>
                      <a:pt x="81" y="37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81" y="35"/>
                      <a:pt x="81" y="35"/>
                      <a:pt x="80" y="34"/>
                    </a:cubicBezTo>
                    <a:cubicBezTo>
                      <a:pt x="80" y="34"/>
                      <a:pt x="80" y="34"/>
                      <a:pt x="80" y="33"/>
                    </a:cubicBezTo>
                    <a:cubicBezTo>
                      <a:pt x="80" y="33"/>
                      <a:pt x="80" y="32"/>
                      <a:pt x="80" y="31"/>
                    </a:cubicBezTo>
                    <a:cubicBezTo>
                      <a:pt x="80" y="31"/>
                      <a:pt x="80" y="31"/>
                      <a:pt x="80" y="31"/>
                    </a:cubicBezTo>
                    <a:cubicBezTo>
                      <a:pt x="80" y="31"/>
                      <a:pt x="80" y="30"/>
                      <a:pt x="80" y="30"/>
                    </a:cubicBezTo>
                    <a:cubicBezTo>
                      <a:pt x="80" y="28"/>
                      <a:pt x="80" y="26"/>
                      <a:pt x="82" y="25"/>
                    </a:cubicBezTo>
                    <a:cubicBezTo>
                      <a:pt x="82" y="23"/>
                      <a:pt x="79" y="16"/>
                      <a:pt x="74" y="12"/>
                    </a:cubicBezTo>
                    <a:cubicBezTo>
                      <a:pt x="74" y="12"/>
                      <a:pt x="74" y="12"/>
                      <a:pt x="74" y="11"/>
                    </a:cubicBezTo>
                    <a:cubicBezTo>
                      <a:pt x="74" y="11"/>
                      <a:pt x="74" y="11"/>
                      <a:pt x="74" y="11"/>
                    </a:cubicBezTo>
                    <a:cubicBezTo>
                      <a:pt x="74" y="11"/>
                      <a:pt x="74" y="11"/>
                      <a:pt x="74" y="11"/>
                    </a:cubicBezTo>
                    <a:cubicBezTo>
                      <a:pt x="74" y="11"/>
                      <a:pt x="74" y="11"/>
                      <a:pt x="74" y="11"/>
                    </a:cubicBezTo>
                    <a:cubicBezTo>
                      <a:pt x="74" y="11"/>
                      <a:pt x="73" y="10"/>
                      <a:pt x="73" y="10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10"/>
                      <a:pt x="73" y="9"/>
                      <a:pt x="73" y="9"/>
                    </a:cubicBezTo>
                    <a:cubicBezTo>
                      <a:pt x="73" y="9"/>
                      <a:pt x="72" y="9"/>
                      <a:pt x="72" y="8"/>
                    </a:cubicBezTo>
                    <a:cubicBezTo>
                      <a:pt x="72" y="8"/>
                      <a:pt x="72" y="8"/>
                      <a:pt x="72" y="8"/>
                    </a:cubicBezTo>
                    <a:cubicBezTo>
                      <a:pt x="72" y="7"/>
                      <a:pt x="71" y="7"/>
                      <a:pt x="71" y="7"/>
                    </a:cubicBezTo>
                    <a:cubicBezTo>
                      <a:pt x="71" y="6"/>
                      <a:pt x="71" y="6"/>
                      <a:pt x="70" y="5"/>
                    </a:cubicBezTo>
                    <a:cubicBezTo>
                      <a:pt x="70" y="5"/>
                      <a:pt x="70" y="5"/>
                      <a:pt x="70" y="4"/>
                    </a:cubicBezTo>
                    <a:cubicBezTo>
                      <a:pt x="70" y="4"/>
                      <a:pt x="69" y="3"/>
                      <a:pt x="69" y="3"/>
                    </a:cubicBezTo>
                    <a:cubicBezTo>
                      <a:pt x="69" y="2"/>
                      <a:pt x="69" y="2"/>
                      <a:pt x="68" y="2"/>
                    </a:cubicBezTo>
                    <a:cubicBezTo>
                      <a:pt x="68" y="1"/>
                      <a:pt x="68" y="1"/>
                      <a:pt x="68" y="0"/>
                    </a:cubicBezTo>
                    <a:cubicBezTo>
                      <a:pt x="66" y="1"/>
                      <a:pt x="66" y="1"/>
                      <a:pt x="65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4" y="2"/>
                      <a:pt x="64" y="2"/>
                      <a:pt x="64" y="3"/>
                    </a:cubicBezTo>
                    <a:cubicBezTo>
                      <a:pt x="63" y="4"/>
                      <a:pt x="61" y="5"/>
                      <a:pt x="59" y="5"/>
                    </a:cubicBezTo>
                    <a:cubicBezTo>
                      <a:pt x="59" y="5"/>
                      <a:pt x="58" y="5"/>
                      <a:pt x="58" y="5"/>
                    </a:cubicBezTo>
                    <a:cubicBezTo>
                      <a:pt x="57" y="6"/>
                      <a:pt x="57" y="6"/>
                      <a:pt x="57" y="6"/>
                    </a:cubicBezTo>
                    <a:cubicBezTo>
                      <a:pt x="56" y="6"/>
                      <a:pt x="55" y="6"/>
                      <a:pt x="55" y="5"/>
                    </a:cubicBezTo>
                    <a:cubicBezTo>
                      <a:pt x="54" y="5"/>
                      <a:pt x="53" y="5"/>
                      <a:pt x="52" y="6"/>
                    </a:cubicBezTo>
                    <a:cubicBezTo>
                      <a:pt x="50" y="8"/>
                      <a:pt x="46" y="9"/>
                      <a:pt x="45" y="7"/>
                    </a:cubicBezTo>
                    <a:cubicBezTo>
                      <a:pt x="44" y="7"/>
                      <a:pt x="41" y="6"/>
                      <a:pt x="39" y="6"/>
                    </a:cubicBezTo>
                    <a:cubicBezTo>
                      <a:pt x="38" y="6"/>
                      <a:pt x="36" y="5"/>
                      <a:pt x="32" y="4"/>
                    </a:cubicBezTo>
                    <a:cubicBezTo>
                      <a:pt x="31" y="4"/>
                      <a:pt x="29" y="4"/>
                      <a:pt x="28" y="4"/>
                    </a:cubicBezTo>
                    <a:cubicBezTo>
                      <a:pt x="28" y="4"/>
                      <a:pt x="27" y="4"/>
                      <a:pt x="27" y="4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4"/>
                      <a:pt x="25" y="4"/>
                      <a:pt x="25" y="5"/>
                    </a:cubicBezTo>
                    <a:cubicBezTo>
                      <a:pt x="25" y="5"/>
                      <a:pt x="24" y="6"/>
                      <a:pt x="24" y="6"/>
                    </a:cubicBezTo>
                    <a:cubicBezTo>
                      <a:pt x="23" y="7"/>
                      <a:pt x="21" y="8"/>
                      <a:pt x="20" y="9"/>
                    </a:cubicBezTo>
                    <a:cubicBezTo>
                      <a:pt x="20" y="9"/>
                      <a:pt x="19" y="9"/>
                      <a:pt x="19" y="9"/>
                    </a:cubicBezTo>
                    <a:cubicBezTo>
                      <a:pt x="18" y="10"/>
                      <a:pt x="17" y="10"/>
                      <a:pt x="16" y="11"/>
                    </a:cubicBezTo>
                    <a:cubicBezTo>
                      <a:pt x="16" y="11"/>
                      <a:pt x="14" y="14"/>
                      <a:pt x="13" y="16"/>
                    </a:cubicBezTo>
                    <a:cubicBezTo>
                      <a:pt x="11" y="21"/>
                      <a:pt x="9" y="25"/>
                      <a:pt x="6" y="28"/>
                    </a:cubicBezTo>
                    <a:cubicBezTo>
                      <a:pt x="4" y="30"/>
                      <a:pt x="2" y="31"/>
                      <a:pt x="1" y="32"/>
                    </a:cubicBezTo>
                    <a:cubicBezTo>
                      <a:pt x="1" y="32"/>
                      <a:pt x="1" y="32"/>
                      <a:pt x="0" y="32"/>
                    </a:cubicBezTo>
                    <a:cubicBezTo>
                      <a:pt x="1" y="32"/>
                      <a:pt x="1" y="33"/>
                      <a:pt x="1" y="33"/>
                    </a:cubicBezTo>
                    <a:cubicBezTo>
                      <a:pt x="2" y="34"/>
                      <a:pt x="4" y="36"/>
                      <a:pt x="4" y="38"/>
                    </a:cubicBezTo>
                    <a:cubicBezTo>
                      <a:pt x="4" y="40"/>
                      <a:pt x="5" y="40"/>
                      <a:pt x="6" y="40"/>
                    </a:cubicBezTo>
                    <a:cubicBezTo>
                      <a:pt x="7" y="40"/>
                      <a:pt x="7" y="40"/>
                      <a:pt x="8" y="41"/>
                    </a:cubicBezTo>
                    <a:cubicBezTo>
                      <a:pt x="9" y="42"/>
                      <a:pt x="9" y="44"/>
                      <a:pt x="9" y="46"/>
                    </a:cubicBezTo>
                    <a:cubicBezTo>
                      <a:pt x="9" y="46"/>
                      <a:pt x="9" y="47"/>
                      <a:pt x="9" y="47"/>
                    </a:cubicBezTo>
                    <a:cubicBezTo>
                      <a:pt x="9" y="47"/>
                      <a:pt x="9" y="47"/>
                      <a:pt x="10" y="47"/>
                    </a:cubicBezTo>
                    <a:cubicBezTo>
                      <a:pt x="17" y="48"/>
                      <a:pt x="22" y="49"/>
                      <a:pt x="22" y="53"/>
                    </a:cubicBezTo>
                    <a:cubicBezTo>
                      <a:pt x="22" y="53"/>
                      <a:pt x="22" y="54"/>
                      <a:pt x="22" y="54"/>
                    </a:cubicBezTo>
                    <a:cubicBezTo>
                      <a:pt x="22" y="55"/>
                      <a:pt x="22" y="56"/>
                      <a:pt x="22" y="56"/>
                    </a:cubicBezTo>
                    <a:cubicBezTo>
                      <a:pt x="22" y="56"/>
                      <a:pt x="22" y="56"/>
                      <a:pt x="22" y="56"/>
                    </a:cubicBezTo>
                    <a:cubicBezTo>
                      <a:pt x="22" y="56"/>
                      <a:pt x="23" y="56"/>
                      <a:pt x="23" y="56"/>
                    </a:cubicBezTo>
                    <a:cubicBezTo>
                      <a:pt x="23" y="57"/>
                      <a:pt x="24" y="57"/>
                      <a:pt x="24" y="57"/>
                    </a:cubicBezTo>
                    <a:cubicBezTo>
                      <a:pt x="24" y="58"/>
                      <a:pt x="25" y="58"/>
                      <a:pt x="25" y="58"/>
                    </a:cubicBezTo>
                    <a:cubicBezTo>
                      <a:pt x="25" y="58"/>
                      <a:pt x="26" y="59"/>
                      <a:pt x="26" y="59"/>
                    </a:cubicBezTo>
                    <a:cubicBezTo>
                      <a:pt x="26" y="59"/>
                      <a:pt x="27" y="60"/>
                      <a:pt x="27" y="60"/>
                    </a:cubicBezTo>
                    <a:cubicBezTo>
                      <a:pt x="28" y="60"/>
                      <a:pt x="30" y="60"/>
                      <a:pt x="33" y="61"/>
                    </a:cubicBezTo>
                    <a:cubicBezTo>
                      <a:pt x="35" y="61"/>
                      <a:pt x="37" y="61"/>
                      <a:pt x="38" y="61"/>
                    </a:cubicBezTo>
                    <a:cubicBezTo>
                      <a:pt x="39" y="61"/>
                      <a:pt x="39" y="61"/>
                      <a:pt x="41" y="61"/>
                    </a:cubicBezTo>
                    <a:cubicBezTo>
                      <a:pt x="44" y="61"/>
                      <a:pt x="49" y="61"/>
                      <a:pt x="51" y="62"/>
                    </a:cubicBezTo>
                    <a:cubicBezTo>
                      <a:pt x="53" y="62"/>
                      <a:pt x="55" y="61"/>
                      <a:pt x="57" y="59"/>
                    </a:cubicBezTo>
                    <a:cubicBezTo>
                      <a:pt x="60" y="56"/>
                      <a:pt x="68" y="56"/>
                      <a:pt x="70" y="56"/>
                    </a:cubicBezTo>
                    <a:cubicBezTo>
                      <a:pt x="71" y="56"/>
                      <a:pt x="72" y="56"/>
                      <a:pt x="72" y="56"/>
                    </a:cubicBezTo>
                    <a:cubicBezTo>
                      <a:pt x="78" y="57"/>
                      <a:pt x="82" y="57"/>
                      <a:pt x="83" y="60"/>
                    </a:cubicBezTo>
                    <a:cubicBezTo>
                      <a:pt x="83" y="60"/>
                      <a:pt x="83" y="60"/>
                      <a:pt x="83" y="60"/>
                    </a:cubicBezTo>
                    <a:cubicBezTo>
                      <a:pt x="83" y="60"/>
                      <a:pt x="83" y="60"/>
                      <a:pt x="83" y="60"/>
                    </a:cubicBezTo>
                    <a:cubicBezTo>
                      <a:pt x="84" y="60"/>
                      <a:pt x="84" y="60"/>
                      <a:pt x="84" y="60"/>
                    </a:cubicBezTo>
                    <a:cubicBezTo>
                      <a:pt x="84" y="60"/>
                      <a:pt x="84" y="60"/>
                      <a:pt x="85" y="60"/>
                    </a:cubicBezTo>
                    <a:cubicBezTo>
                      <a:pt x="85" y="61"/>
                      <a:pt x="85" y="61"/>
                      <a:pt x="86" y="61"/>
                    </a:cubicBezTo>
                    <a:cubicBezTo>
                      <a:pt x="86" y="61"/>
                      <a:pt x="86" y="61"/>
                      <a:pt x="86" y="61"/>
                    </a:cubicBezTo>
                    <a:cubicBezTo>
                      <a:pt x="86" y="60"/>
                      <a:pt x="86" y="59"/>
                      <a:pt x="86" y="58"/>
                    </a:cubicBezTo>
                    <a:cubicBezTo>
                      <a:pt x="86" y="54"/>
                      <a:pt x="89" y="47"/>
                      <a:pt x="93" y="47"/>
                    </a:cubicBezTo>
                    <a:cubicBezTo>
                      <a:pt x="94" y="47"/>
                      <a:pt x="94" y="47"/>
                      <a:pt x="94" y="47"/>
                    </a:cubicBezTo>
                    <a:cubicBezTo>
                      <a:pt x="97" y="46"/>
                      <a:pt x="98" y="46"/>
                      <a:pt x="97" y="43"/>
                    </a:cubicBezTo>
                    <a:cubicBezTo>
                      <a:pt x="97" y="43"/>
                      <a:pt x="97" y="43"/>
                      <a:pt x="97" y="43"/>
                    </a:cubicBezTo>
                    <a:cubicBezTo>
                      <a:pt x="97" y="43"/>
                      <a:pt x="96" y="42"/>
                      <a:pt x="96" y="42"/>
                    </a:cubicBezTo>
                    <a:cubicBezTo>
                      <a:pt x="96" y="42"/>
                      <a:pt x="96" y="42"/>
                      <a:pt x="96" y="42"/>
                    </a:cubicBezTo>
                    <a:cubicBezTo>
                      <a:pt x="96" y="42"/>
                      <a:pt x="95" y="41"/>
                      <a:pt x="95" y="41"/>
                    </a:cubicBezTo>
                    <a:cubicBezTo>
                      <a:pt x="95" y="42"/>
                      <a:pt x="94" y="42"/>
                      <a:pt x="93" y="42"/>
                    </a:cubicBezTo>
                    <a:cubicBezTo>
                      <a:pt x="91" y="43"/>
                      <a:pt x="90" y="44"/>
                      <a:pt x="89" y="44"/>
                    </a:cubicBezTo>
                    <a:cubicBezTo>
                      <a:pt x="87" y="44"/>
                      <a:pt x="84" y="43"/>
                      <a:pt x="83" y="41"/>
                    </a:cubicBezTo>
                    <a:cubicBezTo>
                      <a:pt x="83" y="40"/>
                      <a:pt x="83" y="40"/>
                      <a:pt x="83" y="40"/>
                    </a:cubicBezTo>
                    <a:cubicBezTo>
                      <a:pt x="83" y="39"/>
                      <a:pt x="83" y="39"/>
                      <a:pt x="83" y="39"/>
                    </a:cubicBezTo>
                    <a:cubicBezTo>
                      <a:pt x="83" y="39"/>
                      <a:pt x="83" y="39"/>
                      <a:pt x="83" y="39"/>
                    </a:cubicBezTo>
                    <a:cubicBezTo>
                      <a:pt x="83" y="39"/>
                      <a:pt x="82" y="39"/>
                      <a:pt x="82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19" name="Freeform 1201">
                <a:extLst>
                  <a:ext uri="{FF2B5EF4-FFF2-40B4-BE49-F238E27FC236}">
                    <a16:creationId xmlns="" xmlns:a16="http://schemas.microsoft.com/office/drawing/2014/main" id="{233E8DA2-F7FC-4A7D-8BD7-28B83A7F6ECA}"/>
                  </a:ext>
                </a:extLst>
              </p:cNvPr>
              <p:cNvSpPr/>
              <p:nvPr/>
            </p:nvSpPr>
            <p:spPr bwMode="auto">
              <a:xfrm>
                <a:off x="6446780" y="3922800"/>
                <a:ext cx="65715" cy="78946"/>
              </a:xfrm>
              <a:custGeom>
                <a:gdLst>
                  <a:gd name="T0" fmla="*/ 1 w 30"/>
                  <a:gd name="T1" fmla="*/ 1 h 38"/>
                  <a:gd name="T2" fmla="*/ 1 w 30"/>
                  <a:gd name="T3" fmla="*/ 2 h 38"/>
                  <a:gd name="T4" fmla="*/ 2 w 30"/>
                  <a:gd name="T5" fmla="*/ 4 h 38"/>
                  <a:gd name="T6" fmla="*/ 3 w 30"/>
                  <a:gd name="T7" fmla="*/ 5 h 38"/>
                  <a:gd name="T8" fmla="*/ 3 w 30"/>
                  <a:gd name="T9" fmla="*/ 6 h 38"/>
                  <a:gd name="T10" fmla="*/ 4 w 30"/>
                  <a:gd name="T11" fmla="*/ 7 h 38"/>
                  <a:gd name="T12" fmla="*/ 4 w 30"/>
                  <a:gd name="T13" fmla="*/ 8 h 38"/>
                  <a:gd name="T14" fmla="*/ 5 w 30"/>
                  <a:gd name="T15" fmla="*/ 8 h 38"/>
                  <a:gd name="T16" fmla="*/ 5 w 30"/>
                  <a:gd name="T17" fmla="*/ 9 h 38"/>
                  <a:gd name="T18" fmla="*/ 5 w 30"/>
                  <a:gd name="T19" fmla="*/ 9 h 38"/>
                  <a:gd name="T20" fmla="*/ 6 w 30"/>
                  <a:gd name="T21" fmla="*/ 10 h 38"/>
                  <a:gd name="T22" fmla="*/ 6 w 30"/>
                  <a:gd name="T23" fmla="*/ 10 h 38"/>
                  <a:gd name="T24" fmla="*/ 6 w 30"/>
                  <a:gd name="T25" fmla="*/ 11 h 38"/>
                  <a:gd name="T26" fmla="*/ 6 w 30"/>
                  <a:gd name="T27" fmla="*/ 11 h 38"/>
                  <a:gd name="T28" fmla="*/ 6 w 30"/>
                  <a:gd name="T29" fmla="*/ 11 h 38"/>
                  <a:gd name="T30" fmla="*/ 13 w 30"/>
                  <a:gd name="T31" fmla="*/ 30 h 38"/>
                  <a:gd name="T32" fmla="*/ 13 w 30"/>
                  <a:gd name="T33" fmla="*/ 33 h 38"/>
                  <a:gd name="T34" fmla="*/ 13 w 30"/>
                  <a:gd name="T35" fmla="*/ 35 h 38"/>
                  <a:gd name="T36" fmla="*/ 14 w 30"/>
                  <a:gd name="T37" fmla="*/ 36 h 38"/>
                  <a:gd name="T38" fmla="*/ 14 w 30"/>
                  <a:gd name="T39" fmla="*/ 37 h 38"/>
                  <a:gd name="T40" fmla="*/ 14 w 30"/>
                  <a:gd name="T41" fmla="*/ 38 h 38"/>
                  <a:gd name="T42" fmla="*/ 16 w 30"/>
                  <a:gd name="T43" fmla="*/ 36 h 38"/>
                  <a:gd name="T44" fmla="*/ 16 w 30"/>
                  <a:gd name="T45" fmla="*/ 35 h 38"/>
                  <a:gd name="T46" fmla="*/ 16 w 30"/>
                  <a:gd name="T47" fmla="*/ 34 h 38"/>
                  <a:gd name="T48" fmla="*/ 17 w 30"/>
                  <a:gd name="T49" fmla="*/ 34 h 38"/>
                  <a:gd name="T50" fmla="*/ 17 w 30"/>
                  <a:gd name="T51" fmla="*/ 33 h 38"/>
                  <a:gd name="T52" fmla="*/ 17 w 30"/>
                  <a:gd name="T53" fmla="*/ 33 h 38"/>
                  <a:gd name="T54" fmla="*/ 18 w 30"/>
                  <a:gd name="T55" fmla="*/ 32 h 38"/>
                  <a:gd name="T56" fmla="*/ 18 w 30"/>
                  <a:gd name="T57" fmla="*/ 32 h 38"/>
                  <a:gd name="T58" fmla="*/ 18 w 30"/>
                  <a:gd name="T59" fmla="*/ 32 h 38"/>
                  <a:gd name="T60" fmla="*/ 18 w 30"/>
                  <a:gd name="T61" fmla="*/ 31 h 38"/>
                  <a:gd name="T62" fmla="*/ 18 w 30"/>
                  <a:gd name="T63" fmla="*/ 31 h 38"/>
                  <a:gd name="T64" fmla="*/ 18 w 30"/>
                  <a:gd name="T65" fmla="*/ 31 h 38"/>
                  <a:gd name="T66" fmla="*/ 18 w 30"/>
                  <a:gd name="T67" fmla="*/ 31 h 38"/>
                  <a:gd name="T68" fmla="*/ 23 w 30"/>
                  <a:gd name="T69" fmla="*/ 24 h 38"/>
                  <a:gd name="T70" fmla="*/ 24 w 30"/>
                  <a:gd name="T71" fmla="*/ 24 h 38"/>
                  <a:gd name="T72" fmla="*/ 25 w 30"/>
                  <a:gd name="T73" fmla="*/ 24 h 38"/>
                  <a:gd name="T74" fmla="*/ 29 w 30"/>
                  <a:gd name="T75" fmla="*/ 25 h 38"/>
                  <a:gd name="T76" fmla="*/ 30 w 30"/>
                  <a:gd name="T77" fmla="*/ 25 h 38"/>
                  <a:gd name="T78" fmla="*/ 28 w 30"/>
                  <a:gd name="T79" fmla="*/ 21 h 38"/>
                  <a:gd name="T80" fmla="*/ 21 w 30"/>
                  <a:gd name="T81" fmla="*/ 9 h 38"/>
                  <a:gd name="T82" fmla="*/ 15 w 30"/>
                  <a:gd name="T83" fmla="*/ 5 h 38"/>
                  <a:gd name="T84" fmla="*/ 9 w 30"/>
                  <a:gd name="T85" fmla="*/ 2 h 38"/>
                  <a:gd name="T86" fmla="*/ 6 w 30"/>
                  <a:gd name="T87" fmla="*/ 0 h 38"/>
                  <a:gd name="T88" fmla="*/ 5 w 30"/>
                  <a:gd name="T89" fmla="*/ 0 h 38"/>
                  <a:gd name="T90" fmla="*/ 0 w 30"/>
                  <a:gd name="T91" fmla="*/ 1 h 38"/>
                  <a:gd name="T92" fmla="*/ 1 w 30"/>
                  <a:gd name="T93" fmla="*/ 1 h 3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30" h="38">
                    <a:moveTo>
                      <a:pt x="1" y="1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4"/>
                      <a:pt x="2" y="4"/>
                      <a:pt x="3" y="5"/>
                    </a:cubicBezTo>
                    <a:cubicBezTo>
                      <a:pt x="3" y="5"/>
                      <a:pt x="3" y="6"/>
                      <a:pt x="3" y="6"/>
                    </a:cubicBezTo>
                    <a:cubicBezTo>
                      <a:pt x="3" y="6"/>
                      <a:pt x="4" y="6"/>
                      <a:pt x="4" y="7"/>
                    </a:cubicBezTo>
                    <a:cubicBezTo>
                      <a:pt x="4" y="7"/>
                      <a:pt x="4" y="7"/>
                      <a:pt x="4" y="8"/>
                    </a:cubicBezTo>
                    <a:cubicBezTo>
                      <a:pt x="4" y="8"/>
                      <a:pt x="4" y="8"/>
                      <a:pt x="5" y="8"/>
                    </a:cubicBezTo>
                    <a:cubicBezTo>
                      <a:pt x="5" y="8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10"/>
                      <a:pt x="6" y="10"/>
                      <a:pt x="6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10"/>
                      <a:pt x="6" y="11"/>
                      <a:pt x="6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7" y="11"/>
                      <a:pt x="18" y="25"/>
                      <a:pt x="13" y="30"/>
                    </a:cubicBezTo>
                    <a:cubicBezTo>
                      <a:pt x="13" y="30"/>
                      <a:pt x="13" y="31"/>
                      <a:pt x="13" y="33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6"/>
                      <a:pt x="14" y="36"/>
                    </a:cubicBezTo>
                    <a:cubicBezTo>
                      <a:pt x="14" y="36"/>
                      <a:pt x="14" y="37"/>
                      <a:pt x="14" y="37"/>
                    </a:cubicBezTo>
                    <a:cubicBezTo>
                      <a:pt x="14" y="37"/>
                      <a:pt x="14" y="37"/>
                      <a:pt x="14" y="38"/>
                    </a:cubicBezTo>
                    <a:cubicBezTo>
                      <a:pt x="15" y="37"/>
                      <a:pt x="15" y="36"/>
                      <a:pt x="16" y="36"/>
                    </a:cubicBezTo>
                    <a:cubicBezTo>
                      <a:pt x="16" y="35"/>
                      <a:pt x="16" y="35"/>
                      <a:pt x="16" y="35"/>
                    </a:cubicBezTo>
                    <a:cubicBezTo>
                      <a:pt x="16" y="35"/>
                      <a:pt x="16" y="35"/>
                      <a:pt x="16" y="34"/>
                    </a:cubicBezTo>
                    <a:cubicBezTo>
                      <a:pt x="17" y="34"/>
                      <a:pt x="17" y="34"/>
                      <a:pt x="17" y="34"/>
                    </a:cubicBezTo>
                    <a:cubicBezTo>
                      <a:pt x="17" y="34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2"/>
                      <a:pt x="18" y="32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25"/>
                      <a:pt x="21" y="24"/>
                      <a:pt x="23" y="24"/>
                    </a:cubicBezTo>
                    <a:cubicBezTo>
                      <a:pt x="23" y="24"/>
                      <a:pt x="23" y="24"/>
                      <a:pt x="24" y="24"/>
                    </a:cubicBezTo>
                    <a:cubicBezTo>
                      <a:pt x="24" y="24"/>
                      <a:pt x="25" y="24"/>
                      <a:pt x="25" y="24"/>
                    </a:cubicBezTo>
                    <a:cubicBezTo>
                      <a:pt x="26" y="24"/>
                      <a:pt x="28" y="25"/>
                      <a:pt x="29" y="25"/>
                    </a:cubicBezTo>
                    <a:cubicBezTo>
                      <a:pt x="29" y="25"/>
                      <a:pt x="30" y="25"/>
                      <a:pt x="30" y="25"/>
                    </a:cubicBezTo>
                    <a:cubicBezTo>
                      <a:pt x="30" y="24"/>
                      <a:pt x="29" y="22"/>
                      <a:pt x="28" y="21"/>
                    </a:cubicBezTo>
                    <a:cubicBezTo>
                      <a:pt x="26" y="19"/>
                      <a:pt x="22" y="14"/>
                      <a:pt x="21" y="9"/>
                    </a:cubicBezTo>
                    <a:cubicBezTo>
                      <a:pt x="20" y="6"/>
                      <a:pt x="16" y="5"/>
                      <a:pt x="15" y="5"/>
                    </a:cubicBezTo>
                    <a:cubicBezTo>
                      <a:pt x="13" y="5"/>
                      <a:pt x="11" y="3"/>
                      <a:pt x="9" y="2"/>
                    </a:cubicBezTo>
                    <a:cubicBezTo>
                      <a:pt x="8" y="1"/>
                      <a:pt x="7" y="0"/>
                      <a:pt x="6" y="0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0"/>
                      <a:pt x="2" y="0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20" name="Freeform 1202">
                <a:extLst>
                  <a:ext uri="{FF2B5EF4-FFF2-40B4-BE49-F238E27FC236}">
                    <a16:creationId xmlns="" xmlns:a16="http://schemas.microsoft.com/office/drawing/2014/main" id="{FDC7B5E7-6A07-4557-9566-1FBA5BB0B3EE}"/>
                  </a:ext>
                </a:extLst>
              </p:cNvPr>
              <p:cNvSpPr/>
              <p:nvPr/>
            </p:nvSpPr>
            <p:spPr bwMode="auto">
              <a:xfrm>
                <a:off x="6338010" y="4052186"/>
                <a:ext cx="138228" cy="72368"/>
              </a:xfrm>
              <a:custGeom>
                <a:gdLst>
                  <a:gd name="T0" fmla="*/ 62 w 64"/>
                  <a:gd name="T1" fmla="*/ 4 h 34"/>
                  <a:gd name="T2" fmla="*/ 61 w 64"/>
                  <a:gd name="T3" fmla="*/ 3 h 34"/>
                  <a:gd name="T4" fmla="*/ 60 w 64"/>
                  <a:gd name="T5" fmla="*/ 2 h 34"/>
                  <a:gd name="T6" fmla="*/ 60 w 64"/>
                  <a:gd name="T7" fmla="*/ 2 h 34"/>
                  <a:gd name="T8" fmla="*/ 60 w 64"/>
                  <a:gd name="T9" fmla="*/ 2 h 34"/>
                  <a:gd name="T10" fmla="*/ 52 w 64"/>
                  <a:gd name="T11" fmla="*/ 0 h 34"/>
                  <a:gd name="T12" fmla="*/ 40 w 64"/>
                  <a:gd name="T13" fmla="*/ 2 h 34"/>
                  <a:gd name="T14" fmla="*/ 21 w 64"/>
                  <a:gd name="T15" fmla="*/ 5 h 34"/>
                  <a:gd name="T16" fmla="*/ 18 w 64"/>
                  <a:gd name="T17" fmla="*/ 5 h 34"/>
                  <a:gd name="T18" fmla="*/ 7 w 64"/>
                  <a:gd name="T19" fmla="*/ 4 h 34"/>
                  <a:gd name="T20" fmla="*/ 7 w 64"/>
                  <a:gd name="T21" fmla="*/ 4 h 34"/>
                  <a:gd name="T22" fmla="*/ 4 w 64"/>
                  <a:gd name="T23" fmla="*/ 3 h 34"/>
                  <a:gd name="T24" fmla="*/ 2 w 64"/>
                  <a:gd name="T25" fmla="*/ 1 h 34"/>
                  <a:gd name="T26" fmla="*/ 1 w 64"/>
                  <a:gd name="T27" fmla="*/ 0 h 34"/>
                  <a:gd name="T28" fmla="*/ 1 w 64"/>
                  <a:gd name="T29" fmla="*/ 0 h 34"/>
                  <a:gd name="T30" fmla="*/ 0 w 64"/>
                  <a:gd name="T31" fmla="*/ 2 h 34"/>
                  <a:gd name="T32" fmla="*/ 5 w 64"/>
                  <a:gd name="T33" fmla="*/ 14 h 34"/>
                  <a:gd name="T34" fmla="*/ 2 w 64"/>
                  <a:gd name="T35" fmla="*/ 16 h 34"/>
                  <a:gd name="T36" fmla="*/ 1 w 64"/>
                  <a:gd name="T37" fmla="*/ 19 h 34"/>
                  <a:gd name="T38" fmla="*/ 1 w 64"/>
                  <a:gd name="T39" fmla="*/ 20 h 34"/>
                  <a:gd name="T40" fmla="*/ 1 w 64"/>
                  <a:gd name="T41" fmla="*/ 22 h 34"/>
                  <a:gd name="T42" fmla="*/ 1 w 64"/>
                  <a:gd name="T43" fmla="*/ 23 h 34"/>
                  <a:gd name="T44" fmla="*/ 8 w 64"/>
                  <a:gd name="T45" fmla="*/ 31 h 34"/>
                  <a:gd name="T46" fmla="*/ 9 w 64"/>
                  <a:gd name="T47" fmla="*/ 32 h 34"/>
                  <a:gd name="T48" fmla="*/ 10 w 64"/>
                  <a:gd name="T49" fmla="*/ 32 h 34"/>
                  <a:gd name="T50" fmla="*/ 12 w 64"/>
                  <a:gd name="T51" fmla="*/ 32 h 34"/>
                  <a:gd name="T52" fmla="*/ 15 w 64"/>
                  <a:gd name="T53" fmla="*/ 32 h 34"/>
                  <a:gd name="T54" fmla="*/ 24 w 64"/>
                  <a:gd name="T55" fmla="*/ 32 h 34"/>
                  <a:gd name="T56" fmla="*/ 24 w 64"/>
                  <a:gd name="T57" fmla="*/ 33 h 34"/>
                  <a:gd name="T58" fmla="*/ 26 w 64"/>
                  <a:gd name="T59" fmla="*/ 33 h 34"/>
                  <a:gd name="T60" fmla="*/ 27 w 64"/>
                  <a:gd name="T61" fmla="*/ 33 h 34"/>
                  <a:gd name="T62" fmla="*/ 29 w 64"/>
                  <a:gd name="T63" fmla="*/ 34 h 34"/>
                  <a:gd name="T64" fmla="*/ 31 w 64"/>
                  <a:gd name="T65" fmla="*/ 34 h 34"/>
                  <a:gd name="T66" fmla="*/ 33 w 64"/>
                  <a:gd name="T67" fmla="*/ 34 h 34"/>
                  <a:gd name="T68" fmla="*/ 35 w 64"/>
                  <a:gd name="T69" fmla="*/ 34 h 34"/>
                  <a:gd name="T70" fmla="*/ 37 w 64"/>
                  <a:gd name="T71" fmla="*/ 34 h 34"/>
                  <a:gd name="T72" fmla="*/ 37 w 64"/>
                  <a:gd name="T73" fmla="*/ 32 h 34"/>
                  <a:gd name="T74" fmla="*/ 38 w 64"/>
                  <a:gd name="T75" fmla="*/ 31 h 34"/>
                  <a:gd name="T76" fmla="*/ 40 w 64"/>
                  <a:gd name="T77" fmla="*/ 30 h 34"/>
                  <a:gd name="T78" fmla="*/ 41 w 64"/>
                  <a:gd name="T79" fmla="*/ 30 h 34"/>
                  <a:gd name="T80" fmla="*/ 42 w 64"/>
                  <a:gd name="T81" fmla="*/ 29 h 34"/>
                  <a:gd name="T82" fmla="*/ 42 w 64"/>
                  <a:gd name="T83" fmla="*/ 28 h 34"/>
                  <a:gd name="T84" fmla="*/ 42 w 64"/>
                  <a:gd name="T85" fmla="*/ 28 h 34"/>
                  <a:gd name="T86" fmla="*/ 43 w 64"/>
                  <a:gd name="T87" fmla="*/ 27 h 34"/>
                  <a:gd name="T88" fmla="*/ 44 w 64"/>
                  <a:gd name="T89" fmla="*/ 26 h 34"/>
                  <a:gd name="T90" fmla="*/ 44 w 64"/>
                  <a:gd name="T91" fmla="*/ 26 h 34"/>
                  <a:gd name="T92" fmla="*/ 51 w 64"/>
                  <a:gd name="T93" fmla="*/ 25 h 34"/>
                  <a:gd name="T94" fmla="*/ 58 w 64"/>
                  <a:gd name="T95" fmla="*/ 26 h 34"/>
                  <a:gd name="T96" fmla="*/ 56 w 64"/>
                  <a:gd name="T97" fmla="*/ 14 h 34"/>
                  <a:gd name="T98" fmla="*/ 64 w 64"/>
                  <a:gd name="T99" fmla="*/ 5 h 34"/>
                  <a:gd name="T100" fmla="*/ 63 w 64"/>
                  <a:gd name="T101" fmla="*/ 4 h 3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4" h="34">
                    <a:moveTo>
                      <a:pt x="62" y="4"/>
                    </a:moveTo>
                    <a:cubicBezTo>
                      <a:pt x="62" y="4"/>
                      <a:pt x="62" y="4"/>
                      <a:pt x="62" y="4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2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1"/>
                      <a:pt x="57" y="1"/>
                      <a:pt x="52" y="0"/>
                    </a:cubicBezTo>
                    <a:cubicBezTo>
                      <a:pt x="51" y="0"/>
                      <a:pt x="51" y="0"/>
                      <a:pt x="50" y="0"/>
                    </a:cubicBezTo>
                    <a:cubicBezTo>
                      <a:pt x="45" y="0"/>
                      <a:pt x="41" y="1"/>
                      <a:pt x="40" y="2"/>
                    </a:cubicBezTo>
                    <a:cubicBezTo>
                      <a:pt x="37" y="4"/>
                      <a:pt x="34" y="6"/>
                      <a:pt x="30" y="6"/>
                    </a:cubicBezTo>
                    <a:cubicBezTo>
                      <a:pt x="29" y="5"/>
                      <a:pt x="24" y="5"/>
                      <a:pt x="21" y="5"/>
                    </a:cubicBezTo>
                    <a:cubicBezTo>
                      <a:pt x="20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8" y="5"/>
                    </a:cubicBezTo>
                    <a:cubicBezTo>
                      <a:pt x="17" y="5"/>
                      <a:pt x="14" y="5"/>
                      <a:pt x="12" y="5"/>
                    </a:cubicBezTo>
                    <a:cubicBezTo>
                      <a:pt x="10" y="4"/>
                      <a:pt x="8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4"/>
                      <a:pt x="5" y="3"/>
                      <a:pt x="4" y="3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3" y="2"/>
                      <a:pt x="3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"/>
                      <a:pt x="0" y="4"/>
                      <a:pt x="1" y="5"/>
                    </a:cubicBezTo>
                    <a:cubicBezTo>
                      <a:pt x="2" y="6"/>
                      <a:pt x="7" y="11"/>
                      <a:pt x="5" y="14"/>
                    </a:cubicBezTo>
                    <a:cubicBezTo>
                      <a:pt x="5" y="15"/>
                      <a:pt x="4" y="16"/>
                      <a:pt x="3" y="16"/>
                    </a:cubicBezTo>
                    <a:cubicBezTo>
                      <a:pt x="3" y="16"/>
                      <a:pt x="2" y="16"/>
                      <a:pt x="2" y="16"/>
                    </a:cubicBezTo>
                    <a:cubicBezTo>
                      <a:pt x="1" y="17"/>
                      <a:pt x="1" y="18"/>
                      <a:pt x="1" y="18"/>
                    </a:cubicBezTo>
                    <a:cubicBezTo>
                      <a:pt x="1" y="18"/>
                      <a:pt x="1" y="19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1" y="20"/>
                      <a:pt x="1" y="21"/>
                      <a:pt x="1" y="21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1" y="22"/>
                      <a:pt x="1" y="22"/>
                      <a:pt x="1" y="23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6" y="28"/>
                      <a:pt x="7" y="29"/>
                      <a:pt x="7" y="31"/>
                    </a:cubicBezTo>
                    <a:cubicBezTo>
                      <a:pt x="7" y="31"/>
                      <a:pt x="8" y="31"/>
                      <a:pt x="8" y="31"/>
                    </a:cubicBezTo>
                    <a:cubicBezTo>
                      <a:pt x="8" y="31"/>
                      <a:pt x="8" y="31"/>
                      <a:pt x="9" y="32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9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2"/>
                      <a:pt x="13" y="32"/>
                      <a:pt x="14" y="32"/>
                    </a:cubicBezTo>
                    <a:cubicBezTo>
                      <a:pt x="14" y="32"/>
                      <a:pt x="14" y="32"/>
                      <a:pt x="15" y="32"/>
                    </a:cubicBezTo>
                    <a:cubicBezTo>
                      <a:pt x="15" y="32"/>
                      <a:pt x="16" y="32"/>
                      <a:pt x="17" y="32"/>
                    </a:cubicBezTo>
                    <a:cubicBezTo>
                      <a:pt x="21" y="32"/>
                      <a:pt x="23" y="32"/>
                      <a:pt x="24" y="32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5" y="33"/>
                      <a:pt x="25" y="33"/>
                      <a:pt x="26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6" y="33"/>
                      <a:pt x="26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8" y="33"/>
                      <a:pt x="28" y="33"/>
                      <a:pt x="28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9" y="34"/>
                      <a:pt x="30" y="34"/>
                      <a:pt x="30" y="34"/>
                    </a:cubicBezTo>
                    <a:cubicBezTo>
                      <a:pt x="30" y="34"/>
                      <a:pt x="31" y="34"/>
                      <a:pt x="31" y="34"/>
                    </a:cubicBezTo>
                    <a:cubicBezTo>
                      <a:pt x="31" y="34"/>
                      <a:pt x="31" y="34"/>
                      <a:pt x="32" y="34"/>
                    </a:cubicBezTo>
                    <a:cubicBezTo>
                      <a:pt x="32" y="34"/>
                      <a:pt x="32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4" y="34"/>
                      <a:pt x="34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6" y="34"/>
                      <a:pt x="37" y="34"/>
                      <a:pt x="37" y="34"/>
                    </a:cubicBezTo>
                    <a:cubicBezTo>
                      <a:pt x="37" y="34"/>
                      <a:pt x="37" y="33"/>
                      <a:pt x="37" y="33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38" y="32"/>
                      <a:pt x="38" y="31"/>
                      <a:pt x="38" y="31"/>
                    </a:cubicBezTo>
                    <a:cubicBezTo>
                      <a:pt x="38" y="31"/>
                      <a:pt x="38" y="31"/>
                      <a:pt x="38" y="31"/>
                    </a:cubicBezTo>
                    <a:cubicBezTo>
                      <a:pt x="39" y="31"/>
                      <a:pt x="39" y="30"/>
                      <a:pt x="39" y="30"/>
                    </a:cubicBezTo>
                    <a:cubicBezTo>
                      <a:pt x="39" y="30"/>
                      <a:pt x="39" y="30"/>
                      <a:pt x="40" y="30"/>
                    </a:cubicBezTo>
                    <a:cubicBezTo>
                      <a:pt x="40" y="30"/>
                      <a:pt x="40" y="30"/>
                      <a:pt x="41" y="30"/>
                    </a:cubicBezTo>
                    <a:cubicBezTo>
                      <a:pt x="41" y="30"/>
                      <a:pt x="41" y="30"/>
                      <a:pt x="41" y="30"/>
                    </a:cubicBezTo>
                    <a:cubicBezTo>
                      <a:pt x="41" y="30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8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6"/>
                      <a:pt x="43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5" y="26"/>
                      <a:pt x="48" y="25"/>
                      <a:pt x="51" y="25"/>
                    </a:cubicBezTo>
                    <a:cubicBezTo>
                      <a:pt x="54" y="25"/>
                      <a:pt x="55" y="25"/>
                      <a:pt x="57" y="26"/>
                    </a:cubicBezTo>
                    <a:cubicBezTo>
                      <a:pt x="57" y="26"/>
                      <a:pt x="57" y="26"/>
                      <a:pt x="58" y="26"/>
                    </a:cubicBezTo>
                    <a:cubicBezTo>
                      <a:pt x="55" y="25"/>
                      <a:pt x="54" y="20"/>
                      <a:pt x="54" y="18"/>
                    </a:cubicBezTo>
                    <a:cubicBezTo>
                      <a:pt x="54" y="15"/>
                      <a:pt x="56" y="14"/>
                      <a:pt x="56" y="14"/>
                    </a:cubicBezTo>
                    <a:cubicBezTo>
                      <a:pt x="57" y="14"/>
                      <a:pt x="58" y="12"/>
                      <a:pt x="59" y="11"/>
                    </a:cubicBezTo>
                    <a:cubicBezTo>
                      <a:pt x="60" y="8"/>
                      <a:pt x="62" y="6"/>
                      <a:pt x="64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3" y="4"/>
                      <a:pt x="63" y="4"/>
                      <a:pt x="63" y="4"/>
                    </a:cubicBezTo>
                    <a:cubicBezTo>
                      <a:pt x="63" y="4"/>
                      <a:pt x="62" y="4"/>
                      <a:pt x="6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21" name="Freeform 1203">
                <a:extLst>
                  <a:ext uri="{FF2B5EF4-FFF2-40B4-BE49-F238E27FC236}">
                    <a16:creationId xmlns="" xmlns:a16="http://schemas.microsoft.com/office/drawing/2014/main" id="{718B09E6-FD18-463C-9C54-98EA6FE15DC2}"/>
                  </a:ext>
                </a:extLst>
              </p:cNvPr>
              <p:cNvSpPr/>
              <p:nvPr/>
            </p:nvSpPr>
            <p:spPr bwMode="auto">
              <a:xfrm>
                <a:off x="6290423" y="4102624"/>
                <a:ext cx="56651" cy="37281"/>
              </a:xfrm>
              <a:custGeom>
                <a:gdLst>
                  <a:gd name="T0" fmla="*/ 25 w 26"/>
                  <a:gd name="T1" fmla="*/ 9 h 17"/>
                  <a:gd name="T2" fmla="*/ 25 w 26"/>
                  <a:gd name="T3" fmla="*/ 8 h 17"/>
                  <a:gd name="T4" fmla="*/ 24 w 26"/>
                  <a:gd name="T5" fmla="*/ 7 h 17"/>
                  <a:gd name="T6" fmla="*/ 19 w 26"/>
                  <a:gd name="T7" fmla="*/ 1 h 17"/>
                  <a:gd name="T8" fmla="*/ 18 w 26"/>
                  <a:gd name="T9" fmla="*/ 0 h 17"/>
                  <a:gd name="T10" fmla="*/ 18 w 26"/>
                  <a:gd name="T11" fmla="*/ 0 h 17"/>
                  <a:gd name="T12" fmla="*/ 15 w 26"/>
                  <a:gd name="T13" fmla="*/ 0 h 17"/>
                  <a:gd name="T14" fmla="*/ 13 w 26"/>
                  <a:gd name="T15" fmla="*/ 1 h 17"/>
                  <a:gd name="T16" fmla="*/ 10 w 26"/>
                  <a:gd name="T17" fmla="*/ 1 h 17"/>
                  <a:gd name="T18" fmla="*/ 7 w 26"/>
                  <a:gd name="T19" fmla="*/ 2 h 17"/>
                  <a:gd name="T20" fmla="*/ 5 w 26"/>
                  <a:gd name="T21" fmla="*/ 2 h 17"/>
                  <a:gd name="T22" fmla="*/ 1 w 26"/>
                  <a:gd name="T23" fmla="*/ 3 h 17"/>
                  <a:gd name="T24" fmla="*/ 1 w 26"/>
                  <a:gd name="T25" fmla="*/ 5 h 17"/>
                  <a:gd name="T26" fmla="*/ 0 w 26"/>
                  <a:gd name="T27" fmla="*/ 8 h 17"/>
                  <a:gd name="T28" fmla="*/ 0 w 26"/>
                  <a:gd name="T29" fmla="*/ 10 h 17"/>
                  <a:gd name="T30" fmla="*/ 1 w 26"/>
                  <a:gd name="T31" fmla="*/ 12 h 17"/>
                  <a:gd name="T32" fmla="*/ 2 w 26"/>
                  <a:gd name="T33" fmla="*/ 14 h 17"/>
                  <a:gd name="T34" fmla="*/ 3 w 26"/>
                  <a:gd name="T35" fmla="*/ 15 h 17"/>
                  <a:gd name="T36" fmla="*/ 5 w 26"/>
                  <a:gd name="T37" fmla="*/ 17 h 17"/>
                  <a:gd name="T38" fmla="*/ 6 w 26"/>
                  <a:gd name="T39" fmla="*/ 17 h 17"/>
                  <a:gd name="T40" fmla="*/ 8 w 26"/>
                  <a:gd name="T41" fmla="*/ 17 h 17"/>
                  <a:gd name="T42" fmla="*/ 9 w 26"/>
                  <a:gd name="T43" fmla="*/ 17 h 17"/>
                  <a:gd name="T44" fmla="*/ 11 w 26"/>
                  <a:gd name="T45" fmla="*/ 17 h 17"/>
                  <a:gd name="T46" fmla="*/ 14 w 26"/>
                  <a:gd name="T47" fmla="*/ 15 h 17"/>
                  <a:gd name="T48" fmla="*/ 19 w 26"/>
                  <a:gd name="T49" fmla="*/ 13 h 17"/>
                  <a:gd name="T50" fmla="*/ 20 w 26"/>
                  <a:gd name="T51" fmla="*/ 13 h 17"/>
                  <a:gd name="T52" fmla="*/ 21 w 26"/>
                  <a:gd name="T53" fmla="*/ 13 h 17"/>
                  <a:gd name="T54" fmla="*/ 23 w 26"/>
                  <a:gd name="T55" fmla="*/ 12 h 17"/>
                  <a:gd name="T56" fmla="*/ 24 w 26"/>
                  <a:gd name="T57" fmla="*/ 11 h 17"/>
                  <a:gd name="T58" fmla="*/ 25 w 26"/>
                  <a:gd name="T59" fmla="*/ 11 h 17"/>
                  <a:gd name="T60" fmla="*/ 26 w 26"/>
                  <a:gd name="T61" fmla="*/ 10 h 17"/>
                  <a:gd name="T62" fmla="*/ 26 w 26"/>
                  <a:gd name="T63" fmla="*/ 9 h 1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6" h="17">
                    <a:moveTo>
                      <a:pt x="26" y="9"/>
                    </a:moveTo>
                    <a:cubicBezTo>
                      <a:pt x="26" y="9"/>
                      <a:pt x="25" y="9"/>
                      <a:pt x="25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5" y="9"/>
                      <a:pt x="25" y="9"/>
                      <a:pt x="25" y="8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8"/>
                      <a:pt x="24" y="8"/>
                      <a:pt x="24" y="7"/>
                    </a:cubicBezTo>
                    <a:cubicBezTo>
                      <a:pt x="24" y="7"/>
                      <a:pt x="24" y="6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8" y="1"/>
                      <a:pt x="18" y="1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6" y="0"/>
                      <a:pt x="16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0"/>
                      <a:pt x="14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2" y="1"/>
                      <a:pt x="11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9" y="1"/>
                      <a:pt x="9" y="2"/>
                      <a:pt x="8" y="2"/>
                    </a:cubicBezTo>
                    <a:cubicBezTo>
                      <a:pt x="8" y="2"/>
                      <a:pt x="8" y="2"/>
                      <a:pt x="7" y="2"/>
                    </a:cubicBezTo>
                    <a:cubicBezTo>
                      <a:pt x="7" y="2"/>
                      <a:pt x="7" y="2"/>
                      <a:pt x="6" y="2"/>
                    </a:cubicBezTo>
                    <a:cubicBezTo>
                      <a:pt x="6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3" y="3"/>
                      <a:pt x="2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1" y="5"/>
                      <a:pt x="1" y="6"/>
                      <a:pt x="1" y="6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9"/>
                      <a:pt x="0" y="10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1"/>
                      <a:pt x="1" y="12"/>
                    </a:cubicBezTo>
                    <a:cubicBezTo>
                      <a:pt x="1" y="12"/>
                      <a:pt x="1" y="13"/>
                      <a:pt x="1" y="13"/>
                    </a:cubicBezTo>
                    <a:cubicBezTo>
                      <a:pt x="1" y="13"/>
                      <a:pt x="1" y="13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3" y="15"/>
                      <a:pt x="4" y="16"/>
                      <a:pt x="4" y="16"/>
                    </a:cubicBezTo>
                    <a:cubicBezTo>
                      <a:pt x="4" y="16"/>
                      <a:pt x="4" y="16"/>
                      <a:pt x="5" y="17"/>
                    </a:cubicBezTo>
                    <a:cubicBezTo>
                      <a:pt x="5" y="17"/>
                      <a:pt x="5" y="17"/>
                      <a:pt x="6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7" y="17"/>
                      <a:pt x="7" y="17"/>
                      <a:pt x="8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2" y="17"/>
                      <a:pt x="12" y="17"/>
                    </a:cubicBezTo>
                    <a:cubicBezTo>
                      <a:pt x="13" y="16"/>
                      <a:pt x="14" y="16"/>
                      <a:pt x="14" y="15"/>
                    </a:cubicBezTo>
                    <a:cubicBezTo>
                      <a:pt x="15" y="14"/>
                      <a:pt x="17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2" y="12"/>
                      <a:pt x="22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4" y="11"/>
                      <a:pt x="24" y="1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5" y="11"/>
                      <a:pt x="25" y="11"/>
                      <a:pt x="25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0"/>
                      <a:pt x="26" y="10"/>
                      <a:pt x="2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22" name="Freeform 1204">
                <a:extLst>
                  <a:ext uri="{FF2B5EF4-FFF2-40B4-BE49-F238E27FC236}">
                    <a16:creationId xmlns="" xmlns:a16="http://schemas.microsoft.com/office/drawing/2014/main" id="{C6DF7C67-C824-47E8-98D0-13F5AE5B7B54}"/>
                  </a:ext>
                </a:extLst>
              </p:cNvPr>
              <p:cNvSpPr/>
              <p:nvPr/>
            </p:nvSpPr>
            <p:spPr bwMode="auto">
              <a:xfrm>
                <a:off x="6335745" y="3799994"/>
                <a:ext cx="426014" cy="234649"/>
              </a:xfrm>
              <a:custGeom>
                <a:gdLst>
                  <a:gd name="T0" fmla="*/ 101 w 197"/>
                  <a:gd name="T1" fmla="*/ 3 h 111"/>
                  <a:gd name="T2" fmla="*/ 92 w 197"/>
                  <a:gd name="T3" fmla="*/ 9 h 111"/>
                  <a:gd name="T4" fmla="*/ 79 w 197"/>
                  <a:gd name="T5" fmla="*/ 14 h 111"/>
                  <a:gd name="T6" fmla="*/ 72 w 197"/>
                  <a:gd name="T7" fmla="*/ 11 h 111"/>
                  <a:gd name="T8" fmla="*/ 55 w 197"/>
                  <a:gd name="T9" fmla="*/ 10 h 111"/>
                  <a:gd name="T10" fmla="*/ 26 w 197"/>
                  <a:gd name="T11" fmla="*/ 6 h 111"/>
                  <a:gd name="T12" fmla="*/ 18 w 197"/>
                  <a:gd name="T13" fmla="*/ 11 h 111"/>
                  <a:gd name="T14" fmla="*/ 16 w 197"/>
                  <a:gd name="T15" fmla="*/ 12 h 111"/>
                  <a:gd name="T16" fmla="*/ 16 w 197"/>
                  <a:gd name="T17" fmla="*/ 29 h 111"/>
                  <a:gd name="T18" fmla="*/ 5 w 197"/>
                  <a:gd name="T19" fmla="*/ 41 h 111"/>
                  <a:gd name="T20" fmla="*/ 5 w 197"/>
                  <a:gd name="T21" fmla="*/ 47 h 111"/>
                  <a:gd name="T22" fmla="*/ 4 w 197"/>
                  <a:gd name="T23" fmla="*/ 49 h 111"/>
                  <a:gd name="T24" fmla="*/ 0 w 197"/>
                  <a:gd name="T25" fmla="*/ 56 h 111"/>
                  <a:gd name="T26" fmla="*/ 2 w 197"/>
                  <a:gd name="T27" fmla="*/ 58 h 111"/>
                  <a:gd name="T28" fmla="*/ 7 w 197"/>
                  <a:gd name="T29" fmla="*/ 60 h 111"/>
                  <a:gd name="T30" fmla="*/ 20 w 197"/>
                  <a:gd name="T31" fmla="*/ 62 h 111"/>
                  <a:gd name="T32" fmla="*/ 38 w 197"/>
                  <a:gd name="T33" fmla="*/ 62 h 111"/>
                  <a:gd name="T34" fmla="*/ 47 w 197"/>
                  <a:gd name="T35" fmla="*/ 57 h 111"/>
                  <a:gd name="T36" fmla="*/ 51 w 197"/>
                  <a:gd name="T37" fmla="*/ 55 h 111"/>
                  <a:gd name="T38" fmla="*/ 58 w 197"/>
                  <a:gd name="T39" fmla="*/ 54 h 111"/>
                  <a:gd name="T40" fmla="*/ 71 w 197"/>
                  <a:gd name="T41" fmla="*/ 60 h 111"/>
                  <a:gd name="T42" fmla="*/ 86 w 197"/>
                  <a:gd name="T43" fmla="*/ 85 h 111"/>
                  <a:gd name="T44" fmla="*/ 85 w 197"/>
                  <a:gd name="T45" fmla="*/ 87 h 111"/>
                  <a:gd name="T46" fmla="*/ 76 w 197"/>
                  <a:gd name="T47" fmla="*/ 86 h 111"/>
                  <a:gd name="T48" fmla="*/ 74 w 197"/>
                  <a:gd name="T49" fmla="*/ 90 h 111"/>
                  <a:gd name="T50" fmla="*/ 73 w 197"/>
                  <a:gd name="T51" fmla="*/ 92 h 111"/>
                  <a:gd name="T52" fmla="*/ 71 w 197"/>
                  <a:gd name="T53" fmla="*/ 95 h 111"/>
                  <a:gd name="T54" fmla="*/ 72 w 197"/>
                  <a:gd name="T55" fmla="*/ 99 h 111"/>
                  <a:gd name="T56" fmla="*/ 78 w 197"/>
                  <a:gd name="T57" fmla="*/ 98 h 111"/>
                  <a:gd name="T58" fmla="*/ 89 w 197"/>
                  <a:gd name="T59" fmla="*/ 86 h 111"/>
                  <a:gd name="T60" fmla="*/ 112 w 197"/>
                  <a:gd name="T61" fmla="*/ 81 h 111"/>
                  <a:gd name="T62" fmla="*/ 121 w 197"/>
                  <a:gd name="T63" fmla="*/ 87 h 111"/>
                  <a:gd name="T64" fmla="*/ 119 w 197"/>
                  <a:gd name="T65" fmla="*/ 100 h 111"/>
                  <a:gd name="T66" fmla="*/ 126 w 197"/>
                  <a:gd name="T67" fmla="*/ 111 h 111"/>
                  <a:gd name="T68" fmla="*/ 147 w 197"/>
                  <a:gd name="T69" fmla="*/ 103 h 111"/>
                  <a:gd name="T70" fmla="*/ 174 w 197"/>
                  <a:gd name="T71" fmla="*/ 74 h 111"/>
                  <a:gd name="T72" fmla="*/ 174 w 197"/>
                  <a:gd name="T73" fmla="*/ 71 h 111"/>
                  <a:gd name="T74" fmla="*/ 185 w 197"/>
                  <a:gd name="T75" fmla="*/ 62 h 111"/>
                  <a:gd name="T76" fmla="*/ 195 w 197"/>
                  <a:gd name="T77" fmla="*/ 58 h 111"/>
                  <a:gd name="T78" fmla="*/ 195 w 197"/>
                  <a:gd name="T79" fmla="*/ 50 h 111"/>
                  <a:gd name="T80" fmla="*/ 194 w 197"/>
                  <a:gd name="T81" fmla="*/ 42 h 111"/>
                  <a:gd name="T82" fmla="*/ 176 w 197"/>
                  <a:gd name="T83" fmla="*/ 37 h 111"/>
                  <a:gd name="T84" fmla="*/ 163 w 197"/>
                  <a:gd name="T85" fmla="*/ 31 h 111"/>
                  <a:gd name="T86" fmla="*/ 145 w 197"/>
                  <a:gd name="T87" fmla="*/ 28 h 111"/>
                  <a:gd name="T88" fmla="*/ 132 w 197"/>
                  <a:gd name="T89" fmla="*/ 15 h 111"/>
                  <a:gd name="T90" fmla="*/ 124 w 197"/>
                  <a:gd name="T91" fmla="*/ 0 h 111"/>
                  <a:gd name="T92" fmla="*/ 112 w 197"/>
                  <a:gd name="T93" fmla="*/ 1 h 111"/>
                  <a:gd name="T94" fmla="*/ 106 w 197"/>
                  <a:gd name="T95" fmla="*/ 3 h 11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97" h="110">
                    <a:moveTo>
                      <a:pt x="103" y="3"/>
                    </a:moveTo>
                    <a:cubicBezTo>
                      <a:pt x="103" y="3"/>
                      <a:pt x="103" y="3"/>
                      <a:pt x="103" y="3"/>
                    </a:cubicBezTo>
                    <a:cubicBezTo>
                      <a:pt x="102" y="3"/>
                      <a:pt x="102" y="3"/>
                      <a:pt x="101" y="3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100" y="3"/>
                      <a:pt x="100" y="3"/>
                      <a:pt x="100" y="3"/>
                    </a:cubicBezTo>
                    <a:cubicBezTo>
                      <a:pt x="99" y="3"/>
                      <a:pt x="99" y="3"/>
                      <a:pt x="99" y="3"/>
                    </a:cubicBezTo>
                    <a:cubicBezTo>
                      <a:pt x="99" y="3"/>
                      <a:pt x="98" y="4"/>
                      <a:pt x="98" y="4"/>
                    </a:cubicBezTo>
                    <a:cubicBezTo>
                      <a:pt x="95" y="6"/>
                      <a:pt x="93" y="8"/>
                      <a:pt x="92" y="9"/>
                    </a:cubicBezTo>
                    <a:cubicBezTo>
                      <a:pt x="92" y="13"/>
                      <a:pt x="91" y="15"/>
                      <a:pt x="89" y="15"/>
                    </a:cubicBezTo>
                    <a:cubicBezTo>
                      <a:pt x="88" y="15"/>
                      <a:pt x="88" y="15"/>
                      <a:pt x="87" y="14"/>
                    </a:cubicBezTo>
                    <a:cubicBezTo>
                      <a:pt x="87" y="14"/>
                      <a:pt x="85" y="13"/>
                      <a:pt x="82" y="13"/>
                    </a:cubicBezTo>
                    <a:cubicBezTo>
                      <a:pt x="80" y="13"/>
                      <a:pt x="79" y="14"/>
                      <a:pt x="79" y="14"/>
                    </a:cubicBezTo>
                    <a:cubicBezTo>
                      <a:pt x="79" y="14"/>
                      <a:pt x="78" y="14"/>
                      <a:pt x="78" y="14"/>
                    </a:cubicBezTo>
                    <a:cubicBezTo>
                      <a:pt x="78" y="14"/>
                      <a:pt x="78" y="14"/>
                      <a:pt x="78" y="14"/>
                    </a:cubicBezTo>
                    <a:cubicBezTo>
                      <a:pt x="76" y="14"/>
                      <a:pt x="75" y="13"/>
                      <a:pt x="74" y="12"/>
                    </a:cubicBezTo>
                    <a:cubicBezTo>
                      <a:pt x="73" y="12"/>
                      <a:pt x="73" y="11"/>
                      <a:pt x="72" y="11"/>
                    </a:cubicBezTo>
                    <a:cubicBezTo>
                      <a:pt x="69" y="13"/>
                      <a:pt x="67" y="12"/>
                      <a:pt x="65" y="11"/>
                    </a:cubicBezTo>
                    <a:cubicBezTo>
                      <a:pt x="65" y="11"/>
                      <a:pt x="65" y="11"/>
                      <a:pt x="65" y="11"/>
                    </a:cubicBezTo>
                    <a:cubicBezTo>
                      <a:pt x="64" y="11"/>
                      <a:pt x="63" y="12"/>
                      <a:pt x="62" y="12"/>
                    </a:cubicBezTo>
                    <a:cubicBezTo>
                      <a:pt x="60" y="12"/>
                      <a:pt x="56" y="10"/>
                      <a:pt x="55" y="10"/>
                    </a:cubicBezTo>
                    <a:cubicBezTo>
                      <a:pt x="54" y="9"/>
                      <a:pt x="53" y="9"/>
                      <a:pt x="52" y="9"/>
                    </a:cubicBezTo>
                    <a:cubicBezTo>
                      <a:pt x="52" y="9"/>
                      <a:pt x="51" y="9"/>
                      <a:pt x="51" y="9"/>
                    </a:cubicBezTo>
                    <a:cubicBezTo>
                      <a:pt x="48" y="10"/>
                      <a:pt x="46" y="10"/>
                      <a:pt x="44" y="8"/>
                    </a:cubicBezTo>
                    <a:cubicBezTo>
                      <a:pt x="43" y="7"/>
                      <a:pt x="41" y="6"/>
                      <a:pt x="26" y="6"/>
                    </a:cubicBezTo>
                    <a:cubicBezTo>
                      <a:pt x="23" y="6"/>
                      <a:pt x="23" y="7"/>
                      <a:pt x="21" y="8"/>
                    </a:cubicBezTo>
                    <a:cubicBezTo>
                      <a:pt x="21" y="9"/>
                      <a:pt x="21" y="9"/>
                      <a:pt x="20" y="10"/>
                    </a:cubicBezTo>
                    <a:cubicBezTo>
                      <a:pt x="20" y="10"/>
                      <a:pt x="19" y="10"/>
                      <a:pt x="19" y="11"/>
                    </a:cubicBezTo>
                    <a:cubicBezTo>
                      <a:pt x="19" y="11"/>
                      <a:pt x="18" y="11"/>
                      <a:pt x="18" y="11"/>
                    </a:cubicBezTo>
                    <a:cubicBezTo>
                      <a:pt x="18" y="11"/>
                      <a:pt x="18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22" y="22"/>
                      <a:pt x="20" y="24"/>
                      <a:pt x="20" y="25"/>
                    </a:cubicBezTo>
                    <a:cubicBezTo>
                      <a:pt x="19" y="27"/>
                      <a:pt x="17" y="28"/>
                      <a:pt x="16" y="29"/>
                    </a:cubicBezTo>
                    <a:cubicBezTo>
                      <a:pt x="16" y="29"/>
                      <a:pt x="15" y="29"/>
                      <a:pt x="15" y="30"/>
                    </a:cubicBezTo>
                    <a:cubicBezTo>
                      <a:pt x="14" y="30"/>
                      <a:pt x="13" y="32"/>
                      <a:pt x="11" y="34"/>
                    </a:cubicBezTo>
                    <a:cubicBezTo>
                      <a:pt x="9" y="35"/>
                      <a:pt x="6" y="39"/>
                      <a:pt x="5" y="40"/>
                    </a:cubicBezTo>
                    <a:cubicBezTo>
                      <a:pt x="5" y="40"/>
                      <a:pt x="5" y="41"/>
                      <a:pt x="5" y="41"/>
                    </a:cubicBezTo>
                    <a:cubicBezTo>
                      <a:pt x="5" y="43"/>
                      <a:pt x="5" y="44"/>
                      <a:pt x="5" y="45"/>
                    </a:cubicBezTo>
                    <a:cubicBezTo>
                      <a:pt x="5" y="45"/>
                      <a:pt x="5" y="45"/>
                      <a:pt x="5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5" y="47"/>
                      <a:pt x="5" y="47"/>
                      <a:pt x="5" y="47"/>
                    </a:cubicBezTo>
                    <a:cubicBezTo>
                      <a:pt x="5" y="47"/>
                      <a:pt x="5" y="47"/>
                      <a:pt x="5" y="47"/>
                    </a:cubicBezTo>
                    <a:cubicBezTo>
                      <a:pt x="5" y="47"/>
                      <a:pt x="5" y="47"/>
                      <a:pt x="5" y="47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3" y="50"/>
                      <a:pt x="1" y="53"/>
                      <a:pt x="0" y="54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0" y="56"/>
                      <a:pt x="0" y="56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6"/>
                      <a:pt x="1" y="57"/>
                      <a:pt x="1" y="57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1" y="57"/>
                      <a:pt x="2" y="58"/>
                      <a:pt x="2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3" y="58"/>
                      <a:pt x="3" y="59"/>
                      <a:pt x="4" y="59"/>
                    </a:cubicBezTo>
                    <a:cubicBezTo>
                      <a:pt x="4" y="59"/>
                      <a:pt x="5" y="59"/>
                      <a:pt x="5" y="60"/>
                    </a:cubicBezTo>
                    <a:cubicBezTo>
                      <a:pt x="5" y="60"/>
                      <a:pt x="6" y="60"/>
                      <a:pt x="6" y="60"/>
                    </a:cubicBezTo>
                    <a:cubicBezTo>
                      <a:pt x="6" y="60"/>
                      <a:pt x="6" y="60"/>
                      <a:pt x="7" y="60"/>
                    </a:cubicBezTo>
                    <a:cubicBezTo>
                      <a:pt x="7" y="60"/>
                      <a:pt x="7" y="60"/>
                      <a:pt x="7" y="60"/>
                    </a:cubicBezTo>
                    <a:cubicBezTo>
                      <a:pt x="8" y="60"/>
                      <a:pt x="9" y="60"/>
                      <a:pt x="9" y="60"/>
                    </a:cubicBezTo>
                    <a:cubicBezTo>
                      <a:pt x="10" y="60"/>
                      <a:pt x="12" y="60"/>
                      <a:pt x="14" y="61"/>
                    </a:cubicBezTo>
                    <a:cubicBezTo>
                      <a:pt x="17" y="61"/>
                      <a:pt x="19" y="62"/>
                      <a:pt x="20" y="62"/>
                    </a:cubicBezTo>
                    <a:cubicBezTo>
                      <a:pt x="23" y="62"/>
                      <a:pt x="27" y="63"/>
                      <a:pt x="28" y="64"/>
                    </a:cubicBezTo>
                    <a:cubicBezTo>
                      <a:pt x="29" y="64"/>
                      <a:pt x="30" y="64"/>
                      <a:pt x="31" y="63"/>
                    </a:cubicBezTo>
                    <a:cubicBezTo>
                      <a:pt x="32" y="61"/>
                      <a:pt x="34" y="61"/>
                      <a:pt x="36" y="61"/>
                    </a:cubicBezTo>
                    <a:cubicBezTo>
                      <a:pt x="37" y="62"/>
                      <a:pt x="37" y="62"/>
                      <a:pt x="38" y="62"/>
                    </a:cubicBezTo>
                    <a:cubicBezTo>
                      <a:pt x="39" y="62"/>
                      <a:pt x="42" y="60"/>
                      <a:pt x="42" y="59"/>
                    </a:cubicBezTo>
                    <a:cubicBezTo>
                      <a:pt x="43" y="59"/>
                      <a:pt x="44" y="58"/>
                      <a:pt x="46" y="57"/>
                    </a:cubicBezTo>
                    <a:cubicBezTo>
                      <a:pt x="46" y="57"/>
                      <a:pt x="46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8" y="56"/>
                      <a:pt x="48" y="56"/>
                      <a:pt x="48" y="56"/>
                    </a:cubicBezTo>
                    <a:cubicBezTo>
                      <a:pt x="48" y="56"/>
                      <a:pt x="49" y="56"/>
                      <a:pt x="50" y="55"/>
                    </a:cubicBezTo>
                    <a:cubicBezTo>
                      <a:pt x="51" y="55"/>
                      <a:pt x="51" y="55"/>
                      <a:pt x="51" y="55"/>
                    </a:cubicBezTo>
                    <a:cubicBezTo>
                      <a:pt x="51" y="55"/>
                      <a:pt x="51" y="55"/>
                      <a:pt x="51" y="55"/>
                    </a:cubicBezTo>
                    <a:cubicBezTo>
                      <a:pt x="51" y="55"/>
                      <a:pt x="52" y="55"/>
                      <a:pt x="52" y="55"/>
                    </a:cubicBezTo>
                    <a:cubicBezTo>
                      <a:pt x="54" y="54"/>
                      <a:pt x="56" y="54"/>
                      <a:pt x="57" y="54"/>
                    </a:cubicBezTo>
                    <a:cubicBezTo>
                      <a:pt x="57" y="54"/>
                      <a:pt x="57" y="54"/>
                      <a:pt x="57" y="54"/>
                    </a:cubicBezTo>
                    <a:cubicBezTo>
                      <a:pt x="58" y="54"/>
                      <a:pt x="58" y="54"/>
                      <a:pt x="58" y="54"/>
                    </a:cubicBezTo>
                    <a:cubicBezTo>
                      <a:pt x="60" y="54"/>
                      <a:pt x="62" y="55"/>
                      <a:pt x="64" y="57"/>
                    </a:cubicBezTo>
                    <a:cubicBezTo>
                      <a:pt x="65" y="57"/>
                      <a:pt x="66" y="59"/>
                      <a:pt x="67" y="59"/>
                    </a:cubicBezTo>
                    <a:cubicBezTo>
                      <a:pt x="67" y="59"/>
                      <a:pt x="67" y="59"/>
                      <a:pt x="67" y="59"/>
                    </a:cubicBezTo>
                    <a:cubicBezTo>
                      <a:pt x="68" y="59"/>
                      <a:pt x="69" y="59"/>
                      <a:pt x="71" y="60"/>
                    </a:cubicBezTo>
                    <a:cubicBezTo>
                      <a:pt x="73" y="61"/>
                      <a:pt x="76" y="63"/>
                      <a:pt x="77" y="66"/>
                    </a:cubicBezTo>
                    <a:cubicBezTo>
                      <a:pt x="78" y="69"/>
                      <a:pt x="80" y="72"/>
                      <a:pt x="82" y="75"/>
                    </a:cubicBezTo>
                    <a:cubicBezTo>
                      <a:pt x="82" y="75"/>
                      <a:pt x="83" y="76"/>
                      <a:pt x="83" y="76"/>
                    </a:cubicBezTo>
                    <a:cubicBezTo>
                      <a:pt x="85" y="79"/>
                      <a:pt x="86" y="84"/>
                      <a:pt x="86" y="85"/>
                    </a:cubicBezTo>
                    <a:cubicBezTo>
                      <a:pt x="86" y="86"/>
                      <a:pt x="86" y="86"/>
                      <a:pt x="86" y="86"/>
                    </a:cubicBezTo>
                    <a:cubicBezTo>
                      <a:pt x="86" y="86"/>
                      <a:pt x="86" y="86"/>
                      <a:pt x="86" y="87"/>
                    </a:cubicBezTo>
                    <a:cubicBezTo>
                      <a:pt x="86" y="87"/>
                      <a:pt x="86" y="87"/>
                      <a:pt x="85" y="87"/>
                    </a:cubicBezTo>
                    <a:cubicBezTo>
                      <a:pt x="85" y="87"/>
                      <a:pt x="85" y="87"/>
                      <a:pt x="85" y="87"/>
                    </a:cubicBezTo>
                    <a:cubicBezTo>
                      <a:pt x="85" y="87"/>
                      <a:pt x="85" y="87"/>
                      <a:pt x="85" y="87"/>
                    </a:cubicBezTo>
                    <a:cubicBezTo>
                      <a:pt x="85" y="88"/>
                      <a:pt x="84" y="88"/>
                      <a:pt x="84" y="88"/>
                    </a:cubicBezTo>
                    <a:cubicBezTo>
                      <a:pt x="83" y="88"/>
                      <a:pt x="81" y="87"/>
                      <a:pt x="79" y="87"/>
                    </a:cubicBezTo>
                    <a:cubicBezTo>
                      <a:pt x="78" y="86"/>
                      <a:pt x="77" y="86"/>
                      <a:pt x="76" y="86"/>
                    </a:cubicBezTo>
                    <a:cubicBezTo>
                      <a:pt x="76" y="86"/>
                      <a:pt x="76" y="86"/>
                      <a:pt x="76" y="86"/>
                    </a:cubicBezTo>
                    <a:cubicBezTo>
                      <a:pt x="75" y="86"/>
                      <a:pt x="74" y="87"/>
                      <a:pt x="74" y="89"/>
                    </a:cubicBezTo>
                    <a:cubicBezTo>
                      <a:pt x="74" y="89"/>
                      <a:pt x="74" y="89"/>
                      <a:pt x="74" y="90"/>
                    </a:cubicBezTo>
                    <a:cubicBezTo>
                      <a:pt x="74" y="90"/>
                      <a:pt x="74" y="90"/>
                      <a:pt x="74" y="90"/>
                    </a:cubicBezTo>
                    <a:cubicBezTo>
                      <a:pt x="74" y="90"/>
                      <a:pt x="74" y="90"/>
                      <a:pt x="74" y="90"/>
                    </a:cubicBezTo>
                    <a:cubicBezTo>
                      <a:pt x="74" y="91"/>
                      <a:pt x="74" y="91"/>
                      <a:pt x="74" y="91"/>
                    </a:cubicBezTo>
                    <a:cubicBezTo>
                      <a:pt x="74" y="91"/>
                      <a:pt x="74" y="91"/>
                      <a:pt x="74" y="91"/>
                    </a:cubicBezTo>
                    <a:cubicBezTo>
                      <a:pt x="73" y="92"/>
                      <a:pt x="73" y="92"/>
                      <a:pt x="73" y="92"/>
                    </a:cubicBezTo>
                    <a:cubicBezTo>
                      <a:pt x="73" y="92"/>
                      <a:pt x="73" y="93"/>
                      <a:pt x="73" y="93"/>
                    </a:cubicBezTo>
                    <a:cubicBezTo>
                      <a:pt x="73" y="93"/>
                      <a:pt x="73" y="93"/>
                      <a:pt x="72" y="94"/>
                    </a:cubicBezTo>
                    <a:cubicBezTo>
                      <a:pt x="72" y="94"/>
                      <a:pt x="72" y="94"/>
                      <a:pt x="72" y="94"/>
                    </a:cubicBezTo>
                    <a:cubicBezTo>
                      <a:pt x="72" y="94"/>
                      <a:pt x="71" y="95"/>
                      <a:pt x="71" y="95"/>
                    </a:cubicBezTo>
                    <a:cubicBezTo>
                      <a:pt x="71" y="95"/>
                      <a:pt x="71" y="95"/>
                      <a:pt x="71" y="95"/>
                    </a:cubicBezTo>
                    <a:cubicBezTo>
                      <a:pt x="70" y="97"/>
                      <a:pt x="69" y="98"/>
                      <a:pt x="68" y="99"/>
                    </a:cubicBezTo>
                    <a:cubicBezTo>
                      <a:pt x="69" y="100"/>
                      <a:pt x="69" y="100"/>
                      <a:pt x="70" y="100"/>
                    </a:cubicBezTo>
                    <a:cubicBezTo>
                      <a:pt x="70" y="100"/>
                      <a:pt x="71" y="99"/>
                      <a:pt x="72" y="99"/>
                    </a:cubicBezTo>
                    <a:cubicBezTo>
                      <a:pt x="74" y="98"/>
                      <a:pt x="75" y="97"/>
                      <a:pt x="76" y="97"/>
                    </a:cubicBezTo>
                    <a:cubicBezTo>
                      <a:pt x="77" y="97"/>
                      <a:pt x="77" y="97"/>
                      <a:pt x="77" y="97"/>
                    </a:cubicBezTo>
                    <a:cubicBezTo>
                      <a:pt x="77" y="97"/>
                      <a:pt x="77" y="98"/>
                      <a:pt x="78" y="98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8" y="98"/>
                      <a:pt x="78" y="98"/>
                      <a:pt x="79" y="98"/>
                    </a:cubicBezTo>
                    <a:cubicBezTo>
                      <a:pt x="79" y="96"/>
                      <a:pt x="80" y="95"/>
                      <a:pt x="83" y="93"/>
                    </a:cubicBezTo>
                    <a:cubicBezTo>
                      <a:pt x="83" y="93"/>
                      <a:pt x="84" y="93"/>
                      <a:pt x="85" y="92"/>
                    </a:cubicBezTo>
                    <a:cubicBezTo>
                      <a:pt x="86" y="91"/>
                      <a:pt x="88" y="88"/>
                      <a:pt x="89" y="86"/>
                    </a:cubicBezTo>
                    <a:cubicBezTo>
                      <a:pt x="90" y="84"/>
                      <a:pt x="92" y="81"/>
                      <a:pt x="95" y="80"/>
                    </a:cubicBezTo>
                    <a:cubicBezTo>
                      <a:pt x="96" y="80"/>
                      <a:pt x="97" y="80"/>
                      <a:pt x="98" y="79"/>
                    </a:cubicBezTo>
                    <a:cubicBezTo>
                      <a:pt x="101" y="79"/>
                      <a:pt x="104" y="78"/>
                      <a:pt x="108" y="78"/>
                    </a:cubicBezTo>
                    <a:cubicBezTo>
                      <a:pt x="110" y="79"/>
                      <a:pt x="111" y="79"/>
                      <a:pt x="112" y="81"/>
                    </a:cubicBezTo>
                    <a:cubicBezTo>
                      <a:pt x="113" y="82"/>
                      <a:pt x="112" y="84"/>
                      <a:pt x="111" y="85"/>
                    </a:cubicBezTo>
                    <a:cubicBezTo>
                      <a:pt x="111" y="85"/>
                      <a:pt x="110" y="86"/>
                      <a:pt x="110" y="86"/>
                    </a:cubicBezTo>
                    <a:cubicBezTo>
                      <a:pt x="112" y="87"/>
                      <a:pt x="115" y="87"/>
                      <a:pt x="116" y="87"/>
                    </a:cubicBezTo>
                    <a:cubicBezTo>
                      <a:pt x="121" y="87"/>
                      <a:pt x="121" y="87"/>
                      <a:pt x="121" y="87"/>
                    </a:cubicBezTo>
                    <a:cubicBezTo>
                      <a:pt x="124" y="87"/>
                      <a:pt x="129" y="87"/>
                      <a:pt x="129" y="90"/>
                    </a:cubicBezTo>
                    <a:cubicBezTo>
                      <a:pt x="130" y="94"/>
                      <a:pt x="125" y="96"/>
                      <a:pt x="119" y="98"/>
                    </a:cubicBezTo>
                    <a:cubicBezTo>
                      <a:pt x="118" y="98"/>
                      <a:pt x="117" y="98"/>
                      <a:pt x="116" y="99"/>
                    </a:cubicBezTo>
                    <a:cubicBezTo>
                      <a:pt x="117" y="99"/>
                      <a:pt x="118" y="99"/>
                      <a:pt x="119" y="100"/>
                    </a:cubicBezTo>
                    <a:cubicBezTo>
                      <a:pt x="121" y="101"/>
                      <a:pt x="123" y="101"/>
                      <a:pt x="125" y="102"/>
                    </a:cubicBezTo>
                    <a:cubicBezTo>
                      <a:pt x="128" y="104"/>
                      <a:pt x="127" y="107"/>
                      <a:pt x="126" y="110"/>
                    </a:cubicBezTo>
                    <a:cubicBezTo>
                      <a:pt x="126" y="110"/>
                      <a:pt x="126" y="111"/>
                      <a:pt x="126" y="111"/>
                    </a:cubicBezTo>
                    <a:cubicBezTo>
                      <a:pt x="126" y="111"/>
                      <a:pt x="126" y="111"/>
                      <a:pt x="126" y="111"/>
                    </a:cubicBezTo>
                    <a:cubicBezTo>
                      <a:pt x="128" y="111"/>
                      <a:pt x="130" y="110"/>
                      <a:pt x="132" y="109"/>
                    </a:cubicBezTo>
                    <a:cubicBezTo>
                      <a:pt x="134" y="107"/>
                      <a:pt x="136" y="107"/>
                      <a:pt x="138" y="106"/>
                    </a:cubicBezTo>
                    <a:cubicBezTo>
                      <a:pt x="139" y="106"/>
                      <a:pt x="141" y="105"/>
                      <a:pt x="143" y="104"/>
                    </a:cubicBezTo>
                    <a:cubicBezTo>
                      <a:pt x="144" y="103"/>
                      <a:pt x="146" y="103"/>
                      <a:pt x="147" y="103"/>
                    </a:cubicBezTo>
                    <a:cubicBezTo>
                      <a:pt x="139" y="103"/>
                      <a:pt x="137" y="97"/>
                      <a:pt x="137" y="91"/>
                    </a:cubicBezTo>
                    <a:cubicBezTo>
                      <a:pt x="137" y="88"/>
                      <a:pt x="148" y="81"/>
                      <a:pt x="153" y="80"/>
                    </a:cubicBezTo>
                    <a:cubicBezTo>
                      <a:pt x="158" y="80"/>
                      <a:pt x="162" y="78"/>
                      <a:pt x="166" y="76"/>
                    </a:cubicBezTo>
                    <a:cubicBezTo>
                      <a:pt x="168" y="75"/>
                      <a:pt x="171" y="75"/>
                      <a:pt x="174" y="74"/>
                    </a:cubicBezTo>
                    <a:cubicBezTo>
                      <a:pt x="174" y="73"/>
                      <a:pt x="174" y="73"/>
                      <a:pt x="174" y="72"/>
                    </a:cubicBezTo>
                    <a:cubicBezTo>
                      <a:pt x="174" y="72"/>
                      <a:pt x="174" y="72"/>
                      <a:pt x="174" y="72"/>
                    </a:cubicBezTo>
                    <a:cubicBezTo>
                      <a:pt x="174" y="72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0"/>
                      <a:pt x="174" y="70"/>
                      <a:pt x="174" y="69"/>
                    </a:cubicBezTo>
                    <a:cubicBezTo>
                      <a:pt x="175" y="69"/>
                      <a:pt x="176" y="68"/>
                      <a:pt x="176" y="68"/>
                    </a:cubicBezTo>
                    <a:cubicBezTo>
                      <a:pt x="177" y="68"/>
                      <a:pt x="178" y="67"/>
                      <a:pt x="179" y="66"/>
                    </a:cubicBezTo>
                    <a:cubicBezTo>
                      <a:pt x="182" y="63"/>
                      <a:pt x="184" y="62"/>
                      <a:pt x="185" y="62"/>
                    </a:cubicBezTo>
                    <a:cubicBezTo>
                      <a:pt x="186" y="62"/>
                      <a:pt x="187" y="62"/>
                      <a:pt x="188" y="62"/>
                    </a:cubicBezTo>
                    <a:cubicBezTo>
                      <a:pt x="190" y="63"/>
                      <a:pt x="192" y="63"/>
                      <a:pt x="193" y="63"/>
                    </a:cubicBezTo>
                    <a:cubicBezTo>
                      <a:pt x="193" y="62"/>
                      <a:pt x="193" y="62"/>
                      <a:pt x="194" y="61"/>
                    </a:cubicBezTo>
                    <a:cubicBezTo>
                      <a:pt x="194" y="60"/>
                      <a:pt x="195" y="59"/>
                      <a:pt x="195" y="58"/>
                    </a:cubicBezTo>
                    <a:cubicBezTo>
                      <a:pt x="195" y="58"/>
                      <a:pt x="194" y="58"/>
                      <a:pt x="194" y="57"/>
                    </a:cubicBezTo>
                    <a:cubicBezTo>
                      <a:pt x="193" y="56"/>
                      <a:pt x="192" y="55"/>
                      <a:pt x="192" y="53"/>
                    </a:cubicBezTo>
                    <a:cubicBezTo>
                      <a:pt x="193" y="51"/>
                      <a:pt x="194" y="51"/>
                      <a:pt x="195" y="50"/>
                    </a:cubicBezTo>
                    <a:cubicBezTo>
                      <a:pt x="195" y="50"/>
                      <a:pt x="195" y="50"/>
                      <a:pt x="195" y="50"/>
                    </a:cubicBezTo>
                    <a:cubicBezTo>
                      <a:pt x="195" y="50"/>
                      <a:pt x="193" y="49"/>
                      <a:pt x="193" y="47"/>
                    </a:cubicBezTo>
                    <a:cubicBezTo>
                      <a:pt x="193" y="46"/>
                      <a:pt x="194" y="45"/>
                      <a:pt x="195" y="44"/>
                    </a:cubicBezTo>
                    <a:cubicBezTo>
                      <a:pt x="196" y="44"/>
                      <a:pt x="197" y="43"/>
                      <a:pt x="197" y="43"/>
                    </a:cubicBezTo>
                    <a:cubicBezTo>
                      <a:pt x="196" y="43"/>
                      <a:pt x="195" y="42"/>
                      <a:pt x="194" y="42"/>
                    </a:cubicBezTo>
                    <a:cubicBezTo>
                      <a:pt x="193" y="41"/>
                      <a:pt x="192" y="41"/>
                      <a:pt x="191" y="40"/>
                    </a:cubicBezTo>
                    <a:cubicBezTo>
                      <a:pt x="190" y="40"/>
                      <a:pt x="188" y="39"/>
                      <a:pt x="187" y="39"/>
                    </a:cubicBezTo>
                    <a:cubicBezTo>
                      <a:pt x="185" y="39"/>
                      <a:pt x="183" y="39"/>
                      <a:pt x="182" y="38"/>
                    </a:cubicBezTo>
                    <a:cubicBezTo>
                      <a:pt x="181" y="37"/>
                      <a:pt x="178" y="37"/>
                      <a:pt x="176" y="37"/>
                    </a:cubicBezTo>
                    <a:cubicBezTo>
                      <a:pt x="174" y="37"/>
                      <a:pt x="172" y="37"/>
                      <a:pt x="171" y="35"/>
                    </a:cubicBezTo>
                    <a:cubicBezTo>
                      <a:pt x="171" y="35"/>
                      <a:pt x="170" y="34"/>
                      <a:pt x="170" y="33"/>
                    </a:cubicBezTo>
                    <a:cubicBezTo>
                      <a:pt x="168" y="32"/>
                      <a:pt x="167" y="31"/>
                      <a:pt x="167" y="30"/>
                    </a:cubicBezTo>
                    <a:cubicBezTo>
                      <a:pt x="166" y="30"/>
                      <a:pt x="164" y="30"/>
                      <a:pt x="163" y="31"/>
                    </a:cubicBezTo>
                    <a:cubicBezTo>
                      <a:pt x="161" y="32"/>
                      <a:pt x="158" y="33"/>
                      <a:pt x="155" y="31"/>
                    </a:cubicBezTo>
                    <a:cubicBezTo>
                      <a:pt x="155" y="31"/>
                      <a:pt x="154" y="31"/>
                      <a:pt x="154" y="30"/>
                    </a:cubicBezTo>
                    <a:cubicBezTo>
                      <a:pt x="153" y="30"/>
                      <a:pt x="152" y="29"/>
                      <a:pt x="152" y="29"/>
                    </a:cubicBezTo>
                    <a:cubicBezTo>
                      <a:pt x="150" y="30"/>
                      <a:pt x="146" y="29"/>
                      <a:pt x="145" y="28"/>
                    </a:cubicBezTo>
                    <a:cubicBezTo>
                      <a:pt x="145" y="27"/>
                      <a:pt x="144" y="26"/>
                      <a:pt x="145" y="24"/>
                    </a:cubicBezTo>
                    <a:cubicBezTo>
                      <a:pt x="145" y="23"/>
                      <a:pt x="142" y="19"/>
                      <a:pt x="141" y="18"/>
                    </a:cubicBezTo>
                    <a:cubicBezTo>
                      <a:pt x="141" y="18"/>
                      <a:pt x="140" y="18"/>
                      <a:pt x="139" y="18"/>
                    </a:cubicBezTo>
                    <a:cubicBezTo>
                      <a:pt x="136" y="18"/>
                      <a:pt x="133" y="18"/>
                      <a:pt x="132" y="15"/>
                    </a:cubicBezTo>
                    <a:cubicBezTo>
                      <a:pt x="131" y="14"/>
                      <a:pt x="131" y="14"/>
                      <a:pt x="130" y="13"/>
                    </a:cubicBezTo>
                    <a:cubicBezTo>
                      <a:pt x="129" y="11"/>
                      <a:pt x="128" y="9"/>
                      <a:pt x="129" y="7"/>
                    </a:cubicBezTo>
                    <a:cubicBezTo>
                      <a:pt x="130" y="6"/>
                      <a:pt x="129" y="2"/>
                      <a:pt x="128" y="0"/>
                    </a:cubicBezTo>
                    <a:cubicBezTo>
                      <a:pt x="128" y="0"/>
                      <a:pt x="126" y="0"/>
                      <a:pt x="124" y="0"/>
                    </a:cubicBezTo>
                    <a:cubicBezTo>
                      <a:pt x="123" y="0"/>
                      <a:pt x="121" y="0"/>
                      <a:pt x="121" y="0"/>
                    </a:cubicBezTo>
                    <a:cubicBezTo>
                      <a:pt x="120" y="1"/>
                      <a:pt x="118" y="1"/>
                      <a:pt x="116" y="0"/>
                    </a:cubicBezTo>
                    <a:cubicBezTo>
                      <a:pt x="115" y="0"/>
                      <a:pt x="114" y="0"/>
                      <a:pt x="114" y="0"/>
                    </a:cubicBezTo>
                    <a:cubicBezTo>
                      <a:pt x="113" y="1"/>
                      <a:pt x="113" y="1"/>
                      <a:pt x="112" y="1"/>
                    </a:cubicBezTo>
                    <a:cubicBezTo>
                      <a:pt x="112" y="2"/>
                      <a:pt x="111" y="3"/>
                      <a:pt x="109" y="3"/>
                    </a:cubicBezTo>
                    <a:cubicBezTo>
                      <a:pt x="109" y="3"/>
                      <a:pt x="108" y="3"/>
                      <a:pt x="107" y="3"/>
                    </a:cubicBezTo>
                    <a:cubicBezTo>
                      <a:pt x="107" y="3"/>
                      <a:pt x="106" y="3"/>
                      <a:pt x="106" y="3"/>
                    </a:cubicBezTo>
                    <a:cubicBezTo>
                      <a:pt x="106" y="3"/>
                      <a:pt x="106" y="3"/>
                      <a:pt x="106" y="3"/>
                    </a:cubicBezTo>
                    <a:cubicBezTo>
                      <a:pt x="105" y="3"/>
                      <a:pt x="104" y="3"/>
                      <a:pt x="104" y="2"/>
                    </a:cubicBezTo>
                    <a:cubicBezTo>
                      <a:pt x="104" y="2"/>
                      <a:pt x="104" y="3"/>
                      <a:pt x="10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23" name="Freeform 1205">
                <a:extLst>
                  <a:ext uri="{FF2B5EF4-FFF2-40B4-BE49-F238E27FC236}">
                    <a16:creationId xmlns="" xmlns:a16="http://schemas.microsoft.com/office/drawing/2014/main" id="{606C405E-60BD-4515-8F8A-601D9E3EBE75}"/>
                  </a:ext>
                </a:extLst>
              </p:cNvPr>
              <p:cNvSpPr/>
              <p:nvPr/>
            </p:nvSpPr>
            <p:spPr bwMode="auto">
              <a:xfrm>
                <a:off x="6358407" y="3674994"/>
                <a:ext cx="222072" cy="146930"/>
              </a:xfrm>
              <a:custGeom>
                <a:gdLst>
                  <a:gd name="T0" fmla="*/ 53 w 102"/>
                  <a:gd name="T1" fmla="*/ 0 h 70"/>
                  <a:gd name="T2" fmla="*/ 51 w 102"/>
                  <a:gd name="T3" fmla="*/ 2 h 70"/>
                  <a:gd name="T4" fmla="*/ 45 w 102"/>
                  <a:gd name="T5" fmla="*/ 5 h 70"/>
                  <a:gd name="T6" fmla="*/ 39 w 102"/>
                  <a:gd name="T7" fmla="*/ 7 h 70"/>
                  <a:gd name="T8" fmla="*/ 39 w 102"/>
                  <a:gd name="T9" fmla="*/ 8 h 70"/>
                  <a:gd name="T10" fmla="*/ 38 w 102"/>
                  <a:gd name="T11" fmla="*/ 13 h 70"/>
                  <a:gd name="T12" fmla="*/ 37 w 102"/>
                  <a:gd name="T13" fmla="*/ 15 h 70"/>
                  <a:gd name="T14" fmla="*/ 35 w 102"/>
                  <a:gd name="T15" fmla="*/ 17 h 70"/>
                  <a:gd name="T16" fmla="*/ 27 w 102"/>
                  <a:gd name="T17" fmla="*/ 23 h 70"/>
                  <a:gd name="T18" fmla="*/ 24 w 102"/>
                  <a:gd name="T19" fmla="*/ 30 h 70"/>
                  <a:gd name="T20" fmla="*/ 12 w 102"/>
                  <a:gd name="T21" fmla="*/ 35 h 70"/>
                  <a:gd name="T22" fmla="*/ 10 w 102"/>
                  <a:gd name="T23" fmla="*/ 35 h 70"/>
                  <a:gd name="T24" fmla="*/ 10 w 102"/>
                  <a:gd name="T25" fmla="*/ 35 h 70"/>
                  <a:gd name="T26" fmla="*/ 9 w 102"/>
                  <a:gd name="T27" fmla="*/ 35 h 70"/>
                  <a:gd name="T28" fmla="*/ 8 w 102"/>
                  <a:gd name="T29" fmla="*/ 35 h 70"/>
                  <a:gd name="T30" fmla="*/ 7 w 102"/>
                  <a:gd name="T31" fmla="*/ 35 h 70"/>
                  <a:gd name="T32" fmla="*/ 6 w 102"/>
                  <a:gd name="T33" fmla="*/ 35 h 70"/>
                  <a:gd name="T34" fmla="*/ 4 w 102"/>
                  <a:gd name="T35" fmla="*/ 35 h 70"/>
                  <a:gd name="T36" fmla="*/ 4 w 102"/>
                  <a:gd name="T37" fmla="*/ 35 h 70"/>
                  <a:gd name="T38" fmla="*/ 4 w 102"/>
                  <a:gd name="T39" fmla="*/ 37 h 70"/>
                  <a:gd name="T40" fmla="*/ 4 w 102"/>
                  <a:gd name="T41" fmla="*/ 38 h 70"/>
                  <a:gd name="T42" fmla="*/ 5 w 102"/>
                  <a:gd name="T43" fmla="*/ 40 h 70"/>
                  <a:gd name="T44" fmla="*/ 8 w 102"/>
                  <a:gd name="T45" fmla="*/ 50 h 70"/>
                  <a:gd name="T46" fmla="*/ 0 w 102"/>
                  <a:gd name="T47" fmla="*/ 58 h 70"/>
                  <a:gd name="T48" fmla="*/ 4 w 102"/>
                  <a:gd name="T49" fmla="*/ 64 h 70"/>
                  <a:gd name="T50" fmla="*/ 4 w 102"/>
                  <a:gd name="T51" fmla="*/ 65 h 70"/>
                  <a:gd name="T52" fmla="*/ 4 w 102"/>
                  <a:gd name="T53" fmla="*/ 68 h 70"/>
                  <a:gd name="T54" fmla="*/ 4 w 102"/>
                  <a:gd name="T55" fmla="*/ 68 h 70"/>
                  <a:gd name="T56" fmla="*/ 5 w 102"/>
                  <a:gd name="T57" fmla="*/ 68 h 70"/>
                  <a:gd name="T58" fmla="*/ 7 w 102"/>
                  <a:gd name="T59" fmla="*/ 66 h 70"/>
                  <a:gd name="T60" fmla="*/ 36 w 102"/>
                  <a:gd name="T61" fmla="*/ 65 h 70"/>
                  <a:gd name="T62" fmla="*/ 40 w 102"/>
                  <a:gd name="T63" fmla="*/ 65 h 70"/>
                  <a:gd name="T64" fmla="*/ 51 w 102"/>
                  <a:gd name="T65" fmla="*/ 68 h 70"/>
                  <a:gd name="T66" fmla="*/ 59 w 102"/>
                  <a:gd name="T67" fmla="*/ 68 h 70"/>
                  <a:gd name="T68" fmla="*/ 66 w 102"/>
                  <a:gd name="T69" fmla="*/ 69 h 70"/>
                  <a:gd name="T70" fmla="*/ 71 w 102"/>
                  <a:gd name="T71" fmla="*/ 69 h 70"/>
                  <a:gd name="T72" fmla="*/ 77 w 102"/>
                  <a:gd name="T73" fmla="*/ 69 h 70"/>
                  <a:gd name="T74" fmla="*/ 85 w 102"/>
                  <a:gd name="T75" fmla="*/ 60 h 70"/>
                  <a:gd name="T76" fmla="*/ 87 w 102"/>
                  <a:gd name="T77" fmla="*/ 59 h 70"/>
                  <a:gd name="T78" fmla="*/ 89 w 102"/>
                  <a:gd name="T79" fmla="*/ 59 h 70"/>
                  <a:gd name="T80" fmla="*/ 91 w 102"/>
                  <a:gd name="T81" fmla="*/ 59 h 70"/>
                  <a:gd name="T82" fmla="*/ 90 w 102"/>
                  <a:gd name="T83" fmla="*/ 57 h 70"/>
                  <a:gd name="T84" fmla="*/ 88 w 102"/>
                  <a:gd name="T85" fmla="*/ 51 h 70"/>
                  <a:gd name="T86" fmla="*/ 91 w 102"/>
                  <a:gd name="T87" fmla="*/ 42 h 70"/>
                  <a:gd name="T88" fmla="*/ 97 w 102"/>
                  <a:gd name="T89" fmla="*/ 44 h 70"/>
                  <a:gd name="T90" fmla="*/ 98 w 102"/>
                  <a:gd name="T91" fmla="*/ 37 h 70"/>
                  <a:gd name="T92" fmla="*/ 93 w 102"/>
                  <a:gd name="T93" fmla="*/ 34 h 70"/>
                  <a:gd name="T94" fmla="*/ 86 w 102"/>
                  <a:gd name="T95" fmla="*/ 26 h 70"/>
                  <a:gd name="T96" fmla="*/ 82 w 102"/>
                  <a:gd name="T97" fmla="*/ 16 h 70"/>
                  <a:gd name="T98" fmla="*/ 82 w 102"/>
                  <a:gd name="T99" fmla="*/ 11 h 70"/>
                  <a:gd name="T100" fmla="*/ 82 w 102"/>
                  <a:gd name="T101" fmla="*/ 8 h 70"/>
                  <a:gd name="T102" fmla="*/ 74 w 102"/>
                  <a:gd name="T103" fmla="*/ 5 h 70"/>
                  <a:gd name="T104" fmla="*/ 65 w 102"/>
                  <a:gd name="T105" fmla="*/ 4 h 70"/>
                  <a:gd name="T106" fmla="*/ 54 w 102"/>
                  <a:gd name="T107" fmla="*/ 0 h 70"/>
                  <a:gd name="T108" fmla="*/ 54 w 102"/>
                  <a:gd name="T109" fmla="*/ 0 h 7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02" h="70">
                    <a:moveTo>
                      <a:pt x="54" y="0"/>
                    </a:move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1"/>
                      <a:pt x="52" y="1"/>
                    </a:cubicBezTo>
                    <a:cubicBezTo>
                      <a:pt x="52" y="1"/>
                      <a:pt x="52" y="2"/>
                      <a:pt x="51" y="2"/>
                    </a:cubicBezTo>
                    <a:cubicBezTo>
                      <a:pt x="50" y="3"/>
                      <a:pt x="49" y="5"/>
                      <a:pt x="47" y="5"/>
                    </a:cubicBezTo>
                    <a:cubicBezTo>
                      <a:pt x="46" y="5"/>
                      <a:pt x="45" y="5"/>
                      <a:pt x="45" y="5"/>
                    </a:cubicBezTo>
                    <a:cubicBezTo>
                      <a:pt x="43" y="5"/>
                      <a:pt x="41" y="5"/>
                      <a:pt x="40" y="6"/>
                    </a:cubicBezTo>
                    <a:cubicBezTo>
                      <a:pt x="40" y="6"/>
                      <a:pt x="40" y="6"/>
                      <a:pt x="39" y="7"/>
                    </a:cubicBezTo>
                    <a:cubicBezTo>
                      <a:pt x="39" y="7"/>
                      <a:pt x="39" y="7"/>
                      <a:pt x="39" y="8"/>
                    </a:cubicBezTo>
                    <a:cubicBezTo>
                      <a:pt x="39" y="8"/>
                      <a:pt x="39" y="8"/>
                      <a:pt x="39" y="8"/>
                    </a:cubicBezTo>
                    <a:cubicBezTo>
                      <a:pt x="38" y="8"/>
                      <a:pt x="38" y="9"/>
                      <a:pt x="38" y="10"/>
                    </a:cubicBezTo>
                    <a:cubicBezTo>
                      <a:pt x="38" y="11"/>
                      <a:pt x="38" y="12"/>
                      <a:pt x="38" y="13"/>
                    </a:cubicBezTo>
                    <a:cubicBezTo>
                      <a:pt x="38" y="13"/>
                      <a:pt x="38" y="14"/>
                      <a:pt x="38" y="14"/>
                    </a:cubicBezTo>
                    <a:cubicBezTo>
                      <a:pt x="38" y="15"/>
                      <a:pt x="38" y="15"/>
                      <a:pt x="37" y="15"/>
                    </a:cubicBezTo>
                    <a:cubicBezTo>
                      <a:pt x="37" y="16"/>
                      <a:pt x="36" y="1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4" y="18"/>
                      <a:pt x="33" y="19"/>
                      <a:pt x="32" y="19"/>
                    </a:cubicBezTo>
                    <a:cubicBezTo>
                      <a:pt x="30" y="20"/>
                      <a:pt x="28" y="22"/>
                      <a:pt x="27" y="23"/>
                    </a:cubicBezTo>
                    <a:cubicBezTo>
                      <a:pt x="27" y="24"/>
                      <a:pt x="27" y="24"/>
                      <a:pt x="27" y="25"/>
                    </a:cubicBezTo>
                    <a:cubicBezTo>
                      <a:pt x="27" y="27"/>
                      <a:pt x="27" y="30"/>
                      <a:pt x="24" y="30"/>
                    </a:cubicBezTo>
                    <a:cubicBezTo>
                      <a:pt x="22" y="30"/>
                      <a:pt x="19" y="31"/>
                      <a:pt x="18" y="32"/>
                    </a:cubicBezTo>
                    <a:cubicBezTo>
                      <a:pt x="17" y="34"/>
                      <a:pt x="15" y="35"/>
                      <a:pt x="12" y="35"/>
                    </a:cubicBezTo>
                    <a:cubicBezTo>
                      <a:pt x="11" y="35"/>
                      <a:pt x="11" y="35"/>
                      <a:pt x="10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35"/>
                      <a:pt x="9" y="35"/>
                      <a:pt x="8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8" y="35"/>
                      <a:pt x="8" y="35"/>
                      <a:pt x="7" y="35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7" y="35"/>
                      <a:pt x="7" y="35"/>
                      <a:pt x="6" y="35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5" y="35"/>
                      <a:pt x="5" y="35"/>
                      <a:pt x="4" y="35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35"/>
                      <a:pt x="4" y="35"/>
                      <a:pt x="4" y="36"/>
                    </a:cubicBezTo>
                    <a:cubicBezTo>
                      <a:pt x="4" y="36"/>
                      <a:pt x="4" y="36"/>
                      <a:pt x="4" y="37"/>
                    </a:cubicBezTo>
                    <a:cubicBezTo>
                      <a:pt x="4" y="37"/>
                      <a:pt x="4" y="37"/>
                      <a:pt x="4" y="38"/>
                    </a:cubicBezTo>
                    <a:cubicBezTo>
                      <a:pt x="4" y="38"/>
                      <a:pt x="4" y="38"/>
                      <a:pt x="4" y="38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5" y="39"/>
                      <a:pt x="5" y="40"/>
                      <a:pt x="5" y="40"/>
                    </a:cubicBezTo>
                    <a:cubicBezTo>
                      <a:pt x="5" y="40"/>
                      <a:pt x="5" y="40"/>
                      <a:pt x="5" y="41"/>
                    </a:cubicBezTo>
                    <a:cubicBezTo>
                      <a:pt x="7" y="42"/>
                      <a:pt x="8" y="47"/>
                      <a:pt x="8" y="50"/>
                    </a:cubicBezTo>
                    <a:cubicBezTo>
                      <a:pt x="8" y="52"/>
                      <a:pt x="6" y="53"/>
                      <a:pt x="5" y="54"/>
                    </a:cubicBezTo>
                    <a:cubicBezTo>
                      <a:pt x="4" y="55"/>
                      <a:pt x="1" y="57"/>
                      <a:pt x="0" y="58"/>
                    </a:cubicBezTo>
                    <a:cubicBezTo>
                      <a:pt x="1" y="58"/>
                      <a:pt x="1" y="58"/>
                      <a:pt x="1" y="58"/>
                    </a:cubicBezTo>
                    <a:cubicBezTo>
                      <a:pt x="2" y="59"/>
                      <a:pt x="5" y="61"/>
                      <a:pt x="4" y="64"/>
                    </a:cubicBezTo>
                    <a:cubicBezTo>
                      <a:pt x="4" y="64"/>
                      <a:pt x="4" y="64"/>
                      <a:pt x="4" y="65"/>
                    </a:cubicBezTo>
                    <a:cubicBezTo>
                      <a:pt x="4" y="65"/>
                      <a:pt x="4" y="65"/>
                      <a:pt x="4" y="65"/>
                    </a:cubicBezTo>
                    <a:cubicBezTo>
                      <a:pt x="4" y="66"/>
                      <a:pt x="4" y="66"/>
                      <a:pt x="4" y="66"/>
                    </a:cubicBezTo>
                    <a:cubicBezTo>
                      <a:pt x="4" y="66"/>
                      <a:pt x="4" y="67"/>
                      <a:pt x="4" y="68"/>
                    </a:cubicBezTo>
                    <a:cubicBezTo>
                      <a:pt x="4" y="68"/>
                      <a:pt x="4" y="68"/>
                      <a:pt x="4" y="68"/>
                    </a:cubicBezTo>
                    <a:cubicBezTo>
                      <a:pt x="4" y="68"/>
                      <a:pt x="4" y="68"/>
                      <a:pt x="4" y="68"/>
                    </a:cubicBezTo>
                    <a:cubicBezTo>
                      <a:pt x="4" y="68"/>
                      <a:pt x="4" y="68"/>
                      <a:pt x="5" y="68"/>
                    </a:cubicBezTo>
                    <a:cubicBezTo>
                      <a:pt x="5" y="68"/>
                      <a:pt x="5" y="68"/>
                      <a:pt x="5" y="68"/>
                    </a:cubicBezTo>
                    <a:cubicBezTo>
                      <a:pt x="6" y="67"/>
                      <a:pt x="6" y="67"/>
                      <a:pt x="6" y="67"/>
                    </a:cubicBezTo>
                    <a:cubicBezTo>
                      <a:pt x="7" y="66"/>
                      <a:pt x="7" y="66"/>
                      <a:pt x="7" y="66"/>
                    </a:cubicBezTo>
                    <a:cubicBezTo>
                      <a:pt x="9" y="64"/>
                      <a:pt x="11" y="62"/>
                      <a:pt x="15" y="62"/>
                    </a:cubicBezTo>
                    <a:cubicBezTo>
                      <a:pt x="28" y="62"/>
                      <a:pt x="34" y="63"/>
                      <a:pt x="36" y="65"/>
                    </a:cubicBezTo>
                    <a:cubicBezTo>
                      <a:pt x="36" y="65"/>
                      <a:pt x="38" y="65"/>
                      <a:pt x="39" y="65"/>
                    </a:cubicBezTo>
                    <a:cubicBezTo>
                      <a:pt x="39" y="65"/>
                      <a:pt x="39" y="65"/>
                      <a:pt x="40" y="65"/>
                    </a:cubicBezTo>
                    <a:cubicBezTo>
                      <a:pt x="42" y="65"/>
                      <a:pt x="44" y="65"/>
                      <a:pt x="46" y="66"/>
                    </a:cubicBezTo>
                    <a:cubicBezTo>
                      <a:pt x="48" y="67"/>
                      <a:pt x="50" y="68"/>
                      <a:pt x="51" y="68"/>
                    </a:cubicBezTo>
                    <a:cubicBezTo>
                      <a:pt x="52" y="66"/>
                      <a:pt x="53" y="66"/>
                      <a:pt x="55" y="67"/>
                    </a:cubicBezTo>
                    <a:cubicBezTo>
                      <a:pt x="56" y="68"/>
                      <a:pt x="58" y="68"/>
                      <a:pt x="59" y="68"/>
                    </a:cubicBezTo>
                    <a:cubicBezTo>
                      <a:pt x="59" y="67"/>
                      <a:pt x="60" y="67"/>
                      <a:pt x="61" y="67"/>
                    </a:cubicBezTo>
                    <a:cubicBezTo>
                      <a:pt x="63" y="67"/>
                      <a:pt x="64" y="68"/>
                      <a:pt x="66" y="69"/>
                    </a:cubicBezTo>
                    <a:cubicBezTo>
                      <a:pt x="66" y="69"/>
                      <a:pt x="66" y="70"/>
                      <a:pt x="67" y="70"/>
                    </a:cubicBezTo>
                    <a:cubicBezTo>
                      <a:pt x="68" y="69"/>
                      <a:pt x="70" y="69"/>
                      <a:pt x="71" y="69"/>
                    </a:cubicBezTo>
                    <a:cubicBezTo>
                      <a:pt x="73" y="69"/>
                      <a:pt x="75" y="69"/>
                      <a:pt x="77" y="70"/>
                    </a:cubicBezTo>
                    <a:cubicBezTo>
                      <a:pt x="77" y="70"/>
                      <a:pt x="77" y="69"/>
                      <a:pt x="77" y="69"/>
                    </a:cubicBezTo>
                    <a:cubicBezTo>
                      <a:pt x="77" y="67"/>
                      <a:pt x="80" y="64"/>
                      <a:pt x="85" y="60"/>
                    </a:cubicBezTo>
                    <a:cubicBezTo>
                      <a:pt x="85" y="60"/>
                      <a:pt x="85" y="60"/>
                      <a:pt x="85" y="60"/>
                    </a:cubicBezTo>
                    <a:cubicBezTo>
                      <a:pt x="86" y="60"/>
                      <a:pt x="86" y="60"/>
                      <a:pt x="86" y="60"/>
                    </a:cubicBezTo>
                    <a:cubicBezTo>
                      <a:pt x="86" y="60"/>
                      <a:pt x="87" y="60"/>
                      <a:pt x="87" y="59"/>
                    </a:cubicBezTo>
                    <a:cubicBezTo>
                      <a:pt x="87" y="59"/>
                      <a:pt x="87" y="59"/>
                      <a:pt x="87" y="59"/>
                    </a:cubicBezTo>
                    <a:cubicBezTo>
                      <a:pt x="88" y="59"/>
                      <a:pt x="88" y="59"/>
                      <a:pt x="89" y="59"/>
                    </a:cubicBezTo>
                    <a:cubicBezTo>
                      <a:pt x="89" y="59"/>
                      <a:pt x="89" y="59"/>
                      <a:pt x="89" y="59"/>
                    </a:cubicBezTo>
                    <a:cubicBezTo>
                      <a:pt x="90" y="59"/>
                      <a:pt x="90" y="59"/>
                      <a:pt x="91" y="59"/>
                    </a:cubicBezTo>
                    <a:cubicBezTo>
                      <a:pt x="91" y="59"/>
                      <a:pt x="91" y="59"/>
                      <a:pt x="91" y="59"/>
                    </a:cubicBezTo>
                    <a:cubicBezTo>
                      <a:pt x="90" y="58"/>
                      <a:pt x="90" y="58"/>
                      <a:pt x="90" y="57"/>
                    </a:cubicBezTo>
                    <a:cubicBezTo>
                      <a:pt x="90" y="57"/>
                      <a:pt x="90" y="56"/>
                      <a:pt x="90" y="56"/>
                    </a:cubicBezTo>
                    <a:cubicBezTo>
                      <a:pt x="89" y="54"/>
                      <a:pt x="89" y="53"/>
                      <a:pt x="88" y="51"/>
                    </a:cubicBezTo>
                    <a:cubicBezTo>
                      <a:pt x="87" y="48"/>
                      <a:pt x="87" y="46"/>
                      <a:pt x="88" y="44"/>
                    </a:cubicBezTo>
                    <a:cubicBezTo>
                      <a:pt x="89" y="43"/>
                      <a:pt x="90" y="42"/>
                      <a:pt x="91" y="42"/>
                    </a:cubicBezTo>
                    <a:cubicBezTo>
                      <a:pt x="92" y="42"/>
                      <a:pt x="93" y="43"/>
                      <a:pt x="95" y="44"/>
                    </a:cubicBezTo>
                    <a:cubicBezTo>
                      <a:pt x="95" y="44"/>
                      <a:pt x="97" y="44"/>
                      <a:pt x="97" y="44"/>
                    </a:cubicBezTo>
                    <a:cubicBezTo>
                      <a:pt x="101" y="42"/>
                      <a:pt x="102" y="41"/>
                      <a:pt x="102" y="41"/>
                    </a:cubicBezTo>
                    <a:cubicBezTo>
                      <a:pt x="101" y="40"/>
                      <a:pt x="99" y="38"/>
                      <a:pt x="98" y="37"/>
                    </a:cubicBezTo>
                    <a:cubicBezTo>
                      <a:pt x="97" y="37"/>
                      <a:pt x="97" y="37"/>
                      <a:pt x="97" y="37"/>
                    </a:cubicBezTo>
                    <a:cubicBezTo>
                      <a:pt x="95" y="37"/>
                      <a:pt x="94" y="35"/>
                      <a:pt x="93" y="34"/>
                    </a:cubicBezTo>
                    <a:cubicBezTo>
                      <a:pt x="92" y="33"/>
                      <a:pt x="91" y="31"/>
                      <a:pt x="90" y="31"/>
                    </a:cubicBezTo>
                    <a:cubicBezTo>
                      <a:pt x="88" y="30"/>
                      <a:pt x="87" y="28"/>
                      <a:pt x="86" y="26"/>
                    </a:cubicBezTo>
                    <a:cubicBezTo>
                      <a:pt x="86" y="25"/>
                      <a:pt x="85" y="24"/>
                      <a:pt x="85" y="24"/>
                    </a:cubicBezTo>
                    <a:cubicBezTo>
                      <a:pt x="82" y="22"/>
                      <a:pt x="82" y="18"/>
                      <a:pt x="82" y="16"/>
                    </a:cubicBezTo>
                    <a:cubicBezTo>
                      <a:pt x="82" y="16"/>
                      <a:pt x="82" y="15"/>
                      <a:pt x="82" y="14"/>
                    </a:cubicBezTo>
                    <a:cubicBezTo>
                      <a:pt x="82" y="13"/>
                      <a:pt x="82" y="12"/>
                      <a:pt x="82" y="11"/>
                    </a:cubicBezTo>
                    <a:cubicBezTo>
                      <a:pt x="82" y="10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0" y="7"/>
                      <a:pt x="77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2" y="6"/>
                      <a:pt x="70" y="7"/>
                      <a:pt x="69" y="7"/>
                    </a:cubicBezTo>
                    <a:cubicBezTo>
                      <a:pt x="68" y="7"/>
                      <a:pt x="66" y="6"/>
                      <a:pt x="65" y="4"/>
                    </a:cubicBezTo>
                    <a:cubicBezTo>
                      <a:pt x="64" y="2"/>
                      <a:pt x="63" y="2"/>
                      <a:pt x="62" y="2"/>
                    </a:cubicBezTo>
                    <a:cubicBezTo>
                      <a:pt x="58" y="3"/>
                      <a:pt x="55" y="1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24" name="Freeform 1206">
                <a:extLst>
                  <a:ext uri="{FF2B5EF4-FFF2-40B4-BE49-F238E27FC236}">
                    <a16:creationId xmlns="" xmlns:a16="http://schemas.microsoft.com/office/drawing/2014/main" id="{F21DECEE-9AE8-4372-86EF-9E1714F0A437}"/>
                  </a:ext>
                </a:extLst>
              </p:cNvPr>
              <p:cNvSpPr/>
              <p:nvPr/>
            </p:nvSpPr>
            <p:spPr bwMode="auto">
              <a:xfrm>
                <a:off x="6301758" y="3611398"/>
                <a:ext cx="169953" cy="72368"/>
              </a:xfrm>
              <a:custGeom>
                <a:gdLst>
                  <a:gd name="T0" fmla="*/ 66 w 78"/>
                  <a:gd name="T1" fmla="*/ 32 h 34"/>
                  <a:gd name="T2" fmla="*/ 69 w 78"/>
                  <a:gd name="T3" fmla="*/ 31 h 34"/>
                  <a:gd name="T4" fmla="*/ 73 w 78"/>
                  <a:gd name="T5" fmla="*/ 31 h 34"/>
                  <a:gd name="T6" fmla="*/ 76 w 78"/>
                  <a:gd name="T7" fmla="*/ 28 h 34"/>
                  <a:gd name="T8" fmla="*/ 78 w 78"/>
                  <a:gd name="T9" fmla="*/ 27 h 34"/>
                  <a:gd name="T10" fmla="*/ 78 w 78"/>
                  <a:gd name="T11" fmla="*/ 26 h 34"/>
                  <a:gd name="T12" fmla="*/ 73 w 78"/>
                  <a:gd name="T13" fmla="*/ 14 h 34"/>
                  <a:gd name="T14" fmla="*/ 71 w 78"/>
                  <a:gd name="T15" fmla="*/ 8 h 34"/>
                  <a:gd name="T16" fmla="*/ 70 w 78"/>
                  <a:gd name="T17" fmla="*/ 7 h 34"/>
                  <a:gd name="T18" fmla="*/ 61 w 78"/>
                  <a:gd name="T19" fmla="*/ 6 h 34"/>
                  <a:gd name="T20" fmla="*/ 49 w 78"/>
                  <a:gd name="T21" fmla="*/ 0 h 34"/>
                  <a:gd name="T22" fmla="*/ 46 w 78"/>
                  <a:gd name="T23" fmla="*/ 0 h 34"/>
                  <a:gd name="T24" fmla="*/ 44 w 78"/>
                  <a:gd name="T25" fmla="*/ 0 h 34"/>
                  <a:gd name="T26" fmla="*/ 42 w 78"/>
                  <a:gd name="T27" fmla="*/ 0 h 34"/>
                  <a:gd name="T28" fmla="*/ 40 w 78"/>
                  <a:gd name="T29" fmla="*/ 0 h 34"/>
                  <a:gd name="T30" fmla="*/ 38 w 78"/>
                  <a:gd name="T31" fmla="*/ 4 h 34"/>
                  <a:gd name="T32" fmla="*/ 30 w 78"/>
                  <a:gd name="T33" fmla="*/ 16 h 34"/>
                  <a:gd name="T34" fmla="*/ 27 w 78"/>
                  <a:gd name="T35" fmla="*/ 16 h 34"/>
                  <a:gd name="T36" fmla="*/ 16 w 78"/>
                  <a:gd name="T37" fmla="*/ 3 h 34"/>
                  <a:gd name="T38" fmla="*/ 7 w 78"/>
                  <a:gd name="T39" fmla="*/ 9 h 34"/>
                  <a:gd name="T40" fmla="*/ 3 w 78"/>
                  <a:gd name="T41" fmla="*/ 17 h 34"/>
                  <a:gd name="T42" fmla="*/ 2 w 78"/>
                  <a:gd name="T43" fmla="*/ 25 h 34"/>
                  <a:gd name="T44" fmla="*/ 4 w 78"/>
                  <a:gd name="T45" fmla="*/ 25 h 34"/>
                  <a:gd name="T46" fmla="*/ 6 w 78"/>
                  <a:gd name="T47" fmla="*/ 24 h 34"/>
                  <a:gd name="T48" fmla="*/ 7 w 78"/>
                  <a:gd name="T49" fmla="*/ 24 h 34"/>
                  <a:gd name="T50" fmla="*/ 14 w 78"/>
                  <a:gd name="T51" fmla="*/ 22 h 34"/>
                  <a:gd name="T52" fmla="*/ 26 w 78"/>
                  <a:gd name="T53" fmla="*/ 23 h 34"/>
                  <a:gd name="T54" fmla="*/ 39 w 78"/>
                  <a:gd name="T55" fmla="*/ 23 h 34"/>
                  <a:gd name="T56" fmla="*/ 46 w 78"/>
                  <a:gd name="T57" fmla="*/ 25 h 34"/>
                  <a:gd name="T58" fmla="*/ 47 w 78"/>
                  <a:gd name="T59" fmla="*/ 25 h 34"/>
                  <a:gd name="T60" fmla="*/ 61 w 78"/>
                  <a:gd name="T61" fmla="*/ 33 h 34"/>
                  <a:gd name="T62" fmla="*/ 62 w 78"/>
                  <a:gd name="T63" fmla="*/ 34 h 34"/>
                  <a:gd name="T64" fmla="*/ 64 w 78"/>
                  <a:gd name="T65" fmla="*/ 33 h 3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8" h="34">
                    <a:moveTo>
                      <a:pt x="64" y="33"/>
                    </a:moveTo>
                    <a:cubicBezTo>
                      <a:pt x="64" y="32"/>
                      <a:pt x="65" y="32"/>
                      <a:pt x="66" y="32"/>
                    </a:cubicBezTo>
                    <a:cubicBezTo>
                      <a:pt x="67" y="31"/>
                      <a:pt x="68" y="31"/>
                      <a:pt x="69" y="31"/>
                    </a:cubicBezTo>
                    <a:cubicBezTo>
                      <a:pt x="69" y="31"/>
                      <a:pt x="69" y="31"/>
                      <a:pt x="69" y="31"/>
                    </a:cubicBezTo>
                    <a:cubicBezTo>
                      <a:pt x="70" y="31"/>
                      <a:pt x="71" y="31"/>
                      <a:pt x="71" y="31"/>
                    </a:cubicBezTo>
                    <a:cubicBezTo>
                      <a:pt x="72" y="31"/>
                      <a:pt x="72" y="31"/>
                      <a:pt x="73" y="31"/>
                    </a:cubicBezTo>
                    <a:cubicBezTo>
                      <a:pt x="73" y="31"/>
                      <a:pt x="73" y="31"/>
                      <a:pt x="74" y="30"/>
                    </a:cubicBezTo>
                    <a:cubicBezTo>
                      <a:pt x="74" y="29"/>
                      <a:pt x="75" y="28"/>
                      <a:pt x="76" y="28"/>
                    </a:cubicBezTo>
                    <a:cubicBezTo>
                      <a:pt x="76" y="27"/>
                      <a:pt x="77" y="27"/>
                      <a:pt x="77" y="27"/>
                    </a:cubicBezTo>
                    <a:cubicBezTo>
                      <a:pt x="78" y="27"/>
                      <a:pt x="78" y="27"/>
                      <a:pt x="78" y="27"/>
                    </a:cubicBezTo>
                    <a:cubicBezTo>
                      <a:pt x="78" y="27"/>
                      <a:pt x="78" y="27"/>
                      <a:pt x="78" y="26"/>
                    </a:cubicBezTo>
                    <a:cubicBezTo>
                      <a:pt x="78" y="26"/>
                      <a:pt x="78" y="26"/>
                      <a:pt x="78" y="26"/>
                    </a:cubicBezTo>
                    <a:cubicBezTo>
                      <a:pt x="78" y="24"/>
                      <a:pt x="77" y="23"/>
                      <a:pt x="77" y="22"/>
                    </a:cubicBezTo>
                    <a:cubicBezTo>
                      <a:pt x="73" y="19"/>
                      <a:pt x="72" y="16"/>
                      <a:pt x="73" y="14"/>
                    </a:cubicBezTo>
                    <a:cubicBezTo>
                      <a:pt x="73" y="13"/>
                      <a:pt x="74" y="11"/>
                      <a:pt x="72" y="10"/>
                    </a:cubicBezTo>
                    <a:cubicBezTo>
                      <a:pt x="72" y="9"/>
                      <a:pt x="71" y="9"/>
                      <a:pt x="71" y="8"/>
                    </a:cubicBezTo>
                    <a:cubicBezTo>
                      <a:pt x="71" y="8"/>
                      <a:pt x="71" y="8"/>
                      <a:pt x="70" y="8"/>
                    </a:cubicBezTo>
                    <a:cubicBezTo>
                      <a:pt x="70" y="7"/>
                      <a:pt x="70" y="7"/>
                      <a:pt x="70" y="7"/>
                    </a:cubicBezTo>
                    <a:cubicBezTo>
                      <a:pt x="66" y="7"/>
                      <a:pt x="63" y="7"/>
                      <a:pt x="62" y="6"/>
                    </a:cubicBezTo>
                    <a:cubicBezTo>
                      <a:pt x="62" y="6"/>
                      <a:pt x="61" y="6"/>
                      <a:pt x="61" y="6"/>
                    </a:cubicBezTo>
                    <a:cubicBezTo>
                      <a:pt x="61" y="7"/>
                      <a:pt x="61" y="7"/>
                      <a:pt x="61" y="7"/>
                    </a:cubicBezTo>
                    <a:cubicBezTo>
                      <a:pt x="59" y="7"/>
                      <a:pt x="55" y="5"/>
                      <a:pt x="49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6" y="0"/>
                    </a:cubicBezTo>
                    <a:cubicBezTo>
                      <a:pt x="46" y="0"/>
                      <a:pt x="45" y="0"/>
                      <a:pt x="45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3" y="0"/>
                      <a:pt x="4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1" y="0"/>
                      <a:pt x="41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9" y="0"/>
                      <a:pt x="39" y="0"/>
                      <a:pt x="38" y="0"/>
                    </a:cubicBezTo>
                    <a:cubicBezTo>
                      <a:pt x="37" y="1"/>
                      <a:pt x="38" y="2"/>
                      <a:pt x="38" y="4"/>
                    </a:cubicBezTo>
                    <a:cubicBezTo>
                      <a:pt x="38" y="6"/>
                      <a:pt x="38" y="7"/>
                      <a:pt x="38" y="9"/>
                    </a:cubicBezTo>
                    <a:cubicBezTo>
                      <a:pt x="38" y="14"/>
                      <a:pt x="35" y="16"/>
                      <a:pt x="30" y="16"/>
                    </a:cubicBezTo>
                    <a:cubicBezTo>
                      <a:pt x="29" y="16"/>
                      <a:pt x="29" y="16"/>
                      <a:pt x="28" y="16"/>
                    </a:cubicBezTo>
                    <a:cubicBezTo>
                      <a:pt x="28" y="16"/>
                      <a:pt x="27" y="16"/>
                      <a:pt x="27" y="16"/>
                    </a:cubicBezTo>
                    <a:cubicBezTo>
                      <a:pt x="24" y="16"/>
                      <a:pt x="21" y="11"/>
                      <a:pt x="17" y="5"/>
                    </a:cubicBezTo>
                    <a:cubicBezTo>
                      <a:pt x="16" y="5"/>
                      <a:pt x="16" y="4"/>
                      <a:pt x="16" y="3"/>
                    </a:cubicBezTo>
                    <a:cubicBezTo>
                      <a:pt x="15" y="4"/>
                      <a:pt x="12" y="5"/>
                      <a:pt x="10" y="7"/>
                    </a:cubicBezTo>
                    <a:cubicBezTo>
                      <a:pt x="9" y="7"/>
                      <a:pt x="8" y="8"/>
                      <a:pt x="7" y="9"/>
                    </a:cubicBezTo>
                    <a:cubicBezTo>
                      <a:pt x="6" y="9"/>
                      <a:pt x="6" y="10"/>
                      <a:pt x="5" y="12"/>
                    </a:cubicBezTo>
                    <a:cubicBezTo>
                      <a:pt x="5" y="14"/>
                      <a:pt x="5" y="16"/>
                      <a:pt x="3" y="17"/>
                    </a:cubicBezTo>
                    <a:cubicBezTo>
                      <a:pt x="1" y="19"/>
                      <a:pt x="0" y="21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3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5" y="25"/>
                      <a:pt x="5" y="24"/>
                      <a:pt x="6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8" y="24"/>
                      <a:pt x="8" y="23"/>
                      <a:pt x="8" y="23"/>
                    </a:cubicBezTo>
                    <a:cubicBezTo>
                      <a:pt x="10" y="22"/>
                      <a:pt x="12" y="22"/>
                      <a:pt x="14" y="22"/>
                    </a:cubicBezTo>
                    <a:cubicBezTo>
                      <a:pt x="17" y="22"/>
                      <a:pt x="20" y="22"/>
                      <a:pt x="22" y="22"/>
                    </a:cubicBezTo>
                    <a:cubicBezTo>
                      <a:pt x="24" y="23"/>
                      <a:pt x="25" y="23"/>
                      <a:pt x="26" y="23"/>
                    </a:cubicBezTo>
                    <a:cubicBezTo>
                      <a:pt x="27" y="23"/>
                      <a:pt x="28" y="23"/>
                      <a:pt x="29" y="23"/>
                    </a:cubicBezTo>
                    <a:cubicBezTo>
                      <a:pt x="33" y="23"/>
                      <a:pt x="37" y="24"/>
                      <a:pt x="39" y="23"/>
                    </a:cubicBezTo>
                    <a:cubicBezTo>
                      <a:pt x="40" y="23"/>
                      <a:pt x="41" y="23"/>
                      <a:pt x="41" y="23"/>
                    </a:cubicBezTo>
                    <a:cubicBezTo>
                      <a:pt x="44" y="23"/>
                      <a:pt x="45" y="24"/>
                      <a:pt x="46" y="25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46" y="25"/>
                      <a:pt x="47" y="25"/>
                      <a:pt x="47" y="25"/>
                    </a:cubicBezTo>
                    <a:cubicBezTo>
                      <a:pt x="51" y="25"/>
                      <a:pt x="56" y="29"/>
                      <a:pt x="58" y="31"/>
                    </a:cubicBezTo>
                    <a:cubicBezTo>
                      <a:pt x="59" y="32"/>
                      <a:pt x="60" y="32"/>
                      <a:pt x="61" y="33"/>
                    </a:cubicBezTo>
                    <a:cubicBezTo>
                      <a:pt x="61" y="33"/>
                      <a:pt x="61" y="33"/>
                      <a:pt x="61" y="34"/>
                    </a:cubicBezTo>
                    <a:cubicBezTo>
                      <a:pt x="62" y="34"/>
                      <a:pt x="62" y="34"/>
                      <a:pt x="62" y="34"/>
                    </a:cubicBezTo>
                    <a:cubicBezTo>
                      <a:pt x="63" y="34"/>
                      <a:pt x="63" y="33"/>
                      <a:pt x="64" y="33"/>
                    </a:cubicBezTo>
                    <a:cubicBezTo>
                      <a:pt x="64" y="33"/>
                      <a:pt x="64" y="33"/>
                      <a:pt x="64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25" name="Freeform 1207">
                <a:extLst>
                  <a:ext uri="{FF2B5EF4-FFF2-40B4-BE49-F238E27FC236}">
                    <a16:creationId xmlns="" xmlns:a16="http://schemas.microsoft.com/office/drawing/2014/main" id="{95BF2277-121A-46D2-A583-ACC9DFDD3C4A}"/>
                  </a:ext>
                </a:extLst>
              </p:cNvPr>
              <p:cNvSpPr/>
              <p:nvPr/>
            </p:nvSpPr>
            <p:spPr bwMode="auto">
              <a:xfrm>
                <a:off x="6304023" y="3666221"/>
                <a:ext cx="129164" cy="74561"/>
              </a:xfrm>
              <a:custGeom>
                <a:gdLst>
                  <a:gd name="T0" fmla="*/ 26 w 59"/>
                  <a:gd name="T1" fmla="*/ 32 h 36"/>
                  <a:gd name="T2" fmla="*/ 27 w 59"/>
                  <a:gd name="T3" fmla="*/ 33 h 36"/>
                  <a:gd name="T4" fmla="*/ 28 w 59"/>
                  <a:gd name="T5" fmla="*/ 34 h 36"/>
                  <a:gd name="T6" fmla="*/ 29 w 59"/>
                  <a:gd name="T7" fmla="*/ 34 h 36"/>
                  <a:gd name="T8" fmla="*/ 29 w 59"/>
                  <a:gd name="T9" fmla="*/ 35 h 36"/>
                  <a:gd name="T10" fmla="*/ 30 w 59"/>
                  <a:gd name="T11" fmla="*/ 35 h 36"/>
                  <a:gd name="T12" fmla="*/ 32 w 59"/>
                  <a:gd name="T13" fmla="*/ 35 h 36"/>
                  <a:gd name="T14" fmla="*/ 33 w 59"/>
                  <a:gd name="T15" fmla="*/ 35 h 36"/>
                  <a:gd name="T16" fmla="*/ 34 w 59"/>
                  <a:gd name="T17" fmla="*/ 35 h 36"/>
                  <a:gd name="T18" fmla="*/ 35 w 59"/>
                  <a:gd name="T19" fmla="*/ 35 h 36"/>
                  <a:gd name="T20" fmla="*/ 36 w 59"/>
                  <a:gd name="T21" fmla="*/ 35 h 36"/>
                  <a:gd name="T22" fmla="*/ 36 w 59"/>
                  <a:gd name="T23" fmla="*/ 35 h 36"/>
                  <a:gd name="T24" fmla="*/ 40 w 59"/>
                  <a:gd name="T25" fmla="*/ 33 h 36"/>
                  <a:gd name="T26" fmla="*/ 48 w 59"/>
                  <a:gd name="T27" fmla="*/ 28 h 36"/>
                  <a:gd name="T28" fmla="*/ 54 w 59"/>
                  <a:gd name="T29" fmla="*/ 20 h 36"/>
                  <a:gd name="T30" fmla="*/ 56 w 59"/>
                  <a:gd name="T31" fmla="*/ 19 h 36"/>
                  <a:gd name="T32" fmla="*/ 59 w 59"/>
                  <a:gd name="T33" fmla="*/ 15 h 36"/>
                  <a:gd name="T34" fmla="*/ 59 w 59"/>
                  <a:gd name="T35" fmla="*/ 12 h 36"/>
                  <a:gd name="T36" fmla="*/ 58 w 59"/>
                  <a:gd name="T37" fmla="*/ 11 h 36"/>
                  <a:gd name="T38" fmla="*/ 55 w 59"/>
                  <a:gd name="T39" fmla="*/ 9 h 36"/>
                  <a:gd name="T40" fmla="*/ 45 w 59"/>
                  <a:gd name="T41" fmla="*/ 3 h 36"/>
                  <a:gd name="T42" fmla="*/ 45 w 59"/>
                  <a:gd name="T43" fmla="*/ 3 h 36"/>
                  <a:gd name="T44" fmla="*/ 42 w 59"/>
                  <a:gd name="T45" fmla="*/ 1 h 36"/>
                  <a:gd name="T46" fmla="*/ 41 w 59"/>
                  <a:gd name="T47" fmla="*/ 1 h 36"/>
                  <a:gd name="T48" fmla="*/ 40 w 59"/>
                  <a:gd name="T49" fmla="*/ 1 h 36"/>
                  <a:gd name="T50" fmla="*/ 28 w 59"/>
                  <a:gd name="T51" fmla="*/ 1 h 36"/>
                  <a:gd name="T52" fmla="*/ 13 w 59"/>
                  <a:gd name="T53" fmla="*/ 0 h 36"/>
                  <a:gd name="T54" fmla="*/ 8 w 59"/>
                  <a:gd name="T55" fmla="*/ 1 h 36"/>
                  <a:gd name="T56" fmla="*/ 6 w 59"/>
                  <a:gd name="T57" fmla="*/ 2 h 36"/>
                  <a:gd name="T58" fmla="*/ 3 w 59"/>
                  <a:gd name="T59" fmla="*/ 3 h 36"/>
                  <a:gd name="T60" fmla="*/ 2 w 59"/>
                  <a:gd name="T61" fmla="*/ 3 h 36"/>
                  <a:gd name="T62" fmla="*/ 3 w 59"/>
                  <a:gd name="T63" fmla="*/ 14 h 36"/>
                  <a:gd name="T64" fmla="*/ 11 w 59"/>
                  <a:gd name="T65" fmla="*/ 18 h 36"/>
                  <a:gd name="T66" fmla="*/ 21 w 59"/>
                  <a:gd name="T67" fmla="*/ 23 h 36"/>
                  <a:gd name="T68" fmla="*/ 20 w 59"/>
                  <a:gd name="T69" fmla="*/ 30 h 3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9" h="36">
                    <a:moveTo>
                      <a:pt x="20" y="30"/>
                    </a:moveTo>
                    <a:cubicBezTo>
                      <a:pt x="22" y="30"/>
                      <a:pt x="24" y="31"/>
                      <a:pt x="26" y="32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6" y="32"/>
                      <a:pt x="27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7" y="33"/>
                      <a:pt x="28" y="33"/>
                      <a:pt x="28" y="34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8" y="34"/>
                      <a:pt x="28" y="34"/>
                      <a:pt x="29" y="34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2" y="35"/>
                      <a:pt x="32" y="35"/>
                      <a:pt x="32" y="35"/>
                    </a:cubicBezTo>
                    <a:cubicBezTo>
                      <a:pt x="32" y="35"/>
                      <a:pt x="32" y="35"/>
                      <a:pt x="33" y="35"/>
                    </a:cubicBezTo>
                    <a:cubicBezTo>
                      <a:pt x="33" y="35"/>
                      <a:pt x="33" y="35"/>
                      <a:pt x="33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6" y="35"/>
                      <a:pt x="36" y="35"/>
                      <a:pt x="36" y="35"/>
                    </a:cubicBezTo>
                    <a:cubicBezTo>
                      <a:pt x="36" y="35"/>
                      <a:pt x="36" y="35"/>
                      <a:pt x="36" y="35"/>
                    </a:cubicBezTo>
                    <a:cubicBezTo>
                      <a:pt x="36" y="35"/>
                      <a:pt x="36" y="35"/>
                      <a:pt x="36" y="35"/>
                    </a:cubicBezTo>
                    <a:cubicBezTo>
                      <a:pt x="36" y="35"/>
                      <a:pt x="36" y="35"/>
                      <a:pt x="36" y="35"/>
                    </a:cubicBezTo>
                    <a:cubicBezTo>
                      <a:pt x="37" y="36"/>
                      <a:pt x="38" y="35"/>
                      <a:pt x="40" y="33"/>
                    </a:cubicBezTo>
                    <a:cubicBezTo>
                      <a:pt x="42" y="31"/>
                      <a:pt x="46" y="30"/>
                      <a:pt x="48" y="30"/>
                    </a:cubicBezTo>
                    <a:cubicBezTo>
                      <a:pt x="48" y="30"/>
                      <a:pt x="48" y="29"/>
                      <a:pt x="48" y="28"/>
                    </a:cubicBezTo>
                    <a:cubicBezTo>
                      <a:pt x="48" y="28"/>
                      <a:pt x="48" y="27"/>
                      <a:pt x="48" y="27"/>
                    </a:cubicBezTo>
                    <a:cubicBezTo>
                      <a:pt x="49" y="24"/>
                      <a:pt x="52" y="21"/>
                      <a:pt x="54" y="20"/>
                    </a:cubicBezTo>
                    <a:cubicBezTo>
                      <a:pt x="55" y="20"/>
                      <a:pt x="55" y="20"/>
                      <a:pt x="55" y="20"/>
                    </a:cubicBezTo>
                    <a:cubicBezTo>
                      <a:pt x="56" y="20"/>
                      <a:pt x="56" y="19"/>
                      <a:pt x="56" y="19"/>
                    </a:cubicBezTo>
                    <a:cubicBezTo>
                      <a:pt x="57" y="18"/>
                      <a:pt x="57" y="17"/>
                      <a:pt x="59" y="17"/>
                    </a:cubicBezTo>
                    <a:cubicBezTo>
                      <a:pt x="59" y="16"/>
                      <a:pt x="59" y="16"/>
                      <a:pt x="59" y="15"/>
                    </a:cubicBezTo>
                    <a:cubicBezTo>
                      <a:pt x="59" y="14"/>
                      <a:pt x="59" y="13"/>
                      <a:pt x="59" y="13"/>
                    </a:cubicBezTo>
                    <a:cubicBezTo>
                      <a:pt x="59" y="13"/>
                      <a:pt x="59" y="12"/>
                      <a:pt x="59" y="12"/>
                    </a:cubicBezTo>
                    <a:cubicBezTo>
                      <a:pt x="59" y="12"/>
                      <a:pt x="59" y="12"/>
                      <a:pt x="59" y="12"/>
                    </a:cubicBezTo>
                    <a:cubicBezTo>
                      <a:pt x="59" y="11"/>
                      <a:pt x="59" y="11"/>
                      <a:pt x="58" y="11"/>
                    </a:cubicBezTo>
                    <a:cubicBezTo>
                      <a:pt x="58" y="11"/>
                      <a:pt x="58" y="11"/>
                      <a:pt x="57" y="10"/>
                    </a:cubicBezTo>
                    <a:cubicBezTo>
                      <a:pt x="56" y="10"/>
                      <a:pt x="56" y="9"/>
                      <a:pt x="55" y="9"/>
                    </a:cubicBezTo>
                    <a:cubicBezTo>
                      <a:pt x="51" y="5"/>
                      <a:pt x="48" y="3"/>
                      <a:pt x="46" y="3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44" y="3"/>
                      <a:pt x="43" y="3"/>
                      <a:pt x="42" y="2"/>
                    </a:cubicBezTo>
                    <a:cubicBezTo>
                      <a:pt x="42" y="2"/>
                      <a:pt x="42" y="2"/>
                      <a:pt x="42" y="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41" y="1"/>
                      <a:pt x="41" y="1"/>
                      <a:pt x="40" y="1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38" y="1"/>
                      <a:pt x="36" y="2"/>
                      <a:pt x="34" y="2"/>
                    </a:cubicBezTo>
                    <a:cubicBezTo>
                      <a:pt x="32" y="2"/>
                      <a:pt x="30" y="1"/>
                      <a:pt x="28" y="1"/>
                    </a:cubicBezTo>
                    <a:cubicBezTo>
                      <a:pt x="25" y="1"/>
                      <a:pt x="24" y="1"/>
                      <a:pt x="21" y="0"/>
                    </a:cubicBezTo>
                    <a:cubicBezTo>
                      <a:pt x="18" y="0"/>
                      <a:pt x="16" y="0"/>
                      <a:pt x="13" y="0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1"/>
                      <a:pt x="8" y="1"/>
                      <a:pt x="8" y="1"/>
                    </a:cubicBezTo>
                    <a:cubicBezTo>
                      <a:pt x="8" y="1"/>
                      <a:pt x="7" y="2"/>
                      <a:pt x="7" y="2"/>
                    </a:cubicBezTo>
                    <a:cubicBezTo>
                      <a:pt x="7" y="2"/>
                      <a:pt x="6" y="2"/>
                      <a:pt x="6" y="2"/>
                    </a:cubicBezTo>
                    <a:cubicBezTo>
                      <a:pt x="6" y="2"/>
                      <a:pt x="5" y="2"/>
                      <a:pt x="5" y="2"/>
                    </a:cubicBezTo>
                    <a:cubicBezTo>
                      <a:pt x="4" y="2"/>
                      <a:pt x="4" y="3"/>
                      <a:pt x="3" y="3"/>
                    </a:cubicBezTo>
                    <a:cubicBezTo>
                      <a:pt x="3" y="3"/>
                      <a:pt x="3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7"/>
                      <a:pt x="3" y="11"/>
                      <a:pt x="0" y="14"/>
                    </a:cubicBezTo>
                    <a:cubicBezTo>
                      <a:pt x="1" y="14"/>
                      <a:pt x="2" y="14"/>
                      <a:pt x="3" y="14"/>
                    </a:cubicBezTo>
                    <a:cubicBezTo>
                      <a:pt x="4" y="14"/>
                      <a:pt x="6" y="14"/>
                      <a:pt x="7" y="16"/>
                    </a:cubicBezTo>
                    <a:cubicBezTo>
                      <a:pt x="8" y="17"/>
                      <a:pt x="10" y="18"/>
                      <a:pt x="11" y="18"/>
                    </a:cubicBezTo>
                    <a:cubicBezTo>
                      <a:pt x="12" y="18"/>
                      <a:pt x="13" y="18"/>
                      <a:pt x="13" y="18"/>
                    </a:cubicBezTo>
                    <a:cubicBezTo>
                      <a:pt x="16" y="18"/>
                      <a:pt x="21" y="20"/>
                      <a:pt x="21" y="23"/>
                    </a:cubicBezTo>
                    <a:cubicBezTo>
                      <a:pt x="21" y="24"/>
                      <a:pt x="21" y="25"/>
                      <a:pt x="20" y="26"/>
                    </a:cubicBezTo>
                    <a:cubicBezTo>
                      <a:pt x="20" y="27"/>
                      <a:pt x="20" y="29"/>
                      <a:pt x="2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26" name="Freeform 1208">
                <a:extLst>
                  <a:ext uri="{FF2B5EF4-FFF2-40B4-BE49-F238E27FC236}">
                    <a16:creationId xmlns="" xmlns:a16="http://schemas.microsoft.com/office/drawing/2014/main" id="{B80890B4-E04E-43C8-ADBC-AD9406F33104}"/>
                  </a:ext>
                </a:extLst>
              </p:cNvPr>
              <p:cNvSpPr/>
              <p:nvPr/>
            </p:nvSpPr>
            <p:spPr bwMode="auto">
              <a:xfrm>
                <a:off x="5952788" y="3946923"/>
                <a:ext cx="95173" cy="48245"/>
              </a:xfrm>
              <a:custGeom>
                <a:gdLst>
                  <a:gd name="T0" fmla="*/ 9 w 44"/>
                  <a:gd name="T1" fmla="*/ 22 h 22"/>
                  <a:gd name="T2" fmla="*/ 11 w 44"/>
                  <a:gd name="T3" fmla="*/ 22 h 22"/>
                  <a:gd name="T4" fmla="*/ 12 w 44"/>
                  <a:gd name="T5" fmla="*/ 22 h 22"/>
                  <a:gd name="T6" fmla="*/ 14 w 44"/>
                  <a:gd name="T7" fmla="*/ 22 h 22"/>
                  <a:gd name="T8" fmla="*/ 14 w 44"/>
                  <a:gd name="T9" fmla="*/ 22 h 22"/>
                  <a:gd name="T10" fmla="*/ 15 w 44"/>
                  <a:gd name="T11" fmla="*/ 22 h 22"/>
                  <a:gd name="T12" fmla="*/ 16 w 44"/>
                  <a:gd name="T13" fmla="*/ 22 h 22"/>
                  <a:gd name="T14" fmla="*/ 17 w 44"/>
                  <a:gd name="T15" fmla="*/ 22 h 22"/>
                  <a:gd name="T16" fmla="*/ 19 w 44"/>
                  <a:gd name="T17" fmla="*/ 18 h 22"/>
                  <a:gd name="T18" fmla="*/ 21 w 44"/>
                  <a:gd name="T19" fmla="*/ 14 h 22"/>
                  <a:gd name="T20" fmla="*/ 22 w 44"/>
                  <a:gd name="T21" fmla="*/ 14 h 22"/>
                  <a:gd name="T22" fmla="*/ 23 w 44"/>
                  <a:gd name="T23" fmla="*/ 14 h 22"/>
                  <a:gd name="T24" fmla="*/ 27 w 44"/>
                  <a:gd name="T25" fmla="*/ 18 h 22"/>
                  <a:gd name="T26" fmla="*/ 30 w 44"/>
                  <a:gd name="T27" fmla="*/ 22 h 22"/>
                  <a:gd name="T28" fmla="*/ 30 w 44"/>
                  <a:gd name="T29" fmla="*/ 20 h 22"/>
                  <a:gd name="T30" fmla="*/ 35 w 44"/>
                  <a:gd name="T31" fmla="*/ 15 h 22"/>
                  <a:gd name="T32" fmla="*/ 36 w 44"/>
                  <a:gd name="T33" fmla="*/ 15 h 22"/>
                  <a:gd name="T34" fmla="*/ 39 w 44"/>
                  <a:gd name="T35" fmla="*/ 16 h 22"/>
                  <a:gd name="T36" fmla="*/ 44 w 44"/>
                  <a:gd name="T37" fmla="*/ 13 h 22"/>
                  <a:gd name="T38" fmla="*/ 44 w 44"/>
                  <a:gd name="T39" fmla="*/ 13 h 22"/>
                  <a:gd name="T40" fmla="*/ 44 w 44"/>
                  <a:gd name="T41" fmla="*/ 12 h 22"/>
                  <a:gd name="T42" fmla="*/ 44 w 44"/>
                  <a:gd name="T43" fmla="*/ 12 h 22"/>
                  <a:gd name="T44" fmla="*/ 44 w 44"/>
                  <a:gd name="T45" fmla="*/ 12 h 22"/>
                  <a:gd name="T46" fmla="*/ 44 w 44"/>
                  <a:gd name="T47" fmla="*/ 11 h 22"/>
                  <a:gd name="T48" fmla="*/ 44 w 44"/>
                  <a:gd name="T49" fmla="*/ 11 h 22"/>
                  <a:gd name="T50" fmla="*/ 44 w 44"/>
                  <a:gd name="T51" fmla="*/ 11 h 22"/>
                  <a:gd name="T52" fmla="*/ 43 w 44"/>
                  <a:gd name="T53" fmla="*/ 11 h 22"/>
                  <a:gd name="T54" fmla="*/ 43 w 44"/>
                  <a:gd name="T55" fmla="*/ 11 h 22"/>
                  <a:gd name="T56" fmla="*/ 42 w 44"/>
                  <a:gd name="T57" fmla="*/ 11 h 22"/>
                  <a:gd name="T58" fmla="*/ 37 w 44"/>
                  <a:gd name="T59" fmla="*/ 9 h 22"/>
                  <a:gd name="T60" fmla="*/ 36 w 44"/>
                  <a:gd name="T61" fmla="*/ 9 h 22"/>
                  <a:gd name="T62" fmla="*/ 36 w 44"/>
                  <a:gd name="T63" fmla="*/ 9 h 22"/>
                  <a:gd name="T64" fmla="*/ 36 w 44"/>
                  <a:gd name="T65" fmla="*/ 8 h 22"/>
                  <a:gd name="T66" fmla="*/ 35 w 44"/>
                  <a:gd name="T67" fmla="*/ 8 h 22"/>
                  <a:gd name="T68" fmla="*/ 35 w 44"/>
                  <a:gd name="T69" fmla="*/ 7 h 22"/>
                  <a:gd name="T70" fmla="*/ 35 w 44"/>
                  <a:gd name="T71" fmla="*/ 6 h 22"/>
                  <a:gd name="T72" fmla="*/ 35 w 44"/>
                  <a:gd name="T73" fmla="*/ 6 h 22"/>
                  <a:gd name="T74" fmla="*/ 35 w 44"/>
                  <a:gd name="T75" fmla="*/ 4 h 22"/>
                  <a:gd name="T76" fmla="*/ 35 w 44"/>
                  <a:gd name="T77" fmla="*/ 4 h 22"/>
                  <a:gd name="T78" fmla="*/ 35 w 44"/>
                  <a:gd name="T79" fmla="*/ 3 h 22"/>
                  <a:gd name="T80" fmla="*/ 35 w 44"/>
                  <a:gd name="T81" fmla="*/ 3 h 22"/>
                  <a:gd name="T82" fmla="*/ 35 w 44"/>
                  <a:gd name="T83" fmla="*/ 2 h 22"/>
                  <a:gd name="T84" fmla="*/ 32 w 44"/>
                  <a:gd name="T85" fmla="*/ 1 h 22"/>
                  <a:gd name="T86" fmla="*/ 32 w 44"/>
                  <a:gd name="T87" fmla="*/ 1 h 22"/>
                  <a:gd name="T88" fmla="*/ 30 w 44"/>
                  <a:gd name="T89" fmla="*/ 1 h 22"/>
                  <a:gd name="T90" fmla="*/ 24 w 44"/>
                  <a:gd name="T91" fmla="*/ 1 h 22"/>
                  <a:gd name="T92" fmla="*/ 18 w 44"/>
                  <a:gd name="T93" fmla="*/ 2 h 22"/>
                  <a:gd name="T94" fmla="*/ 15 w 44"/>
                  <a:gd name="T95" fmla="*/ 1 h 22"/>
                  <a:gd name="T96" fmla="*/ 14 w 44"/>
                  <a:gd name="T97" fmla="*/ 1 h 22"/>
                  <a:gd name="T98" fmla="*/ 13 w 44"/>
                  <a:gd name="T99" fmla="*/ 3 h 22"/>
                  <a:gd name="T100" fmla="*/ 12 w 44"/>
                  <a:gd name="T101" fmla="*/ 3 h 22"/>
                  <a:gd name="T102" fmla="*/ 8 w 44"/>
                  <a:gd name="T103" fmla="*/ 6 h 22"/>
                  <a:gd name="T104" fmla="*/ 4 w 44"/>
                  <a:gd name="T105" fmla="*/ 10 h 22"/>
                  <a:gd name="T106" fmla="*/ 1 w 44"/>
                  <a:gd name="T107" fmla="*/ 15 h 22"/>
                  <a:gd name="T108" fmla="*/ 0 w 44"/>
                  <a:gd name="T109" fmla="*/ 15 h 22"/>
                  <a:gd name="T110" fmla="*/ 3 w 44"/>
                  <a:gd name="T111" fmla="*/ 15 h 22"/>
                  <a:gd name="T112" fmla="*/ 7 w 44"/>
                  <a:gd name="T113" fmla="*/ 19 h 22"/>
                  <a:gd name="T114" fmla="*/ 8 w 44"/>
                  <a:gd name="T115" fmla="*/ 20 h 22"/>
                  <a:gd name="T116" fmla="*/ 9 w 44"/>
                  <a:gd name="T117" fmla="*/ 21 h 22"/>
                  <a:gd name="T118" fmla="*/ 9 w 44"/>
                  <a:gd name="T119" fmla="*/ 21 h 22"/>
                  <a:gd name="T120" fmla="*/ 9 w 44"/>
                  <a:gd name="T121" fmla="*/ 22 h 22"/>
                  <a:gd name="T122" fmla="*/ 9 w 44"/>
                  <a:gd name="T123" fmla="*/ 22 h 22"/>
                  <a:gd name="T124" fmla="*/ 9 w 44"/>
                  <a:gd name="T125" fmla="*/ 22 h 2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4" h="22">
                    <a:moveTo>
                      <a:pt x="9" y="22"/>
                    </a:moveTo>
                    <a:cubicBezTo>
                      <a:pt x="10" y="22"/>
                      <a:pt x="11" y="22"/>
                      <a:pt x="11" y="22"/>
                    </a:cubicBezTo>
                    <a:cubicBezTo>
                      <a:pt x="11" y="22"/>
                      <a:pt x="12" y="22"/>
                      <a:pt x="12" y="22"/>
                    </a:cubicBezTo>
                    <a:cubicBezTo>
                      <a:pt x="12" y="22"/>
                      <a:pt x="13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5" y="22"/>
                      <a:pt x="15" y="22"/>
                    </a:cubicBezTo>
                    <a:cubicBezTo>
                      <a:pt x="15" y="22"/>
                      <a:pt x="15" y="22"/>
                      <a:pt x="16" y="22"/>
                    </a:cubicBezTo>
                    <a:cubicBezTo>
                      <a:pt x="16" y="22"/>
                      <a:pt x="16" y="22"/>
                      <a:pt x="17" y="22"/>
                    </a:cubicBezTo>
                    <a:cubicBezTo>
                      <a:pt x="17" y="22"/>
                      <a:pt x="19" y="19"/>
                      <a:pt x="19" y="18"/>
                    </a:cubicBezTo>
                    <a:cubicBezTo>
                      <a:pt x="20" y="16"/>
                      <a:pt x="21" y="15"/>
                      <a:pt x="21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5" y="15"/>
                      <a:pt x="27" y="18"/>
                    </a:cubicBezTo>
                    <a:cubicBezTo>
                      <a:pt x="28" y="19"/>
                      <a:pt x="29" y="21"/>
                      <a:pt x="30" y="22"/>
                    </a:cubicBezTo>
                    <a:cubicBezTo>
                      <a:pt x="30" y="21"/>
                      <a:pt x="30" y="20"/>
                      <a:pt x="30" y="20"/>
                    </a:cubicBezTo>
                    <a:cubicBezTo>
                      <a:pt x="30" y="17"/>
                      <a:pt x="32" y="15"/>
                      <a:pt x="35" y="15"/>
                    </a:cubicBezTo>
                    <a:cubicBezTo>
                      <a:pt x="35" y="15"/>
                      <a:pt x="36" y="15"/>
                      <a:pt x="36" y="15"/>
                    </a:cubicBezTo>
                    <a:cubicBezTo>
                      <a:pt x="37" y="15"/>
                      <a:pt x="38" y="16"/>
                      <a:pt x="39" y="16"/>
                    </a:cubicBezTo>
                    <a:cubicBezTo>
                      <a:pt x="39" y="13"/>
                      <a:pt x="41" y="12"/>
                      <a:pt x="44" y="13"/>
                    </a:cubicBezTo>
                    <a:cubicBezTo>
                      <a:pt x="44" y="13"/>
                      <a:pt x="44" y="13"/>
                      <a:pt x="44" y="13"/>
                    </a:cubicBezTo>
                    <a:cubicBezTo>
                      <a:pt x="44" y="12"/>
                      <a:pt x="44" y="12"/>
                      <a:pt x="44" y="12"/>
                    </a:cubicBezTo>
                    <a:cubicBezTo>
                      <a:pt x="44" y="12"/>
                      <a:pt x="44" y="12"/>
                      <a:pt x="44" y="12"/>
                    </a:cubicBezTo>
                    <a:cubicBezTo>
                      <a:pt x="44" y="12"/>
                      <a:pt x="44" y="12"/>
                      <a:pt x="44" y="12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2" y="11"/>
                      <a:pt x="42" y="11"/>
                    </a:cubicBezTo>
                    <a:cubicBezTo>
                      <a:pt x="40" y="11"/>
                      <a:pt x="38" y="10"/>
                      <a:pt x="37" y="9"/>
                    </a:cubicBezTo>
                    <a:cubicBezTo>
                      <a:pt x="37" y="9"/>
                      <a:pt x="37" y="9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5" y="7"/>
                      <a:pt x="35" y="7"/>
                      <a:pt x="35" y="7"/>
                    </a:cubicBezTo>
                    <a:cubicBezTo>
                      <a:pt x="35" y="7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5"/>
                      <a:pt x="35" y="5"/>
                      <a:pt x="35" y="4"/>
                    </a:cubicBezTo>
                    <a:cubicBezTo>
                      <a:pt x="35" y="4"/>
                      <a:pt x="35" y="4"/>
                      <a:pt x="35" y="4"/>
                    </a:cubicBezTo>
                    <a:cubicBezTo>
                      <a:pt x="35" y="4"/>
                      <a:pt x="35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5" y="3"/>
                      <a:pt x="35" y="2"/>
                      <a:pt x="35" y="2"/>
                    </a:cubicBezTo>
                    <a:cubicBezTo>
                      <a:pt x="34" y="2"/>
                      <a:pt x="33" y="2"/>
                      <a:pt x="32" y="1"/>
                    </a:cubicBezTo>
                    <a:cubicBezTo>
                      <a:pt x="32" y="1"/>
                      <a:pt x="32" y="1"/>
                      <a:pt x="32" y="1"/>
                    </a:cubicBezTo>
                    <a:cubicBezTo>
                      <a:pt x="31" y="1"/>
                      <a:pt x="30" y="1"/>
                      <a:pt x="30" y="1"/>
                    </a:cubicBezTo>
                    <a:cubicBezTo>
                      <a:pt x="27" y="0"/>
                      <a:pt x="26" y="0"/>
                      <a:pt x="24" y="1"/>
                    </a:cubicBezTo>
                    <a:cubicBezTo>
                      <a:pt x="23" y="1"/>
                      <a:pt x="21" y="2"/>
                      <a:pt x="18" y="2"/>
                    </a:cubicBezTo>
                    <a:cubicBezTo>
                      <a:pt x="17" y="2"/>
                      <a:pt x="16" y="1"/>
                      <a:pt x="15" y="1"/>
                    </a:cubicBezTo>
                    <a:cubicBezTo>
                      <a:pt x="15" y="1"/>
                      <a:pt x="15" y="1"/>
                      <a:pt x="14" y="1"/>
                    </a:cubicBezTo>
                    <a:cubicBezTo>
                      <a:pt x="14" y="2"/>
                      <a:pt x="13" y="3"/>
                      <a:pt x="13" y="3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0" y="3"/>
                      <a:pt x="8" y="4"/>
                      <a:pt x="8" y="6"/>
                    </a:cubicBezTo>
                    <a:cubicBezTo>
                      <a:pt x="8" y="8"/>
                      <a:pt x="6" y="9"/>
                      <a:pt x="4" y="10"/>
                    </a:cubicBezTo>
                    <a:cubicBezTo>
                      <a:pt x="3" y="12"/>
                      <a:pt x="1" y="13"/>
                      <a:pt x="1" y="15"/>
                    </a:cubicBezTo>
                    <a:cubicBezTo>
                      <a:pt x="1" y="15"/>
                      <a:pt x="1" y="15"/>
                      <a:pt x="0" y="15"/>
                    </a:cubicBezTo>
                    <a:cubicBezTo>
                      <a:pt x="1" y="15"/>
                      <a:pt x="2" y="15"/>
                      <a:pt x="3" y="15"/>
                    </a:cubicBezTo>
                    <a:cubicBezTo>
                      <a:pt x="5" y="15"/>
                      <a:pt x="7" y="17"/>
                      <a:pt x="7" y="19"/>
                    </a:cubicBezTo>
                    <a:cubicBezTo>
                      <a:pt x="7" y="19"/>
                      <a:pt x="7" y="19"/>
                      <a:pt x="8" y="20"/>
                    </a:cubicBezTo>
                    <a:cubicBezTo>
                      <a:pt x="8" y="20"/>
                      <a:pt x="8" y="20"/>
                      <a:pt x="9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9" y="22"/>
                      <a:pt x="9" y="22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9" y="22"/>
                      <a:pt x="9" y="22"/>
                      <a:pt x="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27" name="Freeform 1210">
                <a:extLst>
                  <a:ext uri="{FF2B5EF4-FFF2-40B4-BE49-F238E27FC236}">
                    <a16:creationId xmlns="" xmlns:a16="http://schemas.microsoft.com/office/drawing/2014/main" id="{A4C60A67-0310-4265-96EB-8D112757434D}"/>
                  </a:ext>
                </a:extLst>
              </p:cNvPr>
              <p:cNvSpPr/>
              <p:nvPr/>
            </p:nvSpPr>
            <p:spPr bwMode="auto">
              <a:xfrm>
                <a:off x="6306290" y="3148679"/>
                <a:ext cx="246997" cy="385963"/>
              </a:xfrm>
              <a:custGeom>
                <a:gdLst>
                  <a:gd name="T0" fmla="*/ 77 w 114"/>
                  <a:gd name="T1" fmla="*/ 1 h 183"/>
                  <a:gd name="T2" fmla="*/ 65 w 114"/>
                  <a:gd name="T3" fmla="*/ 3 h 183"/>
                  <a:gd name="T4" fmla="*/ 56 w 114"/>
                  <a:gd name="T5" fmla="*/ 8 h 183"/>
                  <a:gd name="T6" fmla="*/ 55 w 114"/>
                  <a:gd name="T7" fmla="*/ 17 h 183"/>
                  <a:gd name="T8" fmla="*/ 48 w 114"/>
                  <a:gd name="T9" fmla="*/ 22 h 183"/>
                  <a:gd name="T10" fmla="*/ 43 w 114"/>
                  <a:gd name="T11" fmla="*/ 29 h 183"/>
                  <a:gd name="T12" fmla="*/ 37 w 114"/>
                  <a:gd name="T13" fmla="*/ 27 h 183"/>
                  <a:gd name="T14" fmla="*/ 27 w 114"/>
                  <a:gd name="T15" fmla="*/ 27 h 183"/>
                  <a:gd name="T16" fmla="*/ 9 w 114"/>
                  <a:gd name="T17" fmla="*/ 20 h 183"/>
                  <a:gd name="T18" fmla="*/ 3 w 114"/>
                  <a:gd name="T19" fmla="*/ 17 h 183"/>
                  <a:gd name="T20" fmla="*/ 1 w 114"/>
                  <a:gd name="T21" fmla="*/ 19 h 183"/>
                  <a:gd name="T22" fmla="*/ 0 w 114"/>
                  <a:gd name="T23" fmla="*/ 19 h 183"/>
                  <a:gd name="T24" fmla="*/ 11 w 114"/>
                  <a:gd name="T25" fmla="*/ 27 h 183"/>
                  <a:gd name="T26" fmla="*/ 28 w 114"/>
                  <a:gd name="T27" fmla="*/ 41 h 183"/>
                  <a:gd name="T28" fmla="*/ 30 w 114"/>
                  <a:gd name="T29" fmla="*/ 57 h 183"/>
                  <a:gd name="T30" fmla="*/ 32 w 114"/>
                  <a:gd name="T31" fmla="*/ 73 h 183"/>
                  <a:gd name="T32" fmla="*/ 34 w 114"/>
                  <a:gd name="T33" fmla="*/ 76 h 183"/>
                  <a:gd name="T34" fmla="*/ 34 w 114"/>
                  <a:gd name="T35" fmla="*/ 79 h 183"/>
                  <a:gd name="T36" fmla="*/ 42 w 114"/>
                  <a:gd name="T37" fmla="*/ 82 h 183"/>
                  <a:gd name="T38" fmla="*/ 47 w 114"/>
                  <a:gd name="T39" fmla="*/ 98 h 183"/>
                  <a:gd name="T40" fmla="*/ 39 w 114"/>
                  <a:gd name="T41" fmla="*/ 102 h 183"/>
                  <a:gd name="T42" fmla="*/ 20 w 114"/>
                  <a:gd name="T43" fmla="*/ 120 h 183"/>
                  <a:gd name="T44" fmla="*/ 5 w 114"/>
                  <a:gd name="T45" fmla="*/ 130 h 183"/>
                  <a:gd name="T46" fmla="*/ 1 w 114"/>
                  <a:gd name="T47" fmla="*/ 138 h 183"/>
                  <a:gd name="T48" fmla="*/ 4 w 114"/>
                  <a:gd name="T49" fmla="*/ 149 h 183"/>
                  <a:gd name="T50" fmla="*/ 2 w 114"/>
                  <a:gd name="T51" fmla="*/ 172 h 183"/>
                  <a:gd name="T52" fmla="*/ 12 w 114"/>
                  <a:gd name="T53" fmla="*/ 176 h 183"/>
                  <a:gd name="T54" fmla="*/ 19 w 114"/>
                  <a:gd name="T55" fmla="*/ 180 h 183"/>
                  <a:gd name="T56" fmla="*/ 31 w 114"/>
                  <a:gd name="T57" fmla="*/ 183 h 183"/>
                  <a:gd name="T58" fmla="*/ 74 w 114"/>
                  <a:gd name="T59" fmla="*/ 174 h 183"/>
                  <a:gd name="T60" fmla="*/ 77 w 114"/>
                  <a:gd name="T61" fmla="*/ 170 h 183"/>
                  <a:gd name="T62" fmla="*/ 97 w 114"/>
                  <a:gd name="T63" fmla="*/ 154 h 183"/>
                  <a:gd name="T64" fmla="*/ 111 w 114"/>
                  <a:gd name="T65" fmla="*/ 131 h 183"/>
                  <a:gd name="T66" fmla="*/ 96 w 114"/>
                  <a:gd name="T67" fmla="*/ 117 h 183"/>
                  <a:gd name="T68" fmla="*/ 103 w 114"/>
                  <a:gd name="T69" fmla="*/ 112 h 183"/>
                  <a:gd name="T70" fmla="*/ 98 w 114"/>
                  <a:gd name="T71" fmla="*/ 101 h 183"/>
                  <a:gd name="T72" fmla="*/ 95 w 114"/>
                  <a:gd name="T73" fmla="*/ 94 h 183"/>
                  <a:gd name="T74" fmla="*/ 94 w 114"/>
                  <a:gd name="T75" fmla="*/ 84 h 183"/>
                  <a:gd name="T76" fmla="*/ 98 w 114"/>
                  <a:gd name="T77" fmla="*/ 79 h 183"/>
                  <a:gd name="T78" fmla="*/ 87 w 114"/>
                  <a:gd name="T79" fmla="*/ 62 h 183"/>
                  <a:gd name="T80" fmla="*/ 91 w 114"/>
                  <a:gd name="T81" fmla="*/ 53 h 183"/>
                  <a:gd name="T82" fmla="*/ 90 w 114"/>
                  <a:gd name="T83" fmla="*/ 40 h 183"/>
                  <a:gd name="T84" fmla="*/ 81 w 114"/>
                  <a:gd name="T85" fmla="*/ 33 h 183"/>
                  <a:gd name="T86" fmla="*/ 85 w 114"/>
                  <a:gd name="T87" fmla="*/ 18 h 183"/>
                  <a:gd name="T88" fmla="*/ 87 w 114"/>
                  <a:gd name="T89" fmla="*/ 15 h 183"/>
                  <a:gd name="T90" fmla="*/ 89 w 114"/>
                  <a:gd name="T91" fmla="*/ 8 h 18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4" h="183">
                    <a:moveTo>
                      <a:pt x="89" y="8"/>
                    </a:moveTo>
                    <a:cubicBezTo>
                      <a:pt x="89" y="8"/>
                      <a:pt x="86" y="6"/>
                      <a:pt x="85" y="6"/>
                    </a:cubicBezTo>
                    <a:cubicBezTo>
                      <a:pt x="82" y="5"/>
                      <a:pt x="79" y="3"/>
                      <a:pt x="77" y="1"/>
                    </a:cubicBezTo>
                    <a:cubicBezTo>
                      <a:pt x="77" y="1"/>
                      <a:pt x="77" y="0"/>
                      <a:pt x="75" y="0"/>
                    </a:cubicBezTo>
                    <a:cubicBezTo>
                      <a:pt x="74" y="0"/>
                      <a:pt x="72" y="0"/>
                      <a:pt x="72" y="1"/>
                    </a:cubicBezTo>
                    <a:cubicBezTo>
                      <a:pt x="70" y="3"/>
                      <a:pt x="68" y="3"/>
                      <a:pt x="65" y="3"/>
                    </a:cubicBezTo>
                    <a:cubicBezTo>
                      <a:pt x="64" y="3"/>
                      <a:pt x="64" y="3"/>
                      <a:pt x="64" y="3"/>
                    </a:cubicBezTo>
                    <a:cubicBezTo>
                      <a:pt x="62" y="3"/>
                      <a:pt x="61" y="3"/>
                      <a:pt x="61" y="3"/>
                    </a:cubicBezTo>
                    <a:cubicBezTo>
                      <a:pt x="60" y="5"/>
                      <a:pt x="58" y="7"/>
                      <a:pt x="56" y="8"/>
                    </a:cubicBezTo>
                    <a:cubicBezTo>
                      <a:pt x="55" y="9"/>
                      <a:pt x="54" y="9"/>
                      <a:pt x="54" y="10"/>
                    </a:cubicBezTo>
                    <a:cubicBezTo>
                      <a:pt x="54" y="11"/>
                      <a:pt x="54" y="12"/>
                      <a:pt x="54" y="13"/>
                    </a:cubicBezTo>
                    <a:cubicBezTo>
                      <a:pt x="54" y="14"/>
                      <a:pt x="55" y="16"/>
                      <a:pt x="55" y="17"/>
                    </a:cubicBezTo>
                    <a:cubicBezTo>
                      <a:pt x="55" y="18"/>
                      <a:pt x="55" y="19"/>
                      <a:pt x="54" y="20"/>
                    </a:cubicBezTo>
                    <a:cubicBezTo>
                      <a:pt x="53" y="21"/>
                      <a:pt x="52" y="22"/>
                      <a:pt x="49" y="22"/>
                    </a:cubicBezTo>
                    <a:cubicBezTo>
                      <a:pt x="49" y="22"/>
                      <a:pt x="49" y="22"/>
                      <a:pt x="48" y="22"/>
                    </a:cubicBezTo>
                    <a:cubicBezTo>
                      <a:pt x="48" y="22"/>
                      <a:pt x="48" y="22"/>
                      <a:pt x="48" y="22"/>
                    </a:cubicBezTo>
                    <a:cubicBezTo>
                      <a:pt x="48" y="23"/>
                      <a:pt x="48" y="25"/>
                      <a:pt x="46" y="27"/>
                    </a:cubicBezTo>
                    <a:cubicBezTo>
                      <a:pt x="46" y="28"/>
                      <a:pt x="45" y="29"/>
                      <a:pt x="43" y="29"/>
                    </a:cubicBezTo>
                    <a:cubicBezTo>
                      <a:pt x="41" y="29"/>
                      <a:pt x="40" y="28"/>
                      <a:pt x="40" y="27"/>
                    </a:cubicBezTo>
                    <a:cubicBezTo>
                      <a:pt x="39" y="27"/>
                      <a:pt x="39" y="26"/>
                      <a:pt x="39" y="26"/>
                    </a:cubicBezTo>
                    <a:cubicBezTo>
                      <a:pt x="38" y="27"/>
                      <a:pt x="38" y="27"/>
                      <a:pt x="37" y="27"/>
                    </a:cubicBezTo>
                    <a:cubicBezTo>
                      <a:pt x="36" y="27"/>
                      <a:pt x="34" y="26"/>
                      <a:pt x="33" y="26"/>
                    </a:cubicBezTo>
                    <a:cubicBezTo>
                      <a:pt x="33" y="25"/>
                      <a:pt x="32" y="25"/>
                      <a:pt x="31" y="25"/>
                    </a:cubicBezTo>
                    <a:cubicBezTo>
                      <a:pt x="31" y="26"/>
                      <a:pt x="29" y="27"/>
                      <a:pt x="27" y="27"/>
                    </a:cubicBezTo>
                    <a:cubicBezTo>
                      <a:pt x="25" y="27"/>
                      <a:pt x="23" y="27"/>
                      <a:pt x="20" y="26"/>
                    </a:cubicBezTo>
                    <a:cubicBezTo>
                      <a:pt x="19" y="26"/>
                      <a:pt x="18" y="26"/>
                      <a:pt x="17" y="25"/>
                    </a:cubicBezTo>
                    <a:cubicBezTo>
                      <a:pt x="14" y="25"/>
                      <a:pt x="11" y="22"/>
                      <a:pt x="9" y="20"/>
                    </a:cubicBezTo>
                    <a:cubicBezTo>
                      <a:pt x="8" y="18"/>
                      <a:pt x="6" y="16"/>
                      <a:pt x="5" y="16"/>
                    </a:cubicBezTo>
                    <a:cubicBezTo>
                      <a:pt x="4" y="16"/>
                      <a:pt x="4" y="16"/>
                      <a:pt x="4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3" y="17"/>
                      <a:pt x="2" y="17"/>
                      <a:pt x="2" y="17"/>
                    </a:cubicBezTo>
                    <a:cubicBezTo>
                      <a:pt x="2" y="17"/>
                      <a:pt x="2" y="18"/>
                      <a:pt x="2" y="18"/>
                    </a:cubicBezTo>
                    <a:cubicBezTo>
                      <a:pt x="1" y="18"/>
                      <a:pt x="1" y="18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2" y="20"/>
                      <a:pt x="3" y="21"/>
                      <a:pt x="4" y="22"/>
                    </a:cubicBezTo>
                    <a:cubicBezTo>
                      <a:pt x="5" y="23"/>
                      <a:pt x="7" y="25"/>
                      <a:pt x="9" y="26"/>
                    </a:cubicBezTo>
                    <a:cubicBezTo>
                      <a:pt x="9" y="26"/>
                      <a:pt x="10" y="27"/>
                      <a:pt x="11" y="27"/>
                    </a:cubicBezTo>
                    <a:cubicBezTo>
                      <a:pt x="12" y="28"/>
                      <a:pt x="14" y="28"/>
                      <a:pt x="15" y="29"/>
                    </a:cubicBezTo>
                    <a:cubicBezTo>
                      <a:pt x="22" y="32"/>
                      <a:pt x="29" y="34"/>
                      <a:pt x="28" y="39"/>
                    </a:cubicBezTo>
                    <a:cubicBezTo>
                      <a:pt x="28" y="39"/>
                      <a:pt x="28" y="40"/>
                      <a:pt x="28" y="41"/>
                    </a:cubicBezTo>
                    <a:cubicBezTo>
                      <a:pt x="27" y="43"/>
                      <a:pt x="27" y="47"/>
                      <a:pt x="28" y="47"/>
                    </a:cubicBezTo>
                    <a:cubicBezTo>
                      <a:pt x="30" y="49"/>
                      <a:pt x="30" y="52"/>
                      <a:pt x="30" y="54"/>
                    </a:cubicBezTo>
                    <a:cubicBezTo>
                      <a:pt x="30" y="55"/>
                      <a:pt x="30" y="57"/>
                      <a:pt x="30" y="57"/>
                    </a:cubicBezTo>
                    <a:cubicBezTo>
                      <a:pt x="33" y="59"/>
                      <a:pt x="34" y="63"/>
                      <a:pt x="33" y="66"/>
                    </a:cubicBezTo>
                    <a:cubicBezTo>
                      <a:pt x="32" y="69"/>
                      <a:pt x="31" y="70"/>
                      <a:pt x="30" y="71"/>
                    </a:cubicBezTo>
                    <a:cubicBezTo>
                      <a:pt x="31" y="71"/>
                      <a:pt x="31" y="73"/>
                      <a:pt x="32" y="73"/>
                    </a:cubicBezTo>
                    <a:cubicBezTo>
                      <a:pt x="33" y="74"/>
                      <a:pt x="33" y="74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4" y="76"/>
                    </a:cubicBezTo>
                    <a:cubicBezTo>
                      <a:pt x="34" y="76"/>
                      <a:pt x="34" y="77"/>
                      <a:pt x="34" y="77"/>
                    </a:cubicBezTo>
                    <a:cubicBezTo>
                      <a:pt x="34" y="77"/>
                      <a:pt x="34" y="78"/>
                      <a:pt x="34" y="78"/>
                    </a:cubicBezTo>
                    <a:cubicBezTo>
                      <a:pt x="34" y="78"/>
                      <a:pt x="34" y="78"/>
                      <a:pt x="34" y="79"/>
                    </a:cubicBezTo>
                    <a:cubicBezTo>
                      <a:pt x="34" y="79"/>
                      <a:pt x="34" y="79"/>
                      <a:pt x="34" y="79"/>
                    </a:cubicBezTo>
                    <a:cubicBezTo>
                      <a:pt x="36" y="79"/>
                      <a:pt x="38" y="80"/>
                      <a:pt x="40" y="81"/>
                    </a:cubicBezTo>
                    <a:cubicBezTo>
                      <a:pt x="41" y="82"/>
                      <a:pt x="42" y="82"/>
                      <a:pt x="42" y="82"/>
                    </a:cubicBezTo>
                    <a:cubicBezTo>
                      <a:pt x="47" y="84"/>
                      <a:pt x="47" y="88"/>
                      <a:pt x="48" y="91"/>
                    </a:cubicBezTo>
                    <a:cubicBezTo>
                      <a:pt x="48" y="92"/>
                      <a:pt x="48" y="92"/>
                      <a:pt x="48" y="93"/>
                    </a:cubicBezTo>
                    <a:cubicBezTo>
                      <a:pt x="48" y="96"/>
                      <a:pt x="48" y="97"/>
                      <a:pt x="47" y="98"/>
                    </a:cubicBezTo>
                    <a:cubicBezTo>
                      <a:pt x="46" y="99"/>
                      <a:pt x="44" y="100"/>
                      <a:pt x="42" y="98"/>
                    </a:cubicBezTo>
                    <a:cubicBezTo>
                      <a:pt x="42" y="98"/>
                      <a:pt x="42" y="98"/>
                      <a:pt x="42" y="98"/>
                    </a:cubicBezTo>
                    <a:cubicBezTo>
                      <a:pt x="41" y="98"/>
                      <a:pt x="40" y="99"/>
                      <a:pt x="39" y="102"/>
                    </a:cubicBezTo>
                    <a:cubicBezTo>
                      <a:pt x="38" y="108"/>
                      <a:pt x="31" y="115"/>
                      <a:pt x="26" y="115"/>
                    </a:cubicBezTo>
                    <a:cubicBezTo>
                      <a:pt x="25" y="115"/>
                      <a:pt x="25" y="116"/>
                      <a:pt x="24" y="117"/>
                    </a:cubicBezTo>
                    <a:cubicBezTo>
                      <a:pt x="23" y="118"/>
                      <a:pt x="22" y="120"/>
                      <a:pt x="20" y="120"/>
                    </a:cubicBezTo>
                    <a:cubicBezTo>
                      <a:pt x="17" y="121"/>
                      <a:pt x="15" y="122"/>
                      <a:pt x="15" y="124"/>
                    </a:cubicBezTo>
                    <a:cubicBezTo>
                      <a:pt x="15" y="126"/>
                      <a:pt x="15" y="127"/>
                      <a:pt x="14" y="128"/>
                    </a:cubicBezTo>
                    <a:cubicBezTo>
                      <a:pt x="12" y="130"/>
                      <a:pt x="8" y="130"/>
                      <a:pt x="5" y="130"/>
                    </a:cubicBezTo>
                    <a:cubicBezTo>
                      <a:pt x="5" y="130"/>
                      <a:pt x="5" y="132"/>
                      <a:pt x="4" y="132"/>
                    </a:cubicBezTo>
                    <a:cubicBezTo>
                      <a:pt x="4" y="134"/>
                      <a:pt x="3" y="136"/>
                      <a:pt x="1" y="137"/>
                    </a:cubicBezTo>
                    <a:cubicBezTo>
                      <a:pt x="1" y="137"/>
                      <a:pt x="1" y="138"/>
                      <a:pt x="1" y="138"/>
                    </a:cubicBezTo>
                    <a:cubicBezTo>
                      <a:pt x="1" y="138"/>
                      <a:pt x="1" y="139"/>
                      <a:pt x="2" y="141"/>
                    </a:cubicBezTo>
                    <a:cubicBezTo>
                      <a:pt x="4" y="143"/>
                      <a:pt x="4" y="146"/>
                      <a:pt x="4" y="147"/>
                    </a:cubicBezTo>
                    <a:cubicBezTo>
                      <a:pt x="4" y="148"/>
                      <a:pt x="4" y="149"/>
                      <a:pt x="4" y="149"/>
                    </a:cubicBezTo>
                    <a:cubicBezTo>
                      <a:pt x="4" y="149"/>
                      <a:pt x="4" y="150"/>
                      <a:pt x="4" y="150"/>
                    </a:cubicBezTo>
                    <a:cubicBezTo>
                      <a:pt x="6" y="153"/>
                      <a:pt x="8" y="158"/>
                      <a:pt x="6" y="163"/>
                    </a:cubicBezTo>
                    <a:cubicBezTo>
                      <a:pt x="4" y="168"/>
                      <a:pt x="3" y="171"/>
                      <a:pt x="2" y="172"/>
                    </a:cubicBezTo>
                    <a:cubicBezTo>
                      <a:pt x="4" y="172"/>
                      <a:pt x="5" y="173"/>
                      <a:pt x="6" y="174"/>
                    </a:cubicBezTo>
                    <a:cubicBezTo>
                      <a:pt x="8" y="175"/>
                      <a:pt x="10" y="176"/>
                      <a:pt x="11" y="176"/>
                    </a:cubicBezTo>
                    <a:cubicBezTo>
                      <a:pt x="11" y="176"/>
                      <a:pt x="12" y="176"/>
                      <a:pt x="12" y="176"/>
                    </a:cubicBezTo>
                    <a:cubicBezTo>
                      <a:pt x="14" y="176"/>
                      <a:pt x="15" y="178"/>
                      <a:pt x="16" y="179"/>
                    </a:cubicBezTo>
                    <a:cubicBezTo>
                      <a:pt x="17" y="179"/>
                      <a:pt x="17" y="180"/>
                      <a:pt x="17" y="180"/>
                    </a:cubicBezTo>
                    <a:cubicBezTo>
                      <a:pt x="18" y="180"/>
                      <a:pt x="19" y="180"/>
                      <a:pt x="19" y="180"/>
                    </a:cubicBezTo>
                    <a:cubicBezTo>
                      <a:pt x="21" y="180"/>
                      <a:pt x="21" y="180"/>
                      <a:pt x="22" y="181"/>
                    </a:cubicBezTo>
                    <a:cubicBezTo>
                      <a:pt x="24" y="182"/>
                      <a:pt x="25" y="183"/>
                      <a:pt x="30" y="183"/>
                    </a:cubicBezTo>
                    <a:cubicBezTo>
                      <a:pt x="31" y="183"/>
                      <a:pt x="31" y="183"/>
                      <a:pt x="31" y="183"/>
                    </a:cubicBezTo>
                    <a:cubicBezTo>
                      <a:pt x="35" y="182"/>
                      <a:pt x="42" y="180"/>
                      <a:pt x="49" y="178"/>
                    </a:cubicBezTo>
                    <a:cubicBezTo>
                      <a:pt x="55" y="176"/>
                      <a:pt x="62" y="175"/>
                      <a:pt x="66" y="175"/>
                    </a:cubicBezTo>
                    <a:cubicBezTo>
                      <a:pt x="69" y="175"/>
                      <a:pt x="72" y="174"/>
                      <a:pt x="74" y="174"/>
                    </a:cubicBezTo>
                    <a:cubicBezTo>
                      <a:pt x="75" y="173"/>
                      <a:pt x="75" y="173"/>
                      <a:pt x="75" y="173"/>
                    </a:cubicBezTo>
                    <a:cubicBezTo>
                      <a:pt x="76" y="172"/>
                      <a:pt x="76" y="171"/>
                      <a:pt x="77" y="170"/>
                    </a:cubicBezTo>
                    <a:cubicBezTo>
                      <a:pt x="77" y="170"/>
                      <a:pt x="77" y="170"/>
                      <a:pt x="77" y="170"/>
                    </a:cubicBezTo>
                    <a:cubicBezTo>
                      <a:pt x="78" y="169"/>
                      <a:pt x="79" y="168"/>
                      <a:pt x="80" y="167"/>
                    </a:cubicBezTo>
                    <a:cubicBezTo>
                      <a:pt x="82" y="165"/>
                      <a:pt x="84" y="163"/>
                      <a:pt x="87" y="162"/>
                    </a:cubicBezTo>
                    <a:cubicBezTo>
                      <a:pt x="91" y="159"/>
                      <a:pt x="95" y="157"/>
                      <a:pt x="97" y="154"/>
                    </a:cubicBezTo>
                    <a:cubicBezTo>
                      <a:pt x="98" y="150"/>
                      <a:pt x="102" y="147"/>
                      <a:pt x="106" y="145"/>
                    </a:cubicBezTo>
                    <a:cubicBezTo>
                      <a:pt x="109" y="142"/>
                      <a:pt x="112" y="140"/>
                      <a:pt x="113" y="138"/>
                    </a:cubicBezTo>
                    <a:cubicBezTo>
                      <a:pt x="114" y="136"/>
                      <a:pt x="114" y="135"/>
                      <a:pt x="111" y="131"/>
                    </a:cubicBezTo>
                    <a:cubicBezTo>
                      <a:pt x="109" y="129"/>
                      <a:pt x="105" y="127"/>
                      <a:pt x="102" y="125"/>
                    </a:cubicBezTo>
                    <a:cubicBezTo>
                      <a:pt x="99" y="123"/>
                      <a:pt x="96" y="121"/>
                      <a:pt x="96" y="119"/>
                    </a:cubicBezTo>
                    <a:cubicBezTo>
                      <a:pt x="96" y="118"/>
                      <a:pt x="96" y="118"/>
                      <a:pt x="96" y="117"/>
                    </a:cubicBezTo>
                    <a:cubicBezTo>
                      <a:pt x="97" y="116"/>
                      <a:pt x="99" y="115"/>
                      <a:pt x="100" y="114"/>
                    </a:cubicBezTo>
                    <a:cubicBezTo>
                      <a:pt x="101" y="114"/>
                      <a:pt x="102" y="113"/>
                      <a:pt x="102" y="113"/>
                    </a:cubicBezTo>
                    <a:cubicBezTo>
                      <a:pt x="103" y="113"/>
                      <a:pt x="103" y="113"/>
                      <a:pt x="103" y="112"/>
                    </a:cubicBezTo>
                    <a:cubicBezTo>
                      <a:pt x="103" y="112"/>
                      <a:pt x="102" y="111"/>
                      <a:pt x="101" y="110"/>
                    </a:cubicBezTo>
                    <a:cubicBezTo>
                      <a:pt x="99" y="110"/>
                      <a:pt x="98" y="109"/>
                      <a:pt x="97" y="107"/>
                    </a:cubicBezTo>
                    <a:cubicBezTo>
                      <a:pt x="95" y="105"/>
                      <a:pt x="97" y="102"/>
                      <a:pt x="98" y="101"/>
                    </a:cubicBezTo>
                    <a:cubicBezTo>
                      <a:pt x="98" y="101"/>
                      <a:pt x="97" y="101"/>
                      <a:pt x="97" y="101"/>
                    </a:cubicBezTo>
                    <a:cubicBezTo>
                      <a:pt x="95" y="100"/>
                      <a:pt x="93" y="99"/>
                      <a:pt x="93" y="97"/>
                    </a:cubicBezTo>
                    <a:cubicBezTo>
                      <a:pt x="92" y="95"/>
                      <a:pt x="94" y="94"/>
                      <a:pt x="95" y="94"/>
                    </a:cubicBezTo>
                    <a:cubicBezTo>
                      <a:pt x="95" y="94"/>
                      <a:pt x="95" y="94"/>
                      <a:pt x="95" y="94"/>
                    </a:cubicBezTo>
                    <a:cubicBezTo>
                      <a:pt x="95" y="93"/>
                      <a:pt x="95" y="93"/>
                      <a:pt x="95" y="93"/>
                    </a:cubicBezTo>
                    <a:cubicBezTo>
                      <a:pt x="94" y="91"/>
                      <a:pt x="92" y="87"/>
                      <a:pt x="94" y="84"/>
                    </a:cubicBezTo>
                    <a:cubicBezTo>
                      <a:pt x="95" y="82"/>
                      <a:pt x="97" y="82"/>
                      <a:pt x="98" y="81"/>
                    </a:cubicBezTo>
                    <a:cubicBezTo>
                      <a:pt x="98" y="81"/>
                      <a:pt x="98" y="81"/>
                      <a:pt x="99" y="81"/>
                    </a:cubicBezTo>
                    <a:cubicBezTo>
                      <a:pt x="98" y="81"/>
                      <a:pt x="98" y="80"/>
                      <a:pt x="98" y="79"/>
                    </a:cubicBezTo>
                    <a:cubicBezTo>
                      <a:pt x="95" y="74"/>
                      <a:pt x="91" y="68"/>
                      <a:pt x="88" y="64"/>
                    </a:cubicBezTo>
                    <a:cubicBezTo>
                      <a:pt x="88" y="64"/>
                      <a:pt x="88" y="63"/>
                      <a:pt x="87" y="63"/>
                    </a:cubicBezTo>
                    <a:cubicBezTo>
                      <a:pt x="87" y="62"/>
                      <a:pt x="87" y="62"/>
                      <a:pt x="87" y="62"/>
                    </a:cubicBezTo>
                    <a:cubicBezTo>
                      <a:pt x="87" y="62"/>
                      <a:pt x="87" y="61"/>
                      <a:pt x="86" y="61"/>
                    </a:cubicBezTo>
                    <a:cubicBezTo>
                      <a:pt x="86" y="60"/>
                      <a:pt x="86" y="60"/>
                      <a:pt x="86" y="59"/>
                    </a:cubicBezTo>
                    <a:cubicBezTo>
                      <a:pt x="87" y="57"/>
                      <a:pt x="89" y="54"/>
                      <a:pt x="91" y="53"/>
                    </a:cubicBezTo>
                    <a:cubicBezTo>
                      <a:pt x="91" y="53"/>
                      <a:pt x="91" y="53"/>
                      <a:pt x="92" y="52"/>
                    </a:cubicBezTo>
                    <a:cubicBezTo>
                      <a:pt x="94" y="51"/>
                      <a:pt x="97" y="47"/>
                      <a:pt x="97" y="46"/>
                    </a:cubicBezTo>
                    <a:cubicBezTo>
                      <a:pt x="97" y="45"/>
                      <a:pt x="92" y="41"/>
                      <a:pt x="90" y="40"/>
                    </a:cubicBezTo>
                    <a:cubicBezTo>
                      <a:pt x="90" y="39"/>
                      <a:pt x="89" y="39"/>
                      <a:pt x="89" y="39"/>
                    </a:cubicBezTo>
                    <a:cubicBezTo>
                      <a:pt x="87" y="39"/>
                      <a:pt x="84" y="38"/>
                      <a:pt x="82" y="35"/>
                    </a:cubicBezTo>
                    <a:cubicBezTo>
                      <a:pt x="82" y="34"/>
                      <a:pt x="81" y="33"/>
                      <a:pt x="81" y="33"/>
                    </a:cubicBezTo>
                    <a:cubicBezTo>
                      <a:pt x="80" y="31"/>
                      <a:pt x="79" y="29"/>
                      <a:pt x="81" y="26"/>
                    </a:cubicBezTo>
                    <a:cubicBezTo>
                      <a:pt x="82" y="25"/>
                      <a:pt x="82" y="23"/>
                      <a:pt x="82" y="22"/>
                    </a:cubicBezTo>
                    <a:cubicBezTo>
                      <a:pt x="82" y="19"/>
                      <a:pt x="84" y="19"/>
                      <a:pt x="85" y="18"/>
                    </a:cubicBezTo>
                    <a:cubicBezTo>
                      <a:pt x="86" y="18"/>
                      <a:pt x="86" y="18"/>
                      <a:pt x="86" y="18"/>
                    </a:cubicBezTo>
                    <a:cubicBezTo>
                      <a:pt x="87" y="17"/>
                      <a:pt x="87" y="16"/>
                      <a:pt x="87" y="16"/>
                    </a:cubicBezTo>
                    <a:cubicBezTo>
                      <a:pt x="87" y="16"/>
                      <a:pt x="87" y="16"/>
                      <a:pt x="87" y="15"/>
                    </a:cubicBezTo>
                    <a:cubicBezTo>
                      <a:pt x="88" y="15"/>
                      <a:pt x="88" y="14"/>
                      <a:pt x="89" y="13"/>
                    </a:cubicBezTo>
                    <a:cubicBezTo>
                      <a:pt x="89" y="13"/>
                      <a:pt x="89" y="12"/>
                      <a:pt x="89" y="12"/>
                    </a:cubicBezTo>
                    <a:cubicBezTo>
                      <a:pt x="89" y="10"/>
                      <a:pt x="89" y="9"/>
                      <a:pt x="8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28" name="Freeform 1212">
                <a:extLst>
                  <a:ext uri="{FF2B5EF4-FFF2-40B4-BE49-F238E27FC236}">
                    <a16:creationId xmlns="" xmlns:a16="http://schemas.microsoft.com/office/drawing/2014/main" id="{06C74663-C987-41F6-8FA1-2D09A150BCCB}"/>
                  </a:ext>
                </a:extLst>
              </p:cNvPr>
              <p:cNvSpPr/>
              <p:nvPr/>
            </p:nvSpPr>
            <p:spPr bwMode="auto">
              <a:xfrm>
                <a:off x="5569831" y="4065345"/>
                <a:ext cx="303649" cy="208332"/>
              </a:xfrm>
              <a:custGeom>
                <a:gdLst>
                  <a:gd name="T0" fmla="*/ 76 w 139"/>
                  <a:gd name="T1" fmla="*/ 5 h 99"/>
                  <a:gd name="T2" fmla="*/ 46 w 139"/>
                  <a:gd name="T3" fmla="*/ 4 h 99"/>
                  <a:gd name="T4" fmla="*/ 17 w 139"/>
                  <a:gd name="T5" fmla="*/ 1 h 99"/>
                  <a:gd name="T6" fmla="*/ 11 w 139"/>
                  <a:gd name="T7" fmla="*/ 2 h 99"/>
                  <a:gd name="T8" fmla="*/ 0 w 139"/>
                  <a:gd name="T9" fmla="*/ 7 h 99"/>
                  <a:gd name="T10" fmla="*/ 6 w 139"/>
                  <a:gd name="T11" fmla="*/ 20 h 99"/>
                  <a:gd name="T12" fmla="*/ 6 w 139"/>
                  <a:gd name="T13" fmla="*/ 19 h 99"/>
                  <a:gd name="T14" fmla="*/ 8 w 139"/>
                  <a:gd name="T15" fmla="*/ 19 h 99"/>
                  <a:gd name="T16" fmla="*/ 8 w 139"/>
                  <a:gd name="T17" fmla="*/ 18 h 99"/>
                  <a:gd name="T18" fmla="*/ 13 w 139"/>
                  <a:gd name="T19" fmla="*/ 22 h 99"/>
                  <a:gd name="T20" fmla="*/ 20 w 139"/>
                  <a:gd name="T21" fmla="*/ 23 h 99"/>
                  <a:gd name="T22" fmla="*/ 26 w 139"/>
                  <a:gd name="T23" fmla="*/ 21 h 99"/>
                  <a:gd name="T24" fmla="*/ 26 w 139"/>
                  <a:gd name="T25" fmla="*/ 21 h 99"/>
                  <a:gd name="T26" fmla="*/ 31 w 139"/>
                  <a:gd name="T27" fmla="*/ 25 h 99"/>
                  <a:gd name="T28" fmla="*/ 35 w 139"/>
                  <a:gd name="T29" fmla="*/ 27 h 99"/>
                  <a:gd name="T30" fmla="*/ 29 w 139"/>
                  <a:gd name="T31" fmla="*/ 34 h 99"/>
                  <a:gd name="T32" fmla="*/ 27 w 139"/>
                  <a:gd name="T33" fmla="*/ 38 h 99"/>
                  <a:gd name="T34" fmla="*/ 26 w 139"/>
                  <a:gd name="T35" fmla="*/ 51 h 99"/>
                  <a:gd name="T36" fmla="*/ 23 w 139"/>
                  <a:gd name="T37" fmla="*/ 56 h 99"/>
                  <a:gd name="T38" fmla="*/ 22 w 139"/>
                  <a:gd name="T39" fmla="*/ 57 h 99"/>
                  <a:gd name="T40" fmla="*/ 24 w 139"/>
                  <a:gd name="T41" fmla="*/ 67 h 99"/>
                  <a:gd name="T42" fmla="*/ 23 w 139"/>
                  <a:gd name="T43" fmla="*/ 70 h 99"/>
                  <a:gd name="T44" fmla="*/ 24 w 139"/>
                  <a:gd name="T45" fmla="*/ 79 h 99"/>
                  <a:gd name="T46" fmla="*/ 21 w 139"/>
                  <a:gd name="T47" fmla="*/ 84 h 99"/>
                  <a:gd name="T48" fmla="*/ 21 w 139"/>
                  <a:gd name="T49" fmla="*/ 84 h 99"/>
                  <a:gd name="T50" fmla="*/ 21 w 139"/>
                  <a:gd name="T51" fmla="*/ 85 h 99"/>
                  <a:gd name="T52" fmla="*/ 21 w 139"/>
                  <a:gd name="T53" fmla="*/ 85 h 99"/>
                  <a:gd name="T54" fmla="*/ 33 w 139"/>
                  <a:gd name="T55" fmla="*/ 92 h 99"/>
                  <a:gd name="T56" fmla="*/ 40 w 139"/>
                  <a:gd name="T57" fmla="*/ 98 h 99"/>
                  <a:gd name="T58" fmla="*/ 47 w 139"/>
                  <a:gd name="T59" fmla="*/ 94 h 99"/>
                  <a:gd name="T60" fmla="*/ 51 w 139"/>
                  <a:gd name="T61" fmla="*/ 94 h 99"/>
                  <a:gd name="T62" fmla="*/ 66 w 139"/>
                  <a:gd name="T63" fmla="*/ 90 h 99"/>
                  <a:gd name="T64" fmla="*/ 75 w 139"/>
                  <a:gd name="T65" fmla="*/ 90 h 99"/>
                  <a:gd name="T66" fmla="*/ 91 w 139"/>
                  <a:gd name="T67" fmla="*/ 80 h 99"/>
                  <a:gd name="T68" fmla="*/ 93 w 139"/>
                  <a:gd name="T69" fmla="*/ 74 h 99"/>
                  <a:gd name="T70" fmla="*/ 102 w 139"/>
                  <a:gd name="T71" fmla="*/ 65 h 99"/>
                  <a:gd name="T72" fmla="*/ 102 w 139"/>
                  <a:gd name="T73" fmla="*/ 48 h 99"/>
                  <a:gd name="T74" fmla="*/ 111 w 139"/>
                  <a:gd name="T75" fmla="*/ 38 h 99"/>
                  <a:gd name="T76" fmla="*/ 130 w 139"/>
                  <a:gd name="T77" fmla="*/ 27 h 99"/>
                  <a:gd name="T78" fmla="*/ 138 w 139"/>
                  <a:gd name="T79" fmla="*/ 18 h 99"/>
                  <a:gd name="T80" fmla="*/ 134 w 139"/>
                  <a:gd name="T81" fmla="*/ 19 h 99"/>
                  <a:gd name="T82" fmla="*/ 124 w 139"/>
                  <a:gd name="T83" fmla="*/ 17 h 99"/>
                  <a:gd name="T84" fmla="*/ 112 w 139"/>
                  <a:gd name="T85" fmla="*/ 13 h 99"/>
                  <a:gd name="T86" fmla="*/ 106 w 139"/>
                  <a:gd name="T87" fmla="*/ 16 h 99"/>
                  <a:gd name="T88" fmla="*/ 94 w 139"/>
                  <a:gd name="T89" fmla="*/ 11 h 99"/>
                  <a:gd name="T90" fmla="*/ 88 w 139"/>
                  <a:gd name="T91" fmla="*/ 9 h 99"/>
                  <a:gd name="T92" fmla="*/ 83 w 139"/>
                  <a:gd name="T93" fmla="*/ 6 h 9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39" h="99">
                    <a:moveTo>
                      <a:pt x="83" y="6"/>
                    </a:moveTo>
                    <a:cubicBezTo>
                      <a:pt x="82" y="6"/>
                      <a:pt x="79" y="6"/>
                      <a:pt x="76" y="5"/>
                    </a:cubicBezTo>
                    <a:cubicBezTo>
                      <a:pt x="72" y="4"/>
                      <a:pt x="68" y="4"/>
                      <a:pt x="64" y="4"/>
                    </a:cubicBezTo>
                    <a:cubicBezTo>
                      <a:pt x="61" y="4"/>
                      <a:pt x="54" y="4"/>
                      <a:pt x="46" y="4"/>
                    </a:cubicBezTo>
                    <a:cubicBezTo>
                      <a:pt x="39" y="4"/>
                      <a:pt x="31" y="3"/>
                      <a:pt x="27" y="4"/>
                    </a:cubicBezTo>
                    <a:cubicBezTo>
                      <a:pt x="22" y="4"/>
                      <a:pt x="19" y="2"/>
                      <a:pt x="17" y="1"/>
                    </a:cubicBezTo>
                    <a:cubicBezTo>
                      <a:pt x="16" y="1"/>
                      <a:pt x="15" y="0"/>
                      <a:pt x="13" y="0"/>
                    </a:cubicBezTo>
                    <a:cubicBezTo>
                      <a:pt x="12" y="0"/>
                      <a:pt x="12" y="0"/>
                      <a:pt x="11" y="2"/>
                    </a:cubicBezTo>
                    <a:cubicBezTo>
                      <a:pt x="10" y="3"/>
                      <a:pt x="9" y="6"/>
                      <a:pt x="4" y="6"/>
                    </a:cubicBezTo>
                    <a:cubicBezTo>
                      <a:pt x="2" y="6"/>
                      <a:pt x="1" y="7"/>
                      <a:pt x="0" y="7"/>
                    </a:cubicBezTo>
                    <a:cubicBezTo>
                      <a:pt x="0" y="8"/>
                      <a:pt x="1" y="9"/>
                      <a:pt x="3" y="11"/>
                    </a:cubicBezTo>
                    <a:cubicBezTo>
                      <a:pt x="6" y="13"/>
                      <a:pt x="6" y="16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7" y="19"/>
                      <a:pt x="7" y="19"/>
                      <a:pt x="8" y="19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1" y="18"/>
                      <a:pt x="12" y="19"/>
                      <a:pt x="13" y="22"/>
                    </a:cubicBezTo>
                    <a:cubicBezTo>
                      <a:pt x="13" y="22"/>
                      <a:pt x="15" y="22"/>
                      <a:pt x="16" y="22"/>
                    </a:cubicBezTo>
                    <a:cubicBezTo>
                      <a:pt x="18" y="22"/>
                      <a:pt x="20" y="22"/>
                      <a:pt x="20" y="23"/>
                    </a:cubicBezTo>
                    <a:cubicBezTo>
                      <a:pt x="20" y="23"/>
                      <a:pt x="21" y="22"/>
                      <a:pt x="21" y="22"/>
                    </a:cubicBezTo>
                    <a:cubicBezTo>
                      <a:pt x="22" y="21"/>
                      <a:pt x="24" y="21"/>
                      <a:pt x="26" y="21"/>
                    </a:cubicBezTo>
                    <a:cubicBezTo>
                      <a:pt x="26" y="21"/>
                      <a:pt x="26" y="21"/>
                      <a:pt x="26" y="21"/>
                    </a:cubicBezTo>
                    <a:cubicBezTo>
                      <a:pt x="26" y="21"/>
                      <a:pt x="26" y="21"/>
                      <a:pt x="26" y="21"/>
                    </a:cubicBezTo>
                    <a:cubicBezTo>
                      <a:pt x="28" y="21"/>
                      <a:pt x="30" y="22"/>
                      <a:pt x="30" y="23"/>
                    </a:cubicBezTo>
                    <a:cubicBezTo>
                      <a:pt x="31" y="24"/>
                      <a:pt x="31" y="24"/>
                      <a:pt x="31" y="25"/>
                    </a:cubicBezTo>
                    <a:cubicBezTo>
                      <a:pt x="31" y="25"/>
                      <a:pt x="31" y="25"/>
                      <a:pt x="32" y="25"/>
                    </a:cubicBezTo>
                    <a:cubicBezTo>
                      <a:pt x="33" y="25"/>
                      <a:pt x="34" y="26"/>
                      <a:pt x="35" y="27"/>
                    </a:cubicBezTo>
                    <a:cubicBezTo>
                      <a:pt x="35" y="29"/>
                      <a:pt x="34" y="30"/>
                      <a:pt x="33" y="31"/>
                    </a:cubicBezTo>
                    <a:cubicBezTo>
                      <a:pt x="32" y="32"/>
                      <a:pt x="30" y="33"/>
                      <a:pt x="29" y="34"/>
                    </a:cubicBezTo>
                    <a:cubicBezTo>
                      <a:pt x="28" y="35"/>
                      <a:pt x="27" y="36"/>
                      <a:pt x="26" y="36"/>
                    </a:cubicBezTo>
                    <a:cubicBezTo>
                      <a:pt x="26" y="36"/>
                      <a:pt x="27" y="38"/>
                      <a:pt x="27" y="38"/>
                    </a:cubicBezTo>
                    <a:cubicBezTo>
                      <a:pt x="28" y="41"/>
                      <a:pt x="29" y="45"/>
                      <a:pt x="27" y="48"/>
                    </a:cubicBezTo>
                    <a:cubicBezTo>
                      <a:pt x="26" y="49"/>
                      <a:pt x="26" y="50"/>
                      <a:pt x="26" y="51"/>
                    </a:cubicBezTo>
                    <a:cubicBezTo>
                      <a:pt x="26" y="53"/>
                      <a:pt x="27" y="54"/>
                      <a:pt x="26" y="55"/>
                    </a:cubicBezTo>
                    <a:cubicBezTo>
                      <a:pt x="25" y="56"/>
                      <a:pt x="24" y="56"/>
                      <a:pt x="23" y="56"/>
                    </a:cubicBezTo>
                    <a:cubicBezTo>
                      <a:pt x="22" y="56"/>
                      <a:pt x="22" y="56"/>
                      <a:pt x="21" y="57"/>
                    </a:cubicBezTo>
                    <a:cubicBezTo>
                      <a:pt x="21" y="57"/>
                      <a:pt x="21" y="57"/>
                      <a:pt x="22" y="57"/>
                    </a:cubicBezTo>
                    <a:cubicBezTo>
                      <a:pt x="26" y="61"/>
                      <a:pt x="27" y="63"/>
                      <a:pt x="26" y="65"/>
                    </a:cubicBezTo>
                    <a:cubicBezTo>
                      <a:pt x="26" y="66"/>
                      <a:pt x="26" y="67"/>
                      <a:pt x="24" y="67"/>
                    </a:cubicBezTo>
                    <a:cubicBezTo>
                      <a:pt x="23" y="67"/>
                      <a:pt x="22" y="69"/>
                      <a:pt x="22" y="70"/>
                    </a:cubicBezTo>
                    <a:cubicBezTo>
                      <a:pt x="22" y="70"/>
                      <a:pt x="23" y="70"/>
                      <a:pt x="23" y="70"/>
                    </a:cubicBezTo>
                    <a:cubicBezTo>
                      <a:pt x="25" y="72"/>
                      <a:pt x="27" y="74"/>
                      <a:pt x="27" y="76"/>
                    </a:cubicBezTo>
                    <a:cubicBezTo>
                      <a:pt x="27" y="77"/>
                      <a:pt x="26" y="78"/>
                      <a:pt x="24" y="79"/>
                    </a:cubicBezTo>
                    <a:cubicBezTo>
                      <a:pt x="21" y="79"/>
                      <a:pt x="21" y="80"/>
                      <a:pt x="21" y="83"/>
                    </a:cubicBezTo>
                    <a:cubicBezTo>
                      <a:pt x="21" y="83"/>
                      <a:pt x="21" y="84"/>
                      <a:pt x="21" y="84"/>
                    </a:cubicBezTo>
                    <a:cubicBezTo>
                      <a:pt x="21" y="84"/>
                      <a:pt x="21" y="84"/>
                      <a:pt x="21" y="84"/>
                    </a:cubicBezTo>
                    <a:cubicBezTo>
                      <a:pt x="21" y="84"/>
                      <a:pt x="21" y="84"/>
                      <a:pt x="21" y="84"/>
                    </a:cubicBezTo>
                    <a:cubicBezTo>
                      <a:pt x="21" y="84"/>
                      <a:pt x="21" y="84"/>
                      <a:pt x="21" y="84"/>
                    </a:cubicBezTo>
                    <a:cubicBezTo>
                      <a:pt x="21" y="84"/>
                      <a:pt x="21" y="84"/>
                      <a:pt x="21" y="85"/>
                    </a:cubicBezTo>
                    <a:cubicBezTo>
                      <a:pt x="21" y="85"/>
                      <a:pt x="21" y="85"/>
                      <a:pt x="21" y="85"/>
                    </a:cubicBezTo>
                    <a:cubicBezTo>
                      <a:pt x="21" y="85"/>
                      <a:pt x="21" y="85"/>
                      <a:pt x="21" y="85"/>
                    </a:cubicBezTo>
                    <a:cubicBezTo>
                      <a:pt x="24" y="85"/>
                      <a:pt x="26" y="85"/>
                      <a:pt x="27" y="86"/>
                    </a:cubicBezTo>
                    <a:cubicBezTo>
                      <a:pt x="30" y="87"/>
                      <a:pt x="31" y="90"/>
                      <a:pt x="33" y="92"/>
                    </a:cubicBezTo>
                    <a:cubicBezTo>
                      <a:pt x="35" y="96"/>
                      <a:pt x="37" y="99"/>
                      <a:pt x="40" y="99"/>
                    </a:cubicBezTo>
                    <a:cubicBezTo>
                      <a:pt x="40" y="99"/>
                      <a:pt x="40" y="98"/>
                      <a:pt x="40" y="98"/>
                    </a:cubicBezTo>
                    <a:cubicBezTo>
                      <a:pt x="40" y="98"/>
                      <a:pt x="40" y="96"/>
                      <a:pt x="41" y="95"/>
                    </a:cubicBezTo>
                    <a:cubicBezTo>
                      <a:pt x="43" y="94"/>
                      <a:pt x="44" y="94"/>
                      <a:pt x="47" y="94"/>
                    </a:cubicBezTo>
                    <a:cubicBezTo>
                      <a:pt x="48" y="94"/>
                      <a:pt x="48" y="95"/>
                      <a:pt x="49" y="95"/>
                    </a:cubicBezTo>
                    <a:cubicBezTo>
                      <a:pt x="50" y="95"/>
                      <a:pt x="50" y="94"/>
                      <a:pt x="51" y="94"/>
                    </a:cubicBezTo>
                    <a:cubicBezTo>
                      <a:pt x="53" y="92"/>
                      <a:pt x="55" y="91"/>
                      <a:pt x="60" y="91"/>
                    </a:cubicBezTo>
                    <a:cubicBezTo>
                      <a:pt x="62" y="91"/>
                      <a:pt x="64" y="90"/>
                      <a:pt x="66" y="90"/>
                    </a:cubicBezTo>
                    <a:cubicBezTo>
                      <a:pt x="69" y="90"/>
                      <a:pt x="72" y="90"/>
                      <a:pt x="74" y="90"/>
                    </a:cubicBezTo>
                    <a:cubicBezTo>
                      <a:pt x="75" y="90"/>
                      <a:pt x="75" y="90"/>
                      <a:pt x="75" y="90"/>
                    </a:cubicBezTo>
                    <a:cubicBezTo>
                      <a:pt x="76" y="90"/>
                      <a:pt x="79" y="90"/>
                      <a:pt x="80" y="87"/>
                    </a:cubicBezTo>
                    <a:cubicBezTo>
                      <a:pt x="81" y="84"/>
                      <a:pt x="86" y="81"/>
                      <a:pt x="91" y="80"/>
                    </a:cubicBezTo>
                    <a:cubicBezTo>
                      <a:pt x="92" y="80"/>
                      <a:pt x="93" y="79"/>
                      <a:pt x="93" y="75"/>
                    </a:cubicBezTo>
                    <a:cubicBezTo>
                      <a:pt x="93" y="75"/>
                      <a:pt x="93" y="74"/>
                      <a:pt x="93" y="74"/>
                    </a:cubicBezTo>
                    <a:cubicBezTo>
                      <a:pt x="93" y="72"/>
                      <a:pt x="96" y="70"/>
                      <a:pt x="99" y="67"/>
                    </a:cubicBezTo>
                    <a:cubicBezTo>
                      <a:pt x="100" y="67"/>
                      <a:pt x="101" y="65"/>
                      <a:pt x="102" y="65"/>
                    </a:cubicBezTo>
                    <a:cubicBezTo>
                      <a:pt x="101" y="65"/>
                      <a:pt x="101" y="64"/>
                      <a:pt x="101" y="63"/>
                    </a:cubicBezTo>
                    <a:cubicBezTo>
                      <a:pt x="100" y="59"/>
                      <a:pt x="98" y="53"/>
                      <a:pt x="102" y="48"/>
                    </a:cubicBezTo>
                    <a:cubicBezTo>
                      <a:pt x="104" y="44"/>
                      <a:pt x="107" y="42"/>
                      <a:pt x="108" y="41"/>
                    </a:cubicBezTo>
                    <a:cubicBezTo>
                      <a:pt x="110" y="39"/>
                      <a:pt x="111" y="39"/>
                      <a:pt x="111" y="38"/>
                    </a:cubicBezTo>
                    <a:cubicBezTo>
                      <a:pt x="111" y="32"/>
                      <a:pt x="119" y="31"/>
                      <a:pt x="123" y="30"/>
                    </a:cubicBezTo>
                    <a:cubicBezTo>
                      <a:pt x="126" y="30"/>
                      <a:pt x="128" y="29"/>
                      <a:pt x="130" y="27"/>
                    </a:cubicBezTo>
                    <a:cubicBezTo>
                      <a:pt x="131" y="26"/>
                      <a:pt x="133" y="25"/>
                      <a:pt x="135" y="24"/>
                    </a:cubicBezTo>
                    <a:cubicBezTo>
                      <a:pt x="137" y="23"/>
                      <a:pt x="139" y="22"/>
                      <a:pt x="138" y="18"/>
                    </a:cubicBezTo>
                    <a:cubicBezTo>
                      <a:pt x="138" y="18"/>
                      <a:pt x="137" y="18"/>
                      <a:pt x="136" y="19"/>
                    </a:cubicBezTo>
                    <a:cubicBezTo>
                      <a:pt x="135" y="19"/>
                      <a:pt x="135" y="19"/>
                      <a:pt x="134" y="19"/>
                    </a:cubicBezTo>
                    <a:cubicBezTo>
                      <a:pt x="132" y="19"/>
                      <a:pt x="130" y="18"/>
                      <a:pt x="128" y="18"/>
                    </a:cubicBezTo>
                    <a:cubicBezTo>
                      <a:pt x="127" y="18"/>
                      <a:pt x="126" y="18"/>
                      <a:pt x="124" y="17"/>
                    </a:cubicBezTo>
                    <a:cubicBezTo>
                      <a:pt x="119" y="17"/>
                      <a:pt x="116" y="16"/>
                      <a:pt x="114" y="14"/>
                    </a:cubicBezTo>
                    <a:cubicBezTo>
                      <a:pt x="113" y="14"/>
                      <a:pt x="112" y="13"/>
                      <a:pt x="112" y="13"/>
                    </a:cubicBezTo>
                    <a:cubicBezTo>
                      <a:pt x="111" y="14"/>
                      <a:pt x="110" y="15"/>
                      <a:pt x="108" y="16"/>
                    </a:cubicBezTo>
                    <a:cubicBezTo>
                      <a:pt x="107" y="16"/>
                      <a:pt x="107" y="16"/>
                      <a:pt x="106" y="16"/>
                    </a:cubicBezTo>
                    <a:cubicBezTo>
                      <a:pt x="104" y="16"/>
                      <a:pt x="102" y="15"/>
                      <a:pt x="100" y="14"/>
                    </a:cubicBezTo>
                    <a:cubicBezTo>
                      <a:pt x="99" y="13"/>
                      <a:pt x="96" y="12"/>
                      <a:pt x="94" y="11"/>
                    </a:cubicBezTo>
                    <a:cubicBezTo>
                      <a:pt x="92" y="11"/>
                      <a:pt x="90" y="10"/>
                      <a:pt x="89" y="9"/>
                    </a:cubicBezTo>
                    <a:cubicBezTo>
                      <a:pt x="89" y="9"/>
                      <a:pt x="89" y="9"/>
                      <a:pt x="88" y="9"/>
                    </a:cubicBezTo>
                    <a:cubicBezTo>
                      <a:pt x="88" y="8"/>
                      <a:pt x="87" y="8"/>
                      <a:pt x="86" y="7"/>
                    </a:cubicBezTo>
                    <a:cubicBezTo>
                      <a:pt x="85" y="7"/>
                      <a:pt x="84" y="6"/>
                      <a:pt x="8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29" name="Freeform 1213">
                <a:extLst>
                  <a:ext uri="{FF2B5EF4-FFF2-40B4-BE49-F238E27FC236}">
                    <a16:creationId xmlns="" xmlns:a16="http://schemas.microsoft.com/office/drawing/2014/main" id="{6EEC9A01-9162-4919-B99F-E3C2C454E400}"/>
                  </a:ext>
                </a:extLst>
              </p:cNvPr>
              <p:cNvSpPr/>
              <p:nvPr/>
            </p:nvSpPr>
            <p:spPr bwMode="auto">
              <a:xfrm>
                <a:off x="6115945" y="3973238"/>
                <a:ext cx="70248" cy="32895"/>
              </a:xfrm>
              <a:custGeom>
                <a:gdLst>
                  <a:gd name="T0" fmla="*/ 33 w 33"/>
                  <a:gd name="T1" fmla="*/ 1 h 16"/>
                  <a:gd name="T2" fmla="*/ 33 w 33"/>
                  <a:gd name="T3" fmla="*/ 0 h 16"/>
                  <a:gd name="T4" fmla="*/ 33 w 33"/>
                  <a:gd name="T5" fmla="*/ 0 h 16"/>
                  <a:gd name="T6" fmla="*/ 32 w 33"/>
                  <a:gd name="T7" fmla="*/ 0 h 16"/>
                  <a:gd name="T8" fmla="*/ 31 w 33"/>
                  <a:gd name="T9" fmla="*/ 1 h 16"/>
                  <a:gd name="T10" fmla="*/ 31 w 33"/>
                  <a:gd name="T11" fmla="*/ 1 h 16"/>
                  <a:gd name="T12" fmla="*/ 30 w 33"/>
                  <a:gd name="T13" fmla="*/ 1 h 16"/>
                  <a:gd name="T14" fmla="*/ 29 w 33"/>
                  <a:gd name="T15" fmla="*/ 2 h 16"/>
                  <a:gd name="T16" fmla="*/ 28 w 33"/>
                  <a:gd name="T17" fmla="*/ 2 h 16"/>
                  <a:gd name="T18" fmla="*/ 25 w 33"/>
                  <a:gd name="T19" fmla="*/ 2 h 16"/>
                  <a:gd name="T20" fmla="*/ 20 w 33"/>
                  <a:gd name="T21" fmla="*/ 4 h 16"/>
                  <a:gd name="T22" fmla="*/ 16 w 33"/>
                  <a:gd name="T23" fmla="*/ 6 h 16"/>
                  <a:gd name="T24" fmla="*/ 11 w 33"/>
                  <a:gd name="T25" fmla="*/ 5 h 16"/>
                  <a:gd name="T26" fmla="*/ 3 w 33"/>
                  <a:gd name="T27" fmla="*/ 3 h 16"/>
                  <a:gd name="T28" fmla="*/ 0 w 33"/>
                  <a:gd name="T29" fmla="*/ 3 h 16"/>
                  <a:gd name="T30" fmla="*/ 0 w 33"/>
                  <a:gd name="T31" fmla="*/ 4 h 16"/>
                  <a:gd name="T32" fmla="*/ 0 w 33"/>
                  <a:gd name="T33" fmla="*/ 5 h 16"/>
                  <a:gd name="T34" fmla="*/ 0 w 33"/>
                  <a:gd name="T35" fmla="*/ 8 h 16"/>
                  <a:gd name="T36" fmla="*/ 0 w 33"/>
                  <a:gd name="T37" fmla="*/ 8 h 16"/>
                  <a:gd name="T38" fmla="*/ 0 w 33"/>
                  <a:gd name="T39" fmla="*/ 11 h 16"/>
                  <a:gd name="T40" fmla="*/ 0 w 33"/>
                  <a:gd name="T41" fmla="*/ 12 h 16"/>
                  <a:gd name="T42" fmla="*/ 0 w 33"/>
                  <a:gd name="T43" fmla="*/ 13 h 16"/>
                  <a:gd name="T44" fmla="*/ 3 w 33"/>
                  <a:gd name="T45" fmla="*/ 13 h 16"/>
                  <a:gd name="T46" fmla="*/ 6 w 33"/>
                  <a:gd name="T47" fmla="*/ 13 h 16"/>
                  <a:gd name="T48" fmla="*/ 9 w 33"/>
                  <a:gd name="T49" fmla="*/ 16 h 16"/>
                  <a:gd name="T50" fmla="*/ 9 w 33"/>
                  <a:gd name="T51" fmla="*/ 16 h 16"/>
                  <a:gd name="T52" fmla="*/ 9 w 33"/>
                  <a:gd name="T53" fmla="*/ 16 h 16"/>
                  <a:gd name="T54" fmla="*/ 10 w 33"/>
                  <a:gd name="T55" fmla="*/ 16 h 16"/>
                  <a:gd name="T56" fmla="*/ 11 w 33"/>
                  <a:gd name="T57" fmla="*/ 16 h 16"/>
                  <a:gd name="T58" fmla="*/ 11 w 33"/>
                  <a:gd name="T59" fmla="*/ 16 h 16"/>
                  <a:gd name="T60" fmla="*/ 12 w 33"/>
                  <a:gd name="T61" fmla="*/ 16 h 16"/>
                  <a:gd name="T62" fmla="*/ 12 w 33"/>
                  <a:gd name="T63" fmla="*/ 16 h 16"/>
                  <a:gd name="T64" fmla="*/ 13 w 33"/>
                  <a:gd name="T65" fmla="*/ 15 h 16"/>
                  <a:gd name="T66" fmla="*/ 13 w 33"/>
                  <a:gd name="T67" fmla="*/ 15 h 16"/>
                  <a:gd name="T68" fmla="*/ 13 w 33"/>
                  <a:gd name="T69" fmla="*/ 15 h 16"/>
                  <a:gd name="T70" fmla="*/ 14 w 33"/>
                  <a:gd name="T71" fmla="*/ 15 h 16"/>
                  <a:gd name="T72" fmla="*/ 14 w 33"/>
                  <a:gd name="T73" fmla="*/ 15 h 16"/>
                  <a:gd name="T74" fmla="*/ 14 w 33"/>
                  <a:gd name="T75" fmla="*/ 15 h 16"/>
                  <a:gd name="T76" fmla="*/ 14 w 33"/>
                  <a:gd name="T77" fmla="*/ 15 h 16"/>
                  <a:gd name="T78" fmla="*/ 14 w 33"/>
                  <a:gd name="T79" fmla="*/ 15 h 16"/>
                  <a:gd name="T80" fmla="*/ 19 w 33"/>
                  <a:gd name="T81" fmla="*/ 15 h 16"/>
                  <a:gd name="T82" fmla="*/ 21 w 33"/>
                  <a:gd name="T83" fmla="*/ 16 h 16"/>
                  <a:gd name="T84" fmla="*/ 25 w 33"/>
                  <a:gd name="T85" fmla="*/ 10 h 16"/>
                  <a:gd name="T86" fmla="*/ 26 w 33"/>
                  <a:gd name="T87" fmla="*/ 9 h 16"/>
                  <a:gd name="T88" fmla="*/ 29 w 33"/>
                  <a:gd name="T89" fmla="*/ 5 h 16"/>
                  <a:gd name="T90" fmla="*/ 29 w 33"/>
                  <a:gd name="T91" fmla="*/ 4 h 16"/>
                  <a:gd name="T92" fmla="*/ 30 w 33"/>
                  <a:gd name="T93" fmla="*/ 4 h 16"/>
                  <a:gd name="T94" fmla="*/ 31 w 33"/>
                  <a:gd name="T95" fmla="*/ 3 h 16"/>
                  <a:gd name="T96" fmla="*/ 32 w 33"/>
                  <a:gd name="T97" fmla="*/ 3 h 16"/>
                  <a:gd name="T98" fmla="*/ 32 w 33"/>
                  <a:gd name="T99" fmla="*/ 2 h 16"/>
                  <a:gd name="T100" fmla="*/ 33 w 33"/>
                  <a:gd name="T101" fmla="*/ 1 h 16"/>
                  <a:gd name="T102" fmla="*/ 33 w 33"/>
                  <a:gd name="T103" fmla="*/ 1 h 1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3" h="16">
                    <a:moveTo>
                      <a:pt x="33" y="1"/>
                    </a:moveTo>
                    <a:cubicBezTo>
                      <a:pt x="33" y="1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1"/>
                      <a:pt x="31" y="1"/>
                    </a:cubicBezTo>
                    <a:cubicBezTo>
                      <a:pt x="31" y="1"/>
                      <a:pt x="31" y="1"/>
                      <a:pt x="31" y="1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7" y="2"/>
                      <a:pt x="26" y="2"/>
                      <a:pt x="25" y="2"/>
                    </a:cubicBezTo>
                    <a:cubicBezTo>
                      <a:pt x="23" y="2"/>
                      <a:pt x="21" y="3"/>
                      <a:pt x="20" y="4"/>
                    </a:cubicBezTo>
                    <a:cubicBezTo>
                      <a:pt x="18" y="5"/>
                      <a:pt x="17" y="6"/>
                      <a:pt x="16" y="6"/>
                    </a:cubicBezTo>
                    <a:cubicBezTo>
                      <a:pt x="15" y="6"/>
                      <a:pt x="13" y="5"/>
                      <a:pt x="11" y="5"/>
                    </a:cubicBezTo>
                    <a:cubicBezTo>
                      <a:pt x="8" y="4"/>
                      <a:pt x="5" y="4"/>
                      <a:pt x="3" y="3"/>
                    </a:cubicBezTo>
                    <a:cubicBezTo>
                      <a:pt x="2" y="3"/>
                      <a:pt x="1" y="3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0" y="4"/>
                      <a:pt x="0" y="5"/>
                      <a:pt x="0" y="5"/>
                    </a:cubicBezTo>
                    <a:cubicBezTo>
                      <a:pt x="0" y="6"/>
                      <a:pt x="0" y="7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9"/>
                      <a:pt x="0" y="10"/>
                      <a:pt x="0" y="11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1" y="13"/>
                      <a:pt x="2" y="13"/>
                      <a:pt x="3" y="13"/>
                    </a:cubicBezTo>
                    <a:cubicBezTo>
                      <a:pt x="4" y="13"/>
                      <a:pt x="5" y="13"/>
                      <a:pt x="6" y="13"/>
                    </a:cubicBezTo>
                    <a:cubicBezTo>
                      <a:pt x="8" y="14"/>
                      <a:pt x="8" y="15"/>
                      <a:pt x="9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6"/>
                      <a:pt x="10" y="16"/>
                      <a:pt x="10" y="16"/>
                    </a:cubicBezTo>
                    <a:cubicBezTo>
                      <a:pt x="10" y="16"/>
                      <a:pt x="11" y="16"/>
                      <a:pt x="11" y="16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3" y="16"/>
                      <a:pt x="13" y="15"/>
                      <a:pt x="13" y="15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6" y="15"/>
                      <a:pt x="18" y="15"/>
                      <a:pt x="19" y="15"/>
                    </a:cubicBezTo>
                    <a:cubicBezTo>
                      <a:pt x="20" y="15"/>
                      <a:pt x="20" y="16"/>
                      <a:pt x="21" y="16"/>
                    </a:cubicBezTo>
                    <a:cubicBezTo>
                      <a:pt x="21" y="14"/>
                      <a:pt x="23" y="11"/>
                      <a:pt x="25" y="10"/>
                    </a:cubicBezTo>
                    <a:cubicBezTo>
                      <a:pt x="25" y="10"/>
                      <a:pt x="26" y="10"/>
                      <a:pt x="26" y="9"/>
                    </a:cubicBezTo>
                    <a:cubicBezTo>
                      <a:pt x="26" y="8"/>
                      <a:pt x="26" y="5"/>
                      <a:pt x="29" y="5"/>
                    </a:cubicBezTo>
                    <a:cubicBezTo>
                      <a:pt x="29" y="5"/>
                      <a:pt x="29" y="5"/>
                      <a:pt x="29" y="4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30" y="4"/>
                      <a:pt x="31" y="4"/>
                      <a:pt x="31" y="3"/>
                    </a:cubicBezTo>
                    <a:cubicBezTo>
                      <a:pt x="31" y="3"/>
                      <a:pt x="32" y="3"/>
                      <a:pt x="32" y="3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3" y="2"/>
                      <a:pt x="33" y="2"/>
                      <a:pt x="33" y="1"/>
                    </a:cubicBezTo>
                    <a:cubicBezTo>
                      <a:pt x="33" y="1"/>
                      <a:pt x="33" y="1"/>
                      <a:pt x="3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30" name="Freeform 1214">
                <a:extLst>
                  <a:ext uri="{FF2B5EF4-FFF2-40B4-BE49-F238E27FC236}">
                    <a16:creationId xmlns="" xmlns:a16="http://schemas.microsoft.com/office/drawing/2014/main" id="{A262300A-54C1-4A2C-8E20-B8F3981E3E95}"/>
                  </a:ext>
                </a:extLst>
              </p:cNvPr>
              <p:cNvSpPr/>
              <p:nvPr/>
            </p:nvSpPr>
            <p:spPr bwMode="auto">
              <a:xfrm>
                <a:off x="6285898" y="4122361"/>
                <a:ext cx="145026" cy="135964"/>
              </a:xfrm>
              <a:custGeom>
                <a:gdLst>
                  <a:gd name="T0" fmla="*/ 66 w 67"/>
                  <a:gd name="T1" fmla="*/ 0 h 65"/>
                  <a:gd name="T2" fmla="*/ 65 w 67"/>
                  <a:gd name="T3" fmla="*/ 1 h 65"/>
                  <a:gd name="T4" fmla="*/ 59 w 67"/>
                  <a:gd name="T5" fmla="*/ 5 h 65"/>
                  <a:gd name="T6" fmla="*/ 48 w 67"/>
                  <a:gd name="T7" fmla="*/ 4 h 65"/>
                  <a:gd name="T8" fmla="*/ 41 w 67"/>
                  <a:gd name="T9" fmla="*/ 3 h 65"/>
                  <a:gd name="T10" fmla="*/ 38 w 67"/>
                  <a:gd name="T11" fmla="*/ 3 h 65"/>
                  <a:gd name="T12" fmla="*/ 35 w 67"/>
                  <a:gd name="T13" fmla="*/ 3 h 65"/>
                  <a:gd name="T14" fmla="*/ 33 w 67"/>
                  <a:gd name="T15" fmla="*/ 3 h 65"/>
                  <a:gd name="T16" fmla="*/ 32 w 67"/>
                  <a:gd name="T17" fmla="*/ 3 h 65"/>
                  <a:gd name="T18" fmla="*/ 31 w 67"/>
                  <a:gd name="T19" fmla="*/ 4 h 65"/>
                  <a:gd name="T20" fmla="*/ 30 w 67"/>
                  <a:gd name="T21" fmla="*/ 5 h 65"/>
                  <a:gd name="T22" fmla="*/ 28 w 67"/>
                  <a:gd name="T23" fmla="*/ 6 h 65"/>
                  <a:gd name="T24" fmla="*/ 27 w 67"/>
                  <a:gd name="T25" fmla="*/ 7 h 65"/>
                  <a:gd name="T26" fmla="*/ 25 w 67"/>
                  <a:gd name="T27" fmla="*/ 8 h 65"/>
                  <a:gd name="T28" fmla="*/ 23 w 67"/>
                  <a:gd name="T29" fmla="*/ 8 h 65"/>
                  <a:gd name="T30" fmla="*/ 21 w 67"/>
                  <a:gd name="T31" fmla="*/ 9 h 65"/>
                  <a:gd name="T32" fmla="*/ 20 w 67"/>
                  <a:gd name="T33" fmla="*/ 9 h 65"/>
                  <a:gd name="T34" fmla="*/ 15 w 67"/>
                  <a:gd name="T35" fmla="*/ 12 h 65"/>
                  <a:gd name="T36" fmla="*/ 14 w 67"/>
                  <a:gd name="T37" fmla="*/ 12 h 65"/>
                  <a:gd name="T38" fmla="*/ 11 w 67"/>
                  <a:gd name="T39" fmla="*/ 12 h 65"/>
                  <a:gd name="T40" fmla="*/ 9 w 67"/>
                  <a:gd name="T41" fmla="*/ 12 h 65"/>
                  <a:gd name="T42" fmla="*/ 8 w 67"/>
                  <a:gd name="T43" fmla="*/ 14 h 65"/>
                  <a:gd name="T44" fmla="*/ 7 w 67"/>
                  <a:gd name="T45" fmla="*/ 16 h 65"/>
                  <a:gd name="T46" fmla="*/ 5 w 67"/>
                  <a:gd name="T47" fmla="*/ 19 h 65"/>
                  <a:gd name="T48" fmla="*/ 2 w 67"/>
                  <a:gd name="T49" fmla="*/ 23 h 65"/>
                  <a:gd name="T50" fmla="*/ 1 w 67"/>
                  <a:gd name="T51" fmla="*/ 24 h 65"/>
                  <a:gd name="T52" fmla="*/ 1 w 67"/>
                  <a:gd name="T53" fmla="*/ 25 h 65"/>
                  <a:gd name="T54" fmla="*/ 0 w 67"/>
                  <a:gd name="T55" fmla="*/ 26 h 65"/>
                  <a:gd name="T56" fmla="*/ 6 w 67"/>
                  <a:gd name="T57" fmla="*/ 38 h 65"/>
                  <a:gd name="T58" fmla="*/ 11 w 67"/>
                  <a:gd name="T59" fmla="*/ 39 h 65"/>
                  <a:gd name="T60" fmla="*/ 25 w 67"/>
                  <a:gd name="T61" fmla="*/ 44 h 65"/>
                  <a:gd name="T62" fmla="*/ 19 w 67"/>
                  <a:gd name="T63" fmla="*/ 46 h 65"/>
                  <a:gd name="T64" fmla="*/ 11 w 67"/>
                  <a:gd name="T65" fmla="*/ 47 h 65"/>
                  <a:gd name="T66" fmla="*/ 15 w 67"/>
                  <a:gd name="T67" fmla="*/ 55 h 65"/>
                  <a:gd name="T68" fmla="*/ 19 w 67"/>
                  <a:gd name="T69" fmla="*/ 60 h 65"/>
                  <a:gd name="T70" fmla="*/ 28 w 67"/>
                  <a:gd name="T71" fmla="*/ 65 h 65"/>
                  <a:gd name="T72" fmla="*/ 26 w 67"/>
                  <a:gd name="T73" fmla="*/ 55 h 65"/>
                  <a:gd name="T74" fmla="*/ 30 w 67"/>
                  <a:gd name="T75" fmla="*/ 54 h 65"/>
                  <a:gd name="T76" fmla="*/ 34 w 67"/>
                  <a:gd name="T77" fmla="*/ 54 h 65"/>
                  <a:gd name="T78" fmla="*/ 30 w 67"/>
                  <a:gd name="T79" fmla="*/ 53 h 65"/>
                  <a:gd name="T80" fmla="*/ 27 w 67"/>
                  <a:gd name="T81" fmla="*/ 48 h 65"/>
                  <a:gd name="T82" fmla="*/ 39 w 67"/>
                  <a:gd name="T83" fmla="*/ 47 h 65"/>
                  <a:gd name="T84" fmla="*/ 41 w 67"/>
                  <a:gd name="T85" fmla="*/ 43 h 65"/>
                  <a:gd name="T86" fmla="*/ 34 w 67"/>
                  <a:gd name="T87" fmla="*/ 41 h 65"/>
                  <a:gd name="T88" fmla="*/ 28 w 67"/>
                  <a:gd name="T89" fmla="*/ 40 h 65"/>
                  <a:gd name="T90" fmla="*/ 29 w 67"/>
                  <a:gd name="T91" fmla="*/ 34 h 65"/>
                  <a:gd name="T92" fmla="*/ 26 w 67"/>
                  <a:gd name="T93" fmla="*/ 26 h 65"/>
                  <a:gd name="T94" fmla="*/ 21 w 67"/>
                  <a:gd name="T95" fmla="*/ 16 h 65"/>
                  <a:gd name="T96" fmla="*/ 31 w 67"/>
                  <a:gd name="T97" fmla="*/ 16 h 65"/>
                  <a:gd name="T98" fmla="*/ 37 w 67"/>
                  <a:gd name="T99" fmla="*/ 16 h 65"/>
                  <a:gd name="T100" fmla="*/ 43 w 67"/>
                  <a:gd name="T101" fmla="*/ 7 h 65"/>
                  <a:gd name="T102" fmla="*/ 48 w 67"/>
                  <a:gd name="T103" fmla="*/ 10 h 65"/>
                  <a:gd name="T104" fmla="*/ 56 w 67"/>
                  <a:gd name="T105" fmla="*/ 6 h 65"/>
                  <a:gd name="T106" fmla="*/ 63 w 67"/>
                  <a:gd name="T107" fmla="*/ 9 h 65"/>
                  <a:gd name="T108" fmla="*/ 64 w 67"/>
                  <a:gd name="T109" fmla="*/ 8 h 65"/>
                  <a:gd name="T110" fmla="*/ 66 w 67"/>
                  <a:gd name="T111" fmla="*/ 4 h 65"/>
                  <a:gd name="T112" fmla="*/ 67 w 67"/>
                  <a:gd name="T113" fmla="*/ 1 h 65"/>
                  <a:gd name="T114" fmla="*/ 67 w 67"/>
                  <a:gd name="T115" fmla="*/ 0 h 6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67" h="65">
                    <a:moveTo>
                      <a:pt x="67" y="0"/>
                    </a:moveTo>
                    <a:cubicBezTo>
                      <a:pt x="67" y="0"/>
                      <a:pt x="66" y="0"/>
                      <a:pt x="66" y="0"/>
                    </a:cubicBezTo>
                    <a:cubicBezTo>
                      <a:pt x="66" y="0"/>
                      <a:pt x="66" y="1"/>
                      <a:pt x="66" y="1"/>
                    </a:cubicBezTo>
                    <a:cubicBezTo>
                      <a:pt x="66" y="1"/>
                      <a:pt x="65" y="1"/>
                      <a:pt x="65" y="1"/>
                    </a:cubicBezTo>
                    <a:cubicBezTo>
                      <a:pt x="65" y="2"/>
                      <a:pt x="65" y="2"/>
                      <a:pt x="65" y="3"/>
                    </a:cubicBezTo>
                    <a:cubicBezTo>
                      <a:pt x="63" y="5"/>
                      <a:pt x="60" y="5"/>
                      <a:pt x="59" y="5"/>
                    </a:cubicBezTo>
                    <a:cubicBezTo>
                      <a:pt x="59" y="5"/>
                      <a:pt x="59" y="5"/>
                      <a:pt x="59" y="5"/>
                    </a:cubicBezTo>
                    <a:cubicBezTo>
                      <a:pt x="57" y="5"/>
                      <a:pt x="51" y="5"/>
                      <a:pt x="48" y="4"/>
                    </a:cubicBezTo>
                    <a:cubicBezTo>
                      <a:pt x="47" y="3"/>
                      <a:pt x="46" y="3"/>
                      <a:pt x="46" y="3"/>
                    </a:cubicBezTo>
                    <a:cubicBezTo>
                      <a:pt x="46" y="3"/>
                      <a:pt x="45" y="3"/>
                      <a:pt x="41" y="3"/>
                    </a:cubicBezTo>
                    <a:cubicBezTo>
                      <a:pt x="40" y="3"/>
                      <a:pt x="39" y="3"/>
                      <a:pt x="39" y="3"/>
                    </a:cubicBezTo>
                    <a:cubicBezTo>
                      <a:pt x="38" y="3"/>
                      <a:pt x="38" y="3"/>
                      <a:pt x="38" y="3"/>
                    </a:cubicBezTo>
                    <a:cubicBezTo>
                      <a:pt x="37" y="3"/>
                      <a:pt x="37" y="3"/>
                      <a:pt x="36" y="3"/>
                    </a:cubicBezTo>
                    <a:cubicBezTo>
                      <a:pt x="36" y="3"/>
                      <a:pt x="36" y="3"/>
                      <a:pt x="35" y="3"/>
                    </a:cubicBezTo>
                    <a:cubicBezTo>
                      <a:pt x="35" y="3"/>
                      <a:pt x="34" y="3"/>
                      <a:pt x="34" y="3"/>
                    </a:cubicBezTo>
                    <a:cubicBezTo>
                      <a:pt x="34" y="3"/>
                      <a:pt x="33" y="3"/>
                      <a:pt x="3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"/>
                      <a:pt x="33" y="3"/>
                      <a:pt x="32" y="3"/>
                    </a:cubicBezTo>
                    <a:cubicBezTo>
                      <a:pt x="32" y="3"/>
                      <a:pt x="32" y="4"/>
                      <a:pt x="32" y="4"/>
                    </a:cubicBezTo>
                    <a:cubicBezTo>
                      <a:pt x="32" y="4"/>
                      <a:pt x="32" y="4"/>
                      <a:pt x="31" y="4"/>
                    </a:cubicBezTo>
                    <a:cubicBezTo>
                      <a:pt x="31" y="4"/>
                      <a:pt x="31" y="4"/>
                      <a:pt x="31" y="5"/>
                    </a:cubicBezTo>
                    <a:cubicBezTo>
                      <a:pt x="31" y="5"/>
                      <a:pt x="30" y="5"/>
                      <a:pt x="30" y="5"/>
                    </a:cubicBezTo>
                    <a:cubicBezTo>
                      <a:pt x="30" y="5"/>
                      <a:pt x="30" y="5"/>
                      <a:pt x="29" y="6"/>
                    </a:cubicBezTo>
                    <a:cubicBezTo>
                      <a:pt x="29" y="6"/>
                      <a:pt x="29" y="6"/>
                      <a:pt x="28" y="6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7"/>
                      <a:pt x="25" y="7"/>
                      <a:pt x="25" y="8"/>
                    </a:cubicBezTo>
                    <a:cubicBezTo>
                      <a:pt x="25" y="8"/>
                      <a:pt x="24" y="8"/>
                      <a:pt x="24" y="8"/>
                    </a:cubicBezTo>
                    <a:cubicBezTo>
                      <a:pt x="24" y="8"/>
                      <a:pt x="24" y="8"/>
                      <a:pt x="23" y="8"/>
                    </a:cubicBezTo>
                    <a:cubicBezTo>
                      <a:pt x="23" y="8"/>
                      <a:pt x="23" y="8"/>
                      <a:pt x="23" y="8"/>
                    </a:cubicBezTo>
                    <a:cubicBezTo>
                      <a:pt x="22" y="8"/>
                      <a:pt x="22" y="9"/>
                      <a:pt x="21" y="9"/>
                    </a:cubicBezTo>
                    <a:cubicBezTo>
                      <a:pt x="21" y="9"/>
                      <a:pt x="21" y="8"/>
                      <a:pt x="21" y="8"/>
                    </a:cubicBezTo>
                    <a:cubicBezTo>
                      <a:pt x="21" y="9"/>
                      <a:pt x="20" y="9"/>
                      <a:pt x="20" y="9"/>
                    </a:cubicBezTo>
                    <a:cubicBezTo>
                      <a:pt x="20" y="10"/>
                      <a:pt x="18" y="11"/>
                      <a:pt x="16" y="12"/>
                    </a:cubicBezTo>
                    <a:cubicBezTo>
                      <a:pt x="16" y="12"/>
                      <a:pt x="15" y="12"/>
                      <a:pt x="15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2" y="12"/>
                      <a:pt x="12" y="12"/>
                      <a:pt x="11" y="12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10" y="12"/>
                      <a:pt x="9" y="12"/>
                      <a:pt x="9" y="12"/>
                    </a:cubicBezTo>
                    <a:cubicBezTo>
                      <a:pt x="9" y="13"/>
                      <a:pt x="9" y="13"/>
                      <a:pt x="9" y="14"/>
                    </a:cubicBezTo>
                    <a:cubicBezTo>
                      <a:pt x="9" y="14"/>
                      <a:pt x="9" y="14"/>
                      <a:pt x="8" y="14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16"/>
                      <a:pt x="7" y="16"/>
                      <a:pt x="7" y="16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6" y="18"/>
                      <a:pt x="6" y="18"/>
                      <a:pt x="5" y="19"/>
                    </a:cubicBezTo>
                    <a:cubicBezTo>
                      <a:pt x="5" y="19"/>
                      <a:pt x="5" y="19"/>
                      <a:pt x="5" y="20"/>
                    </a:cubicBezTo>
                    <a:cubicBezTo>
                      <a:pt x="5" y="21"/>
                      <a:pt x="4" y="23"/>
                      <a:pt x="2" y="23"/>
                    </a:cubicBezTo>
                    <a:cubicBezTo>
                      <a:pt x="1" y="23"/>
                      <a:pt x="1" y="24"/>
                      <a:pt x="1" y="24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4"/>
                      <a:pt x="1" y="24"/>
                      <a:pt x="1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1" y="25"/>
                      <a:pt x="1" y="26"/>
                      <a:pt x="1" y="26"/>
                    </a:cubicBezTo>
                    <a:cubicBezTo>
                      <a:pt x="1" y="26"/>
                      <a:pt x="1" y="26"/>
                      <a:pt x="0" y="2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4" y="28"/>
                      <a:pt x="7" y="33"/>
                      <a:pt x="6" y="38"/>
                    </a:cubicBezTo>
                    <a:cubicBezTo>
                      <a:pt x="6" y="38"/>
                      <a:pt x="6" y="39"/>
                      <a:pt x="7" y="39"/>
                    </a:cubicBezTo>
                    <a:cubicBezTo>
                      <a:pt x="8" y="40"/>
                      <a:pt x="10" y="40"/>
                      <a:pt x="11" y="39"/>
                    </a:cubicBezTo>
                    <a:cubicBezTo>
                      <a:pt x="12" y="38"/>
                      <a:pt x="13" y="37"/>
                      <a:pt x="15" y="37"/>
                    </a:cubicBezTo>
                    <a:cubicBezTo>
                      <a:pt x="19" y="37"/>
                      <a:pt x="25" y="41"/>
                      <a:pt x="25" y="44"/>
                    </a:cubicBezTo>
                    <a:cubicBezTo>
                      <a:pt x="25" y="45"/>
                      <a:pt x="24" y="46"/>
                      <a:pt x="22" y="46"/>
                    </a:cubicBezTo>
                    <a:cubicBezTo>
                      <a:pt x="21" y="46"/>
                      <a:pt x="20" y="46"/>
                      <a:pt x="19" y="46"/>
                    </a:cubicBezTo>
                    <a:cubicBezTo>
                      <a:pt x="16" y="46"/>
                      <a:pt x="13" y="45"/>
                      <a:pt x="12" y="46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2" y="48"/>
                      <a:pt x="13" y="49"/>
                    </a:cubicBezTo>
                    <a:cubicBezTo>
                      <a:pt x="14" y="50"/>
                      <a:pt x="16" y="52"/>
                      <a:pt x="15" y="55"/>
                    </a:cubicBezTo>
                    <a:cubicBezTo>
                      <a:pt x="15" y="56"/>
                      <a:pt x="15" y="57"/>
                      <a:pt x="16" y="58"/>
                    </a:cubicBezTo>
                    <a:cubicBezTo>
                      <a:pt x="17" y="59"/>
                      <a:pt x="18" y="60"/>
                      <a:pt x="19" y="60"/>
                    </a:cubicBezTo>
                    <a:cubicBezTo>
                      <a:pt x="21" y="60"/>
                      <a:pt x="24" y="62"/>
                      <a:pt x="26" y="63"/>
                    </a:cubicBezTo>
                    <a:cubicBezTo>
                      <a:pt x="26" y="64"/>
                      <a:pt x="27" y="64"/>
                      <a:pt x="28" y="65"/>
                    </a:cubicBezTo>
                    <a:cubicBezTo>
                      <a:pt x="27" y="64"/>
                      <a:pt x="27" y="62"/>
                      <a:pt x="26" y="61"/>
                    </a:cubicBezTo>
                    <a:cubicBezTo>
                      <a:pt x="25" y="58"/>
                      <a:pt x="25" y="56"/>
                      <a:pt x="26" y="55"/>
                    </a:cubicBezTo>
                    <a:cubicBezTo>
                      <a:pt x="26" y="54"/>
                      <a:pt x="27" y="53"/>
                      <a:pt x="28" y="53"/>
                    </a:cubicBezTo>
                    <a:cubicBezTo>
                      <a:pt x="29" y="53"/>
                      <a:pt x="29" y="54"/>
                      <a:pt x="30" y="54"/>
                    </a:cubicBezTo>
                    <a:cubicBezTo>
                      <a:pt x="31" y="54"/>
                      <a:pt x="32" y="54"/>
                      <a:pt x="33" y="54"/>
                    </a:cubicBezTo>
                    <a:cubicBezTo>
                      <a:pt x="33" y="54"/>
                      <a:pt x="33" y="54"/>
                      <a:pt x="34" y="54"/>
                    </a:cubicBezTo>
                    <a:cubicBezTo>
                      <a:pt x="34" y="54"/>
                      <a:pt x="32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28" y="53"/>
                      <a:pt x="27" y="52"/>
                      <a:pt x="27" y="51"/>
                    </a:cubicBezTo>
                    <a:cubicBezTo>
                      <a:pt x="26" y="51"/>
                      <a:pt x="26" y="49"/>
                      <a:pt x="27" y="48"/>
                    </a:cubicBezTo>
                    <a:cubicBezTo>
                      <a:pt x="28" y="46"/>
                      <a:pt x="32" y="45"/>
                      <a:pt x="35" y="47"/>
                    </a:cubicBezTo>
                    <a:cubicBezTo>
                      <a:pt x="37" y="48"/>
                      <a:pt x="38" y="48"/>
                      <a:pt x="39" y="47"/>
                    </a:cubicBezTo>
                    <a:cubicBezTo>
                      <a:pt x="40" y="46"/>
                      <a:pt x="41" y="46"/>
                      <a:pt x="41" y="46"/>
                    </a:cubicBezTo>
                    <a:cubicBezTo>
                      <a:pt x="41" y="45"/>
                      <a:pt x="42" y="44"/>
                      <a:pt x="41" y="43"/>
                    </a:cubicBezTo>
                    <a:cubicBezTo>
                      <a:pt x="41" y="42"/>
                      <a:pt x="40" y="41"/>
                      <a:pt x="38" y="41"/>
                    </a:cubicBezTo>
                    <a:cubicBezTo>
                      <a:pt x="36" y="40"/>
                      <a:pt x="35" y="40"/>
                      <a:pt x="34" y="41"/>
                    </a:cubicBezTo>
                    <a:cubicBezTo>
                      <a:pt x="34" y="42"/>
                      <a:pt x="33" y="42"/>
                      <a:pt x="31" y="42"/>
                    </a:cubicBezTo>
                    <a:cubicBezTo>
                      <a:pt x="30" y="42"/>
                      <a:pt x="29" y="41"/>
                      <a:pt x="28" y="40"/>
                    </a:cubicBezTo>
                    <a:cubicBezTo>
                      <a:pt x="27" y="39"/>
                      <a:pt x="26" y="38"/>
                      <a:pt x="26" y="36"/>
                    </a:cubicBezTo>
                    <a:cubicBezTo>
                      <a:pt x="26" y="35"/>
                      <a:pt x="28" y="34"/>
                      <a:pt x="29" y="34"/>
                    </a:cubicBezTo>
                    <a:cubicBezTo>
                      <a:pt x="30" y="33"/>
                      <a:pt x="31" y="33"/>
                      <a:pt x="31" y="33"/>
                    </a:cubicBezTo>
                    <a:cubicBezTo>
                      <a:pt x="31" y="31"/>
                      <a:pt x="28" y="28"/>
                      <a:pt x="26" y="26"/>
                    </a:cubicBezTo>
                    <a:cubicBezTo>
                      <a:pt x="24" y="24"/>
                      <a:pt x="23" y="23"/>
                      <a:pt x="22" y="21"/>
                    </a:cubicBezTo>
                    <a:cubicBezTo>
                      <a:pt x="20" y="19"/>
                      <a:pt x="21" y="17"/>
                      <a:pt x="21" y="16"/>
                    </a:cubicBezTo>
                    <a:cubicBezTo>
                      <a:pt x="22" y="15"/>
                      <a:pt x="24" y="14"/>
                      <a:pt x="27" y="14"/>
                    </a:cubicBezTo>
                    <a:cubicBezTo>
                      <a:pt x="29" y="14"/>
                      <a:pt x="30" y="15"/>
                      <a:pt x="31" y="16"/>
                    </a:cubicBezTo>
                    <a:cubicBezTo>
                      <a:pt x="32" y="17"/>
                      <a:pt x="35" y="18"/>
                      <a:pt x="37" y="17"/>
                    </a:cubicBezTo>
                    <a:cubicBezTo>
                      <a:pt x="37" y="16"/>
                      <a:pt x="37" y="16"/>
                      <a:pt x="37" y="16"/>
                    </a:cubicBezTo>
                    <a:cubicBezTo>
                      <a:pt x="36" y="14"/>
                      <a:pt x="35" y="10"/>
                      <a:pt x="40" y="8"/>
                    </a:cubicBezTo>
                    <a:cubicBezTo>
                      <a:pt x="41" y="8"/>
                      <a:pt x="42" y="7"/>
                      <a:pt x="43" y="7"/>
                    </a:cubicBezTo>
                    <a:cubicBezTo>
                      <a:pt x="46" y="7"/>
                      <a:pt x="47" y="9"/>
                      <a:pt x="48" y="1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10"/>
                      <a:pt x="48" y="10"/>
                      <a:pt x="48" y="9"/>
                    </a:cubicBezTo>
                    <a:cubicBezTo>
                      <a:pt x="50" y="8"/>
                      <a:pt x="52" y="6"/>
                      <a:pt x="56" y="6"/>
                    </a:cubicBezTo>
                    <a:cubicBezTo>
                      <a:pt x="59" y="6"/>
                      <a:pt x="61" y="7"/>
                      <a:pt x="63" y="9"/>
                    </a:cubicBezTo>
                    <a:cubicBezTo>
                      <a:pt x="63" y="9"/>
                      <a:pt x="63" y="9"/>
                      <a:pt x="63" y="9"/>
                    </a:cubicBezTo>
                    <a:cubicBezTo>
                      <a:pt x="63" y="9"/>
                      <a:pt x="64" y="8"/>
                      <a:pt x="64" y="8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6"/>
                      <a:pt x="65" y="5"/>
                      <a:pt x="66" y="4"/>
                    </a:cubicBezTo>
                    <a:cubicBezTo>
                      <a:pt x="67" y="3"/>
                      <a:pt x="67" y="3"/>
                      <a:pt x="67" y="2"/>
                    </a:cubicBezTo>
                    <a:cubicBezTo>
                      <a:pt x="67" y="2"/>
                      <a:pt x="67" y="1"/>
                      <a:pt x="67" y="1"/>
                    </a:cubicBezTo>
                    <a:cubicBezTo>
                      <a:pt x="67" y="1"/>
                      <a:pt x="67" y="1"/>
                      <a:pt x="67" y="1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7" y="0"/>
                      <a:pt x="67" y="0"/>
                      <a:pt x="6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31" name="Freeform 1218">
                <a:extLst>
                  <a:ext uri="{FF2B5EF4-FFF2-40B4-BE49-F238E27FC236}">
                    <a16:creationId xmlns="" xmlns:a16="http://schemas.microsoft.com/office/drawing/2014/main" id="{055CEBD9-C32C-4ACE-AEFA-633F3FAD5B95}"/>
                  </a:ext>
                </a:extLst>
              </p:cNvPr>
              <p:cNvSpPr/>
              <p:nvPr/>
            </p:nvSpPr>
            <p:spPr bwMode="auto">
              <a:xfrm>
                <a:off x="5995845" y="3624556"/>
                <a:ext cx="63449" cy="89912"/>
              </a:xfrm>
              <a:custGeom>
                <a:gdLst>
                  <a:gd name="T0" fmla="*/ 14 w 29"/>
                  <a:gd name="T1" fmla="*/ 38 h 43"/>
                  <a:gd name="T2" fmla="*/ 17 w 29"/>
                  <a:gd name="T3" fmla="*/ 36 h 43"/>
                  <a:gd name="T4" fmla="*/ 23 w 29"/>
                  <a:gd name="T5" fmla="*/ 38 h 43"/>
                  <a:gd name="T6" fmla="*/ 26 w 29"/>
                  <a:gd name="T7" fmla="*/ 40 h 43"/>
                  <a:gd name="T8" fmla="*/ 28 w 29"/>
                  <a:gd name="T9" fmla="*/ 39 h 43"/>
                  <a:gd name="T10" fmla="*/ 26 w 29"/>
                  <a:gd name="T11" fmla="*/ 34 h 43"/>
                  <a:gd name="T12" fmla="*/ 23 w 29"/>
                  <a:gd name="T13" fmla="*/ 36 h 43"/>
                  <a:gd name="T14" fmla="*/ 19 w 29"/>
                  <a:gd name="T15" fmla="*/ 33 h 43"/>
                  <a:gd name="T16" fmla="*/ 20 w 29"/>
                  <a:gd name="T17" fmla="*/ 27 h 43"/>
                  <a:gd name="T18" fmla="*/ 22 w 29"/>
                  <a:gd name="T19" fmla="*/ 24 h 43"/>
                  <a:gd name="T20" fmla="*/ 27 w 29"/>
                  <a:gd name="T21" fmla="*/ 21 h 43"/>
                  <a:gd name="T22" fmla="*/ 29 w 29"/>
                  <a:gd name="T23" fmla="*/ 21 h 43"/>
                  <a:gd name="T24" fmla="*/ 25 w 29"/>
                  <a:gd name="T25" fmla="*/ 18 h 43"/>
                  <a:gd name="T26" fmla="*/ 22 w 29"/>
                  <a:gd name="T27" fmla="*/ 13 h 43"/>
                  <a:gd name="T28" fmla="*/ 24 w 29"/>
                  <a:gd name="T29" fmla="*/ 7 h 43"/>
                  <a:gd name="T30" fmla="*/ 25 w 29"/>
                  <a:gd name="T31" fmla="*/ 0 h 43"/>
                  <a:gd name="T32" fmla="*/ 24 w 29"/>
                  <a:gd name="T33" fmla="*/ 0 h 43"/>
                  <a:gd name="T34" fmla="*/ 20 w 29"/>
                  <a:gd name="T35" fmla="*/ 3 h 43"/>
                  <a:gd name="T36" fmla="*/ 14 w 29"/>
                  <a:gd name="T37" fmla="*/ 8 h 43"/>
                  <a:gd name="T38" fmla="*/ 13 w 29"/>
                  <a:gd name="T39" fmla="*/ 13 h 43"/>
                  <a:gd name="T40" fmla="*/ 11 w 29"/>
                  <a:gd name="T41" fmla="*/ 14 h 43"/>
                  <a:gd name="T42" fmla="*/ 8 w 29"/>
                  <a:gd name="T43" fmla="*/ 12 h 43"/>
                  <a:gd name="T44" fmla="*/ 5 w 29"/>
                  <a:gd name="T45" fmla="*/ 10 h 43"/>
                  <a:gd name="T46" fmla="*/ 5 w 29"/>
                  <a:gd name="T47" fmla="*/ 10 h 43"/>
                  <a:gd name="T48" fmla="*/ 3 w 29"/>
                  <a:gd name="T49" fmla="*/ 14 h 43"/>
                  <a:gd name="T50" fmla="*/ 1 w 29"/>
                  <a:gd name="T51" fmla="*/ 17 h 43"/>
                  <a:gd name="T52" fmla="*/ 2 w 29"/>
                  <a:gd name="T53" fmla="*/ 28 h 43"/>
                  <a:gd name="T54" fmla="*/ 2 w 29"/>
                  <a:gd name="T55" fmla="*/ 29 h 43"/>
                  <a:gd name="T56" fmla="*/ 4 w 29"/>
                  <a:gd name="T57" fmla="*/ 33 h 43"/>
                  <a:gd name="T58" fmla="*/ 6 w 29"/>
                  <a:gd name="T59" fmla="*/ 40 h 43"/>
                  <a:gd name="T60" fmla="*/ 7 w 29"/>
                  <a:gd name="T61" fmla="*/ 42 h 43"/>
                  <a:gd name="T62" fmla="*/ 7 w 29"/>
                  <a:gd name="T63" fmla="*/ 42 h 43"/>
                  <a:gd name="T64" fmla="*/ 9 w 29"/>
                  <a:gd name="T65" fmla="*/ 42 h 43"/>
                  <a:gd name="T66" fmla="*/ 9 w 29"/>
                  <a:gd name="T67" fmla="*/ 42 h 43"/>
                  <a:gd name="T68" fmla="*/ 11 w 29"/>
                  <a:gd name="T69" fmla="*/ 42 h 43"/>
                  <a:gd name="T70" fmla="*/ 12 w 29"/>
                  <a:gd name="T71" fmla="*/ 42 h 43"/>
                  <a:gd name="T72" fmla="*/ 14 w 29"/>
                  <a:gd name="T73" fmla="*/ 42 h 43"/>
                  <a:gd name="T74" fmla="*/ 14 w 29"/>
                  <a:gd name="T75" fmla="*/ 42 h 43"/>
                  <a:gd name="T76" fmla="*/ 16 w 29"/>
                  <a:gd name="T77" fmla="*/ 43 h 43"/>
                  <a:gd name="T78" fmla="*/ 16 w 29"/>
                  <a:gd name="T79" fmla="*/ 43 h 43"/>
                  <a:gd name="T80" fmla="*/ 14 w 29"/>
                  <a:gd name="T81" fmla="*/ 38 h 4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" h="43">
                    <a:moveTo>
                      <a:pt x="14" y="38"/>
                    </a:moveTo>
                    <a:cubicBezTo>
                      <a:pt x="14" y="37"/>
                      <a:pt x="15" y="36"/>
                      <a:pt x="17" y="36"/>
                    </a:cubicBezTo>
                    <a:cubicBezTo>
                      <a:pt x="19" y="36"/>
                      <a:pt x="22" y="38"/>
                      <a:pt x="23" y="38"/>
                    </a:cubicBezTo>
                    <a:cubicBezTo>
                      <a:pt x="24" y="39"/>
                      <a:pt x="25" y="40"/>
                      <a:pt x="26" y="40"/>
                    </a:cubicBezTo>
                    <a:cubicBezTo>
                      <a:pt x="27" y="40"/>
                      <a:pt x="28" y="39"/>
                      <a:pt x="28" y="39"/>
                    </a:cubicBezTo>
                    <a:cubicBezTo>
                      <a:pt x="28" y="38"/>
                      <a:pt x="27" y="35"/>
                      <a:pt x="26" y="34"/>
                    </a:cubicBezTo>
                    <a:cubicBezTo>
                      <a:pt x="25" y="35"/>
                      <a:pt x="24" y="36"/>
                      <a:pt x="23" y="36"/>
                    </a:cubicBezTo>
                    <a:cubicBezTo>
                      <a:pt x="21" y="36"/>
                      <a:pt x="19" y="34"/>
                      <a:pt x="19" y="33"/>
                    </a:cubicBezTo>
                    <a:cubicBezTo>
                      <a:pt x="17" y="31"/>
                      <a:pt x="19" y="29"/>
                      <a:pt x="20" y="27"/>
                    </a:cubicBezTo>
                    <a:cubicBezTo>
                      <a:pt x="21" y="26"/>
                      <a:pt x="21" y="25"/>
                      <a:pt x="22" y="24"/>
                    </a:cubicBezTo>
                    <a:cubicBezTo>
                      <a:pt x="22" y="22"/>
                      <a:pt x="25" y="21"/>
                      <a:pt x="27" y="21"/>
                    </a:cubicBezTo>
                    <a:cubicBezTo>
                      <a:pt x="27" y="21"/>
                      <a:pt x="28" y="21"/>
                      <a:pt x="29" y="21"/>
                    </a:cubicBezTo>
                    <a:cubicBezTo>
                      <a:pt x="28" y="20"/>
                      <a:pt x="27" y="19"/>
                      <a:pt x="25" y="18"/>
                    </a:cubicBezTo>
                    <a:cubicBezTo>
                      <a:pt x="23" y="17"/>
                      <a:pt x="22" y="14"/>
                      <a:pt x="22" y="13"/>
                    </a:cubicBezTo>
                    <a:cubicBezTo>
                      <a:pt x="22" y="10"/>
                      <a:pt x="22" y="8"/>
                      <a:pt x="24" y="7"/>
                    </a:cubicBezTo>
                    <a:cubicBezTo>
                      <a:pt x="25" y="6"/>
                      <a:pt x="26" y="1"/>
                      <a:pt x="25" y="0"/>
                    </a:cubicBezTo>
                    <a:cubicBezTo>
                      <a:pt x="25" y="0"/>
                      <a:pt x="25" y="0"/>
                      <a:pt x="24" y="0"/>
                    </a:cubicBezTo>
                    <a:cubicBezTo>
                      <a:pt x="23" y="0"/>
                      <a:pt x="20" y="1"/>
                      <a:pt x="20" y="3"/>
                    </a:cubicBezTo>
                    <a:cubicBezTo>
                      <a:pt x="20" y="8"/>
                      <a:pt x="16" y="8"/>
                      <a:pt x="14" y="8"/>
                    </a:cubicBezTo>
                    <a:cubicBezTo>
                      <a:pt x="15" y="9"/>
                      <a:pt x="15" y="11"/>
                      <a:pt x="13" y="13"/>
                    </a:cubicBezTo>
                    <a:cubicBezTo>
                      <a:pt x="13" y="14"/>
                      <a:pt x="12" y="14"/>
                      <a:pt x="11" y="14"/>
                    </a:cubicBezTo>
                    <a:cubicBezTo>
                      <a:pt x="9" y="14"/>
                      <a:pt x="8" y="13"/>
                      <a:pt x="8" y="12"/>
                    </a:cubicBezTo>
                    <a:cubicBezTo>
                      <a:pt x="7" y="11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10"/>
                      <a:pt x="4" y="12"/>
                      <a:pt x="3" y="14"/>
                    </a:cubicBezTo>
                    <a:cubicBezTo>
                      <a:pt x="3" y="15"/>
                      <a:pt x="2" y="16"/>
                      <a:pt x="1" y="17"/>
                    </a:cubicBezTo>
                    <a:cubicBezTo>
                      <a:pt x="0" y="19"/>
                      <a:pt x="1" y="25"/>
                      <a:pt x="2" y="28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0"/>
                      <a:pt x="3" y="31"/>
                      <a:pt x="4" y="33"/>
                    </a:cubicBezTo>
                    <a:cubicBezTo>
                      <a:pt x="5" y="34"/>
                      <a:pt x="7" y="37"/>
                      <a:pt x="6" y="40"/>
                    </a:cubicBezTo>
                    <a:cubicBezTo>
                      <a:pt x="6" y="40"/>
                      <a:pt x="6" y="41"/>
                      <a:pt x="7" y="42"/>
                    </a:cubicBezTo>
                    <a:cubicBezTo>
                      <a:pt x="7" y="42"/>
                      <a:pt x="7" y="42"/>
                      <a:pt x="7" y="42"/>
                    </a:cubicBezTo>
                    <a:cubicBezTo>
                      <a:pt x="8" y="42"/>
                      <a:pt x="8" y="42"/>
                      <a:pt x="9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10" y="42"/>
                      <a:pt x="11" y="42"/>
                      <a:pt x="11" y="42"/>
                    </a:cubicBezTo>
                    <a:cubicBezTo>
                      <a:pt x="11" y="42"/>
                      <a:pt x="12" y="42"/>
                      <a:pt x="12" y="42"/>
                    </a:cubicBezTo>
                    <a:cubicBezTo>
                      <a:pt x="12" y="42"/>
                      <a:pt x="13" y="42"/>
                      <a:pt x="14" y="42"/>
                    </a:cubicBezTo>
                    <a:cubicBezTo>
                      <a:pt x="14" y="42"/>
                      <a:pt x="14" y="42"/>
                      <a:pt x="14" y="42"/>
                    </a:cubicBezTo>
                    <a:cubicBezTo>
                      <a:pt x="15" y="43"/>
                      <a:pt x="15" y="43"/>
                      <a:pt x="16" y="43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5" y="41"/>
                      <a:pt x="14" y="40"/>
                      <a:pt x="14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32" name="Freeform 1219">
                <a:extLst>
                  <a:ext uri="{FF2B5EF4-FFF2-40B4-BE49-F238E27FC236}">
                    <a16:creationId xmlns="" xmlns:a16="http://schemas.microsoft.com/office/drawing/2014/main" id="{60AAAA6C-B9E2-4367-B9A0-CFEFBA7B99AC}"/>
                  </a:ext>
                </a:extLst>
              </p:cNvPr>
              <p:cNvSpPr/>
              <p:nvPr/>
            </p:nvSpPr>
            <p:spPr bwMode="auto">
              <a:xfrm>
                <a:off x="6077423" y="3192539"/>
                <a:ext cx="294585" cy="502192"/>
              </a:xfrm>
              <a:custGeom>
                <a:gdLst>
                  <a:gd name="T0" fmla="*/ 98 w 136"/>
                  <a:gd name="T1" fmla="*/ 7 h 239"/>
                  <a:gd name="T2" fmla="*/ 83 w 136"/>
                  <a:gd name="T3" fmla="*/ 10 h 239"/>
                  <a:gd name="T4" fmla="*/ 76 w 136"/>
                  <a:gd name="T5" fmla="*/ 12 h 239"/>
                  <a:gd name="T6" fmla="*/ 59 w 136"/>
                  <a:gd name="T7" fmla="*/ 24 h 239"/>
                  <a:gd name="T8" fmla="*/ 52 w 136"/>
                  <a:gd name="T9" fmla="*/ 40 h 239"/>
                  <a:gd name="T10" fmla="*/ 47 w 136"/>
                  <a:gd name="T11" fmla="*/ 49 h 239"/>
                  <a:gd name="T12" fmla="*/ 36 w 136"/>
                  <a:gd name="T13" fmla="*/ 57 h 239"/>
                  <a:gd name="T14" fmla="*/ 28 w 136"/>
                  <a:gd name="T15" fmla="*/ 81 h 239"/>
                  <a:gd name="T16" fmla="*/ 32 w 136"/>
                  <a:gd name="T17" fmla="*/ 86 h 239"/>
                  <a:gd name="T18" fmla="*/ 22 w 136"/>
                  <a:gd name="T19" fmla="*/ 95 h 239"/>
                  <a:gd name="T20" fmla="*/ 12 w 136"/>
                  <a:gd name="T21" fmla="*/ 101 h 239"/>
                  <a:gd name="T22" fmla="*/ 10 w 136"/>
                  <a:gd name="T23" fmla="*/ 119 h 239"/>
                  <a:gd name="T24" fmla="*/ 11 w 136"/>
                  <a:gd name="T25" fmla="*/ 133 h 239"/>
                  <a:gd name="T26" fmla="*/ 17 w 136"/>
                  <a:gd name="T27" fmla="*/ 147 h 239"/>
                  <a:gd name="T28" fmla="*/ 15 w 136"/>
                  <a:gd name="T29" fmla="*/ 164 h 239"/>
                  <a:gd name="T30" fmla="*/ 7 w 136"/>
                  <a:gd name="T31" fmla="*/ 172 h 239"/>
                  <a:gd name="T32" fmla="*/ 2 w 136"/>
                  <a:gd name="T33" fmla="*/ 185 h 239"/>
                  <a:gd name="T34" fmla="*/ 1 w 136"/>
                  <a:gd name="T35" fmla="*/ 185 h 239"/>
                  <a:gd name="T36" fmla="*/ 4 w 136"/>
                  <a:gd name="T37" fmla="*/ 193 h 239"/>
                  <a:gd name="T38" fmla="*/ 11 w 136"/>
                  <a:gd name="T39" fmla="*/ 211 h 239"/>
                  <a:gd name="T40" fmla="*/ 17 w 136"/>
                  <a:gd name="T41" fmla="*/ 226 h 239"/>
                  <a:gd name="T42" fmla="*/ 20 w 136"/>
                  <a:gd name="T43" fmla="*/ 230 h 239"/>
                  <a:gd name="T44" fmla="*/ 22 w 136"/>
                  <a:gd name="T45" fmla="*/ 238 h 239"/>
                  <a:gd name="T46" fmla="*/ 29 w 136"/>
                  <a:gd name="T47" fmla="*/ 235 h 239"/>
                  <a:gd name="T48" fmla="*/ 33 w 136"/>
                  <a:gd name="T49" fmla="*/ 228 h 239"/>
                  <a:gd name="T50" fmla="*/ 46 w 136"/>
                  <a:gd name="T51" fmla="*/ 227 h 239"/>
                  <a:gd name="T52" fmla="*/ 55 w 136"/>
                  <a:gd name="T53" fmla="*/ 222 h 239"/>
                  <a:gd name="T54" fmla="*/ 55 w 136"/>
                  <a:gd name="T55" fmla="*/ 206 h 239"/>
                  <a:gd name="T56" fmla="*/ 64 w 136"/>
                  <a:gd name="T57" fmla="*/ 182 h 239"/>
                  <a:gd name="T58" fmla="*/ 80 w 136"/>
                  <a:gd name="T59" fmla="*/ 165 h 239"/>
                  <a:gd name="T60" fmla="*/ 62 w 136"/>
                  <a:gd name="T61" fmla="*/ 153 h 239"/>
                  <a:gd name="T62" fmla="*/ 62 w 136"/>
                  <a:gd name="T63" fmla="*/ 132 h 239"/>
                  <a:gd name="T64" fmla="*/ 68 w 136"/>
                  <a:gd name="T65" fmla="*/ 117 h 239"/>
                  <a:gd name="T66" fmla="*/ 76 w 136"/>
                  <a:gd name="T67" fmla="*/ 109 h 239"/>
                  <a:gd name="T68" fmla="*/ 92 w 136"/>
                  <a:gd name="T69" fmla="*/ 97 h 239"/>
                  <a:gd name="T70" fmla="*/ 108 w 136"/>
                  <a:gd name="T71" fmla="*/ 74 h 239"/>
                  <a:gd name="T72" fmla="*/ 118 w 136"/>
                  <a:gd name="T73" fmla="*/ 60 h 239"/>
                  <a:gd name="T74" fmla="*/ 126 w 136"/>
                  <a:gd name="T75" fmla="*/ 57 h 239"/>
                  <a:gd name="T76" fmla="*/ 136 w 136"/>
                  <a:gd name="T77" fmla="*/ 57 h 239"/>
                  <a:gd name="T78" fmla="*/ 135 w 136"/>
                  <a:gd name="T79" fmla="*/ 55 h 239"/>
                  <a:gd name="T80" fmla="*/ 135 w 136"/>
                  <a:gd name="T81" fmla="*/ 42 h 239"/>
                  <a:gd name="T82" fmla="*/ 132 w 136"/>
                  <a:gd name="T83" fmla="*/ 30 h 239"/>
                  <a:gd name="T84" fmla="*/ 120 w 136"/>
                  <a:gd name="T85" fmla="*/ 11 h 239"/>
                  <a:gd name="T86" fmla="*/ 103 w 136"/>
                  <a:gd name="T87" fmla="*/ 1 h 23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36" h="239">
                    <a:moveTo>
                      <a:pt x="102" y="0"/>
                    </a:moveTo>
                    <a:cubicBezTo>
                      <a:pt x="101" y="0"/>
                      <a:pt x="101" y="0"/>
                      <a:pt x="101" y="0"/>
                    </a:cubicBezTo>
                    <a:cubicBezTo>
                      <a:pt x="99" y="0"/>
                      <a:pt x="98" y="3"/>
                      <a:pt x="98" y="7"/>
                    </a:cubicBezTo>
                    <a:cubicBezTo>
                      <a:pt x="98" y="10"/>
                      <a:pt x="96" y="12"/>
                      <a:pt x="93" y="12"/>
                    </a:cubicBezTo>
                    <a:cubicBezTo>
                      <a:pt x="91" y="12"/>
                      <a:pt x="89" y="12"/>
                      <a:pt x="87" y="10"/>
                    </a:cubicBezTo>
                    <a:cubicBezTo>
                      <a:pt x="86" y="10"/>
                      <a:pt x="85" y="9"/>
                      <a:pt x="83" y="10"/>
                    </a:cubicBezTo>
                    <a:cubicBezTo>
                      <a:pt x="81" y="10"/>
                      <a:pt x="79" y="10"/>
                      <a:pt x="76" y="9"/>
                    </a:cubicBezTo>
                    <a:cubicBezTo>
                      <a:pt x="76" y="8"/>
                      <a:pt x="76" y="8"/>
                      <a:pt x="76" y="8"/>
                    </a:cubicBezTo>
                    <a:cubicBezTo>
                      <a:pt x="76" y="9"/>
                      <a:pt x="76" y="11"/>
                      <a:pt x="76" y="12"/>
                    </a:cubicBezTo>
                    <a:cubicBezTo>
                      <a:pt x="76" y="13"/>
                      <a:pt x="76" y="14"/>
                      <a:pt x="76" y="15"/>
                    </a:cubicBezTo>
                    <a:cubicBezTo>
                      <a:pt x="76" y="20"/>
                      <a:pt x="69" y="20"/>
                      <a:pt x="66" y="20"/>
                    </a:cubicBezTo>
                    <a:cubicBezTo>
                      <a:pt x="63" y="20"/>
                      <a:pt x="59" y="22"/>
                      <a:pt x="59" y="24"/>
                    </a:cubicBezTo>
                    <a:cubicBezTo>
                      <a:pt x="59" y="27"/>
                      <a:pt x="58" y="29"/>
                      <a:pt x="57" y="30"/>
                    </a:cubicBezTo>
                    <a:cubicBezTo>
                      <a:pt x="56" y="31"/>
                      <a:pt x="56" y="31"/>
                      <a:pt x="56" y="32"/>
                    </a:cubicBezTo>
                    <a:cubicBezTo>
                      <a:pt x="57" y="33"/>
                      <a:pt x="58" y="36"/>
                      <a:pt x="52" y="40"/>
                    </a:cubicBezTo>
                    <a:cubicBezTo>
                      <a:pt x="52" y="41"/>
                      <a:pt x="50" y="43"/>
                      <a:pt x="49" y="44"/>
                    </a:cubicBezTo>
                    <a:cubicBezTo>
                      <a:pt x="48" y="46"/>
                      <a:pt x="48" y="47"/>
                      <a:pt x="47" y="48"/>
                    </a:cubicBezTo>
                    <a:cubicBezTo>
                      <a:pt x="47" y="48"/>
                      <a:pt x="47" y="49"/>
                      <a:pt x="47" y="49"/>
                    </a:cubicBezTo>
                    <a:cubicBezTo>
                      <a:pt x="47" y="50"/>
                      <a:pt x="47" y="53"/>
                      <a:pt x="44" y="55"/>
                    </a:cubicBezTo>
                    <a:cubicBezTo>
                      <a:pt x="42" y="56"/>
                      <a:pt x="40" y="56"/>
                      <a:pt x="38" y="57"/>
                    </a:cubicBezTo>
                    <a:cubicBezTo>
                      <a:pt x="37" y="57"/>
                      <a:pt x="36" y="57"/>
                      <a:pt x="36" y="57"/>
                    </a:cubicBezTo>
                    <a:cubicBezTo>
                      <a:pt x="36" y="57"/>
                      <a:pt x="36" y="59"/>
                      <a:pt x="36" y="60"/>
                    </a:cubicBezTo>
                    <a:cubicBezTo>
                      <a:pt x="36" y="62"/>
                      <a:pt x="36" y="64"/>
                      <a:pt x="36" y="66"/>
                    </a:cubicBezTo>
                    <a:cubicBezTo>
                      <a:pt x="36" y="71"/>
                      <a:pt x="32" y="76"/>
                      <a:pt x="28" y="81"/>
                    </a:cubicBezTo>
                    <a:cubicBezTo>
                      <a:pt x="27" y="82"/>
                      <a:pt x="27" y="83"/>
                      <a:pt x="27" y="83"/>
                    </a:cubicBezTo>
                    <a:cubicBezTo>
                      <a:pt x="28" y="83"/>
                      <a:pt x="28" y="83"/>
                      <a:pt x="30" y="84"/>
                    </a:cubicBezTo>
                    <a:cubicBezTo>
                      <a:pt x="31" y="84"/>
                      <a:pt x="32" y="85"/>
                      <a:pt x="32" y="86"/>
                    </a:cubicBezTo>
                    <a:cubicBezTo>
                      <a:pt x="33" y="88"/>
                      <a:pt x="32" y="90"/>
                      <a:pt x="31" y="93"/>
                    </a:cubicBezTo>
                    <a:cubicBezTo>
                      <a:pt x="30" y="95"/>
                      <a:pt x="29" y="96"/>
                      <a:pt x="26" y="96"/>
                    </a:cubicBezTo>
                    <a:cubicBezTo>
                      <a:pt x="25" y="96"/>
                      <a:pt x="24" y="96"/>
                      <a:pt x="22" y="95"/>
                    </a:cubicBezTo>
                    <a:cubicBezTo>
                      <a:pt x="22" y="95"/>
                      <a:pt x="22" y="95"/>
                      <a:pt x="21" y="95"/>
                    </a:cubicBezTo>
                    <a:cubicBezTo>
                      <a:pt x="21" y="95"/>
                      <a:pt x="21" y="95"/>
                      <a:pt x="21" y="95"/>
                    </a:cubicBezTo>
                    <a:cubicBezTo>
                      <a:pt x="19" y="95"/>
                      <a:pt x="15" y="97"/>
                      <a:pt x="12" y="101"/>
                    </a:cubicBezTo>
                    <a:cubicBezTo>
                      <a:pt x="9" y="106"/>
                      <a:pt x="10" y="109"/>
                      <a:pt x="11" y="111"/>
                    </a:cubicBezTo>
                    <a:cubicBezTo>
                      <a:pt x="12" y="113"/>
                      <a:pt x="12" y="114"/>
                      <a:pt x="11" y="116"/>
                    </a:cubicBezTo>
                    <a:cubicBezTo>
                      <a:pt x="11" y="117"/>
                      <a:pt x="11" y="118"/>
                      <a:pt x="10" y="119"/>
                    </a:cubicBezTo>
                    <a:cubicBezTo>
                      <a:pt x="10" y="120"/>
                      <a:pt x="11" y="121"/>
                      <a:pt x="11" y="122"/>
                    </a:cubicBezTo>
                    <a:cubicBezTo>
                      <a:pt x="13" y="126"/>
                      <a:pt x="12" y="128"/>
                      <a:pt x="12" y="130"/>
                    </a:cubicBezTo>
                    <a:cubicBezTo>
                      <a:pt x="11" y="131"/>
                      <a:pt x="11" y="132"/>
                      <a:pt x="11" y="133"/>
                    </a:cubicBezTo>
                    <a:cubicBezTo>
                      <a:pt x="11" y="134"/>
                      <a:pt x="12" y="135"/>
                      <a:pt x="14" y="136"/>
                    </a:cubicBezTo>
                    <a:cubicBezTo>
                      <a:pt x="15" y="137"/>
                      <a:pt x="18" y="138"/>
                      <a:pt x="18" y="141"/>
                    </a:cubicBezTo>
                    <a:cubicBezTo>
                      <a:pt x="19" y="144"/>
                      <a:pt x="18" y="146"/>
                      <a:pt x="17" y="147"/>
                    </a:cubicBezTo>
                    <a:cubicBezTo>
                      <a:pt x="16" y="149"/>
                      <a:pt x="14" y="149"/>
                      <a:pt x="13" y="149"/>
                    </a:cubicBezTo>
                    <a:cubicBezTo>
                      <a:pt x="13" y="150"/>
                      <a:pt x="13" y="151"/>
                      <a:pt x="14" y="151"/>
                    </a:cubicBezTo>
                    <a:cubicBezTo>
                      <a:pt x="17" y="153"/>
                      <a:pt x="16" y="162"/>
                      <a:pt x="15" y="164"/>
                    </a:cubicBezTo>
                    <a:cubicBezTo>
                      <a:pt x="14" y="167"/>
                      <a:pt x="11" y="167"/>
                      <a:pt x="9" y="167"/>
                    </a:cubicBezTo>
                    <a:cubicBezTo>
                      <a:pt x="9" y="167"/>
                      <a:pt x="8" y="167"/>
                      <a:pt x="8" y="167"/>
                    </a:cubicBezTo>
                    <a:cubicBezTo>
                      <a:pt x="8" y="169"/>
                      <a:pt x="7" y="171"/>
                      <a:pt x="7" y="172"/>
                    </a:cubicBezTo>
                    <a:cubicBezTo>
                      <a:pt x="6" y="174"/>
                      <a:pt x="6" y="175"/>
                      <a:pt x="6" y="175"/>
                    </a:cubicBezTo>
                    <a:cubicBezTo>
                      <a:pt x="6" y="176"/>
                      <a:pt x="6" y="177"/>
                      <a:pt x="6" y="178"/>
                    </a:cubicBezTo>
                    <a:cubicBezTo>
                      <a:pt x="6" y="182"/>
                      <a:pt x="5" y="185"/>
                      <a:pt x="2" y="185"/>
                    </a:cubicBezTo>
                    <a:cubicBezTo>
                      <a:pt x="2" y="185"/>
                      <a:pt x="2" y="185"/>
                      <a:pt x="2" y="185"/>
                    </a:cubicBezTo>
                    <a:cubicBezTo>
                      <a:pt x="2" y="185"/>
                      <a:pt x="2" y="185"/>
                      <a:pt x="2" y="185"/>
                    </a:cubicBezTo>
                    <a:cubicBezTo>
                      <a:pt x="2" y="185"/>
                      <a:pt x="2" y="185"/>
                      <a:pt x="1" y="185"/>
                    </a:cubicBezTo>
                    <a:cubicBezTo>
                      <a:pt x="1" y="185"/>
                      <a:pt x="1" y="185"/>
                      <a:pt x="0" y="184"/>
                    </a:cubicBezTo>
                    <a:cubicBezTo>
                      <a:pt x="0" y="184"/>
                      <a:pt x="0" y="184"/>
                      <a:pt x="0" y="184"/>
                    </a:cubicBezTo>
                    <a:cubicBezTo>
                      <a:pt x="0" y="188"/>
                      <a:pt x="1" y="191"/>
                      <a:pt x="4" y="193"/>
                    </a:cubicBezTo>
                    <a:cubicBezTo>
                      <a:pt x="7" y="195"/>
                      <a:pt x="7" y="198"/>
                      <a:pt x="7" y="200"/>
                    </a:cubicBezTo>
                    <a:cubicBezTo>
                      <a:pt x="7" y="202"/>
                      <a:pt x="7" y="204"/>
                      <a:pt x="8" y="205"/>
                    </a:cubicBezTo>
                    <a:cubicBezTo>
                      <a:pt x="10" y="207"/>
                      <a:pt x="11" y="209"/>
                      <a:pt x="11" y="211"/>
                    </a:cubicBezTo>
                    <a:cubicBezTo>
                      <a:pt x="12" y="213"/>
                      <a:pt x="12" y="214"/>
                      <a:pt x="14" y="215"/>
                    </a:cubicBezTo>
                    <a:cubicBezTo>
                      <a:pt x="18" y="219"/>
                      <a:pt x="19" y="221"/>
                      <a:pt x="17" y="226"/>
                    </a:cubicBezTo>
                    <a:cubicBezTo>
                      <a:pt x="17" y="226"/>
                      <a:pt x="17" y="226"/>
                      <a:pt x="17" y="226"/>
                    </a:cubicBezTo>
                    <a:cubicBezTo>
                      <a:pt x="17" y="226"/>
                      <a:pt x="17" y="226"/>
                      <a:pt x="17" y="226"/>
                    </a:cubicBezTo>
                    <a:cubicBezTo>
                      <a:pt x="17" y="226"/>
                      <a:pt x="17" y="227"/>
                      <a:pt x="17" y="227"/>
                    </a:cubicBezTo>
                    <a:cubicBezTo>
                      <a:pt x="18" y="227"/>
                      <a:pt x="20" y="228"/>
                      <a:pt x="20" y="230"/>
                    </a:cubicBezTo>
                    <a:cubicBezTo>
                      <a:pt x="20" y="231"/>
                      <a:pt x="20" y="232"/>
                      <a:pt x="20" y="234"/>
                    </a:cubicBezTo>
                    <a:cubicBezTo>
                      <a:pt x="20" y="235"/>
                      <a:pt x="20" y="238"/>
                      <a:pt x="20" y="239"/>
                    </a:cubicBezTo>
                    <a:cubicBezTo>
                      <a:pt x="20" y="239"/>
                      <a:pt x="21" y="239"/>
                      <a:pt x="22" y="238"/>
                    </a:cubicBezTo>
                    <a:cubicBezTo>
                      <a:pt x="23" y="238"/>
                      <a:pt x="25" y="238"/>
                      <a:pt x="27" y="238"/>
                    </a:cubicBezTo>
                    <a:cubicBezTo>
                      <a:pt x="28" y="238"/>
                      <a:pt x="29" y="237"/>
                      <a:pt x="29" y="237"/>
                    </a:cubicBezTo>
                    <a:cubicBezTo>
                      <a:pt x="29" y="237"/>
                      <a:pt x="29" y="236"/>
                      <a:pt x="29" y="235"/>
                    </a:cubicBezTo>
                    <a:cubicBezTo>
                      <a:pt x="29" y="234"/>
                      <a:pt x="29" y="233"/>
                      <a:pt x="29" y="233"/>
                    </a:cubicBezTo>
                    <a:cubicBezTo>
                      <a:pt x="29" y="230"/>
                      <a:pt x="32" y="229"/>
                      <a:pt x="33" y="229"/>
                    </a:cubicBezTo>
                    <a:cubicBezTo>
                      <a:pt x="33" y="229"/>
                      <a:pt x="33" y="229"/>
                      <a:pt x="33" y="228"/>
                    </a:cubicBezTo>
                    <a:cubicBezTo>
                      <a:pt x="34" y="227"/>
                      <a:pt x="36" y="225"/>
                      <a:pt x="39" y="225"/>
                    </a:cubicBezTo>
                    <a:cubicBezTo>
                      <a:pt x="41" y="225"/>
                      <a:pt x="43" y="226"/>
                      <a:pt x="45" y="227"/>
                    </a:cubicBezTo>
                    <a:cubicBezTo>
                      <a:pt x="45" y="227"/>
                      <a:pt x="46" y="227"/>
                      <a:pt x="46" y="227"/>
                    </a:cubicBezTo>
                    <a:cubicBezTo>
                      <a:pt x="48" y="227"/>
                      <a:pt x="48" y="224"/>
                      <a:pt x="49" y="223"/>
                    </a:cubicBezTo>
                    <a:cubicBezTo>
                      <a:pt x="49" y="220"/>
                      <a:pt x="51" y="220"/>
                      <a:pt x="51" y="220"/>
                    </a:cubicBezTo>
                    <a:cubicBezTo>
                      <a:pt x="53" y="220"/>
                      <a:pt x="54" y="221"/>
                      <a:pt x="55" y="222"/>
                    </a:cubicBezTo>
                    <a:cubicBezTo>
                      <a:pt x="56" y="221"/>
                      <a:pt x="57" y="219"/>
                      <a:pt x="58" y="217"/>
                    </a:cubicBezTo>
                    <a:cubicBezTo>
                      <a:pt x="56" y="218"/>
                      <a:pt x="54" y="218"/>
                      <a:pt x="53" y="217"/>
                    </a:cubicBezTo>
                    <a:cubicBezTo>
                      <a:pt x="52" y="214"/>
                      <a:pt x="55" y="206"/>
                      <a:pt x="55" y="206"/>
                    </a:cubicBezTo>
                    <a:cubicBezTo>
                      <a:pt x="56" y="204"/>
                      <a:pt x="56" y="199"/>
                      <a:pt x="56" y="196"/>
                    </a:cubicBezTo>
                    <a:cubicBezTo>
                      <a:pt x="56" y="193"/>
                      <a:pt x="56" y="192"/>
                      <a:pt x="57" y="191"/>
                    </a:cubicBezTo>
                    <a:cubicBezTo>
                      <a:pt x="57" y="189"/>
                      <a:pt x="58" y="184"/>
                      <a:pt x="64" y="182"/>
                    </a:cubicBezTo>
                    <a:cubicBezTo>
                      <a:pt x="68" y="181"/>
                      <a:pt x="73" y="177"/>
                      <a:pt x="73" y="175"/>
                    </a:cubicBezTo>
                    <a:cubicBezTo>
                      <a:pt x="72" y="173"/>
                      <a:pt x="75" y="171"/>
                      <a:pt x="77" y="168"/>
                    </a:cubicBezTo>
                    <a:cubicBezTo>
                      <a:pt x="78" y="167"/>
                      <a:pt x="80" y="166"/>
                      <a:pt x="80" y="165"/>
                    </a:cubicBezTo>
                    <a:cubicBezTo>
                      <a:pt x="79" y="164"/>
                      <a:pt x="73" y="157"/>
                      <a:pt x="70" y="155"/>
                    </a:cubicBezTo>
                    <a:cubicBezTo>
                      <a:pt x="69" y="155"/>
                      <a:pt x="67" y="155"/>
                      <a:pt x="66" y="155"/>
                    </a:cubicBezTo>
                    <a:cubicBezTo>
                      <a:pt x="64" y="155"/>
                      <a:pt x="62" y="155"/>
                      <a:pt x="62" y="153"/>
                    </a:cubicBezTo>
                    <a:cubicBezTo>
                      <a:pt x="61" y="153"/>
                      <a:pt x="61" y="152"/>
                      <a:pt x="61" y="151"/>
                    </a:cubicBezTo>
                    <a:cubicBezTo>
                      <a:pt x="61" y="150"/>
                      <a:pt x="61" y="146"/>
                      <a:pt x="60" y="139"/>
                    </a:cubicBezTo>
                    <a:cubicBezTo>
                      <a:pt x="59" y="137"/>
                      <a:pt x="61" y="134"/>
                      <a:pt x="62" y="132"/>
                    </a:cubicBezTo>
                    <a:cubicBezTo>
                      <a:pt x="63" y="130"/>
                      <a:pt x="64" y="129"/>
                      <a:pt x="64" y="128"/>
                    </a:cubicBezTo>
                    <a:cubicBezTo>
                      <a:pt x="64" y="127"/>
                      <a:pt x="64" y="127"/>
                      <a:pt x="64" y="127"/>
                    </a:cubicBezTo>
                    <a:cubicBezTo>
                      <a:pt x="64" y="124"/>
                      <a:pt x="64" y="119"/>
                      <a:pt x="68" y="117"/>
                    </a:cubicBezTo>
                    <a:cubicBezTo>
                      <a:pt x="69" y="117"/>
                      <a:pt x="69" y="117"/>
                      <a:pt x="69" y="116"/>
                    </a:cubicBezTo>
                    <a:cubicBezTo>
                      <a:pt x="70" y="115"/>
                      <a:pt x="71" y="113"/>
                      <a:pt x="74" y="112"/>
                    </a:cubicBezTo>
                    <a:cubicBezTo>
                      <a:pt x="75" y="112"/>
                      <a:pt x="75" y="111"/>
                      <a:pt x="76" y="109"/>
                    </a:cubicBezTo>
                    <a:cubicBezTo>
                      <a:pt x="77" y="107"/>
                      <a:pt x="78" y="105"/>
                      <a:pt x="81" y="103"/>
                    </a:cubicBezTo>
                    <a:cubicBezTo>
                      <a:pt x="83" y="103"/>
                      <a:pt x="84" y="102"/>
                      <a:pt x="86" y="101"/>
                    </a:cubicBezTo>
                    <a:cubicBezTo>
                      <a:pt x="87" y="100"/>
                      <a:pt x="89" y="99"/>
                      <a:pt x="92" y="97"/>
                    </a:cubicBezTo>
                    <a:cubicBezTo>
                      <a:pt x="98" y="94"/>
                      <a:pt x="107" y="88"/>
                      <a:pt x="108" y="85"/>
                    </a:cubicBezTo>
                    <a:cubicBezTo>
                      <a:pt x="108" y="85"/>
                      <a:pt x="108" y="84"/>
                      <a:pt x="107" y="83"/>
                    </a:cubicBezTo>
                    <a:cubicBezTo>
                      <a:pt x="106" y="81"/>
                      <a:pt x="103" y="77"/>
                      <a:pt x="108" y="74"/>
                    </a:cubicBezTo>
                    <a:cubicBezTo>
                      <a:pt x="110" y="72"/>
                      <a:pt x="110" y="71"/>
                      <a:pt x="110" y="69"/>
                    </a:cubicBezTo>
                    <a:cubicBezTo>
                      <a:pt x="110" y="68"/>
                      <a:pt x="110" y="65"/>
                      <a:pt x="113" y="64"/>
                    </a:cubicBezTo>
                    <a:cubicBezTo>
                      <a:pt x="115" y="63"/>
                      <a:pt x="116" y="62"/>
                      <a:pt x="118" y="60"/>
                    </a:cubicBezTo>
                    <a:cubicBezTo>
                      <a:pt x="119" y="59"/>
                      <a:pt x="119" y="59"/>
                      <a:pt x="119" y="59"/>
                    </a:cubicBezTo>
                    <a:cubicBezTo>
                      <a:pt x="121" y="57"/>
                      <a:pt x="123" y="57"/>
                      <a:pt x="124" y="57"/>
                    </a:cubicBezTo>
                    <a:cubicBezTo>
                      <a:pt x="125" y="57"/>
                      <a:pt x="125" y="57"/>
                      <a:pt x="126" y="57"/>
                    </a:cubicBezTo>
                    <a:cubicBezTo>
                      <a:pt x="128" y="57"/>
                      <a:pt x="130" y="58"/>
                      <a:pt x="132" y="57"/>
                    </a:cubicBezTo>
                    <a:cubicBezTo>
                      <a:pt x="133" y="57"/>
                      <a:pt x="135" y="57"/>
                      <a:pt x="136" y="57"/>
                    </a:cubicBezTo>
                    <a:cubicBezTo>
                      <a:pt x="136" y="57"/>
                      <a:pt x="136" y="57"/>
                      <a:pt x="136" y="57"/>
                    </a:cubicBezTo>
                    <a:cubicBezTo>
                      <a:pt x="136" y="56"/>
                      <a:pt x="136" y="56"/>
                      <a:pt x="136" y="56"/>
                    </a:cubicBezTo>
                    <a:cubicBezTo>
                      <a:pt x="136" y="56"/>
                      <a:pt x="136" y="56"/>
                      <a:pt x="136" y="56"/>
                    </a:cubicBezTo>
                    <a:cubicBezTo>
                      <a:pt x="136" y="55"/>
                      <a:pt x="136" y="55"/>
                      <a:pt x="135" y="55"/>
                    </a:cubicBezTo>
                    <a:cubicBezTo>
                      <a:pt x="135" y="54"/>
                      <a:pt x="131" y="50"/>
                      <a:pt x="132" y="48"/>
                    </a:cubicBezTo>
                    <a:cubicBezTo>
                      <a:pt x="132" y="47"/>
                      <a:pt x="133" y="46"/>
                      <a:pt x="135" y="46"/>
                    </a:cubicBezTo>
                    <a:cubicBezTo>
                      <a:pt x="135" y="46"/>
                      <a:pt x="135" y="44"/>
                      <a:pt x="135" y="42"/>
                    </a:cubicBezTo>
                    <a:cubicBezTo>
                      <a:pt x="135" y="41"/>
                      <a:pt x="135" y="40"/>
                      <a:pt x="134" y="40"/>
                    </a:cubicBezTo>
                    <a:cubicBezTo>
                      <a:pt x="132" y="39"/>
                      <a:pt x="132" y="35"/>
                      <a:pt x="132" y="33"/>
                    </a:cubicBezTo>
                    <a:cubicBezTo>
                      <a:pt x="132" y="32"/>
                      <a:pt x="132" y="30"/>
                      <a:pt x="132" y="30"/>
                    </a:cubicBezTo>
                    <a:cubicBezTo>
                      <a:pt x="128" y="28"/>
                      <a:pt x="129" y="23"/>
                      <a:pt x="130" y="19"/>
                    </a:cubicBezTo>
                    <a:cubicBezTo>
                      <a:pt x="130" y="18"/>
                      <a:pt x="130" y="18"/>
                      <a:pt x="130" y="17"/>
                    </a:cubicBezTo>
                    <a:cubicBezTo>
                      <a:pt x="130" y="16"/>
                      <a:pt x="123" y="13"/>
                      <a:pt x="120" y="11"/>
                    </a:cubicBezTo>
                    <a:cubicBezTo>
                      <a:pt x="118" y="11"/>
                      <a:pt x="117" y="10"/>
                      <a:pt x="115" y="10"/>
                    </a:cubicBezTo>
                    <a:cubicBezTo>
                      <a:pt x="112" y="8"/>
                      <a:pt x="109" y="6"/>
                      <a:pt x="107" y="4"/>
                    </a:cubicBezTo>
                    <a:cubicBezTo>
                      <a:pt x="106" y="3"/>
                      <a:pt x="105" y="2"/>
                      <a:pt x="103" y="1"/>
                    </a:cubicBezTo>
                    <a:cubicBezTo>
                      <a:pt x="103" y="1"/>
                      <a:pt x="102" y="0"/>
                      <a:pt x="102" y="0"/>
                    </a:cubicBezTo>
                    <a:cubicBezTo>
                      <a:pt x="102" y="0"/>
                      <a:pt x="102" y="0"/>
                      <a:pt x="10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33" name="Freeform 1220">
                <a:extLst>
                  <a:ext uri="{FF2B5EF4-FFF2-40B4-BE49-F238E27FC236}">
                    <a16:creationId xmlns="" xmlns:a16="http://schemas.microsoft.com/office/drawing/2014/main" id="{94E8509F-CC8C-4501-A7D4-92AF0691DD06}"/>
                  </a:ext>
                </a:extLst>
              </p:cNvPr>
              <p:cNvSpPr/>
              <p:nvPr/>
            </p:nvSpPr>
            <p:spPr bwMode="auto">
              <a:xfrm>
                <a:off x="6362943" y="3554380"/>
                <a:ext cx="104237" cy="63597"/>
              </a:xfrm>
              <a:custGeom>
                <a:gdLst>
                  <a:gd name="T0" fmla="*/ 41 w 48"/>
                  <a:gd name="T1" fmla="*/ 30 h 30"/>
                  <a:gd name="T2" fmla="*/ 41 w 48"/>
                  <a:gd name="T3" fmla="*/ 29 h 30"/>
                  <a:gd name="T4" fmla="*/ 42 w 48"/>
                  <a:gd name="T5" fmla="*/ 29 h 30"/>
                  <a:gd name="T6" fmla="*/ 43 w 48"/>
                  <a:gd name="T7" fmla="*/ 28 h 30"/>
                  <a:gd name="T8" fmla="*/ 43 w 48"/>
                  <a:gd name="T9" fmla="*/ 28 h 30"/>
                  <a:gd name="T10" fmla="*/ 43 w 48"/>
                  <a:gd name="T11" fmla="*/ 28 h 30"/>
                  <a:gd name="T12" fmla="*/ 45 w 48"/>
                  <a:gd name="T13" fmla="*/ 26 h 30"/>
                  <a:gd name="T14" fmla="*/ 45 w 48"/>
                  <a:gd name="T15" fmla="*/ 26 h 30"/>
                  <a:gd name="T16" fmla="*/ 45 w 48"/>
                  <a:gd name="T17" fmla="*/ 26 h 30"/>
                  <a:gd name="T18" fmla="*/ 42 w 48"/>
                  <a:gd name="T19" fmla="*/ 20 h 30"/>
                  <a:gd name="T20" fmla="*/ 42 w 48"/>
                  <a:gd name="T21" fmla="*/ 17 h 30"/>
                  <a:gd name="T22" fmla="*/ 42 w 48"/>
                  <a:gd name="T23" fmla="*/ 13 h 30"/>
                  <a:gd name="T24" fmla="*/ 44 w 48"/>
                  <a:gd name="T25" fmla="*/ 9 h 30"/>
                  <a:gd name="T26" fmla="*/ 46 w 48"/>
                  <a:gd name="T27" fmla="*/ 6 h 30"/>
                  <a:gd name="T28" fmla="*/ 48 w 48"/>
                  <a:gd name="T29" fmla="*/ 3 h 30"/>
                  <a:gd name="T30" fmla="*/ 48 w 48"/>
                  <a:gd name="T31" fmla="*/ 3 h 30"/>
                  <a:gd name="T32" fmla="*/ 48 w 48"/>
                  <a:gd name="T33" fmla="*/ 3 h 30"/>
                  <a:gd name="T34" fmla="*/ 48 w 48"/>
                  <a:gd name="T35" fmla="*/ 3 h 30"/>
                  <a:gd name="T36" fmla="*/ 37 w 48"/>
                  <a:gd name="T37" fmla="*/ 2 h 30"/>
                  <a:gd name="T38" fmla="*/ 26 w 48"/>
                  <a:gd name="T39" fmla="*/ 1 h 30"/>
                  <a:gd name="T40" fmla="*/ 19 w 48"/>
                  <a:gd name="T41" fmla="*/ 2 h 30"/>
                  <a:gd name="T42" fmla="*/ 6 w 48"/>
                  <a:gd name="T43" fmla="*/ 4 h 30"/>
                  <a:gd name="T44" fmla="*/ 1 w 48"/>
                  <a:gd name="T45" fmla="*/ 7 h 30"/>
                  <a:gd name="T46" fmla="*/ 0 w 48"/>
                  <a:gd name="T47" fmla="*/ 8 h 30"/>
                  <a:gd name="T48" fmla="*/ 2 w 48"/>
                  <a:gd name="T49" fmla="*/ 13 h 30"/>
                  <a:gd name="T50" fmla="*/ 2 w 48"/>
                  <a:gd name="T51" fmla="*/ 15 h 30"/>
                  <a:gd name="T52" fmla="*/ 7 w 48"/>
                  <a:gd name="T53" fmla="*/ 18 h 30"/>
                  <a:gd name="T54" fmla="*/ 13 w 48"/>
                  <a:gd name="T55" fmla="*/ 21 h 30"/>
                  <a:gd name="T56" fmla="*/ 13 w 48"/>
                  <a:gd name="T57" fmla="*/ 23 h 30"/>
                  <a:gd name="T58" fmla="*/ 13 w 48"/>
                  <a:gd name="T59" fmla="*/ 23 h 30"/>
                  <a:gd name="T60" fmla="*/ 15 w 48"/>
                  <a:gd name="T61" fmla="*/ 23 h 30"/>
                  <a:gd name="T62" fmla="*/ 16 w 48"/>
                  <a:gd name="T63" fmla="*/ 23 h 30"/>
                  <a:gd name="T64" fmla="*/ 18 w 48"/>
                  <a:gd name="T65" fmla="*/ 23 h 30"/>
                  <a:gd name="T66" fmla="*/ 23 w 48"/>
                  <a:gd name="T67" fmla="*/ 23 h 30"/>
                  <a:gd name="T68" fmla="*/ 23 w 48"/>
                  <a:gd name="T69" fmla="*/ 24 h 30"/>
                  <a:gd name="T70" fmla="*/ 32 w 48"/>
                  <a:gd name="T71" fmla="*/ 30 h 30"/>
                  <a:gd name="T72" fmla="*/ 33 w 48"/>
                  <a:gd name="T73" fmla="*/ 30 h 30"/>
                  <a:gd name="T74" fmla="*/ 33 w 48"/>
                  <a:gd name="T75" fmla="*/ 29 h 30"/>
                  <a:gd name="T76" fmla="*/ 34 w 48"/>
                  <a:gd name="T77" fmla="*/ 29 h 30"/>
                  <a:gd name="T78" fmla="*/ 34 w 48"/>
                  <a:gd name="T79" fmla="*/ 29 h 30"/>
                  <a:gd name="T80" fmla="*/ 41 w 48"/>
                  <a:gd name="T81" fmla="*/ 30 h 3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8" h="30">
                    <a:moveTo>
                      <a:pt x="41" y="30"/>
                    </a:moveTo>
                    <a:cubicBezTo>
                      <a:pt x="41" y="30"/>
                      <a:pt x="41" y="30"/>
                      <a:pt x="41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8"/>
                      <a:pt x="42" y="28"/>
                      <a:pt x="43" y="28"/>
                    </a:cubicBezTo>
                    <a:cubicBezTo>
                      <a:pt x="43" y="28"/>
                      <a:pt x="43" y="28"/>
                      <a:pt x="43" y="28"/>
                    </a:cubicBezTo>
                    <a:cubicBezTo>
                      <a:pt x="43" y="28"/>
                      <a:pt x="43" y="28"/>
                      <a:pt x="43" y="28"/>
                    </a:cubicBezTo>
                    <a:cubicBezTo>
                      <a:pt x="43" y="27"/>
                      <a:pt x="44" y="27"/>
                      <a:pt x="45" y="26"/>
                    </a:cubicBezTo>
                    <a:cubicBezTo>
                      <a:pt x="45" y="26"/>
                      <a:pt x="45" y="26"/>
                      <a:pt x="45" y="26"/>
                    </a:cubicBezTo>
                    <a:cubicBezTo>
                      <a:pt x="45" y="26"/>
                      <a:pt x="45" y="26"/>
                      <a:pt x="45" y="26"/>
                    </a:cubicBezTo>
                    <a:cubicBezTo>
                      <a:pt x="43" y="24"/>
                      <a:pt x="43" y="23"/>
                      <a:pt x="42" y="20"/>
                    </a:cubicBezTo>
                    <a:cubicBezTo>
                      <a:pt x="42" y="18"/>
                      <a:pt x="42" y="17"/>
                      <a:pt x="42" y="17"/>
                    </a:cubicBezTo>
                    <a:cubicBezTo>
                      <a:pt x="42" y="15"/>
                      <a:pt x="41" y="14"/>
                      <a:pt x="42" y="13"/>
                    </a:cubicBezTo>
                    <a:cubicBezTo>
                      <a:pt x="42" y="11"/>
                      <a:pt x="43" y="10"/>
                      <a:pt x="44" y="9"/>
                    </a:cubicBezTo>
                    <a:cubicBezTo>
                      <a:pt x="44" y="8"/>
                      <a:pt x="45" y="8"/>
                      <a:pt x="46" y="6"/>
                    </a:cubicBezTo>
                    <a:cubicBezTo>
                      <a:pt x="46" y="5"/>
                      <a:pt x="47" y="4"/>
                      <a:pt x="48" y="3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5" y="4"/>
                      <a:pt x="41" y="3"/>
                      <a:pt x="37" y="2"/>
                    </a:cubicBezTo>
                    <a:cubicBezTo>
                      <a:pt x="33" y="1"/>
                      <a:pt x="29" y="0"/>
                      <a:pt x="26" y="1"/>
                    </a:cubicBezTo>
                    <a:cubicBezTo>
                      <a:pt x="24" y="1"/>
                      <a:pt x="22" y="1"/>
                      <a:pt x="19" y="2"/>
                    </a:cubicBezTo>
                    <a:cubicBezTo>
                      <a:pt x="15" y="2"/>
                      <a:pt x="8" y="3"/>
                      <a:pt x="6" y="4"/>
                    </a:cubicBezTo>
                    <a:cubicBezTo>
                      <a:pt x="5" y="6"/>
                      <a:pt x="3" y="7"/>
                      <a:pt x="1" y="7"/>
                    </a:cubicBezTo>
                    <a:cubicBezTo>
                      <a:pt x="1" y="8"/>
                      <a:pt x="0" y="8"/>
                      <a:pt x="0" y="8"/>
                    </a:cubicBezTo>
                    <a:cubicBezTo>
                      <a:pt x="2" y="10"/>
                      <a:pt x="2" y="12"/>
                      <a:pt x="2" y="13"/>
                    </a:cubicBezTo>
                    <a:cubicBezTo>
                      <a:pt x="1" y="14"/>
                      <a:pt x="1" y="15"/>
                      <a:pt x="2" y="15"/>
                    </a:cubicBezTo>
                    <a:cubicBezTo>
                      <a:pt x="5" y="19"/>
                      <a:pt x="5" y="19"/>
                      <a:pt x="7" y="18"/>
                    </a:cubicBezTo>
                    <a:cubicBezTo>
                      <a:pt x="9" y="18"/>
                      <a:pt x="12" y="19"/>
                      <a:pt x="13" y="21"/>
                    </a:cubicBezTo>
                    <a:cubicBezTo>
                      <a:pt x="13" y="21"/>
                      <a:pt x="13" y="22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4" y="23"/>
                      <a:pt x="14" y="23"/>
                      <a:pt x="15" y="23"/>
                    </a:cubicBezTo>
                    <a:cubicBezTo>
                      <a:pt x="15" y="23"/>
                      <a:pt x="16" y="23"/>
                      <a:pt x="16" y="23"/>
                    </a:cubicBezTo>
                    <a:cubicBezTo>
                      <a:pt x="17" y="23"/>
                      <a:pt x="18" y="23"/>
                      <a:pt x="18" y="23"/>
                    </a:cubicBezTo>
                    <a:cubicBezTo>
                      <a:pt x="21" y="23"/>
                      <a:pt x="22" y="23"/>
                      <a:pt x="23" y="23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30" y="29"/>
                      <a:pt x="32" y="30"/>
                      <a:pt x="32" y="30"/>
                    </a:cubicBezTo>
                    <a:cubicBezTo>
                      <a:pt x="32" y="30"/>
                      <a:pt x="33" y="30"/>
                      <a:pt x="33" y="30"/>
                    </a:cubicBezTo>
                    <a:cubicBezTo>
                      <a:pt x="33" y="30"/>
                      <a:pt x="33" y="29"/>
                      <a:pt x="33" y="29"/>
                    </a:cubicBezTo>
                    <a:cubicBezTo>
                      <a:pt x="33" y="29"/>
                      <a:pt x="33" y="29"/>
                      <a:pt x="34" y="2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6" y="29"/>
                      <a:pt x="38" y="30"/>
                      <a:pt x="41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34" name="Freeform 1221">
                <a:extLst>
                  <a:ext uri="{FF2B5EF4-FFF2-40B4-BE49-F238E27FC236}">
                    <a16:creationId xmlns="" xmlns:a16="http://schemas.microsoft.com/office/drawing/2014/main" id="{C464CB71-DB65-44A6-9D2E-8E75A5CA03A2}"/>
                  </a:ext>
                </a:extLst>
              </p:cNvPr>
              <p:cNvSpPr/>
              <p:nvPr/>
            </p:nvSpPr>
            <p:spPr bwMode="auto">
              <a:xfrm>
                <a:off x="5923329" y="3100434"/>
                <a:ext cx="620894" cy="502192"/>
              </a:xfrm>
              <a:custGeom>
                <a:gdLst>
                  <a:gd name="T0" fmla="*/ 180 w 286"/>
                  <a:gd name="T1" fmla="*/ 35 h 239"/>
                  <a:gd name="T2" fmla="*/ 204 w 286"/>
                  <a:gd name="T3" fmla="*/ 46 h 239"/>
                  <a:gd name="T4" fmla="*/ 220 w 286"/>
                  <a:gd name="T5" fmla="*/ 48 h 239"/>
                  <a:gd name="T6" fmla="*/ 227 w 286"/>
                  <a:gd name="T7" fmla="*/ 37 h 239"/>
                  <a:gd name="T8" fmla="*/ 246 w 286"/>
                  <a:gd name="T9" fmla="*/ 21 h 239"/>
                  <a:gd name="T10" fmla="*/ 270 w 286"/>
                  <a:gd name="T11" fmla="*/ 33 h 239"/>
                  <a:gd name="T12" fmla="*/ 274 w 286"/>
                  <a:gd name="T13" fmla="*/ 29 h 239"/>
                  <a:gd name="T14" fmla="*/ 279 w 286"/>
                  <a:gd name="T15" fmla="*/ 17 h 239"/>
                  <a:gd name="T16" fmla="*/ 272 w 286"/>
                  <a:gd name="T17" fmla="*/ 9 h 239"/>
                  <a:gd name="T18" fmla="*/ 255 w 286"/>
                  <a:gd name="T19" fmla="*/ 10 h 239"/>
                  <a:gd name="T20" fmla="*/ 248 w 286"/>
                  <a:gd name="T21" fmla="*/ 2 h 239"/>
                  <a:gd name="T22" fmla="*/ 238 w 286"/>
                  <a:gd name="T23" fmla="*/ 6 h 239"/>
                  <a:gd name="T24" fmla="*/ 223 w 286"/>
                  <a:gd name="T25" fmla="*/ 10 h 239"/>
                  <a:gd name="T26" fmla="*/ 218 w 286"/>
                  <a:gd name="T27" fmla="*/ 5 h 239"/>
                  <a:gd name="T28" fmla="*/ 209 w 286"/>
                  <a:gd name="T29" fmla="*/ 10 h 239"/>
                  <a:gd name="T30" fmla="*/ 199 w 286"/>
                  <a:gd name="T31" fmla="*/ 24 h 239"/>
                  <a:gd name="T32" fmla="*/ 182 w 286"/>
                  <a:gd name="T33" fmla="*/ 18 h 239"/>
                  <a:gd name="T34" fmla="*/ 181 w 286"/>
                  <a:gd name="T35" fmla="*/ 24 h 239"/>
                  <a:gd name="T36" fmla="*/ 164 w 286"/>
                  <a:gd name="T37" fmla="*/ 27 h 239"/>
                  <a:gd name="T38" fmla="*/ 158 w 286"/>
                  <a:gd name="T39" fmla="*/ 20 h 239"/>
                  <a:gd name="T40" fmla="*/ 149 w 286"/>
                  <a:gd name="T41" fmla="*/ 30 h 239"/>
                  <a:gd name="T42" fmla="*/ 137 w 286"/>
                  <a:gd name="T43" fmla="*/ 33 h 239"/>
                  <a:gd name="T44" fmla="*/ 141 w 286"/>
                  <a:gd name="T45" fmla="*/ 47 h 239"/>
                  <a:gd name="T46" fmla="*/ 125 w 286"/>
                  <a:gd name="T47" fmla="*/ 46 h 239"/>
                  <a:gd name="T48" fmla="*/ 111 w 286"/>
                  <a:gd name="T49" fmla="*/ 48 h 239"/>
                  <a:gd name="T50" fmla="*/ 116 w 286"/>
                  <a:gd name="T51" fmla="*/ 53 h 239"/>
                  <a:gd name="T52" fmla="*/ 127 w 286"/>
                  <a:gd name="T53" fmla="*/ 57 h 239"/>
                  <a:gd name="T54" fmla="*/ 113 w 286"/>
                  <a:gd name="T55" fmla="*/ 65 h 239"/>
                  <a:gd name="T56" fmla="*/ 94 w 286"/>
                  <a:gd name="T57" fmla="*/ 94 h 239"/>
                  <a:gd name="T58" fmla="*/ 83 w 286"/>
                  <a:gd name="T59" fmla="*/ 111 h 239"/>
                  <a:gd name="T60" fmla="*/ 70 w 286"/>
                  <a:gd name="T61" fmla="*/ 122 h 239"/>
                  <a:gd name="T62" fmla="*/ 60 w 286"/>
                  <a:gd name="T63" fmla="*/ 135 h 239"/>
                  <a:gd name="T64" fmla="*/ 43 w 286"/>
                  <a:gd name="T65" fmla="*/ 148 h 239"/>
                  <a:gd name="T66" fmla="*/ 35 w 286"/>
                  <a:gd name="T67" fmla="*/ 155 h 239"/>
                  <a:gd name="T68" fmla="*/ 26 w 286"/>
                  <a:gd name="T69" fmla="*/ 165 h 239"/>
                  <a:gd name="T70" fmla="*/ 10 w 286"/>
                  <a:gd name="T71" fmla="*/ 174 h 239"/>
                  <a:gd name="T72" fmla="*/ 3 w 286"/>
                  <a:gd name="T73" fmla="*/ 186 h 239"/>
                  <a:gd name="T74" fmla="*/ 2 w 286"/>
                  <a:gd name="T75" fmla="*/ 203 h 239"/>
                  <a:gd name="T76" fmla="*/ 19 w 286"/>
                  <a:gd name="T77" fmla="*/ 204 h 239"/>
                  <a:gd name="T78" fmla="*/ 4 w 286"/>
                  <a:gd name="T79" fmla="*/ 213 h 239"/>
                  <a:gd name="T80" fmla="*/ 9 w 286"/>
                  <a:gd name="T81" fmla="*/ 215 h 239"/>
                  <a:gd name="T82" fmla="*/ 8 w 286"/>
                  <a:gd name="T83" fmla="*/ 228 h 239"/>
                  <a:gd name="T84" fmla="*/ 53 w 286"/>
                  <a:gd name="T85" fmla="*/ 222 h 239"/>
                  <a:gd name="T86" fmla="*/ 62 w 286"/>
                  <a:gd name="T87" fmla="*/ 213 h 239"/>
                  <a:gd name="T88" fmla="*/ 74 w 286"/>
                  <a:gd name="T89" fmla="*/ 215 h 239"/>
                  <a:gd name="T90" fmla="*/ 80 w 286"/>
                  <a:gd name="T91" fmla="*/ 194 h 239"/>
                  <a:gd name="T92" fmla="*/ 78 w 286"/>
                  <a:gd name="T93" fmla="*/ 178 h 239"/>
                  <a:gd name="T94" fmla="*/ 93 w 286"/>
                  <a:gd name="T95" fmla="*/ 135 h 239"/>
                  <a:gd name="T96" fmla="*/ 96 w 286"/>
                  <a:gd name="T97" fmla="*/ 123 h 239"/>
                  <a:gd name="T98" fmla="*/ 114 w 286"/>
                  <a:gd name="T99" fmla="*/ 93 h 239"/>
                  <a:gd name="T100" fmla="*/ 126 w 286"/>
                  <a:gd name="T101" fmla="*/ 68 h 239"/>
                  <a:gd name="T102" fmla="*/ 149 w 286"/>
                  <a:gd name="T103" fmla="*/ 49 h 239"/>
                  <a:gd name="T104" fmla="*/ 173 w 286"/>
                  <a:gd name="T105" fmla="*/ 40 h 23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6" h="239">
                    <a:moveTo>
                      <a:pt x="174" y="40"/>
                    </a:moveTo>
                    <a:cubicBezTo>
                      <a:pt x="175" y="39"/>
                      <a:pt x="175" y="39"/>
                      <a:pt x="176" y="38"/>
                    </a:cubicBezTo>
                    <a:cubicBezTo>
                      <a:pt x="176" y="38"/>
                      <a:pt x="176" y="38"/>
                      <a:pt x="176" y="38"/>
                    </a:cubicBezTo>
                    <a:cubicBezTo>
                      <a:pt x="176" y="37"/>
                      <a:pt x="177" y="37"/>
                      <a:pt x="178" y="36"/>
                    </a:cubicBezTo>
                    <a:cubicBezTo>
                      <a:pt x="178" y="36"/>
                      <a:pt x="178" y="36"/>
                      <a:pt x="178" y="36"/>
                    </a:cubicBezTo>
                    <a:cubicBezTo>
                      <a:pt x="179" y="36"/>
                      <a:pt x="179" y="36"/>
                      <a:pt x="180" y="35"/>
                    </a:cubicBezTo>
                    <a:cubicBezTo>
                      <a:pt x="180" y="35"/>
                      <a:pt x="180" y="35"/>
                      <a:pt x="180" y="35"/>
                    </a:cubicBezTo>
                    <a:cubicBezTo>
                      <a:pt x="181" y="35"/>
                      <a:pt x="182" y="35"/>
                      <a:pt x="182" y="35"/>
                    </a:cubicBezTo>
                    <a:cubicBezTo>
                      <a:pt x="185" y="36"/>
                      <a:pt x="187" y="38"/>
                      <a:pt x="189" y="40"/>
                    </a:cubicBezTo>
                    <a:cubicBezTo>
                      <a:pt x="191" y="42"/>
                      <a:pt x="193" y="44"/>
                      <a:pt x="195" y="44"/>
                    </a:cubicBezTo>
                    <a:cubicBezTo>
                      <a:pt x="196" y="45"/>
                      <a:pt x="197" y="45"/>
                      <a:pt x="198" y="45"/>
                    </a:cubicBezTo>
                    <a:cubicBezTo>
                      <a:pt x="201" y="46"/>
                      <a:pt x="203" y="46"/>
                      <a:pt x="204" y="46"/>
                    </a:cubicBezTo>
                    <a:cubicBezTo>
                      <a:pt x="204" y="46"/>
                      <a:pt x="205" y="46"/>
                      <a:pt x="205" y="46"/>
                    </a:cubicBezTo>
                    <a:cubicBezTo>
                      <a:pt x="206" y="44"/>
                      <a:pt x="209" y="44"/>
                      <a:pt x="212" y="45"/>
                    </a:cubicBezTo>
                    <a:cubicBezTo>
                      <a:pt x="213" y="45"/>
                      <a:pt x="214" y="46"/>
                      <a:pt x="215" y="46"/>
                    </a:cubicBezTo>
                    <a:cubicBezTo>
                      <a:pt x="215" y="45"/>
                      <a:pt x="216" y="45"/>
                      <a:pt x="216" y="45"/>
                    </a:cubicBezTo>
                    <a:cubicBezTo>
                      <a:pt x="218" y="45"/>
                      <a:pt x="219" y="47"/>
                      <a:pt x="220" y="48"/>
                    </a:cubicBezTo>
                    <a:cubicBezTo>
                      <a:pt x="220" y="48"/>
                      <a:pt x="220" y="48"/>
                      <a:pt x="220" y="48"/>
                    </a:cubicBezTo>
                    <a:cubicBezTo>
                      <a:pt x="220" y="48"/>
                      <a:pt x="220" y="48"/>
                      <a:pt x="220" y="48"/>
                    </a:cubicBezTo>
                    <a:cubicBezTo>
                      <a:pt x="221" y="47"/>
                      <a:pt x="221" y="45"/>
                      <a:pt x="221" y="44"/>
                    </a:cubicBezTo>
                    <a:cubicBezTo>
                      <a:pt x="221" y="43"/>
                      <a:pt x="222" y="41"/>
                      <a:pt x="225" y="41"/>
                    </a:cubicBezTo>
                    <a:cubicBezTo>
                      <a:pt x="226" y="41"/>
                      <a:pt x="226" y="41"/>
                      <a:pt x="227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38"/>
                      <a:pt x="227" y="37"/>
                    </a:cubicBezTo>
                    <a:cubicBezTo>
                      <a:pt x="227" y="36"/>
                      <a:pt x="227" y="34"/>
                      <a:pt x="227" y="33"/>
                    </a:cubicBezTo>
                    <a:cubicBezTo>
                      <a:pt x="227" y="30"/>
                      <a:pt x="230" y="28"/>
                      <a:pt x="231" y="27"/>
                    </a:cubicBezTo>
                    <a:cubicBezTo>
                      <a:pt x="232" y="27"/>
                      <a:pt x="234" y="26"/>
                      <a:pt x="234" y="26"/>
                    </a:cubicBezTo>
                    <a:cubicBezTo>
                      <a:pt x="234" y="22"/>
                      <a:pt x="238" y="22"/>
                      <a:pt x="241" y="22"/>
                    </a:cubicBezTo>
                    <a:cubicBezTo>
                      <a:pt x="242" y="22"/>
                      <a:pt x="242" y="22"/>
                      <a:pt x="242" y="22"/>
                    </a:cubicBezTo>
                    <a:cubicBezTo>
                      <a:pt x="244" y="22"/>
                      <a:pt x="245" y="22"/>
                      <a:pt x="246" y="21"/>
                    </a:cubicBezTo>
                    <a:cubicBezTo>
                      <a:pt x="247" y="20"/>
                      <a:pt x="249" y="19"/>
                      <a:pt x="252" y="19"/>
                    </a:cubicBezTo>
                    <a:cubicBezTo>
                      <a:pt x="255" y="19"/>
                      <a:pt x="257" y="20"/>
                      <a:pt x="258" y="22"/>
                    </a:cubicBezTo>
                    <a:cubicBezTo>
                      <a:pt x="259" y="23"/>
                      <a:pt x="261" y="24"/>
                      <a:pt x="263" y="25"/>
                    </a:cubicBezTo>
                    <a:cubicBezTo>
                      <a:pt x="266" y="27"/>
                      <a:pt x="269" y="28"/>
                      <a:pt x="270" y="31"/>
                    </a:cubicBezTo>
                    <a:cubicBezTo>
                      <a:pt x="270" y="31"/>
                      <a:pt x="270" y="32"/>
                      <a:pt x="270" y="33"/>
                    </a:cubicBezTo>
                    <a:cubicBezTo>
                      <a:pt x="270" y="33"/>
                      <a:pt x="270" y="33"/>
                      <a:pt x="270" y="33"/>
                    </a:cubicBezTo>
                    <a:cubicBezTo>
                      <a:pt x="270" y="33"/>
                      <a:pt x="271" y="33"/>
                      <a:pt x="271" y="33"/>
                    </a:cubicBezTo>
                    <a:cubicBezTo>
                      <a:pt x="271" y="33"/>
                      <a:pt x="271" y="33"/>
                      <a:pt x="271" y="33"/>
                    </a:cubicBezTo>
                    <a:cubicBezTo>
                      <a:pt x="272" y="33"/>
                      <a:pt x="273" y="33"/>
                      <a:pt x="273" y="33"/>
                    </a:cubicBezTo>
                    <a:cubicBezTo>
                      <a:pt x="274" y="33"/>
                      <a:pt x="275" y="32"/>
                      <a:pt x="276" y="31"/>
                    </a:cubicBezTo>
                    <a:cubicBezTo>
                      <a:pt x="277" y="31"/>
                      <a:pt x="277" y="30"/>
                      <a:pt x="277" y="30"/>
                    </a:cubicBezTo>
                    <a:cubicBezTo>
                      <a:pt x="276" y="30"/>
                      <a:pt x="275" y="30"/>
                      <a:pt x="274" y="29"/>
                    </a:cubicBezTo>
                    <a:cubicBezTo>
                      <a:pt x="273" y="28"/>
                      <a:pt x="273" y="27"/>
                      <a:pt x="273" y="26"/>
                    </a:cubicBezTo>
                    <a:cubicBezTo>
                      <a:pt x="272" y="26"/>
                      <a:pt x="270" y="24"/>
                      <a:pt x="269" y="24"/>
                    </a:cubicBezTo>
                    <a:cubicBezTo>
                      <a:pt x="267" y="23"/>
                      <a:pt x="266" y="22"/>
                      <a:pt x="265" y="21"/>
                    </a:cubicBezTo>
                    <a:cubicBezTo>
                      <a:pt x="265" y="20"/>
                      <a:pt x="265" y="19"/>
                      <a:pt x="266" y="19"/>
                    </a:cubicBezTo>
                    <a:cubicBezTo>
                      <a:pt x="267" y="17"/>
                      <a:pt x="271" y="17"/>
                      <a:pt x="274" y="19"/>
                    </a:cubicBezTo>
                    <a:cubicBezTo>
                      <a:pt x="276" y="20"/>
                      <a:pt x="276" y="20"/>
                      <a:pt x="279" y="17"/>
                    </a:cubicBezTo>
                    <a:cubicBezTo>
                      <a:pt x="281" y="15"/>
                      <a:pt x="284" y="15"/>
                      <a:pt x="285" y="15"/>
                    </a:cubicBezTo>
                    <a:cubicBezTo>
                      <a:pt x="286" y="15"/>
                      <a:pt x="286" y="15"/>
                      <a:pt x="286" y="15"/>
                    </a:cubicBezTo>
                    <a:cubicBezTo>
                      <a:pt x="285" y="14"/>
                      <a:pt x="284" y="14"/>
                      <a:pt x="284" y="13"/>
                    </a:cubicBezTo>
                    <a:cubicBezTo>
                      <a:pt x="282" y="13"/>
                      <a:pt x="281" y="12"/>
                      <a:pt x="281" y="11"/>
                    </a:cubicBezTo>
                    <a:cubicBezTo>
                      <a:pt x="280" y="10"/>
                      <a:pt x="277" y="8"/>
                      <a:pt x="274" y="9"/>
                    </a:cubicBezTo>
                    <a:cubicBezTo>
                      <a:pt x="274" y="9"/>
                      <a:pt x="273" y="9"/>
                      <a:pt x="272" y="9"/>
                    </a:cubicBezTo>
                    <a:cubicBezTo>
                      <a:pt x="270" y="9"/>
                      <a:pt x="269" y="8"/>
                      <a:pt x="268" y="7"/>
                    </a:cubicBezTo>
                    <a:cubicBezTo>
                      <a:pt x="267" y="6"/>
                      <a:pt x="267" y="6"/>
                      <a:pt x="267" y="6"/>
                    </a:cubicBezTo>
                    <a:cubicBezTo>
                      <a:pt x="267" y="6"/>
                      <a:pt x="266" y="6"/>
                      <a:pt x="266" y="6"/>
                    </a:cubicBezTo>
                    <a:cubicBezTo>
                      <a:pt x="264" y="6"/>
                      <a:pt x="261" y="8"/>
                      <a:pt x="261" y="10"/>
                    </a:cubicBezTo>
                    <a:cubicBezTo>
                      <a:pt x="261" y="16"/>
                      <a:pt x="256" y="16"/>
                      <a:pt x="254" y="14"/>
                    </a:cubicBezTo>
                    <a:cubicBezTo>
                      <a:pt x="254" y="13"/>
                      <a:pt x="254" y="11"/>
                      <a:pt x="255" y="10"/>
                    </a:cubicBezTo>
                    <a:cubicBezTo>
                      <a:pt x="255" y="10"/>
                      <a:pt x="255" y="9"/>
                      <a:pt x="255" y="8"/>
                    </a:cubicBezTo>
                    <a:cubicBezTo>
                      <a:pt x="254" y="8"/>
                      <a:pt x="254" y="7"/>
                      <a:pt x="254" y="6"/>
                    </a:cubicBezTo>
                    <a:cubicBezTo>
                      <a:pt x="255" y="5"/>
                      <a:pt x="255" y="3"/>
                      <a:pt x="257" y="3"/>
                    </a:cubicBezTo>
                    <a:cubicBezTo>
                      <a:pt x="257" y="3"/>
                      <a:pt x="257" y="3"/>
                      <a:pt x="257" y="2"/>
                    </a:cubicBezTo>
                    <a:cubicBezTo>
                      <a:pt x="256" y="1"/>
                      <a:pt x="255" y="1"/>
                      <a:pt x="253" y="1"/>
                    </a:cubicBezTo>
                    <a:cubicBezTo>
                      <a:pt x="250" y="0"/>
                      <a:pt x="249" y="2"/>
                      <a:pt x="248" y="2"/>
                    </a:cubicBezTo>
                    <a:cubicBezTo>
                      <a:pt x="248" y="3"/>
                      <a:pt x="248" y="4"/>
                      <a:pt x="248" y="4"/>
                    </a:cubicBezTo>
                    <a:cubicBezTo>
                      <a:pt x="248" y="4"/>
                      <a:pt x="249" y="6"/>
                      <a:pt x="248" y="8"/>
                    </a:cubicBezTo>
                    <a:cubicBezTo>
                      <a:pt x="247" y="11"/>
                      <a:pt x="243" y="16"/>
                      <a:pt x="239" y="16"/>
                    </a:cubicBezTo>
                    <a:cubicBezTo>
                      <a:pt x="238" y="16"/>
                      <a:pt x="238" y="15"/>
                      <a:pt x="237" y="15"/>
                    </a:cubicBezTo>
                    <a:cubicBezTo>
                      <a:pt x="236" y="13"/>
                      <a:pt x="236" y="11"/>
                      <a:pt x="237" y="8"/>
                    </a:cubicBezTo>
                    <a:cubicBezTo>
                      <a:pt x="237" y="7"/>
                      <a:pt x="237" y="6"/>
                      <a:pt x="238" y="6"/>
                    </a:cubicBezTo>
                    <a:cubicBezTo>
                      <a:pt x="237" y="6"/>
                      <a:pt x="236" y="7"/>
                      <a:pt x="234" y="9"/>
                    </a:cubicBezTo>
                    <a:cubicBezTo>
                      <a:pt x="233" y="11"/>
                      <a:pt x="232" y="12"/>
                      <a:pt x="231" y="13"/>
                    </a:cubicBezTo>
                    <a:cubicBezTo>
                      <a:pt x="227" y="17"/>
                      <a:pt x="225" y="20"/>
                      <a:pt x="222" y="21"/>
                    </a:cubicBezTo>
                    <a:cubicBezTo>
                      <a:pt x="221" y="21"/>
                      <a:pt x="221" y="21"/>
                      <a:pt x="221" y="21"/>
                    </a:cubicBezTo>
                    <a:cubicBezTo>
                      <a:pt x="220" y="21"/>
                      <a:pt x="218" y="20"/>
                      <a:pt x="218" y="18"/>
                    </a:cubicBezTo>
                    <a:cubicBezTo>
                      <a:pt x="217" y="16"/>
                      <a:pt x="219" y="12"/>
                      <a:pt x="223" y="10"/>
                    </a:cubicBezTo>
                    <a:cubicBezTo>
                      <a:pt x="224" y="9"/>
                      <a:pt x="225" y="7"/>
                      <a:pt x="226" y="5"/>
                    </a:cubicBezTo>
                    <a:cubicBezTo>
                      <a:pt x="227" y="3"/>
                      <a:pt x="228" y="1"/>
                      <a:pt x="230" y="1"/>
                    </a:cubicBezTo>
                    <a:cubicBezTo>
                      <a:pt x="230" y="1"/>
                      <a:pt x="230" y="1"/>
                      <a:pt x="229" y="1"/>
                    </a:cubicBezTo>
                    <a:cubicBezTo>
                      <a:pt x="228" y="0"/>
                      <a:pt x="227" y="1"/>
                      <a:pt x="226" y="3"/>
                    </a:cubicBezTo>
                    <a:cubicBezTo>
                      <a:pt x="226" y="4"/>
                      <a:pt x="225" y="4"/>
                      <a:pt x="225" y="5"/>
                    </a:cubicBezTo>
                    <a:cubicBezTo>
                      <a:pt x="223" y="6"/>
                      <a:pt x="220" y="6"/>
                      <a:pt x="218" y="5"/>
                    </a:cubicBezTo>
                    <a:cubicBezTo>
                      <a:pt x="217" y="5"/>
                      <a:pt x="217" y="5"/>
                      <a:pt x="217" y="5"/>
                    </a:cubicBezTo>
                    <a:cubicBezTo>
                      <a:pt x="216" y="5"/>
                      <a:pt x="216" y="5"/>
                      <a:pt x="216" y="6"/>
                    </a:cubicBezTo>
                    <a:cubicBezTo>
                      <a:pt x="215" y="6"/>
                      <a:pt x="215" y="6"/>
                      <a:pt x="215" y="6"/>
                    </a:cubicBezTo>
                    <a:cubicBezTo>
                      <a:pt x="216" y="7"/>
                      <a:pt x="216" y="9"/>
                      <a:pt x="216" y="10"/>
                    </a:cubicBezTo>
                    <a:cubicBezTo>
                      <a:pt x="215" y="11"/>
                      <a:pt x="214" y="12"/>
                      <a:pt x="213" y="12"/>
                    </a:cubicBezTo>
                    <a:cubicBezTo>
                      <a:pt x="212" y="12"/>
                      <a:pt x="210" y="12"/>
                      <a:pt x="209" y="10"/>
                    </a:cubicBezTo>
                    <a:cubicBezTo>
                      <a:pt x="209" y="9"/>
                      <a:pt x="209" y="9"/>
                      <a:pt x="209" y="9"/>
                    </a:cubicBezTo>
                    <a:cubicBezTo>
                      <a:pt x="208" y="9"/>
                      <a:pt x="206" y="10"/>
                      <a:pt x="205" y="12"/>
                    </a:cubicBezTo>
                    <a:cubicBezTo>
                      <a:pt x="204" y="13"/>
                      <a:pt x="203" y="14"/>
                      <a:pt x="203" y="15"/>
                    </a:cubicBezTo>
                    <a:cubicBezTo>
                      <a:pt x="203" y="16"/>
                      <a:pt x="204" y="18"/>
                      <a:pt x="204" y="19"/>
                    </a:cubicBezTo>
                    <a:cubicBezTo>
                      <a:pt x="203" y="22"/>
                      <a:pt x="202" y="23"/>
                      <a:pt x="200" y="24"/>
                    </a:cubicBezTo>
                    <a:cubicBezTo>
                      <a:pt x="199" y="24"/>
                      <a:pt x="199" y="24"/>
                      <a:pt x="199" y="24"/>
                    </a:cubicBezTo>
                    <a:cubicBezTo>
                      <a:pt x="196" y="24"/>
                      <a:pt x="195" y="21"/>
                      <a:pt x="195" y="18"/>
                    </a:cubicBezTo>
                    <a:cubicBezTo>
                      <a:pt x="195" y="18"/>
                      <a:pt x="195" y="18"/>
                      <a:pt x="195" y="17"/>
                    </a:cubicBezTo>
                    <a:cubicBezTo>
                      <a:pt x="195" y="17"/>
                      <a:pt x="195" y="18"/>
                      <a:pt x="195" y="18"/>
                    </a:cubicBezTo>
                    <a:cubicBezTo>
                      <a:pt x="194" y="19"/>
                      <a:pt x="193" y="20"/>
                      <a:pt x="190" y="20"/>
                    </a:cubicBezTo>
                    <a:cubicBezTo>
                      <a:pt x="189" y="20"/>
                      <a:pt x="187" y="20"/>
                      <a:pt x="186" y="19"/>
                    </a:cubicBezTo>
                    <a:cubicBezTo>
                      <a:pt x="186" y="18"/>
                      <a:pt x="184" y="18"/>
                      <a:pt x="182" y="18"/>
                    </a:cubicBezTo>
                    <a:cubicBezTo>
                      <a:pt x="183" y="19"/>
                      <a:pt x="183" y="19"/>
                      <a:pt x="183" y="19"/>
                    </a:cubicBezTo>
                    <a:cubicBezTo>
                      <a:pt x="186" y="20"/>
                      <a:pt x="187" y="21"/>
                      <a:pt x="188" y="23"/>
                    </a:cubicBezTo>
                    <a:cubicBezTo>
                      <a:pt x="188" y="24"/>
                      <a:pt x="188" y="24"/>
                      <a:pt x="188" y="24"/>
                    </a:cubicBezTo>
                    <a:cubicBezTo>
                      <a:pt x="187" y="25"/>
                      <a:pt x="187" y="25"/>
                      <a:pt x="187" y="25"/>
                    </a:cubicBezTo>
                    <a:cubicBezTo>
                      <a:pt x="186" y="26"/>
                      <a:pt x="185" y="26"/>
                      <a:pt x="183" y="25"/>
                    </a:cubicBezTo>
                    <a:cubicBezTo>
                      <a:pt x="182" y="25"/>
                      <a:pt x="182" y="24"/>
                      <a:pt x="181" y="24"/>
                    </a:cubicBezTo>
                    <a:cubicBezTo>
                      <a:pt x="180" y="25"/>
                      <a:pt x="178" y="25"/>
                      <a:pt x="175" y="23"/>
                    </a:cubicBezTo>
                    <a:cubicBezTo>
                      <a:pt x="176" y="24"/>
                      <a:pt x="175" y="25"/>
                      <a:pt x="175" y="26"/>
                    </a:cubicBezTo>
                    <a:cubicBezTo>
                      <a:pt x="175" y="27"/>
                      <a:pt x="175" y="27"/>
                      <a:pt x="175" y="28"/>
                    </a:cubicBezTo>
                    <a:cubicBezTo>
                      <a:pt x="175" y="33"/>
                      <a:pt x="170" y="33"/>
                      <a:pt x="168" y="30"/>
                    </a:cubicBezTo>
                    <a:cubicBezTo>
                      <a:pt x="167" y="29"/>
                      <a:pt x="167" y="27"/>
                      <a:pt x="167" y="26"/>
                    </a:cubicBezTo>
                    <a:cubicBezTo>
                      <a:pt x="166" y="26"/>
                      <a:pt x="165" y="26"/>
                      <a:pt x="164" y="27"/>
                    </a:cubicBezTo>
                    <a:cubicBezTo>
                      <a:pt x="163" y="28"/>
                      <a:pt x="163" y="28"/>
                      <a:pt x="162" y="28"/>
                    </a:cubicBezTo>
                    <a:cubicBezTo>
                      <a:pt x="161" y="28"/>
                      <a:pt x="161" y="28"/>
                      <a:pt x="161" y="28"/>
                    </a:cubicBezTo>
                    <a:cubicBezTo>
                      <a:pt x="160" y="27"/>
                      <a:pt x="160" y="27"/>
                      <a:pt x="160" y="27"/>
                    </a:cubicBezTo>
                    <a:cubicBezTo>
                      <a:pt x="159" y="26"/>
                      <a:pt x="160" y="25"/>
                      <a:pt x="160" y="23"/>
                    </a:cubicBezTo>
                    <a:cubicBezTo>
                      <a:pt x="160" y="22"/>
                      <a:pt x="161" y="20"/>
                      <a:pt x="160" y="20"/>
                    </a:cubicBezTo>
                    <a:cubicBezTo>
                      <a:pt x="160" y="20"/>
                      <a:pt x="159" y="20"/>
                      <a:pt x="158" y="20"/>
                    </a:cubicBezTo>
                    <a:cubicBezTo>
                      <a:pt x="157" y="21"/>
                      <a:pt x="156" y="21"/>
                      <a:pt x="155" y="2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22"/>
                      <a:pt x="153" y="22"/>
                      <a:pt x="153" y="22"/>
                    </a:cubicBezTo>
                    <a:cubicBezTo>
                      <a:pt x="155" y="24"/>
                      <a:pt x="155" y="26"/>
                      <a:pt x="154" y="28"/>
                    </a:cubicBezTo>
                    <a:cubicBezTo>
                      <a:pt x="154" y="29"/>
                      <a:pt x="152" y="30"/>
                      <a:pt x="150" y="30"/>
                    </a:cubicBezTo>
                    <a:cubicBezTo>
                      <a:pt x="149" y="30"/>
                      <a:pt x="149" y="30"/>
                      <a:pt x="149" y="30"/>
                    </a:cubicBezTo>
                    <a:cubicBezTo>
                      <a:pt x="149" y="30"/>
                      <a:pt x="149" y="30"/>
                      <a:pt x="149" y="30"/>
                    </a:cubicBezTo>
                    <a:cubicBezTo>
                      <a:pt x="149" y="31"/>
                      <a:pt x="148" y="33"/>
                      <a:pt x="148" y="33"/>
                    </a:cubicBezTo>
                    <a:cubicBezTo>
                      <a:pt x="147" y="34"/>
                      <a:pt x="146" y="35"/>
                      <a:pt x="145" y="35"/>
                    </a:cubicBezTo>
                    <a:cubicBezTo>
                      <a:pt x="143" y="35"/>
                      <a:pt x="141" y="34"/>
                      <a:pt x="141" y="32"/>
                    </a:cubicBezTo>
                    <a:cubicBezTo>
                      <a:pt x="141" y="32"/>
                      <a:pt x="140" y="32"/>
                      <a:pt x="140" y="32"/>
                    </a:cubicBezTo>
                    <a:cubicBezTo>
                      <a:pt x="139" y="32"/>
                      <a:pt x="137" y="32"/>
                      <a:pt x="137" y="33"/>
                    </a:cubicBezTo>
                    <a:cubicBezTo>
                      <a:pt x="136" y="34"/>
                      <a:pt x="135" y="35"/>
                      <a:pt x="134" y="36"/>
                    </a:cubicBezTo>
                    <a:cubicBezTo>
                      <a:pt x="133" y="37"/>
                      <a:pt x="132" y="37"/>
                      <a:pt x="132" y="38"/>
                    </a:cubicBezTo>
                    <a:cubicBezTo>
                      <a:pt x="133" y="37"/>
                      <a:pt x="135" y="37"/>
                      <a:pt x="137" y="37"/>
                    </a:cubicBezTo>
                    <a:cubicBezTo>
                      <a:pt x="138" y="38"/>
                      <a:pt x="140" y="39"/>
                      <a:pt x="139" y="42"/>
                    </a:cubicBezTo>
                    <a:cubicBezTo>
                      <a:pt x="139" y="42"/>
                      <a:pt x="139" y="42"/>
                      <a:pt x="139" y="42"/>
                    </a:cubicBezTo>
                    <a:cubicBezTo>
                      <a:pt x="141" y="43"/>
                      <a:pt x="141" y="46"/>
                      <a:pt x="141" y="47"/>
                    </a:cubicBezTo>
                    <a:cubicBezTo>
                      <a:pt x="140" y="49"/>
                      <a:pt x="137" y="50"/>
                      <a:pt x="135" y="48"/>
                    </a:cubicBezTo>
                    <a:cubicBezTo>
                      <a:pt x="134" y="47"/>
                      <a:pt x="134" y="46"/>
                      <a:pt x="133" y="46"/>
                    </a:cubicBezTo>
                    <a:cubicBezTo>
                      <a:pt x="133" y="46"/>
                      <a:pt x="133" y="47"/>
                      <a:pt x="133" y="47"/>
                    </a:cubicBezTo>
                    <a:cubicBezTo>
                      <a:pt x="132" y="50"/>
                      <a:pt x="131" y="50"/>
                      <a:pt x="130" y="50"/>
                    </a:cubicBezTo>
                    <a:cubicBezTo>
                      <a:pt x="128" y="50"/>
                      <a:pt x="127" y="49"/>
                      <a:pt x="125" y="46"/>
                    </a:cubicBezTo>
                    <a:cubicBezTo>
                      <a:pt x="125" y="46"/>
                      <a:pt x="125" y="46"/>
                      <a:pt x="125" y="46"/>
                    </a:cubicBezTo>
                    <a:cubicBezTo>
                      <a:pt x="125" y="46"/>
                      <a:pt x="124" y="46"/>
                      <a:pt x="124" y="46"/>
                    </a:cubicBezTo>
                    <a:cubicBezTo>
                      <a:pt x="123" y="48"/>
                      <a:pt x="122" y="49"/>
                      <a:pt x="120" y="49"/>
                    </a:cubicBezTo>
                    <a:cubicBezTo>
                      <a:pt x="120" y="49"/>
                      <a:pt x="119" y="49"/>
                      <a:pt x="119" y="48"/>
                    </a:cubicBezTo>
                    <a:cubicBezTo>
                      <a:pt x="117" y="47"/>
                      <a:pt x="117" y="45"/>
                      <a:pt x="118" y="43"/>
                    </a:cubicBezTo>
                    <a:cubicBezTo>
                      <a:pt x="118" y="44"/>
                      <a:pt x="117" y="44"/>
                      <a:pt x="117" y="44"/>
                    </a:cubicBezTo>
                    <a:cubicBezTo>
                      <a:pt x="115" y="46"/>
                      <a:pt x="113" y="47"/>
                      <a:pt x="111" y="48"/>
                    </a:cubicBezTo>
                    <a:cubicBezTo>
                      <a:pt x="111" y="48"/>
                      <a:pt x="111" y="48"/>
                      <a:pt x="111" y="48"/>
                    </a:cubicBezTo>
                    <a:cubicBezTo>
                      <a:pt x="111" y="49"/>
                      <a:pt x="111" y="49"/>
                      <a:pt x="111" y="49"/>
                    </a:cubicBezTo>
                    <a:cubicBezTo>
                      <a:pt x="111" y="51"/>
                      <a:pt x="109" y="52"/>
                      <a:pt x="108" y="53"/>
                    </a:cubicBezTo>
                    <a:cubicBezTo>
                      <a:pt x="108" y="53"/>
                      <a:pt x="108" y="53"/>
                      <a:pt x="108" y="53"/>
                    </a:cubicBezTo>
                    <a:cubicBezTo>
                      <a:pt x="111" y="52"/>
                      <a:pt x="113" y="52"/>
                      <a:pt x="114" y="53"/>
                    </a:cubicBezTo>
                    <a:cubicBezTo>
                      <a:pt x="115" y="53"/>
                      <a:pt x="116" y="53"/>
                      <a:pt x="116" y="53"/>
                    </a:cubicBezTo>
                    <a:cubicBezTo>
                      <a:pt x="116" y="53"/>
                      <a:pt x="117" y="53"/>
                      <a:pt x="118" y="52"/>
                    </a:cubicBezTo>
                    <a:cubicBezTo>
                      <a:pt x="120" y="50"/>
                      <a:pt x="122" y="49"/>
                      <a:pt x="123" y="49"/>
                    </a:cubicBezTo>
                    <a:cubicBezTo>
                      <a:pt x="125" y="49"/>
                      <a:pt x="126" y="50"/>
                      <a:pt x="128" y="51"/>
                    </a:cubicBezTo>
                    <a:cubicBezTo>
                      <a:pt x="129" y="52"/>
                      <a:pt x="129" y="53"/>
                      <a:pt x="129" y="53"/>
                    </a:cubicBezTo>
                    <a:cubicBezTo>
                      <a:pt x="129" y="55"/>
                      <a:pt x="128" y="56"/>
                      <a:pt x="128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9" y="59"/>
                      <a:pt x="128" y="61"/>
                      <a:pt x="128" y="61"/>
                    </a:cubicBezTo>
                    <a:cubicBezTo>
                      <a:pt x="128" y="63"/>
                      <a:pt x="126" y="64"/>
                      <a:pt x="124" y="64"/>
                    </a:cubicBezTo>
                    <a:cubicBezTo>
                      <a:pt x="123" y="64"/>
                      <a:pt x="122" y="64"/>
                      <a:pt x="122" y="63"/>
                    </a:cubicBezTo>
                    <a:cubicBezTo>
                      <a:pt x="121" y="63"/>
                      <a:pt x="121" y="62"/>
                      <a:pt x="121" y="61"/>
                    </a:cubicBezTo>
                    <a:cubicBezTo>
                      <a:pt x="121" y="60"/>
                      <a:pt x="120" y="59"/>
                      <a:pt x="120" y="59"/>
                    </a:cubicBezTo>
                    <a:cubicBezTo>
                      <a:pt x="119" y="61"/>
                      <a:pt x="117" y="65"/>
                      <a:pt x="113" y="65"/>
                    </a:cubicBezTo>
                    <a:cubicBezTo>
                      <a:pt x="112" y="65"/>
                      <a:pt x="110" y="68"/>
                      <a:pt x="110" y="71"/>
                    </a:cubicBezTo>
                    <a:cubicBezTo>
                      <a:pt x="110" y="75"/>
                      <a:pt x="108" y="75"/>
                      <a:pt x="107" y="75"/>
                    </a:cubicBezTo>
                    <a:cubicBezTo>
                      <a:pt x="107" y="75"/>
                      <a:pt x="106" y="75"/>
                      <a:pt x="106" y="75"/>
                    </a:cubicBezTo>
                    <a:cubicBezTo>
                      <a:pt x="106" y="75"/>
                      <a:pt x="106" y="75"/>
                      <a:pt x="106" y="75"/>
                    </a:cubicBezTo>
                    <a:cubicBezTo>
                      <a:pt x="105" y="80"/>
                      <a:pt x="99" y="87"/>
                      <a:pt x="95" y="90"/>
                    </a:cubicBezTo>
                    <a:cubicBezTo>
                      <a:pt x="93" y="92"/>
                      <a:pt x="93" y="93"/>
                      <a:pt x="94" y="94"/>
                    </a:cubicBezTo>
                    <a:cubicBezTo>
                      <a:pt x="94" y="95"/>
                      <a:pt x="95" y="96"/>
                      <a:pt x="94" y="98"/>
                    </a:cubicBezTo>
                    <a:cubicBezTo>
                      <a:pt x="93" y="100"/>
                      <a:pt x="91" y="101"/>
                      <a:pt x="89" y="101"/>
                    </a:cubicBezTo>
                    <a:cubicBezTo>
                      <a:pt x="88" y="101"/>
                      <a:pt x="87" y="101"/>
                      <a:pt x="86" y="101"/>
                    </a:cubicBezTo>
                    <a:cubicBezTo>
                      <a:pt x="86" y="100"/>
                      <a:pt x="85" y="100"/>
                      <a:pt x="84" y="100"/>
                    </a:cubicBezTo>
                    <a:cubicBezTo>
                      <a:pt x="84" y="101"/>
                      <a:pt x="84" y="102"/>
                      <a:pt x="85" y="103"/>
                    </a:cubicBezTo>
                    <a:cubicBezTo>
                      <a:pt x="85" y="105"/>
                      <a:pt x="85" y="109"/>
                      <a:pt x="83" y="111"/>
                    </a:cubicBezTo>
                    <a:cubicBezTo>
                      <a:pt x="82" y="111"/>
                      <a:pt x="82" y="112"/>
                      <a:pt x="83" y="114"/>
                    </a:cubicBezTo>
                    <a:cubicBezTo>
                      <a:pt x="83" y="115"/>
                      <a:pt x="84" y="116"/>
                      <a:pt x="84" y="117"/>
                    </a:cubicBezTo>
                    <a:cubicBezTo>
                      <a:pt x="84" y="118"/>
                      <a:pt x="83" y="120"/>
                      <a:pt x="80" y="120"/>
                    </a:cubicBezTo>
                    <a:cubicBezTo>
                      <a:pt x="80" y="120"/>
                      <a:pt x="79" y="119"/>
                      <a:pt x="78" y="119"/>
                    </a:cubicBezTo>
                    <a:cubicBezTo>
                      <a:pt x="77" y="119"/>
                      <a:pt x="77" y="119"/>
                      <a:pt x="76" y="119"/>
                    </a:cubicBezTo>
                    <a:cubicBezTo>
                      <a:pt x="75" y="121"/>
                      <a:pt x="72" y="122"/>
                      <a:pt x="70" y="122"/>
                    </a:cubicBezTo>
                    <a:cubicBezTo>
                      <a:pt x="71" y="123"/>
                      <a:pt x="72" y="124"/>
                      <a:pt x="74" y="126"/>
                    </a:cubicBezTo>
                    <a:cubicBezTo>
                      <a:pt x="76" y="127"/>
                      <a:pt x="76" y="129"/>
                      <a:pt x="76" y="130"/>
                    </a:cubicBezTo>
                    <a:cubicBezTo>
                      <a:pt x="75" y="131"/>
                      <a:pt x="73" y="132"/>
                      <a:pt x="72" y="132"/>
                    </a:cubicBezTo>
                    <a:cubicBezTo>
                      <a:pt x="70" y="132"/>
                      <a:pt x="69" y="131"/>
                      <a:pt x="68" y="130"/>
                    </a:cubicBezTo>
                    <a:cubicBezTo>
                      <a:pt x="67" y="131"/>
                      <a:pt x="66" y="131"/>
                      <a:pt x="66" y="132"/>
                    </a:cubicBezTo>
                    <a:cubicBezTo>
                      <a:pt x="64" y="133"/>
                      <a:pt x="62" y="134"/>
                      <a:pt x="60" y="135"/>
                    </a:cubicBezTo>
                    <a:cubicBezTo>
                      <a:pt x="58" y="135"/>
                      <a:pt x="58" y="137"/>
                      <a:pt x="57" y="138"/>
                    </a:cubicBezTo>
                    <a:cubicBezTo>
                      <a:pt x="57" y="139"/>
                      <a:pt x="56" y="142"/>
                      <a:pt x="53" y="142"/>
                    </a:cubicBezTo>
                    <a:cubicBezTo>
                      <a:pt x="52" y="142"/>
                      <a:pt x="52" y="142"/>
                      <a:pt x="51" y="145"/>
                    </a:cubicBezTo>
                    <a:cubicBezTo>
                      <a:pt x="51" y="147"/>
                      <a:pt x="50" y="149"/>
                      <a:pt x="48" y="150"/>
                    </a:cubicBezTo>
                    <a:cubicBezTo>
                      <a:pt x="48" y="151"/>
                      <a:pt x="47" y="151"/>
                      <a:pt x="46" y="151"/>
                    </a:cubicBezTo>
                    <a:cubicBezTo>
                      <a:pt x="44" y="151"/>
                      <a:pt x="43" y="149"/>
                      <a:pt x="43" y="148"/>
                    </a:cubicBezTo>
                    <a:cubicBezTo>
                      <a:pt x="42" y="146"/>
                      <a:pt x="42" y="146"/>
                      <a:pt x="41" y="146"/>
                    </a:cubicBezTo>
                    <a:cubicBezTo>
                      <a:pt x="40" y="146"/>
                      <a:pt x="40" y="146"/>
                      <a:pt x="40" y="146"/>
                    </a:cubicBezTo>
                    <a:cubicBezTo>
                      <a:pt x="40" y="146"/>
                      <a:pt x="40" y="147"/>
                      <a:pt x="41" y="149"/>
                    </a:cubicBezTo>
                    <a:cubicBezTo>
                      <a:pt x="42" y="149"/>
                      <a:pt x="43" y="151"/>
                      <a:pt x="42" y="152"/>
                    </a:cubicBezTo>
                    <a:cubicBezTo>
                      <a:pt x="41" y="154"/>
                      <a:pt x="40" y="154"/>
                      <a:pt x="38" y="154"/>
                    </a:cubicBezTo>
                    <a:cubicBezTo>
                      <a:pt x="37" y="154"/>
                      <a:pt x="36" y="154"/>
                      <a:pt x="35" y="155"/>
                    </a:cubicBezTo>
                    <a:cubicBezTo>
                      <a:pt x="33" y="157"/>
                      <a:pt x="30" y="158"/>
                      <a:pt x="28" y="158"/>
                    </a:cubicBezTo>
                    <a:cubicBezTo>
                      <a:pt x="27" y="158"/>
                      <a:pt x="26" y="158"/>
                      <a:pt x="25" y="158"/>
                    </a:cubicBezTo>
                    <a:cubicBezTo>
                      <a:pt x="26" y="158"/>
                      <a:pt x="26" y="158"/>
                      <a:pt x="26" y="159"/>
                    </a:cubicBezTo>
                    <a:cubicBezTo>
                      <a:pt x="28" y="159"/>
                      <a:pt x="30" y="160"/>
                      <a:pt x="30" y="161"/>
                    </a:cubicBezTo>
                    <a:cubicBezTo>
                      <a:pt x="31" y="162"/>
                      <a:pt x="31" y="163"/>
                      <a:pt x="30" y="164"/>
                    </a:cubicBezTo>
                    <a:cubicBezTo>
                      <a:pt x="29" y="165"/>
                      <a:pt x="28" y="165"/>
                      <a:pt x="26" y="165"/>
                    </a:cubicBezTo>
                    <a:cubicBezTo>
                      <a:pt x="24" y="165"/>
                      <a:pt x="21" y="165"/>
                      <a:pt x="18" y="164"/>
                    </a:cubicBezTo>
                    <a:cubicBezTo>
                      <a:pt x="18" y="164"/>
                      <a:pt x="18" y="165"/>
                      <a:pt x="18" y="165"/>
                    </a:cubicBezTo>
                    <a:cubicBezTo>
                      <a:pt x="17" y="167"/>
                      <a:pt x="16" y="169"/>
                      <a:pt x="13" y="168"/>
                    </a:cubicBezTo>
                    <a:cubicBezTo>
                      <a:pt x="12" y="168"/>
                      <a:pt x="10" y="169"/>
                      <a:pt x="9" y="169"/>
                    </a:cubicBezTo>
                    <a:cubicBezTo>
                      <a:pt x="9" y="170"/>
                      <a:pt x="9" y="170"/>
                      <a:pt x="9" y="170"/>
                    </a:cubicBezTo>
                    <a:cubicBezTo>
                      <a:pt x="11" y="172"/>
                      <a:pt x="11" y="173"/>
                      <a:pt x="10" y="174"/>
                    </a:cubicBezTo>
                    <a:cubicBezTo>
                      <a:pt x="10" y="174"/>
                      <a:pt x="9" y="176"/>
                      <a:pt x="7" y="176"/>
                    </a:cubicBezTo>
                    <a:cubicBezTo>
                      <a:pt x="5" y="176"/>
                      <a:pt x="4" y="175"/>
                      <a:pt x="2" y="174"/>
                    </a:cubicBezTo>
                    <a:cubicBezTo>
                      <a:pt x="2" y="175"/>
                      <a:pt x="1" y="176"/>
                      <a:pt x="0" y="178"/>
                    </a:cubicBezTo>
                    <a:cubicBezTo>
                      <a:pt x="0" y="179"/>
                      <a:pt x="2" y="180"/>
                      <a:pt x="2" y="180"/>
                    </a:cubicBezTo>
                    <a:cubicBezTo>
                      <a:pt x="4" y="181"/>
                      <a:pt x="5" y="182"/>
                      <a:pt x="5" y="184"/>
                    </a:cubicBezTo>
                    <a:cubicBezTo>
                      <a:pt x="5" y="185"/>
                      <a:pt x="4" y="185"/>
                      <a:pt x="3" y="186"/>
                    </a:cubicBezTo>
                    <a:cubicBezTo>
                      <a:pt x="5" y="187"/>
                      <a:pt x="5" y="188"/>
                      <a:pt x="5" y="189"/>
                    </a:cubicBezTo>
                    <a:cubicBezTo>
                      <a:pt x="5" y="191"/>
                      <a:pt x="3" y="193"/>
                      <a:pt x="1" y="194"/>
                    </a:cubicBezTo>
                    <a:cubicBezTo>
                      <a:pt x="1" y="194"/>
                      <a:pt x="1" y="195"/>
                      <a:pt x="2" y="196"/>
                    </a:cubicBezTo>
                    <a:cubicBezTo>
                      <a:pt x="4" y="198"/>
                      <a:pt x="2" y="200"/>
                      <a:pt x="1" y="201"/>
                    </a:cubicBezTo>
                    <a:cubicBezTo>
                      <a:pt x="0" y="202"/>
                      <a:pt x="0" y="202"/>
                      <a:pt x="1" y="203"/>
                    </a:cubicBezTo>
                    <a:cubicBezTo>
                      <a:pt x="1" y="203"/>
                      <a:pt x="2" y="203"/>
                      <a:pt x="2" y="203"/>
                    </a:cubicBezTo>
                    <a:cubicBezTo>
                      <a:pt x="2" y="203"/>
                      <a:pt x="2" y="203"/>
                      <a:pt x="2" y="203"/>
                    </a:cubicBezTo>
                    <a:cubicBezTo>
                      <a:pt x="3" y="203"/>
                      <a:pt x="3" y="203"/>
                      <a:pt x="4" y="203"/>
                    </a:cubicBezTo>
                    <a:cubicBezTo>
                      <a:pt x="5" y="203"/>
                      <a:pt x="6" y="203"/>
                      <a:pt x="7" y="205"/>
                    </a:cubicBezTo>
                    <a:cubicBezTo>
                      <a:pt x="7" y="205"/>
                      <a:pt x="9" y="204"/>
                      <a:pt x="12" y="201"/>
                    </a:cubicBezTo>
                    <a:cubicBezTo>
                      <a:pt x="13" y="200"/>
                      <a:pt x="14" y="200"/>
                      <a:pt x="15" y="200"/>
                    </a:cubicBezTo>
                    <a:cubicBezTo>
                      <a:pt x="17" y="200"/>
                      <a:pt x="19" y="202"/>
                      <a:pt x="19" y="204"/>
                    </a:cubicBezTo>
                    <a:cubicBezTo>
                      <a:pt x="19" y="207"/>
                      <a:pt x="17" y="208"/>
                      <a:pt x="15" y="208"/>
                    </a:cubicBezTo>
                    <a:cubicBezTo>
                      <a:pt x="15" y="208"/>
                      <a:pt x="15" y="208"/>
                      <a:pt x="15" y="208"/>
                    </a:cubicBezTo>
                    <a:cubicBezTo>
                      <a:pt x="14" y="208"/>
                      <a:pt x="12" y="209"/>
                      <a:pt x="12" y="209"/>
                    </a:cubicBezTo>
                    <a:cubicBezTo>
                      <a:pt x="11" y="210"/>
                      <a:pt x="11" y="210"/>
                      <a:pt x="11" y="210"/>
                    </a:cubicBezTo>
                    <a:cubicBezTo>
                      <a:pt x="12" y="212"/>
                      <a:pt x="11" y="213"/>
                      <a:pt x="11" y="214"/>
                    </a:cubicBezTo>
                    <a:cubicBezTo>
                      <a:pt x="9" y="215"/>
                      <a:pt x="6" y="215"/>
                      <a:pt x="4" y="213"/>
                    </a:cubicBezTo>
                    <a:cubicBezTo>
                      <a:pt x="4" y="213"/>
                      <a:pt x="3" y="212"/>
                      <a:pt x="3" y="211"/>
                    </a:cubicBezTo>
                    <a:cubicBezTo>
                      <a:pt x="3" y="211"/>
                      <a:pt x="3" y="212"/>
                      <a:pt x="3" y="212"/>
                    </a:cubicBezTo>
                    <a:cubicBezTo>
                      <a:pt x="5" y="214"/>
                      <a:pt x="4" y="217"/>
                      <a:pt x="3" y="218"/>
                    </a:cubicBezTo>
                    <a:cubicBezTo>
                      <a:pt x="3" y="219"/>
                      <a:pt x="2" y="219"/>
                      <a:pt x="2" y="219"/>
                    </a:cubicBezTo>
                    <a:cubicBezTo>
                      <a:pt x="3" y="219"/>
                      <a:pt x="4" y="219"/>
                      <a:pt x="5" y="218"/>
                    </a:cubicBezTo>
                    <a:cubicBezTo>
                      <a:pt x="6" y="216"/>
                      <a:pt x="8" y="215"/>
                      <a:pt x="9" y="215"/>
                    </a:cubicBezTo>
                    <a:cubicBezTo>
                      <a:pt x="12" y="215"/>
                      <a:pt x="13" y="217"/>
                      <a:pt x="14" y="219"/>
                    </a:cubicBezTo>
                    <a:cubicBezTo>
                      <a:pt x="15" y="219"/>
                      <a:pt x="15" y="220"/>
                      <a:pt x="15" y="222"/>
                    </a:cubicBezTo>
                    <a:cubicBezTo>
                      <a:pt x="14" y="223"/>
                      <a:pt x="13" y="223"/>
                      <a:pt x="12" y="223"/>
                    </a:cubicBezTo>
                    <a:cubicBezTo>
                      <a:pt x="12" y="223"/>
                      <a:pt x="12" y="223"/>
                      <a:pt x="12" y="224"/>
                    </a:cubicBezTo>
                    <a:cubicBezTo>
                      <a:pt x="12" y="224"/>
                      <a:pt x="12" y="224"/>
                      <a:pt x="12" y="224"/>
                    </a:cubicBezTo>
                    <a:cubicBezTo>
                      <a:pt x="12" y="228"/>
                      <a:pt x="10" y="228"/>
                      <a:pt x="8" y="228"/>
                    </a:cubicBezTo>
                    <a:cubicBezTo>
                      <a:pt x="7" y="228"/>
                      <a:pt x="7" y="228"/>
                      <a:pt x="7" y="229"/>
                    </a:cubicBezTo>
                    <a:cubicBezTo>
                      <a:pt x="7" y="230"/>
                      <a:pt x="14" y="234"/>
                      <a:pt x="17" y="235"/>
                    </a:cubicBezTo>
                    <a:cubicBezTo>
                      <a:pt x="19" y="235"/>
                      <a:pt x="20" y="236"/>
                      <a:pt x="21" y="237"/>
                    </a:cubicBezTo>
                    <a:cubicBezTo>
                      <a:pt x="23" y="238"/>
                      <a:pt x="26" y="239"/>
                      <a:pt x="30" y="238"/>
                    </a:cubicBezTo>
                    <a:cubicBezTo>
                      <a:pt x="35" y="238"/>
                      <a:pt x="48" y="226"/>
                      <a:pt x="49" y="224"/>
                    </a:cubicBezTo>
                    <a:cubicBezTo>
                      <a:pt x="51" y="222"/>
                      <a:pt x="53" y="222"/>
                      <a:pt x="53" y="222"/>
                    </a:cubicBezTo>
                    <a:cubicBezTo>
                      <a:pt x="54" y="222"/>
                      <a:pt x="54" y="222"/>
                      <a:pt x="55" y="222"/>
                    </a:cubicBezTo>
                    <a:cubicBezTo>
                      <a:pt x="56" y="222"/>
                      <a:pt x="57" y="222"/>
                      <a:pt x="58" y="222"/>
                    </a:cubicBezTo>
                    <a:cubicBezTo>
                      <a:pt x="58" y="221"/>
                      <a:pt x="58" y="220"/>
                      <a:pt x="59" y="218"/>
                    </a:cubicBezTo>
                    <a:cubicBezTo>
                      <a:pt x="59" y="216"/>
                      <a:pt x="59" y="214"/>
                      <a:pt x="61" y="213"/>
                    </a:cubicBezTo>
                    <a:cubicBezTo>
                      <a:pt x="61" y="213"/>
                      <a:pt x="61" y="213"/>
                      <a:pt x="61" y="213"/>
                    </a:cubicBezTo>
                    <a:cubicBezTo>
                      <a:pt x="62" y="213"/>
                      <a:pt x="62" y="213"/>
                      <a:pt x="62" y="213"/>
                    </a:cubicBezTo>
                    <a:cubicBezTo>
                      <a:pt x="64" y="213"/>
                      <a:pt x="65" y="215"/>
                      <a:pt x="66" y="217"/>
                    </a:cubicBezTo>
                    <a:cubicBezTo>
                      <a:pt x="66" y="218"/>
                      <a:pt x="67" y="219"/>
                      <a:pt x="67" y="220"/>
                    </a:cubicBezTo>
                    <a:cubicBezTo>
                      <a:pt x="69" y="220"/>
                      <a:pt x="70" y="222"/>
                      <a:pt x="71" y="224"/>
                    </a:cubicBezTo>
                    <a:cubicBezTo>
                      <a:pt x="71" y="224"/>
                      <a:pt x="72" y="224"/>
                      <a:pt x="72" y="225"/>
                    </a:cubicBezTo>
                    <a:cubicBezTo>
                      <a:pt x="73" y="223"/>
                      <a:pt x="73" y="221"/>
                      <a:pt x="73" y="219"/>
                    </a:cubicBezTo>
                    <a:cubicBezTo>
                      <a:pt x="73" y="218"/>
                      <a:pt x="74" y="217"/>
                      <a:pt x="74" y="215"/>
                    </a:cubicBezTo>
                    <a:cubicBezTo>
                      <a:pt x="74" y="214"/>
                      <a:pt x="75" y="212"/>
                      <a:pt x="75" y="211"/>
                    </a:cubicBezTo>
                    <a:cubicBezTo>
                      <a:pt x="75" y="210"/>
                      <a:pt x="75" y="209"/>
                      <a:pt x="75" y="208"/>
                    </a:cubicBezTo>
                    <a:cubicBezTo>
                      <a:pt x="76" y="207"/>
                      <a:pt x="78" y="207"/>
                      <a:pt x="80" y="207"/>
                    </a:cubicBezTo>
                    <a:cubicBezTo>
                      <a:pt x="81" y="207"/>
                      <a:pt x="82" y="207"/>
                      <a:pt x="83" y="206"/>
                    </a:cubicBezTo>
                    <a:cubicBezTo>
                      <a:pt x="83" y="205"/>
                      <a:pt x="83" y="200"/>
                      <a:pt x="83" y="199"/>
                    </a:cubicBezTo>
                    <a:cubicBezTo>
                      <a:pt x="81" y="198"/>
                      <a:pt x="80" y="196"/>
                      <a:pt x="80" y="194"/>
                    </a:cubicBezTo>
                    <a:cubicBezTo>
                      <a:pt x="80" y="193"/>
                      <a:pt x="80" y="193"/>
                      <a:pt x="80" y="192"/>
                    </a:cubicBezTo>
                    <a:cubicBezTo>
                      <a:pt x="80" y="191"/>
                      <a:pt x="82" y="190"/>
                      <a:pt x="83" y="190"/>
                    </a:cubicBezTo>
                    <a:cubicBezTo>
                      <a:pt x="84" y="190"/>
                      <a:pt x="84" y="189"/>
                      <a:pt x="85" y="189"/>
                    </a:cubicBezTo>
                    <a:cubicBezTo>
                      <a:pt x="86" y="188"/>
                      <a:pt x="86" y="187"/>
                      <a:pt x="85" y="186"/>
                    </a:cubicBezTo>
                    <a:cubicBezTo>
                      <a:pt x="85" y="185"/>
                      <a:pt x="85" y="184"/>
                      <a:pt x="83" y="183"/>
                    </a:cubicBezTo>
                    <a:cubicBezTo>
                      <a:pt x="81" y="182"/>
                      <a:pt x="78" y="181"/>
                      <a:pt x="78" y="178"/>
                    </a:cubicBezTo>
                    <a:cubicBezTo>
                      <a:pt x="78" y="176"/>
                      <a:pt x="78" y="174"/>
                      <a:pt x="79" y="173"/>
                    </a:cubicBezTo>
                    <a:cubicBezTo>
                      <a:pt x="79" y="171"/>
                      <a:pt x="80" y="170"/>
                      <a:pt x="79" y="168"/>
                    </a:cubicBezTo>
                    <a:cubicBezTo>
                      <a:pt x="77" y="164"/>
                      <a:pt x="78" y="161"/>
                      <a:pt x="78" y="159"/>
                    </a:cubicBezTo>
                    <a:cubicBezTo>
                      <a:pt x="79" y="158"/>
                      <a:pt x="79" y="157"/>
                      <a:pt x="79" y="156"/>
                    </a:cubicBezTo>
                    <a:cubicBezTo>
                      <a:pt x="77" y="153"/>
                      <a:pt x="76" y="149"/>
                      <a:pt x="80" y="143"/>
                    </a:cubicBezTo>
                    <a:cubicBezTo>
                      <a:pt x="83" y="137"/>
                      <a:pt x="90" y="134"/>
                      <a:pt x="93" y="135"/>
                    </a:cubicBezTo>
                    <a:cubicBezTo>
                      <a:pt x="94" y="135"/>
                      <a:pt x="94" y="135"/>
                      <a:pt x="95" y="135"/>
                    </a:cubicBezTo>
                    <a:cubicBezTo>
                      <a:pt x="96" y="136"/>
                      <a:pt x="98" y="137"/>
                      <a:pt x="98" y="135"/>
                    </a:cubicBezTo>
                    <a:cubicBezTo>
                      <a:pt x="100" y="133"/>
                      <a:pt x="100" y="132"/>
                      <a:pt x="99" y="132"/>
                    </a:cubicBezTo>
                    <a:cubicBezTo>
                      <a:pt x="98" y="131"/>
                      <a:pt x="95" y="130"/>
                      <a:pt x="95" y="128"/>
                    </a:cubicBezTo>
                    <a:cubicBezTo>
                      <a:pt x="95" y="128"/>
                      <a:pt x="94" y="127"/>
                      <a:pt x="94" y="127"/>
                    </a:cubicBezTo>
                    <a:cubicBezTo>
                      <a:pt x="94" y="126"/>
                      <a:pt x="95" y="124"/>
                      <a:pt x="96" y="123"/>
                    </a:cubicBezTo>
                    <a:cubicBezTo>
                      <a:pt x="99" y="118"/>
                      <a:pt x="103" y="113"/>
                      <a:pt x="103" y="109"/>
                    </a:cubicBezTo>
                    <a:cubicBezTo>
                      <a:pt x="103" y="108"/>
                      <a:pt x="103" y="106"/>
                      <a:pt x="103" y="104"/>
                    </a:cubicBezTo>
                    <a:cubicBezTo>
                      <a:pt x="103" y="102"/>
                      <a:pt x="103" y="100"/>
                      <a:pt x="104" y="98"/>
                    </a:cubicBezTo>
                    <a:cubicBezTo>
                      <a:pt x="106" y="97"/>
                      <a:pt x="107" y="97"/>
                      <a:pt x="109" y="97"/>
                    </a:cubicBezTo>
                    <a:cubicBezTo>
                      <a:pt x="110" y="96"/>
                      <a:pt x="112" y="96"/>
                      <a:pt x="113" y="96"/>
                    </a:cubicBezTo>
                    <a:cubicBezTo>
                      <a:pt x="114" y="95"/>
                      <a:pt x="114" y="95"/>
                      <a:pt x="114" y="93"/>
                    </a:cubicBezTo>
                    <a:cubicBezTo>
                      <a:pt x="114" y="92"/>
                      <a:pt x="114" y="91"/>
                      <a:pt x="115" y="89"/>
                    </a:cubicBezTo>
                    <a:cubicBezTo>
                      <a:pt x="115" y="89"/>
                      <a:pt x="116" y="88"/>
                      <a:pt x="117" y="86"/>
                    </a:cubicBezTo>
                    <a:cubicBezTo>
                      <a:pt x="118" y="84"/>
                      <a:pt x="119" y="82"/>
                      <a:pt x="121" y="81"/>
                    </a:cubicBezTo>
                    <a:cubicBezTo>
                      <a:pt x="122" y="80"/>
                      <a:pt x="124" y="78"/>
                      <a:pt x="123" y="78"/>
                    </a:cubicBezTo>
                    <a:cubicBezTo>
                      <a:pt x="122" y="75"/>
                      <a:pt x="123" y="73"/>
                      <a:pt x="124" y="72"/>
                    </a:cubicBezTo>
                    <a:cubicBezTo>
                      <a:pt x="125" y="71"/>
                      <a:pt x="126" y="69"/>
                      <a:pt x="126" y="68"/>
                    </a:cubicBezTo>
                    <a:cubicBezTo>
                      <a:pt x="126" y="63"/>
                      <a:pt x="132" y="60"/>
                      <a:pt x="137" y="60"/>
                    </a:cubicBezTo>
                    <a:cubicBezTo>
                      <a:pt x="142" y="60"/>
                      <a:pt x="143" y="59"/>
                      <a:pt x="143" y="59"/>
                    </a:cubicBezTo>
                    <a:cubicBezTo>
                      <a:pt x="143" y="58"/>
                      <a:pt x="143" y="57"/>
                      <a:pt x="143" y="56"/>
                    </a:cubicBezTo>
                    <a:cubicBezTo>
                      <a:pt x="143" y="55"/>
                      <a:pt x="143" y="54"/>
                      <a:pt x="143" y="52"/>
                    </a:cubicBezTo>
                    <a:cubicBezTo>
                      <a:pt x="143" y="51"/>
                      <a:pt x="143" y="50"/>
                      <a:pt x="144" y="49"/>
                    </a:cubicBezTo>
                    <a:cubicBezTo>
                      <a:pt x="145" y="48"/>
                      <a:pt x="147" y="48"/>
                      <a:pt x="149" y="49"/>
                    </a:cubicBezTo>
                    <a:cubicBezTo>
                      <a:pt x="151" y="50"/>
                      <a:pt x="153" y="50"/>
                      <a:pt x="154" y="50"/>
                    </a:cubicBezTo>
                    <a:cubicBezTo>
                      <a:pt x="156" y="49"/>
                      <a:pt x="159" y="49"/>
                      <a:pt x="161" y="51"/>
                    </a:cubicBezTo>
                    <a:cubicBezTo>
                      <a:pt x="162" y="52"/>
                      <a:pt x="163" y="52"/>
                      <a:pt x="164" y="52"/>
                    </a:cubicBezTo>
                    <a:cubicBezTo>
                      <a:pt x="164" y="52"/>
                      <a:pt x="165" y="52"/>
                      <a:pt x="165" y="51"/>
                    </a:cubicBezTo>
                    <a:cubicBezTo>
                      <a:pt x="165" y="45"/>
                      <a:pt x="167" y="40"/>
                      <a:pt x="172" y="40"/>
                    </a:cubicBezTo>
                    <a:cubicBezTo>
                      <a:pt x="172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4" y="40"/>
                      <a:pt x="174" y="40"/>
                      <a:pt x="174" y="40"/>
                    </a:cubicBezTo>
                    <a:cubicBezTo>
                      <a:pt x="174" y="40"/>
                      <a:pt x="174" y="40"/>
                      <a:pt x="174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35" name="Freeform 1222">
                <a:extLst>
                  <a:ext uri="{FF2B5EF4-FFF2-40B4-BE49-F238E27FC236}">
                    <a16:creationId xmlns="" xmlns:a16="http://schemas.microsoft.com/office/drawing/2014/main" id="{4AD89BC3-9120-4804-9CA2-14F01AD298D3}"/>
                  </a:ext>
                </a:extLst>
              </p:cNvPr>
              <p:cNvSpPr/>
              <p:nvPr/>
            </p:nvSpPr>
            <p:spPr bwMode="auto">
              <a:xfrm>
                <a:off x="6297230" y="3703501"/>
                <a:ext cx="43055" cy="26315"/>
              </a:xfrm>
              <a:custGeom>
                <a:gdLst>
                  <a:gd name="T0" fmla="*/ 19 w 20"/>
                  <a:gd name="T1" fmla="*/ 8 h 12"/>
                  <a:gd name="T2" fmla="*/ 20 w 20"/>
                  <a:gd name="T3" fmla="*/ 5 h 12"/>
                  <a:gd name="T4" fmla="*/ 16 w 20"/>
                  <a:gd name="T5" fmla="*/ 4 h 12"/>
                  <a:gd name="T6" fmla="*/ 14 w 20"/>
                  <a:gd name="T7" fmla="*/ 4 h 12"/>
                  <a:gd name="T8" fmla="*/ 7 w 20"/>
                  <a:gd name="T9" fmla="*/ 0 h 12"/>
                  <a:gd name="T10" fmla="*/ 7 w 20"/>
                  <a:gd name="T11" fmla="*/ 0 h 12"/>
                  <a:gd name="T12" fmla="*/ 6 w 20"/>
                  <a:gd name="T13" fmla="*/ 0 h 12"/>
                  <a:gd name="T14" fmla="*/ 6 w 20"/>
                  <a:gd name="T15" fmla="*/ 0 h 12"/>
                  <a:gd name="T16" fmla="*/ 3 w 20"/>
                  <a:gd name="T17" fmla="*/ 5 h 12"/>
                  <a:gd name="T18" fmla="*/ 2 w 20"/>
                  <a:gd name="T19" fmla="*/ 5 h 12"/>
                  <a:gd name="T20" fmla="*/ 2 w 20"/>
                  <a:gd name="T21" fmla="*/ 9 h 12"/>
                  <a:gd name="T22" fmla="*/ 0 w 20"/>
                  <a:gd name="T23" fmla="*/ 11 h 12"/>
                  <a:gd name="T24" fmla="*/ 0 w 20"/>
                  <a:gd name="T25" fmla="*/ 11 h 12"/>
                  <a:gd name="T26" fmla="*/ 17 w 20"/>
                  <a:gd name="T27" fmla="*/ 11 h 12"/>
                  <a:gd name="T28" fmla="*/ 17 w 20"/>
                  <a:gd name="T29" fmla="*/ 11 h 12"/>
                  <a:gd name="T30" fmla="*/ 19 w 20"/>
                  <a:gd name="T31" fmla="*/ 11 h 12"/>
                  <a:gd name="T32" fmla="*/ 19 w 20"/>
                  <a:gd name="T33" fmla="*/ 11 h 12"/>
                  <a:gd name="T34" fmla="*/ 19 w 20"/>
                  <a:gd name="T35" fmla="*/ 11 h 12"/>
                  <a:gd name="T36" fmla="*/ 19 w 20"/>
                  <a:gd name="T37" fmla="*/ 8 h 1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0" h="12">
                    <a:moveTo>
                      <a:pt x="19" y="8"/>
                    </a:moveTo>
                    <a:cubicBezTo>
                      <a:pt x="20" y="7"/>
                      <a:pt x="20" y="6"/>
                      <a:pt x="20" y="5"/>
                    </a:cubicBezTo>
                    <a:cubicBezTo>
                      <a:pt x="19" y="5"/>
                      <a:pt x="17" y="4"/>
                      <a:pt x="16" y="4"/>
                    </a:cubicBezTo>
                    <a:cubicBezTo>
                      <a:pt x="16" y="4"/>
                      <a:pt x="15" y="4"/>
                      <a:pt x="14" y="4"/>
                    </a:cubicBezTo>
                    <a:cubicBezTo>
                      <a:pt x="12" y="4"/>
                      <a:pt x="9" y="2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3"/>
                      <a:pt x="4" y="4"/>
                      <a:pt x="3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7"/>
                      <a:pt x="2" y="8"/>
                      <a:pt x="2" y="9"/>
                    </a:cubicBezTo>
                    <a:cubicBezTo>
                      <a:pt x="2" y="10"/>
                      <a:pt x="1" y="10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5" y="11"/>
                      <a:pt x="12" y="12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8" y="11"/>
                      <a:pt x="18" y="11"/>
                      <a:pt x="19" y="11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19" y="10"/>
                      <a:pt x="19" y="9"/>
                      <a:pt x="1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36" name="Freeform 1223">
                <a:extLst>
                  <a:ext uri="{FF2B5EF4-FFF2-40B4-BE49-F238E27FC236}">
                    <a16:creationId xmlns="" xmlns:a16="http://schemas.microsoft.com/office/drawing/2014/main" id="{486685B1-C335-4366-AFCC-7EB20175F0EF}"/>
                  </a:ext>
                </a:extLst>
              </p:cNvPr>
              <p:cNvSpPr/>
              <p:nvPr/>
            </p:nvSpPr>
            <p:spPr bwMode="auto">
              <a:xfrm>
                <a:off x="5998110" y="4142097"/>
                <a:ext cx="33990" cy="54824"/>
              </a:xfrm>
              <a:custGeom>
                <a:gdLst>
                  <a:gd name="T0" fmla="*/ 5 w 16"/>
                  <a:gd name="T1" fmla="*/ 17 h 26"/>
                  <a:gd name="T2" fmla="*/ 6 w 16"/>
                  <a:gd name="T3" fmla="*/ 26 h 26"/>
                  <a:gd name="T4" fmla="*/ 6 w 16"/>
                  <a:gd name="T5" fmla="*/ 26 h 26"/>
                  <a:gd name="T6" fmla="*/ 12 w 16"/>
                  <a:gd name="T7" fmla="*/ 22 h 26"/>
                  <a:gd name="T8" fmla="*/ 14 w 16"/>
                  <a:gd name="T9" fmla="*/ 21 h 26"/>
                  <a:gd name="T10" fmla="*/ 15 w 16"/>
                  <a:gd name="T11" fmla="*/ 13 h 26"/>
                  <a:gd name="T12" fmla="*/ 15 w 16"/>
                  <a:gd name="T13" fmla="*/ 4 h 26"/>
                  <a:gd name="T14" fmla="*/ 15 w 16"/>
                  <a:gd name="T15" fmla="*/ 2 h 26"/>
                  <a:gd name="T16" fmla="*/ 8 w 16"/>
                  <a:gd name="T17" fmla="*/ 1 h 26"/>
                  <a:gd name="T18" fmla="*/ 3 w 16"/>
                  <a:gd name="T19" fmla="*/ 3 h 26"/>
                  <a:gd name="T20" fmla="*/ 1 w 16"/>
                  <a:gd name="T21" fmla="*/ 3 h 26"/>
                  <a:gd name="T22" fmla="*/ 0 w 16"/>
                  <a:gd name="T23" fmla="*/ 3 h 26"/>
                  <a:gd name="T24" fmla="*/ 2 w 16"/>
                  <a:gd name="T25" fmla="*/ 6 h 26"/>
                  <a:gd name="T26" fmla="*/ 5 w 16"/>
                  <a:gd name="T27" fmla="*/ 17 h 2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" h="26">
                    <a:moveTo>
                      <a:pt x="5" y="17"/>
                    </a:moveTo>
                    <a:cubicBezTo>
                      <a:pt x="4" y="21"/>
                      <a:pt x="5" y="25"/>
                      <a:pt x="6" y="2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9" y="23"/>
                      <a:pt x="10" y="23"/>
                      <a:pt x="12" y="22"/>
                    </a:cubicBezTo>
                    <a:cubicBezTo>
                      <a:pt x="13" y="22"/>
                      <a:pt x="13" y="22"/>
                      <a:pt x="14" y="21"/>
                    </a:cubicBezTo>
                    <a:cubicBezTo>
                      <a:pt x="15" y="20"/>
                      <a:pt x="15" y="16"/>
                      <a:pt x="15" y="13"/>
                    </a:cubicBezTo>
                    <a:cubicBezTo>
                      <a:pt x="15" y="10"/>
                      <a:pt x="15" y="6"/>
                      <a:pt x="15" y="4"/>
                    </a:cubicBezTo>
                    <a:cubicBezTo>
                      <a:pt x="16" y="3"/>
                      <a:pt x="15" y="2"/>
                      <a:pt x="15" y="2"/>
                    </a:cubicBezTo>
                    <a:cubicBezTo>
                      <a:pt x="14" y="0"/>
                      <a:pt x="10" y="0"/>
                      <a:pt x="8" y="1"/>
                    </a:cubicBezTo>
                    <a:cubicBezTo>
                      <a:pt x="7" y="3"/>
                      <a:pt x="5" y="3"/>
                      <a:pt x="3" y="3"/>
                    </a:cubicBezTo>
                    <a:cubicBezTo>
                      <a:pt x="3" y="3"/>
                      <a:pt x="2" y="3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ubicBezTo>
                      <a:pt x="0" y="3"/>
                      <a:pt x="1" y="5"/>
                      <a:pt x="2" y="6"/>
                    </a:cubicBezTo>
                    <a:cubicBezTo>
                      <a:pt x="4" y="9"/>
                      <a:pt x="6" y="13"/>
                      <a:pt x="5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37" name="Freeform 1225">
                <a:extLst>
                  <a:ext uri="{FF2B5EF4-FFF2-40B4-BE49-F238E27FC236}">
                    <a16:creationId xmlns="" xmlns:a16="http://schemas.microsoft.com/office/drawing/2014/main" id="{E1E1F7F9-3BB8-42EF-8CE3-DF1BB6F93C6D}"/>
                  </a:ext>
                </a:extLst>
              </p:cNvPr>
              <p:cNvSpPr/>
              <p:nvPr/>
            </p:nvSpPr>
            <p:spPr bwMode="auto">
              <a:xfrm>
                <a:off x="6106884" y="4223233"/>
                <a:ext cx="58917" cy="37281"/>
              </a:xfrm>
              <a:custGeom>
                <a:gdLst>
                  <a:gd name="T0" fmla="*/ 24 w 27"/>
                  <a:gd name="T1" fmla="*/ 15 h 18"/>
                  <a:gd name="T2" fmla="*/ 24 w 27"/>
                  <a:gd name="T3" fmla="*/ 10 h 18"/>
                  <a:gd name="T4" fmla="*/ 27 w 27"/>
                  <a:gd name="T5" fmla="*/ 0 h 18"/>
                  <a:gd name="T6" fmla="*/ 22 w 27"/>
                  <a:gd name="T7" fmla="*/ 1 h 18"/>
                  <a:gd name="T8" fmla="*/ 7 w 27"/>
                  <a:gd name="T9" fmla="*/ 1 h 18"/>
                  <a:gd name="T10" fmla="*/ 5 w 27"/>
                  <a:gd name="T11" fmla="*/ 0 h 18"/>
                  <a:gd name="T12" fmla="*/ 0 w 27"/>
                  <a:gd name="T13" fmla="*/ 3 h 18"/>
                  <a:gd name="T14" fmla="*/ 10 w 27"/>
                  <a:gd name="T15" fmla="*/ 8 h 18"/>
                  <a:gd name="T16" fmla="*/ 20 w 27"/>
                  <a:gd name="T17" fmla="*/ 14 h 18"/>
                  <a:gd name="T18" fmla="*/ 23 w 27"/>
                  <a:gd name="T19" fmla="*/ 16 h 18"/>
                  <a:gd name="T20" fmla="*/ 23 w 27"/>
                  <a:gd name="T21" fmla="*/ 18 h 18"/>
                  <a:gd name="T22" fmla="*/ 23 w 27"/>
                  <a:gd name="T23" fmla="*/ 18 h 18"/>
                  <a:gd name="T24" fmla="*/ 23 w 27"/>
                  <a:gd name="T25" fmla="*/ 16 h 18"/>
                  <a:gd name="T26" fmla="*/ 24 w 27"/>
                  <a:gd name="T27" fmla="*/ 15 h 1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7" h="18">
                    <a:moveTo>
                      <a:pt x="24" y="15"/>
                    </a:moveTo>
                    <a:cubicBezTo>
                      <a:pt x="24" y="15"/>
                      <a:pt x="24" y="14"/>
                      <a:pt x="24" y="10"/>
                    </a:cubicBezTo>
                    <a:cubicBezTo>
                      <a:pt x="23" y="6"/>
                      <a:pt x="26" y="2"/>
                      <a:pt x="27" y="0"/>
                    </a:cubicBezTo>
                    <a:cubicBezTo>
                      <a:pt x="26" y="0"/>
                      <a:pt x="24" y="0"/>
                      <a:pt x="22" y="1"/>
                    </a:cubicBezTo>
                    <a:cubicBezTo>
                      <a:pt x="15" y="2"/>
                      <a:pt x="11" y="3"/>
                      <a:pt x="7" y="1"/>
                    </a:cubicBezTo>
                    <a:cubicBezTo>
                      <a:pt x="6" y="0"/>
                      <a:pt x="6" y="0"/>
                      <a:pt x="5" y="0"/>
                    </a:cubicBezTo>
                    <a:cubicBezTo>
                      <a:pt x="3" y="0"/>
                      <a:pt x="0" y="2"/>
                      <a:pt x="0" y="3"/>
                    </a:cubicBezTo>
                    <a:cubicBezTo>
                      <a:pt x="0" y="3"/>
                      <a:pt x="2" y="5"/>
                      <a:pt x="10" y="8"/>
                    </a:cubicBezTo>
                    <a:cubicBezTo>
                      <a:pt x="16" y="9"/>
                      <a:pt x="18" y="12"/>
                      <a:pt x="20" y="14"/>
                    </a:cubicBezTo>
                    <a:cubicBezTo>
                      <a:pt x="21" y="15"/>
                      <a:pt x="22" y="16"/>
                      <a:pt x="23" y="16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4" y="16"/>
                      <a:pt x="24" y="15"/>
                      <a:pt x="2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38" name="Freeform 1226">
                <a:extLst>
                  <a:ext uri="{FF2B5EF4-FFF2-40B4-BE49-F238E27FC236}">
                    <a16:creationId xmlns="" xmlns:a16="http://schemas.microsoft.com/office/drawing/2014/main" id="{7B3A3D11-5B52-4A7A-9291-40BC392B797C}"/>
                  </a:ext>
                </a:extLst>
              </p:cNvPr>
              <p:cNvSpPr/>
              <p:nvPr/>
            </p:nvSpPr>
            <p:spPr bwMode="auto">
              <a:xfrm>
                <a:off x="6251891" y="3992974"/>
                <a:ext cx="86109" cy="107456"/>
              </a:xfrm>
              <a:custGeom>
                <a:gdLst>
                  <a:gd name="T0" fmla="*/ 19 w 40"/>
                  <a:gd name="T1" fmla="*/ 52 h 52"/>
                  <a:gd name="T2" fmla="*/ 20 w 40"/>
                  <a:gd name="T3" fmla="*/ 52 h 52"/>
                  <a:gd name="T4" fmla="*/ 22 w 40"/>
                  <a:gd name="T5" fmla="*/ 51 h 52"/>
                  <a:gd name="T6" fmla="*/ 24 w 40"/>
                  <a:gd name="T7" fmla="*/ 51 h 52"/>
                  <a:gd name="T8" fmla="*/ 27 w 40"/>
                  <a:gd name="T9" fmla="*/ 50 h 52"/>
                  <a:gd name="T10" fmla="*/ 29 w 40"/>
                  <a:gd name="T11" fmla="*/ 50 h 52"/>
                  <a:gd name="T12" fmla="*/ 32 w 40"/>
                  <a:gd name="T13" fmla="*/ 50 h 52"/>
                  <a:gd name="T14" fmla="*/ 34 w 40"/>
                  <a:gd name="T15" fmla="*/ 49 h 52"/>
                  <a:gd name="T16" fmla="*/ 36 w 40"/>
                  <a:gd name="T17" fmla="*/ 49 h 52"/>
                  <a:gd name="T18" fmla="*/ 36 w 40"/>
                  <a:gd name="T19" fmla="*/ 48 h 52"/>
                  <a:gd name="T20" fmla="*/ 38 w 40"/>
                  <a:gd name="T21" fmla="*/ 43 h 52"/>
                  <a:gd name="T22" fmla="*/ 37 w 40"/>
                  <a:gd name="T23" fmla="*/ 37 h 52"/>
                  <a:gd name="T24" fmla="*/ 37 w 40"/>
                  <a:gd name="T25" fmla="*/ 26 h 52"/>
                  <a:gd name="T26" fmla="*/ 37 w 40"/>
                  <a:gd name="T27" fmla="*/ 25 h 52"/>
                  <a:gd name="T28" fmla="*/ 28 w 40"/>
                  <a:gd name="T29" fmla="*/ 20 h 52"/>
                  <a:gd name="T30" fmla="*/ 24 w 40"/>
                  <a:gd name="T31" fmla="*/ 15 h 52"/>
                  <a:gd name="T32" fmla="*/ 19 w 40"/>
                  <a:gd name="T33" fmla="*/ 7 h 52"/>
                  <a:gd name="T34" fmla="*/ 17 w 40"/>
                  <a:gd name="T35" fmla="*/ 4 h 52"/>
                  <a:gd name="T36" fmla="*/ 16 w 40"/>
                  <a:gd name="T37" fmla="*/ 3 h 52"/>
                  <a:gd name="T38" fmla="*/ 15 w 40"/>
                  <a:gd name="T39" fmla="*/ 2 h 52"/>
                  <a:gd name="T40" fmla="*/ 15 w 40"/>
                  <a:gd name="T41" fmla="*/ 2 h 52"/>
                  <a:gd name="T42" fmla="*/ 9 w 40"/>
                  <a:gd name="T43" fmla="*/ 0 h 52"/>
                  <a:gd name="T44" fmla="*/ 0 w 40"/>
                  <a:gd name="T45" fmla="*/ 3 h 52"/>
                  <a:gd name="T46" fmla="*/ 0 w 40"/>
                  <a:gd name="T47" fmla="*/ 5 h 52"/>
                  <a:gd name="T48" fmla="*/ 0 w 40"/>
                  <a:gd name="T49" fmla="*/ 6 h 52"/>
                  <a:gd name="T50" fmla="*/ 1 w 40"/>
                  <a:gd name="T51" fmla="*/ 6 h 52"/>
                  <a:gd name="T52" fmla="*/ 5 w 40"/>
                  <a:gd name="T53" fmla="*/ 13 h 52"/>
                  <a:gd name="T54" fmla="*/ 6 w 40"/>
                  <a:gd name="T55" fmla="*/ 17 h 52"/>
                  <a:gd name="T56" fmla="*/ 6 w 40"/>
                  <a:gd name="T57" fmla="*/ 18 h 52"/>
                  <a:gd name="T58" fmla="*/ 6 w 40"/>
                  <a:gd name="T59" fmla="*/ 19 h 52"/>
                  <a:gd name="T60" fmla="*/ 7 w 40"/>
                  <a:gd name="T61" fmla="*/ 23 h 52"/>
                  <a:gd name="T62" fmla="*/ 7 w 40"/>
                  <a:gd name="T63" fmla="*/ 29 h 52"/>
                  <a:gd name="T64" fmla="*/ 6 w 40"/>
                  <a:gd name="T65" fmla="*/ 31 h 52"/>
                  <a:gd name="T66" fmla="*/ 6 w 40"/>
                  <a:gd name="T67" fmla="*/ 34 h 52"/>
                  <a:gd name="T68" fmla="*/ 5 w 40"/>
                  <a:gd name="T69" fmla="*/ 35 h 52"/>
                  <a:gd name="T70" fmla="*/ 5 w 40"/>
                  <a:gd name="T71" fmla="*/ 35 h 52"/>
                  <a:gd name="T72" fmla="*/ 4 w 40"/>
                  <a:gd name="T73" fmla="*/ 36 h 52"/>
                  <a:gd name="T74" fmla="*/ 3 w 40"/>
                  <a:gd name="T75" fmla="*/ 36 h 52"/>
                  <a:gd name="T76" fmla="*/ 2 w 40"/>
                  <a:gd name="T77" fmla="*/ 39 h 52"/>
                  <a:gd name="T78" fmla="*/ 4 w 40"/>
                  <a:gd name="T79" fmla="*/ 41 h 52"/>
                  <a:gd name="T80" fmla="*/ 7 w 40"/>
                  <a:gd name="T81" fmla="*/ 44 h 52"/>
                  <a:gd name="T82" fmla="*/ 9 w 40"/>
                  <a:gd name="T83" fmla="*/ 46 h 5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0" h="52">
                    <a:moveTo>
                      <a:pt x="12" y="48"/>
                    </a:moveTo>
                    <a:cubicBezTo>
                      <a:pt x="14" y="49"/>
                      <a:pt x="17" y="51"/>
                      <a:pt x="19" y="52"/>
                    </a:cubicBezTo>
                    <a:cubicBezTo>
                      <a:pt x="19" y="52"/>
                      <a:pt x="20" y="52"/>
                      <a:pt x="20" y="52"/>
                    </a:cubicBezTo>
                    <a:cubicBezTo>
                      <a:pt x="20" y="52"/>
                      <a:pt x="20" y="52"/>
                      <a:pt x="20" y="52"/>
                    </a:cubicBezTo>
                    <a:cubicBezTo>
                      <a:pt x="20" y="52"/>
                      <a:pt x="20" y="52"/>
                      <a:pt x="20" y="52"/>
                    </a:cubicBezTo>
                    <a:cubicBezTo>
                      <a:pt x="21" y="52"/>
                      <a:pt x="22" y="51"/>
                      <a:pt x="22" y="51"/>
                    </a:cubicBezTo>
                    <a:cubicBezTo>
                      <a:pt x="22" y="51"/>
                      <a:pt x="22" y="51"/>
                      <a:pt x="22" y="51"/>
                    </a:cubicBezTo>
                    <a:cubicBezTo>
                      <a:pt x="23" y="51"/>
                      <a:pt x="24" y="51"/>
                      <a:pt x="24" y="51"/>
                    </a:cubicBezTo>
                    <a:cubicBezTo>
                      <a:pt x="24" y="51"/>
                      <a:pt x="25" y="51"/>
                      <a:pt x="25" y="51"/>
                    </a:cubicBezTo>
                    <a:cubicBezTo>
                      <a:pt x="25" y="51"/>
                      <a:pt x="26" y="51"/>
                      <a:pt x="27" y="50"/>
                    </a:cubicBezTo>
                    <a:cubicBezTo>
                      <a:pt x="27" y="50"/>
                      <a:pt x="27" y="50"/>
                      <a:pt x="28" y="50"/>
                    </a:cubicBezTo>
                    <a:cubicBezTo>
                      <a:pt x="28" y="50"/>
                      <a:pt x="29" y="50"/>
                      <a:pt x="29" y="50"/>
                    </a:cubicBezTo>
                    <a:cubicBezTo>
                      <a:pt x="29" y="50"/>
                      <a:pt x="30" y="50"/>
                      <a:pt x="30" y="50"/>
                    </a:cubicBezTo>
                    <a:cubicBezTo>
                      <a:pt x="31" y="50"/>
                      <a:pt x="31" y="50"/>
                      <a:pt x="32" y="50"/>
                    </a:cubicBezTo>
                    <a:cubicBezTo>
                      <a:pt x="32" y="49"/>
                      <a:pt x="33" y="49"/>
                      <a:pt x="33" y="49"/>
                    </a:cubicBezTo>
                    <a:cubicBezTo>
                      <a:pt x="33" y="49"/>
                      <a:pt x="34" y="49"/>
                      <a:pt x="34" y="49"/>
                    </a:cubicBezTo>
                    <a:cubicBezTo>
                      <a:pt x="35" y="49"/>
                      <a:pt x="35" y="49"/>
                      <a:pt x="35" y="49"/>
                    </a:cubicBezTo>
                    <a:cubicBezTo>
                      <a:pt x="36" y="49"/>
                      <a:pt x="36" y="49"/>
                      <a:pt x="36" y="49"/>
                    </a:cubicBezTo>
                    <a:cubicBezTo>
                      <a:pt x="36" y="49"/>
                      <a:pt x="36" y="49"/>
                      <a:pt x="36" y="48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36" y="48"/>
                      <a:pt x="36" y="48"/>
                      <a:pt x="36" y="47"/>
                    </a:cubicBezTo>
                    <a:cubicBezTo>
                      <a:pt x="36" y="46"/>
                      <a:pt x="37" y="44"/>
                      <a:pt x="38" y="43"/>
                    </a:cubicBezTo>
                    <a:cubicBezTo>
                      <a:pt x="39" y="42"/>
                      <a:pt x="39" y="41"/>
                      <a:pt x="40" y="41"/>
                    </a:cubicBezTo>
                    <a:cubicBezTo>
                      <a:pt x="40" y="40"/>
                      <a:pt x="38" y="38"/>
                      <a:pt x="37" y="37"/>
                    </a:cubicBezTo>
                    <a:cubicBezTo>
                      <a:pt x="35" y="35"/>
                      <a:pt x="34" y="33"/>
                      <a:pt x="35" y="31"/>
                    </a:cubicBezTo>
                    <a:cubicBezTo>
                      <a:pt x="35" y="29"/>
                      <a:pt x="36" y="27"/>
                      <a:pt x="37" y="26"/>
                    </a:cubicBezTo>
                    <a:cubicBezTo>
                      <a:pt x="37" y="26"/>
                      <a:pt x="37" y="25"/>
                      <a:pt x="37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7" y="24"/>
                      <a:pt x="37" y="23"/>
                      <a:pt x="37" y="22"/>
                    </a:cubicBezTo>
                    <a:cubicBezTo>
                      <a:pt x="35" y="21"/>
                      <a:pt x="30" y="21"/>
                      <a:pt x="28" y="20"/>
                    </a:cubicBezTo>
                    <a:cubicBezTo>
                      <a:pt x="27" y="20"/>
                      <a:pt x="26" y="20"/>
                      <a:pt x="26" y="20"/>
                    </a:cubicBezTo>
                    <a:cubicBezTo>
                      <a:pt x="23" y="19"/>
                      <a:pt x="24" y="16"/>
                      <a:pt x="24" y="15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1" y="13"/>
                      <a:pt x="19" y="10"/>
                      <a:pt x="19" y="7"/>
                    </a:cubicBezTo>
                    <a:cubicBezTo>
                      <a:pt x="19" y="7"/>
                      <a:pt x="19" y="7"/>
                      <a:pt x="19" y="6"/>
                    </a:cubicBezTo>
                    <a:cubicBezTo>
                      <a:pt x="18" y="6"/>
                      <a:pt x="18" y="5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6" y="4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2"/>
                      <a:pt x="15" y="2"/>
                      <a:pt x="15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2" y="1"/>
                      <a:pt x="10" y="0"/>
                      <a:pt x="9" y="0"/>
                    </a:cubicBezTo>
                    <a:cubicBezTo>
                      <a:pt x="8" y="1"/>
                      <a:pt x="3" y="2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7"/>
                      <a:pt x="1" y="7"/>
                    </a:cubicBezTo>
                    <a:cubicBezTo>
                      <a:pt x="5" y="8"/>
                      <a:pt x="5" y="11"/>
                      <a:pt x="5" y="13"/>
                    </a:cubicBezTo>
                    <a:cubicBezTo>
                      <a:pt x="5" y="14"/>
                      <a:pt x="5" y="15"/>
                      <a:pt x="6" y="16"/>
                    </a:cubicBezTo>
                    <a:cubicBezTo>
                      <a:pt x="6" y="16"/>
                      <a:pt x="6" y="16"/>
                      <a:pt x="6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7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7" y="25"/>
                      <a:pt x="7" y="27"/>
                      <a:pt x="7" y="29"/>
                    </a:cubicBezTo>
                    <a:cubicBezTo>
                      <a:pt x="6" y="29"/>
                      <a:pt x="6" y="30"/>
                      <a:pt x="6" y="30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6" y="32"/>
                      <a:pt x="6" y="32"/>
                    </a:cubicBezTo>
                    <a:cubicBezTo>
                      <a:pt x="6" y="33"/>
                      <a:pt x="6" y="33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5" y="34"/>
                      <a:pt x="5" y="35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3" y="36"/>
                      <a:pt x="3" y="36"/>
                      <a:pt x="3" y="36"/>
                    </a:cubicBezTo>
                    <a:cubicBezTo>
                      <a:pt x="3" y="36"/>
                      <a:pt x="2" y="37"/>
                      <a:pt x="2" y="38"/>
                    </a:cubicBezTo>
                    <a:cubicBezTo>
                      <a:pt x="2" y="38"/>
                      <a:pt x="2" y="38"/>
                      <a:pt x="2" y="39"/>
                    </a:cubicBezTo>
                    <a:cubicBezTo>
                      <a:pt x="2" y="39"/>
                      <a:pt x="3" y="39"/>
                      <a:pt x="3" y="39"/>
                    </a:cubicBezTo>
                    <a:cubicBezTo>
                      <a:pt x="3" y="40"/>
                      <a:pt x="4" y="40"/>
                      <a:pt x="4" y="41"/>
                    </a:cubicBezTo>
                    <a:cubicBezTo>
                      <a:pt x="4" y="41"/>
                      <a:pt x="5" y="42"/>
                      <a:pt x="5" y="42"/>
                    </a:cubicBezTo>
                    <a:cubicBezTo>
                      <a:pt x="6" y="43"/>
                      <a:pt x="6" y="43"/>
                      <a:pt x="7" y="44"/>
                    </a:cubicBezTo>
                    <a:cubicBezTo>
                      <a:pt x="7" y="44"/>
                      <a:pt x="7" y="45"/>
                      <a:pt x="8" y="45"/>
                    </a:cubicBezTo>
                    <a:cubicBezTo>
                      <a:pt x="8" y="45"/>
                      <a:pt x="8" y="46"/>
                      <a:pt x="9" y="46"/>
                    </a:cubicBezTo>
                    <a:cubicBezTo>
                      <a:pt x="9" y="46"/>
                      <a:pt x="10" y="47"/>
                      <a:pt x="12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4848306" y="3544645"/>
              <a:ext cx="4166663" cy="1660023"/>
              <a:chOff x="3713961" y="3750652"/>
              <a:chExt cx="6420772" cy="2558073"/>
            </a:xfrm>
            <a:solidFill>
              <a:srgbClr val="2E75B6"/>
            </a:solidFill>
          </p:grpSpPr>
          <p:grpSp>
            <p:nvGrpSpPr>
              <p:cNvPr id="170" name="Group 1107">
                <a:extLst>
                  <a:ext uri="{FF2B5EF4-FFF2-40B4-BE49-F238E27FC236}">
                    <a16:creationId xmlns="" xmlns:a16="http://schemas.microsoft.com/office/drawing/2014/main" id="{2F4266CC-AE5A-4B9A-A0C3-1CB5297C0DA8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8528120" y="5251714"/>
                <a:ext cx="1606613" cy="1057011"/>
                <a:chOff x="4133" y="2396"/>
                <a:chExt cx="709" cy="482"/>
              </a:xfrm>
              <a:grpFill/>
            </p:grpSpPr>
            <p:sp>
              <p:nvSpPr>
                <p:cNvPr id="1101" name="Freeform 1108">
                  <a:extLst>
                    <a:ext uri="{FF2B5EF4-FFF2-40B4-BE49-F238E27FC236}">
                      <a16:creationId xmlns="" xmlns:a16="http://schemas.microsoft.com/office/drawing/2014/main" id="{DE6BCEFB-959D-4143-92D0-5937E5A8097B}"/>
                    </a:ext>
                  </a:extLst>
                </p:cNvPr>
                <p:cNvSpPr/>
                <p:nvPr/>
              </p:nvSpPr>
              <p:spPr bwMode="auto">
                <a:xfrm>
                  <a:off x="4438" y="2396"/>
                  <a:ext cx="98" cy="82"/>
                </a:xfrm>
                <a:custGeom>
                  <a:gdLst>
                    <a:gd name="T0" fmla="*/ 20 w 103"/>
                    <a:gd name="T1" fmla="*/ 66 h 86"/>
                    <a:gd name="T2" fmla="*/ 23 w 103"/>
                    <a:gd name="T3" fmla="*/ 63 h 86"/>
                    <a:gd name="T4" fmla="*/ 26 w 103"/>
                    <a:gd name="T5" fmla="*/ 60 h 86"/>
                    <a:gd name="T6" fmla="*/ 29 w 103"/>
                    <a:gd name="T7" fmla="*/ 55 h 86"/>
                    <a:gd name="T8" fmla="*/ 35 w 103"/>
                    <a:gd name="T9" fmla="*/ 53 h 86"/>
                    <a:gd name="T10" fmla="*/ 55 w 103"/>
                    <a:gd name="T11" fmla="*/ 60 h 86"/>
                    <a:gd name="T12" fmla="*/ 64 w 103"/>
                    <a:gd name="T13" fmla="*/ 70 h 86"/>
                    <a:gd name="T14" fmla="*/ 78 w 103"/>
                    <a:gd name="T15" fmla="*/ 82 h 86"/>
                    <a:gd name="T16" fmla="*/ 81 w 103"/>
                    <a:gd name="T17" fmla="*/ 82 h 86"/>
                    <a:gd name="T18" fmla="*/ 92 w 103"/>
                    <a:gd name="T19" fmla="*/ 84 h 86"/>
                    <a:gd name="T20" fmla="*/ 102 w 103"/>
                    <a:gd name="T21" fmla="*/ 86 h 86"/>
                    <a:gd name="T22" fmla="*/ 102 w 103"/>
                    <a:gd name="T23" fmla="*/ 86 h 86"/>
                    <a:gd name="T24" fmla="*/ 103 w 103"/>
                    <a:gd name="T25" fmla="*/ 86 h 86"/>
                    <a:gd name="T26" fmla="*/ 100 w 103"/>
                    <a:gd name="T27" fmla="*/ 83 h 86"/>
                    <a:gd name="T28" fmla="*/ 90 w 103"/>
                    <a:gd name="T29" fmla="*/ 74 h 86"/>
                    <a:gd name="T30" fmla="*/ 87 w 103"/>
                    <a:gd name="T31" fmla="*/ 73 h 86"/>
                    <a:gd name="T32" fmla="*/ 80 w 103"/>
                    <a:gd name="T33" fmla="*/ 70 h 86"/>
                    <a:gd name="T34" fmla="*/ 75 w 103"/>
                    <a:gd name="T35" fmla="*/ 61 h 86"/>
                    <a:gd name="T36" fmla="*/ 72 w 103"/>
                    <a:gd name="T37" fmla="*/ 55 h 86"/>
                    <a:gd name="T38" fmla="*/ 65 w 103"/>
                    <a:gd name="T39" fmla="*/ 45 h 86"/>
                    <a:gd name="T40" fmla="*/ 70 w 103"/>
                    <a:gd name="T41" fmla="*/ 42 h 86"/>
                    <a:gd name="T42" fmla="*/ 71 w 103"/>
                    <a:gd name="T43" fmla="*/ 42 h 86"/>
                    <a:gd name="T44" fmla="*/ 74 w 103"/>
                    <a:gd name="T45" fmla="*/ 41 h 86"/>
                    <a:gd name="T46" fmla="*/ 71 w 103"/>
                    <a:gd name="T47" fmla="*/ 38 h 86"/>
                    <a:gd name="T48" fmla="*/ 62 w 103"/>
                    <a:gd name="T49" fmla="*/ 34 h 86"/>
                    <a:gd name="T50" fmla="*/ 48 w 103"/>
                    <a:gd name="T51" fmla="*/ 24 h 86"/>
                    <a:gd name="T52" fmla="*/ 6 w 103"/>
                    <a:gd name="T53" fmla="*/ 2 h 86"/>
                    <a:gd name="T54" fmla="*/ 0 w 103"/>
                    <a:gd name="T55" fmla="*/ 0 h 86"/>
                    <a:gd name="T56" fmla="*/ 0 w 103"/>
                    <a:gd name="T57" fmla="*/ 68 h 86"/>
                    <a:gd name="T58" fmla="*/ 10 w 103"/>
                    <a:gd name="T59" fmla="*/ 71 h 86"/>
                    <a:gd name="T60" fmla="*/ 20 w 103"/>
                    <a:gd name="T61" fmla="*/ 66 h 86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103" h="86">
                      <a:moveTo>
                        <a:pt x="20" y="66"/>
                      </a:moveTo>
                      <a:cubicBezTo>
                        <a:pt x="20" y="65"/>
                        <a:pt x="21" y="63"/>
                        <a:pt x="23" y="63"/>
                      </a:cubicBezTo>
                      <a:cubicBezTo>
                        <a:pt x="24" y="63"/>
                        <a:pt x="25" y="61"/>
                        <a:pt x="26" y="60"/>
                      </a:cubicBezTo>
                      <a:cubicBezTo>
                        <a:pt x="26" y="58"/>
                        <a:pt x="27" y="57"/>
                        <a:pt x="29" y="55"/>
                      </a:cubicBezTo>
                      <a:cubicBezTo>
                        <a:pt x="30" y="54"/>
                        <a:pt x="32" y="53"/>
                        <a:pt x="35" y="53"/>
                      </a:cubicBezTo>
                      <a:cubicBezTo>
                        <a:pt x="41" y="53"/>
                        <a:pt x="50" y="56"/>
                        <a:pt x="55" y="60"/>
                      </a:cubicBezTo>
                      <a:cubicBezTo>
                        <a:pt x="58" y="63"/>
                        <a:pt x="61" y="66"/>
                        <a:pt x="64" y="70"/>
                      </a:cubicBezTo>
                      <a:cubicBezTo>
                        <a:pt x="69" y="76"/>
                        <a:pt x="74" y="83"/>
                        <a:pt x="78" y="82"/>
                      </a:cubicBezTo>
                      <a:cubicBezTo>
                        <a:pt x="79" y="82"/>
                        <a:pt x="80" y="82"/>
                        <a:pt x="81" y="82"/>
                      </a:cubicBezTo>
                      <a:cubicBezTo>
                        <a:pt x="85" y="82"/>
                        <a:pt x="89" y="83"/>
                        <a:pt x="92" y="84"/>
                      </a:cubicBezTo>
                      <a:cubicBezTo>
                        <a:pt x="96" y="85"/>
                        <a:pt x="99" y="86"/>
                        <a:pt x="102" y="86"/>
                      </a:cubicBezTo>
                      <a:cubicBezTo>
                        <a:pt x="102" y="86"/>
                        <a:pt x="102" y="86"/>
                        <a:pt x="102" y="86"/>
                      </a:cubicBezTo>
                      <a:cubicBezTo>
                        <a:pt x="103" y="86"/>
                        <a:pt x="103" y="86"/>
                        <a:pt x="103" y="86"/>
                      </a:cubicBezTo>
                      <a:cubicBezTo>
                        <a:pt x="103" y="85"/>
                        <a:pt x="101" y="84"/>
                        <a:pt x="100" y="83"/>
                      </a:cubicBezTo>
                      <a:cubicBezTo>
                        <a:pt x="100" y="83"/>
                        <a:pt x="90" y="79"/>
                        <a:pt x="90" y="74"/>
                      </a:cubicBezTo>
                      <a:cubicBezTo>
                        <a:pt x="90" y="73"/>
                        <a:pt x="88" y="73"/>
                        <a:pt x="87" y="73"/>
                      </a:cubicBezTo>
                      <a:cubicBezTo>
                        <a:pt x="85" y="72"/>
                        <a:pt x="82" y="71"/>
                        <a:pt x="80" y="70"/>
                      </a:cubicBezTo>
                      <a:cubicBezTo>
                        <a:pt x="77" y="68"/>
                        <a:pt x="76" y="64"/>
                        <a:pt x="75" y="61"/>
                      </a:cubicBezTo>
                      <a:cubicBezTo>
                        <a:pt x="75" y="58"/>
                        <a:pt x="74" y="56"/>
                        <a:pt x="72" y="55"/>
                      </a:cubicBezTo>
                      <a:cubicBezTo>
                        <a:pt x="68" y="53"/>
                        <a:pt x="65" y="49"/>
                        <a:pt x="65" y="45"/>
                      </a:cubicBezTo>
                      <a:cubicBezTo>
                        <a:pt x="66" y="44"/>
                        <a:pt x="66" y="42"/>
                        <a:pt x="70" y="42"/>
                      </a:cubicBezTo>
                      <a:cubicBezTo>
                        <a:pt x="71" y="42"/>
                        <a:pt x="71" y="42"/>
                        <a:pt x="71" y="42"/>
                      </a:cubicBezTo>
                      <a:cubicBezTo>
                        <a:pt x="73" y="42"/>
                        <a:pt x="74" y="42"/>
                        <a:pt x="74" y="41"/>
                      </a:cubicBezTo>
                      <a:cubicBezTo>
                        <a:pt x="74" y="41"/>
                        <a:pt x="74" y="40"/>
                        <a:pt x="71" y="38"/>
                      </a:cubicBezTo>
                      <a:cubicBezTo>
                        <a:pt x="70" y="37"/>
                        <a:pt x="66" y="35"/>
                        <a:pt x="62" y="34"/>
                      </a:cubicBezTo>
                      <a:cubicBezTo>
                        <a:pt x="56" y="32"/>
                        <a:pt x="49" y="30"/>
                        <a:pt x="48" y="24"/>
                      </a:cubicBezTo>
                      <a:cubicBezTo>
                        <a:pt x="48" y="20"/>
                        <a:pt x="21" y="5"/>
                        <a:pt x="6" y="2"/>
                      </a:cubicBezTo>
                      <a:cubicBezTo>
                        <a:pt x="4" y="1"/>
                        <a:pt x="2" y="1"/>
                        <a:pt x="0" y="0"/>
                      </a:cubicBezTo>
                      <a:cubicBezTo>
                        <a:pt x="0" y="68"/>
                        <a:pt x="0" y="68"/>
                        <a:pt x="0" y="68"/>
                      </a:cubicBezTo>
                      <a:cubicBezTo>
                        <a:pt x="3" y="69"/>
                        <a:pt x="6" y="70"/>
                        <a:pt x="10" y="71"/>
                      </a:cubicBezTo>
                      <a:cubicBezTo>
                        <a:pt x="18" y="71"/>
                        <a:pt x="19" y="68"/>
                        <a:pt x="20" y="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102" name="Freeform 1109">
                  <a:extLst>
                    <a:ext uri="{FF2B5EF4-FFF2-40B4-BE49-F238E27FC236}">
                      <a16:creationId xmlns="" xmlns:a16="http://schemas.microsoft.com/office/drawing/2014/main" id="{7F8D8FB2-7418-46DC-BE67-55071E13FA1D}"/>
                    </a:ext>
                  </a:extLst>
                </p:cNvPr>
                <p:cNvSpPr/>
                <p:nvPr/>
              </p:nvSpPr>
              <p:spPr bwMode="auto">
                <a:xfrm>
                  <a:off x="4133" y="2483"/>
                  <a:ext cx="437" cy="328"/>
                </a:xfrm>
                <a:custGeom>
                  <a:gdLst>
                    <a:gd name="T0" fmla="*/ 452 w 456"/>
                    <a:gd name="T1" fmla="*/ 176 h 342"/>
                    <a:gd name="T2" fmla="*/ 430 w 456"/>
                    <a:gd name="T3" fmla="*/ 154 h 342"/>
                    <a:gd name="T4" fmla="*/ 423 w 456"/>
                    <a:gd name="T5" fmla="*/ 138 h 342"/>
                    <a:gd name="T6" fmla="*/ 415 w 456"/>
                    <a:gd name="T7" fmla="*/ 138 h 342"/>
                    <a:gd name="T8" fmla="*/ 377 w 456"/>
                    <a:gd name="T9" fmla="*/ 99 h 342"/>
                    <a:gd name="T10" fmla="*/ 363 w 456"/>
                    <a:gd name="T11" fmla="*/ 63 h 342"/>
                    <a:gd name="T12" fmla="*/ 352 w 456"/>
                    <a:gd name="T13" fmla="*/ 42 h 342"/>
                    <a:gd name="T14" fmla="*/ 333 w 456"/>
                    <a:gd name="T15" fmla="*/ 3 h 342"/>
                    <a:gd name="T16" fmla="*/ 323 w 456"/>
                    <a:gd name="T17" fmla="*/ 29 h 342"/>
                    <a:gd name="T18" fmla="*/ 317 w 456"/>
                    <a:gd name="T19" fmla="*/ 70 h 342"/>
                    <a:gd name="T20" fmla="*/ 284 w 456"/>
                    <a:gd name="T21" fmla="*/ 70 h 342"/>
                    <a:gd name="T22" fmla="*/ 254 w 456"/>
                    <a:gd name="T23" fmla="*/ 49 h 342"/>
                    <a:gd name="T24" fmla="*/ 254 w 456"/>
                    <a:gd name="T25" fmla="*/ 32 h 342"/>
                    <a:gd name="T26" fmla="*/ 266 w 456"/>
                    <a:gd name="T27" fmla="*/ 17 h 342"/>
                    <a:gd name="T28" fmla="*/ 261 w 456"/>
                    <a:gd name="T29" fmla="*/ 20 h 342"/>
                    <a:gd name="T30" fmla="*/ 249 w 456"/>
                    <a:gd name="T31" fmla="*/ 18 h 342"/>
                    <a:gd name="T32" fmla="*/ 206 w 456"/>
                    <a:gd name="T33" fmla="*/ 17 h 342"/>
                    <a:gd name="T34" fmla="*/ 196 w 456"/>
                    <a:gd name="T35" fmla="*/ 24 h 342"/>
                    <a:gd name="T36" fmla="*/ 188 w 456"/>
                    <a:gd name="T37" fmla="*/ 45 h 342"/>
                    <a:gd name="T38" fmla="*/ 175 w 456"/>
                    <a:gd name="T39" fmla="*/ 51 h 342"/>
                    <a:gd name="T40" fmla="*/ 162 w 456"/>
                    <a:gd name="T41" fmla="*/ 41 h 342"/>
                    <a:gd name="T42" fmla="*/ 146 w 456"/>
                    <a:gd name="T43" fmla="*/ 42 h 342"/>
                    <a:gd name="T44" fmla="*/ 136 w 456"/>
                    <a:gd name="T45" fmla="*/ 45 h 342"/>
                    <a:gd name="T46" fmla="*/ 128 w 456"/>
                    <a:gd name="T47" fmla="*/ 62 h 342"/>
                    <a:gd name="T48" fmla="*/ 122 w 456"/>
                    <a:gd name="T49" fmla="*/ 69 h 342"/>
                    <a:gd name="T50" fmla="*/ 110 w 456"/>
                    <a:gd name="T51" fmla="*/ 68 h 342"/>
                    <a:gd name="T52" fmla="*/ 73 w 456"/>
                    <a:gd name="T53" fmla="*/ 107 h 342"/>
                    <a:gd name="T54" fmla="*/ 46 w 456"/>
                    <a:gd name="T55" fmla="*/ 117 h 342"/>
                    <a:gd name="T56" fmla="*/ 15 w 456"/>
                    <a:gd name="T57" fmla="*/ 131 h 342"/>
                    <a:gd name="T58" fmla="*/ 8 w 456"/>
                    <a:gd name="T59" fmla="*/ 132 h 342"/>
                    <a:gd name="T60" fmla="*/ 11 w 456"/>
                    <a:gd name="T61" fmla="*/ 182 h 342"/>
                    <a:gd name="T62" fmla="*/ 4 w 456"/>
                    <a:gd name="T63" fmla="*/ 186 h 342"/>
                    <a:gd name="T64" fmla="*/ 30 w 456"/>
                    <a:gd name="T65" fmla="*/ 255 h 342"/>
                    <a:gd name="T66" fmla="*/ 23 w 456"/>
                    <a:gd name="T67" fmla="*/ 279 h 342"/>
                    <a:gd name="T68" fmla="*/ 53 w 456"/>
                    <a:gd name="T69" fmla="*/ 289 h 342"/>
                    <a:gd name="T70" fmla="*/ 84 w 456"/>
                    <a:gd name="T71" fmla="*/ 274 h 342"/>
                    <a:gd name="T72" fmla="*/ 136 w 456"/>
                    <a:gd name="T73" fmla="*/ 258 h 342"/>
                    <a:gd name="T74" fmla="*/ 202 w 456"/>
                    <a:gd name="T75" fmla="*/ 244 h 342"/>
                    <a:gd name="T76" fmla="*/ 229 w 456"/>
                    <a:gd name="T77" fmla="*/ 252 h 342"/>
                    <a:gd name="T78" fmla="*/ 239 w 456"/>
                    <a:gd name="T79" fmla="*/ 266 h 342"/>
                    <a:gd name="T80" fmla="*/ 253 w 456"/>
                    <a:gd name="T81" fmla="*/ 288 h 342"/>
                    <a:gd name="T82" fmla="*/ 281 w 456"/>
                    <a:gd name="T83" fmla="*/ 263 h 342"/>
                    <a:gd name="T84" fmla="*/ 276 w 456"/>
                    <a:gd name="T85" fmla="*/ 289 h 342"/>
                    <a:gd name="T86" fmla="*/ 287 w 456"/>
                    <a:gd name="T87" fmla="*/ 296 h 342"/>
                    <a:gd name="T88" fmla="*/ 303 w 456"/>
                    <a:gd name="T89" fmla="*/ 314 h 342"/>
                    <a:gd name="T90" fmla="*/ 344 w 456"/>
                    <a:gd name="T91" fmla="*/ 339 h 342"/>
                    <a:gd name="T92" fmla="*/ 364 w 456"/>
                    <a:gd name="T93" fmla="*/ 331 h 342"/>
                    <a:gd name="T94" fmla="*/ 381 w 456"/>
                    <a:gd name="T95" fmla="*/ 337 h 342"/>
                    <a:gd name="T96" fmla="*/ 417 w 456"/>
                    <a:gd name="T97" fmla="*/ 303 h 342"/>
                    <a:gd name="T98" fmla="*/ 448 w 456"/>
                    <a:gd name="T99" fmla="*/ 246 h 342"/>
                    <a:gd name="T100" fmla="*/ 455 w 456"/>
                    <a:gd name="T101" fmla="*/ 207 h 342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456" h="342">
                      <a:moveTo>
                        <a:pt x="456" y="201"/>
                      </a:moveTo>
                      <a:cubicBezTo>
                        <a:pt x="456" y="201"/>
                        <a:pt x="455" y="198"/>
                        <a:pt x="455" y="197"/>
                      </a:cubicBezTo>
                      <a:cubicBezTo>
                        <a:pt x="454" y="197"/>
                        <a:pt x="454" y="197"/>
                        <a:pt x="454" y="197"/>
                      </a:cubicBezTo>
                      <a:cubicBezTo>
                        <a:pt x="453" y="197"/>
                        <a:pt x="453" y="196"/>
                        <a:pt x="452" y="196"/>
                      </a:cubicBezTo>
                      <a:cubicBezTo>
                        <a:pt x="450" y="193"/>
                        <a:pt x="451" y="180"/>
                        <a:pt x="452" y="176"/>
                      </a:cubicBezTo>
                      <a:cubicBezTo>
                        <a:pt x="451" y="176"/>
                        <a:pt x="450" y="176"/>
                        <a:pt x="450" y="176"/>
                      </a:cubicBezTo>
                      <a:cubicBezTo>
                        <a:pt x="445" y="176"/>
                        <a:pt x="443" y="168"/>
                        <a:pt x="442" y="165"/>
                      </a:cubicBezTo>
                      <a:cubicBezTo>
                        <a:pt x="441" y="163"/>
                        <a:pt x="438" y="158"/>
                        <a:pt x="436" y="158"/>
                      </a:cubicBezTo>
                      <a:cubicBezTo>
                        <a:pt x="435" y="158"/>
                        <a:pt x="435" y="159"/>
                        <a:pt x="434" y="159"/>
                      </a:cubicBezTo>
                      <a:cubicBezTo>
                        <a:pt x="431" y="159"/>
                        <a:pt x="430" y="156"/>
                        <a:pt x="430" y="154"/>
                      </a:cubicBezTo>
                      <a:cubicBezTo>
                        <a:pt x="430" y="154"/>
                        <a:pt x="430" y="153"/>
                        <a:pt x="430" y="153"/>
                      </a:cubicBezTo>
                      <a:cubicBezTo>
                        <a:pt x="429" y="153"/>
                        <a:pt x="429" y="153"/>
                        <a:pt x="429" y="153"/>
                      </a:cubicBezTo>
                      <a:cubicBezTo>
                        <a:pt x="427" y="153"/>
                        <a:pt x="426" y="153"/>
                        <a:pt x="425" y="152"/>
                      </a:cubicBezTo>
                      <a:cubicBezTo>
                        <a:pt x="423" y="149"/>
                        <a:pt x="423" y="142"/>
                        <a:pt x="423" y="139"/>
                      </a:cubicBezTo>
                      <a:cubicBezTo>
                        <a:pt x="423" y="139"/>
                        <a:pt x="423" y="139"/>
                        <a:pt x="423" y="138"/>
                      </a:cubicBezTo>
                      <a:cubicBezTo>
                        <a:pt x="423" y="138"/>
                        <a:pt x="423" y="138"/>
                        <a:pt x="422" y="138"/>
                      </a:cubicBezTo>
                      <a:cubicBezTo>
                        <a:pt x="421" y="138"/>
                        <a:pt x="420" y="138"/>
                        <a:pt x="419" y="137"/>
                      </a:cubicBezTo>
                      <a:cubicBezTo>
                        <a:pt x="419" y="137"/>
                        <a:pt x="419" y="136"/>
                        <a:pt x="419" y="136"/>
                      </a:cubicBezTo>
                      <a:cubicBezTo>
                        <a:pt x="419" y="136"/>
                        <a:pt x="418" y="137"/>
                        <a:pt x="417" y="137"/>
                      </a:cubicBezTo>
                      <a:cubicBezTo>
                        <a:pt x="416" y="137"/>
                        <a:pt x="416" y="138"/>
                        <a:pt x="415" y="138"/>
                      </a:cubicBezTo>
                      <a:cubicBezTo>
                        <a:pt x="414" y="139"/>
                        <a:pt x="412" y="138"/>
                        <a:pt x="411" y="137"/>
                      </a:cubicBezTo>
                      <a:cubicBezTo>
                        <a:pt x="409" y="134"/>
                        <a:pt x="409" y="130"/>
                        <a:pt x="410" y="128"/>
                      </a:cubicBezTo>
                      <a:cubicBezTo>
                        <a:pt x="410" y="126"/>
                        <a:pt x="409" y="124"/>
                        <a:pt x="406" y="122"/>
                      </a:cubicBezTo>
                      <a:cubicBezTo>
                        <a:pt x="402" y="118"/>
                        <a:pt x="401" y="115"/>
                        <a:pt x="402" y="112"/>
                      </a:cubicBezTo>
                      <a:cubicBezTo>
                        <a:pt x="400" y="109"/>
                        <a:pt x="382" y="100"/>
                        <a:pt x="377" y="99"/>
                      </a:cubicBezTo>
                      <a:cubicBezTo>
                        <a:pt x="373" y="98"/>
                        <a:pt x="373" y="94"/>
                        <a:pt x="373" y="92"/>
                      </a:cubicBezTo>
                      <a:cubicBezTo>
                        <a:pt x="373" y="91"/>
                        <a:pt x="374" y="91"/>
                        <a:pt x="373" y="90"/>
                      </a:cubicBezTo>
                      <a:cubicBezTo>
                        <a:pt x="371" y="88"/>
                        <a:pt x="370" y="80"/>
                        <a:pt x="370" y="75"/>
                      </a:cubicBezTo>
                      <a:cubicBezTo>
                        <a:pt x="370" y="73"/>
                        <a:pt x="369" y="72"/>
                        <a:pt x="367" y="70"/>
                      </a:cubicBezTo>
                      <a:cubicBezTo>
                        <a:pt x="365" y="68"/>
                        <a:pt x="363" y="66"/>
                        <a:pt x="363" y="63"/>
                      </a:cubicBezTo>
                      <a:cubicBezTo>
                        <a:pt x="364" y="61"/>
                        <a:pt x="363" y="60"/>
                        <a:pt x="363" y="58"/>
                      </a:cubicBezTo>
                      <a:cubicBezTo>
                        <a:pt x="362" y="55"/>
                        <a:pt x="362" y="52"/>
                        <a:pt x="362" y="49"/>
                      </a:cubicBezTo>
                      <a:cubicBezTo>
                        <a:pt x="362" y="48"/>
                        <a:pt x="361" y="47"/>
                        <a:pt x="358" y="45"/>
                      </a:cubicBezTo>
                      <a:cubicBezTo>
                        <a:pt x="357" y="44"/>
                        <a:pt x="355" y="43"/>
                        <a:pt x="355" y="41"/>
                      </a:cubicBezTo>
                      <a:cubicBezTo>
                        <a:pt x="354" y="42"/>
                        <a:pt x="353" y="42"/>
                        <a:pt x="352" y="42"/>
                      </a:cubicBezTo>
                      <a:cubicBezTo>
                        <a:pt x="351" y="42"/>
                        <a:pt x="349" y="43"/>
                        <a:pt x="348" y="43"/>
                      </a:cubicBezTo>
                      <a:cubicBezTo>
                        <a:pt x="346" y="43"/>
                        <a:pt x="345" y="43"/>
                        <a:pt x="344" y="41"/>
                      </a:cubicBezTo>
                      <a:cubicBezTo>
                        <a:pt x="342" y="39"/>
                        <a:pt x="342" y="34"/>
                        <a:pt x="342" y="29"/>
                      </a:cubicBezTo>
                      <a:cubicBezTo>
                        <a:pt x="343" y="24"/>
                        <a:pt x="340" y="15"/>
                        <a:pt x="338" y="13"/>
                      </a:cubicBezTo>
                      <a:cubicBezTo>
                        <a:pt x="335" y="11"/>
                        <a:pt x="334" y="7"/>
                        <a:pt x="333" y="3"/>
                      </a:cubicBezTo>
                      <a:cubicBezTo>
                        <a:pt x="333" y="2"/>
                        <a:pt x="333" y="1"/>
                        <a:pt x="332" y="0"/>
                      </a:cubicBezTo>
                      <a:cubicBezTo>
                        <a:pt x="331" y="1"/>
                        <a:pt x="328" y="4"/>
                        <a:pt x="328" y="6"/>
                      </a:cubicBezTo>
                      <a:cubicBezTo>
                        <a:pt x="328" y="10"/>
                        <a:pt x="327" y="14"/>
                        <a:pt x="325" y="17"/>
                      </a:cubicBezTo>
                      <a:cubicBezTo>
                        <a:pt x="324" y="17"/>
                        <a:pt x="325" y="19"/>
                        <a:pt x="325" y="20"/>
                      </a:cubicBezTo>
                      <a:cubicBezTo>
                        <a:pt x="325" y="23"/>
                        <a:pt x="326" y="27"/>
                        <a:pt x="323" y="29"/>
                      </a:cubicBezTo>
                      <a:cubicBezTo>
                        <a:pt x="322" y="30"/>
                        <a:pt x="322" y="36"/>
                        <a:pt x="323" y="39"/>
                      </a:cubicBezTo>
                      <a:cubicBezTo>
                        <a:pt x="323" y="42"/>
                        <a:pt x="323" y="45"/>
                        <a:pt x="323" y="48"/>
                      </a:cubicBezTo>
                      <a:cubicBezTo>
                        <a:pt x="323" y="49"/>
                        <a:pt x="323" y="51"/>
                        <a:pt x="322" y="52"/>
                      </a:cubicBezTo>
                      <a:cubicBezTo>
                        <a:pt x="322" y="57"/>
                        <a:pt x="322" y="62"/>
                        <a:pt x="319" y="66"/>
                      </a:cubicBezTo>
                      <a:cubicBezTo>
                        <a:pt x="318" y="67"/>
                        <a:pt x="318" y="69"/>
                        <a:pt x="317" y="70"/>
                      </a:cubicBezTo>
                      <a:cubicBezTo>
                        <a:pt x="315" y="74"/>
                        <a:pt x="313" y="78"/>
                        <a:pt x="309" y="80"/>
                      </a:cubicBezTo>
                      <a:cubicBezTo>
                        <a:pt x="304" y="82"/>
                        <a:pt x="297" y="80"/>
                        <a:pt x="294" y="76"/>
                      </a:cubicBezTo>
                      <a:cubicBezTo>
                        <a:pt x="293" y="75"/>
                        <a:pt x="292" y="74"/>
                        <a:pt x="292" y="72"/>
                      </a:cubicBezTo>
                      <a:cubicBezTo>
                        <a:pt x="292" y="72"/>
                        <a:pt x="292" y="72"/>
                        <a:pt x="292" y="72"/>
                      </a:cubicBezTo>
                      <a:cubicBezTo>
                        <a:pt x="291" y="70"/>
                        <a:pt x="287" y="69"/>
                        <a:pt x="284" y="70"/>
                      </a:cubicBezTo>
                      <a:cubicBezTo>
                        <a:pt x="281" y="70"/>
                        <a:pt x="279" y="68"/>
                        <a:pt x="277" y="65"/>
                      </a:cubicBezTo>
                      <a:cubicBezTo>
                        <a:pt x="275" y="64"/>
                        <a:pt x="274" y="62"/>
                        <a:pt x="272" y="60"/>
                      </a:cubicBezTo>
                      <a:cubicBezTo>
                        <a:pt x="270" y="59"/>
                        <a:pt x="268" y="59"/>
                        <a:pt x="266" y="59"/>
                      </a:cubicBezTo>
                      <a:cubicBezTo>
                        <a:pt x="263" y="59"/>
                        <a:pt x="261" y="59"/>
                        <a:pt x="260" y="56"/>
                      </a:cubicBezTo>
                      <a:cubicBezTo>
                        <a:pt x="258" y="52"/>
                        <a:pt x="257" y="51"/>
                        <a:pt x="254" y="49"/>
                      </a:cubicBezTo>
                      <a:cubicBezTo>
                        <a:pt x="253" y="48"/>
                        <a:pt x="253" y="48"/>
                        <a:pt x="253" y="48"/>
                      </a:cubicBezTo>
                      <a:cubicBezTo>
                        <a:pt x="251" y="47"/>
                        <a:pt x="250" y="46"/>
                        <a:pt x="250" y="44"/>
                      </a:cubicBezTo>
                      <a:cubicBezTo>
                        <a:pt x="250" y="42"/>
                        <a:pt x="251" y="41"/>
                        <a:pt x="253" y="40"/>
                      </a:cubicBezTo>
                      <a:cubicBezTo>
                        <a:pt x="254" y="39"/>
                        <a:pt x="254" y="39"/>
                        <a:pt x="254" y="39"/>
                      </a:cubicBezTo>
                      <a:cubicBezTo>
                        <a:pt x="256" y="38"/>
                        <a:pt x="257" y="36"/>
                        <a:pt x="254" y="32"/>
                      </a:cubicBezTo>
                      <a:cubicBezTo>
                        <a:pt x="254" y="32"/>
                        <a:pt x="253" y="31"/>
                        <a:pt x="254" y="29"/>
                      </a:cubicBezTo>
                      <a:cubicBezTo>
                        <a:pt x="254" y="27"/>
                        <a:pt x="256" y="27"/>
                        <a:pt x="258" y="26"/>
                      </a:cubicBezTo>
                      <a:cubicBezTo>
                        <a:pt x="259" y="26"/>
                        <a:pt x="261" y="25"/>
                        <a:pt x="262" y="24"/>
                      </a:cubicBezTo>
                      <a:cubicBezTo>
                        <a:pt x="264" y="24"/>
                        <a:pt x="264" y="23"/>
                        <a:pt x="264" y="22"/>
                      </a:cubicBezTo>
                      <a:cubicBezTo>
                        <a:pt x="264" y="21"/>
                        <a:pt x="263" y="18"/>
                        <a:pt x="266" y="17"/>
                      </a:cubicBezTo>
                      <a:cubicBezTo>
                        <a:pt x="267" y="17"/>
                        <a:pt x="267" y="16"/>
                        <a:pt x="267" y="16"/>
                      </a:cubicBezTo>
                      <a:cubicBezTo>
                        <a:pt x="267" y="16"/>
                        <a:pt x="266" y="15"/>
                        <a:pt x="264" y="15"/>
                      </a:cubicBezTo>
                      <a:cubicBezTo>
                        <a:pt x="264" y="15"/>
                        <a:pt x="264" y="15"/>
                        <a:pt x="264" y="15"/>
                      </a:cubicBezTo>
                      <a:cubicBezTo>
                        <a:pt x="264" y="15"/>
                        <a:pt x="263" y="16"/>
                        <a:pt x="263" y="16"/>
                      </a:cubicBezTo>
                      <a:cubicBezTo>
                        <a:pt x="263" y="17"/>
                        <a:pt x="263" y="19"/>
                        <a:pt x="261" y="20"/>
                      </a:cubicBezTo>
                      <a:cubicBezTo>
                        <a:pt x="260" y="20"/>
                        <a:pt x="260" y="20"/>
                        <a:pt x="260" y="20"/>
                      </a:cubicBezTo>
                      <a:cubicBezTo>
                        <a:pt x="258" y="20"/>
                        <a:pt x="257" y="18"/>
                        <a:pt x="256" y="15"/>
                      </a:cubicBezTo>
                      <a:cubicBezTo>
                        <a:pt x="256" y="15"/>
                        <a:pt x="256" y="15"/>
                        <a:pt x="256" y="14"/>
                      </a:cubicBezTo>
                      <a:cubicBezTo>
                        <a:pt x="256" y="14"/>
                        <a:pt x="256" y="14"/>
                        <a:pt x="256" y="15"/>
                      </a:cubicBezTo>
                      <a:cubicBezTo>
                        <a:pt x="254" y="16"/>
                        <a:pt x="252" y="18"/>
                        <a:pt x="249" y="18"/>
                      </a:cubicBezTo>
                      <a:cubicBezTo>
                        <a:pt x="248" y="18"/>
                        <a:pt x="247" y="17"/>
                        <a:pt x="246" y="16"/>
                      </a:cubicBezTo>
                      <a:cubicBezTo>
                        <a:pt x="245" y="14"/>
                        <a:pt x="234" y="12"/>
                        <a:pt x="225" y="10"/>
                      </a:cubicBezTo>
                      <a:cubicBezTo>
                        <a:pt x="224" y="10"/>
                        <a:pt x="223" y="10"/>
                        <a:pt x="221" y="9"/>
                      </a:cubicBezTo>
                      <a:cubicBezTo>
                        <a:pt x="222" y="10"/>
                        <a:pt x="222" y="11"/>
                        <a:pt x="222" y="12"/>
                      </a:cubicBezTo>
                      <a:cubicBezTo>
                        <a:pt x="220" y="16"/>
                        <a:pt x="209" y="17"/>
                        <a:pt x="206" y="17"/>
                      </a:cubicBezTo>
                      <a:cubicBezTo>
                        <a:pt x="205" y="17"/>
                        <a:pt x="203" y="17"/>
                        <a:pt x="202" y="17"/>
                      </a:cubicBezTo>
                      <a:cubicBezTo>
                        <a:pt x="202" y="17"/>
                        <a:pt x="202" y="18"/>
                        <a:pt x="202" y="19"/>
                      </a:cubicBezTo>
                      <a:cubicBezTo>
                        <a:pt x="201" y="20"/>
                        <a:pt x="200" y="20"/>
                        <a:pt x="199" y="20"/>
                      </a:cubicBezTo>
                      <a:cubicBezTo>
                        <a:pt x="199" y="20"/>
                        <a:pt x="199" y="20"/>
                        <a:pt x="199" y="20"/>
                      </a:cubicBezTo>
                      <a:cubicBezTo>
                        <a:pt x="198" y="20"/>
                        <a:pt x="197" y="22"/>
                        <a:pt x="196" y="24"/>
                      </a:cubicBezTo>
                      <a:cubicBezTo>
                        <a:pt x="195" y="26"/>
                        <a:pt x="194" y="28"/>
                        <a:pt x="192" y="30"/>
                      </a:cubicBezTo>
                      <a:cubicBezTo>
                        <a:pt x="191" y="31"/>
                        <a:pt x="191" y="32"/>
                        <a:pt x="191" y="33"/>
                      </a:cubicBezTo>
                      <a:cubicBezTo>
                        <a:pt x="190" y="35"/>
                        <a:pt x="190" y="36"/>
                        <a:pt x="187" y="38"/>
                      </a:cubicBezTo>
                      <a:cubicBezTo>
                        <a:pt x="186" y="39"/>
                        <a:pt x="186" y="39"/>
                        <a:pt x="186" y="40"/>
                      </a:cubicBezTo>
                      <a:cubicBezTo>
                        <a:pt x="186" y="41"/>
                        <a:pt x="186" y="42"/>
                        <a:pt x="188" y="45"/>
                      </a:cubicBezTo>
                      <a:cubicBezTo>
                        <a:pt x="190" y="47"/>
                        <a:pt x="191" y="48"/>
                        <a:pt x="190" y="50"/>
                      </a:cubicBezTo>
                      <a:cubicBezTo>
                        <a:pt x="189" y="53"/>
                        <a:pt x="183" y="52"/>
                        <a:pt x="180" y="49"/>
                      </a:cubicBezTo>
                      <a:cubicBezTo>
                        <a:pt x="178" y="47"/>
                        <a:pt x="177" y="46"/>
                        <a:pt x="176" y="46"/>
                      </a:cubicBezTo>
                      <a:cubicBezTo>
                        <a:pt x="176" y="46"/>
                        <a:pt x="176" y="47"/>
                        <a:pt x="176" y="48"/>
                      </a:cubicBezTo>
                      <a:cubicBezTo>
                        <a:pt x="176" y="49"/>
                        <a:pt x="175" y="50"/>
                        <a:pt x="175" y="51"/>
                      </a:cubicBezTo>
                      <a:cubicBezTo>
                        <a:pt x="174" y="52"/>
                        <a:pt x="171" y="52"/>
                        <a:pt x="170" y="50"/>
                      </a:cubicBezTo>
                      <a:cubicBezTo>
                        <a:pt x="168" y="49"/>
                        <a:pt x="168" y="47"/>
                        <a:pt x="168" y="45"/>
                      </a:cubicBezTo>
                      <a:cubicBezTo>
                        <a:pt x="168" y="44"/>
                        <a:pt x="168" y="44"/>
                        <a:pt x="168" y="44"/>
                      </a:cubicBezTo>
                      <a:cubicBezTo>
                        <a:pt x="168" y="44"/>
                        <a:pt x="167" y="44"/>
                        <a:pt x="167" y="44"/>
                      </a:cubicBezTo>
                      <a:cubicBezTo>
                        <a:pt x="165" y="43"/>
                        <a:pt x="163" y="43"/>
                        <a:pt x="162" y="41"/>
                      </a:cubicBezTo>
                      <a:cubicBezTo>
                        <a:pt x="161" y="39"/>
                        <a:pt x="157" y="35"/>
                        <a:pt x="155" y="35"/>
                      </a:cubicBezTo>
                      <a:cubicBezTo>
                        <a:pt x="154" y="35"/>
                        <a:pt x="153" y="35"/>
                        <a:pt x="153" y="36"/>
                      </a:cubicBezTo>
                      <a:cubicBezTo>
                        <a:pt x="152" y="37"/>
                        <a:pt x="150" y="39"/>
                        <a:pt x="148" y="39"/>
                      </a:cubicBezTo>
                      <a:cubicBezTo>
                        <a:pt x="147" y="39"/>
                        <a:pt x="147" y="39"/>
                        <a:pt x="146" y="39"/>
                      </a:cubicBezTo>
                      <a:cubicBezTo>
                        <a:pt x="146" y="39"/>
                        <a:pt x="146" y="40"/>
                        <a:pt x="146" y="42"/>
                      </a:cubicBezTo>
                      <a:cubicBezTo>
                        <a:pt x="147" y="43"/>
                        <a:pt x="146" y="44"/>
                        <a:pt x="146" y="44"/>
                      </a:cubicBezTo>
                      <a:cubicBezTo>
                        <a:pt x="145" y="45"/>
                        <a:pt x="145" y="45"/>
                        <a:pt x="143" y="45"/>
                      </a:cubicBezTo>
                      <a:cubicBezTo>
                        <a:pt x="142" y="45"/>
                        <a:pt x="141" y="45"/>
                        <a:pt x="140" y="45"/>
                      </a:cubicBezTo>
                      <a:cubicBezTo>
                        <a:pt x="139" y="44"/>
                        <a:pt x="137" y="44"/>
                        <a:pt x="136" y="44"/>
                      </a:cubicBezTo>
                      <a:cubicBezTo>
                        <a:pt x="136" y="44"/>
                        <a:pt x="136" y="45"/>
                        <a:pt x="136" y="45"/>
                      </a:cubicBezTo>
                      <a:cubicBezTo>
                        <a:pt x="136" y="46"/>
                        <a:pt x="137" y="47"/>
                        <a:pt x="136" y="48"/>
                      </a:cubicBezTo>
                      <a:cubicBezTo>
                        <a:pt x="135" y="49"/>
                        <a:pt x="135" y="49"/>
                        <a:pt x="134" y="49"/>
                      </a:cubicBezTo>
                      <a:cubicBezTo>
                        <a:pt x="134" y="49"/>
                        <a:pt x="134" y="50"/>
                        <a:pt x="133" y="50"/>
                      </a:cubicBezTo>
                      <a:cubicBezTo>
                        <a:pt x="133" y="51"/>
                        <a:pt x="131" y="53"/>
                        <a:pt x="128" y="53"/>
                      </a:cubicBezTo>
                      <a:cubicBezTo>
                        <a:pt x="128" y="53"/>
                        <a:pt x="127" y="56"/>
                        <a:pt x="128" y="62"/>
                      </a:cubicBezTo>
                      <a:cubicBezTo>
                        <a:pt x="128" y="62"/>
                        <a:pt x="128" y="63"/>
                        <a:pt x="127" y="64"/>
                      </a:cubicBezTo>
                      <a:cubicBezTo>
                        <a:pt x="126" y="66"/>
                        <a:pt x="124" y="65"/>
                        <a:pt x="122" y="64"/>
                      </a:cubicBezTo>
                      <a:cubicBezTo>
                        <a:pt x="121" y="64"/>
                        <a:pt x="120" y="63"/>
                        <a:pt x="119" y="63"/>
                      </a:cubicBezTo>
                      <a:cubicBezTo>
                        <a:pt x="119" y="63"/>
                        <a:pt x="119" y="64"/>
                        <a:pt x="120" y="64"/>
                      </a:cubicBezTo>
                      <a:cubicBezTo>
                        <a:pt x="120" y="66"/>
                        <a:pt x="121" y="67"/>
                        <a:pt x="122" y="69"/>
                      </a:cubicBezTo>
                      <a:cubicBezTo>
                        <a:pt x="123" y="74"/>
                        <a:pt x="120" y="75"/>
                        <a:pt x="119" y="76"/>
                      </a:cubicBezTo>
                      <a:cubicBezTo>
                        <a:pt x="118" y="76"/>
                        <a:pt x="118" y="77"/>
                        <a:pt x="118" y="77"/>
                      </a:cubicBezTo>
                      <a:cubicBezTo>
                        <a:pt x="117" y="77"/>
                        <a:pt x="116" y="78"/>
                        <a:pt x="116" y="78"/>
                      </a:cubicBezTo>
                      <a:cubicBezTo>
                        <a:pt x="114" y="78"/>
                        <a:pt x="112" y="76"/>
                        <a:pt x="111" y="73"/>
                      </a:cubicBezTo>
                      <a:cubicBezTo>
                        <a:pt x="110" y="72"/>
                        <a:pt x="110" y="70"/>
                        <a:pt x="110" y="68"/>
                      </a:cubicBezTo>
                      <a:cubicBezTo>
                        <a:pt x="109" y="68"/>
                        <a:pt x="107" y="70"/>
                        <a:pt x="104" y="73"/>
                      </a:cubicBezTo>
                      <a:cubicBezTo>
                        <a:pt x="103" y="75"/>
                        <a:pt x="103" y="77"/>
                        <a:pt x="104" y="80"/>
                      </a:cubicBezTo>
                      <a:cubicBezTo>
                        <a:pt x="105" y="83"/>
                        <a:pt x="106" y="85"/>
                        <a:pt x="103" y="86"/>
                      </a:cubicBezTo>
                      <a:cubicBezTo>
                        <a:pt x="102" y="87"/>
                        <a:pt x="93" y="96"/>
                        <a:pt x="88" y="102"/>
                      </a:cubicBezTo>
                      <a:cubicBezTo>
                        <a:pt x="84" y="106"/>
                        <a:pt x="78" y="107"/>
                        <a:pt x="73" y="107"/>
                      </a:cubicBezTo>
                      <a:cubicBezTo>
                        <a:pt x="71" y="107"/>
                        <a:pt x="68" y="107"/>
                        <a:pt x="67" y="108"/>
                      </a:cubicBezTo>
                      <a:cubicBezTo>
                        <a:pt x="65" y="110"/>
                        <a:pt x="63" y="110"/>
                        <a:pt x="61" y="110"/>
                      </a:cubicBezTo>
                      <a:cubicBezTo>
                        <a:pt x="59" y="110"/>
                        <a:pt x="58" y="110"/>
                        <a:pt x="57" y="111"/>
                      </a:cubicBezTo>
                      <a:cubicBezTo>
                        <a:pt x="56" y="112"/>
                        <a:pt x="56" y="112"/>
                        <a:pt x="56" y="112"/>
                      </a:cubicBezTo>
                      <a:cubicBezTo>
                        <a:pt x="52" y="115"/>
                        <a:pt x="49" y="117"/>
                        <a:pt x="46" y="117"/>
                      </a:cubicBezTo>
                      <a:cubicBezTo>
                        <a:pt x="44" y="117"/>
                        <a:pt x="43" y="116"/>
                        <a:pt x="43" y="115"/>
                      </a:cubicBezTo>
                      <a:cubicBezTo>
                        <a:pt x="43" y="115"/>
                        <a:pt x="42" y="115"/>
                        <a:pt x="42" y="115"/>
                      </a:cubicBezTo>
                      <a:cubicBezTo>
                        <a:pt x="39" y="115"/>
                        <a:pt x="35" y="117"/>
                        <a:pt x="33" y="119"/>
                      </a:cubicBezTo>
                      <a:cubicBezTo>
                        <a:pt x="29" y="123"/>
                        <a:pt x="22" y="127"/>
                        <a:pt x="17" y="127"/>
                      </a:cubicBezTo>
                      <a:cubicBezTo>
                        <a:pt x="16" y="127"/>
                        <a:pt x="15" y="129"/>
                        <a:pt x="15" y="131"/>
                      </a:cubicBezTo>
                      <a:cubicBezTo>
                        <a:pt x="14" y="133"/>
                        <a:pt x="13" y="134"/>
                        <a:pt x="12" y="135"/>
                      </a:cubicBezTo>
                      <a:cubicBezTo>
                        <a:pt x="12" y="136"/>
                        <a:pt x="11" y="136"/>
                        <a:pt x="11" y="136"/>
                      </a:cubicBezTo>
                      <a:cubicBezTo>
                        <a:pt x="10" y="136"/>
                        <a:pt x="10" y="136"/>
                        <a:pt x="10" y="136"/>
                      </a:cubicBezTo>
                      <a:cubicBezTo>
                        <a:pt x="9" y="135"/>
                        <a:pt x="9" y="135"/>
                        <a:pt x="9" y="135"/>
                      </a:cubicBezTo>
                      <a:cubicBezTo>
                        <a:pt x="8" y="134"/>
                        <a:pt x="8" y="133"/>
                        <a:pt x="8" y="132"/>
                      </a:cubicBezTo>
                      <a:cubicBezTo>
                        <a:pt x="7" y="133"/>
                        <a:pt x="7" y="134"/>
                        <a:pt x="6" y="136"/>
                      </a:cubicBezTo>
                      <a:cubicBezTo>
                        <a:pt x="6" y="137"/>
                        <a:pt x="6" y="138"/>
                        <a:pt x="7" y="140"/>
                      </a:cubicBezTo>
                      <a:cubicBezTo>
                        <a:pt x="8" y="142"/>
                        <a:pt x="9" y="145"/>
                        <a:pt x="6" y="149"/>
                      </a:cubicBezTo>
                      <a:cubicBezTo>
                        <a:pt x="2" y="155"/>
                        <a:pt x="0" y="159"/>
                        <a:pt x="4" y="164"/>
                      </a:cubicBezTo>
                      <a:cubicBezTo>
                        <a:pt x="10" y="172"/>
                        <a:pt x="13" y="177"/>
                        <a:pt x="11" y="182"/>
                      </a:cubicBezTo>
                      <a:cubicBezTo>
                        <a:pt x="10" y="183"/>
                        <a:pt x="9" y="183"/>
                        <a:pt x="8" y="183"/>
                      </a:cubicBezTo>
                      <a:cubicBezTo>
                        <a:pt x="8" y="183"/>
                        <a:pt x="8" y="183"/>
                        <a:pt x="8" y="183"/>
                      </a:cubicBezTo>
                      <a:cubicBezTo>
                        <a:pt x="8" y="184"/>
                        <a:pt x="7" y="184"/>
                        <a:pt x="7" y="184"/>
                      </a:cubicBezTo>
                      <a:cubicBezTo>
                        <a:pt x="6" y="185"/>
                        <a:pt x="5" y="186"/>
                        <a:pt x="3" y="185"/>
                      </a:cubicBezTo>
                      <a:cubicBezTo>
                        <a:pt x="3" y="185"/>
                        <a:pt x="4" y="185"/>
                        <a:pt x="4" y="186"/>
                      </a:cubicBezTo>
                      <a:cubicBezTo>
                        <a:pt x="7" y="192"/>
                        <a:pt x="11" y="198"/>
                        <a:pt x="11" y="202"/>
                      </a:cubicBezTo>
                      <a:cubicBezTo>
                        <a:pt x="11" y="204"/>
                        <a:pt x="13" y="207"/>
                        <a:pt x="15" y="210"/>
                      </a:cubicBezTo>
                      <a:cubicBezTo>
                        <a:pt x="18" y="214"/>
                        <a:pt x="21" y="218"/>
                        <a:pt x="21" y="224"/>
                      </a:cubicBezTo>
                      <a:cubicBezTo>
                        <a:pt x="20" y="231"/>
                        <a:pt x="28" y="244"/>
                        <a:pt x="30" y="248"/>
                      </a:cubicBezTo>
                      <a:cubicBezTo>
                        <a:pt x="32" y="250"/>
                        <a:pt x="31" y="252"/>
                        <a:pt x="30" y="255"/>
                      </a:cubicBezTo>
                      <a:cubicBezTo>
                        <a:pt x="29" y="258"/>
                        <a:pt x="28" y="261"/>
                        <a:pt x="28" y="264"/>
                      </a:cubicBezTo>
                      <a:cubicBezTo>
                        <a:pt x="29" y="268"/>
                        <a:pt x="28" y="271"/>
                        <a:pt x="26" y="273"/>
                      </a:cubicBezTo>
                      <a:cubicBezTo>
                        <a:pt x="25" y="275"/>
                        <a:pt x="22" y="276"/>
                        <a:pt x="20" y="276"/>
                      </a:cubicBezTo>
                      <a:cubicBezTo>
                        <a:pt x="19" y="276"/>
                        <a:pt x="19" y="276"/>
                        <a:pt x="20" y="277"/>
                      </a:cubicBezTo>
                      <a:cubicBezTo>
                        <a:pt x="21" y="278"/>
                        <a:pt x="22" y="279"/>
                        <a:pt x="23" y="279"/>
                      </a:cubicBezTo>
                      <a:cubicBezTo>
                        <a:pt x="26" y="280"/>
                        <a:pt x="28" y="281"/>
                        <a:pt x="29" y="283"/>
                      </a:cubicBezTo>
                      <a:cubicBezTo>
                        <a:pt x="29" y="284"/>
                        <a:pt x="30" y="285"/>
                        <a:pt x="32" y="287"/>
                      </a:cubicBezTo>
                      <a:cubicBezTo>
                        <a:pt x="34" y="288"/>
                        <a:pt x="38" y="289"/>
                        <a:pt x="44" y="289"/>
                      </a:cubicBezTo>
                      <a:cubicBezTo>
                        <a:pt x="46" y="289"/>
                        <a:pt x="48" y="289"/>
                        <a:pt x="50" y="289"/>
                      </a:cubicBezTo>
                      <a:cubicBezTo>
                        <a:pt x="51" y="289"/>
                        <a:pt x="52" y="289"/>
                        <a:pt x="53" y="289"/>
                      </a:cubicBezTo>
                      <a:cubicBezTo>
                        <a:pt x="54" y="289"/>
                        <a:pt x="55" y="288"/>
                        <a:pt x="56" y="286"/>
                      </a:cubicBezTo>
                      <a:cubicBezTo>
                        <a:pt x="58" y="284"/>
                        <a:pt x="60" y="282"/>
                        <a:pt x="64" y="282"/>
                      </a:cubicBezTo>
                      <a:cubicBezTo>
                        <a:pt x="67" y="282"/>
                        <a:pt x="68" y="281"/>
                        <a:pt x="69" y="279"/>
                      </a:cubicBezTo>
                      <a:cubicBezTo>
                        <a:pt x="69" y="279"/>
                        <a:pt x="70" y="278"/>
                        <a:pt x="71" y="277"/>
                      </a:cubicBezTo>
                      <a:cubicBezTo>
                        <a:pt x="72" y="275"/>
                        <a:pt x="76" y="274"/>
                        <a:pt x="84" y="274"/>
                      </a:cubicBezTo>
                      <a:cubicBezTo>
                        <a:pt x="89" y="274"/>
                        <a:pt x="94" y="274"/>
                        <a:pt x="99" y="275"/>
                      </a:cubicBezTo>
                      <a:cubicBezTo>
                        <a:pt x="101" y="275"/>
                        <a:pt x="101" y="275"/>
                        <a:pt x="101" y="275"/>
                      </a:cubicBezTo>
                      <a:cubicBezTo>
                        <a:pt x="112" y="275"/>
                        <a:pt x="118" y="273"/>
                        <a:pt x="120" y="267"/>
                      </a:cubicBezTo>
                      <a:cubicBezTo>
                        <a:pt x="122" y="264"/>
                        <a:pt x="126" y="262"/>
                        <a:pt x="130" y="261"/>
                      </a:cubicBezTo>
                      <a:cubicBezTo>
                        <a:pt x="132" y="260"/>
                        <a:pt x="135" y="259"/>
                        <a:pt x="136" y="258"/>
                      </a:cubicBezTo>
                      <a:cubicBezTo>
                        <a:pt x="140" y="254"/>
                        <a:pt x="143" y="254"/>
                        <a:pt x="154" y="254"/>
                      </a:cubicBezTo>
                      <a:cubicBezTo>
                        <a:pt x="161" y="255"/>
                        <a:pt x="168" y="251"/>
                        <a:pt x="174" y="249"/>
                      </a:cubicBezTo>
                      <a:cubicBezTo>
                        <a:pt x="176" y="248"/>
                        <a:pt x="177" y="248"/>
                        <a:pt x="178" y="247"/>
                      </a:cubicBezTo>
                      <a:cubicBezTo>
                        <a:pt x="182" y="245"/>
                        <a:pt x="187" y="245"/>
                        <a:pt x="193" y="245"/>
                      </a:cubicBezTo>
                      <a:cubicBezTo>
                        <a:pt x="196" y="245"/>
                        <a:pt x="200" y="245"/>
                        <a:pt x="202" y="244"/>
                      </a:cubicBezTo>
                      <a:cubicBezTo>
                        <a:pt x="203" y="244"/>
                        <a:pt x="203" y="244"/>
                        <a:pt x="204" y="244"/>
                      </a:cubicBezTo>
                      <a:cubicBezTo>
                        <a:pt x="207" y="244"/>
                        <a:pt x="209" y="246"/>
                        <a:pt x="211" y="248"/>
                      </a:cubicBezTo>
                      <a:cubicBezTo>
                        <a:pt x="212" y="249"/>
                        <a:pt x="214" y="251"/>
                        <a:pt x="216" y="251"/>
                      </a:cubicBezTo>
                      <a:cubicBezTo>
                        <a:pt x="221" y="250"/>
                        <a:pt x="224" y="251"/>
                        <a:pt x="226" y="252"/>
                      </a:cubicBezTo>
                      <a:cubicBezTo>
                        <a:pt x="227" y="252"/>
                        <a:pt x="228" y="252"/>
                        <a:pt x="229" y="252"/>
                      </a:cubicBezTo>
                      <a:cubicBezTo>
                        <a:pt x="230" y="252"/>
                        <a:pt x="230" y="252"/>
                        <a:pt x="230" y="252"/>
                      </a:cubicBezTo>
                      <a:cubicBezTo>
                        <a:pt x="232" y="252"/>
                        <a:pt x="234" y="254"/>
                        <a:pt x="234" y="254"/>
                      </a:cubicBezTo>
                      <a:cubicBezTo>
                        <a:pt x="235" y="255"/>
                        <a:pt x="236" y="255"/>
                        <a:pt x="237" y="256"/>
                      </a:cubicBezTo>
                      <a:cubicBezTo>
                        <a:pt x="239" y="256"/>
                        <a:pt x="240" y="258"/>
                        <a:pt x="240" y="259"/>
                      </a:cubicBezTo>
                      <a:cubicBezTo>
                        <a:pt x="241" y="260"/>
                        <a:pt x="241" y="263"/>
                        <a:pt x="239" y="266"/>
                      </a:cubicBezTo>
                      <a:cubicBezTo>
                        <a:pt x="239" y="266"/>
                        <a:pt x="240" y="266"/>
                        <a:pt x="240" y="267"/>
                      </a:cubicBezTo>
                      <a:cubicBezTo>
                        <a:pt x="243" y="268"/>
                        <a:pt x="246" y="269"/>
                        <a:pt x="249" y="273"/>
                      </a:cubicBezTo>
                      <a:cubicBezTo>
                        <a:pt x="252" y="277"/>
                        <a:pt x="251" y="280"/>
                        <a:pt x="251" y="282"/>
                      </a:cubicBezTo>
                      <a:cubicBezTo>
                        <a:pt x="251" y="283"/>
                        <a:pt x="251" y="284"/>
                        <a:pt x="251" y="286"/>
                      </a:cubicBezTo>
                      <a:cubicBezTo>
                        <a:pt x="252" y="287"/>
                        <a:pt x="253" y="288"/>
                        <a:pt x="253" y="288"/>
                      </a:cubicBezTo>
                      <a:cubicBezTo>
                        <a:pt x="253" y="288"/>
                        <a:pt x="255" y="286"/>
                        <a:pt x="257" y="282"/>
                      </a:cubicBezTo>
                      <a:cubicBezTo>
                        <a:pt x="260" y="278"/>
                        <a:pt x="263" y="277"/>
                        <a:pt x="266" y="277"/>
                      </a:cubicBezTo>
                      <a:cubicBezTo>
                        <a:pt x="268" y="276"/>
                        <a:pt x="268" y="276"/>
                        <a:pt x="268" y="275"/>
                      </a:cubicBezTo>
                      <a:cubicBezTo>
                        <a:pt x="269" y="269"/>
                        <a:pt x="273" y="262"/>
                        <a:pt x="278" y="262"/>
                      </a:cubicBezTo>
                      <a:cubicBezTo>
                        <a:pt x="279" y="262"/>
                        <a:pt x="280" y="263"/>
                        <a:pt x="281" y="263"/>
                      </a:cubicBezTo>
                      <a:cubicBezTo>
                        <a:pt x="284" y="266"/>
                        <a:pt x="282" y="269"/>
                        <a:pt x="281" y="271"/>
                      </a:cubicBezTo>
                      <a:cubicBezTo>
                        <a:pt x="280" y="273"/>
                        <a:pt x="278" y="276"/>
                        <a:pt x="277" y="281"/>
                      </a:cubicBezTo>
                      <a:cubicBezTo>
                        <a:pt x="276" y="288"/>
                        <a:pt x="274" y="290"/>
                        <a:pt x="271" y="290"/>
                      </a:cubicBezTo>
                      <a:cubicBezTo>
                        <a:pt x="272" y="291"/>
                        <a:pt x="272" y="291"/>
                        <a:pt x="273" y="291"/>
                      </a:cubicBezTo>
                      <a:cubicBezTo>
                        <a:pt x="274" y="291"/>
                        <a:pt x="276" y="290"/>
                        <a:pt x="276" y="289"/>
                      </a:cubicBezTo>
                      <a:cubicBezTo>
                        <a:pt x="276" y="282"/>
                        <a:pt x="279" y="280"/>
                        <a:pt x="281" y="280"/>
                      </a:cubicBezTo>
                      <a:cubicBezTo>
                        <a:pt x="283" y="280"/>
                        <a:pt x="284" y="282"/>
                        <a:pt x="286" y="284"/>
                      </a:cubicBezTo>
                      <a:cubicBezTo>
                        <a:pt x="290" y="289"/>
                        <a:pt x="287" y="293"/>
                        <a:pt x="286" y="295"/>
                      </a:cubicBezTo>
                      <a:cubicBezTo>
                        <a:pt x="286" y="296"/>
                        <a:pt x="285" y="296"/>
                        <a:pt x="285" y="297"/>
                      </a:cubicBezTo>
                      <a:cubicBezTo>
                        <a:pt x="286" y="297"/>
                        <a:pt x="287" y="296"/>
                        <a:pt x="287" y="296"/>
                      </a:cubicBezTo>
                      <a:cubicBezTo>
                        <a:pt x="289" y="296"/>
                        <a:pt x="290" y="295"/>
                        <a:pt x="291" y="295"/>
                      </a:cubicBezTo>
                      <a:cubicBezTo>
                        <a:pt x="292" y="295"/>
                        <a:pt x="292" y="295"/>
                        <a:pt x="292" y="295"/>
                      </a:cubicBezTo>
                      <a:cubicBezTo>
                        <a:pt x="295" y="296"/>
                        <a:pt x="297" y="299"/>
                        <a:pt x="299" y="301"/>
                      </a:cubicBezTo>
                      <a:cubicBezTo>
                        <a:pt x="301" y="304"/>
                        <a:pt x="304" y="309"/>
                        <a:pt x="303" y="313"/>
                      </a:cubicBezTo>
                      <a:cubicBezTo>
                        <a:pt x="303" y="314"/>
                        <a:pt x="303" y="314"/>
                        <a:pt x="303" y="314"/>
                      </a:cubicBezTo>
                      <a:cubicBezTo>
                        <a:pt x="302" y="319"/>
                        <a:pt x="301" y="322"/>
                        <a:pt x="308" y="326"/>
                      </a:cubicBezTo>
                      <a:cubicBezTo>
                        <a:pt x="311" y="327"/>
                        <a:pt x="313" y="329"/>
                        <a:pt x="314" y="329"/>
                      </a:cubicBezTo>
                      <a:cubicBezTo>
                        <a:pt x="315" y="330"/>
                        <a:pt x="315" y="330"/>
                        <a:pt x="318" y="330"/>
                      </a:cubicBezTo>
                      <a:cubicBezTo>
                        <a:pt x="325" y="330"/>
                        <a:pt x="339" y="336"/>
                        <a:pt x="342" y="339"/>
                      </a:cubicBezTo>
                      <a:cubicBezTo>
                        <a:pt x="343" y="339"/>
                        <a:pt x="343" y="339"/>
                        <a:pt x="344" y="339"/>
                      </a:cubicBezTo>
                      <a:cubicBezTo>
                        <a:pt x="347" y="339"/>
                        <a:pt x="352" y="336"/>
                        <a:pt x="353" y="332"/>
                      </a:cubicBezTo>
                      <a:cubicBezTo>
                        <a:pt x="354" y="329"/>
                        <a:pt x="356" y="327"/>
                        <a:pt x="358" y="327"/>
                      </a:cubicBezTo>
                      <a:cubicBezTo>
                        <a:pt x="360" y="327"/>
                        <a:pt x="362" y="329"/>
                        <a:pt x="363" y="331"/>
                      </a:cubicBezTo>
                      <a:cubicBezTo>
                        <a:pt x="363" y="331"/>
                        <a:pt x="363" y="331"/>
                        <a:pt x="363" y="331"/>
                      </a:cubicBezTo>
                      <a:cubicBezTo>
                        <a:pt x="363" y="331"/>
                        <a:pt x="364" y="331"/>
                        <a:pt x="364" y="331"/>
                      </a:cubicBezTo>
                      <a:cubicBezTo>
                        <a:pt x="365" y="331"/>
                        <a:pt x="366" y="332"/>
                        <a:pt x="367" y="335"/>
                      </a:cubicBezTo>
                      <a:cubicBezTo>
                        <a:pt x="367" y="336"/>
                        <a:pt x="369" y="336"/>
                        <a:pt x="370" y="337"/>
                      </a:cubicBezTo>
                      <a:cubicBezTo>
                        <a:pt x="372" y="338"/>
                        <a:pt x="373" y="339"/>
                        <a:pt x="374" y="341"/>
                      </a:cubicBezTo>
                      <a:cubicBezTo>
                        <a:pt x="375" y="341"/>
                        <a:pt x="375" y="341"/>
                        <a:pt x="375" y="342"/>
                      </a:cubicBezTo>
                      <a:cubicBezTo>
                        <a:pt x="376" y="339"/>
                        <a:pt x="378" y="338"/>
                        <a:pt x="381" y="337"/>
                      </a:cubicBezTo>
                      <a:cubicBezTo>
                        <a:pt x="383" y="336"/>
                        <a:pt x="385" y="334"/>
                        <a:pt x="388" y="331"/>
                      </a:cubicBezTo>
                      <a:cubicBezTo>
                        <a:pt x="389" y="331"/>
                        <a:pt x="390" y="330"/>
                        <a:pt x="391" y="329"/>
                      </a:cubicBezTo>
                      <a:cubicBezTo>
                        <a:pt x="395" y="325"/>
                        <a:pt x="411" y="325"/>
                        <a:pt x="415" y="324"/>
                      </a:cubicBezTo>
                      <a:cubicBezTo>
                        <a:pt x="415" y="322"/>
                        <a:pt x="416" y="315"/>
                        <a:pt x="417" y="310"/>
                      </a:cubicBezTo>
                      <a:cubicBezTo>
                        <a:pt x="417" y="308"/>
                        <a:pt x="417" y="305"/>
                        <a:pt x="417" y="303"/>
                      </a:cubicBezTo>
                      <a:cubicBezTo>
                        <a:pt x="418" y="299"/>
                        <a:pt x="420" y="296"/>
                        <a:pt x="422" y="294"/>
                      </a:cubicBezTo>
                      <a:cubicBezTo>
                        <a:pt x="424" y="292"/>
                        <a:pt x="425" y="290"/>
                        <a:pt x="426" y="286"/>
                      </a:cubicBezTo>
                      <a:cubicBezTo>
                        <a:pt x="427" y="278"/>
                        <a:pt x="436" y="261"/>
                        <a:pt x="439" y="260"/>
                      </a:cubicBezTo>
                      <a:cubicBezTo>
                        <a:pt x="440" y="260"/>
                        <a:pt x="444" y="258"/>
                        <a:pt x="445" y="254"/>
                      </a:cubicBezTo>
                      <a:cubicBezTo>
                        <a:pt x="445" y="252"/>
                        <a:pt x="446" y="249"/>
                        <a:pt x="448" y="246"/>
                      </a:cubicBezTo>
                      <a:cubicBezTo>
                        <a:pt x="449" y="244"/>
                        <a:pt x="451" y="241"/>
                        <a:pt x="451" y="239"/>
                      </a:cubicBezTo>
                      <a:cubicBezTo>
                        <a:pt x="451" y="235"/>
                        <a:pt x="452" y="231"/>
                        <a:pt x="453" y="229"/>
                      </a:cubicBezTo>
                      <a:cubicBezTo>
                        <a:pt x="453" y="227"/>
                        <a:pt x="453" y="225"/>
                        <a:pt x="453" y="225"/>
                      </a:cubicBezTo>
                      <a:cubicBezTo>
                        <a:pt x="453" y="222"/>
                        <a:pt x="451" y="216"/>
                        <a:pt x="455" y="212"/>
                      </a:cubicBezTo>
                      <a:cubicBezTo>
                        <a:pt x="456" y="210"/>
                        <a:pt x="456" y="209"/>
                        <a:pt x="455" y="207"/>
                      </a:cubicBezTo>
                      <a:cubicBezTo>
                        <a:pt x="455" y="205"/>
                        <a:pt x="454" y="203"/>
                        <a:pt x="456" y="20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103" name="Freeform 1110">
                  <a:extLst>
                    <a:ext uri="{FF2B5EF4-FFF2-40B4-BE49-F238E27FC236}">
                      <a16:creationId xmlns="" xmlns:a16="http://schemas.microsoft.com/office/drawing/2014/main" id="{2A2879FD-63C5-4AB7-B6AA-F13B26E11660}"/>
                    </a:ext>
                  </a:extLst>
                </p:cNvPr>
                <p:cNvSpPr/>
                <p:nvPr/>
              </p:nvSpPr>
              <p:spPr bwMode="auto">
                <a:xfrm>
                  <a:off x="4477" y="2837"/>
                  <a:ext cx="35" cy="36"/>
                </a:xfrm>
                <a:custGeom>
                  <a:gdLst>
                    <a:gd name="T0" fmla="*/ 27 w 37"/>
                    <a:gd name="T1" fmla="*/ 3 h 37"/>
                    <a:gd name="T2" fmla="*/ 17 w 37"/>
                    <a:gd name="T3" fmla="*/ 6 h 37"/>
                    <a:gd name="T4" fmla="*/ 3 w 37"/>
                    <a:gd name="T5" fmla="*/ 2 h 37"/>
                    <a:gd name="T6" fmla="*/ 0 w 37"/>
                    <a:gd name="T7" fmla="*/ 1 h 37"/>
                    <a:gd name="T8" fmla="*/ 2 w 37"/>
                    <a:gd name="T9" fmla="*/ 5 h 37"/>
                    <a:gd name="T10" fmla="*/ 4 w 37"/>
                    <a:gd name="T11" fmla="*/ 22 h 37"/>
                    <a:gd name="T12" fmla="*/ 5 w 37"/>
                    <a:gd name="T13" fmla="*/ 24 h 37"/>
                    <a:gd name="T14" fmla="*/ 18 w 37"/>
                    <a:gd name="T15" fmla="*/ 36 h 37"/>
                    <a:gd name="T16" fmla="*/ 20 w 37"/>
                    <a:gd name="T17" fmla="*/ 35 h 37"/>
                    <a:gd name="T18" fmla="*/ 24 w 37"/>
                    <a:gd name="T19" fmla="*/ 32 h 37"/>
                    <a:gd name="T20" fmla="*/ 24 w 37"/>
                    <a:gd name="T21" fmla="*/ 32 h 37"/>
                    <a:gd name="T22" fmla="*/ 25 w 37"/>
                    <a:gd name="T23" fmla="*/ 30 h 37"/>
                    <a:gd name="T24" fmla="*/ 25 w 37"/>
                    <a:gd name="T25" fmla="*/ 28 h 37"/>
                    <a:gd name="T26" fmla="*/ 27 w 37"/>
                    <a:gd name="T27" fmla="*/ 25 h 37"/>
                    <a:gd name="T28" fmla="*/ 30 w 37"/>
                    <a:gd name="T29" fmla="*/ 26 h 37"/>
                    <a:gd name="T30" fmla="*/ 32 w 37"/>
                    <a:gd name="T31" fmla="*/ 27 h 37"/>
                    <a:gd name="T32" fmla="*/ 32 w 37"/>
                    <a:gd name="T33" fmla="*/ 23 h 37"/>
                    <a:gd name="T34" fmla="*/ 34 w 37"/>
                    <a:gd name="T35" fmla="*/ 16 h 37"/>
                    <a:gd name="T36" fmla="*/ 36 w 37"/>
                    <a:gd name="T37" fmla="*/ 15 h 37"/>
                    <a:gd name="T38" fmla="*/ 34 w 37"/>
                    <a:gd name="T39" fmla="*/ 0 h 37"/>
                    <a:gd name="T40" fmla="*/ 27 w 37"/>
                    <a:gd name="T41" fmla="*/ 3 h 37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7" h="37">
                      <a:moveTo>
                        <a:pt x="27" y="3"/>
                      </a:moveTo>
                      <a:cubicBezTo>
                        <a:pt x="23" y="4"/>
                        <a:pt x="20" y="5"/>
                        <a:pt x="17" y="6"/>
                      </a:cubicBezTo>
                      <a:cubicBezTo>
                        <a:pt x="13" y="6"/>
                        <a:pt x="7" y="4"/>
                        <a:pt x="3" y="2"/>
                      </a:cubicBezTo>
                      <a:cubicBezTo>
                        <a:pt x="2" y="1"/>
                        <a:pt x="1" y="1"/>
                        <a:pt x="0" y="1"/>
                      </a:cubicBezTo>
                      <a:cubicBezTo>
                        <a:pt x="0" y="2"/>
                        <a:pt x="1" y="4"/>
                        <a:pt x="2" y="5"/>
                      </a:cubicBezTo>
                      <a:cubicBezTo>
                        <a:pt x="4" y="12"/>
                        <a:pt x="7" y="18"/>
                        <a:pt x="4" y="22"/>
                      </a:cubicBezTo>
                      <a:cubicBezTo>
                        <a:pt x="4" y="22"/>
                        <a:pt x="4" y="23"/>
                        <a:pt x="5" y="24"/>
                      </a:cubicBezTo>
                      <a:cubicBezTo>
                        <a:pt x="7" y="29"/>
                        <a:pt x="15" y="36"/>
                        <a:pt x="18" y="36"/>
                      </a:cubicBezTo>
                      <a:cubicBezTo>
                        <a:pt x="19" y="36"/>
                        <a:pt x="19" y="37"/>
                        <a:pt x="20" y="35"/>
                      </a:cubicBezTo>
                      <a:cubicBezTo>
                        <a:pt x="20" y="34"/>
                        <a:pt x="21" y="32"/>
                        <a:pt x="24" y="32"/>
                      </a:cubicBezTo>
                      <a:cubicBezTo>
                        <a:pt x="24" y="32"/>
                        <a:pt x="24" y="32"/>
                        <a:pt x="24" y="32"/>
                      </a:cubicBezTo>
                      <a:cubicBezTo>
                        <a:pt x="25" y="32"/>
                        <a:pt x="25" y="31"/>
                        <a:pt x="25" y="30"/>
                      </a:cubicBezTo>
                      <a:cubicBezTo>
                        <a:pt x="25" y="29"/>
                        <a:pt x="25" y="28"/>
                        <a:pt x="25" y="28"/>
                      </a:cubicBezTo>
                      <a:cubicBezTo>
                        <a:pt x="25" y="26"/>
                        <a:pt x="26" y="25"/>
                        <a:pt x="27" y="25"/>
                      </a:cubicBezTo>
                      <a:cubicBezTo>
                        <a:pt x="28" y="25"/>
                        <a:pt x="29" y="26"/>
                        <a:pt x="30" y="26"/>
                      </a:cubicBezTo>
                      <a:cubicBezTo>
                        <a:pt x="31" y="27"/>
                        <a:pt x="32" y="27"/>
                        <a:pt x="32" y="27"/>
                      </a:cubicBezTo>
                      <a:cubicBezTo>
                        <a:pt x="32" y="27"/>
                        <a:pt x="32" y="25"/>
                        <a:pt x="32" y="23"/>
                      </a:cubicBezTo>
                      <a:cubicBezTo>
                        <a:pt x="32" y="20"/>
                        <a:pt x="32" y="18"/>
                        <a:pt x="34" y="16"/>
                      </a:cubicBezTo>
                      <a:cubicBezTo>
                        <a:pt x="34" y="15"/>
                        <a:pt x="35" y="15"/>
                        <a:pt x="36" y="15"/>
                      </a:cubicBezTo>
                      <a:cubicBezTo>
                        <a:pt x="37" y="13"/>
                        <a:pt x="36" y="7"/>
                        <a:pt x="34" y="0"/>
                      </a:cubicBezTo>
                      <a:cubicBezTo>
                        <a:pt x="32" y="0"/>
                        <a:pt x="29" y="2"/>
                        <a:pt x="27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104" name="Freeform 1111">
                  <a:extLst>
                    <a:ext uri="{FF2B5EF4-FFF2-40B4-BE49-F238E27FC236}">
                      <a16:creationId xmlns="" xmlns:a16="http://schemas.microsoft.com/office/drawing/2014/main" id="{3E105884-8D1C-4145-B9CD-0E7C7EBF509E}"/>
                    </a:ext>
                  </a:extLst>
                </p:cNvPr>
                <p:cNvSpPr/>
                <p:nvPr/>
              </p:nvSpPr>
              <p:spPr bwMode="auto">
                <a:xfrm>
                  <a:off x="4786" y="2727"/>
                  <a:ext cx="16" cy="24"/>
                </a:xfrm>
                <a:custGeom>
                  <a:gdLst>
                    <a:gd name="T0" fmla="*/ 15 w 17"/>
                    <a:gd name="T1" fmla="*/ 15 h 25"/>
                    <a:gd name="T2" fmla="*/ 12 w 17"/>
                    <a:gd name="T3" fmla="*/ 8 h 25"/>
                    <a:gd name="T4" fmla="*/ 0 w 17"/>
                    <a:gd name="T5" fmla="*/ 0 h 25"/>
                    <a:gd name="T6" fmla="*/ 5 w 17"/>
                    <a:gd name="T7" fmla="*/ 9 h 25"/>
                    <a:gd name="T8" fmla="*/ 8 w 17"/>
                    <a:gd name="T9" fmla="*/ 12 h 25"/>
                    <a:gd name="T10" fmla="*/ 13 w 17"/>
                    <a:gd name="T11" fmla="*/ 18 h 25"/>
                    <a:gd name="T12" fmla="*/ 17 w 17"/>
                    <a:gd name="T13" fmla="*/ 25 h 25"/>
                    <a:gd name="T14" fmla="*/ 16 w 17"/>
                    <a:gd name="T15" fmla="*/ 19 h 25"/>
                    <a:gd name="T16" fmla="*/ 15 w 17"/>
                    <a:gd name="T17" fmla="*/ 15 h 25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" h="25">
                      <a:moveTo>
                        <a:pt x="15" y="15"/>
                      </a:moveTo>
                      <a:cubicBezTo>
                        <a:pt x="13" y="14"/>
                        <a:pt x="12" y="12"/>
                        <a:pt x="12" y="8"/>
                      </a:cubicBezTo>
                      <a:cubicBezTo>
                        <a:pt x="12" y="4"/>
                        <a:pt x="4" y="0"/>
                        <a:pt x="0" y="0"/>
                      </a:cubicBezTo>
                      <a:cubicBezTo>
                        <a:pt x="0" y="2"/>
                        <a:pt x="2" y="6"/>
                        <a:pt x="5" y="9"/>
                      </a:cubicBezTo>
                      <a:cubicBezTo>
                        <a:pt x="6" y="10"/>
                        <a:pt x="7" y="11"/>
                        <a:pt x="8" y="12"/>
                      </a:cubicBezTo>
                      <a:cubicBezTo>
                        <a:pt x="11" y="14"/>
                        <a:pt x="13" y="16"/>
                        <a:pt x="13" y="18"/>
                      </a:cubicBezTo>
                      <a:cubicBezTo>
                        <a:pt x="13" y="19"/>
                        <a:pt x="15" y="23"/>
                        <a:pt x="17" y="25"/>
                      </a:cubicBezTo>
                      <a:cubicBezTo>
                        <a:pt x="17" y="23"/>
                        <a:pt x="16" y="21"/>
                        <a:pt x="16" y="19"/>
                      </a:cubicBezTo>
                      <a:cubicBezTo>
                        <a:pt x="16" y="17"/>
                        <a:pt x="16" y="16"/>
                        <a:pt x="15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105" name="Freeform 1112">
                  <a:extLst>
                    <a:ext uri="{FF2B5EF4-FFF2-40B4-BE49-F238E27FC236}">
                      <a16:creationId xmlns="" xmlns:a16="http://schemas.microsoft.com/office/drawing/2014/main" id="{B595400E-E447-4776-89AD-3F2940E90F14}"/>
                    </a:ext>
                  </a:extLst>
                </p:cNvPr>
                <p:cNvSpPr/>
                <p:nvPr/>
              </p:nvSpPr>
              <p:spPr bwMode="auto">
                <a:xfrm>
                  <a:off x="4793" y="2751"/>
                  <a:ext cx="49" cy="59"/>
                </a:xfrm>
                <a:custGeom>
                  <a:gdLst>
                    <a:gd name="T0" fmla="*/ 50 w 51"/>
                    <a:gd name="T1" fmla="*/ 12 h 61"/>
                    <a:gd name="T2" fmla="*/ 44 w 51"/>
                    <a:gd name="T3" fmla="*/ 15 h 61"/>
                    <a:gd name="T4" fmla="*/ 40 w 51"/>
                    <a:gd name="T5" fmla="*/ 18 h 61"/>
                    <a:gd name="T6" fmla="*/ 35 w 51"/>
                    <a:gd name="T7" fmla="*/ 16 h 61"/>
                    <a:gd name="T8" fmla="*/ 31 w 51"/>
                    <a:gd name="T9" fmla="*/ 15 h 61"/>
                    <a:gd name="T10" fmla="*/ 22 w 51"/>
                    <a:gd name="T11" fmla="*/ 6 h 61"/>
                    <a:gd name="T12" fmla="*/ 20 w 51"/>
                    <a:gd name="T13" fmla="*/ 0 h 61"/>
                    <a:gd name="T14" fmla="*/ 21 w 51"/>
                    <a:gd name="T15" fmla="*/ 5 h 61"/>
                    <a:gd name="T16" fmla="*/ 18 w 51"/>
                    <a:gd name="T17" fmla="*/ 6 h 61"/>
                    <a:gd name="T18" fmla="*/ 15 w 51"/>
                    <a:gd name="T19" fmla="*/ 4 h 61"/>
                    <a:gd name="T20" fmla="*/ 14 w 51"/>
                    <a:gd name="T21" fmla="*/ 3 h 61"/>
                    <a:gd name="T22" fmla="*/ 13 w 51"/>
                    <a:gd name="T23" fmla="*/ 3 h 61"/>
                    <a:gd name="T24" fmla="*/ 12 w 51"/>
                    <a:gd name="T25" fmla="*/ 10 h 61"/>
                    <a:gd name="T26" fmla="*/ 10 w 51"/>
                    <a:gd name="T27" fmla="*/ 19 h 61"/>
                    <a:gd name="T28" fmla="*/ 4 w 51"/>
                    <a:gd name="T29" fmla="*/ 28 h 61"/>
                    <a:gd name="T30" fmla="*/ 0 w 51"/>
                    <a:gd name="T31" fmla="*/ 30 h 61"/>
                    <a:gd name="T32" fmla="*/ 0 w 51"/>
                    <a:gd name="T33" fmla="*/ 31 h 61"/>
                    <a:gd name="T34" fmla="*/ 8 w 51"/>
                    <a:gd name="T35" fmla="*/ 37 h 61"/>
                    <a:gd name="T36" fmla="*/ 15 w 51"/>
                    <a:gd name="T37" fmla="*/ 41 h 61"/>
                    <a:gd name="T38" fmla="*/ 14 w 51"/>
                    <a:gd name="T39" fmla="*/ 56 h 61"/>
                    <a:gd name="T40" fmla="*/ 13 w 51"/>
                    <a:gd name="T41" fmla="*/ 60 h 61"/>
                    <a:gd name="T42" fmla="*/ 17 w 51"/>
                    <a:gd name="T43" fmla="*/ 61 h 61"/>
                    <a:gd name="T44" fmla="*/ 20 w 51"/>
                    <a:gd name="T45" fmla="*/ 60 h 61"/>
                    <a:gd name="T46" fmla="*/ 27 w 51"/>
                    <a:gd name="T47" fmla="*/ 51 h 61"/>
                    <a:gd name="T48" fmla="*/ 32 w 51"/>
                    <a:gd name="T49" fmla="*/ 43 h 61"/>
                    <a:gd name="T50" fmla="*/ 34 w 51"/>
                    <a:gd name="T51" fmla="*/ 37 h 61"/>
                    <a:gd name="T52" fmla="*/ 35 w 51"/>
                    <a:gd name="T53" fmla="*/ 32 h 61"/>
                    <a:gd name="T54" fmla="*/ 43 w 51"/>
                    <a:gd name="T55" fmla="*/ 28 h 61"/>
                    <a:gd name="T56" fmla="*/ 44 w 51"/>
                    <a:gd name="T57" fmla="*/ 28 h 61"/>
                    <a:gd name="T58" fmla="*/ 44 w 51"/>
                    <a:gd name="T59" fmla="*/ 27 h 61"/>
                    <a:gd name="T60" fmla="*/ 49 w 51"/>
                    <a:gd name="T61" fmla="*/ 22 h 61"/>
                    <a:gd name="T62" fmla="*/ 50 w 51"/>
                    <a:gd name="T63" fmla="*/ 19 h 61"/>
                    <a:gd name="T64" fmla="*/ 51 w 51"/>
                    <a:gd name="T65" fmla="*/ 13 h 61"/>
                    <a:gd name="T66" fmla="*/ 51 w 51"/>
                    <a:gd name="T67" fmla="*/ 13 h 61"/>
                    <a:gd name="T68" fmla="*/ 50 w 51"/>
                    <a:gd name="T69" fmla="*/ 12 h 6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51" h="61">
                      <a:moveTo>
                        <a:pt x="50" y="12"/>
                      </a:moveTo>
                      <a:cubicBezTo>
                        <a:pt x="48" y="12"/>
                        <a:pt x="44" y="14"/>
                        <a:pt x="44" y="15"/>
                      </a:cubicBezTo>
                      <a:cubicBezTo>
                        <a:pt x="43" y="17"/>
                        <a:pt x="41" y="18"/>
                        <a:pt x="40" y="18"/>
                      </a:cubicBezTo>
                      <a:cubicBezTo>
                        <a:pt x="38" y="18"/>
                        <a:pt x="36" y="17"/>
                        <a:pt x="35" y="16"/>
                      </a:cubicBezTo>
                      <a:cubicBezTo>
                        <a:pt x="34" y="16"/>
                        <a:pt x="32" y="15"/>
                        <a:pt x="31" y="15"/>
                      </a:cubicBezTo>
                      <a:cubicBezTo>
                        <a:pt x="26" y="15"/>
                        <a:pt x="22" y="11"/>
                        <a:pt x="22" y="6"/>
                      </a:cubicBezTo>
                      <a:cubicBezTo>
                        <a:pt x="22" y="4"/>
                        <a:pt x="22" y="1"/>
                        <a:pt x="20" y="0"/>
                      </a:cubicBezTo>
                      <a:cubicBezTo>
                        <a:pt x="21" y="1"/>
                        <a:pt x="22" y="3"/>
                        <a:pt x="21" y="5"/>
                      </a:cubicBezTo>
                      <a:cubicBezTo>
                        <a:pt x="20" y="6"/>
                        <a:pt x="19" y="6"/>
                        <a:pt x="18" y="6"/>
                      </a:cubicBezTo>
                      <a:cubicBezTo>
                        <a:pt x="17" y="6"/>
                        <a:pt x="16" y="5"/>
                        <a:pt x="15" y="4"/>
                      </a:cubicBezTo>
                      <a:cubicBezTo>
                        <a:pt x="15" y="4"/>
                        <a:pt x="14" y="3"/>
                        <a:pt x="14" y="3"/>
                      </a:cubicBezTo>
                      <a:cubicBezTo>
                        <a:pt x="14" y="4"/>
                        <a:pt x="13" y="3"/>
                        <a:pt x="13" y="3"/>
                      </a:cubicBezTo>
                      <a:cubicBezTo>
                        <a:pt x="13" y="5"/>
                        <a:pt x="12" y="8"/>
                        <a:pt x="12" y="10"/>
                      </a:cubicBezTo>
                      <a:cubicBezTo>
                        <a:pt x="11" y="13"/>
                        <a:pt x="10" y="16"/>
                        <a:pt x="10" y="19"/>
                      </a:cubicBezTo>
                      <a:cubicBezTo>
                        <a:pt x="10" y="24"/>
                        <a:pt x="7" y="26"/>
                        <a:pt x="4" y="28"/>
                      </a:cubicBezTo>
                      <a:cubicBezTo>
                        <a:pt x="3" y="28"/>
                        <a:pt x="2" y="29"/>
                        <a:pt x="0" y="30"/>
                      </a:cubicBezTo>
                      <a:cubicBezTo>
                        <a:pt x="0" y="31"/>
                        <a:pt x="0" y="31"/>
                        <a:pt x="0" y="31"/>
                      </a:cubicBezTo>
                      <a:cubicBezTo>
                        <a:pt x="1" y="32"/>
                        <a:pt x="5" y="35"/>
                        <a:pt x="8" y="37"/>
                      </a:cubicBezTo>
                      <a:cubicBezTo>
                        <a:pt x="11" y="38"/>
                        <a:pt x="13" y="40"/>
                        <a:pt x="15" y="41"/>
                      </a:cubicBezTo>
                      <a:cubicBezTo>
                        <a:pt x="20" y="45"/>
                        <a:pt x="16" y="52"/>
                        <a:pt x="14" y="56"/>
                      </a:cubicBezTo>
                      <a:cubicBezTo>
                        <a:pt x="14" y="57"/>
                        <a:pt x="13" y="59"/>
                        <a:pt x="13" y="60"/>
                      </a:cubicBezTo>
                      <a:cubicBezTo>
                        <a:pt x="13" y="60"/>
                        <a:pt x="14" y="61"/>
                        <a:pt x="17" y="61"/>
                      </a:cubicBezTo>
                      <a:cubicBezTo>
                        <a:pt x="18" y="61"/>
                        <a:pt x="19" y="61"/>
                        <a:pt x="20" y="60"/>
                      </a:cubicBezTo>
                      <a:cubicBezTo>
                        <a:pt x="23" y="60"/>
                        <a:pt x="25" y="55"/>
                        <a:pt x="27" y="51"/>
                      </a:cubicBezTo>
                      <a:cubicBezTo>
                        <a:pt x="29" y="48"/>
                        <a:pt x="30" y="45"/>
                        <a:pt x="32" y="43"/>
                      </a:cubicBezTo>
                      <a:cubicBezTo>
                        <a:pt x="34" y="42"/>
                        <a:pt x="34" y="40"/>
                        <a:pt x="34" y="37"/>
                      </a:cubicBezTo>
                      <a:cubicBezTo>
                        <a:pt x="34" y="35"/>
                        <a:pt x="34" y="33"/>
                        <a:pt x="35" y="32"/>
                      </a:cubicBezTo>
                      <a:cubicBezTo>
                        <a:pt x="38" y="28"/>
                        <a:pt x="41" y="28"/>
                        <a:pt x="43" y="28"/>
                      </a:cubicBezTo>
                      <a:cubicBezTo>
                        <a:pt x="44" y="28"/>
                        <a:pt x="44" y="28"/>
                        <a:pt x="44" y="28"/>
                      </a:cubicBezTo>
                      <a:cubicBezTo>
                        <a:pt x="44" y="28"/>
                        <a:pt x="44" y="27"/>
                        <a:pt x="44" y="27"/>
                      </a:cubicBezTo>
                      <a:cubicBezTo>
                        <a:pt x="45" y="25"/>
                        <a:pt x="46" y="22"/>
                        <a:pt x="49" y="22"/>
                      </a:cubicBezTo>
                      <a:cubicBezTo>
                        <a:pt x="50" y="21"/>
                        <a:pt x="50" y="20"/>
                        <a:pt x="50" y="19"/>
                      </a:cubicBezTo>
                      <a:cubicBezTo>
                        <a:pt x="50" y="17"/>
                        <a:pt x="50" y="15"/>
                        <a:pt x="51" y="13"/>
                      </a:cubicBezTo>
                      <a:cubicBezTo>
                        <a:pt x="51" y="13"/>
                        <a:pt x="51" y="13"/>
                        <a:pt x="51" y="13"/>
                      </a:cubicBezTo>
                      <a:cubicBezTo>
                        <a:pt x="51" y="13"/>
                        <a:pt x="51" y="12"/>
                        <a:pt x="50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106" name="Freeform 1113">
                  <a:extLst>
                    <a:ext uri="{FF2B5EF4-FFF2-40B4-BE49-F238E27FC236}">
                      <a16:creationId xmlns="" xmlns:a16="http://schemas.microsoft.com/office/drawing/2014/main" id="{58B6E8DA-3948-41AE-9BE2-9525EE8A3648}"/>
                    </a:ext>
                  </a:extLst>
                </p:cNvPr>
                <p:cNvSpPr/>
                <p:nvPr/>
              </p:nvSpPr>
              <p:spPr bwMode="auto">
                <a:xfrm>
                  <a:off x="4715" y="2803"/>
                  <a:ext cx="79" cy="75"/>
                </a:xfrm>
                <a:custGeom>
                  <a:gdLst>
                    <a:gd name="T0" fmla="*/ 82 w 83"/>
                    <a:gd name="T1" fmla="*/ 4 h 78"/>
                    <a:gd name="T2" fmla="*/ 82 w 83"/>
                    <a:gd name="T3" fmla="*/ 2 h 78"/>
                    <a:gd name="T4" fmla="*/ 78 w 83"/>
                    <a:gd name="T5" fmla="*/ 3 h 78"/>
                    <a:gd name="T6" fmla="*/ 75 w 83"/>
                    <a:gd name="T7" fmla="*/ 5 h 78"/>
                    <a:gd name="T8" fmla="*/ 73 w 83"/>
                    <a:gd name="T9" fmla="*/ 5 h 78"/>
                    <a:gd name="T10" fmla="*/ 68 w 83"/>
                    <a:gd name="T11" fmla="*/ 2 h 78"/>
                    <a:gd name="T12" fmla="*/ 65 w 83"/>
                    <a:gd name="T13" fmla="*/ 0 h 78"/>
                    <a:gd name="T14" fmla="*/ 64 w 83"/>
                    <a:gd name="T15" fmla="*/ 0 h 78"/>
                    <a:gd name="T16" fmla="*/ 62 w 83"/>
                    <a:gd name="T17" fmla="*/ 3 h 78"/>
                    <a:gd name="T18" fmla="*/ 59 w 83"/>
                    <a:gd name="T19" fmla="*/ 10 h 78"/>
                    <a:gd name="T20" fmla="*/ 55 w 83"/>
                    <a:gd name="T21" fmla="*/ 16 h 78"/>
                    <a:gd name="T22" fmla="*/ 50 w 83"/>
                    <a:gd name="T23" fmla="*/ 25 h 78"/>
                    <a:gd name="T24" fmla="*/ 29 w 83"/>
                    <a:gd name="T25" fmla="*/ 39 h 78"/>
                    <a:gd name="T26" fmla="*/ 19 w 83"/>
                    <a:gd name="T27" fmla="*/ 46 h 78"/>
                    <a:gd name="T28" fmla="*/ 11 w 83"/>
                    <a:gd name="T29" fmla="*/ 53 h 78"/>
                    <a:gd name="T30" fmla="*/ 5 w 83"/>
                    <a:gd name="T31" fmla="*/ 58 h 78"/>
                    <a:gd name="T32" fmla="*/ 3 w 83"/>
                    <a:gd name="T33" fmla="*/ 63 h 78"/>
                    <a:gd name="T34" fmla="*/ 2 w 83"/>
                    <a:gd name="T35" fmla="*/ 69 h 78"/>
                    <a:gd name="T36" fmla="*/ 6 w 83"/>
                    <a:gd name="T37" fmla="*/ 71 h 78"/>
                    <a:gd name="T38" fmla="*/ 12 w 83"/>
                    <a:gd name="T39" fmla="*/ 73 h 78"/>
                    <a:gd name="T40" fmla="*/ 15 w 83"/>
                    <a:gd name="T41" fmla="*/ 75 h 78"/>
                    <a:gd name="T42" fmla="*/ 20 w 83"/>
                    <a:gd name="T43" fmla="*/ 77 h 78"/>
                    <a:gd name="T44" fmla="*/ 23 w 83"/>
                    <a:gd name="T45" fmla="*/ 78 h 78"/>
                    <a:gd name="T46" fmla="*/ 38 w 83"/>
                    <a:gd name="T47" fmla="*/ 72 h 78"/>
                    <a:gd name="T48" fmla="*/ 43 w 83"/>
                    <a:gd name="T49" fmla="*/ 63 h 78"/>
                    <a:gd name="T50" fmla="*/ 45 w 83"/>
                    <a:gd name="T51" fmla="*/ 59 h 78"/>
                    <a:gd name="T52" fmla="*/ 48 w 83"/>
                    <a:gd name="T53" fmla="*/ 53 h 78"/>
                    <a:gd name="T54" fmla="*/ 50 w 83"/>
                    <a:gd name="T55" fmla="*/ 48 h 78"/>
                    <a:gd name="T56" fmla="*/ 51 w 83"/>
                    <a:gd name="T57" fmla="*/ 47 h 78"/>
                    <a:gd name="T58" fmla="*/ 65 w 83"/>
                    <a:gd name="T59" fmla="*/ 39 h 78"/>
                    <a:gd name="T60" fmla="*/ 68 w 83"/>
                    <a:gd name="T61" fmla="*/ 39 h 78"/>
                    <a:gd name="T62" fmla="*/ 66 w 83"/>
                    <a:gd name="T63" fmla="*/ 35 h 78"/>
                    <a:gd name="T64" fmla="*/ 71 w 83"/>
                    <a:gd name="T65" fmla="*/ 29 h 78"/>
                    <a:gd name="T66" fmla="*/ 74 w 83"/>
                    <a:gd name="T67" fmla="*/ 24 h 78"/>
                    <a:gd name="T68" fmla="*/ 79 w 83"/>
                    <a:gd name="T69" fmla="*/ 15 h 78"/>
                    <a:gd name="T70" fmla="*/ 83 w 83"/>
                    <a:gd name="T71" fmla="*/ 11 h 78"/>
                    <a:gd name="T72" fmla="*/ 82 w 83"/>
                    <a:gd name="T73" fmla="*/ 4 h 78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83" h="78">
                      <a:moveTo>
                        <a:pt x="82" y="4"/>
                      </a:moveTo>
                      <a:cubicBezTo>
                        <a:pt x="83" y="3"/>
                        <a:pt x="83" y="3"/>
                        <a:pt x="82" y="2"/>
                      </a:cubicBezTo>
                      <a:cubicBezTo>
                        <a:pt x="81" y="1"/>
                        <a:pt x="80" y="2"/>
                        <a:pt x="78" y="3"/>
                      </a:cubicBezTo>
                      <a:cubicBezTo>
                        <a:pt x="77" y="4"/>
                        <a:pt x="76" y="4"/>
                        <a:pt x="75" y="5"/>
                      </a:cubicBezTo>
                      <a:cubicBezTo>
                        <a:pt x="74" y="5"/>
                        <a:pt x="74" y="5"/>
                        <a:pt x="73" y="5"/>
                      </a:cubicBezTo>
                      <a:cubicBezTo>
                        <a:pt x="71" y="5"/>
                        <a:pt x="69" y="4"/>
                        <a:pt x="68" y="2"/>
                      </a:cubicBezTo>
                      <a:cubicBezTo>
                        <a:pt x="67" y="1"/>
                        <a:pt x="66" y="0"/>
                        <a:pt x="65" y="0"/>
                      </a:cubicBezTo>
                      <a:cubicBezTo>
                        <a:pt x="65" y="0"/>
                        <a:pt x="65" y="0"/>
                        <a:pt x="64" y="0"/>
                      </a:cubicBezTo>
                      <a:cubicBezTo>
                        <a:pt x="63" y="2"/>
                        <a:pt x="63" y="2"/>
                        <a:pt x="62" y="3"/>
                      </a:cubicBezTo>
                      <a:cubicBezTo>
                        <a:pt x="62" y="5"/>
                        <a:pt x="62" y="7"/>
                        <a:pt x="59" y="10"/>
                      </a:cubicBezTo>
                      <a:cubicBezTo>
                        <a:pt x="56" y="12"/>
                        <a:pt x="56" y="13"/>
                        <a:pt x="55" y="16"/>
                      </a:cubicBezTo>
                      <a:cubicBezTo>
                        <a:pt x="54" y="18"/>
                        <a:pt x="53" y="21"/>
                        <a:pt x="50" y="25"/>
                      </a:cubicBezTo>
                      <a:cubicBezTo>
                        <a:pt x="46" y="31"/>
                        <a:pt x="37" y="36"/>
                        <a:pt x="29" y="39"/>
                      </a:cubicBezTo>
                      <a:cubicBezTo>
                        <a:pt x="25" y="42"/>
                        <a:pt x="20" y="44"/>
                        <a:pt x="19" y="46"/>
                      </a:cubicBezTo>
                      <a:cubicBezTo>
                        <a:pt x="17" y="49"/>
                        <a:pt x="14" y="51"/>
                        <a:pt x="11" y="53"/>
                      </a:cubicBezTo>
                      <a:cubicBezTo>
                        <a:pt x="8" y="55"/>
                        <a:pt x="5" y="57"/>
                        <a:pt x="5" y="58"/>
                      </a:cubicBezTo>
                      <a:cubicBezTo>
                        <a:pt x="5" y="60"/>
                        <a:pt x="4" y="62"/>
                        <a:pt x="3" y="63"/>
                      </a:cubicBezTo>
                      <a:cubicBezTo>
                        <a:pt x="1" y="66"/>
                        <a:pt x="0" y="67"/>
                        <a:pt x="2" y="69"/>
                      </a:cubicBezTo>
                      <a:cubicBezTo>
                        <a:pt x="3" y="71"/>
                        <a:pt x="4" y="71"/>
                        <a:pt x="6" y="71"/>
                      </a:cubicBezTo>
                      <a:cubicBezTo>
                        <a:pt x="7" y="71"/>
                        <a:pt x="10" y="71"/>
                        <a:pt x="12" y="73"/>
                      </a:cubicBezTo>
                      <a:cubicBezTo>
                        <a:pt x="13" y="75"/>
                        <a:pt x="14" y="75"/>
                        <a:pt x="15" y="75"/>
                      </a:cubicBezTo>
                      <a:cubicBezTo>
                        <a:pt x="16" y="75"/>
                        <a:pt x="19" y="75"/>
                        <a:pt x="20" y="77"/>
                      </a:cubicBezTo>
                      <a:cubicBezTo>
                        <a:pt x="20" y="77"/>
                        <a:pt x="21" y="78"/>
                        <a:pt x="23" y="78"/>
                      </a:cubicBezTo>
                      <a:cubicBezTo>
                        <a:pt x="27" y="78"/>
                        <a:pt x="33" y="76"/>
                        <a:pt x="38" y="72"/>
                      </a:cubicBezTo>
                      <a:cubicBezTo>
                        <a:pt x="42" y="68"/>
                        <a:pt x="42" y="65"/>
                        <a:pt x="43" y="63"/>
                      </a:cubicBezTo>
                      <a:cubicBezTo>
                        <a:pt x="43" y="62"/>
                        <a:pt x="43" y="60"/>
                        <a:pt x="45" y="59"/>
                      </a:cubicBezTo>
                      <a:cubicBezTo>
                        <a:pt x="47" y="58"/>
                        <a:pt x="48" y="55"/>
                        <a:pt x="48" y="53"/>
                      </a:cubicBezTo>
                      <a:cubicBezTo>
                        <a:pt x="49" y="51"/>
                        <a:pt x="50" y="49"/>
                        <a:pt x="50" y="48"/>
                      </a:cubicBezTo>
                      <a:cubicBezTo>
                        <a:pt x="51" y="47"/>
                        <a:pt x="51" y="47"/>
                        <a:pt x="51" y="47"/>
                      </a:cubicBezTo>
                      <a:cubicBezTo>
                        <a:pt x="53" y="43"/>
                        <a:pt x="55" y="39"/>
                        <a:pt x="65" y="39"/>
                      </a:cubicBezTo>
                      <a:cubicBezTo>
                        <a:pt x="66" y="39"/>
                        <a:pt x="67" y="39"/>
                        <a:pt x="68" y="39"/>
                      </a:cubicBezTo>
                      <a:cubicBezTo>
                        <a:pt x="67" y="38"/>
                        <a:pt x="67" y="37"/>
                        <a:pt x="66" y="35"/>
                      </a:cubicBezTo>
                      <a:cubicBezTo>
                        <a:pt x="66" y="32"/>
                        <a:pt x="69" y="30"/>
                        <a:pt x="71" y="29"/>
                      </a:cubicBezTo>
                      <a:cubicBezTo>
                        <a:pt x="73" y="27"/>
                        <a:pt x="74" y="26"/>
                        <a:pt x="74" y="24"/>
                      </a:cubicBezTo>
                      <a:cubicBezTo>
                        <a:pt x="74" y="21"/>
                        <a:pt x="77" y="18"/>
                        <a:pt x="79" y="15"/>
                      </a:cubicBezTo>
                      <a:cubicBezTo>
                        <a:pt x="81" y="14"/>
                        <a:pt x="83" y="12"/>
                        <a:pt x="83" y="11"/>
                      </a:cubicBezTo>
                      <a:cubicBezTo>
                        <a:pt x="81" y="8"/>
                        <a:pt x="82" y="6"/>
                        <a:pt x="8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</p:grpSp>
          <p:sp>
            <p:nvSpPr>
              <p:cNvPr id="171" name="Freeform 1150">
                <a:extLst>
                  <a:ext uri="{FF2B5EF4-FFF2-40B4-BE49-F238E27FC236}">
                    <a16:creationId xmlns="" xmlns:a16="http://schemas.microsoft.com/office/drawing/2014/main" id="{B3F01918-8548-4A1F-B49C-13F91DBDDDD4}"/>
                  </a:ext>
                </a:extLst>
              </p:cNvPr>
              <p:cNvSpPr/>
              <p:nvPr/>
            </p:nvSpPr>
            <p:spPr bwMode="auto">
              <a:xfrm>
                <a:off x="8971127" y="5191436"/>
                <a:ext cx="240199" cy="195175"/>
              </a:xfrm>
              <a:custGeom>
                <a:gdLst>
                  <a:gd name="T0" fmla="*/ 74 w 111"/>
                  <a:gd name="T1" fmla="*/ 14 h 93"/>
                  <a:gd name="T2" fmla="*/ 70 w 111"/>
                  <a:gd name="T3" fmla="*/ 18 h 93"/>
                  <a:gd name="T4" fmla="*/ 64 w 111"/>
                  <a:gd name="T5" fmla="*/ 23 h 93"/>
                  <a:gd name="T6" fmla="*/ 58 w 111"/>
                  <a:gd name="T7" fmla="*/ 27 h 93"/>
                  <a:gd name="T8" fmla="*/ 46 w 111"/>
                  <a:gd name="T9" fmla="*/ 34 h 93"/>
                  <a:gd name="T10" fmla="*/ 45 w 111"/>
                  <a:gd name="T11" fmla="*/ 35 h 93"/>
                  <a:gd name="T12" fmla="*/ 35 w 111"/>
                  <a:gd name="T13" fmla="*/ 16 h 93"/>
                  <a:gd name="T14" fmla="*/ 32 w 111"/>
                  <a:gd name="T15" fmla="*/ 6 h 93"/>
                  <a:gd name="T16" fmla="*/ 15 w 111"/>
                  <a:gd name="T17" fmla="*/ 0 h 93"/>
                  <a:gd name="T18" fmla="*/ 10 w 111"/>
                  <a:gd name="T19" fmla="*/ 2 h 93"/>
                  <a:gd name="T20" fmla="*/ 3 w 111"/>
                  <a:gd name="T21" fmla="*/ 7 h 93"/>
                  <a:gd name="T22" fmla="*/ 0 w 111"/>
                  <a:gd name="T23" fmla="*/ 9 h 93"/>
                  <a:gd name="T24" fmla="*/ 0 w 111"/>
                  <a:gd name="T25" fmla="*/ 10 h 93"/>
                  <a:gd name="T26" fmla="*/ 2 w 111"/>
                  <a:gd name="T27" fmla="*/ 10 h 93"/>
                  <a:gd name="T28" fmla="*/ 4 w 111"/>
                  <a:gd name="T29" fmla="*/ 10 h 93"/>
                  <a:gd name="T30" fmla="*/ 11 w 111"/>
                  <a:gd name="T31" fmla="*/ 16 h 93"/>
                  <a:gd name="T32" fmla="*/ 13 w 111"/>
                  <a:gd name="T33" fmla="*/ 18 h 93"/>
                  <a:gd name="T34" fmla="*/ 17 w 111"/>
                  <a:gd name="T35" fmla="*/ 20 h 93"/>
                  <a:gd name="T36" fmla="*/ 25 w 111"/>
                  <a:gd name="T37" fmla="*/ 19 h 93"/>
                  <a:gd name="T38" fmla="*/ 29 w 111"/>
                  <a:gd name="T39" fmla="*/ 18 h 93"/>
                  <a:gd name="T40" fmla="*/ 29 w 111"/>
                  <a:gd name="T41" fmla="*/ 18 h 93"/>
                  <a:gd name="T42" fmla="*/ 34 w 111"/>
                  <a:gd name="T43" fmla="*/ 22 h 93"/>
                  <a:gd name="T44" fmla="*/ 27 w 111"/>
                  <a:gd name="T45" fmla="*/ 25 h 93"/>
                  <a:gd name="T46" fmla="*/ 23 w 111"/>
                  <a:gd name="T47" fmla="*/ 26 h 93"/>
                  <a:gd name="T48" fmla="*/ 18 w 111"/>
                  <a:gd name="T49" fmla="*/ 27 h 93"/>
                  <a:gd name="T50" fmla="*/ 14 w 111"/>
                  <a:gd name="T51" fmla="*/ 27 h 93"/>
                  <a:gd name="T52" fmla="*/ 20 w 111"/>
                  <a:gd name="T53" fmla="*/ 37 h 93"/>
                  <a:gd name="T54" fmla="*/ 22 w 111"/>
                  <a:gd name="T55" fmla="*/ 39 h 93"/>
                  <a:gd name="T56" fmla="*/ 24 w 111"/>
                  <a:gd name="T57" fmla="*/ 37 h 93"/>
                  <a:gd name="T58" fmla="*/ 27 w 111"/>
                  <a:gd name="T59" fmla="*/ 33 h 93"/>
                  <a:gd name="T60" fmla="*/ 31 w 111"/>
                  <a:gd name="T61" fmla="*/ 35 h 93"/>
                  <a:gd name="T62" fmla="*/ 38 w 111"/>
                  <a:gd name="T63" fmla="*/ 38 h 93"/>
                  <a:gd name="T64" fmla="*/ 44 w 111"/>
                  <a:gd name="T65" fmla="*/ 42 h 93"/>
                  <a:gd name="T66" fmla="*/ 48 w 111"/>
                  <a:gd name="T67" fmla="*/ 44 h 93"/>
                  <a:gd name="T68" fmla="*/ 81 w 111"/>
                  <a:gd name="T69" fmla="*/ 55 h 93"/>
                  <a:gd name="T70" fmla="*/ 86 w 111"/>
                  <a:gd name="T71" fmla="*/ 64 h 93"/>
                  <a:gd name="T72" fmla="*/ 87 w 111"/>
                  <a:gd name="T73" fmla="*/ 68 h 93"/>
                  <a:gd name="T74" fmla="*/ 91 w 111"/>
                  <a:gd name="T75" fmla="*/ 79 h 93"/>
                  <a:gd name="T76" fmla="*/ 85 w 111"/>
                  <a:gd name="T77" fmla="*/ 82 h 93"/>
                  <a:gd name="T78" fmla="*/ 77 w 111"/>
                  <a:gd name="T79" fmla="*/ 86 h 93"/>
                  <a:gd name="T80" fmla="*/ 76 w 111"/>
                  <a:gd name="T81" fmla="*/ 87 h 93"/>
                  <a:gd name="T82" fmla="*/ 79 w 111"/>
                  <a:gd name="T83" fmla="*/ 88 h 93"/>
                  <a:gd name="T84" fmla="*/ 93 w 111"/>
                  <a:gd name="T85" fmla="*/ 86 h 93"/>
                  <a:gd name="T86" fmla="*/ 101 w 111"/>
                  <a:gd name="T87" fmla="*/ 85 h 93"/>
                  <a:gd name="T88" fmla="*/ 108 w 111"/>
                  <a:gd name="T89" fmla="*/ 90 h 93"/>
                  <a:gd name="T90" fmla="*/ 111 w 111"/>
                  <a:gd name="T91" fmla="*/ 93 h 93"/>
                  <a:gd name="T92" fmla="*/ 111 w 111"/>
                  <a:gd name="T93" fmla="*/ 27 h 93"/>
                  <a:gd name="T94" fmla="*/ 94 w 111"/>
                  <a:gd name="T95" fmla="*/ 21 h 93"/>
                  <a:gd name="T96" fmla="*/ 74 w 111"/>
                  <a:gd name="T97" fmla="*/ 14 h 9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10" h="93">
                    <a:moveTo>
                      <a:pt x="74" y="14"/>
                    </a:moveTo>
                    <a:cubicBezTo>
                      <a:pt x="73" y="14"/>
                      <a:pt x="72" y="15"/>
                      <a:pt x="70" y="18"/>
                    </a:cubicBezTo>
                    <a:cubicBezTo>
                      <a:pt x="69" y="20"/>
                      <a:pt x="67" y="23"/>
                      <a:pt x="64" y="23"/>
                    </a:cubicBezTo>
                    <a:cubicBezTo>
                      <a:pt x="63" y="23"/>
                      <a:pt x="60" y="25"/>
                      <a:pt x="58" y="27"/>
                    </a:cubicBezTo>
                    <a:cubicBezTo>
                      <a:pt x="55" y="30"/>
                      <a:pt x="51" y="33"/>
                      <a:pt x="46" y="34"/>
                    </a:cubicBezTo>
                    <a:cubicBezTo>
                      <a:pt x="46" y="35"/>
                      <a:pt x="45" y="35"/>
                      <a:pt x="45" y="35"/>
                    </a:cubicBezTo>
                    <a:cubicBezTo>
                      <a:pt x="39" y="35"/>
                      <a:pt x="37" y="25"/>
                      <a:pt x="35" y="16"/>
                    </a:cubicBezTo>
                    <a:cubicBezTo>
                      <a:pt x="34" y="12"/>
                      <a:pt x="33" y="7"/>
                      <a:pt x="32" y="6"/>
                    </a:cubicBezTo>
                    <a:cubicBezTo>
                      <a:pt x="30" y="3"/>
                      <a:pt x="22" y="0"/>
                      <a:pt x="15" y="0"/>
                    </a:cubicBezTo>
                    <a:cubicBezTo>
                      <a:pt x="12" y="0"/>
                      <a:pt x="10" y="1"/>
                      <a:pt x="10" y="2"/>
                    </a:cubicBezTo>
                    <a:cubicBezTo>
                      <a:pt x="9" y="6"/>
                      <a:pt x="5" y="7"/>
                      <a:pt x="3" y="7"/>
                    </a:cubicBezTo>
                    <a:cubicBezTo>
                      <a:pt x="1" y="8"/>
                      <a:pt x="1" y="8"/>
                      <a:pt x="0" y="9"/>
                    </a:cubicBezTo>
                    <a:cubicBezTo>
                      <a:pt x="0" y="9"/>
                      <a:pt x="0" y="10"/>
                      <a:pt x="0" y="10"/>
                    </a:cubicBezTo>
                    <a:cubicBezTo>
                      <a:pt x="1" y="10"/>
                      <a:pt x="1" y="10"/>
                      <a:pt x="2" y="10"/>
                    </a:cubicBezTo>
                    <a:cubicBezTo>
                      <a:pt x="3" y="10"/>
                      <a:pt x="3" y="10"/>
                      <a:pt x="4" y="10"/>
                    </a:cubicBezTo>
                    <a:cubicBezTo>
                      <a:pt x="9" y="10"/>
                      <a:pt x="10" y="13"/>
                      <a:pt x="11" y="16"/>
                    </a:cubicBezTo>
                    <a:cubicBezTo>
                      <a:pt x="12" y="17"/>
                      <a:pt x="12" y="17"/>
                      <a:pt x="13" y="18"/>
                    </a:cubicBezTo>
                    <a:cubicBezTo>
                      <a:pt x="13" y="19"/>
                      <a:pt x="13" y="20"/>
                      <a:pt x="17" y="20"/>
                    </a:cubicBezTo>
                    <a:cubicBezTo>
                      <a:pt x="20" y="20"/>
                      <a:pt x="23" y="19"/>
                      <a:pt x="25" y="19"/>
                    </a:cubicBezTo>
                    <a:cubicBezTo>
                      <a:pt x="27" y="18"/>
                      <a:pt x="28" y="18"/>
                      <a:pt x="29" y="18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32" y="18"/>
                      <a:pt x="34" y="20"/>
                      <a:pt x="34" y="22"/>
                    </a:cubicBezTo>
                    <a:cubicBezTo>
                      <a:pt x="34" y="25"/>
                      <a:pt x="31" y="27"/>
                      <a:pt x="27" y="25"/>
                    </a:cubicBezTo>
                    <a:cubicBezTo>
                      <a:pt x="25" y="25"/>
                      <a:pt x="24" y="25"/>
                      <a:pt x="23" y="26"/>
                    </a:cubicBezTo>
                    <a:cubicBezTo>
                      <a:pt x="22" y="27"/>
                      <a:pt x="20" y="28"/>
                      <a:pt x="18" y="27"/>
                    </a:cubicBezTo>
                    <a:cubicBezTo>
                      <a:pt x="17" y="27"/>
                      <a:pt x="15" y="27"/>
                      <a:pt x="14" y="27"/>
                    </a:cubicBezTo>
                    <a:cubicBezTo>
                      <a:pt x="17" y="29"/>
                      <a:pt x="20" y="32"/>
                      <a:pt x="20" y="37"/>
                    </a:cubicBezTo>
                    <a:cubicBezTo>
                      <a:pt x="20" y="37"/>
                      <a:pt x="20" y="39"/>
                      <a:pt x="22" y="39"/>
                    </a:cubicBezTo>
                    <a:cubicBezTo>
                      <a:pt x="23" y="39"/>
                      <a:pt x="24" y="38"/>
                      <a:pt x="24" y="37"/>
                    </a:cubicBezTo>
                    <a:cubicBezTo>
                      <a:pt x="24" y="33"/>
                      <a:pt x="26" y="33"/>
                      <a:pt x="27" y="33"/>
                    </a:cubicBezTo>
                    <a:cubicBezTo>
                      <a:pt x="28" y="33"/>
                      <a:pt x="29" y="34"/>
                      <a:pt x="31" y="35"/>
                    </a:cubicBezTo>
                    <a:cubicBezTo>
                      <a:pt x="33" y="36"/>
                      <a:pt x="35" y="38"/>
                      <a:pt x="38" y="38"/>
                    </a:cubicBezTo>
                    <a:cubicBezTo>
                      <a:pt x="42" y="39"/>
                      <a:pt x="44" y="41"/>
                      <a:pt x="44" y="42"/>
                    </a:cubicBezTo>
                    <a:cubicBezTo>
                      <a:pt x="45" y="43"/>
                      <a:pt x="45" y="43"/>
                      <a:pt x="48" y="44"/>
                    </a:cubicBezTo>
                    <a:cubicBezTo>
                      <a:pt x="56" y="44"/>
                      <a:pt x="73" y="50"/>
                      <a:pt x="81" y="55"/>
                    </a:cubicBezTo>
                    <a:cubicBezTo>
                      <a:pt x="85" y="58"/>
                      <a:pt x="85" y="61"/>
                      <a:pt x="86" y="64"/>
                    </a:cubicBezTo>
                    <a:cubicBezTo>
                      <a:pt x="86" y="65"/>
                      <a:pt x="86" y="67"/>
                      <a:pt x="87" y="68"/>
                    </a:cubicBezTo>
                    <a:cubicBezTo>
                      <a:pt x="91" y="72"/>
                      <a:pt x="92" y="76"/>
                      <a:pt x="91" y="79"/>
                    </a:cubicBezTo>
                    <a:cubicBezTo>
                      <a:pt x="90" y="80"/>
                      <a:pt x="89" y="82"/>
                      <a:pt x="85" y="82"/>
                    </a:cubicBezTo>
                    <a:cubicBezTo>
                      <a:pt x="82" y="82"/>
                      <a:pt x="78" y="84"/>
                      <a:pt x="77" y="86"/>
                    </a:cubicBezTo>
                    <a:cubicBezTo>
                      <a:pt x="77" y="87"/>
                      <a:pt x="76" y="87"/>
                      <a:pt x="76" y="87"/>
                    </a:cubicBezTo>
                    <a:cubicBezTo>
                      <a:pt x="77" y="87"/>
                      <a:pt x="77" y="88"/>
                      <a:pt x="79" y="88"/>
                    </a:cubicBezTo>
                    <a:cubicBezTo>
                      <a:pt x="83" y="88"/>
                      <a:pt x="88" y="87"/>
                      <a:pt x="93" y="86"/>
                    </a:cubicBezTo>
                    <a:cubicBezTo>
                      <a:pt x="96" y="86"/>
                      <a:pt x="99" y="85"/>
                      <a:pt x="101" y="85"/>
                    </a:cubicBezTo>
                    <a:cubicBezTo>
                      <a:pt x="103" y="85"/>
                      <a:pt x="105" y="87"/>
                      <a:pt x="108" y="90"/>
                    </a:cubicBezTo>
                    <a:cubicBezTo>
                      <a:pt x="109" y="91"/>
                      <a:pt x="110" y="92"/>
                      <a:pt x="111" y="93"/>
                    </a:cubicBezTo>
                    <a:cubicBezTo>
                      <a:pt x="111" y="27"/>
                      <a:pt x="111" y="27"/>
                      <a:pt x="111" y="27"/>
                    </a:cubicBezTo>
                    <a:cubicBezTo>
                      <a:pt x="105" y="25"/>
                      <a:pt x="100" y="23"/>
                      <a:pt x="94" y="21"/>
                    </a:cubicBezTo>
                    <a:cubicBezTo>
                      <a:pt x="86" y="17"/>
                      <a:pt x="77" y="14"/>
                      <a:pt x="74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72" name="Freeform 1117">
                <a:extLst>
                  <a:ext uri="{FF2B5EF4-FFF2-40B4-BE49-F238E27FC236}">
                    <a16:creationId xmlns="" xmlns:a16="http://schemas.microsoft.com/office/drawing/2014/main" id="{F23079E6-2A12-4635-89A6-F26A93F22A62}"/>
                  </a:ext>
                </a:extLst>
              </p:cNvPr>
              <p:cNvSpPr/>
              <p:nvPr/>
            </p:nvSpPr>
            <p:spPr bwMode="auto">
              <a:xfrm>
                <a:off x="8860091" y="4222141"/>
                <a:ext cx="79311" cy="98684"/>
              </a:xfrm>
              <a:custGeom>
                <a:gdLst>
                  <a:gd name="T0" fmla="*/ 4 w 36"/>
                  <a:gd name="T1" fmla="*/ 10 h 47"/>
                  <a:gd name="T2" fmla="*/ 8 w 36"/>
                  <a:gd name="T3" fmla="*/ 15 h 47"/>
                  <a:gd name="T4" fmla="*/ 2 w 36"/>
                  <a:gd name="T5" fmla="*/ 19 h 47"/>
                  <a:gd name="T6" fmla="*/ 4 w 36"/>
                  <a:gd name="T7" fmla="*/ 27 h 47"/>
                  <a:gd name="T8" fmla="*/ 2 w 36"/>
                  <a:gd name="T9" fmla="*/ 37 h 47"/>
                  <a:gd name="T10" fmla="*/ 0 w 36"/>
                  <a:gd name="T11" fmla="*/ 40 h 47"/>
                  <a:gd name="T12" fmla="*/ 2 w 36"/>
                  <a:gd name="T13" fmla="*/ 46 h 47"/>
                  <a:gd name="T14" fmla="*/ 2 w 36"/>
                  <a:gd name="T15" fmla="*/ 47 h 47"/>
                  <a:gd name="T16" fmla="*/ 2 w 36"/>
                  <a:gd name="T17" fmla="*/ 47 h 47"/>
                  <a:gd name="T18" fmla="*/ 20 w 36"/>
                  <a:gd name="T19" fmla="*/ 40 h 47"/>
                  <a:gd name="T20" fmla="*/ 30 w 36"/>
                  <a:gd name="T21" fmla="*/ 35 h 47"/>
                  <a:gd name="T22" fmla="*/ 33 w 36"/>
                  <a:gd name="T23" fmla="*/ 35 h 47"/>
                  <a:gd name="T24" fmla="*/ 33 w 36"/>
                  <a:gd name="T25" fmla="*/ 35 h 47"/>
                  <a:gd name="T26" fmla="*/ 36 w 36"/>
                  <a:gd name="T27" fmla="*/ 34 h 47"/>
                  <a:gd name="T28" fmla="*/ 36 w 36"/>
                  <a:gd name="T29" fmla="*/ 33 h 47"/>
                  <a:gd name="T30" fmla="*/ 32 w 36"/>
                  <a:gd name="T31" fmla="*/ 16 h 47"/>
                  <a:gd name="T32" fmla="*/ 22 w 36"/>
                  <a:gd name="T33" fmla="*/ 0 h 47"/>
                  <a:gd name="T34" fmla="*/ 22 w 36"/>
                  <a:gd name="T35" fmla="*/ 0 h 47"/>
                  <a:gd name="T36" fmla="*/ 22 w 36"/>
                  <a:gd name="T37" fmla="*/ 0 h 47"/>
                  <a:gd name="T38" fmla="*/ 21 w 36"/>
                  <a:gd name="T39" fmla="*/ 0 h 47"/>
                  <a:gd name="T40" fmla="*/ 20 w 36"/>
                  <a:gd name="T41" fmla="*/ 1 h 47"/>
                  <a:gd name="T42" fmla="*/ 19 w 36"/>
                  <a:gd name="T43" fmla="*/ 1 h 47"/>
                  <a:gd name="T44" fmla="*/ 19 w 36"/>
                  <a:gd name="T45" fmla="*/ 1 h 47"/>
                  <a:gd name="T46" fmla="*/ 17 w 36"/>
                  <a:gd name="T47" fmla="*/ 1 h 47"/>
                  <a:gd name="T48" fmla="*/ 8 w 36"/>
                  <a:gd name="T49" fmla="*/ 3 h 47"/>
                  <a:gd name="T50" fmla="*/ 5 w 36"/>
                  <a:gd name="T51" fmla="*/ 5 h 47"/>
                  <a:gd name="T52" fmla="*/ 3 w 36"/>
                  <a:gd name="T53" fmla="*/ 7 h 47"/>
                  <a:gd name="T54" fmla="*/ 2 w 36"/>
                  <a:gd name="T55" fmla="*/ 7 h 47"/>
                  <a:gd name="T56" fmla="*/ 3 w 36"/>
                  <a:gd name="T57" fmla="*/ 8 h 47"/>
                  <a:gd name="T58" fmla="*/ 4 w 36"/>
                  <a:gd name="T59" fmla="*/ 10 h 4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" h="47">
                    <a:moveTo>
                      <a:pt x="4" y="10"/>
                    </a:moveTo>
                    <a:cubicBezTo>
                      <a:pt x="6" y="11"/>
                      <a:pt x="8" y="13"/>
                      <a:pt x="8" y="15"/>
                    </a:cubicBezTo>
                    <a:cubicBezTo>
                      <a:pt x="8" y="18"/>
                      <a:pt x="5" y="20"/>
                      <a:pt x="2" y="19"/>
                    </a:cubicBezTo>
                    <a:cubicBezTo>
                      <a:pt x="2" y="20"/>
                      <a:pt x="2" y="23"/>
                      <a:pt x="4" y="27"/>
                    </a:cubicBezTo>
                    <a:cubicBezTo>
                      <a:pt x="6" y="30"/>
                      <a:pt x="4" y="35"/>
                      <a:pt x="2" y="37"/>
                    </a:cubicBezTo>
                    <a:cubicBezTo>
                      <a:pt x="1" y="38"/>
                      <a:pt x="0" y="40"/>
                      <a:pt x="0" y="40"/>
                    </a:cubicBezTo>
                    <a:cubicBezTo>
                      <a:pt x="2" y="42"/>
                      <a:pt x="2" y="45"/>
                      <a:pt x="2" y="46"/>
                    </a:cubicBezTo>
                    <a:cubicBezTo>
                      <a:pt x="2" y="47"/>
                      <a:pt x="2" y="47"/>
                      <a:pt x="2" y="47"/>
                    </a:cubicBezTo>
                    <a:cubicBezTo>
                      <a:pt x="2" y="47"/>
                      <a:pt x="2" y="47"/>
                      <a:pt x="2" y="47"/>
                    </a:cubicBezTo>
                    <a:cubicBezTo>
                      <a:pt x="6" y="47"/>
                      <a:pt x="16" y="45"/>
                      <a:pt x="20" y="40"/>
                    </a:cubicBezTo>
                    <a:cubicBezTo>
                      <a:pt x="24" y="36"/>
                      <a:pt x="27" y="35"/>
                      <a:pt x="30" y="35"/>
                    </a:cubicBezTo>
                    <a:cubicBezTo>
                      <a:pt x="31" y="35"/>
                      <a:pt x="32" y="35"/>
                      <a:pt x="33" y="35"/>
                    </a:cubicBezTo>
                    <a:cubicBezTo>
                      <a:pt x="33" y="35"/>
                      <a:pt x="33" y="35"/>
                      <a:pt x="33" y="35"/>
                    </a:cubicBezTo>
                    <a:cubicBezTo>
                      <a:pt x="34" y="35"/>
                      <a:pt x="35" y="35"/>
                      <a:pt x="36" y="34"/>
                    </a:cubicBezTo>
                    <a:cubicBezTo>
                      <a:pt x="36" y="34"/>
                      <a:pt x="36" y="34"/>
                      <a:pt x="36" y="33"/>
                    </a:cubicBezTo>
                    <a:cubicBezTo>
                      <a:pt x="34" y="30"/>
                      <a:pt x="32" y="24"/>
                      <a:pt x="32" y="16"/>
                    </a:cubicBezTo>
                    <a:cubicBezTo>
                      <a:pt x="33" y="13"/>
                      <a:pt x="29" y="7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0"/>
                      <a:pt x="21" y="0"/>
                      <a:pt x="21" y="0"/>
                    </a:cubicBezTo>
                    <a:cubicBezTo>
                      <a:pt x="21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8" y="1"/>
                      <a:pt x="17" y="1"/>
                      <a:pt x="17" y="1"/>
                    </a:cubicBezTo>
                    <a:cubicBezTo>
                      <a:pt x="10" y="1"/>
                      <a:pt x="8" y="2"/>
                      <a:pt x="8" y="3"/>
                    </a:cubicBezTo>
                    <a:cubicBezTo>
                      <a:pt x="7" y="4"/>
                      <a:pt x="6" y="4"/>
                      <a:pt x="5" y="5"/>
                    </a:cubicBezTo>
                    <a:cubicBezTo>
                      <a:pt x="4" y="6"/>
                      <a:pt x="3" y="6"/>
                      <a:pt x="3" y="7"/>
                    </a:cubicBezTo>
                    <a:cubicBezTo>
                      <a:pt x="3" y="7"/>
                      <a:pt x="2" y="7"/>
                      <a:pt x="2" y="7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3" y="10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73" name="Freeform 1118">
                <a:extLst>
                  <a:ext uri="{FF2B5EF4-FFF2-40B4-BE49-F238E27FC236}">
                    <a16:creationId xmlns="" xmlns:a16="http://schemas.microsoft.com/office/drawing/2014/main" id="{360E7D70-9F8E-4E9B-BE6F-D0EBB01D9877}"/>
                  </a:ext>
                </a:extLst>
              </p:cNvPr>
              <p:cNvSpPr/>
              <p:nvPr/>
            </p:nvSpPr>
            <p:spPr bwMode="auto">
              <a:xfrm>
                <a:off x="7944616" y="4542316"/>
                <a:ext cx="88375" cy="103070"/>
              </a:xfrm>
              <a:custGeom>
                <a:gdLst>
                  <a:gd name="T0" fmla="*/ 29 w 40"/>
                  <a:gd name="T1" fmla="*/ 36 h 49"/>
                  <a:gd name="T2" fmla="*/ 28 w 40"/>
                  <a:gd name="T3" fmla="*/ 34 h 49"/>
                  <a:gd name="T4" fmla="*/ 28 w 40"/>
                  <a:gd name="T5" fmla="*/ 34 h 49"/>
                  <a:gd name="T6" fmla="*/ 28 w 40"/>
                  <a:gd name="T7" fmla="*/ 32 h 49"/>
                  <a:gd name="T8" fmla="*/ 28 w 40"/>
                  <a:gd name="T9" fmla="*/ 32 h 49"/>
                  <a:gd name="T10" fmla="*/ 28 w 40"/>
                  <a:gd name="T11" fmla="*/ 30 h 49"/>
                  <a:gd name="T12" fmla="*/ 33 w 40"/>
                  <a:gd name="T13" fmla="*/ 23 h 49"/>
                  <a:gd name="T14" fmla="*/ 40 w 40"/>
                  <a:gd name="T15" fmla="*/ 14 h 49"/>
                  <a:gd name="T16" fmla="*/ 34 w 40"/>
                  <a:gd name="T17" fmla="*/ 13 h 49"/>
                  <a:gd name="T18" fmla="*/ 21 w 40"/>
                  <a:gd name="T19" fmla="*/ 14 h 49"/>
                  <a:gd name="T20" fmla="*/ 21 w 40"/>
                  <a:gd name="T21" fmla="*/ 14 h 49"/>
                  <a:gd name="T22" fmla="*/ 20 w 40"/>
                  <a:gd name="T23" fmla="*/ 13 h 49"/>
                  <a:gd name="T24" fmla="*/ 14 w 40"/>
                  <a:gd name="T25" fmla="*/ 6 h 49"/>
                  <a:gd name="T26" fmla="*/ 8 w 40"/>
                  <a:gd name="T27" fmla="*/ 2 h 49"/>
                  <a:gd name="T28" fmla="*/ 3 w 40"/>
                  <a:gd name="T29" fmla="*/ 0 h 49"/>
                  <a:gd name="T30" fmla="*/ 2 w 40"/>
                  <a:gd name="T31" fmla="*/ 0 h 49"/>
                  <a:gd name="T32" fmla="*/ 0 w 40"/>
                  <a:gd name="T33" fmla="*/ 1 h 49"/>
                  <a:gd name="T34" fmla="*/ 0 w 40"/>
                  <a:gd name="T35" fmla="*/ 2 h 49"/>
                  <a:gd name="T36" fmla="*/ 3 w 40"/>
                  <a:gd name="T37" fmla="*/ 4 h 49"/>
                  <a:gd name="T38" fmla="*/ 8 w 40"/>
                  <a:gd name="T39" fmla="*/ 10 h 49"/>
                  <a:gd name="T40" fmla="*/ 3 w 40"/>
                  <a:gd name="T41" fmla="*/ 14 h 49"/>
                  <a:gd name="T42" fmla="*/ 2 w 40"/>
                  <a:gd name="T43" fmla="*/ 14 h 49"/>
                  <a:gd name="T44" fmla="*/ 5 w 40"/>
                  <a:gd name="T45" fmla="*/ 30 h 49"/>
                  <a:gd name="T46" fmla="*/ 5 w 40"/>
                  <a:gd name="T47" fmla="*/ 32 h 49"/>
                  <a:gd name="T48" fmla="*/ 5 w 40"/>
                  <a:gd name="T49" fmla="*/ 33 h 49"/>
                  <a:gd name="T50" fmla="*/ 6 w 40"/>
                  <a:gd name="T51" fmla="*/ 34 h 49"/>
                  <a:gd name="T52" fmla="*/ 6 w 40"/>
                  <a:gd name="T53" fmla="*/ 35 h 49"/>
                  <a:gd name="T54" fmla="*/ 6 w 40"/>
                  <a:gd name="T55" fmla="*/ 36 h 49"/>
                  <a:gd name="T56" fmla="*/ 7 w 40"/>
                  <a:gd name="T57" fmla="*/ 37 h 49"/>
                  <a:gd name="T58" fmla="*/ 7 w 40"/>
                  <a:gd name="T59" fmla="*/ 39 h 49"/>
                  <a:gd name="T60" fmla="*/ 7 w 40"/>
                  <a:gd name="T61" fmla="*/ 40 h 49"/>
                  <a:gd name="T62" fmla="*/ 8 w 40"/>
                  <a:gd name="T63" fmla="*/ 42 h 49"/>
                  <a:gd name="T64" fmla="*/ 8 w 40"/>
                  <a:gd name="T65" fmla="*/ 43 h 49"/>
                  <a:gd name="T66" fmla="*/ 8 w 40"/>
                  <a:gd name="T67" fmla="*/ 45 h 49"/>
                  <a:gd name="T68" fmla="*/ 8 w 40"/>
                  <a:gd name="T69" fmla="*/ 46 h 49"/>
                  <a:gd name="T70" fmla="*/ 8 w 40"/>
                  <a:gd name="T71" fmla="*/ 48 h 49"/>
                  <a:gd name="T72" fmla="*/ 9 w 40"/>
                  <a:gd name="T73" fmla="*/ 49 h 49"/>
                  <a:gd name="T74" fmla="*/ 9 w 40"/>
                  <a:gd name="T75" fmla="*/ 49 h 49"/>
                  <a:gd name="T76" fmla="*/ 9 w 40"/>
                  <a:gd name="T77" fmla="*/ 49 h 49"/>
                  <a:gd name="T78" fmla="*/ 14 w 40"/>
                  <a:gd name="T79" fmla="*/ 48 h 49"/>
                  <a:gd name="T80" fmla="*/ 21 w 40"/>
                  <a:gd name="T81" fmla="*/ 45 h 49"/>
                  <a:gd name="T82" fmla="*/ 30 w 40"/>
                  <a:gd name="T83" fmla="*/ 38 h 49"/>
                  <a:gd name="T84" fmla="*/ 30 w 40"/>
                  <a:gd name="T85" fmla="*/ 37 h 49"/>
                  <a:gd name="T86" fmla="*/ 29 w 40"/>
                  <a:gd name="T87" fmla="*/ 36 h 49"/>
                  <a:gd name="T88" fmla="*/ 29 w 40"/>
                  <a:gd name="T89" fmla="*/ 36 h 4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0" h="49">
                    <a:moveTo>
                      <a:pt x="29" y="36"/>
                    </a:moveTo>
                    <a:cubicBezTo>
                      <a:pt x="29" y="35"/>
                      <a:pt x="28" y="35"/>
                      <a:pt x="28" y="34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8" y="33"/>
                      <a:pt x="28" y="33"/>
                      <a:pt x="28" y="32"/>
                    </a:cubicBezTo>
                    <a:cubicBezTo>
                      <a:pt x="28" y="32"/>
                      <a:pt x="28" y="32"/>
                      <a:pt x="28" y="32"/>
                    </a:cubicBezTo>
                    <a:cubicBezTo>
                      <a:pt x="28" y="31"/>
                      <a:pt x="28" y="30"/>
                      <a:pt x="28" y="30"/>
                    </a:cubicBezTo>
                    <a:cubicBezTo>
                      <a:pt x="28" y="26"/>
                      <a:pt x="30" y="23"/>
                      <a:pt x="33" y="23"/>
                    </a:cubicBezTo>
                    <a:cubicBezTo>
                      <a:pt x="36" y="23"/>
                      <a:pt x="40" y="16"/>
                      <a:pt x="40" y="14"/>
                    </a:cubicBezTo>
                    <a:cubicBezTo>
                      <a:pt x="39" y="13"/>
                      <a:pt x="36" y="13"/>
                      <a:pt x="34" y="13"/>
                    </a:cubicBezTo>
                    <a:cubicBezTo>
                      <a:pt x="30" y="13"/>
                      <a:pt x="21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14" y="11"/>
                      <a:pt x="14" y="6"/>
                    </a:cubicBezTo>
                    <a:cubicBezTo>
                      <a:pt x="14" y="4"/>
                      <a:pt x="13" y="2"/>
                      <a:pt x="8" y="2"/>
                    </a:cubicBezTo>
                    <a:cubicBezTo>
                      <a:pt x="5" y="2"/>
                      <a:pt x="4" y="1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2" y="3"/>
                      <a:pt x="3" y="4"/>
                    </a:cubicBezTo>
                    <a:cubicBezTo>
                      <a:pt x="5" y="5"/>
                      <a:pt x="9" y="7"/>
                      <a:pt x="8" y="10"/>
                    </a:cubicBezTo>
                    <a:cubicBezTo>
                      <a:pt x="7" y="13"/>
                      <a:pt x="5" y="14"/>
                      <a:pt x="3" y="14"/>
                    </a:cubicBezTo>
                    <a:cubicBezTo>
                      <a:pt x="3" y="14"/>
                      <a:pt x="2" y="14"/>
                      <a:pt x="2" y="14"/>
                    </a:cubicBezTo>
                    <a:cubicBezTo>
                      <a:pt x="1" y="18"/>
                      <a:pt x="3" y="26"/>
                      <a:pt x="5" y="30"/>
                    </a:cubicBezTo>
                    <a:cubicBezTo>
                      <a:pt x="5" y="31"/>
                      <a:pt x="5" y="31"/>
                      <a:pt x="5" y="32"/>
                    </a:cubicBezTo>
                    <a:cubicBezTo>
                      <a:pt x="5" y="32"/>
                      <a:pt x="5" y="32"/>
                      <a:pt x="5" y="33"/>
                    </a:cubicBezTo>
                    <a:cubicBezTo>
                      <a:pt x="6" y="33"/>
                      <a:pt x="6" y="33"/>
                      <a:pt x="6" y="34"/>
                    </a:cubicBezTo>
                    <a:cubicBezTo>
                      <a:pt x="6" y="34"/>
                      <a:pt x="6" y="35"/>
                      <a:pt x="6" y="35"/>
                    </a:cubicBezTo>
                    <a:cubicBezTo>
                      <a:pt x="6" y="35"/>
                      <a:pt x="6" y="36"/>
                      <a:pt x="6" y="36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7" y="38"/>
                      <a:pt x="7" y="39"/>
                    </a:cubicBezTo>
                    <a:cubicBezTo>
                      <a:pt x="7" y="39"/>
                      <a:pt x="7" y="40"/>
                      <a:pt x="7" y="40"/>
                    </a:cubicBezTo>
                    <a:cubicBezTo>
                      <a:pt x="7" y="41"/>
                      <a:pt x="8" y="41"/>
                      <a:pt x="8" y="42"/>
                    </a:cubicBezTo>
                    <a:cubicBezTo>
                      <a:pt x="8" y="42"/>
                      <a:pt x="8" y="43"/>
                      <a:pt x="8" y="43"/>
                    </a:cubicBezTo>
                    <a:cubicBezTo>
                      <a:pt x="8" y="43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6"/>
                    </a:cubicBezTo>
                    <a:cubicBezTo>
                      <a:pt x="8" y="47"/>
                      <a:pt x="8" y="47"/>
                      <a:pt x="8" y="48"/>
                    </a:cubicBezTo>
                    <a:cubicBezTo>
                      <a:pt x="9" y="48"/>
                      <a:pt x="9" y="49"/>
                      <a:pt x="9" y="49"/>
                    </a:cubicBezTo>
                    <a:cubicBezTo>
                      <a:pt x="9" y="49"/>
                      <a:pt x="9" y="49"/>
                      <a:pt x="9" y="49"/>
                    </a:cubicBezTo>
                    <a:cubicBezTo>
                      <a:pt x="9" y="49"/>
                      <a:pt x="9" y="49"/>
                      <a:pt x="9" y="49"/>
                    </a:cubicBezTo>
                    <a:cubicBezTo>
                      <a:pt x="11" y="48"/>
                      <a:pt x="12" y="48"/>
                      <a:pt x="14" y="48"/>
                    </a:cubicBezTo>
                    <a:cubicBezTo>
                      <a:pt x="19" y="48"/>
                      <a:pt x="21" y="47"/>
                      <a:pt x="21" y="45"/>
                    </a:cubicBezTo>
                    <a:cubicBezTo>
                      <a:pt x="22" y="40"/>
                      <a:pt x="26" y="37"/>
                      <a:pt x="30" y="38"/>
                    </a:cubicBezTo>
                    <a:cubicBezTo>
                      <a:pt x="30" y="38"/>
                      <a:pt x="30" y="38"/>
                      <a:pt x="30" y="37"/>
                    </a:cubicBezTo>
                    <a:cubicBezTo>
                      <a:pt x="29" y="37"/>
                      <a:pt x="29" y="37"/>
                      <a:pt x="29" y="36"/>
                    </a:cubicBezTo>
                    <a:cubicBezTo>
                      <a:pt x="29" y="36"/>
                      <a:pt x="29" y="36"/>
                      <a:pt x="29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74" name="Freeform 1119">
                <a:extLst>
                  <a:ext uri="{FF2B5EF4-FFF2-40B4-BE49-F238E27FC236}">
                    <a16:creationId xmlns="" xmlns:a16="http://schemas.microsoft.com/office/drawing/2014/main" id="{83047821-EE43-4D62-B864-E12C60572FC3}"/>
                  </a:ext>
                </a:extLst>
              </p:cNvPr>
              <p:cNvSpPr/>
              <p:nvPr/>
            </p:nvSpPr>
            <p:spPr bwMode="auto">
              <a:xfrm>
                <a:off x="8014863" y="4610298"/>
                <a:ext cx="22660" cy="54825"/>
              </a:xfrm>
              <a:custGeom>
                <a:gdLst>
                  <a:gd name="T0" fmla="*/ 10 w 11"/>
                  <a:gd name="T1" fmla="*/ 14 h 26"/>
                  <a:gd name="T2" fmla="*/ 10 w 11"/>
                  <a:gd name="T3" fmla="*/ 11 h 26"/>
                  <a:gd name="T4" fmla="*/ 10 w 11"/>
                  <a:gd name="T5" fmla="*/ 9 h 26"/>
                  <a:gd name="T6" fmla="*/ 8 w 11"/>
                  <a:gd name="T7" fmla="*/ 2 h 26"/>
                  <a:gd name="T8" fmla="*/ 8 w 11"/>
                  <a:gd name="T9" fmla="*/ 0 h 26"/>
                  <a:gd name="T10" fmla="*/ 7 w 11"/>
                  <a:gd name="T11" fmla="*/ 1 h 26"/>
                  <a:gd name="T12" fmla="*/ 1 w 11"/>
                  <a:gd name="T13" fmla="*/ 7 h 26"/>
                  <a:gd name="T14" fmla="*/ 0 w 11"/>
                  <a:gd name="T15" fmla="*/ 7 h 26"/>
                  <a:gd name="T16" fmla="*/ 6 w 11"/>
                  <a:gd name="T17" fmla="*/ 23 h 26"/>
                  <a:gd name="T18" fmla="*/ 7 w 11"/>
                  <a:gd name="T19" fmla="*/ 26 h 26"/>
                  <a:gd name="T20" fmla="*/ 8 w 11"/>
                  <a:gd name="T21" fmla="*/ 25 h 26"/>
                  <a:gd name="T22" fmla="*/ 8 w 11"/>
                  <a:gd name="T23" fmla="*/ 24 h 26"/>
                  <a:gd name="T24" fmla="*/ 11 w 11"/>
                  <a:gd name="T25" fmla="*/ 18 h 26"/>
                  <a:gd name="T26" fmla="*/ 10 w 11"/>
                  <a:gd name="T27" fmla="*/ 15 h 26"/>
                  <a:gd name="T28" fmla="*/ 10 w 11"/>
                  <a:gd name="T29" fmla="*/ 14 h 2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" h="26">
                    <a:moveTo>
                      <a:pt x="10" y="14"/>
                    </a:moveTo>
                    <a:cubicBezTo>
                      <a:pt x="10" y="13"/>
                      <a:pt x="10" y="12"/>
                      <a:pt x="10" y="11"/>
                    </a:cubicBezTo>
                    <a:cubicBezTo>
                      <a:pt x="10" y="10"/>
                      <a:pt x="10" y="10"/>
                      <a:pt x="10" y="9"/>
                    </a:cubicBezTo>
                    <a:cubicBezTo>
                      <a:pt x="9" y="7"/>
                      <a:pt x="9" y="4"/>
                      <a:pt x="8" y="2"/>
                    </a:cubicBezTo>
                    <a:cubicBezTo>
                      <a:pt x="8" y="1"/>
                      <a:pt x="8" y="1"/>
                      <a:pt x="8" y="0"/>
                    </a:cubicBezTo>
                    <a:cubicBezTo>
                      <a:pt x="8" y="0"/>
                      <a:pt x="8" y="1"/>
                      <a:pt x="7" y="1"/>
                    </a:cubicBezTo>
                    <a:cubicBezTo>
                      <a:pt x="6" y="4"/>
                      <a:pt x="4" y="7"/>
                      <a:pt x="1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3" y="11"/>
                      <a:pt x="6" y="19"/>
                      <a:pt x="6" y="23"/>
                    </a:cubicBezTo>
                    <a:cubicBezTo>
                      <a:pt x="6" y="24"/>
                      <a:pt x="6" y="25"/>
                      <a:pt x="7" y="26"/>
                    </a:cubicBezTo>
                    <a:cubicBezTo>
                      <a:pt x="7" y="25"/>
                      <a:pt x="8" y="25"/>
                      <a:pt x="8" y="25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9" y="22"/>
                      <a:pt x="10" y="20"/>
                      <a:pt x="11" y="18"/>
                    </a:cubicBezTo>
                    <a:cubicBezTo>
                      <a:pt x="11" y="17"/>
                      <a:pt x="11" y="16"/>
                      <a:pt x="10" y="15"/>
                    </a:cubicBezTo>
                    <a:cubicBezTo>
                      <a:pt x="10" y="14"/>
                      <a:pt x="10" y="14"/>
                      <a:pt x="1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75" name="Freeform 1120">
                <a:extLst>
                  <a:ext uri="{FF2B5EF4-FFF2-40B4-BE49-F238E27FC236}">
                    <a16:creationId xmlns="" xmlns:a16="http://schemas.microsoft.com/office/drawing/2014/main" id="{34A2AA4E-2716-48CD-BA20-A2E8B2D372C3}"/>
                  </a:ext>
                </a:extLst>
              </p:cNvPr>
              <p:cNvSpPr/>
              <p:nvPr/>
            </p:nvSpPr>
            <p:spPr bwMode="auto">
              <a:xfrm>
                <a:off x="7471016" y="4301088"/>
                <a:ext cx="666213" cy="682016"/>
              </a:xfrm>
              <a:custGeom>
                <a:gdLst>
                  <a:gd name="T0" fmla="*/ 267 w 308"/>
                  <a:gd name="T1" fmla="*/ 152 h 326"/>
                  <a:gd name="T2" fmla="*/ 280 w 308"/>
                  <a:gd name="T3" fmla="*/ 137 h 326"/>
                  <a:gd name="T4" fmla="*/ 293 w 308"/>
                  <a:gd name="T5" fmla="*/ 104 h 326"/>
                  <a:gd name="T6" fmla="*/ 307 w 308"/>
                  <a:gd name="T7" fmla="*/ 93 h 326"/>
                  <a:gd name="T8" fmla="*/ 304 w 308"/>
                  <a:gd name="T9" fmla="*/ 90 h 326"/>
                  <a:gd name="T10" fmla="*/ 300 w 308"/>
                  <a:gd name="T11" fmla="*/ 83 h 326"/>
                  <a:gd name="T12" fmla="*/ 276 w 308"/>
                  <a:gd name="T13" fmla="*/ 85 h 326"/>
                  <a:gd name="T14" fmla="*/ 261 w 308"/>
                  <a:gd name="T15" fmla="*/ 97 h 326"/>
                  <a:gd name="T16" fmla="*/ 258 w 308"/>
                  <a:gd name="T17" fmla="*/ 98 h 326"/>
                  <a:gd name="T18" fmla="*/ 258 w 308"/>
                  <a:gd name="T19" fmla="*/ 108 h 326"/>
                  <a:gd name="T20" fmla="*/ 242 w 308"/>
                  <a:gd name="T21" fmla="*/ 110 h 326"/>
                  <a:gd name="T22" fmla="*/ 227 w 308"/>
                  <a:gd name="T23" fmla="*/ 107 h 326"/>
                  <a:gd name="T24" fmla="*/ 224 w 308"/>
                  <a:gd name="T25" fmla="*/ 107 h 326"/>
                  <a:gd name="T26" fmla="*/ 222 w 308"/>
                  <a:gd name="T27" fmla="*/ 104 h 326"/>
                  <a:gd name="T28" fmla="*/ 222 w 308"/>
                  <a:gd name="T29" fmla="*/ 102 h 326"/>
                  <a:gd name="T30" fmla="*/ 221 w 308"/>
                  <a:gd name="T31" fmla="*/ 94 h 326"/>
                  <a:gd name="T32" fmla="*/ 218 w 308"/>
                  <a:gd name="T33" fmla="*/ 101 h 326"/>
                  <a:gd name="T34" fmla="*/ 188 w 308"/>
                  <a:gd name="T35" fmla="*/ 110 h 326"/>
                  <a:gd name="T36" fmla="*/ 162 w 308"/>
                  <a:gd name="T37" fmla="*/ 102 h 326"/>
                  <a:gd name="T38" fmla="*/ 136 w 308"/>
                  <a:gd name="T39" fmla="*/ 88 h 326"/>
                  <a:gd name="T40" fmla="*/ 135 w 308"/>
                  <a:gd name="T41" fmla="*/ 68 h 326"/>
                  <a:gd name="T42" fmla="*/ 136 w 308"/>
                  <a:gd name="T43" fmla="*/ 66 h 326"/>
                  <a:gd name="T44" fmla="*/ 132 w 308"/>
                  <a:gd name="T45" fmla="*/ 62 h 326"/>
                  <a:gd name="T46" fmla="*/ 112 w 308"/>
                  <a:gd name="T47" fmla="*/ 41 h 326"/>
                  <a:gd name="T48" fmla="*/ 121 w 308"/>
                  <a:gd name="T49" fmla="*/ 32 h 326"/>
                  <a:gd name="T50" fmla="*/ 116 w 308"/>
                  <a:gd name="T51" fmla="*/ 16 h 326"/>
                  <a:gd name="T52" fmla="*/ 116 w 308"/>
                  <a:gd name="T53" fmla="*/ 13 h 326"/>
                  <a:gd name="T54" fmla="*/ 106 w 308"/>
                  <a:gd name="T55" fmla="*/ 1 h 326"/>
                  <a:gd name="T56" fmla="*/ 102 w 308"/>
                  <a:gd name="T57" fmla="*/ 1 h 326"/>
                  <a:gd name="T58" fmla="*/ 97 w 308"/>
                  <a:gd name="T59" fmla="*/ 8 h 326"/>
                  <a:gd name="T60" fmla="*/ 83 w 308"/>
                  <a:gd name="T61" fmla="*/ 13 h 326"/>
                  <a:gd name="T62" fmla="*/ 64 w 308"/>
                  <a:gd name="T63" fmla="*/ 11 h 326"/>
                  <a:gd name="T64" fmla="*/ 67 w 308"/>
                  <a:gd name="T65" fmla="*/ 27 h 326"/>
                  <a:gd name="T66" fmla="*/ 79 w 308"/>
                  <a:gd name="T67" fmla="*/ 38 h 326"/>
                  <a:gd name="T68" fmla="*/ 68 w 308"/>
                  <a:gd name="T69" fmla="*/ 59 h 326"/>
                  <a:gd name="T70" fmla="*/ 53 w 308"/>
                  <a:gd name="T71" fmla="*/ 82 h 326"/>
                  <a:gd name="T72" fmla="*/ 36 w 308"/>
                  <a:gd name="T73" fmla="*/ 97 h 326"/>
                  <a:gd name="T74" fmla="*/ 23 w 308"/>
                  <a:gd name="T75" fmla="*/ 97 h 326"/>
                  <a:gd name="T76" fmla="*/ 21 w 308"/>
                  <a:gd name="T77" fmla="*/ 113 h 326"/>
                  <a:gd name="T78" fmla="*/ 8 w 308"/>
                  <a:gd name="T79" fmla="*/ 140 h 326"/>
                  <a:gd name="T80" fmla="*/ 2 w 308"/>
                  <a:gd name="T81" fmla="*/ 148 h 326"/>
                  <a:gd name="T82" fmla="*/ 9 w 308"/>
                  <a:gd name="T83" fmla="*/ 162 h 326"/>
                  <a:gd name="T84" fmla="*/ 43 w 308"/>
                  <a:gd name="T85" fmla="*/ 161 h 326"/>
                  <a:gd name="T86" fmla="*/ 50 w 308"/>
                  <a:gd name="T87" fmla="*/ 198 h 326"/>
                  <a:gd name="T88" fmla="*/ 73 w 308"/>
                  <a:gd name="T89" fmla="*/ 270 h 326"/>
                  <a:gd name="T90" fmla="*/ 106 w 308"/>
                  <a:gd name="T91" fmla="*/ 320 h 326"/>
                  <a:gd name="T92" fmla="*/ 127 w 308"/>
                  <a:gd name="T93" fmla="*/ 279 h 326"/>
                  <a:gd name="T94" fmla="*/ 145 w 308"/>
                  <a:gd name="T95" fmla="*/ 229 h 326"/>
                  <a:gd name="T96" fmla="*/ 198 w 308"/>
                  <a:gd name="T97" fmla="*/ 185 h 326"/>
                  <a:gd name="T98" fmla="*/ 224 w 308"/>
                  <a:gd name="T99" fmla="*/ 165 h 326"/>
                  <a:gd name="T100" fmla="*/ 223 w 308"/>
                  <a:gd name="T101" fmla="*/ 159 h 326"/>
                  <a:gd name="T102" fmla="*/ 221 w 308"/>
                  <a:gd name="T103" fmla="*/ 152 h 326"/>
                  <a:gd name="T104" fmla="*/ 217 w 308"/>
                  <a:gd name="T105" fmla="*/ 130 h 326"/>
                  <a:gd name="T106" fmla="*/ 216 w 308"/>
                  <a:gd name="T107" fmla="*/ 115 h 326"/>
                  <a:gd name="T108" fmla="*/ 240 w 308"/>
                  <a:gd name="T109" fmla="*/ 126 h 326"/>
                  <a:gd name="T110" fmla="*/ 252 w 308"/>
                  <a:gd name="T111" fmla="*/ 151 h 326"/>
                  <a:gd name="T112" fmla="*/ 265 w 308"/>
                  <a:gd name="T113" fmla="*/ 162 h 32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8" h="326">
                    <a:moveTo>
                      <a:pt x="265" y="162"/>
                    </a:moveTo>
                    <a:cubicBezTo>
                      <a:pt x="266" y="161"/>
                      <a:pt x="266" y="161"/>
                      <a:pt x="266" y="161"/>
                    </a:cubicBezTo>
                    <a:cubicBezTo>
                      <a:pt x="266" y="161"/>
                      <a:pt x="266" y="160"/>
                      <a:pt x="266" y="160"/>
                    </a:cubicBezTo>
                    <a:cubicBezTo>
                      <a:pt x="266" y="160"/>
                      <a:pt x="266" y="159"/>
                      <a:pt x="266" y="159"/>
                    </a:cubicBezTo>
                    <a:cubicBezTo>
                      <a:pt x="266" y="156"/>
                      <a:pt x="266" y="154"/>
                      <a:pt x="267" y="152"/>
                    </a:cubicBezTo>
                    <a:cubicBezTo>
                      <a:pt x="268" y="151"/>
                      <a:pt x="268" y="148"/>
                      <a:pt x="268" y="146"/>
                    </a:cubicBezTo>
                    <a:cubicBezTo>
                      <a:pt x="268" y="143"/>
                      <a:pt x="269" y="140"/>
                      <a:pt x="271" y="140"/>
                    </a:cubicBezTo>
                    <a:cubicBezTo>
                      <a:pt x="272" y="140"/>
                      <a:pt x="272" y="140"/>
                      <a:pt x="274" y="141"/>
                    </a:cubicBezTo>
                    <a:cubicBezTo>
                      <a:pt x="275" y="141"/>
                      <a:pt x="277" y="141"/>
                      <a:pt x="278" y="141"/>
                    </a:cubicBezTo>
                    <a:cubicBezTo>
                      <a:pt x="278" y="140"/>
                      <a:pt x="279" y="139"/>
                      <a:pt x="280" y="137"/>
                    </a:cubicBezTo>
                    <a:cubicBezTo>
                      <a:pt x="281" y="134"/>
                      <a:pt x="282" y="131"/>
                      <a:pt x="282" y="129"/>
                    </a:cubicBezTo>
                    <a:cubicBezTo>
                      <a:pt x="281" y="126"/>
                      <a:pt x="283" y="124"/>
                      <a:pt x="284" y="121"/>
                    </a:cubicBezTo>
                    <a:cubicBezTo>
                      <a:pt x="284" y="119"/>
                      <a:pt x="285" y="117"/>
                      <a:pt x="285" y="115"/>
                    </a:cubicBezTo>
                    <a:cubicBezTo>
                      <a:pt x="285" y="110"/>
                      <a:pt x="288" y="108"/>
                      <a:pt x="291" y="106"/>
                    </a:cubicBezTo>
                    <a:cubicBezTo>
                      <a:pt x="292" y="106"/>
                      <a:pt x="293" y="105"/>
                      <a:pt x="293" y="104"/>
                    </a:cubicBezTo>
                    <a:cubicBezTo>
                      <a:pt x="295" y="103"/>
                      <a:pt x="300" y="99"/>
                      <a:pt x="303" y="99"/>
                    </a:cubicBezTo>
                    <a:cubicBezTo>
                      <a:pt x="304" y="99"/>
                      <a:pt x="305" y="100"/>
                      <a:pt x="306" y="101"/>
                    </a:cubicBezTo>
                    <a:cubicBezTo>
                      <a:pt x="306" y="101"/>
                      <a:pt x="306" y="101"/>
                      <a:pt x="306" y="102"/>
                    </a:cubicBezTo>
                    <a:cubicBezTo>
                      <a:pt x="305" y="99"/>
                      <a:pt x="305" y="97"/>
                      <a:pt x="305" y="95"/>
                    </a:cubicBezTo>
                    <a:cubicBezTo>
                      <a:pt x="305" y="94"/>
                      <a:pt x="306" y="93"/>
                      <a:pt x="307" y="93"/>
                    </a:cubicBezTo>
                    <a:cubicBezTo>
                      <a:pt x="307" y="93"/>
                      <a:pt x="307" y="92"/>
                      <a:pt x="308" y="92"/>
                    </a:cubicBezTo>
                    <a:cubicBezTo>
                      <a:pt x="308" y="92"/>
                      <a:pt x="308" y="92"/>
                      <a:pt x="308" y="92"/>
                    </a:cubicBezTo>
                    <a:cubicBezTo>
                      <a:pt x="308" y="92"/>
                      <a:pt x="308" y="91"/>
                      <a:pt x="308" y="91"/>
                    </a:cubicBezTo>
                    <a:cubicBezTo>
                      <a:pt x="308" y="91"/>
                      <a:pt x="308" y="91"/>
                      <a:pt x="308" y="91"/>
                    </a:cubicBezTo>
                    <a:cubicBezTo>
                      <a:pt x="304" y="90"/>
                      <a:pt x="304" y="90"/>
                      <a:pt x="304" y="90"/>
                    </a:cubicBezTo>
                    <a:cubicBezTo>
                      <a:pt x="306" y="90"/>
                      <a:pt x="306" y="90"/>
                      <a:pt x="306" y="90"/>
                    </a:cubicBezTo>
                    <a:cubicBezTo>
                      <a:pt x="305" y="89"/>
                      <a:pt x="304" y="89"/>
                      <a:pt x="303" y="88"/>
                    </a:cubicBezTo>
                    <a:cubicBezTo>
                      <a:pt x="303" y="88"/>
                      <a:pt x="303" y="88"/>
                      <a:pt x="303" y="88"/>
                    </a:cubicBezTo>
                    <a:cubicBezTo>
                      <a:pt x="303" y="87"/>
                      <a:pt x="302" y="87"/>
                      <a:pt x="302" y="86"/>
                    </a:cubicBezTo>
                    <a:cubicBezTo>
                      <a:pt x="302" y="85"/>
                      <a:pt x="301" y="84"/>
                      <a:pt x="300" y="83"/>
                    </a:cubicBezTo>
                    <a:cubicBezTo>
                      <a:pt x="299" y="82"/>
                      <a:pt x="298" y="80"/>
                      <a:pt x="298" y="79"/>
                    </a:cubicBezTo>
                    <a:cubicBezTo>
                      <a:pt x="297" y="79"/>
                      <a:pt x="296" y="80"/>
                      <a:pt x="295" y="80"/>
                    </a:cubicBezTo>
                    <a:cubicBezTo>
                      <a:pt x="293" y="82"/>
                      <a:pt x="291" y="81"/>
                      <a:pt x="289" y="81"/>
                    </a:cubicBezTo>
                    <a:cubicBezTo>
                      <a:pt x="286" y="80"/>
                      <a:pt x="284" y="80"/>
                      <a:pt x="281" y="81"/>
                    </a:cubicBezTo>
                    <a:cubicBezTo>
                      <a:pt x="279" y="82"/>
                      <a:pt x="277" y="84"/>
                      <a:pt x="276" y="85"/>
                    </a:cubicBezTo>
                    <a:cubicBezTo>
                      <a:pt x="274" y="87"/>
                      <a:pt x="273" y="88"/>
                      <a:pt x="270" y="87"/>
                    </a:cubicBezTo>
                    <a:cubicBezTo>
                      <a:pt x="270" y="87"/>
                      <a:pt x="270" y="88"/>
                      <a:pt x="270" y="88"/>
                    </a:cubicBezTo>
                    <a:cubicBezTo>
                      <a:pt x="269" y="89"/>
                      <a:pt x="269" y="90"/>
                      <a:pt x="268" y="91"/>
                    </a:cubicBezTo>
                    <a:cubicBezTo>
                      <a:pt x="267" y="92"/>
                      <a:pt x="266" y="93"/>
                      <a:pt x="266" y="93"/>
                    </a:cubicBezTo>
                    <a:cubicBezTo>
                      <a:pt x="264" y="95"/>
                      <a:pt x="263" y="97"/>
                      <a:pt x="261" y="97"/>
                    </a:cubicBezTo>
                    <a:cubicBezTo>
                      <a:pt x="261" y="97"/>
                      <a:pt x="261" y="97"/>
                      <a:pt x="261" y="97"/>
                    </a:cubicBezTo>
                    <a:cubicBezTo>
                      <a:pt x="260" y="97"/>
                      <a:pt x="260" y="97"/>
                      <a:pt x="259" y="97"/>
                    </a:cubicBezTo>
                    <a:cubicBezTo>
                      <a:pt x="259" y="97"/>
                      <a:pt x="259" y="97"/>
                      <a:pt x="259" y="97"/>
                    </a:cubicBezTo>
                    <a:cubicBezTo>
                      <a:pt x="259" y="98"/>
                      <a:pt x="258" y="98"/>
                      <a:pt x="258" y="98"/>
                    </a:cubicBezTo>
                    <a:cubicBezTo>
                      <a:pt x="258" y="98"/>
                      <a:pt x="258" y="98"/>
                      <a:pt x="258" y="98"/>
                    </a:cubicBezTo>
                    <a:cubicBezTo>
                      <a:pt x="258" y="99"/>
                      <a:pt x="258" y="100"/>
                      <a:pt x="259" y="101"/>
                    </a:cubicBezTo>
                    <a:cubicBezTo>
                      <a:pt x="259" y="101"/>
                      <a:pt x="259" y="101"/>
                      <a:pt x="259" y="102"/>
                    </a:cubicBezTo>
                    <a:cubicBezTo>
                      <a:pt x="259" y="102"/>
                      <a:pt x="259" y="102"/>
                      <a:pt x="259" y="102"/>
                    </a:cubicBezTo>
                    <a:cubicBezTo>
                      <a:pt x="259" y="102"/>
                      <a:pt x="259" y="103"/>
                      <a:pt x="259" y="103"/>
                    </a:cubicBezTo>
                    <a:cubicBezTo>
                      <a:pt x="259" y="105"/>
                      <a:pt x="259" y="106"/>
                      <a:pt x="258" y="108"/>
                    </a:cubicBezTo>
                    <a:cubicBezTo>
                      <a:pt x="257" y="110"/>
                      <a:pt x="254" y="111"/>
                      <a:pt x="251" y="110"/>
                    </a:cubicBezTo>
                    <a:cubicBezTo>
                      <a:pt x="249" y="110"/>
                      <a:pt x="247" y="110"/>
                      <a:pt x="246" y="110"/>
                    </a:cubicBezTo>
                    <a:cubicBezTo>
                      <a:pt x="245" y="110"/>
                      <a:pt x="244" y="110"/>
                      <a:pt x="243" y="110"/>
                    </a:cubicBezTo>
                    <a:cubicBezTo>
                      <a:pt x="243" y="110"/>
                      <a:pt x="243" y="111"/>
                      <a:pt x="243" y="111"/>
                    </a:cubicBezTo>
                    <a:cubicBezTo>
                      <a:pt x="243" y="111"/>
                      <a:pt x="242" y="110"/>
                      <a:pt x="242" y="110"/>
                    </a:cubicBezTo>
                    <a:cubicBezTo>
                      <a:pt x="242" y="110"/>
                      <a:pt x="242" y="110"/>
                      <a:pt x="241" y="110"/>
                    </a:cubicBezTo>
                    <a:cubicBezTo>
                      <a:pt x="240" y="110"/>
                      <a:pt x="239" y="110"/>
                      <a:pt x="238" y="110"/>
                    </a:cubicBezTo>
                    <a:cubicBezTo>
                      <a:pt x="237" y="109"/>
                      <a:pt x="236" y="109"/>
                      <a:pt x="235" y="109"/>
                    </a:cubicBezTo>
                    <a:cubicBezTo>
                      <a:pt x="233" y="110"/>
                      <a:pt x="230" y="109"/>
                      <a:pt x="229" y="108"/>
                    </a:cubicBezTo>
                    <a:cubicBezTo>
                      <a:pt x="228" y="108"/>
                      <a:pt x="228" y="108"/>
                      <a:pt x="227" y="107"/>
                    </a:cubicBezTo>
                    <a:cubicBezTo>
                      <a:pt x="227" y="108"/>
                      <a:pt x="227" y="108"/>
                      <a:pt x="227" y="108"/>
                    </a:cubicBezTo>
                    <a:cubicBezTo>
                      <a:pt x="226" y="108"/>
                      <a:pt x="226" y="107"/>
                      <a:pt x="226" y="107"/>
                    </a:cubicBezTo>
                    <a:cubicBezTo>
                      <a:pt x="226" y="107"/>
                      <a:pt x="225" y="107"/>
                      <a:pt x="225" y="107"/>
                    </a:cubicBezTo>
                    <a:cubicBezTo>
                      <a:pt x="225" y="107"/>
                      <a:pt x="225" y="107"/>
                      <a:pt x="224" y="107"/>
                    </a:cubicBezTo>
                    <a:cubicBezTo>
                      <a:pt x="224" y="107"/>
                      <a:pt x="224" y="107"/>
                      <a:pt x="224" y="107"/>
                    </a:cubicBezTo>
                    <a:cubicBezTo>
                      <a:pt x="224" y="106"/>
                      <a:pt x="224" y="106"/>
                      <a:pt x="224" y="106"/>
                    </a:cubicBezTo>
                    <a:cubicBezTo>
                      <a:pt x="224" y="107"/>
                      <a:pt x="224" y="107"/>
                      <a:pt x="224" y="107"/>
                    </a:cubicBezTo>
                    <a:cubicBezTo>
                      <a:pt x="222" y="104"/>
                      <a:pt x="222" y="104"/>
                      <a:pt x="222" y="104"/>
                    </a:cubicBezTo>
                    <a:cubicBezTo>
                      <a:pt x="222" y="104"/>
                      <a:pt x="222" y="104"/>
                      <a:pt x="222" y="104"/>
                    </a:cubicBezTo>
                    <a:cubicBezTo>
                      <a:pt x="222" y="104"/>
                      <a:pt x="222" y="104"/>
                      <a:pt x="222" y="104"/>
                    </a:cubicBezTo>
                    <a:cubicBezTo>
                      <a:pt x="222" y="104"/>
                      <a:pt x="222" y="104"/>
                      <a:pt x="222" y="104"/>
                    </a:cubicBezTo>
                    <a:cubicBezTo>
                      <a:pt x="222" y="103"/>
                      <a:pt x="222" y="103"/>
                      <a:pt x="222" y="103"/>
                    </a:cubicBezTo>
                    <a:cubicBezTo>
                      <a:pt x="222" y="103"/>
                      <a:pt x="222" y="103"/>
                      <a:pt x="222" y="103"/>
                    </a:cubicBezTo>
                    <a:cubicBezTo>
                      <a:pt x="222" y="103"/>
                      <a:pt x="222" y="102"/>
                      <a:pt x="222" y="102"/>
                    </a:cubicBezTo>
                    <a:cubicBezTo>
                      <a:pt x="222" y="102"/>
                      <a:pt x="222" y="102"/>
                      <a:pt x="222" y="102"/>
                    </a:cubicBezTo>
                    <a:cubicBezTo>
                      <a:pt x="221" y="101"/>
                      <a:pt x="221" y="101"/>
                      <a:pt x="221" y="100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21" y="99"/>
                      <a:pt x="221" y="98"/>
                      <a:pt x="222" y="97"/>
                    </a:cubicBezTo>
                    <a:cubicBezTo>
                      <a:pt x="222" y="97"/>
                      <a:pt x="222" y="97"/>
                      <a:pt x="222" y="97"/>
                    </a:cubicBezTo>
                    <a:cubicBezTo>
                      <a:pt x="222" y="96"/>
                      <a:pt x="221" y="95"/>
                      <a:pt x="221" y="94"/>
                    </a:cubicBezTo>
                    <a:cubicBezTo>
                      <a:pt x="220" y="95"/>
                      <a:pt x="219" y="95"/>
                      <a:pt x="218" y="96"/>
                    </a:cubicBezTo>
                    <a:cubicBezTo>
                      <a:pt x="218" y="96"/>
                      <a:pt x="218" y="96"/>
                      <a:pt x="218" y="96"/>
                    </a:cubicBezTo>
                    <a:cubicBezTo>
                      <a:pt x="218" y="96"/>
                      <a:pt x="218" y="96"/>
                      <a:pt x="218" y="96"/>
                    </a:cubicBezTo>
                    <a:cubicBezTo>
                      <a:pt x="218" y="97"/>
                      <a:pt x="217" y="97"/>
                      <a:pt x="217" y="98"/>
                    </a:cubicBezTo>
                    <a:cubicBezTo>
                      <a:pt x="217" y="99"/>
                      <a:pt x="218" y="100"/>
                      <a:pt x="218" y="101"/>
                    </a:cubicBezTo>
                    <a:cubicBezTo>
                      <a:pt x="218" y="104"/>
                      <a:pt x="219" y="108"/>
                      <a:pt x="216" y="111"/>
                    </a:cubicBezTo>
                    <a:cubicBezTo>
                      <a:pt x="214" y="113"/>
                      <a:pt x="206" y="114"/>
                      <a:pt x="202" y="114"/>
                    </a:cubicBezTo>
                    <a:cubicBezTo>
                      <a:pt x="201" y="114"/>
                      <a:pt x="200" y="114"/>
                      <a:pt x="199" y="114"/>
                    </a:cubicBezTo>
                    <a:cubicBezTo>
                      <a:pt x="196" y="114"/>
                      <a:pt x="195" y="113"/>
                      <a:pt x="194" y="112"/>
                    </a:cubicBezTo>
                    <a:cubicBezTo>
                      <a:pt x="193" y="112"/>
                      <a:pt x="190" y="111"/>
                      <a:pt x="188" y="110"/>
                    </a:cubicBezTo>
                    <a:cubicBezTo>
                      <a:pt x="183" y="109"/>
                      <a:pt x="179" y="108"/>
                      <a:pt x="179" y="105"/>
                    </a:cubicBezTo>
                    <a:cubicBezTo>
                      <a:pt x="178" y="104"/>
                      <a:pt x="176" y="101"/>
                      <a:pt x="175" y="101"/>
                    </a:cubicBezTo>
                    <a:cubicBezTo>
                      <a:pt x="174" y="101"/>
                      <a:pt x="172" y="101"/>
                      <a:pt x="171" y="102"/>
                    </a:cubicBezTo>
                    <a:cubicBezTo>
                      <a:pt x="168" y="103"/>
                      <a:pt x="164" y="104"/>
                      <a:pt x="163" y="102"/>
                    </a:cubicBezTo>
                    <a:cubicBezTo>
                      <a:pt x="162" y="102"/>
                      <a:pt x="162" y="102"/>
                      <a:pt x="162" y="102"/>
                    </a:cubicBezTo>
                    <a:cubicBezTo>
                      <a:pt x="161" y="101"/>
                      <a:pt x="158" y="99"/>
                      <a:pt x="156" y="98"/>
                    </a:cubicBezTo>
                    <a:cubicBezTo>
                      <a:pt x="155" y="98"/>
                      <a:pt x="155" y="97"/>
                      <a:pt x="154" y="97"/>
                    </a:cubicBezTo>
                    <a:cubicBezTo>
                      <a:pt x="152" y="97"/>
                      <a:pt x="145" y="95"/>
                      <a:pt x="144" y="92"/>
                    </a:cubicBezTo>
                    <a:cubicBezTo>
                      <a:pt x="144" y="91"/>
                      <a:pt x="142" y="91"/>
                      <a:pt x="141" y="90"/>
                    </a:cubicBezTo>
                    <a:cubicBezTo>
                      <a:pt x="139" y="90"/>
                      <a:pt x="137" y="89"/>
                      <a:pt x="136" y="88"/>
                    </a:cubicBezTo>
                    <a:cubicBezTo>
                      <a:pt x="135" y="87"/>
                      <a:pt x="134" y="87"/>
                      <a:pt x="134" y="86"/>
                    </a:cubicBezTo>
                    <a:cubicBezTo>
                      <a:pt x="132" y="86"/>
                      <a:pt x="129" y="85"/>
                      <a:pt x="129" y="82"/>
                    </a:cubicBezTo>
                    <a:cubicBezTo>
                      <a:pt x="129" y="81"/>
                      <a:pt x="130" y="79"/>
                      <a:pt x="130" y="78"/>
                    </a:cubicBezTo>
                    <a:cubicBezTo>
                      <a:pt x="131" y="76"/>
                      <a:pt x="131" y="75"/>
                      <a:pt x="131" y="73"/>
                    </a:cubicBezTo>
                    <a:cubicBezTo>
                      <a:pt x="131" y="71"/>
                      <a:pt x="133" y="69"/>
                      <a:pt x="135" y="68"/>
                    </a:cubicBezTo>
                    <a:cubicBezTo>
                      <a:pt x="135" y="67"/>
                      <a:pt x="135" y="67"/>
                      <a:pt x="136" y="67"/>
                    </a:cubicBezTo>
                    <a:cubicBezTo>
                      <a:pt x="136" y="67"/>
                      <a:pt x="136" y="67"/>
                      <a:pt x="136" y="67"/>
                    </a:cubicBezTo>
                    <a:cubicBezTo>
                      <a:pt x="136" y="67"/>
                      <a:pt x="136" y="66"/>
                      <a:pt x="136" y="66"/>
                    </a:cubicBezTo>
                    <a:cubicBezTo>
                      <a:pt x="136" y="66"/>
                      <a:pt x="136" y="66"/>
                      <a:pt x="136" y="66"/>
                    </a:cubicBezTo>
                    <a:cubicBezTo>
                      <a:pt x="136" y="66"/>
                      <a:pt x="136" y="66"/>
                      <a:pt x="136" y="66"/>
                    </a:cubicBezTo>
                    <a:cubicBezTo>
                      <a:pt x="136" y="66"/>
                      <a:pt x="135" y="65"/>
                      <a:pt x="135" y="65"/>
                    </a:cubicBezTo>
                    <a:cubicBezTo>
                      <a:pt x="135" y="65"/>
                      <a:pt x="135" y="65"/>
                      <a:pt x="135" y="65"/>
                    </a:cubicBezTo>
                    <a:cubicBezTo>
                      <a:pt x="134" y="64"/>
                      <a:pt x="133" y="64"/>
                      <a:pt x="132" y="63"/>
                    </a:cubicBezTo>
                    <a:cubicBezTo>
                      <a:pt x="132" y="63"/>
                      <a:pt x="132" y="63"/>
                      <a:pt x="132" y="63"/>
                    </a:cubicBezTo>
                    <a:cubicBezTo>
                      <a:pt x="132" y="62"/>
                      <a:pt x="132" y="62"/>
                      <a:pt x="132" y="62"/>
                    </a:cubicBezTo>
                    <a:cubicBezTo>
                      <a:pt x="131" y="61"/>
                      <a:pt x="128" y="58"/>
                      <a:pt x="127" y="58"/>
                    </a:cubicBezTo>
                    <a:cubicBezTo>
                      <a:pt x="124" y="58"/>
                      <a:pt x="122" y="55"/>
                      <a:pt x="120" y="54"/>
                    </a:cubicBezTo>
                    <a:cubicBezTo>
                      <a:pt x="119" y="52"/>
                      <a:pt x="118" y="51"/>
                      <a:pt x="117" y="51"/>
                    </a:cubicBezTo>
                    <a:cubicBezTo>
                      <a:pt x="114" y="51"/>
                      <a:pt x="113" y="47"/>
                      <a:pt x="113" y="44"/>
                    </a:cubicBezTo>
                    <a:cubicBezTo>
                      <a:pt x="113" y="43"/>
                      <a:pt x="112" y="42"/>
                      <a:pt x="112" y="41"/>
                    </a:cubicBezTo>
                    <a:cubicBezTo>
                      <a:pt x="110" y="39"/>
                      <a:pt x="110" y="36"/>
                      <a:pt x="111" y="35"/>
                    </a:cubicBezTo>
                    <a:cubicBezTo>
                      <a:pt x="112" y="32"/>
                      <a:pt x="115" y="32"/>
                      <a:pt x="118" y="34"/>
                    </a:cubicBezTo>
                    <a:cubicBezTo>
                      <a:pt x="118" y="34"/>
                      <a:pt x="119" y="34"/>
                      <a:pt x="119" y="34"/>
                    </a:cubicBezTo>
                    <a:cubicBezTo>
                      <a:pt x="120" y="34"/>
                      <a:pt x="121" y="34"/>
                      <a:pt x="121" y="33"/>
                    </a:cubicBezTo>
                    <a:cubicBezTo>
                      <a:pt x="121" y="33"/>
                      <a:pt x="122" y="33"/>
                      <a:pt x="121" y="32"/>
                    </a:cubicBezTo>
                    <a:cubicBezTo>
                      <a:pt x="120" y="31"/>
                      <a:pt x="119" y="29"/>
                      <a:pt x="118" y="28"/>
                    </a:cubicBezTo>
                    <a:cubicBezTo>
                      <a:pt x="116" y="25"/>
                      <a:pt x="115" y="23"/>
                      <a:pt x="115" y="21"/>
                    </a:cubicBezTo>
                    <a:cubicBezTo>
                      <a:pt x="115" y="21"/>
                      <a:pt x="115" y="20"/>
                      <a:pt x="115" y="18"/>
                    </a:cubicBezTo>
                    <a:cubicBezTo>
                      <a:pt x="115" y="17"/>
                      <a:pt x="115" y="17"/>
                      <a:pt x="115" y="17"/>
                    </a:cubicBezTo>
                    <a:cubicBezTo>
                      <a:pt x="115" y="16"/>
                      <a:pt x="116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5"/>
                      <a:pt x="116" y="15"/>
                      <a:pt x="116" y="15"/>
                    </a:cubicBezTo>
                    <a:cubicBezTo>
                      <a:pt x="116" y="15"/>
                      <a:pt x="116" y="15"/>
                      <a:pt x="116" y="15"/>
                    </a:cubicBezTo>
                    <a:cubicBezTo>
                      <a:pt x="116" y="14"/>
                      <a:pt x="116" y="13"/>
                      <a:pt x="116" y="13"/>
                    </a:cubicBezTo>
                    <a:cubicBezTo>
                      <a:pt x="116" y="13"/>
                      <a:pt x="116" y="13"/>
                      <a:pt x="116" y="13"/>
                    </a:cubicBezTo>
                    <a:cubicBezTo>
                      <a:pt x="116" y="13"/>
                      <a:pt x="116" y="13"/>
                      <a:pt x="115" y="13"/>
                    </a:cubicBezTo>
                    <a:cubicBezTo>
                      <a:pt x="115" y="13"/>
                      <a:pt x="115" y="13"/>
                      <a:pt x="115" y="12"/>
                    </a:cubicBezTo>
                    <a:cubicBezTo>
                      <a:pt x="111" y="10"/>
                      <a:pt x="109" y="7"/>
                      <a:pt x="108" y="4"/>
                    </a:cubicBezTo>
                    <a:cubicBezTo>
                      <a:pt x="107" y="3"/>
                      <a:pt x="107" y="3"/>
                      <a:pt x="107" y="3"/>
                    </a:cubicBezTo>
                    <a:cubicBezTo>
                      <a:pt x="107" y="2"/>
                      <a:pt x="107" y="2"/>
                      <a:pt x="106" y="1"/>
                    </a:cubicBezTo>
                    <a:cubicBezTo>
                      <a:pt x="106" y="1"/>
                      <a:pt x="106" y="1"/>
                      <a:pt x="106" y="1"/>
                    </a:cubicBezTo>
                    <a:cubicBezTo>
                      <a:pt x="105" y="1"/>
                      <a:pt x="105" y="0"/>
                      <a:pt x="105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02" y="0"/>
                      <a:pt x="102" y="0"/>
                      <a:pt x="102" y="0"/>
                    </a:cubicBezTo>
                    <a:cubicBezTo>
                      <a:pt x="102" y="0"/>
                      <a:pt x="102" y="1"/>
                      <a:pt x="102" y="1"/>
                    </a:cubicBezTo>
                    <a:cubicBezTo>
                      <a:pt x="101" y="2"/>
                      <a:pt x="101" y="2"/>
                      <a:pt x="101" y="2"/>
                    </a:cubicBezTo>
                    <a:cubicBezTo>
                      <a:pt x="101" y="2"/>
                      <a:pt x="101" y="2"/>
                      <a:pt x="101" y="2"/>
                    </a:cubicBezTo>
                    <a:cubicBezTo>
                      <a:pt x="101" y="3"/>
                      <a:pt x="100" y="4"/>
                      <a:pt x="100" y="5"/>
                    </a:cubicBezTo>
                    <a:cubicBezTo>
                      <a:pt x="98" y="7"/>
                      <a:pt x="98" y="8"/>
                      <a:pt x="97" y="8"/>
                    </a:cubicBezTo>
                    <a:cubicBezTo>
                      <a:pt x="97" y="8"/>
                      <a:pt x="97" y="8"/>
                      <a:pt x="97" y="8"/>
                    </a:cubicBezTo>
                    <a:cubicBezTo>
                      <a:pt x="97" y="8"/>
                      <a:pt x="97" y="8"/>
                      <a:pt x="97" y="8"/>
                    </a:cubicBezTo>
                    <a:cubicBezTo>
                      <a:pt x="97" y="8"/>
                      <a:pt x="97" y="8"/>
                      <a:pt x="97" y="8"/>
                    </a:cubicBezTo>
                    <a:cubicBezTo>
                      <a:pt x="96" y="8"/>
                      <a:pt x="95" y="9"/>
                      <a:pt x="94" y="9"/>
                    </a:cubicBezTo>
                    <a:cubicBezTo>
                      <a:pt x="91" y="10"/>
                      <a:pt x="88" y="11"/>
                      <a:pt x="86" y="12"/>
                    </a:cubicBezTo>
                    <a:cubicBezTo>
                      <a:pt x="85" y="13"/>
                      <a:pt x="84" y="13"/>
                      <a:pt x="83" y="13"/>
                    </a:cubicBezTo>
                    <a:cubicBezTo>
                      <a:pt x="81" y="13"/>
                      <a:pt x="79" y="13"/>
                      <a:pt x="77" y="12"/>
                    </a:cubicBezTo>
                    <a:cubicBezTo>
                      <a:pt x="76" y="12"/>
                      <a:pt x="76" y="12"/>
                      <a:pt x="75" y="11"/>
                    </a:cubicBezTo>
                    <a:cubicBezTo>
                      <a:pt x="73" y="11"/>
                      <a:pt x="71" y="10"/>
                      <a:pt x="70" y="10"/>
                    </a:cubicBezTo>
                    <a:cubicBezTo>
                      <a:pt x="69" y="10"/>
                      <a:pt x="69" y="10"/>
                      <a:pt x="68" y="10"/>
                    </a:cubicBezTo>
                    <a:cubicBezTo>
                      <a:pt x="66" y="10"/>
                      <a:pt x="65" y="11"/>
                      <a:pt x="64" y="11"/>
                    </a:cubicBezTo>
                    <a:cubicBezTo>
                      <a:pt x="64" y="12"/>
                      <a:pt x="64" y="12"/>
                      <a:pt x="64" y="12"/>
                    </a:cubicBezTo>
                    <a:cubicBezTo>
                      <a:pt x="65" y="13"/>
                      <a:pt x="65" y="14"/>
                      <a:pt x="66" y="16"/>
                    </a:cubicBezTo>
                    <a:cubicBezTo>
                      <a:pt x="66" y="18"/>
                      <a:pt x="66" y="21"/>
                      <a:pt x="66" y="23"/>
                    </a:cubicBezTo>
                    <a:cubicBezTo>
                      <a:pt x="66" y="23"/>
                      <a:pt x="66" y="24"/>
                      <a:pt x="66" y="24"/>
                    </a:cubicBezTo>
                    <a:cubicBezTo>
                      <a:pt x="66" y="25"/>
                      <a:pt x="67" y="26"/>
                      <a:pt x="67" y="27"/>
                    </a:cubicBezTo>
                    <a:cubicBezTo>
                      <a:pt x="68" y="31"/>
                      <a:pt x="70" y="33"/>
                      <a:pt x="70" y="33"/>
                    </a:cubicBezTo>
                    <a:cubicBezTo>
                      <a:pt x="72" y="33"/>
                      <a:pt x="73" y="33"/>
                      <a:pt x="75" y="34"/>
                    </a:cubicBezTo>
                    <a:cubicBezTo>
                      <a:pt x="77" y="35"/>
                      <a:pt x="79" y="37"/>
                      <a:pt x="79" y="38"/>
                    </a:cubicBezTo>
                    <a:cubicBezTo>
                      <a:pt x="79" y="38"/>
                      <a:pt x="79" y="38"/>
                      <a:pt x="79" y="38"/>
                    </a:cubicBezTo>
                    <a:cubicBezTo>
                      <a:pt x="79" y="38"/>
                      <a:pt x="79" y="38"/>
                      <a:pt x="79" y="38"/>
                    </a:cubicBezTo>
                    <a:cubicBezTo>
                      <a:pt x="79" y="39"/>
                      <a:pt x="79" y="41"/>
                      <a:pt x="78" y="41"/>
                    </a:cubicBezTo>
                    <a:cubicBezTo>
                      <a:pt x="78" y="42"/>
                      <a:pt x="77" y="42"/>
                      <a:pt x="77" y="42"/>
                    </a:cubicBezTo>
                    <a:cubicBezTo>
                      <a:pt x="74" y="43"/>
                      <a:pt x="73" y="46"/>
                      <a:pt x="72" y="49"/>
                    </a:cubicBezTo>
                    <a:cubicBezTo>
                      <a:pt x="72" y="50"/>
                      <a:pt x="72" y="51"/>
                      <a:pt x="72" y="52"/>
                    </a:cubicBezTo>
                    <a:cubicBezTo>
                      <a:pt x="72" y="54"/>
                      <a:pt x="72" y="58"/>
                      <a:pt x="68" y="59"/>
                    </a:cubicBezTo>
                    <a:cubicBezTo>
                      <a:pt x="66" y="59"/>
                      <a:pt x="65" y="60"/>
                      <a:pt x="65" y="63"/>
                    </a:cubicBezTo>
                    <a:cubicBezTo>
                      <a:pt x="65" y="68"/>
                      <a:pt x="61" y="69"/>
                      <a:pt x="59" y="69"/>
                    </a:cubicBezTo>
                    <a:cubicBezTo>
                      <a:pt x="59" y="70"/>
                      <a:pt x="58" y="70"/>
                      <a:pt x="58" y="70"/>
                    </a:cubicBezTo>
                    <a:cubicBezTo>
                      <a:pt x="58" y="70"/>
                      <a:pt x="57" y="72"/>
                      <a:pt x="57" y="73"/>
                    </a:cubicBezTo>
                    <a:cubicBezTo>
                      <a:pt x="55" y="79"/>
                      <a:pt x="54" y="81"/>
                      <a:pt x="53" y="82"/>
                    </a:cubicBezTo>
                    <a:cubicBezTo>
                      <a:pt x="52" y="83"/>
                      <a:pt x="51" y="83"/>
                      <a:pt x="49" y="84"/>
                    </a:cubicBezTo>
                    <a:cubicBezTo>
                      <a:pt x="47" y="84"/>
                      <a:pt x="44" y="85"/>
                      <a:pt x="44" y="87"/>
                    </a:cubicBezTo>
                    <a:cubicBezTo>
                      <a:pt x="44" y="91"/>
                      <a:pt x="40" y="97"/>
                      <a:pt x="36" y="97"/>
                    </a:cubicBezTo>
                    <a:cubicBezTo>
                      <a:pt x="36" y="97"/>
                      <a:pt x="36" y="97"/>
                      <a:pt x="36" y="97"/>
                    </a:cubicBezTo>
                    <a:cubicBezTo>
                      <a:pt x="36" y="97"/>
                      <a:pt x="36" y="97"/>
                      <a:pt x="36" y="97"/>
                    </a:cubicBezTo>
                    <a:cubicBezTo>
                      <a:pt x="35" y="97"/>
                      <a:pt x="35" y="97"/>
                      <a:pt x="34" y="96"/>
                    </a:cubicBezTo>
                    <a:cubicBezTo>
                      <a:pt x="33" y="96"/>
                      <a:pt x="32" y="96"/>
                      <a:pt x="31" y="96"/>
                    </a:cubicBezTo>
                    <a:cubicBezTo>
                      <a:pt x="30" y="96"/>
                      <a:pt x="30" y="96"/>
                      <a:pt x="30" y="96"/>
                    </a:cubicBezTo>
                    <a:cubicBezTo>
                      <a:pt x="30" y="97"/>
                      <a:pt x="29" y="98"/>
                      <a:pt x="27" y="98"/>
                    </a:cubicBezTo>
                    <a:cubicBezTo>
                      <a:pt x="26" y="98"/>
                      <a:pt x="24" y="98"/>
                      <a:pt x="23" y="97"/>
                    </a:cubicBezTo>
                    <a:cubicBezTo>
                      <a:pt x="22" y="97"/>
                      <a:pt x="22" y="96"/>
                      <a:pt x="21" y="96"/>
                    </a:cubicBezTo>
                    <a:cubicBezTo>
                      <a:pt x="21" y="96"/>
                      <a:pt x="21" y="97"/>
                      <a:pt x="20" y="97"/>
                    </a:cubicBezTo>
                    <a:cubicBezTo>
                      <a:pt x="16" y="101"/>
                      <a:pt x="14" y="104"/>
                      <a:pt x="14" y="105"/>
                    </a:cubicBezTo>
                    <a:cubicBezTo>
                      <a:pt x="14" y="106"/>
                      <a:pt x="15" y="106"/>
                      <a:pt x="16" y="107"/>
                    </a:cubicBezTo>
                    <a:cubicBezTo>
                      <a:pt x="18" y="108"/>
                      <a:pt x="21" y="110"/>
                      <a:pt x="21" y="113"/>
                    </a:cubicBezTo>
                    <a:cubicBezTo>
                      <a:pt x="20" y="117"/>
                      <a:pt x="23" y="121"/>
                      <a:pt x="25" y="123"/>
                    </a:cubicBezTo>
                    <a:cubicBezTo>
                      <a:pt x="27" y="125"/>
                      <a:pt x="32" y="132"/>
                      <a:pt x="29" y="136"/>
                    </a:cubicBezTo>
                    <a:cubicBezTo>
                      <a:pt x="27" y="139"/>
                      <a:pt x="24" y="140"/>
                      <a:pt x="19" y="139"/>
                    </a:cubicBezTo>
                    <a:cubicBezTo>
                      <a:pt x="18" y="139"/>
                      <a:pt x="17" y="139"/>
                      <a:pt x="16" y="139"/>
                    </a:cubicBezTo>
                    <a:cubicBezTo>
                      <a:pt x="15" y="140"/>
                      <a:pt x="12" y="140"/>
                      <a:pt x="8" y="140"/>
                    </a:cubicBezTo>
                    <a:cubicBezTo>
                      <a:pt x="8" y="139"/>
                      <a:pt x="7" y="139"/>
                      <a:pt x="7" y="139"/>
                    </a:cubicBezTo>
                    <a:cubicBezTo>
                      <a:pt x="4" y="139"/>
                      <a:pt x="3" y="141"/>
                      <a:pt x="2" y="143"/>
                    </a:cubicBezTo>
                    <a:cubicBezTo>
                      <a:pt x="1" y="144"/>
                      <a:pt x="1" y="144"/>
                      <a:pt x="1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1" y="146"/>
                      <a:pt x="2" y="147"/>
                      <a:pt x="2" y="148"/>
                    </a:cubicBezTo>
                    <a:cubicBezTo>
                      <a:pt x="4" y="150"/>
                      <a:pt x="6" y="152"/>
                      <a:pt x="9" y="153"/>
                    </a:cubicBezTo>
                    <a:cubicBezTo>
                      <a:pt x="11" y="154"/>
                      <a:pt x="14" y="153"/>
                      <a:pt x="16" y="153"/>
                    </a:cubicBezTo>
                    <a:cubicBezTo>
                      <a:pt x="17" y="152"/>
                      <a:pt x="18" y="152"/>
                      <a:pt x="19" y="152"/>
                    </a:cubicBezTo>
                    <a:cubicBezTo>
                      <a:pt x="21" y="152"/>
                      <a:pt x="22" y="153"/>
                      <a:pt x="22" y="156"/>
                    </a:cubicBezTo>
                    <a:cubicBezTo>
                      <a:pt x="22" y="161"/>
                      <a:pt x="15" y="161"/>
                      <a:pt x="9" y="162"/>
                    </a:cubicBezTo>
                    <a:cubicBezTo>
                      <a:pt x="9" y="162"/>
                      <a:pt x="8" y="162"/>
                      <a:pt x="7" y="162"/>
                    </a:cubicBezTo>
                    <a:cubicBezTo>
                      <a:pt x="11" y="167"/>
                      <a:pt x="23" y="180"/>
                      <a:pt x="28" y="179"/>
                    </a:cubicBezTo>
                    <a:cubicBezTo>
                      <a:pt x="34" y="178"/>
                      <a:pt x="38" y="172"/>
                      <a:pt x="39" y="170"/>
                    </a:cubicBezTo>
                    <a:cubicBezTo>
                      <a:pt x="38" y="169"/>
                      <a:pt x="37" y="168"/>
                      <a:pt x="38" y="166"/>
                    </a:cubicBezTo>
                    <a:cubicBezTo>
                      <a:pt x="38" y="164"/>
                      <a:pt x="41" y="161"/>
                      <a:pt x="43" y="161"/>
                    </a:cubicBezTo>
                    <a:cubicBezTo>
                      <a:pt x="44" y="161"/>
                      <a:pt x="44" y="161"/>
                      <a:pt x="45" y="161"/>
                    </a:cubicBezTo>
                    <a:cubicBezTo>
                      <a:pt x="47" y="162"/>
                      <a:pt x="47" y="165"/>
                      <a:pt x="47" y="168"/>
                    </a:cubicBezTo>
                    <a:cubicBezTo>
                      <a:pt x="47" y="170"/>
                      <a:pt x="47" y="173"/>
                      <a:pt x="48" y="173"/>
                    </a:cubicBezTo>
                    <a:cubicBezTo>
                      <a:pt x="52" y="176"/>
                      <a:pt x="50" y="181"/>
                      <a:pt x="49" y="186"/>
                    </a:cubicBezTo>
                    <a:cubicBezTo>
                      <a:pt x="48" y="188"/>
                      <a:pt x="49" y="193"/>
                      <a:pt x="50" y="198"/>
                    </a:cubicBezTo>
                    <a:cubicBezTo>
                      <a:pt x="50" y="200"/>
                      <a:pt x="51" y="202"/>
                      <a:pt x="51" y="204"/>
                    </a:cubicBezTo>
                    <a:cubicBezTo>
                      <a:pt x="51" y="206"/>
                      <a:pt x="52" y="209"/>
                      <a:pt x="53" y="212"/>
                    </a:cubicBezTo>
                    <a:cubicBezTo>
                      <a:pt x="54" y="216"/>
                      <a:pt x="55" y="220"/>
                      <a:pt x="56" y="224"/>
                    </a:cubicBezTo>
                    <a:cubicBezTo>
                      <a:pt x="57" y="232"/>
                      <a:pt x="62" y="245"/>
                      <a:pt x="66" y="254"/>
                    </a:cubicBezTo>
                    <a:cubicBezTo>
                      <a:pt x="69" y="258"/>
                      <a:pt x="71" y="265"/>
                      <a:pt x="73" y="270"/>
                    </a:cubicBezTo>
                    <a:cubicBezTo>
                      <a:pt x="74" y="276"/>
                      <a:pt x="76" y="281"/>
                      <a:pt x="77" y="283"/>
                    </a:cubicBezTo>
                    <a:cubicBezTo>
                      <a:pt x="80" y="286"/>
                      <a:pt x="88" y="299"/>
                      <a:pt x="88" y="307"/>
                    </a:cubicBezTo>
                    <a:cubicBezTo>
                      <a:pt x="88" y="314"/>
                      <a:pt x="96" y="324"/>
                      <a:pt x="98" y="326"/>
                    </a:cubicBezTo>
                    <a:cubicBezTo>
                      <a:pt x="99" y="326"/>
                      <a:pt x="99" y="326"/>
                      <a:pt x="99" y="326"/>
                    </a:cubicBezTo>
                    <a:cubicBezTo>
                      <a:pt x="101" y="326"/>
                      <a:pt x="105" y="323"/>
                      <a:pt x="106" y="320"/>
                    </a:cubicBezTo>
                    <a:cubicBezTo>
                      <a:pt x="107" y="317"/>
                      <a:pt x="110" y="315"/>
                      <a:pt x="112" y="313"/>
                    </a:cubicBezTo>
                    <a:cubicBezTo>
                      <a:pt x="114" y="312"/>
                      <a:pt x="116" y="311"/>
                      <a:pt x="116" y="310"/>
                    </a:cubicBezTo>
                    <a:cubicBezTo>
                      <a:pt x="117" y="307"/>
                      <a:pt x="117" y="301"/>
                      <a:pt x="122" y="300"/>
                    </a:cubicBezTo>
                    <a:cubicBezTo>
                      <a:pt x="123" y="300"/>
                      <a:pt x="124" y="299"/>
                      <a:pt x="124" y="294"/>
                    </a:cubicBezTo>
                    <a:cubicBezTo>
                      <a:pt x="124" y="290"/>
                      <a:pt x="124" y="283"/>
                      <a:pt x="127" y="279"/>
                    </a:cubicBezTo>
                    <a:cubicBezTo>
                      <a:pt x="130" y="275"/>
                      <a:pt x="130" y="266"/>
                      <a:pt x="129" y="262"/>
                    </a:cubicBezTo>
                    <a:cubicBezTo>
                      <a:pt x="127" y="258"/>
                      <a:pt x="128" y="251"/>
                      <a:pt x="130" y="247"/>
                    </a:cubicBezTo>
                    <a:cubicBezTo>
                      <a:pt x="130" y="245"/>
                      <a:pt x="130" y="244"/>
                      <a:pt x="131" y="243"/>
                    </a:cubicBezTo>
                    <a:cubicBezTo>
                      <a:pt x="131" y="240"/>
                      <a:pt x="132" y="236"/>
                      <a:pt x="135" y="236"/>
                    </a:cubicBezTo>
                    <a:cubicBezTo>
                      <a:pt x="138" y="236"/>
                      <a:pt x="142" y="233"/>
                      <a:pt x="145" y="229"/>
                    </a:cubicBezTo>
                    <a:cubicBezTo>
                      <a:pt x="148" y="226"/>
                      <a:pt x="153" y="222"/>
                      <a:pt x="158" y="219"/>
                    </a:cubicBezTo>
                    <a:cubicBezTo>
                      <a:pt x="160" y="217"/>
                      <a:pt x="162" y="216"/>
                      <a:pt x="163" y="215"/>
                    </a:cubicBezTo>
                    <a:cubicBezTo>
                      <a:pt x="167" y="212"/>
                      <a:pt x="177" y="202"/>
                      <a:pt x="180" y="197"/>
                    </a:cubicBezTo>
                    <a:cubicBezTo>
                      <a:pt x="183" y="194"/>
                      <a:pt x="187" y="192"/>
                      <a:pt x="191" y="190"/>
                    </a:cubicBezTo>
                    <a:cubicBezTo>
                      <a:pt x="193" y="188"/>
                      <a:pt x="196" y="187"/>
                      <a:pt x="198" y="185"/>
                    </a:cubicBezTo>
                    <a:cubicBezTo>
                      <a:pt x="200" y="183"/>
                      <a:pt x="200" y="181"/>
                      <a:pt x="200" y="179"/>
                    </a:cubicBezTo>
                    <a:cubicBezTo>
                      <a:pt x="200" y="177"/>
                      <a:pt x="201" y="176"/>
                      <a:pt x="201" y="175"/>
                    </a:cubicBezTo>
                    <a:cubicBezTo>
                      <a:pt x="202" y="167"/>
                      <a:pt x="223" y="166"/>
                      <a:pt x="223" y="166"/>
                    </a:cubicBezTo>
                    <a:cubicBezTo>
                      <a:pt x="223" y="166"/>
                      <a:pt x="223" y="166"/>
                      <a:pt x="224" y="166"/>
                    </a:cubicBezTo>
                    <a:cubicBezTo>
                      <a:pt x="224" y="166"/>
                      <a:pt x="224" y="166"/>
                      <a:pt x="224" y="165"/>
                    </a:cubicBezTo>
                    <a:cubicBezTo>
                      <a:pt x="224" y="165"/>
                      <a:pt x="224" y="165"/>
                      <a:pt x="224" y="164"/>
                    </a:cubicBezTo>
                    <a:cubicBezTo>
                      <a:pt x="223" y="164"/>
                      <a:pt x="223" y="163"/>
                      <a:pt x="223" y="163"/>
                    </a:cubicBezTo>
                    <a:cubicBezTo>
                      <a:pt x="223" y="162"/>
                      <a:pt x="223" y="162"/>
                      <a:pt x="223" y="161"/>
                    </a:cubicBezTo>
                    <a:cubicBezTo>
                      <a:pt x="223" y="161"/>
                      <a:pt x="223" y="160"/>
                      <a:pt x="223" y="160"/>
                    </a:cubicBezTo>
                    <a:cubicBezTo>
                      <a:pt x="223" y="160"/>
                      <a:pt x="223" y="159"/>
                      <a:pt x="223" y="159"/>
                    </a:cubicBezTo>
                    <a:cubicBezTo>
                      <a:pt x="223" y="158"/>
                      <a:pt x="223" y="158"/>
                      <a:pt x="222" y="157"/>
                    </a:cubicBezTo>
                    <a:cubicBezTo>
                      <a:pt x="222" y="157"/>
                      <a:pt x="222" y="156"/>
                      <a:pt x="222" y="156"/>
                    </a:cubicBezTo>
                    <a:cubicBezTo>
                      <a:pt x="222" y="156"/>
                      <a:pt x="222" y="155"/>
                      <a:pt x="222" y="155"/>
                    </a:cubicBezTo>
                    <a:cubicBezTo>
                      <a:pt x="222" y="154"/>
                      <a:pt x="222" y="154"/>
                      <a:pt x="222" y="154"/>
                    </a:cubicBezTo>
                    <a:cubicBezTo>
                      <a:pt x="222" y="153"/>
                      <a:pt x="221" y="153"/>
                      <a:pt x="221" y="152"/>
                    </a:cubicBezTo>
                    <a:cubicBezTo>
                      <a:pt x="221" y="152"/>
                      <a:pt x="221" y="152"/>
                      <a:pt x="221" y="151"/>
                    </a:cubicBezTo>
                    <a:cubicBezTo>
                      <a:pt x="221" y="151"/>
                      <a:pt x="221" y="150"/>
                      <a:pt x="221" y="150"/>
                    </a:cubicBezTo>
                    <a:cubicBezTo>
                      <a:pt x="221" y="150"/>
                      <a:pt x="221" y="150"/>
                      <a:pt x="220" y="150"/>
                    </a:cubicBezTo>
                    <a:cubicBezTo>
                      <a:pt x="220" y="149"/>
                      <a:pt x="220" y="148"/>
                      <a:pt x="220" y="148"/>
                    </a:cubicBezTo>
                    <a:cubicBezTo>
                      <a:pt x="218" y="143"/>
                      <a:pt x="216" y="134"/>
                      <a:pt x="217" y="130"/>
                    </a:cubicBezTo>
                    <a:cubicBezTo>
                      <a:pt x="218" y="127"/>
                      <a:pt x="220" y="127"/>
                      <a:pt x="221" y="126"/>
                    </a:cubicBezTo>
                    <a:cubicBezTo>
                      <a:pt x="223" y="126"/>
                      <a:pt x="223" y="126"/>
                      <a:pt x="223" y="125"/>
                    </a:cubicBezTo>
                    <a:cubicBezTo>
                      <a:pt x="223" y="125"/>
                      <a:pt x="221" y="124"/>
                      <a:pt x="220" y="124"/>
                    </a:cubicBezTo>
                    <a:cubicBezTo>
                      <a:pt x="218" y="123"/>
                      <a:pt x="216" y="121"/>
                      <a:pt x="215" y="119"/>
                    </a:cubicBezTo>
                    <a:cubicBezTo>
                      <a:pt x="215" y="118"/>
                      <a:pt x="215" y="116"/>
                      <a:pt x="216" y="115"/>
                    </a:cubicBezTo>
                    <a:cubicBezTo>
                      <a:pt x="217" y="113"/>
                      <a:pt x="219" y="112"/>
                      <a:pt x="221" y="112"/>
                    </a:cubicBezTo>
                    <a:cubicBezTo>
                      <a:pt x="222" y="112"/>
                      <a:pt x="223" y="112"/>
                      <a:pt x="224" y="113"/>
                    </a:cubicBezTo>
                    <a:cubicBezTo>
                      <a:pt x="225" y="114"/>
                      <a:pt x="226" y="114"/>
                      <a:pt x="227" y="114"/>
                    </a:cubicBezTo>
                    <a:cubicBezTo>
                      <a:pt x="233" y="114"/>
                      <a:pt x="237" y="117"/>
                      <a:pt x="237" y="122"/>
                    </a:cubicBezTo>
                    <a:cubicBezTo>
                      <a:pt x="237" y="123"/>
                      <a:pt x="239" y="125"/>
                      <a:pt x="240" y="126"/>
                    </a:cubicBezTo>
                    <a:cubicBezTo>
                      <a:pt x="242" y="125"/>
                      <a:pt x="249" y="125"/>
                      <a:pt x="253" y="125"/>
                    </a:cubicBezTo>
                    <a:cubicBezTo>
                      <a:pt x="257" y="125"/>
                      <a:pt x="263" y="125"/>
                      <a:pt x="263" y="130"/>
                    </a:cubicBezTo>
                    <a:cubicBezTo>
                      <a:pt x="263" y="133"/>
                      <a:pt x="258" y="143"/>
                      <a:pt x="252" y="143"/>
                    </a:cubicBezTo>
                    <a:cubicBezTo>
                      <a:pt x="252" y="143"/>
                      <a:pt x="251" y="144"/>
                      <a:pt x="251" y="146"/>
                    </a:cubicBezTo>
                    <a:cubicBezTo>
                      <a:pt x="251" y="149"/>
                      <a:pt x="251" y="151"/>
                      <a:pt x="252" y="151"/>
                    </a:cubicBezTo>
                    <a:cubicBezTo>
                      <a:pt x="252" y="151"/>
                      <a:pt x="254" y="149"/>
                      <a:pt x="255" y="148"/>
                    </a:cubicBezTo>
                    <a:cubicBezTo>
                      <a:pt x="255" y="147"/>
                      <a:pt x="255" y="147"/>
                      <a:pt x="255" y="147"/>
                    </a:cubicBezTo>
                    <a:cubicBezTo>
                      <a:pt x="256" y="145"/>
                      <a:pt x="258" y="142"/>
                      <a:pt x="260" y="142"/>
                    </a:cubicBezTo>
                    <a:cubicBezTo>
                      <a:pt x="262" y="142"/>
                      <a:pt x="263" y="146"/>
                      <a:pt x="265" y="157"/>
                    </a:cubicBezTo>
                    <a:cubicBezTo>
                      <a:pt x="265" y="158"/>
                      <a:pt x="265" y="160"/>
                      <a:pt x="265" y="162"/>
                    </a:cubicBezTo>
                    <a:cubicBezTo>
                      <a:pt x="265" y="162"/>
                      <a:pt x="265" y="162"/>
                      <a:pt x="265" y="162"/>
                    </a:cubicBezTo>
                    <a:cubicBezTo>
                      <a:pt x="265" y="162"/>
                      <a:pt x="265" y="162"/>
                      <a:pt x="265" y="1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76" name="Freeform 1123">
                <a:extLst>
                  <a:ext uri="{FF2B5EF4-FFF2-40B4-BE49-F238E27FC236}">
                    <a16:creationId xmlns="" xmlns:a16="http://schemas.microsoft.com/office/drawing/2014/main" id="{338D2DF1-006E-4E44-B231-50F560798850}"/>
                  </a:ext>
                </a:extLst>
              </p:cNvPr>
              <p:cNvSpPr/>
              <p:nvPr/>
            </p:nvSpPr>
            <p:spPr bwMode="auto">
              <a:xfrm>
                <a:off x="8812504" y="4092755"/>
                <a:ext cx="149558" cy="142544"/>
              </a:xfrm>
              <a:custGeom>
                <a:gdLst>
                  <a:gd name="T0" fmla="*/ 11 w 69"/>
                  <a:gd name="T1" fmla="*/ 46 h 68"/>
                  <a:gd name="T2" fmla="*/ 7 w 69"/>
                  <a:gd name="T3" fmla="*/ 58 h 68"/>
                  <a:gd name="T4" fmla="*/ 4 w 69"/>
                  <a:gd name="T5" fmla="*/ 60 h 68"/>
                  <a:gd name="T6" fmla="*/ 4 w 69"/>
                  <a:gd name="T7" fmla="*/ 61 h 68"/>
                  <a:gd name="T8" fmla="*/ 5 w 69"/>
                  <a:gd name="T9" fmla="*/ 62 h 68"/>
                  <a:gd name="T10" fmla="*/ 7 w 69"/>
                  <a:gd name="T11" fmla="*/ 66 h 68"/>
                  <a:gd name="T12" fmla="*/ 9 w 69"/>
                  <a:gd name="T13" fmla="*/ 68 h 68"/>
                  <a:gd name="T14" fmla="*/ 9 w 69"/>
                  <a:gd name="T15" fmla="*/ 68 h 68"/>
                  <a:gd name="T16" fmla="*/ 14 w 69"/>
                  <a:gd name="T17" fmla="*/ 65 h 68"/>
                  <a:gd name="T18" fmla="*/ 16 w 69"/>
                  <a:gd name="T19" fmla="*/ 65 h 68"/>
                  <a:gd name="T20" fmla="*/ 22 w 69"/>
                  <a:gd name="T21" fmla="*/ 66 h 68"/>
                  <a:gd name="T22" fmla="*/ 22 w 69"/>
                  <a:gd name="T23" fmla="*/ 66 h 68"/>
                  <a:gd name="T24" fmla="*/ 25 w 69"/>
                  <a:gd name="T25" fmla="*/ 64 h 68"/>
                  <a:gd name="T26" fmla="*/ 27 w 69"/>
                  <a:gd name="T27" fmla="*/ 62 h 68"/>
                  <a:gd name="T28" fmla="*/ 39 w 69"/>
                  <a:gd name="T29" fmla="*/ 59 h 68"/>
                  <a:gd name="T30" fmla="*/ 40 w 69"/>
                  <a:gd name="T31" fmla="*/ 59 h 68"/>
                  <a:gd name="T32" fmla="*/ 41 w 69"/>
                  <a:gd name="T33" fmla="*/ 59 h 68"/>
                  <a:gd name="T34" fmla="*/ 41 w 69"/>
                  <a:gd name="T35" fmla="*/ 59 h 68"/>
                  <a:gd name="T36" fmla="*/ 42 w 69"/>
                  <a:gd name="T37" fmla="*/ 59 h 68"/>
                  <a:gd name="T38" fmla="*/ 34 w 69"/>
                  <a:gd name="T39" fmla="*/ 51 h 68"/>
                  <a:gd name="T40" fmla="*/ 31 w 69"/>
                  <a:gd name="T41" fmla="*/ 45 h 68"/>
                  <a:gd name="T42" fmla="*/ 37 w 69"/>
                  <a:gd name="T43" fmla="*/ 38 h 68"/>
                  <a:gd name="T44" fmla="*/ 51 w 69"/>
                  <a:gd name="T45" fmla="*/ 29 h 68"/>
                  <a:gd name="T46" fmla="*/ 57 w 69"/>
                  <a:gd name="T47" fmla="*/ 26 h 68"/>
                  <a:gd name="T48" fmla="*/ 58 w 69"/>
                  <a:gd name="T49" fmla="*/ 21 h 68"/>
                  <a:gd name="T50" fmla="*/ 60 w 69"/>
                  <a:gd name="T51" fmla="*/ 13 h 68"/>
                  <a:gd name="T52" fmla="*/ 69 w 69"/>
                  <a:gd name="T53" fmla="*/ 4 h 68"/>
                  <a:gd name="T54" fmla="*/ 69 w 69"/>
                  <a:gd name="T55" fmla="*/ 3 h 68"/>
                  <a:gd name="T56" fmla="*/ 64 w 69"/>
                  <a:gd name="T57" fmla="*/ 1 h 68"/>
                  <a:gd name="T58" fmla="*/ 62 w 69"/>
                  <a:gd name="T59" fmla="*/ 0 h 68"/>
                  <a:gd name="T60" fmla="*/ 60 w 69"/>
                  <a:gd name="T61" fmla="*/ 3 h 68"/>
                  <a:gd name="T62" fmla="*/ 55 w 69"/>
                  <a:gd name="T63" fmla="*/ 8 h 68"/>
                  <a:gd name="T64" fmla="*/ 53 w 69"/>
                  <a:gd name="T65" fmla="*/ 10 h 68"/>
                  <a:gd name="T66" fmla="*/ 47 w 69"/>
                  <a:gd name="T67" fmla="*/ 14 h 68"/>
                  <a:gd name="T68" fmla="*/ 47 w 69"/>
                  <a:gd name="T69" fmla="*/ 14 h 68"/>
                  <a:gd name="T70" fmla="*/ 44 w 69"/>
                  <a:gd name="T71" fmla="*/ 15 h 68"/>
                  <a:gd name="T72" fmla="*/ 44 w 69"/>
                  <a:gd name="T73" fmla="*/ 16 h 68"/>
                  <a:gd name="T74" fmla="*/ 45 w 69"/>
                  <a:gd name="T75" fmla="*/ 19 h 68"/>
                  <a:gd name="T76" fmla="*/ 41 w 69"/>
                  <a:gd name="T77" fmla="*/ 21 h 68"/>
                  <a:gd name="T78" fmla="*/ 38 w 69"/>
                  <a:gd name="T79" fmla="*/ 21 h 68"/>
                  <a:gd name="T80" fmla="*/ 35 w 69"/>
                  <a:gd name="T81" fmla="*/ 21 h 68"/>
                  <a:gd name="T82" fmla="*/ 30 w 69"/>
                  <a:gd name="T83" fmla="*/ 19 h 68"/>
                  <a:gd name="T84" fmla="*/ 28 w 69"/>
                  <a:gd name="T85" fmla="*/ 18 h 68"/>
                  <a:gd name="T86" fmla="*/ 24 w 69"/>
                  <a:gd name="T87" fmla="*/ 22 h 68"/>
                  <a:gd name="T88" fmla="*/ 23 w 69"/>
                  <a:gd name="T89" fmla="*/ 25 h 68"/>
                  <a:gd name="T90" fmla="*/ 4 w 69"/>
                  <a:gd name="T91" fmla="*/ 36 h 68"/>
                  <a:gd name="T92" fmla="*/ 1 w 69"/>
                  <a:gd name="T93" fmla="*/ 37 h 68"/>
                  <a:gd name="T94" fmla="*/ 1 w 69"/>
                  <a:gd name="T95" fmla="*/ 37 h 68"/>
                  <a:gd name="T96" fmla="*/ 1 w 69"/>
                  <a:gd name="T97" fmla="*/ 37 h 68"/>
                  <a:gd name="T98" fmla="*/ 0 w 69"/>
                  <a:gd name="T99" fmla="*/ 38 h 68"/>
                  <a:gd name="T100" fmla="*/ 0 w 69"/>
                  <a:gd name="T101" fmla="*/ 38 h 68"/>
                  <a:gd name="T102" fmla="*/ 0 w 69"/>
                  <a:gd name="T103" fmla="*/ 38 h 68"/>
                  <a:gd name="T104" fmla="*/ 0 w 69"/>
                  <a:gd name="T105" fmla="*/ 38 h 68"/>
                  <a:gd name="T106" fmla="*/ 0 w 69"/>
                  <a:gd name="T107" fmla="*/ 39 h 68"/>
                  <a:gd name="T108" fmla="*/ 0 w 69"/>
                  <a:gd name="T109" fmla="*/ 39 h 68"/>
                  <a:gd name="T110" fmla="*/ 11 w 69"/>
                  <a:gd name="T111" fmla="*/ 46 h 6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69" h="68">
                    <a:moveTo>
                      <a:pt x="11" y="46"/>
                    </a:moveTo>
                    <a:cubicBezTo>
                      <a:pt x="15" y="50"/>
                      <a:pt x="10" y="54"/>
                      <a:pt x="7" y="58"/>
                    </a:cubicBezTo>
                    <a:cubicBezTo>
                      <a:pt x="6" y="58"/>
                      <a:pt x="5" y="59"/>
                      <a:pt x="4" y="60"/>
                    </a:cubicBezTo>
                    <a:cubicBezTo>
                      <a:pt x="4" y="61"/>
                      <a:pt x="4" y="61"/>
                      <a:pt x="4" y="61"/>
                    </a:cubicBezTo>
                    <a:cubicBezTo>
                      <a:pt x="4" y="61"/>
                      <a:pt x="4" y="61"/>
                      <a:pt x="5" y="62"/>
                    </a:cubicBezTo>
                    <a:cubicBezTo>
                      <a:pt x="5" y="62"/>
                      <a:pt x="7" y="64"/>
                      <a:pt x="7" y="66"/>
                    </a:cubicBezTo>
                    <a:cubicBezTo>
                      <a:pt x="7" y="67"/>
                      <a:pt x="8" y="68"/>
                      <a:pt x="9" y="68"/>
                    </a:cubicBezTo>
                    <a:cubicBezTo>
                      <a:pt x="9" y="68"/>
                      <a:pt x="9" y="68"/>
                      <a:pt x="9" y="68"/>
                    </a:cubicBezTo>
                    <a:cubicBezTo>
                      <a:pt x="10" y="65"/>
                      <a:pt x="12" y="65"/>
                      <a:pt x="14" y="65"/>
                    </a:cubicBezTo>
                    <a:cubicBezTo>
                      <a:pt x="15" y="65"/>
                      <a:pt x="16" y="65"/>
                      <a:pt x="16" y="65"/>
                    </a:cubicBezTo>
                    <a:cubicBezTo>
                      <a:pt x="18" y="65"/>
                      <a:pt x="21" y="65"/>
                      <a:pt x="22" y="66"/>
                    </a:cubicBezTo>
                    <a:cubicBezTo>
                      <a:pt x="22" y="66"/>
                      <a:pt x="22" y="66"/>
                      <a:pt x="22" y="66"/>
                    </a:cubicBezTo>
                    <a:cubicBezTo>
                      <a:pt x="23" y="65"/>
                      <a:pt x="24" y="64"/>
                      <a:pt x="25" y="64"/>
                    </a:cubicBezTo>
                    <a:cubicBezTo>
                      <a:pt x="26" y="63"/>
                      <a:pt x="27" y="62"/>
                      <a:pt x="27" y="62"/>
                    </a:cubicBezTo>
                    <a:cubicBezTo>
                      <a:pt x="29" y="60"/>
                      <a:pt x="33" y="59"/>
                      <a:pt x="39" y="59"/>
                    </a:cubicBezTo>
                    <a:cubicBezTo>
                      <a:pt x="39" y="59"/>
                      <a:pt x="40" y="59"/>
                      <a:pt x="40" y="59"/>
                    </a:cubicBezTo>
                    <a:cubicBezTo>
                      <a:pt x="40" y="59"/>
                      <a:pt x="40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38" y="55"/>
                      <a:pt x="35" y="52"/>
                      <a:pt x="34" y="51"/>
                    </a:cubicBezTo>
                    <a:cubicBezTo>
                      <a:pt x="32" y="50"/>
                      <a:pt x="30" y="48"/>
                      <a:pt x="31" y="45"/>
                    </a:cubicBezTo>
                    <a:cubicBezTo>
                      <a:pt x="31" y="41"/>
                      <a:pt x="34" y="38"/>
                      <a:pt x="37" y="38"/>
                    </a:cubicBezTo>
                    <a:cubicBezTo>
                      <a:pt x="40" y="37"/>
                      <a:pt x="47" y="32"/>
                      <a:pt x="51" y="29"/>
                    </a:cubicBezTo>
                    <a:cubicBezTo>
                      <a:pt x="54" y="28"/>
                      <a:pt x="55" y="26"/>
                      <a:pt x="57" y="26"/>
                    </a:cubicBezTo>
                    <a:cubicBezTo>
                      <a:pt x="57" y="25"/>
                      <a:pt x="58" y="24"/>
                      <a:pt x="58" y="21"/>
                    </a:cubicBezTo>
                    <a:cubicBezTo>
                      <a:pt x="58" y="19"/>
                      <a:pt x="58" y="16"/>
                      <a:pt x="60" y="13"/>
                    </a:cubicBezTo>
                    <a:cubicBezTo>
                      <a:pt x="61" y="11"/>
                      <a:pt x="65" y="7"/>
                      <a:pt x="69" y="4"/>
                    </a:cubicBezTo>
                    <a:cubicBezTo>
                      <a:pt x="69" y="4"/>
                      <a:pt x="69" y="3"/>
                      <a:pt x="69" y="3"/>
                    </a:cubicBezTo>
                    <a:cubicBezTo>
                      <a:pt x="67" y="3"/>
                      <a:pt x="65" y="2"/>
                      <a:pt x="64" y="1"/>
                    </a:cubicBezTo>
                    <a:cubicBezTo>
                      <a:pt x="63" y="0"/>
                      <a:pt x="62" y="0"/>
                      <a:pt x="62" y="0"/>
                    </a:cubicBezTo>
                    <a:cubicBezTo>
                      <a:pt x="61" y="0"/>
                      <a:pt x="61" y="2"/>
                      <a:pt x="60" y="3"/>
                    </a:cubicBezTo>
                    <a:cubicBezTo>
                      <a:pt x="59" y="5"/>
                      <a:pt x="58" y="8"/>
                      <a:pt x="55" y="8"/>
                    </a:cubicBezTo>
                    <a:cubicBezTo>
                      <a:pt x="55" y="8"/>
                      <a:pt x="54" y="9"/>
                      <a:pt x="53" y="10"/>
                    </a:cubicBezTo>
                    <a:cubicBezTo>
                      <a:pt x="52" y="11"/>
                      <a:pt x="51" y="14"/>
                      <a:pt x="47" y="14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6" y="14"/>
                      <a:pt x="45" y="15"/>
                      <a:pt x="44" y="15"/>
                    </a:cubicBezTo>
                    <a:cubicBezTo>
                      <a:pt x="44" y="15"/>
                      <a:pt x="44" y="15"/>
                      <a:pt x="44" y="16"/>
                    </a:cubicBezTo>
                    <a:cubicBezTo>
                      <a:pt x="45" y="16"/>
                      <a:pt x="46" y="18"/>
                      <a:pt x="45" y="19"/>
                    </a:cubicBezTo>
                    <a:cubicBezTo>
                      <a:pt x="44" y="21"/>
                      <a:pt x="42" y="21"/>
                      <a:pt x="41" y="21"/>
                    </a:cubicBezTo>
                    <a:cubicBezTo>
                      <a:pt x="40" y="21"/>
                      <a:pt x="39" y="21"/>
                      <a:pt x="38" y="21"/>
                    </a:cubicBezTo>
                    <a:cubicBezTo>
                      <a:pt x="37" y="21"/>
                      <a:pt x="36" y="21"/>
                      <a:pt x="35" y="21"/>
                    </a:cubicBezTo>
                    <a:cubicBezTo>
                      <a:pt x="32" y="21"/>
                      <a:pt x="31" y="20"/>
                      <a:pt x="30" y="19"/>
                    </a:cubicBezTo>
                    <a:cubicBezTo>
                      <a:pt x="29" y="18"/>
                      <a:pt x="29" y="18"/>
                      <a:pt x="28" y="18"/>
                    </a:cubicBezTo>
                    <a:cubicBezTo>
                      <a:pt x="27" y="18"/>
                      <a:pt x="25" y="21"/>
                      <a:pt x="24" y="22"/>
                    </a:cubicBezTo>
                    <a:cubicBezTo>
                      <a:pt x="24" y="23"/>
                      <a:pt x="23" y="24"/>
                      <a:pt x="23" y="25"/>
                    </a:cubicBezTo>
                    <a:cubicBezTo>
                      <a:pt x="21" y="28"/>
                      <a:pt x="13" y="32"/>
                      <a:pt x="4" y="36"/>
                    </a:cubicBezTo>
                    <a:cubicBezTo>
                      <a:pt x="3" y="36"/>
                      <a:pt x="2" y="37"/>
                      <a:pt x="1" y="37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7"/>
                      <a:pt x="0" y="37"/>
                      <a:pt x="0" y="38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0" y="38"/>
                      <a:pt x="0" y="39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5" y="40"/>
                      <a:pt x="9" y="43"/>
                      <a:pt x="11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77" name="Freeform 1124">
                <a:extLst>
                  <a:ext uri="{FF2B5EF4-FFF2-40B4-BE49-F238E27FC236}">
                    <a16:creationId xmlns="" xmlns:a16="http://schemas.microsoft.com/office/drawing/2014/main" id="{66825887-124A-4824-9095-71D337CB5134}"/>
                  </a:ext>
                </a:extLst>
              </p:cNvPr>
              <p:cNvSpPr/>
              <p:nvPr/>
            </p:nvSpPr>
            <p:spPr bwMode="auto">
              <a:xfrm>
                <a:off x="8032991" y="4487491"/>
                <a:ext cx="192612" cy="425438"/>
              </a:xfrm>
              <a:custGeom>
                <a:gdLst>
                  <a:gd name="T0" fmla="*/ 84 w 89"/>
                  <a:gd name="T1" fmla="*/ 92 h 204"/>
                  <a:gd name="T2" fmla="*/ 86 w 89"/>
                  <a:gd name="T3" fmla="*/ 90 h 204"/>
                  <a:gd name="T4" fmla="*/ 87 w 89"/>
                  <a:gd name="T5" fmla="*/ 89 h 204"/>
                  <a:gd name="T6" fmla="*/ 88 w 89"/>
                  <a:gd name="T7" fmla="*/ 86 h 204"/>
                  <a:gd name="T8" fmla="*/ 89 w 89"/>
                  <a:gd name="T9" fmla="*/ 84 h 204"/>
                  <a:gd name="T10" fmla="*/ 85 w 89"/>
                  <a:gd name="T11" fmla="*/ 85 h 204"/>
                  <a:gd name="T12" fmla="*/ 83 w 89"/>
                  <a:gd name="T13" fmla="*/ 84 h 204"/>
                  <a:gd name="T14" fmla="*/ 76 w 89"/>
                  <a:gd name="T15" fmla="*/ 77 h 204"/>
                  <a:gd name="T16" fmla="*/ 74 w 89"/>
                  <a:gd name="T17" fmla="*/ 67 h 204"/>
                  <a:gd name="T18" fmla="*/ 67 w 89"/>
                  <a:gd name="T19" fmla="*/ 61 h 204"/>
                  <a:gd name="T20" fmla="*/ 59 w 89"/>
                  <a:gd name="T21" fmla="*/ 53 h 204"/>
                  <a:gd name="T22" fmla="*/ 54 w 89"/>
                  <a:gd name="T23" fmla="*/ 47 h 204"/>
                  <a:gd name="T24" fmla="*/ 66 w 89"/>
                  <a:gd name="T25" fmla="*/ 14 h 204"/>
                  <a:gd name="T26" fmla="*/ 56 w 89"/>
                  <a:gd name="T27" fmla="*/ 0 h 204"/>
                  <a:gd name="T28" fmla="*/ 54 w 89"/>
                  <a:gd name="T29" fmla="*/ 1 h 204"/>
                  <a:gd name="T30" fmla="*/ 53 w 89"/>
                  <a:gd name="T31" fmla="*/ 3 h 204"/>
                  <a:gd name="T32" fmla="*/ 51 w 89"/>
                  <a:gd name="T33" fmla="*/ 6 h 204"/>
                  <a:gd name="T34" fmla="*/ 52 w 89"/>
                  <a:gd name="T35" fmla="*/ 12 h 204"/>
                  <a:gd name="T36" fmla="*/ 43 w 89"/>
                  <a:gd name="T37" fmla="*/ 14 h 204"/>
                  <a:gd name="T38" fmla="*/ 30 w 89"/>
                  <a:gd name="T39" fmla="*/ 26 h 204"/>
                  <a:gd name="T40" fmla="*/ 24 w 89"/>
                  <a:gd name="T41" fmla="*/ 49 h 204"/>
                  <a:gd name="T42" fmla="*/ 20 w 89"/>
                  <a:gd name="T43" fmla="*/ 56 h 204"/>
                  <a:gd name="T44" fmla="*/ 13 w 89"/>
                  <a:gd name="T45" fmla="*/ 57 h 204"/>
                  <a:gd name="T46" fmla="*/ 11 w 89"/>
                  <a:gd name="T47" fmla="*/ 72 h 204"/>
                  <a:gd name="T48" fmla="*/ 10 w 89"/>
                  <a:gd name="T49" fmla="*/ 74 h 204"/>
                  <a:gd name="T50" fmla="*/ 10 w 89"/>
                  <a:gd name="T51" fmla="*/ 76 h 204"/>
                  <a:gd name="T52" fmla="*/ 9 w 89"/>
                  <a:gd name="T53" fmla="*/ 77 h 204"/>
                  <a:gd name="T54" fmla="*/ 8 w 89"/>
                  <a:gd name="T55" fmla="*/ 78 h 204"/>
                  <a:gd name="T56" fmla="*/ 7 w 89"/>
                  <a:gd name="T57" fmla="*/ 78 h 204"/>
                  <a:gd name="T58" fmla="*/ 4 w 89"/>
                  <a:gd name="T59" fmla="*/ 85 h 204"/>
                  <a:gd name="T60" fmla="*/ 4 w 89"/>
                  <a:gd name="T61" fmla="*/ 86 h 204"/>
                  <a:gd name="T62" fmla="*/ 3 w 89"/>
                  <a:gd name="T63" fmla="*/ 87 h 204"/>
                  <a:gd name="T64" fmla="*/ 1 w 89"/>
                  <a:gd name="T65" fmla="*/ 88 h 204"/>
                  <a:gd name="T66" fmla="*/ 9 w 89"/>
                  <a:gd name="T67" fmla="*/ 97 h 204"/>
                  <a:gd name="T68" fmla="*/ 21 w 89"/>
                  <a:gd name="T69" fmla="*/ 142 h 204"/>
                  <a:gd name="T70" fmla="*/ 34 w 89"/>
                  <a:gd name="T71" fmla="*/ 144 h 204"/>
                  <a:gd name="T72" fmla="*/ 46 w 89"/>
                  <a:gd name="T73" fmla="*/ 130 h 204"/>
                  <a:gd name="T74" fmla="*/ 57 w 89"/>
                  <a:gd name="T75" fmla="*/ 150 h 204"/>
                  <a:gd name="T76" fmla="*/ 67 w 89"/>
                  <a:gd name="T77" fmla="*/ 193 h 204"/>
                  <a:gd name="T78" fmla="*/ 71 w 89"/>
                  <a:gd name="T79" fmla="*/ 198 h 204"/>
                  <a:gd name="T80" fmla="*/ 73 w 89"/>
                  <a:gd name="T81" fmla="*/ 194 h 204"/>
                  <a:gd name="T82" fmla="*/ 70 w 89"/>
                  <a:gd name="T83" fmla="*/ 182 h 204"/>
                  <a:gd name="T84" fmla="*/ 62 w 89"/>
                  <a:gd name="T85" fmla="*/ 155 h 204"/>
                  <a:gd name="T86" fmla="*/ 64 w 89"/>
                  <a:gd name="T87" fmla="*/ 146 h 204"/>
                  <a:gd name="T88" fmla="*/ 65 w 89"/>
                  <a:gd name="T89" fmla="*/ 145 h 204"/>
                  <a:gd name="T90" fmla="*/ 53 w 89"/>
                  <a:gd name="T91" fmla="*/ 125 h 204"/>
                  <a:gd name="T92" fmla="*/ 64 w 89"/>
                  <a:gd name="T93" fmla="*/ 102 h 204"/>
                  <a:gd name="T94" fmla="*/ 77 w 89"/>
                  <a:gd name="T95" fmla="*/ 96 h 204"/>
                  <a:gd name="T96" fmla="*/ 81 w 89"/>
                  <a:gd name="T97" fmla="*/ 93 h 2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89" h="204">
                    <a:moveTo>
                      <a:pt x="81" y="93"/>
                    </a:moveTo>
                    <a:cubicBezTo>
                      <a:pt x="83" y="92"/>
                      <a:pt x="83" y="92"/>
                      <a:pt x="83" y="92"/>
                    </a:cubicBezTo>
                    <a:cubicBezTo>
                      <a:pt x="83" y="92"/>
                      <a:pt x="84" y="92"/>
                      <a:pt x="84" y="92"/>
                    </a:cubicBezTo>
                    <a:cubicBezTo>
                      <a:pt x="85" y="91"/>
                      <a:pt x="85" y="91"/>
                      <a:pt x="85" y="91"/>
                    </a:cubicBezTo>
                    <a:cubicBezTo>
                      <a:pt x="85" y="91"/>
                      <a:pt x="85" y="91"/>
                      <a:pt x="85" y="91"/>
                    </a:cubicBezTo>
                    <a:cubicBezTo>
                      <a:pt x="85" y="91"/>
                      <a:pt x="86" y="91"/>
                      <a:pt x="86" y="90"/>
                    </a:cubicBezTo>
                    <a:cubicBezTo>
                      <a:pt x="86" y="90"/>
                      <a:pt x="86" y="90"/>
                      <a:pt x="86" y="90"/>
                    </a:cubicBezTo>
                    <a:cubicBezTo>
                      <a:pt x="86" y="90"/>
                      <a:pt x="86" y="90"/>
                      <a:pt x="86" y="89"/>
                    </a:cubicBezTo>
                    <a:cubicBezTo>
                      <a:pt x="86" y="89"/>
                      <a:pt x="87" y="89"/>
                      <a:pt x="87" y="89"/>
                    </a:cubicBezTo>
                    <a:cubicBezTo>
                      <a:pt x="87" y="88"/>
                      <a:pt x="87" y="88"/>
                      <a:pt x="87" y="88"/>
                    </a:cubicBezTo>
                    <a:cubicBezTo>
                      <a:pt x="87" y="87"/>
                      <a:pt x="87" y="87"/>
                      <a:pt x="87" y="87"/>
                    </a:cubicBezTo>
                    <a:cubicBezTo>
                      <a:pt x="87" y="87"/>
                      <a:pt x="88" y="86"/>
                      <a:pt x="88" y="86"/>
                    </a:cubicBezTo>
                    <a:cubicBezTo>
                      <a:pt x="88" y="86"/>
                      <a:pt x="88" y="86"/>
                      <a:pt x="88" y="85"/>
                    </a:cubicBezTo>
                    <a:cubicBezTo>
                      <a:pt x="88" y="85"/>
                      <a:pt x="89" y="85"/>
                      <a:pt x="89" y="85"/>
                    </a:cubicBezTo>
                    <a:cubicBezTo>
                      <a:pt x="89" y="84"/>
                      <a:pt x="89" y="84"/>
                      <a:pt x="89" y="84"/>
                    </a:cubicBezTo>
                    <a:cubicBezTo>
                      <a:pt x="89" y="84"/>
                      <a:pt x="88" y="84"/>
                      <a:pt x="88" y="85"/>
                    </a:cubicBezTo>
                    <a:cubicBezTo>
                      <a:pt x="88" y="85"/>
                      <a:pt x="87" y="85"/>
                      <a:pt x="87" y="85"/>
                    </a:cubicBezTo>
                    <a:cubicBezTo>
                      <a:pt x="87" y="85"/>
                      <a:pt x="86" y="85"/>
                      <a:pt x="85" y="85"/>
                    </a:cubicBezTo>
                    <a:cubicBezTo>
                      <a:pt x="85" y="85"/>
                      <a:pt x="85" y="85"/>
                      <a:pt x="85" y="85"/>
                    </a:cubicBezTo>
                    <a:cubicBezTo>
                      <a:pt x="84" y="85"/>
                      <a:pt x="84" y="84"/>
                      <a:pt x="83" y="84"/>
                    </a:cubicBezTo>
                    <a:cubicBezTo>
                      <a:pt x="83" y="84"/>
                      <a:pt x="83" y="84"/>
                      <a:pt x="83" y="84"/>
                    </a:cubicBezTo>
                    <a:cubicBezTo>
                      <a:pt x="82" y="84"/>
                      <a:pt x="82" y="83"/>
                      <a:pt x="81" y="83"/>
                    </a:cubicBezTo>
                    <a:cubicBezTo>
                      <a:pt x="80" y="82"/>
                      <a:pt x="80" y="80"/>
                      <a:pt x="80" y="78"/>
                    </a:cubicBezTo>
                    <a:cubicBezTo>
                      <a:pt x="80" y="77"/>
                      <a:pt x="77" y="77"/>
                      <a:pt x="76" y="77"/>
                    </a:cubicBezTo>
                    <a:cubicBezTo>
                      <a:pt x="75" y="77"/>
                      <a:pt x="74" y="77"/>
                      <a:pt x="73" y="76"/>
                    </a:cubicBezTo>
                    <a:cubicBezTo>
                      <a:pt x="72" y="74"/>
                      <a:pt x="73" y="71"/>
                      <a:pt x="74" y="68"/>
                    </a:cubicBezTo>
                    <a:cubicBezTo>
                      <a:pt x="74" y="67"/>
                      <a:pt x="74" y="67"/>
                      <a:pt x="74" y="67"/>
                    </a:cubicBezTo>
                    <a:cubicBezTo>
                      <a:pt x="74" y="67"/>
                      <a:pt x="74" y="66"/>
                      <a:pt x="74" y="66"/>
                    </a:cubicBezTo>
                    <a:cubicBezTo>
                      <a:pt x="74" y="65"/>
                      <a:pt x="73" y="65"/>
                      <a:pt x="72" y="65"/>
                    </a:cubicBezTo>
                    <a:cubicBezTo>
                      <a:pt x="70" y="65"/>
                      <a:pt x="68" y="64"/>
                      <a:pt x="67" y="61"/>
                    </a:cubicBezTo>
                    <a:cubicBezTo>
                      <a:pt x="66" y="59"/>
                      <a:pt x="65" y="56"/>
                      <a:pt x="66" y="54"/>
                    </a:cubicBezTo>
                    <a:cubicBezTo>
                      <a:pt x="65" y="53"/>
                      <a:pt x="64" y="53"/>
                      <a:pt x="62" y="53"/>
                    </a:cubicBezTo>
                    <a:cubicBezTo>
                      <a:pt x="61" y="53"/>
                      <a:pt x="59" y="53"/>
                      <a:pt x="59" y="53"/>
                    </a:cubicBezTo>
                    <a:cubicBezTo>
                      <a:pt x="57" y="54"/>
                      <a:pt x="56" y="54"/>
                      <a:pt x="55" y="53"/>
                    </a:cubicBezTo>
                    <a:cubicBezTo>
                      <a:pt x="54" y="52"/>
                      <a:pt x="54" y="51"/>
                      <a:pt x="54" y="49"/>
                    </a:cubicBezTo>
                    <a:cubicBezTo>
                      <a:pt x="54" y="48"/>
                      <a:pt x="54" y="47"/>
                      <a:pt x="54" y="47"/>
                    </a:cubicBezTo>
                    <a:cubicBezTo>
                      <a:pt x="52" y="42"/>
                      <a:pt x="61" y="32"/>
                      <a:pt x="64" y="29"/>
                    </a:cubicBezTo>
                    <a:cubicBezTo>
                      <a:pt x="67" y="26"/>
                      <a:pt x="66" y="22"/>
                      <a:pt x="66" y="18"/>
                    </a:cubicBezTo>
                    <a:cubicBezTo>
                      <a:pt x="66" y="17"/>
                      <a:pt x="66" y="15"/>
                      <a:pt x="66" y="14"/>
                    </a:cubicBezTo>
                    <a:cubicBezTo>
                      <a:pt x="66" y="10"/>
                      <a:pt x="65" y="10"/>
                      <a:pt x="63" y="10"/>
                    </a:cubicBezTo>
                    <a:cubicBezTo>
                      <a:pt x="59" y="10"/>
                      <a:pt x="59" y="5"/>
                      <a:pt x="59" y="2"/>
                    </a:cubicBezTo>
                    <a:cubicBezTo>
                      <a:pt x="59" y="1"/>
                      <a:pt x="57" y="0"/>
                      <a:pt x="56" y="0"/>
                    </a:cubicBezTo>
                    <a:cubicBezTo>
                      <a:pt x="55" y="0"/>
                      <a:pt x="55" y="0"/>
                      <a:pt x="55" y="1"/>
                    </a:cubicBezTo>
                    <a:cubicBezTo>
                      <a:pt x="54" y="1"/>
                      <a:pt x="54" y="1"/>
                      <a:pt x="54" y="1"/>
                    </a:cubicBezTo>
                    <a:cubicBezTo>
                      <a:pt x="54" y="1"/>
                      <a:pt x="54" y="1"/>
                      <a:pt x="54" y="1"/>
                    </a:cubicBezTo>
                    <a:cubicBezTo>
                      <a:pt x="54" y="1"/>
                      <a:pt x="54" y="1"/>
                      <a:pt x="53" y="1"/>
                    </a:cubicBezTo>
                    <a:cubicBezTo>
                      <a:pt x="53" y="2"/>
                      <a:pt x="53" y="2"/>
                      <a:pt x="53" y="3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3" y="3"/>
                      <a:pt x="53" y="4"/>
                      <a:pt x="52" y="4"/>
                    </a:cubicBezTo>
                    <a:cubicBezTo>
                      <a:pt x="52" y="4"/>
                      <a:pt x="52" y="4"/>
                      <a:pt x="52" y="5"/>
                    </a:cubicBezTo>
                    <a:cubicBezTo>
                      <a:pt x="52" y="5"/>
                      <a:pt x="52" y="6"/>
                      <a:pt x="51" y="6"/>
                    </a:cubicBezTo>
                    <a:cubicBezTo>
                      <a:pt x="51" y="6"/>
                      <a:pt x="51" y="6"/>
                      <a:pt x="51" y="6"/>
                    </a:cubicBezTo>
                    <a:cubicBezTo>
                      <a:pt x="51" y="7"/>
                      <a:pt x="50" y="7"/>
                      <a:pt x="50" y="7"/>
                    </a:cubicBezTo>
                    <a:cubicBezTo>
                      <a:pt x="50" y="7"/>
                      <a:pt x="50" y="9"/>
                      <a:pt x="52" y="12"/>
                    </a:cubicBezTo>
                    <a:cubicBezTo>
                      <a:pt x="53" y="13"/>
                      <a:pt x="53" y="15"/>
                      <a:pt x="52" y="16"/>
                    </a:cubicBezTo>
                    <a:cubicBezTo>
                      <a:pt x="52" y="16"/>
                      <a:pt x="51" y="17"/>
                      <a:pt x="49" y="17"/>
                    </a:cubicBezTo>
                    <a:cubicBezTo>
                      <a:pt x="48" y="17"/>
                      <a:pt x="45" y="16"/>
                      <a:pt x="43" y="14"/>
                    </a:cubicBezTo>
                    <a:cubicBezTo>
                      <a:pt x="42" y="15"/>
                      <a:pt x="40" y="16"/>
                      <a:pt x="37" y="18"/>
                    </a:cubicBezTo>
                    <a:cubicBezTo>
                      <a:pt x="36" y="19"/>
                      <a:pt x="35" y="20"/>
                      <a:pt x="34" y="20"/>
                    </a:cubicBezTo>
                    <a:cubicBezTo>
                      <a:pt x="32" y="22"/>
                      <a:pt x="30" y="23"/>
                      <a:pt x="30" y="26"/>
                    </a:cubicBezTo>
                    <a:cubicBezTo>
                      <a:pt x="30" y="29"/>
                      <a:pt x="29" y="31"/>
                      <a:pt x="28" y="33"/>
                    </a:cubicBezTo>
                    <a:cubicBezTo>
                      <a:pt x="27" y="36"/>
                      <a:pt x="27" y="38"/>
                      <a:pt x="27" y="39"/>
                    </a:cubicBezTo>
                    <a:cubicBezTo>
                      <a:pt x="28" y="42"/>
                      <a:pt x="26" y="46"/>
                      <a:pt x="24" y="49"/>
                    </a:cubicBezTo>
                    <a:cubicBezTo>
                      <a:pt x="24" y="51"/>
                      <a:pt x="23" y="53"/>
                      <a:pt x="23" y="53"/>
                    </a:cubicBezTo>
                    <a:cubicBezTo>
                      <a:pt x="23" y="54"/>
                      <a:pt x="23" y="55"/>
                      <a:pt x="22" y="55"/>
                    </a:cubicBezTo>
                    <a:cubicBezTo>
                      <a:pt x="22" y="56"/>
                      <a:pt x="20" y="56"/>
                      <a:pt x="20" y="56"/>
                    </a:cubicBezTo>
                    <a:cubicBezTo>
                      <a:pt x="18" y="56"/>
                      <a:pt x="16" y="56"/>
                      <a:pt x="14" y="55"/>
                    </a:cubicBezTo>
                    <a:cubicBezTo>
                      <a:pt x="14" y="55"/>
                      <a:pt x="14" y="55"/>
                      <a:pt x="13" y="55"/>
                    </a:cubicBezTo>
                    <a:cubicBezTo>
                      <a:pt x="13" y="56"/>
                      <a:pt x="13" y="57"/>
                      <a:pt x="13" y="57"/>
                    </a:cubicBezTo>
                    <a:cubicBezTo>
                      <a:pt x="13" y="60"/>
                      <a:pt x="13" y="63"/>
                      <a:pt x="12" y="65"/>
                    </a:cubicBezTo>
                    <a:cubicBezTo>
                      <a:pt x="11" y="66"/>
                      <a:pt x="11" y="69"/>
                      <a:pt x="11" y="70"/>
                    </a:cubicBezTo>
                    <a:cubicBezTo>
                      <a:pt x="11" y="71"/>
                      <a:pt x="11" y="71"/>
                      <a:pt x="11" y="72"/>
                    </a:cubicBezTo>
                    <a:cubicBezTo>
                      <a:pt x="11" y="72"/>
                      <a:pt x="11" y="72"/>
                      <a:pt x="11" y="72"/>
                    </a:cubicBezTo>
                    <a:cubicBezTo>
                      <a:pt x="11" y="72"/>
                      <a:pt x="10" y="73"/>
                      <a:pt x="10" y="73"/>
                    </a:cubicBezTo>
                    <a:cubicBezTo>
                      <a:pt x="10" y="73"/>
                      <a:pt x="10" y="73"/>
                      <a:pt x="10" y="74"/>
                    </a:cubicBezTo>
                    <a:cubicBezTo>
                      <a:pt x="10" y="74"/>
                      <a:pt x="10" y="74"/>
                      <a:pt x="10" y="74"/>
                    </a:cubicBezTo>
                    <a:cubicBezTo>
                      <a:pt x="10" y="75"/>
                      <a:pt x="10" y="75"/>
                      <a:pt x="10" y="75"/>
                    </a:cubicBezTo>
                    <a:cubicBezTo>
                      <a:pt x="10" y="75"/>
                      <a:pt x="10" y="75"/>
                      <a:pt x="10" y="76"/>
                    </a:cubicBezTo>
                    <a:cubicBezTo>
                      <a:pt x="10" y="76"/>
                      <a:pt x="10" y="76"/>
                      <a:pt x="10" y="76"/>
                    </a:cubicBezTo>
                    <a:cubicBezTo>
                      <a:pt x="10" y="76"/>
                      <a:pt x="10" y="76"/>
                      <a:pt x="9" y="77"/>
                    </a:cubicBezTo>
                    <a:cubicBezTo>
                      <a:pt x="9" y="77"/>
                      <a:pt x="9" y="77"/>
                      <a:pt x="9" y="77"/>
                    </a:cubicBezTo>
                    <a:cubicBezTo>
                      <a:pt x="9" y="77"/>
                      <a:pt x="9" y="77"/>
                      <a:pt x="9" y="77"/>
                    </a:cubicBezTo>
                    <a:cubicBezTo>
                      <a:pt x="9" y="78"/>
                      <a:pt x="9" y="7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78"/>
                      <a:pt x="8" y="78"/>
                      <a:pt x="7" y="78"/>
                    </a:cubicBezTo>
                    <a:cubicBezTo>
                      <a:pt x="7" y="78"/>
                      <a:pt x="7" y="78"/>
                      <a:pt x="7" y="78"/>
                    </a:cubicBezTo>
                    <a:cubicBezTo>
                      <a:pt x="7" y="78"/>
                      <a:pt x="7" y="78"/>
                      <a:pt x="7" y="78"/>
                    </a:cubicBezTo>
                    <a:cubicBezTo>
                      <a:pt x="7" y="78"/>
                      <a:pt x="7" y="78"/>
                      <a:pt x="7" y="79"/>
                    </a:cubicBezTo>
                    <a:cubicBezTo>
                      <a:pt x="7" y="79"/>
                      <a:pt x="7" y="79"/>
                      <a:pt x="7" y="79"/>
                    </a:cubicBezTo>
                    <a:cubicBezTo>
                      <a:pt x="6" y="80"/>
                      <a:pt x="4" y="83"/>
                      <a:pt x="4" y="85"/>
                    </a:cubicBezTo>
                    <a:cubicBezTo>
                      <a:pt x="4" y="85"/>
                      <a:pt x="4" y="85"/>
                      <a:pt x="4" y="85"/>
                    </a:cubicBezTo>
                    <a:cubicBezTo>
                      <a:pt x="4" y="85"/>
                      <a:pt x="4" y="85"/>
                      <a:pt x="4" y="85"/>
                    </a:cubicBezTo>
                    <a:cubicBezTo>
                      <a:pt x="4" y="86"/>
                      <a:pt x="4" y="86"/>
                      <a:pt x="4" y="86"/>
                    </a:cubicBezTo>
                    <a:cubicBezTo>
                      <a:pt x="3" y="86"/>
                      <a:pt x="3" y="86"/>
                      <a:pt x="3" y="86"/>
                    </a:cubicBezTo>
                    <a:cubicBezTo>
                      <a:pt x="3" y="86"/>
                      <a:pt x="3" y="86"/>
                      <a:pt x="3" y="87"/>
                    </a:cubicBezTo>
                    <a:cubicBezTo>
                      <a:pt x="3" y="87"/>
                      <a:pt x="3" y="87"/>
                      <a:pt x="3" y="87"/>
                    </a:cubicBezTo>
                    <a:cubicBezTo>
                      <a:pt x="2" y="87"/>
                      <a:pt x="2" y="87"/>
                      <a:pt x="2" y="87"/>
                    </a:cubicBezTo>
                    <a:cubicBezTo>
                      <a:pt x="2" y="87"/>
                      <a:pt x="2" y="87"/>
                      <a:pt x="2" y="87"/>
                    </a:cubicBezTo>
                    <a:cubicBezTo>
                      <a:pt x="1" y="87"/>
                      <a:pt x="1" y="88"/>
                      <a:pt x="1" y="88"/>
                    </a:cubicBezTo>
                    <a:cubicBezTo>
                      <a:pt x="1" y="88"/>
                      <a:pt x="1" y="88"/>
                      <a:pt x="0" y="88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2" y="92"/>
                      <a:pt x="6" y="96"/>
                      <a:pt x="9" y="97"/>
                    </a:cubicBezTo>
                    <a:cubicBezTo>
                      <a:pt x="15" y="99"/>
                      <a:pt x="19" y="108"/>
                      <a:pt x="23" y="121"/>
                    </a:cubicBezTo>
                    <a:cubicBezTo>
                      <a:pt x="25" y="129"/>
                      <a:pt x="24" y="137"/>
                      <a:pt x="21" y="141"/>
                    </a:cubicBezTo>
                    <a:cubicBezTo>
                      <a:pt x="21" y="142"/>
                      <a:pt x="21" y="142"/>
                      <a:pt x="21" y="142"/>
                    </a:cubicBezTo>
                    <a:cubicBezTo>
                      <a:pt x="21" y="143"/>
                      <a:pt x="22" y="143"/>
                      <a:pt x="23" y="143"/>
                    </a:cubicBezTo>
                    <a:cubicBezTo>
                      <a:pt x="24" y="144"/>
                      <a:pt x="24" y="144"/>
                      <a:pt x="25" y="144"/>
                    </a:cubicBezTo>
                    <a:cubicBezTo>
                      <a:pt x="29" y="146"/>
                      <a:pt x="32" y="146"/>
                      <a:pt x="34" y="144"/>
                    </a:cubicBezTo>
                    <a:cubicBezTo>
                      <a:pt x="35" y="142"/>
                      <a:pt x="36" y="141"/>
                      <a:pt x="38" y="139"/>
                    </a:cubicBezTo>
                    <a:cubicBezTo>
                      <a:pt x="40" y="137"/>
                      <a:pt x="42" y="135"/>
                      <a:pt x="43" y="133"/>
                    </a:cubicBezTo>
                    <a:cubicBezTo>
                      <a:pt x="43" y="131"/>
                      <a:pt x="45" y="130"/>
                      <a:pt x="46" y="130"/>
                    </a:cubicBezTo>
                    <a:cubicBezTo>
                      <a:pt x="47" y="130"/>
                      <a:pt x="49" y="132"/>
                      <a:pt x="50" y="134"/>
                    </a:cubicBezTo>
                    <a:cubicBezTo>
                      <a:pt x="51" y="135"/>
                      <a:pt x="51" y="136"/>
                      <a:pt x="52" y="137"/>
                    </a:cubicBezTo>
                    <a:cubicBezTo>
                      <a:pt x="55" y="139"/>
                      <a:pt x="57" y="144"/>
                      <a:pt x="57" y="150"/>
                    </a:cubicBezTo>
                    <a:cubicBezTo>
                      <a:pt x="57" y="153"/>
                      <a:pt x="57" y="153"/>
                      <a:pt x="57" y="153"/>
                    </a:cubicBezTo>
                    <a:cubicBezTo>
                      <a:pt x="58" y="158"/>
                      <a:pt x="59" y="170"/>
                      <a:pt x="62" y="173"/>
                    </a:cubicBezTo>
                    <a:cubicBezTo>
                      <a:pt x="68" y="179"/>
                      <a:pt x="69" y="190"/>
                      <a:pt x="67" y="193"/>
                    </a:cubicBezTo>
                    <a:cubicBezTo>
                      <a:pt x="67" y="195"/>
                      <a:pt x="67" y="197"/>
                      <a:pt x="68" y="199"/>
                    </a:cubicBezTo>
                    <a:cubicBezTo>
                      <a:pt x="68" y="200"/>
                      <a:pt x="69" y="202"/>
                      <a:pt x="69" y="204"/>
                    </a:cubicBezTo>
                    <a:cubicBezTo>
                      <a:pt x="70" y="202"/>
                      <a:pt x="70" y="200"/>
                      <a:pt x="71" y="198"/>
                    </a:cubicBezTo>
                    <a:cubicBezTo>
                      <a:pt x="71" y="198"/>
                      <a:pt x="71" y="198"/>
                      <a:pt x="71" y="197"/>
                    </a:cubicBezTo>
                    <a:cubicBezTo>
                      <a:pt x="72" y="197"/>
                      <a:pt x="72" y="196"/>
                      <a:pt x="72" y="195"/>
                    </a:cubicBezTo>
                    <a:cubicBezTo>
                      <a:pt x="72" y="194"/>
                      <a:pt x="73" y="194"/>
                      <a:pt x="73" y="194"/>
                    </a:cubicBezTo>
                    <a:cubicBezTo>
                      <a:pt x="73" y="193"/>
                      <a:pt x="73" y="192"/>
                      <a:pt x="74" y="190"/>
                    </a:cubicBezTo>
                    <a:cubicBezTo>
                      <a:pt x="74" y="189"/>
                      <a:pt x="73" y="188"/>
                      <a:pt x="72" y="187"/>
                    </a:cubicBezTo>
                    <a:cubicBezTo>
                      <a:pt x="71" y="186"/>
                      <a:pt x="70" y="184"/>
                      <a:pt x="70" y="182"/>
                    </a:cubicBezTo>
                    <a:cubicBezTo>
                      <a:pt x="70" y="179"/>
                      <a:pt x="70" y="173"/>
                      <a:pt x="66" y="170"/>
                    </a:cubicBezTo>
                    <a:cubicBezTo>
                      <a:pt x="63" y="167"/>
                      <a:pt x="61" y="162"/>
                      <a:pt x="61" y="159"/>
                    </a:cubicBezTo>
                    <a:cubicBezTo>
                      <a:pt x="61" y="157"/>
                      <a:pt x="61" y="156"/>
                      <a:pt x="62" y="155"/>
                    </a:cubicBezTo>
                    <a:cubicBezTo>
                      <a:pt x="63" y="154"/>
                      <a:pt x="63" y="152"/>
                      <a:pt x="63" y="150"/>
                    </a:cubicBezTo>
                    <a:cubicBezTo>
                      <a:pt x="63" y="149"/>
                      <a:pt x="63" y="148"/>
                      <a:pt x="64" y="147"/>
                    </a:cubicBezTo>
                    <a:cubicBezTo>
                      <a:pt x="64" y="146"/>
                      <a:pt x="64" y="146"/>
                      <a:pt x="64" y="146"/>
                    </a:cubicBezTo>
                    <a:cubicBezTo>
                      <a:pt x="65" y="146"/>
                      <a:pt x="65" y="146"/>
                      <a:pt x="65" y="146"/>
                    </a:cubicBezTo>
                    <a:cubicBezTo>
                      <a:pt x="65" y="146"/>
                      <a:pt x="65" y="146"/>
                      <a:pt x="65" y="145"/>
                    </a:cubicBezTo>
                    <a:cubicBezTo>
                      <a:pt x="65" y="145"/>
                      <a:pt x="65" y="145"/>
                      <a:pt x="65" y="145"/>
                    </a:cubicBezTo>
                    <a:cubicBezTo>
                      <a:pt x="63" y="143"/>
                      <a:pt x="63" y="141"/>
                      <a:pt x="63" y="139"/>
                    </a:cubicBezTo>
                    <a:cubicBezTo>
                      <a:pt x="63" y="138"/>
                      <a:pt x="63" y="137"/>
                      <a:pt x="63" y="137"/>
                    </a:cubicBezTo>
                    <a:cubicBezTo>
                      <a:pt x="60" y="136"/>
                      <a:pt x="53" y="128"/>
                      <a:pt x="53" y="125"/>
                    </a:cubicBezTo>
                    <a:cubicBezTo>
                      <a:pt x="53" y="123"/>
                      <a:pt x="54" y="115"/>
                      <a:pt x="55" y="108"/>
                    </a:cubicBezTo>
                    <a:cubicBezTo>
                      <a:pt x="56" y="107"/>
                      <a:pt x="56" y="107"/>
                      <a:pt x="56" y="107"/>
                    </a:cubicBezTo>
                    <a:cubicBezTo>
                      <a:pt x="56" y="103"/>
                      <a:pt x="61" y="102"/>
                      <a:pt x="64" y="102"/>
                    </a:cubicBezTo>
                    <a:cubicBezTo>
                      <a:pt x="65" y="102"/>
                      <a:pt x="65" y="102"/>
                      <a:pt x="65" y="102"/>
                    </a:cubicBezTo>
                    <a:cubicBezTo>
                      <a:pt x="69" y="102"/>
                      <a:pt x="70" y="101"/>
                      <a:pt x="70" y="100"/>
                    </a:cubicBezTo>
                    <a:cubicBezTo>
                      <a:pt x="72" y="98"/>
                      <a:pt x="75" y="97"/>
                      <a:pt x="77" y="96"/>
                    </a:cubicBezTo>
                    <a:cubicBezTo>
                      <a:pt x="79" y="95"/>
                      <a:pt x="80" y="95"/>
                      <a:pt x="81" y="94"/>
                    </a:cubicBezTo>
                    <a:cubicBezTo>
                      <a:pt x="81" y="94"/>
                      <a:pt x="81" y="94"/>
                      <a:pt x="81" y="94"/>
                    </a:cubicBezTo>
                    <a:lnTo>
                      <a:pt x="81" y="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78" name="Freeform 1125">
                <a:extLst>
                  <a:ext uri="{FF2B5EF4-FFF2-40B4-BE49-F238E27FC236}">
                    <a16:creationId xmlns="" xmlns:a16="http://schemas.microsoft.com/office/drawing/2014/main" id="{3ED988F7-9184-4899-AAB7-93F806EC3972}"/>
                  </a:ext>
                </a:extLst>
              </p:cNvPr>
              <p:cNvSpPr/>
              <p:nvPr/>
            </p:nvSpPr>
            <p:spPr bwMode="auto">
              <a:xfrm>
                <a:off x="8270924" y="4619070"/>
                <a:ext cx="165420" cy="348684"/>
              </a:xfrm>
              <a:custGeom>
                <a:gdLst>
                  <a:gd name="T0" fmla="*/ 1 w 77"/>
                  <a:gd name="T1" fmla="*/ 11 h 167"/>
                  <a:gd name="T2" fmla="*/ 2 w 77"/>
                  <a:gd name="T3" fmla="*/ 12 h 167"/>
                  <a:gd name="T4" fmla="*/ 3 w 77"/>
                  <a:gd name="T5" fmla="*/ 14 h 167"/>
                  <a:gd name="T6" fmla="*/ 8 w 77"/>
                  <a:gd name="T7" fmla="*/ 23 h 167"/>
                  <a:gd name="T8" fmla="*/ 9 w 77"/>
                  <a:gd name="T9" fmla="*/ 24 h 167"/>
                  <a:gd name="T10" fmla="*/ 9 w 77"/>
                  <a:gd name="T11" fmla="*/ 24 h 167"/>
                  <a:gd name="T12" fmla="*/ 10 w 77"/>
                  <a:gd name="T13" fmla="*/ 25 h 167"/>
                  <a:gd name="T14" fmla="*/ 14 w 77"/>
                  <a:gd name="T15" fmla="*/ 26 h 167"/>
                  <a:gd name="T16" fmla="*/ 20 w 77"/>
                  <a:gd name="T17" fmla="*/ 25 h 167"/>
                  <a:gd name="T18" fmla="*/ 27 w 77"/>
                  <a:gd name="T19" fmla="*/ 34 h 167"/>
                  <a:gd name="T20" fmla="*/ 23 w 77"/>
                  <a:gd name="T21" fmla="*/ 43 h 167"/>
                  <a:gd name="T22" fmla="*/ 26 w 77"/>
                  <a:gd name="T23" fmla="*/ 48 h 167"/>
                  <a:gd name="T24" fmla="*/ 35 w 77"/>
                  <a:gd name="T25" fmla="*/ 59 h 167"/>
                  <a:gd name="T26" fmla="*/ 42 w 77"/>
                  <a:gd name="T27" fmla="*/ 68 h 167"/>
                  <a:gd name="T28" fmla="*/ 53 w 77"/>
                  <a:gd name="T29" fmla="*/ 81 h 167"/>
                  <a:gd name="T30" fmla="*/ 59 w 77"/>
                  <a:gd name="T31" fmla="*/ 97 h 167"/>
                  <a:gd name="T32" fmla="*/ 59 w 77"/>
                  <a:gd name="T33" fmla="*/ 104 h 167"/>
                  <a:gd name="T34" fmla="*/ 59 w 77"/>
                  <a:gd name="T35" fmla="*/ 107 h 167"/>
                  <a:gd name="T36" fmla="*/ 60 w 77"/>
                  <a:gd name="T37" fmla="*/ 110 h 167"/>
                  <a:gd name="T38" fmla="*/ 62 w 77"/>
                  <a:gd name="T39" fmla="*/ 114 h 167"/>
                  <a:gd name="T40" fmla="*/ 54 w 77"/>
                  <a:gd name="T41" fmla="*/ 129 h 167"/>
                  <a:gd name="T42" fmla="*/ 46 w 77"/>
                  <a:gd name="T43" fmla="*/ 137 h 167"/>
                  <a:gd name="T44" fmla="*/ 42 w 77"/>
                  <a:gd name="T45" fmla="*/ 136 h 167"/>
                  <a:gd name="T46" fmla="*/ 43 w 77"/>
                  <a:gd name="T47" fmla="*/ 139 h 167"/>
                  <a:gd name="T48" fmla="*/ 41 w 77"/>
                  <a:gd name="T49" fmla="*/ 147 h 167"/>
                  <a:gd name="T50" fmla="*/ 32 w 77"/>
                  <a:gd name="T51" fmla="*/ 146 h 167"/>
                  <a:gd name="T52" fmla="*/ 31 w 77"/>
                  <a:gd name="T53" fmla="*/ 147 h 167"/>
                  <a:gd name="T54" fmla="*/ 30 w 77"/>
                  <a:gd name="T55" fmla="*/ 148 h 167"/>
                  <a:gd name="T56" fmla="*/ 29 w 77"/>
                  <a:gd name="T57" fmla="*/ 149 h 167"/>
                  <a:gd name="T58" fmla="*/ 26 w 77"/>
                  <a:gd name="T59" fmla="*/ 150 h 167"/>
                  <a:gd name="T60" fmla="*/ 29 w 77"/>
                  <a:gd name="T61" fmla="*/ 152 h 167"/>
                  <a:gd name="T62" fmla="*/ 29 w 77"/>
                  <a:gd name="T63" fmla="*/ 158 h 167"/>
                  <a:gd name="T64" fmla="*/ 29 w 77"/>
                  <a:gd name="T65" fmla="*/ 167 h 167"/>
                  <a:gd name="T66" fmla="*/ 40 w 77"/>
                  <a:gd name="T67" fmla="*/ 158 h 167"/>
                  <a:gd name="T68" fmla="*/ 40 w 77"/>
                  <a:gd name="T69" fmla="*/ 158 h 167"/>
                  <a:gd name="T70" fmla="*/ 44 w 77"/>
                  <a:gd name="T71" fmla="*/ 152 h 167"/>
                  <a:gd name="T72" fmla="*/ 49 w 77"/>
                  <a:gd name="T73" fmla="*/ 146 h 167"/>
                  <a:gd name="T74" fmla="*/ 53 w 77"/>
                  <a:gd name="T75" fmla="*/ 147 h 167"/>
                  <a:gd name="T76" fmla="*/ 67 w 77"/>
                  <a:gd name="T77" fmla="*/ 140 h 167"/>
                  <a:gd name="T78" fmla="*/ 75 w 77"/>
                  <a:gd name="T79" fmla="*/ 126 h 167"/>
                  <a:gd name="T80" fmla="*/ 73 w 77"/>
                  <a:gd name="T81" fmla="*/ 100 h 167"/>
                  <a:gd name="T82" fmla="*/ 64 w 77"/>
                  <a:gd name="T83" fmla="*/ 84 h 167"/>
                  <a:gd name="T84" fmla="*/ 45 w 77"/>
                  <a:gd name="T85" fmla="*/ 69 h 167"/>
                  <a:gd name="T86" fmla="*/ 40 w 77"/>
                  <a:gd name="T87" fmla="*/ 60 h 167"/>
                  <a:gd name="T88" fmla="*/ 42 w 77"/>
                  <a:gd name="T89" fmla="*/ 36 h 167"/>
                  <a:gd name="T90" fmla="*/ 46 w 77"/>
                  <a:gd name="T91" fmla="*/ 26 h 167"/>
                  <a:gd name="T92" fmla="*/ 57 w 77"/>
                  <a:gd name="T93" fmla="*/ 20 h 167"/>
                  <a:gd name="T94" fmla="*/ 56 w 77"/>
                  <a:gd name="T95" fmla="*/ 20 h 167"/>
                  <a:gd name="T96" fmla="*/ 54 w 77"/>
                  <a:gd name="T97" fmla="*/ 19 h 167"/>
                  <a:gd name="T98" fmla="*/ 52 w 77"/>
                  <a:gd name="T99" fmla="*/ 17 h 167"/>
                  <a:gd name="T100" fmla="*/ 50 w 77"/>
                  <a:gd name="T101" fmla="*/ 16 h 167"/>
                  <a:gd name="T102" fmla="*/ 48 w 77"/>
                  <a:gd name="T103" fmla="*/ 14 h 167"/>
                  <a:gd name="T104" fmla="*/ 46 w 77"/>
                  <a:gd name="T105" fmla="*/ 13 h 167"/>
                  <a:gd name="T106" fmla="*/ 45 w 77"/>
                  <a:gd name="T107" fmla="*/ 11 h 167"/>
                  <a:gd name="T108" fmla="*/ 45 w 77"/>
                  <a:gd name="T109" fmla="*/ 7 h 167"/>
                  <a:gd name="T110" fmla="*/ 46 w 77"/>
                  <a:gd name="T111" fmla="*/ 6 h 167"/>
                  <a:gd name="T112" fmla="*/ 33 w 77"/>
                  <a:gd name="T113" fmla="*/ 0 h 167"/>
                  <a:gd name="T114" fmla="*/ 27 w 77"/>
                  <a:gd name="T115" fmla="*/ 5 h 167"/>
                  <a:gd name="T116" fmla="*/ 22 w 77"/>
                  <a:gd name="T117" fmla="*/ 7 h 167"/>
                  <a:gd name="T118" fmla="*/ 11 w 77"/>
                  <a:gd name="T119" fmla="*/ 7 h 167"/>
                  <a:gd name="T120" fmla="*/ 6 w 77"/>
                  <a:gd name="T121" fmla="*/ 8 h 167"/>
                  <a:gd name="T122" fmla="*/ 1 w 77"/>
                  <a:gd name="T123" fmla="*/ 7 h 167"/>
                  <a:gd name="T124" fmla="*/ 0 w 77"/>
                  <a:gd name="T125" fmla="*/ 9 h 16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7" h="167">
                    <a:moveTo>
                      <a:pt x="0" y="10"/>
                    </a:moveTo>
                    <a:cubicBezTo>
                      <a:pt x="1" y="10"/>
                      <a:pt x="1" y="10"/>
                      <a:pt x="1" y="1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3" y="14"/>
                      <a:pt x="3" y="14"/>
                    </a:cubicBezTo>
                    <a:cubicBezTo>
                      <a:pt x="3" y="15"/>
                      <a:pt x="4" y="16"/>
                      <a:pt x="5" y="17"/>
                    </a:cubicBezTo>
                    <a:cubicBezTo>
                      <a:pt x="6" y="18"/>
                      <a:pt x="8" y="20"/>
                      <a:pt x="8" y="23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8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1" y="26"/>
                      <a:pt x="13" y="26"/>
                      <a:pt x="14" y="26"/>
                    </a:cubicBezTo>
                    <a:cubicBezTo>
                      <a:pt x="14" y="26"/>
                      <a:pt x="15" y="26"/>
                      <a:pt x="15" y="26"/>
                    </a:cubicBezTo>
                    <a:cubicBezTo>
                      <a:pt x="16" y="25"/>
                      <a:pt x="18" y="25"/>
                      <a:pt x="20" y="25"/>
                    </a:cubicBezTo>
                    <a:cubicBezTo>
                      <a:pt x="23" y="25"/>
                      <a:pt x="25" y="27"/>
                      <a:pt x="25" y="30"/>
                    </a:cubicBezTo>
                    <a:cubicBezTo>
                      <a:pt x="26" y="32"/>
                      <a:pt x="26" y="33"/>
                      <a:pt x="27" y="34"/>
                    </a:cubicBezTo>
                    <a:cubicBezTo>
                      <a:pt x="28" y="35"/>
                      <a:pt x="29" y="36"/>
                      <a:pt x="29" y="39"/>
                    </a:cubicBezTo>
                    <a:cubicBezTo>
                      <a:pt x="29" y="42"/>
                      <a:pt x="26" y="43"/>
                      <a:pt x="23" y="43"/>
                    </a:cubicBezTo>
                    <a:cubicBezTo>
                      <a:pt x="22" y="43"/>
                      <a:pt x="21" y="44"/>
                      <a:pt x="20" y="44"/>
                    </a:cubicBezTo>
                    <a:cubicBezTo>
                      <a:pt x="21" y="45"/>
                      <a:pt x="24" y="47"/>
                      <a:pt x="26" y="48"/>
                    </a:cubicBezTo>
                    <a:cubicBezTo>
                      <a:pt x="30" y="50"/>
                      <a:pt x="33" y="52"/>
                      <a:pt x="33" y="54"/>
                    </a:cubicBezTo>
                    <a:cubicBezTo>
                      <a:pt x="33" y="55"/>
                      <a:pt x="34" y="57"/>
                      <a:pt x="35" y="59"/>
                    </a:cubicBezTo>
                    <a:cubicBezTo>
                      <a:pt x="36" y="60"/>
                      <a:pt x="37" y="62"/>
                      <a:pt x="38" y="64"/>
                    </a:cubicBezTo>
                    <a:cubicBezTo>
                      <a:pt x="39" y="65"/>
                      <a:pt x="40" y="67"/>
                      <a:pt x="42" y="68"/>
                    </a:cubicBezTo>
                    <a:cubicBezTo>
                      <a:pt x="44" y="71"/>
                      <a:pt x="47" y="73"/>
                      <a:pt x="47" y="76"/>
                    </a:cubicBezTo>
                    <a:cubicBezTo>
                      <a:pt x="48" y="78"/>
                      <a:pt x="51" y="80"/>
                      <a:pt x="53" y="81"/>
                    </a:cubicBezTo>
                    <a:cubicBezTo>
                      <a:pt x="54" y="82"/>
                      <a:pt x="55" y="83"/>
                      <a:pt x="56" y="84"/>
                    </a:cubicBezTo>
                    <a:cubicBezTo>
                      <a:pt x="59" y="87"/>
                      <a:pt x="60" y="93"/>
                      <a:pt x="59" y="97"/>
                    </a:cubicBezTo>
                    <a:cubicBezTo>
                      <a:pt x="59" y="98"/>
                      <a:pt x="59" y="99"/>
                      <a:pt x="59" y="101"/>
                    </a:cubicBezTo>
                    <a:cubicBezTo>
                      <a:pt x="59" y="102"/>
                      <a:pt x="59" y="103"/>
                      <a:pt x="59" y="104"/>
                    </a:cubicBezTo>
                    <a:cubicBezTo>
                      <a:pt x="59" y="104"/>
                      <a:pt x="59" y="104"/>
                      <a:pt x="59" y="104"/>
                    </a:cubicBezTo>
                    <a:cubicBezTo>
                      <a:pt x="59" y="105"/>
                      <a:pt x="59" y="106"/>
                      <a:pt x="59" y="107"/>
                    </a:cubicBezTo>
                    <a:cubicBezTo>
                      <a:pt x="59" y="107"/>
                      <a:pt x="59" y="107"/>
                      <a:pt x="59" y="107"/>
                    </a:cubicBezTo>
                    <a:cubicBezTo>
                      <a:pt x="60" y="108"/>
                      <a:pt x="60" y="109"/>
                      <a:pt x="60" y="110"/>
                    </a:cubicBezTo>
                    <a:cubicBezTo>
                      <a:pt x="60" y="110"/>
                      <a:pt x="61" y="111"/>
                      <a:pt x="61" y="111"/>
                    </a:cubicBezTo>
                    <a:cubicBezTo>
                      <a:pt x="61" y="112"/>
                      <a:pt x="62" y="113"/>
                      <a:pt x="62" y="114"/>
                    </a:cubicBezTo>
                    <a:cubicBezTo>
                      <a:pt x="66" y="120"/>
                      <a:pt x="61" y="124"/>
                      <a:pt x="57" y="127"/>
                    </a:cubicBezTo>
                    <a:cubicBezTo>
                      <a:pt x="56" y="127"/>
                      <a:pt x="55" y="128"/>
                      <a:pt x="54" y="129"/>
                    </a:cubicBezTo>
                    <a:cubicBezTo>
                      <a:pt x="54" y="130"/>
                      <a:pt x="53" y="131"/>
                      <a:pt x="53" y="132"/>
                    </a:cubicBezTo>
                    <a:cubicBezTo>
                      <a:pt x="52" y="134"/>
                      <a:pt x="51" y="137"/>
                      <a:pt x="46" y="137"/>
                    </a:cubicBezTo>
                    <a:cubicBezTo>
                      <a:pt x="45" y="137"/>
                      <a:pt x="44" y="137"/>
                      <a:pt x="42" y="136"/>
                    </a:cubicBezTo>
                    <a:cubicBezTo>
                      <a:pt x="42" y="136"/>
                      <a:pt x="42" y="136"/>
                      <a:pt x="42" y="136"/>
                    </a:cubicBezTo>
                    <a:cubicBezTo>
                      <a:pt x="42" y="137"/>
                      <a:pt x="42" y="138"/>
                      <a:pt x="43" y="138"/>
                    </a:cubicBezTo>
                    <a:cubicBezTo>
                      <a:pt x="43" y="138"/>
                      <a:pt x="43" y="139"/>
                      <a:pt x="43" y="139"/>
                    </a:cubicBezTo>
                    <a:cubicBezTo>
                      <a:pt x="44" y="141"/>
                      <a:pt x="45" y="143"/>
                      <a:pt x="44" y="145"/>
                    </a:cubicBezTo>
                    <a:cubicBezTo>
                      <a:pt x="44" y="146"/>
                      <a:pt x="43" y="147"/>
                      <a:pt x="41" y="147"/>
                    </a:cubicBezTo>
                    <a:cubicBezTo>
                      <a:pt x="39" y="147"/>
                      <a:pt x="37" y="147"/>
                      <a:pt x="35" y="146"/>
                    </a:cubicBezTo>
                    <a:cubicBezTo>
                      <a:pt x="34" y="146"/>
                      <a:pt x="33" y="146"/>
                      <a:pt x="32" y="146"/>
                    </a:cubicBezTo>
                    <a:cubicBezTo>
                      <a:pt x="32" y="146"/>
                      <a:pt x="31" y="146"/>
                      <a:pt x="31" y="146"/>
                    </a:cubicBezTo>
                    <a:cubicBezTo>
                      <a:pt x="31" y="146"/>
                      <a:pt x="31" y="147"/>
                      <a:pt x="31" y="147"/>
                    </a:cubicBezTo>
                    <a:cubicBezTo>
                      <a:pt x="31" y="147"/>
                      <a:pt x="31" y="147"/>
                      <a:pt x="30" y="148"/>
                    </a:cubicBezTo>
                    <a:cubicBezTo>
                      <a:pt x="30" y="148"/>
                      <a:pt x="30" y="148"/>
                      <a:pt x="30" y="148"/>
                    </a:cubicBezTo>
                    <a:cubicBezTo>
                      <a:pt x="30" y="148"/>
                      <a:pt x="29" y="148"/>
                      <a:pt x="29" y="149"/>
                    </a:cubicBezTo>
                    <a:cubicBezTo>
                      <a:pt x="29" y="149"/>
                      <a:pt x="29" y="149"/>
                      <a:pt x="29" y="149"/>
                    </a:cubicBezTo>
                    <a:cubicBezTo>
                      <a:pt x="28" y="149"/>
                      <a:pt x="27" y="150"/>
                      <a:pt x="27" y="150"/>
                    </a:cubicBezTo>
                    <a:cubicBezTo>
                      <a:pt x="27" y="150"/>
                      <a:pt x="26" y="150"/>
                      <a:pt x="26" y="150"/>
                    </a:cubicBezTo>
                    <a:cubicBezTo>
                      <a:pt x="27" y="151"/>
                      <a:pt x="27" y="151"/>
                      <a:pt x="28" y="151"/>
                    </a:cubicBezTo>
                    <a:cubicBezTo>
                      <a:pt x="29" y="152"/>
                      <a:pt x="29" y="152"/>
                      <a:pt x="29" y="152"/>
                    </a:cubicBezTo>
                    <a:cubicBezTo>
                      <a:pt x="30" y="153"/>
                      <a:pt x="30" y="153"/>
                      <a:pt x="31" y="154"/>
                    </a:cubicBezTo>
                    <a:cubicBezTo>
                      <a:pt x="31" y="156"/>
                      <a:pt x="30" y="157"/>
                      <a:pt x="29" y="158"/>
                    </a:cubicBezTo>
                    <a:cubicBezTo>
                      <a:pt x="28" y="160"/>
                      <a:pt x="27" y="161"/>
                      <a:pt x="27" y="163"/>
                    </a:cubicBezTo>
                    <a:cubicBezTo>
                      <a:pt x="27" y="166"/>
                      <a:pt x="28" y="167"/>
                      <a:pt x="29" y="167"/>
                    </a:cubicBezTo>
                    <a:cubicBezTo>
                      <a:pt x="29" y="167"/>
                      <a:pt x="29" y="167"/>
                      <a:pt x="29" y="167"/>
                    </a:cubicBezTo>
                    <a:cubicBezTo>
                      <a:pt x="30" y="164"/>
                      <a:pt x="37" y="159"/>
                      <a:pt x="40" y="158"/>
                    </a:cubicBezTo>
                    <a:cubicBezTo>
                      <a:pt x="40" y="158"/>
                      <a:pt x="40" y="158"/>
                      <a:pt x="40" y="158"/>
                    </a:cubicBezTo>
                    <a:cubicBezTo>
                      <a:pt x="40" y="158"/>
                      <a:pt x="40" y="158"/>
                      <a:pt x="40" y="158"/>
                    </a:cubicBezTo>
                    <a:cubicBezTo>
                      <a:pt x="40" y="154"/>
                      <a:pt x="42" y="154"/>
                      <a:pt x="43" y="154"/>
                    </a:cubicBezTo>
                    <a:cubicBezTo>
                      <a:pt x="43" y="154"/>
                      <a:pt x="43" y="153"/>
                      <a:pt x="44" y="152"/>
                    </a:cubicBezTo>
                    <a:cubicBezTo>
                      <a:pt x="44" y="151"/>
                      <a:pt x="44" y="150"/>
                      <a:pt x="44" y="149"/>
                    </a:cubicBezTo>
                    <a:cubicBezTo>
                      <a:pt x="46" y="147"/>
                      <a:pt x="48" y="146"/>
                      <a:pt x="49" y="146"/>
                    </a:cubicBezTo>
                    <a:cubicBezTo>
                      <a:pt x="50" y="146"/>
                      <a:pt x="50" y="146"/>
                      <a:pt x="51" y="146"/>
                    </a:cubicBezTo>
                    <a:cubicBezTo>
                      <a:pt x="52" y="146"/>
                      <a:pt x="52" y="147"/>
                      <a:pt x="53" y="147"/>
                    </a:cubicBezTo>
                    <a:cubicBezTo>
                      <a:pt x="53" y="147"/>
                      <a:pt x="53" y="147"/>
                      <a:pt x="53" y="147"/>
                    </a:cubicBezTo>
                    <a:cubicBezTo>
                      <a:pt x="57" y="147"/>
                      <a:pt x="62" y="143"/>
                      <a:pt x="67" y="140"/>
                    </a:cubicBezTo>
                    <a:cubicBezTo>
                      <a:pt x="67" y="140"/>
                      <a:pt x="67" y="140"/>
                      <a:pt x="67" y="140"/>
                    </a:cubicBezTo>
                    <a:cubicBezTo>
                      <a:pt x="73" y="136"/>
                      <a:pt x="73" y="136"/>
                      <a:pt x="75" y="126"/>
                    </a:cubicBezTo>
                    <a:cubicBezTo>
                      <a:pt x="77" y="119"/>
                      <a:pt x="75" y="110"/>
                      <a:pt x="74" y="105"/>
                    </a:cubicBezTo>
                    <a:cubicBezTo>
                      <a:pt x="73" y="103"/>
                      <a:pt x="73" y="101"/>
                      <a:pt x="73" y="100"/>
                    </a:cubicBezTo>
                    <a:cubicBezTo>
                      <a:pt x="73" y="98"/>
                      <a:pt x="66" y="85"/>
                      <a:pt x="64" y="84"/>
                    </a:cubicBezTo>
                    <a:cubicBezTo>
                      <a:pt x="64" y="84"/>
                      <a:pt x="64" y="84"/>
                      <a:pt x="64" y="84"/>
                    </a:cubicBezTo>
                    <a:cubicBezTo>
                      <a:pt x="62" y="84"/>
                      <a:pt x="57" y="81"/>
                      <a:pt x="47" y="70"/>
                    </a:cubicBezTo>
                    <a:cubicBezTo>
                      <a:pt x="46" y="70"/>
                      <a:pt x="45" y="69"/>
                      <a:pt x="45" y="69"/>
                    </a:cubicBezTo>
                    <a:cubicBezTo>
                      <a:pt x="43" y="67"/>
                      <a:pt x="43" y="66"/>
                      <a:pt x="42" y="64"/>
                    </a:cubicBezTo>
                    <a:cubicBezTo>
                      <a:pt x="42" y="63"/>
                      <a:pt x="41" y="61"/>
                      <a:pt x="40" y="60"/>
                    </a:cubicBezTo>
                    <a:cubicBezTo>
                      <a:pt x="36" y="56"/>
                      <a:pt x="35" y="49"/>
                      <a:pt x="36" y="43"/>
                    </a:cubicBezTo>
                    <a:cubicBezTo>
                      <a:pt x="37" y="39"/>
                      <a:pt x="39" y="37"/>
                      <a:pt x="42" y="36"/>
                    </a:cubicBezTo>
                    <a:cubicBezTo>
                      <a:pt x="43" y="35"/>
                      <a:pt x="44" y="34"/>
                      <a:pt x="44" y="33"/>
                    </a:cubicBezTo>
                    <a:cubicBezTo>
                      <a:pt x="44" y="30"/>
                      <a:pt x="45" y="28"/>
                      <a:pt x="46" y="26"/>
                    </a:cubicBezTo>
                    <a:cubicBezTo>
                      <a:pt x="47" y="25"/>
                      <a:pt x="48" y="25"/>
                      <a:pt x="50" y="25"/>
                    </a:cubicBezTo>
                    <a:cubicBezTo>
                      <a:pt x="53" y="24"/>
                      <a:pt x="56" y="22"/>
                      <a:pt x="57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7" y="20"/>
                      <a:pt x="56" y="20"/>
                      <a:pt x="56" y="20"/>
                    </a:cubicBezTo>
                    <a:cubicBezTo>
                      <a:pt x="56" y="20"/>
                      <a:pt x="56" y="19"/>
                      <a:pt x="56" y="19"/>
                    </a:cubicBezTo>
                    <a:cubicBezTo>
                      <a:pt x="55" y="19"/>
                      <a:pt x="55" y="19"/>
                      <a:pt x="54" y="19"/>
                    </a:cubicBezTo>
                    <a:cubicBezTo>
                      <a:pt x="54" y="19"/>
                      <a:pt x="54" y="19"/>
                      <a:pt x="54" y="19"/>
                    </a:cubicBezTo>
                    <a:cubicBezTo>
                      <a:pt x="53" y="18"/>
                      <a:pt x="53" y="18"/>
                      <a:pt x="52" y="17"/>
                    </a:cubicBezTo>
                    <a:cubicBezTo>
                      <a:pt x="52" y="17"/>
                      <a:pt x="52" y="17"/>
                      <a:pt x="52" y="17"/>
                    </a:cubicBezTo>
                    <a:cubicBezTo>
                      <a:pt x="51" y="17"/>
                      <a:pt x="50" y="16"/>
                      <a:pt x="50" y="16"/>
                    </a:cubicBezTo>
                    <a:cubicBezTo>
                      <a:pt x="50" y="16"/>
                      <a:pt x="50" y="16"/>
                      <a:pt x="49" y="16"/>
                    </a:cubicBezTo>
                    <a:cubicBezTo>
                      <a:pt x="49" y="15"/>
                      <a:pt x="48" y="15"/>
                      <a:pt x="48" y="14"/>
                    </a:cubicBezTo>
                    <a:cubicBezTo>
                      <a:pt x="48" y="14"/>
                      <a:pt x="48" y="14"/>
                      <a:pt x="47" y="14"/>
                    </a:cubicBezTo>
                    <a:cubicBezTo>
                      <a:pt x="47" y="13"/>
                      <a:pt x="47" y="13"/>
                      <a:pt x="46" y="13"/>
                    </a:cubicBezTo>
                    <a:cubicBezTo>
                      <a:pt x="46" y="12"/>
                      <a:pt x="46" y="12"/>
                      <a:pt x="46" y="12"/>
                    </a:cubicBezTo>
                    <a:cubicBezTo>
                      <a:pt x="45" y="12"/>
                      <a:pt x="45" y="11"/>
                      <a:pt x="45" y="11"/>
                    </a:cubicBezTo>
                    <a:cubicBezTo>
                      <a:pt x="45" y="11"/>
                      <a:pt x="45" y="10"/>
                      <a:pt x="45" y="10"/>
                    </a:cubicBezTo>
                    <a:cubicBezTo>
                      <a:pt x="45" y="9"/>
                      <a:pt x="45" y="8"/>
                      <a:pt x="45" y="7"/>
                    </a:cubicBezTo>
                    <a:cubicBezTo>
                      <a:pt x="46" y="7"/>
                      <a:pt x="46" y="6"/>
                      <a:pt x="46" y="6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6" y="6"/>
                      <a:pt x="45" y="5"/>
                      <a:pt x="43" y="5"/>
                    </a:cubicBezTo>
                    <a:cubicBezTo>
                      <a:pt x="37" y="4"/>
                      <a:pt x="35" y="2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2" y="0"/>
                      <a:pt x="28" y="3"/>
                      <a:pt x="27" y="5"/>
                    </a:cubicBezTo>
                    <a:cubicBezTo>
                      <a:pt x="26" y="6"/>
                      <a:pt x="25" y="7"/>
                      <a:pt x="24" y="7"/>
                    </a:cubicBezTo>
                    <a:cubicBezTo>
                      <a:pt x="23" y="7"/>
                      <a:pt x="22" y="7"/>
                      <a:pt x="22" y="7"/>
                    </a:cubicBezTo>
                    <a:cubicBezTo>
                      <a:pt x="21" y="6"/>
                      <a:pt x="20" y="6"/>
                      <a:pt x="19" y="7"/>
                    </a:cubicBezTo>
                    <a:cubicBezTo>
                      <a:pt x="16" y="8"/>
                      <a:pt x="13" y="7"/>
                      <a:pt x="11" y="7"/>
                    </a:cubicBezTo>
                    <a:cubicBezTo>
                      <a:pt x="11" y="6"/>
                      <a:pt x="10" y="6"/>
                      <a:pt x="10" y="6"/>
                    </a:cubicBezTo>
                    <a:cubicBezTo>
                      <a:pt x="9" y="8"/>
                      <a:pt x="8" y="8"/>
                      <a:pt x="6" y="8"/>
                    </a:cubicBezTo>
                    <a:cubicBezTo>
                      <a:pt x="5" y="8"/>
                      <a:pt x="4" y="8"/>
                      <a:pt x="3" y="8"/>
                    </a:cubicBezTo>
                    <a:cubicBezTo>
                      <a:pt x="3" y="7"/>
                      <a:pt x="2" y="7"/>
                      <a:pt x="1" y="7"/>
                    </a:cubicBezTo>
                    <a:cubicBezTo>
                      <a:pt x="1" y="8"/>
                      <a:pt x="0" y="8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0" y="10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79" name="Freeform 1126">
                <a:extLst>
                  <a:ext uri="{FF2B5EF4-FFF2-40B4-BE49-F238E27FC236}">
                    <a16:creationId xmlns="" xmlns:a16="http://schemas.microsoft.com/office/drawing/2014/main" id="{C2272FE5-B794-4274-8D47-F8F929414A55}"/>
                  </a:ext>
                </a:extLst>
              </p:cNvPr>
              <p:cNvSpPr/>
              <p:nvPr/>
            </p:nvSpPr>
            <p:spPr bwMode="auto">
              <a:xfrm>
                <a:off x="8223338" y="4640999"/>
                <a:ext cx="165420" cy="199561"/>
              </a:xfrm>
              <a:custGeom>
                <a:gdLst>
                  <a:gd name="T0" fmla="*/ 16 w 77"/>
                  <a:gd name="T1" fmla="*/ 0 h 95"/>
                  <a:gd name="T2" fmla="*/ 14 w 77"/>
                  <a:gd name="T3" fmla="*/ 0 h 95"/>
                  <a:gd name="T4" fmla="*/ 14 w 77"/>
                  <a:gd name="T5" fmla="*/ 2 h 95"/>
                  <a:gd name="T6" fmla="*/ 11 w 77"/>
                  <a:gd name="T7" fmla="*/ 14 h 95"/>
                  <a:gd name="T8" fmla="*/ 6 w 77"/>
                  <a:gd name="T9" fmla="*/ 10 h 95"/>
                  <a:gd name="T10" fmla="*/ 5 w 77"/>
                  <a:gd name="T11" fmla="*/ 12 h 95"/>
                  <a:gd name="T12" fmla="*/ 4 w 77"/>
                  <a:gd name="T13" fmla="*/ 14 h 95"/>
                  <a:gd name="T14" fmla="*/ 3 w 77"/>
                  <a:gd name="T15" fmla="*/ 15 h 95"/>
                  <a:gd name="T16" fmla="*/ 2 w 77"/>
                  <a:gd name="T17" fmla="*/ 18 h 95"/>
                  <a:gd name="T18" fmla="*/ 2 w 77"/>
                  <a:gd name="T19" fmla="*/ 19 h 95"/>
                  <a:gd name="T20" fmla="*/ 1 w 77"/>
                  <a:gd name="T21" fmla="*/ 20 h 95"/>
                  <a:gd name="T22" fmla="*/ 0 w 77"/>
                  <a:gd name="T23" fmla="*/ 20 h 95"/>
                  <a:gd name="T24" fmla="*/ 0 w 77"/>
                  <a:gd name="T25" fmla="*/ 20 h 95"/>
                  <a:gd name="T26" fmla="*/ 1 w 77"/>
                  <a:gd name="T27" fmla="*/ 25 h 95"/>
                  <a:gd name="T28" fmla="*/ 3 w 77"/>
                  <a:gd name="T29" fmla="*/ 30 h 95"/>
                  <a:gd name="T30" fmla="*/ 6 w 77"/>
                  <a:gd name="T31" fmla="*/ 30 h 95"/>
                  <a:gd name="T32" fmla="*/ 7 w 77"/>
                  <a:gd name="T33" fmla="*/ 30 h 95"/>
                  <a:gd name="T34" fmla="*/ 8 w 77"/>
                  <a:gd name="T35" fmla="*/ 31 h 95"/>
                  <a:gd name="T36" fmla="*/ 9 w 77"/>
                  <a:gd name="T37" fmla="*/ 41 h 95"/>
                  <a:gd name="T38" fmla="*/ 8 w 77"/>
                  <a:gd name="T39" fmla="*/ 47 h 95"/>
                  <a:gd name="T40" fmla="*/ 5 w 77"/>
                  <a:gd name="T41" fmla="*/ 53 h 95"/>
                  <a:gd name="T42" fmla="*/ 5 w 77"/>
                  <a:gd name="T43" fmla="*/ 54 h 95"/>
                  <a:gd name="T44" fmla="*/ 12 w 77"/>
                  <a:gd name="T45" fmla="*/ 49 h 95"/>
                  <a:gd name="T46" fmla="*/ 24 w 77"/>
                  <a:gd name="T47" fmla="*/ 49 h 95"/>
                  <a:gd name="T48" fmla="*/ 34 w 77"/>
                  <a:gd name="T49" fmla="*/ 44 h 95"/>
                  <a:gd name="T50" fmla="*/ 41 w 77"/>
                  <a:gd name="T51" fmla="*/ 46 h 95"/>
                  <a:gd name="T52" fmla="*/ 49 w 77"/>
                  <a:gd name="T53" fmla="*/ 54 h 95"/>
                  <a:gd name="T54" fmla="*/ 49 w 77"/>
                  <a:gd name="T55" fmla="*/ 67 h 95"/>
                  <a:gd name="T56" fmla="*/ 58 w 77"/>
                  <a:gd name="T57" fmla="*/ 85 h 95"/>
                  <a:gd name="T58" fmla="*/ 59 w 77"/>
                  <a:gd name="T59" fmla="*/ 87 h 95"/>
                  <a:gd name="T60" fmla="*/ 59 w 77"/>
                  <a:gd name="T61" fmla="*/ 89 h 95"/>
                  <a:gd name="T62" fmla="*/ 59 w 77"/>
                  <a:gd name="T63" fmla="*/ 91 h 95"/>
                  <a:gd name="T64" fmla="*/ 58 w 77"/>
                  <a:gd name="T65" fmla="*/ 93 h 95"/>
                  <a:gd name="T66" fmla="*/ 58 w 77"/>
                  <a:gd name="T67" fmla="*/ 93 h 95"/>
                  <a:gd name="T68" fmla="*/ 61 w 77"/>
                  <a:gd name="T69" fmla="*/ 94 h 95"/>
                  <a:gd name="T70" fmla="*/ 71 w 77"/>
                  <a:gd name="T71" fmla="*/ 90 h 95"/>
                  <a:gd name="T72" fmla="*/ 74 w 77"/>
                  <a:gd name="T73" fmla="*/ 90 h 95"/>
                  <a:gd name="T74" fmla="*/ 75 w 77"/>
                  <a:gd name="T75" fmla="*/ 90 h 95"/>
                  <a:gd name="T76" fmla="*/ 76 w 77"/>
                  <a:gd name="T77" fmla="*/ 89 h 95"/>
                  <a:gd name="T78" fmla="*/ 77 w 77"/>
                  <a:gd name="T79" fmla="*/ 89 h 95"/>
                  <a:gd name="T80" fmla="*/ 77 w 77"/>
                  <a:gd name="T81" fmla="*/ 87 h 95"/>
                  <a:gd name="T82" fmla="*/ 77 w 77"/>
                  <a:gd name="T83" fmla="*/ 85 h 95"/>
                  <a:gd name="T84" fmla="*/ 77 w 77"/>
                  <a:gd name="T85" fmla="*/ 82 h 95"/>
                  <a:gd name="T86" fmla="*/ 75 w 77"/>
                  <a:gd name="T87" fmla="*/ 76 h 95"/>
                  <a:gd name="T88" fmla="*/ 66 w 77"/>
                  <a:gd name="T89" fmla="*/ 66 h 95"/>
                  <a:gd name="T90" fmla="*/ 56 w 77"/>
                  <a:gd name="T91" fmla="*/ 54 h 95"/>
                  <a:gd name="T92" fmla="*/ 51 w 77"/>
                  <a:gd name="T93" fmla="*/ 43 h 95"/>
                  <a:gd name="T94" fmla="*/ 39 w 77"/>
                  <a:gd name="T95" fmla="*/ 32 h 95"/>
                  <a:gd name="T96" fmla="*/ 47 w 77"/>
                  <a:gd name="T97" fmla="*/ 28 h 95"/>
                  <a:gd name="T98" fmla="*/ 43 w 77"/>
                  <a:gd name="T99" fmla="*/ 19 h 95"/>
                  <a:gd name="T100" fmla="*/ 39 w 77"/>
                  <a:gd name="T101" fmla="*/ 19 h 95"/>
                  <a:gd name="T102" fmla="*/ 37 w 77"/>
                  <a:gd name="T103" fmla="*/ 19 h 95"/>
                  <a:gd name="T104" fmla="*/ 32 w 77"/>
                  <a:gd name="T105" fmla="*/ 19 h 95"/>
                  <a:gd name="T106" fmla="*/ 30 w 77"/>
                  <a:gd name="T107" fmla="*/ 17 h 95"/>
                  <a:gd name="T108" fmla="*/ 30 w 77"/>
                  <a:gd name="T109" fmla="*/ 17 h 95"/>
                  <a:gd name="T110" fmla="*/ 28 w 77"/>
                  <a:gd name="T111" fmla="*/ 16 h 95"/>
                  <a:gd name="T112" fmla="*/ 27 w 77"/>
                  <a:gd name="T113" fmla="*/ 14 h 95"/>
                  <a:gd name="T114" fmla="*/ 26 w 77"/>
                  <a:gd name="T115" fmla="*/ 12 h 95"/>
                  <a:gd name="T116" fmla="*/ 21 w 77"/>
                  <a:gd name="T117" fmla="*/ 3 h 95"/>
                  <a:gd name="T118" fmla="*/ 20 w 77"/>
                  <a:gd name="T119" fmla="*/ 2 h 95"/>
                  <a:gd name="T120" fmla="*/ 19 w 77"/>
                  <a:gd name="T121" fmla="*/ 1 h 95"/>
                  <a:gd name="T122" fmla="*/ 18 w 77"/>
                  <a:gd name="T123" fmla="*/ 0 h 95"/>
                  <a:gd name="T124" fmla="*/ 18 w 77"/>
                  <a:gd name="T125" fmla="*/ 0 h 9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7" h="95">
                    <a:moveTo>
                      <a:pt x="16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5" y="0"/>
                      <a:pt x="15" y="0"/>
                      <a:pt x="14" y="0"/>
                    </a:cubicBezTo>
                    <a:cubicBezTo>
                      <a:pt x="14" y="1"/>
                      <a:pt x="14" y="1"/>
                      <a:pt x="14" y="2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5" y="4"/>
                      <a:pt x="17" y="9"/>
                      <a:pt x="15" y="12"/>
                    </a:cubicBezTo>
                    <a:cubicBezTo>
                      <a:pt x="15" y="14"/>
                      <a:pt x="13" y="15"/>
                      <a:pt x="11" y="14"/>
                    </a:cubicBezTo>
                    <a:cubicBezTo>
                      <a:pt x="9" y="14"/>
                      <a:pt x="7" y="12"/>
                      <a:pt x="7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10"/>
                      <a:pt x="6" y="10"/>
                      <a:pt x="6" y="11"/>
                    </a:cubicBezTo>
                    <a:cubicBezTo>
                      <a:pt x="5" y="11"/>
                      <a:pt x="5" y="11"/>
                      <a:pt x="5" y="12"/>
                    </a:cubicBezTo>
                    <a:cubicBezTo>
                      <a:pt x="5" y="12"/>
                      <a:pt x="4" y="12"/>
                      <a:pt x="4" y="13"/>
                    </a:cubicBezTo>
                    <a:cubicBezTo>
                      <a:pt x="4" y="13"/>
                      <a:pt x="4" y="13"/>
                      <a:pt x="4" y="14"/>
                    </a:cubicBezTo>
                    <a:cubicBezTo>
                      <a:pt x="3" y="14"/>
                      <a:pt x="3" y="14"/>
                      <a:pt x="3" y="15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2" y="17"/>
                      <a:pt x="2" y="17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1" y="19"/>
                      <a:pt x="1" y="20"/>
                    </a:cubicBezTo>
                    <a:cubicBezTo>
                      <a:pt x="1" y="20"/>
                      <a:pt x="1" y="20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0"/>
                      <a:pt x="0" y="21"/>
                      <a:pt x="0" y="21"/>
                    </a:cubicBezTo>
                    <a:cubicBezTo>
                      <a:pt x="1" y="22"/>
                      <a:pt x="1" y="23"/>
                      <a:pt x="1" y="25"/>
                    </a:cubicBezTo>
                    <a:cubicBezTo>
                      <a:pt x="1" y="27"/>
                      <a:pt x="1" y="28"/>
                      <a:pt x="1" y="30"/>
                    </a:cubicBezTo>
                    <a:cubicBezTo>
                      <a:pt x="2" y="30"/>
                      <a:pt x="2" y="30"/>
                      <a:pt x="3" y="30"/>
                    </a:cubicBezTo>
                    <a:cubicBezTo>
                      <a:pt x="3" y="29"/>
                      <a:pt x="4" y="29"/>
                      <a:pt x="5" y="29"/>
                    </a:cubicBezTo>
                    <a:cubicBezTo>
                      <a:pt x="5" y="29"/>
                      <a:pt x="6" y="29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7" y="30"/>
                      <a:pt x="8" y="30"/>
                      <a:pt x="8" y="31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9" y="32"/>
                      <a:pt x="9" y="32"/>
                      <a:pt x="9" y="33"/>
                    </a:cubicBezTo>
                    <a:cubicBezTo>
                      <a:pt x="10" y="36"/>
                      <a:pt x="9" y="39"/>
                      <a:pt x="9" y="41"/>
                    </a:cubicBezTo>
                    <a:cubicBezTo>
                      <a:pt x="9" y="42"/>
                      <a:pt x="8" y="44"/>
                      <a:pt x="8" y="45"/>
                    </a:cubicBezTo>
                    <a:cubicBezTo>
                      <a:pt x="8" y="46"/>
                      <a:pt x="8" y="47"/>
                      <a:pt x="8" y="47"/>
                    </a:cubicBezTo>
                    <a:cubicBezTo>
                      <a:pt x="8" y="49"/>
                      <a:pt x="7" y="50"/>
                      <a:pt x="6" y="51"/>
                    </a:cubicBezTo>
                    <a:cubicBezTo>
                      <a:pt x="5" y="52"/>
                      <a:pt x="5" y="52"/>
                      <a:pt x="5" y="53"/>
                    </a:cubicBezTo>
                    <a:cubicBezTo>
                      <a:pt x="5" y="53"/>
                      <a:pt x="5" y="53"/>
                      <a:pt x="5" y="54"/>
                    </a:cubicBezTo>
                    <a:cubicBezTo>
                      <a:pt x="5" y="54"/>
                      <a:pt x="5" y="54"/>
                      <a:pt x="5" y="54"/>
                    </a:cubicBezTo>
                    <a:cubicBezTo>
                      <a:pt x="6" y="53"/>
                      <a:pt x="9" y="51"/>
                      <a:pt x="10" y="50"/>
                    </a:cubicBezTo>
                    <a:cubicBezTo>
                      <a:pt x="11" y="50"/>
                      <a:pt x="12" y="49"/>
                      <a:pt x="12" y="49"/>
                    </a:cubicBezTo>
                    <a:cubicBezTo>
                      <a:pt x="17" y="45"/>
                      <a:pt x="21" y="46"/>
                      <a:pt x="23" y="49"/>
                    </a:cubicBezTo>
                    <a:cubicBezTo>
                      <a:pt x="23" y="49"/>
                      <a:pt x="23" y="49"/>
                      <a:pt x="24" y="49"/>
                    </a:cubicBezTo>
                    <a:cubicBezTo>
                      <a:pt x="25" y="49"/>
                      <a:pt x="27" y="48"/>
                      <a:pt x="27" y="47"/>
                    </a:cubicBezTo>
                    <a:cubicBezTo>
                      <a:pt x="28" y="45"/>
                      <a:pt x="31" y="44"/>
                      <a:pt x="34" y="44"/>
                    </a:cubicBezTo>
                    <a:cubicBezTo>
                      <a:pt x="35" y="44"/>
                      <a:pt x="36" y="44"/>
                      <a:pt x="36" y="44"/>
                    </a:cubicBezTo>
                    <a:cubicBezTo>
                      <a:pt x="38" y="44"/>
                      <a:pt x="40" y="45"/>
                      <a:pt x="41" y="46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44" y="50"/>
                      <a:pt x="46" y="52"/>
                      <a:pt x="49" y="54"/>
                    </a:cubicBezTo>
                    <a:cubicBezTo>
                      <a:pt x="52" y="56"/>
                      <a:pt x="51" y="60"/>
                      <a:pt x="50" y="63"/>
                    </a:cubicBezTo>
                    <a:cubicBezTo>
                      <a:pt x="50" y="64"/>
                      <a:pt x="49" y="66"/>
                      <a:pt x="49" y="67"/>
                    </a:cubicBezTo>
                    <a:cubicBezTo>
                      <a:pt x="53" y="69"/>
                      <a:pt x="59" y="75"/>
                      <a:pt x="58" y="81"/>
                    </a:cubicBezTo>
                    <a:cubicBezTo>
                      <a:pt x="58" y="83"/>
                      <a:pt x="58" y="84"/>
                      <a:pt x="58" y="85"/>
                    </a:cubicBezTo>
                    <a:cubicBezTo>
                      <a:pt x="59" y="86"/>
                      <a:pt x="59" y="86"/>
                      <a:pt x="59" y="87"/>
                    </a:cubicBezTo>
                    <a:cubicBezTo>
                      <a:pt x="59" y="87"/>
                      <a:pt x="59" y="87"/>
                      <a:pt x="59" y="87"/>
                    </a:cubicBezTo>
                    <a:cubicBezTo>
                      <a:pt x="59" y="88"/>
                      <a:pt x="59" y="88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90"/>
                      <a:pt x="59" y="90"/>
                      <a:pt x="59" y="91"/>
                    </a:cubicBezTo>
                    <a:cubicBezTo>
                      <a:pt x="59" y="91"/>
                      <a:pt x="59" y="91"/>
                      <a:pt x="59" y="91"/>
                    </a:cubicBezTo>
                    <a:cubicBezTo>
                      <a:pt x="58" y="92"/>
                      <a:pt x="58" y="92"/>
                      <a:pt x="58" y="93"/>
                    </a:cubicBezTo>
                    <a:cubicBezTo>
                      <a:pt x="58" y="93"/>
                      <a:pt x="58" y="93"/>
                      <a:pt x="58" y="93"/>
                    </a:cubicBezTo>
                    <a:cubicBezTo>
                      <a:pt x="58" y="93"/>
                      <a:pt x="58" y="93"/>
                      <a:pt x="58" y="93"/>
                    </a:cubicBezTo>
                    <a:cubicBezTo>
                      <a:pt x="58" y="93"/>
                      <a:pt x="58" y="93"/>
                      <a:pt x="58" y="93"/>
                    </a:cubicBezTo>
                    <a:cubicBezTo>
                      <a:pt x="59" y="94"/>
                      <a:pt x="60" y="94"/>
                      <a:pt x="61" y="95"/>
                    </a:cubicBezTo>
                    <a:cubicBezTo>
                      <a:pt x="61" y="95"/>
                      <a:pt x="61" y="94"/>
                      <a:pt x="61" y="94"/>
                    </a:cubicBezTo>
                    <a:cubicBezTo>
                      <a:pt x="61" y="91"/>
                      <a:pt x="63" y="89"/>
                      <a:pt x="67" y="89"/>
                    </a:cubicBezTo>
                    <a:cubicBezTo>
                      <a:pt x="68" y="89"/>
                      <a:pt x="70" y="89"/>
                      <a:pt x="71" y="90"/>
                    </a:cubicBezTo>
                    <a:cubicBezTo>
                      <a:pt x="72" y="90"/>
                      <a:pt x="72" y="90"/>
                      <a:pt x="73" y="90"/>
                    </a:cubicBezTo>
                    <a:cubicBezTo>
                      <a:pt x="73" y="90"/>
                      <a:pt x="73" y="90"/>
                      <a:pt x="74" y="90"/>
                    </a:cubicBezTo>
                    <a:cubicBezTo>
                      <a:pt x="74" y="90"/>
                      <a:pt x="74" y="90"/>
                      <a:pt x="74" y="90"/>
                    </a:cubicBezTo>
                    <a:cubicBezTo>
                      <a:pt x="74" y="90"/>
                      <a:pt x="74" y="90"/>
                      <a:pt x="75" y="90"/>
                    </a:cubicBezTo>
                    <a:cubicBezTo>
                      <a:pt x="75" y="90"/>
                      <a:pt x="75" y="90"/>
                      <a:pt x="75" y="90"/>
                    </a:cubicBezTo>
                    <a:cubicBezTo>
                      <a:pt x="75" y="90"/>
                      <a:pt x="76" y="90"/>
                      <a:pt x="76" y="89"/>
                    </a:cubicBezTo>
                    <a:cubicBezTo>
                      <a:pt x="76" y="89"/>
                      <a:pt x="76" y="89"/>
                      <a:pt x="76" y="89"/>
                    </a:cubicBezTo>
                    <a:cubicBezTo>
                      <a:pt x="76" y="89"/>
                      <a:pt x="77" y="89"/>
                      <a:pt x="77" y="89"/>
                    </a:cubicBezTo>
                    <a:cubicBezTo>
                      <a:pt x="77" y="89"/>
                      <a:pt x="77" y="89"/>
                      <a:pt x="77" y="89"/>
                    </a:cubicBezTo>
                    <a:cubicBezTo>
                      <a:pt x="77" y="88"/>
                      <a:pt x="77" y="88"/>
                      <a:pt x="77" y="87"/>
                    </a:cubicBezTo>
                    <a:cubicBezTo>
                      <a:pt x="77" y="87"/>
                      <a:pt x="77" y="87"/>
                      <a:pt x="77" y="87"/>
                    </a:cubicBezTo>
                    <a:cubicBezTo>
                      <a:pt x="77" y="86"/>
                      <a:pt x="77" y="86"/>
                      <a:pt x="77" y="85"/>
                    </a:cubicBezTo>
                    <a:cubicBezTo>
                      <a:pt x="77" y="85"/>
                      <a:pt x="77" y="85"/>
                      <a:pt x="77" y="85"/>
                    </a:cubicBezTo>
                    <a:cubicBezTo>
                      <a:pt x="77" y="84"/>
                      <a:pt x="77" y="83"/>
                      <a:pt x="77" y="82"/>
                    </a:cubicBezTo>
                    <a:cubicBezTo>
                      <a:pt x="77" y="80"/>
                      <a:pt x="77" y="78"/>
                      <a:pt x="76" y="77"/>
                    </a:cubicBezTo>
                    <a:cubicBezTo>
                      <a:pt x="76" y="76"/>
                      <a:pt x="76" y="76"/>
                      <a:pt x="75" y="76"/>
                    </a:cubicBezTo>
                    <a:cubicBezTo>
                      <a:pt x="75" y="75"/>
                      <a:pt x="74" y="74"/>
                      <a:pt x="73" y="74"/>
                    </a:cubicBezTo>
                    <a:cubicBezTo>
                      <a:pt x="70" y="72"/>
                      <a:pt x="67" y="70"/>
                      <a:pt x="66" y="66"/>
                    </a:cubicBezTo>
                    <a:cubicBezTo>
                      <a:pt x="65" y="64"/>
                      <a:pt x="63" y="62"/>
                      <a:pt x="61" y="60"/>
                    </a:cubicBezTo>
                    <a:cubicBezTo>
                      <a:pt x="59" y="58"/>
                      <a:pt x="57" y="56"/>
                      <a:pt x="56" y="54"/>
                    </a:cubicBezTo>
                    <a:cubicBezTo>
                      <a:pt x="56" y="53"/>
                      <a:pt x="55" y="51"/>
                      <a:pt x="54" y="50"/>
                    </a:cubicBezTo>
                    <a:cubicBezTo>
                      <a:pt x="52" y="48"/>
                      <a:pt x="51" y="46"/>
                      <a:pt x="51" y="43"/>
                    </a:cubicBezTo>
                    <a:cubicBezTo>
                      <a:pt x="50" y="43"/>
                      <a:pt x="48" y="42"/>
                      <a:pt x="46" y="41"/>
                    </a:cubicBezTo>
                    <a:cubicBezTo>
                      <a:pt x="42" y="38"/>
                      <a:pt x="37" y="36"/>
                      <a:pt x="39" y="32"/>
                    </a:cubicBezTo>
                    <a:cubicBezTo>
                      <a:pt x="40" y="29"/>
                      <a:pt x="43" y="29"/>
                      <a:pt x="45" y="28"/>
                    </a:cubicBezTo>
                    <a:cubicBezTo>
                      <a:pt x="46" y="28"/>
                      <a:pt x="47" y="28"/>
                      <a:pt x="47" y="28"/>
                    </a:cubicBezTo>
                    <a:cubicBezTo>
                      <a:pt x="47" y="27"/>
                      <a:pt x="47" y="26"/>
                      <a:pt x="46" y="25"/>
                    </a:cubicBezTo>
                    <a:cubicBezTo>
                      <a:pt x="45" y="24"/>
                      <a:pt x="44" y="22"/>
                      <a:pt x="43" y="19"/>
                    </a:cubicBezTo>
                    <a:cubicBezTo>
                      <a:pt x="43" y="18"/>
                      <a:pt x="43" y="18"/>
                      <a:pt x="42" y="18"/>
                    </a:cubicBezTo>
                    <a:cubicBezTo>
                      <a:pt x="41" y="18"/>
                      <a:pt x="39" y="18"/>
                      <a:pt x="39" y="19"/>
                    </a:cubicBezTo>
                    <a:cubicBezTo>
                      <a:pt x="38" y="19"/>
                      <a:pt x="38" y="19"/>
                      <a:pt x="37" y="19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19"/>
                      <a:pt x="36" y="19"/>
                      <a:pt x="36" y="19"/>
                    </a:cubicBezTo>
                    <a:cubicBezTo>
                      <a:pt x="35" y="19"/>
                      <a:pt x="34" y="19"/>
                      <a:pt x="32" y="19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32" y="18"/>
                      <a:pt x="31" y="18"/>
                      <a:pt x="30" y="17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29" y="17"/>
                      <a:pt x="29" y="17"/>
                      <a:pt x="29" y="16"/>
                    </a:cubicBezTo>
                    <a:cubicBezTo>
                      <a:pt x="29" y="16"/>
                      <a:pt x="28" y="16"/>
                      <a:pt x="28" y="16"/>
                    </a:cubicBezTo>
                    <a:cubicBezTo>
                      <a:pt x="28" y="16"/>
                      <a:pt x="28" y="15"/>
                      <a:pt x="27" y="15"/>
                    </a:cubicBezTo>
                    <a:cubicBezTo>
                      <a:pt x="27" y="15"/>
                      <a:pt x="27" y="14"/>
                      <a:pt x="27" y="14"/>
                    </a:cubicBezTo>
                    <a:cubicBezTo>
                      <a:pt x="27" y="14"/>
                      <a:pt x="27" y="14"/>
                      <a:pt x="27" y="13"/>
                    </a:cubicBezTo>
                    <a:cubicBezTo>
                      <a:pt x="26" y="13"/>
                      <a:pt x="26" y="12"/>
                      <a:pt x="26" y="12"/>
                    </a:cubicBezTo>
                    <a:cubicBezTo>
                      <a:pt x="26" y="11"/>
                      <a:pt x="25" y="10"/>
                      <a:pt x="24" y="9"/>
                    </a:cubicBezTo>
                    <a:cubicBezTo>
                      <a:pt x="22" y="7"/>
                      <a:pt x="21" y="6"/>
                      <a:pt x="21" y="3"/>
                    </a:cubicBezTo>
                    <a:cubicBezTo>
                      <a:pt x="21" y="3"/>
                      <a:pt x="20" y="3"/>
                      <a:pt x="20" y="3"/>
                    </a:cubicBezTo>
                    <a:cubicBezTo>
                      <a:pt x="20" y="3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19" y="2"/>
                      <a:pt x="19" y="1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7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80" name="Freeform 1127">
                <a:extLst>
                  <a:ext uri="{FF2B5EF4-FFF2-40B4-BE49-F238E27FC236}">
                    <a16:creationId xmlns="" xmlns:a16="http://schemas.microsoft.com/office/drawing/2014/main" id="{73F9E1B8-1A11-4579-8A16-62B3CEB9461E}"/>
                  </a:ext>
                </a:extLst>
              </p:cNvPr>
              <p:cNvSpPr/>
              <p:nvPr/>
            </p:nvSpPr>
            <p:spPr bwMode="auto">
              <a:xfrm>
                <a:off x="8155357" y="4687052"/>
                <a:ext cx="185814" cy="348684"/>
              </a:xfrm>
              <a:custGeom>
                <a:gdLst>
                  <a:gd name="T0" fmla="*/ 86 w 86"/>
                  <a:gd name="T1" fmla="*/ 67 h 166"/>
                  <a:gd name="T2" fmla="*/ 86 w 86"/>
                  <a:gd name="T3" fmla="*/ 66 h 166"/>
                  <a:gd name="T4" fmla="*/ 85 w 86"/>
                  <a:gd name="T5" fmla="*/ 59 h 166"/>
                  <a:gd name="T6" fmla="*/ 77 w 86"/>
                  <a:gd name="T7" fmla="*/ 40 h 166"/>
                  <a:gd name="T8" fmla="*/ 70 w 86"/>
                  <a:gd name="T9" fmla="*/ 28 h 166"/>
                  <a:gd name="T10" fmla="*/ 65 w 86"/>
                  <a:gd name="T11" fmla="*/ 26 h 166"/>
                  <a:gd name="T12" fmla="*/ 55 w 86"/>
                  <a:gd name="T13" fmla="*/ 31 h 166"/>
                  <a:gd name="T14" fmla="*/ 49 w 86"/>
                  <a:gd name="T15" fmla="*/ 28 h 166"/>
                  <a:gd name="T16" fmla="*/ 44 w 86"/>
                  <a:gd name="T17" fmla="*/ 31 h 166"/>
                  <a:gd name="T18" fmla="*/ 32 w 86"/>
                  <a:gd name="T19" fmla="*/ 33 h 166"/>
                  <a:gd name="T20" fmla="*/ 34 w 86"/>
                  <a:gd name="T21" fmla="*/ 27 h 166"/>
                  <a:gd name="T22" fmla="*/ 35 w 86"/>
                  <a:gd name="T23" fmla="*/ 23 h 166"/>
                  <a:gd name="T24" fmla="*/ 36 w 86"/>
                  <a:gd name="T25" fmla="*/ 12 h 166"/>
                  <a:gd name="T26" fmla="*/ 34 w 86"/>
                  <a:gd name="T27" fmla="*/ 11 h 166"/>
                  <a:gd name="T28" fmla="*/ 28 w 86"/>
                  <a:gd name="T29" fmla="*/ 3 h 166"/>
                  <a:gd name="T30" fmla="*/ 28 w 86"/>
                  <a:gd name="T31" fmla="*/ 1 h 166"/>
                  <a:gd name="T32" fmla="*/ 27 w 86"/>
                  <a:gd name="T33" fmla="*/ 0 h 166"/>
                  <a:gd name="T34" fmla="*/ 26 w 86"/>
                  <a:gd name="T35" fmla="*/ 1 h 166"/>
                  <a:gd name="T36" fmla="*/ 25 w 86"/>
                  <a:gd name="T37" fmla="*/ 2 h 166"/>
                  <a:gd name="T38" fmla="*/ 24 w 86"/>
                  <a:gd name="T39" fmla="*/ 3 h 166"/>
                  <a:gd name="T40" fmla="*/ 17 w 86"/>
                  <a:gd name="T41" fmla="*/ 6 h 166"/>
                  <a:gd name="T42" fmla="*/ 7 w 86"/>
                  <a:gd name="T43" fmla="*/ 10 h 166"/>
                  <a:gd name="T44" fmla="*/ 2 w 86"/>
                  <a:gd name="T45" fmla="*/ 12 h 166"/>
                  <a:gd name="T46" fmla="*/ 7 w 86"/>
                  <a:gd name="T47" fmla="*/ 38 h 166"/>
                  <a:gd name="T48" fmla="*/ 10 w 86"/>
                  <a:gd name="T49" fmla="*/ 45 h 166"/>
                  <a:gd name="T50" fmla="*/ 10 w 86"/>
                  <a:gd name="T51" fmla="*/ 54 h 166"/>
                  <a:gd name="T52" fmla="*/ 8 w 86"/>
                  <a:gd name="T53" fmla="*/ 62 h 166"/>
                  <a:gd name="T54" fmla="*/ 12 w 86"/>
                  <a:gd name="T55" fmla="*/ 71 h 166"/>
                  <a:gd name="T56" fmla="*/ 18 w 86"/>
                  <a:gd name="T57" fmla="*/ 89 h 166"/>
                  <a:gd name="T58" fmla="*/ 21 w 86"/>
                  <a:gd name="T59" fmla="*/ 95 h 166"/>
                  <a:gd name="T60" fmla="*/ 20 w 86"/>
                  <a:gd name="T61" fmla="*/ 98 h 166"/>
                  <a:gd name="T62" fmla="*/ 19 w 86"/>
                  <a:gd name="T63" fmla="*/ 101 h 166"/>
                  <a:gd name="T64" fmla="*/ 18 w 86"/>
                  <a:gd name="T65" fmla="*/ 104 h 166"/>
                  <a:gd name="T66" fmla="*/ 17 w 86"/>
                  <a:gd name="T67" fmla="*/ 107 h 166"/>
                  <a:gd name="T68" fmla="*/ 14 w 86"/>
                  <a:gd name="T69" fmla="*/ 112 h 166"/>
                  <a:gd name="T70" fmla="*/ 12 w 86"/>
                  <a:gd name="T71" fmla="*/ 114 h 166"/>
                  <a:gd name="T72" fmla="*/ 11 w 86"/>
                  <a:gd name="T73" fmla="*/ 115 h 166"/>
                  <a:gd name="T74" fmla="*/ 8 w 86"/>
                  <a:gd name="T75" fmla="*/ 130 h 166"/>
                  <a:gd name="T76" fmla="*/ 23 w 86"/>
                  <a:gd name="T77" fmla="*/ 153 h 166"/>
                  <a:gd name="T78" fmla="*/ 32 w 86"/>
                  <a:gd name="T79" fmla="*/ 158 h 166"/>
                  <a:gd name="T80" fmla="*/ 36 w 86"/>
                  <a:gd name="T81" fmla="*/ 160 h 166"/>
                  <a:gd name="T82" fmla="*/ 41 w 86"/>
                  <a:gd name="T83" fmla="*/ 166 h 166"/>
                  <a:gd name="T84" fmla="*/ 45 w 86"/>
                  <a:gd name="T85" fmla="*/ 165 h 166"/>
                  <a:gd name="T86" fmla="*/ 45 w 86"/>
                  <a:gd name="T87" fmla="*/ 164 h 166"/>
                  <a:gd name="T88" fmla="*/ 46 w 86"/>
                  <a:gd name="T89" fmla="*/ 163 h 166"/>
                  <a:gd name="T90" fmla="*/ 30 w 86"/>
                  <a:gd name="T91" fmla="*/ 154 h 166"/>
                  <a:gd name="T92" fmla="*/ 25 w 86"/>
                  <a:gd name="T93" fmla="*/ 138 h 166"/>
                  <a:gd name="T94" fmla="*/ 19 w 86"/>
                  <a:gd name="T95" fmla="*/ 130 h 166"/>
                  <a:gd name="T96" fmla="*/ 15 w 86"/>
                  <a:gd name="T97" fmla="*/ 114 h 166"/>
                  <a:gd name="T98" fmla="*/ 19 w 86"/>
                  <a:gd name="T99" fmla="*/ 100 h 166"/>
                  <a:gd name="T100" fmla="*/ 23 w 86"/>
                  <a:gd name="T101" fmla="*/ 83 h 166"/>
                  <a:gd name="T102" fmla="*/ 36 w 86"/>
                  <a:gd name="T103" fmla="*/ 83 h 166"/>
                  <a:gd name="T104" fmla="*/ 43 w 86"/>
                  <a:gd name="T105" fmla="*/ 88 h 166"/>
                  <a:gd name="T106" fmla="*/ 54 w 86"/>
                  <a:gd name="T107" fmla="*/ 94 h 166"/>
                  <a:gd name="T108" fmla="*/ 53 w 86"/>
                  <a:gd name="T109" fmla="*/ 93 h 166"/>
                  <a:gd name="T110" fmla="*/ 51 w 86"/>
                  <a:gd name="T111" fmla="*/ 85 h 166"/>
                  <a:gd name="T112" fmla="*/ 70 w 86"/>
                  <a:gd name="T113" fmla="*/ 68 h 166"/>
                  <a:gd name="T114" fmla="*/ 76 w 86"/>
                  <a:gd name="T115" fmla="*/ 68 h 166"/>
                  <a:gd name="T116" fmla="*/ 82 w 86"/>
                  <a:gd name="T117" fmla="*/ 68 h 166"/>
                  <a:gd name="T118" fmla="*/ 83 w 86"/>
                  <a:gd name="T119" fmla="*/ 68 h 166"/>
                  <a:gd name="T120" fmla="*/ 84 w 86"/>
                  <a:gd name="T121" fmla="*/ 68 h 166"/>
                  <a:gd name="T122" fmla="*/ 85 w 86"/>
                  <a:gd name="T123" fmla="*/ 69 h 16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6" h="166">
                    <a:moveTo>
                      <a:pt x="86" y="68"/>
                    </a:moveTo>
                    <a:cubicBezTo>
                      <a:pt x="86" y="67"/>
                      <a:pt x="86" y="67"/>
                      <a:pt x="86" y="67"/>
                    </a:cubicBezTo>
                    <a:cubicBezTo>
                      <a:pt x="86" y="67"/>
                      <a:pt x="86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6" y="65"/>
                      <a:pt x="86" y="65"/>
                      <a:pt x="86" y="64"/>
                    </a:cubicBezTo>
                    <a:cubicBezTo>
                      <a:pt x="85" y="62"/>
                      <a:pt x="85" y="61"/>
                      <a:pt x="85" y="59"/>
                    </a:cubicBezTo>
                    <a:cubicBezTo>
                      <a:pt x="86" y="54"/>
                      <a:pt x="81" y="50"/>
                      <a:pt x="79" y="49"/>
                    </a:cubicBezTo>
                    <a:cubicBezTo>
                      <a:pt x="76" y="48"/>
                      <a:pt x="76" y="44"/>
                      <a:pt x="77" y="40"/>
                    </a:cubicBezTo>
                    <a:cubicBezTo>
                      <a:pt x="77" y="39"/>
                      <a:pt x="78" y="36"/>
                      <a:pt x="78" y="35"/>
                    </a:cubicBezTo>
                    <a:cubicBezTo>
                      <a:pt x="74" y="33"/>
                      <a:pt x="72" y="31"/>
                      <a:pt x="70" y="28"/>
                    </a:cubicBezTo>
                    <a:cubicBezTo>
                      <a:pt x="69" y="27"/>
                      <a:pt x="69" y="27"/>
                      <a:pt x="69" y="27"/>
                    </a:cubicBezTo>
                    <a:cubicBezTo>
                      <a:pt x="68" y="26"/>
                      <a:pt x="67" y="26"/>
                      <a:pt x="65" y="26"/>
                    </a:cubicBezTo>
                    <a:cubicBezTo>
                      <a:pt x="63" y="26"/>
                      <a:pt x="62" y="26"/>
                      <a:pt x="62" y="27"/>
                    </a:cubicBezTo>
                    <a:cubicBezTo>
                      <a:pt x="61" y="29"/>
                      <a:pt x="57" y="31"/>
                      <a:pt x="55" y="31"/>
                    </a:cubicBezTo>
                    <a:cubicBezTo>
                      <a:pt x="53" y="31"/>
                      <a:pt x="52" y="30"/>
                      <a:pt x="51" y="29"/>
                    </a:cubicBezTo>
                    <a:cubicBezTo>
                      <a:pt x="51" y="28"/>
                      <a:pt x="50" y="28"/>
                      <a:pt x="49" y="28"/>
                    </a:cubicBezTo>
                    <a:cubicBezTo>
                      <a:pt x="49" y="28"/>
                      <a:pt x="47" y="29"/>
                      <a:pt x="46" y="30"/>
                    </a:cubicBezTo>
                    <a:cubicBezTo>
                      <a:pt x="45" y="30"/>
                      <a:pt x="44" y="31"/>
                      <a:pt x="44" y="31"/>
                    </a:cubicBezTo>
                    <a:cubicBezTo>
                      <a:pt x="41" y="34"/>
                      <a:pt x="38" y="36"/>
                      <a:pt x="36" y="36"/>
                    </a:cubicBezTo>
                    <a:cubicBezTo>
                      <a:pt x="35" y="36"/>
                      <a:pt x="33" y="36"/>
                      <a:pt x="32" y="33"/>
                    </a:cubicBezTo>
                    <a:cubicBezTo>
                      <a:pt x="32" y="32"/>
                      <a:pt x="32" y="31"/>
                      <a:pt x="32" y="30"/>
                    </a:cubicBezTo>
                    <a:cubicBezTo>
                      <a:pt x="32" y="29"/>
                      <a:pt x="33" y="27"/>
                      <a:pt x="34" y="27"/>
                    </a:cubicBezTo>
                    <a:cubicBezTo>
                      <a:pt x="34" y="26"/>
                      <a:pt x="35" y="25"/>
                      <a:pt x="35" y="25"/>
                    </a:cubicBezTo>
                    <a:cubicBezTo>
                      <a:pt x="35" y="24"/>
                      <a:pt x="35" y="24"/>
                      <a:pt x="35" y="23"/>
                    </a:cubicBezTo>
                    <a:cubicBezTo>
                      <a:pt x="35" y="21"/>
                      <a:pt x="36" y="20"/>
                      <a:pt x="36" y="18"/>
                    </a:cubicBezTo>
                    <a:cubicBezTo>
                      <a:pt x="37" y="16"/>
                      <a:pt x="37" y="14"/>
                      <a:pt x="36" y="12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5" y="11"/>
                      <a:pt x="35" y="11"/>
                      <a:pt x="34" y="11"/>
                    </a:cubicBezTo>
                    <a:cubicBezTo>
                      <a:pt x="32" y="12"/>
                      <a:pt x="30" y="11"/>
                      <a:pt x="29" y="9"/>
                    </a:cubicBezTo>
                    <a:cubicBezTo>
                      <a:pt x="28" y="7"/>
                      <a:pt x="28" y="5"/>
                      <a:pt x="28" y="3"/>
                    </a:cubicBezTo>
                    <a:cubicBezTo>
                      <a:pt x="28" y="2"/>
                      <a:pt x="28" y="1"/>
                      <a:pt x="28" y="1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7" y="1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1"/>
                      <a:pt x="27" y="1"/>
                      <a:pt x="26" y="1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5" y="2"/>
                      <a:pt x="24" y="3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3" y="3"/>
                      <a:pt x="22" y="3"/>
                      <a:pt x="22" y="4"/>
                    </a:cubicBezTo>
                    <a:cubicBezTo>
                      <a:pt x="20" y="4"/>
                      <a:pt x="18" y="5"/>
                      <a:pt x="17" y="6"/>
                    </a:cubicBezTo>
                    <a:cubicBezTo>
                      <a:pt x="16" y="9"/>
                      <a:pt x="13" y="10"/>
                      <a:pt x="8" y="10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5" y="10"/>
                      <a:pt x="3" y="10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1" y="22"/>
                      <a:pt x="0" y="28"/>
                      <a:pt x="0" y="29"/>
                    </a:cubicBezTo>
                    <a:cubicBezTo>
                      <a:pt x="1" y="31"/>
                      <a:pt x="6" y="37"/>
                      <a:pt x="7" y="38"/>
                    </a:cubicBezTo>
                    <a:cubicBezTo>
                      <a:pt x="10" y="38"/>
                      <a:pt x="10" y="41"/>
                      <a:pt x="10" y="43"/>
                    </a:cubicBezTo>
                    <a:cubicBezTo>
                      <a:pt x="10" y="43"/>
                      <a:pt x="10" y="45"/>
                      <a:pt x="10" y="45"/>
                    </a:cubicBezTo>
                    <a:cubicBezTo>
                      <a:pt x="12" y="46"/>
                      <a:pt x="13" y="48"/>
                      <a:pt x="12" y="51"/>
                    </a:cubicBezTo>
                    <a:cubicBezTo>
                      <a:pt x="12" y="52"/>
                      <a:pt x="11" y="53"/>
                      <a:pt x="10" y="54"/>
                    </a:cubicBezTo>
                    <a:cubicBezTo>
                      <a:pt x="10" y="54"/>
                      <a:pt x="10" y="54"/>
                      <a:pt x="10" y="54"/>
                    </a:cubicBezTo>
                    <a:cubicBezTo>
                      <a:pt x="10" y="56"/>
                      <a:pt x="10" y="60"/>
                      <a:pt x="8" y="62"/>
                    </a:cubicBezTo>
                    <a:cubicBezTo>
                      <a:pt x="8" y="62"/>
                      <a:pt x="8" y="62"/>
                      <a:pt x="8" y="63"/>
                    </a:cubicBezTo>
                    <a:cubicBezTo>
                      <a:pt x="8" y="65"/>
                      <a:pt x="9" y="68"/>
                      <a:pt x="12" y="71"/>
                    </a:cubicBezTo>
                    <a:cubicBezTo>
                      <a:pt x="17" y="75"/>
                      <a:pt x="17" y="82"/>
                      <a:pt x="17" y="86"/>
                    </a:cubicBezTo>
                    <a:cubicBezTo>
                      <a:pt x="17" y="87"/>
                      <a:pt x="18" y="88"/>
                      <a:pt x="18" y="89"/>
                    </a:cubicBezTo>
                    <a:cubicBezTo>
                      <a:pt x="19" y="90"/>
                      <a:pt x="21" y="92"/>
                      <a:pt x="21" y="95"/>
                    </a:cubicBezTo>
                    <a:cubicBezTo>
                      <a:pt x="21" y="95"/>
                      <a:pt x="21" y="95"/>
                      <a:pt x="21" y="95"/>
                    </a:cubicBezTo>
                    <a:cubicBezTo>
                      <a:pt x="20" y="96"/>
                      <a:pt x="20" y="97"/>
                      <a:pt x="20" y="98"/>
                    </a:cubicBezTo>
                    <a:cubicBezTo>
                      <a:pt x="20" y="98"/>
                      <a:pt x="20" y="98"/>
                      <a:pt x="20" y="98"/>
                    </a:cubicBezTo>
                    <a:cubicBezTo>
                      <a:pt x="20" y="99"/>
                      <a:pt x="19" y="100"/>
                      <a:pt x="19" y="100"/>
                    </a:cubicBezTo>
                    <a:cubicBezTo>
                      <a:pt x="19" y="101"/>
                      <a:pt x="19" y="101"/>
                      <a:pt x="19" y="101"/>
                    </a:cubicBezTo>
                    <a:cubicBezTo>
                      <a:pt x="19" y="102"/>
                      <a:pt x="18" y="103"/>
                      <a:pt x="18" y="104"/>
                    </a:cubicBezTo>
                    <a:cubicBezTo>
                      <a:pt x="18" y="104"/>
                      <a:pt x="18" y="104"/>
                      <a:pt x="18" y="104"/>
                    </a:cubicBezTo>
                    <a:cubicBezTo>
                      <a:pt x="17" y="105"/>
                      <a:pt x="17" y="106"/>
                      <a:pt x="17" y="107"/>
                    </a:cubicBezTo>
                    <a:cubicBezTo>
                      <a:pt x="17" y="107"/>
                      <a:pt x="17" y="107"/>
                      <a:pt x="17" y="107"/>
                    </a:cubicBezTo>
                    <a:cubicBezTo>
                      <a:pt x="16" y="109"/>
                      <a:pt x="15" y="110"/>
                      <a:pt x="14" y="112"/>
                    </a:cubicBezTo>
                    <a:cubicBezTo>
                      <a:pt x="14" y="112"/>
                      <a:pt x="14" y="112"/>
                      <a:pt x="14" y="112"/>
                    </a:cubicBezTo>
                    <a:cubicBezTo>
                      <a:pt x="13" y="113"/>
                      <a:pt x="13" y="113"/>
                      <a:pt x="13" y="114"/>
                    </a:cubicBezTo>
                    <a:cubicBezTo>
                      <a:pt x="12" y="114"/>
                      <a:pt x="12" y="114"/>
                      <a:pt x="12" y="114"/>
                    </a:cubicBezTo>
                    <a:cubicBezTo>
                      <a:pt x="12" y="114"/>
                      <a:pt x="11" y="115"/>
                      <a:pt x="11" y="115"/>
                    </a:cubicBezTo>
                    <a:cubicBezTo>
                      <a:pt x="11" y="115"/>
                      <a:pt x="11" y="115"/>
                      <a:pt x="11" y="115"/>
                    </a:cubicBezTo>
                    <a:cubicBezTo>
                      <a:pt x="11" y="116"/>
                      <a:pt x="10" y="118"/>
                      <a:pt x="10" y="119"/>
                    </a:cubicBezTo>
                    <a:cubicBezTo>
                      <a:pt x="9" y="123"/>
                      <a:pt x="9" y="127"/>
                      <a:pt x="8" y="130"/>
                    </a:cubicBezTo>
                    <a:cubicBezTo>
                      <a:pt x="7" y="132"/>
                      <a:pt x="6" y="137"/>
                      <a:pt x="7" y="138"/>
                    </a:cubicBezTo>
                    <a:cubicBezTo>
                      <a:pt x="10" y="138"/>
                      <a:pt x="15" y="143"/>
                      <a:pt x="23" y="153"/>
                    </a:cubicBezTo>
                    <a:cubicBezTo>
                      <a:pt x="24" y="154"/>
                      <a:pt x="25" y="156"/>
                      <a:pt x="26" y="158"/>
                    </a:cubicBezTo>
                    <a:cubicBezTo>
                      <a:pt x="28" y="158"/>
                      <a:pt x="30" y="158"/>
                      <a:pt x="32" y="158"/>
                    </a:cubicBezTo>
                    <a:cubicBezTo>
                      <a:pt x="32" y="158"/>
                      <a:pt x="33" y="159"/>
                      <a:pt x="33" y="159"/>
                    </a:cubicBezTo>
                    <a:cubicBezTo>
                      <a:pt x="34" y="159"/>
                      <a:pt x="35" y="160"/>
                      <a:pt x="36" y="160"/>
                    </a:cubicBezTo>
                    <a:cubicBezTo>
                      <a:pt x="38" y="162"/>
                      <a:pt x="39" y="164"/>
                      <a:pt x="39" y="166"/>
                    </a:cubicBezTo>
                    <a:cubicBezTo>
                      <a:pt x="39" y="166"/>
                      <a:pt x="40" y="166"/>
                      <a:pt x="41" y="166"/>
                    </a:cubicBezTo>
                    <a:cubicBezTo>
                      <a:pt x="42" y="166"/>
                      <a:pt x="44" y="166"/>
                      <a:pt x="44" y="166"/>
                    </a:cubicBezTo>
                    <a:cubicBezTo>
                      <a:pt x="44" y="166"/>
                      <a:pt x="45" y="166"/>
                      <a:pt x="45" y="165"/>
                    </a:cubicBezTo>
                    <a:cubicBezTo>
                      <a:pt x="45" y="165"/>
                      <a:pt x="45" y="165"/>
                      <a:pt x="45" y="165"/>
                    </a:cubicBezTo>
                    <a:cubicBezTo>
                      <a:pt x="45" y="164"/>
                      <a:pt x="45" y="164"/>
                      <a:pt x="45" y="164"/>
                    </a:cubicBezTo>
                    <a:cubicBezTo>
                      <a:pt x="45" y="164"/>
                      <a:pt x="46" y="164"/>
                      <a:pt x="46" y="164"/>
                    </a:cubicBezTo>
                    <a:cubicBezTo>
                      <a:pt x="46" y="163"/>
                      <a:pt x="46" y="163"/>
                      <a:pt x="46" y="163"/>
                    </a:cubicBezTo>
                    <a:cubicBezTo>
                      <a:pt x="44" y="161"/>
                      <a:pt x="39" y="158"/>
                      <a:pt x="36" y="158"/>
                    </a:cubicBezTo>
                    <a:cubicBezTo>
                      <a:pt x="34" y="158"/>
                      <a:pt x="32" y="156"/>
                      <a:pt x="30" y="154"/>
                    </a:cubicBezTo>
                    <a:cubicBezTo>
                      <a:pt x="27" y="151"/>
                      <a:pt x="26" y="146"/>
                      <a:pt x="26" y="143"/>
                    </a:cubicBezTo>
                    <a:cubicBezTo>
                      <a:pt x="27" y="141"/>
                      <a:pt x="26" y="140"/>
                      <a:pt x="25" y="138"/>
                    </a:cubicBezTo>
                    <a:cubicBezTo>
                      <a:pt x="23" y="137"/>
                      <a:pt x="22" y="135"/>
                      <a:pt x="22" y="133"/>
                    </a:cubicBezTo>
                    <a:cubicBezTo>
                      <a:pt x="22" y="132"/>
                      <a:pt x="22" y="131"/>
                      <a:pt x="19" y="130"/>
                    </a:cubicBezTo>
                    <a:cubicBezTo>
                      <a:pt x="18" y="130"/>
                      <a:pt x="17" y="130"/>
                      <a:pt x="16" y="129"/>
                    </a:cubicBezTo>
                    <a:cubicBezTo>
                      <a:pt x="12" y="127"/>
                      <a:pt x="14" y="120"/>
                      <a:pt x="15" y="114"/>
                    </a:cubicBezTo>
                    <a:cubicBezTo>
                      <a:pt x="16" y="112"/>
                      <a:pt x="16" y="110"/>
                      <a:pt x="16" y="109"/>
                    </a:cubicBezTo>
                    <a:cubicBezTo>
                      <a:pt x="17" y="107"/>
                      <a:pt x="18" y="104"/>
                      <a:pt x="19" y="100"/>
                    </a:cubicBezTo>
                    <a:cubicBezTo>
                      <a:pt x="21" y="96"/>
                      <a:pt x="24" y="89"/>
                      <a:pt x="23" y="87"/>
                    </a:cubicBezTo>
                    <a:cubicBezTo>
                      <a:pt x="22" y="86"/>
                      <a:pt x="22" y="84"/>
                      <a:pt x="23" y="83"/>
                    </a:cubicBezTo>
                    <a:cubicBezTo>
                      <a:pt x="24" y="80"/>
                      <a:pt x="28" y="79"/>
                      <a:pt x="30" y="79"/>
                    </a:cubicBezTo>
                    <a:cubicBezTo>
                      <a:pt x="33" y="79"/>
                      <a:pt x="35" y="80"/>
                      <a:pt x="36" y="83"/>
                    </a:cubicBezTo>
                    <a:cubicBezTo>
                      <a:pt x="37" y="88"/>
                      <a:pt x="38" y="88"/>
                      <a:pt x="42" y="88"/>
                    </a:cubicBezTo>
                    <a:cubicBezTo>
                      <a:pt x="43" y="88"/>
                      <a:pt x="43" y="88"/>
                      <a:pt x="43" y="88"/>
                    </a:cubicBezTo>
                    <a:cubicBezTo>
                      <a:pt x="47" y="88"/>
                      <a:pt x="49" y="90"/>
                      <a:pt x="51" y="92"/>
                    </a:cubicBezTo>
                    <a:cubicBezTo>
                      <a:pt x="52" y="93"/>
                      <a:pt x="53" y="94"/>
                      <a:pt x="54" y="94"/>
                    </a:cubicBezTo>
                    <a:cubicBezTo>
                      <a:pt x="54" y="94"/>
                      <a:pt x="54" y="94"/>
                      <a:pt x="54" y="94"/>
                    </a:cubicBezTo>
                    <a:cubicBezTo>
                      <a:pt x="54" y="94"/>
                      <a:pt x="54" y="94"/>
                      <a:pt x="53" y="93"/>
                    </a:cubicBezTo>
                    <a:cubicBezTo>
                      <a:pt x="53" y="92"/>
                      <a:pt x="52" y="91"/>
                      <a:pt x="52" y="88"/>
                    </a:cubicBezTo>
                    <a:cubicBezTo>
                      <a:pt x="52" y="87"/>
                      <a:pt x="52" y="86"/>
                      <a:pt x="51" y="85"/>
                    </a:cubicBezTo>
                    <a:cubicBezTo>
                      <a:pt x="50" y="83"/>
                      <a:pt x="49" y="81"/>
                      <a:pt x="52" y="77"/>
                    </a:cubicBezTo>
                    <a:cubicBezTo>
                      <a:pt x="57" y="70"/>
                      <a:pt x="65" y="67"/>
                      <a:pt x="70" y="68"/>
                    </a:cubicBezTo>
                    <a:cubicBezTo>
                      <a:pt x="70" y="68"/>
                      <a:pt x="70" y="68"/>
                      <a:pt x="71" y="68"/>
                    </a:cubicBezTo>
                    <a:cubicBezTo>
                      <a:pt x="72" y="69"/>
                      <a:pt x="74" y="68"/>
                      <a:pt x="76" y="68"/>
                    </a:cubicBezTo>
                    <a:cubicBezTo>
                      <a:pt x="78" y="68"/>
                      <a:pt x="79" y="68"/>
                      <a:pt x="81" y="68"/>
                    </a:cubicBezTo>
                    <a:cubicBezTo>
                      <a:pt x="81" y="68"/>
                      <a:pt x="81" y="68"/>
                      <a:pt x="82" y="68"/>
                    </a:cubicBezTo>
                    <a:cubicBezTo>
                      <a:pt x="82" y="68"/>
                      <a:pt x="82" y="68"/>
                      <a:pt x="82" y="68"/>
                    </a:cubicBezTo>
                    <a:cubicBezTo>
                      <a:pt x="82" y="68"/>
                      <a:pt x="83" y="68"/>
                      <a:pt x="83" y="68"/>
                    </a:cubicBezTo>
                    <a:cubicBezTo>
                      <a:pt x="83" y="68"/>
                      <a:pt x="83" y="68"/>
                      <a:pt x="83" y="68"/>
                    </a:cubicBezTo>
                    <a:cubicBezTo>
                      <a:pt x="84" y="68"/>
                      <a:pt x="84" y="68"/>
                      <a:pt x="84" y="68"/>
                    </a:cubicBezTo>
                    <a:cubicBezTo>
                      <a:pt x="85" y="68"/>
                      <a:pt x="85" y="68"/>
                      <a:pt x="85" y="69"/>
                    </a:cubicBezTo>
                    <a:cubicBezTo>
                      <a:pt x="85" y="69"/>
                      <a:pt x="85" y="69"/>
                      <a:pt x="85" y="69"/>
                    </a:cubicBezTo>
                    <a:cubicBezTo>
                      <a:pt x="86" y="68"/>
                      <a:pt x="86" y="68"/>
                      <a:pt x="86" y="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81" name="Freeform 1128">
                <a:extLst>
                  <a:ext uri="{FF2B5EF4-FFF2-40B4-BE49-F238E27FC236}">
                    <a16:creationId xmlns="" xmlns:a16="http://schemas.microsoft.com/office/drawing/2014/main" id="{DFF88DE9-220F-4F5D-B696-C6EAE29444D2}"/>
                  </a:ext>
                </a:extLst>
              </p:cNvPr>
              <p:cNvSpPr/>
              <p:nvPr/>
            </p:nvSpPr>
            <p:spPr bwMode="auto">
              <a:xfrm>
                <a:off x="8449940" y="5022577"/>
                <a:ext cx="226603" cy="131579"/>
              </a:xfrm>
              <a:custGeom>
                <a:gdLst>
                  <a:gd name="T0" fmla="*/ 94 w 105"/>
                  <a:gd name="T1" fmla="*/ 19 h 63"/>
                  <a:gd name="T2" fmla="*/ 105 w 105"/>
                  <a:gd name="T3" fmla="*/ 16 h 63"/>
                  <a:gd name="T4" fmla="*/ 99 w 105"/>
                  <a:gd name="T5" fmla="*/ 12 h 63"/>
                  <a:gd name="T6" fmla="*/ 90 w 105"/>
                  <a:gd name="T7" fmla="*/ 11 h 63"/>
                  <a:gd name="T8" fmla="*/ 78 w 105"/>
                  <a:gd name="T9" fmla="*/ 0 h 63"/>
                  <a:gd name="T10" fmla="*/ 68 w 105"/>
                  <a:gd name="T11" fmla="*/ 14 h 63"/>
                  <a:gd name="T12" fmla="*/ 63 w 105"/>
                  <a:gd name="T13" fmla="*/ 21 h 63"/>
                  <a:gd name="T14" fmla="*/ 64 w 105"/>
                  <a:gd name="T15" fmla="*/ 24 h 63"/>
                  <a:gd name="T16" fmla="*/ 64 w 105"/>
                  <a:gd name="T17" fmla="*/ 25 h 63"/>
                  <a:gd name="T18" fmla="*/ 64 w 105"/>
                  <a:gd name="T19" fmla="*/ 27 h 63"/>
                  <a:gd name="T20" fmla="*/ 63 w 105"/>
                  <a:gd name="T21" fmla="*/ 28 h 63"/>
                  <a:gd name="T22" fmla="*/ 61 w 105"/>
                  <a:gd name="T23" fmla="*/ 29 h 63"/>
                  <a:gd name="T24" fmla="*/ 54 w 105"/>
                  <a:gd name="T25" fmla="*/ 32 h 63"/>
                  <a:gd name="T26" fmla="*/ 53 w 105"/>
                  <a:gd name="T27" fmla="*/ 31 h 63"/>
                  <a:gd name="T28" fmla="*/ 52 w 105"/>
                  <a:gd name="T29" fmla="*/ 31 h 63"/>
                  <a:gd name="T30" fmla="*/ 51 w 105"/>
                  <a:gd name="T31" fmla="*/ 30 h 63"/>
                  <a:gd name="T32" fmla="*/ 50 w 105"/>
                  <a:gd name="T33" fmla="*/ 30 h 63"/>
                  <a:gd name="T34" fmla="*/ 49 w 105"/>
                  <a:gd name="T35" fmla="*/ 28 h 63"/>
                  <a:gd name="T36" fmla="*/ 48 w 105"/>
                  <a:gd name="T37" fmla="*/ 27 h 63"/>
                  <a:gd name="T38" fmla="*/ 47 w 105"/>
                  <a:gd name="T39" fmla="*/ 25 h 63"/>
                  <a:gd name="T40" fmla="*/ 39 w 105"/>
                  <a:gd name="T41" fmla="*/ 38 h 63"/>
                  <a:gd name="T42" fmla="*/ 21 w 105"/>
                  <a:gd name="T43" fmla="*/ 44 h 63"/>
                  <a:gd name="T44" fmla="*/ 16 w 105"/>
                  <a:gd name="T45" fmla="*/ 57 h 63"/>
                  <a:gd name="T46" fmla="*/ 3 w 105"/>
                  <a:gd name="T47" fmla="*/ 57 h 63"/>
                  <a:gd name="T48" fmla="*/ 0 w 105"/>
                  <a:gd name="T49" fmla="*/ 56 h 63"/>
                  <a:gd name="T50" fmla="*/ 0 w 105"/>
                  <a:gd name="T51" fmla="*/ 56 h 63"/>
                  <a:gd name="T52" fmla="*/ 1 w 105"/>
                  <a:gd name="T53" fmla="*/ 57 h 63"/>
                  <a:gd name="T54" fmla="*/ 1 w 105"/>
                  <a:gd name="T55" fmla="*/ 57 h 63"/>
                  <a:gd name="T56" fmla="*/ 6 w 105"/>
                  <a:gd name="T57" fmla="*/ 60 h 63"/>
                  <a:gd name="T58" fmla="*/ 7 w 105"/>
                  <a:gd name="T59" fmla="*/ 62 h 63"/>
                  <a:gd name="T60" fmla="*/ 8 w 105"/>
                  <a:gd name="T61" fmla="*/ 62 h 63"/>
                  <a:gd name="T62" fmla="*/ 10 w 105"/>
                  <a:gd name="T63" fmla="*/ 62 h 63"/>
                  <a:gd name="T64" fmla="*/ 17 w 105"/>
                  <a:gd name="T65" fmla="*/ 61 h 63"/>
                  <a:gd name="T66" fmla="*/ 24 w 105"/>
                  <a:gd name="T67" fmla="*/ 61 h 63"/>
                  <a:gd name="T68" fmla="*/ 36 w 105"/>
                  <a:gd name="T69" fmla="*/ 56 h 63"/>
                  <a:gd name="T70" fmla="*/ 43 w 105"/>
                  <a:gd name="T71" fmla="*/ 59 h 63"/>
                  <a:gd name="T72" fmla="*/ 43 w 105"/>
                  <a:gd name="T73" fmla="*/ 59 h 63"/>
                  <a:gd name="T74" fmla="*/ 52 w 105"/>
                  <a:gd name="T75" fmla="*/ 56 h 63"/>
                  <a:gd name="T76" fmla="*/ 57 w 105"/>
                  <a:gd name="T77" fmla="*/ 46 h 63"/>
                  <a:gd name="T78" fmla="*/ 62 w 105"/>
                  <a:gd name="T79" fmla="*/ 38 h 63"/>
                  <a:gd name="T80" fmla="*/ 66 w 105"/>
                  <a:gd name="T81" fmla="*/ 27 h 63"/>
                  <a:gd name="T82" fmla="*/ 84 w 105"/>
                  <a:gd name="T83" fmla="*/ 24 h 63"/>
                  <a:gd name="T84" fmla="*/ 85 w 105"/>
                  <a:gd name="T85" fmla="*/ 24 h 63"/>
                  <a:gd name="T86" fmla="*/ 87 w 105"/>
                  <a:gd name="T87" fmla="*/ 24 h 63"/>
                  <a:gd name="T88" fmla="*/ 89 w 105"/>
                  <a:gd name="T89" fmla="*/ 25 h 63"/>
                  <a:gd name="T90" fmla="*/ 95 w 105"/>
                  <a:gd name="T91" fmla="*/ 22 h 6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5" h="62">
                    <a:moveTo>
                      <a:pt x="95" y="22"/>
                    </a:moveTo>
                    <a:cubicBezTo>
                      <a:pt x="93" y="21"/>
                      <a:pt x="94" y="20"/>
                      <a:pt x="94" y="19"/>
                    </a:cubicBezTo>
                    <a:cubicBezTo>
                      <a:pt x="94" y="17"/>
                      <a:pt x="96" y="17"/>
                      <a:pt x="99" y="17"/>
                    </a:cubicBezTo>
                    <a:cubicBezTo>
                      <a:pt x="100" y="17"/>
                      <a:pt x="104" y="17"/>
                      <a:pt x="105" y="16"/>
                    </a:cubicBezTo>
                    <a:cubicBezTo>
                      <a:pt x="105" y="15"/>
                      <a:pt x="105" y="15"/>
                      <a:pt x="104" y="14"/>
                    </a:cubicBezTo>
                    <a:cubicBezTo>
                      <a:pt x="103" y="12"/>
                      <a:pt x="100" y="11"/>
                      <a:pt x="99" y="12"/>
                    </a:cubicBezTo>
                    <a:cubicBezTo>
                      <a:pt x="98" y="12"/>
                      <a:pt x="97" y="12"/>
                      <a:pt x="96" y="12"/>
                    </a:cubicBezTo>
                    <a:cubicBezTo>
                      <a:pt x="94" y="12"/>
                      <a:pt x="92" y="12"/>
                      <a:pt x="90" y="11"/>
                    </a:cubicBezTo>
                    <a:cubicBezTo>
                      <a:pt x="87" y="10"/>
                      <a:pt x="87" y="8"/>
                      <a:pt x="87" y="7"/>
                    </a:cubicBezTo>
                    <a:cubicBezTo>
                      <a:pt x="87" y="5"/>
                      <a:pt x="81" y="0"/>
                      <a:pt x="78" y="0"/>
                    </a:cubicBezTo>
                    <a:cubicBezTo>
                      <a:pt x="76" y="0"/>
                      <a:pt x="72" y="7"/>
                      <a:pt x="71" y="10"/>
                    </a:cubicBezTo>
                    <a:cubicBezTo>
                      <a:pt x="71" y="12"/>
                      <a:pt x="69" y="13"/>
                      <a:pt x="68" y="14"/>
                    </a:cubicBezTo>
                    <a:cubicBezTo>
                      <a:pt x="66" y="15"/>
                      <a:pt x="65" y="16"/>
                      <a:pt x="65" y="17"/>
                    </a:cubicBezTo>
                    <a:cubicBezTo>
                      <a:pt x="66" y="18"/>
                      <a:pt x="65" y="20"/>
                      <a:pt x="63" y="21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4" y="23"/>
                      <a:pt x="64" y="24"/>
                    </a:cubicBezTo>
                    <a:cubicBezTo>
                      <a:pt x="64" y="24"/>
                      <a:pt x="64" y="24"/>
                      <a:pt x="64" y="24"/>
                    </a:cubicBezTo>
                    <a:cubicBezTo>
                      <a:pt x="64" y="24"/>
                      <a:pt x="64" y="25"/>
                      <a:pt x="64" y="25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26"/>
                      <a:pt x="64" y="27"/>
                      <a:pt x="64" y="27"/>
                    </a:cubicBezTo>
                    <a:cubicBezTo>
                      <a:pt x="64" y="27"/>
                      <a:pt x="64" y="27"/>
                      <a:pt x="64" y="27"/>
                    </a:cubicBezTo>
                    <a:cubicBezTo>
                      <a:pt x="64" y="27"/>
                      <a:pt x="64" y="28"/>
                      <a:pt x="63" y="28"/>
                    </a:cubicBezTo>
                    <a:cubicBezTo>
                      <a:pt x="63" y="29"/>
                      <a:pt x="62" y="29"/>
                      <a:pt x="61" y="29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0" y="29"/>
                      <a:pt x="60" y="29"/>
                      <a:pt x="59" y="30"/>
                    </a:cubicBezTo>
                    <a:cubicBezTo>
                      <a:pt x="58" y="30"/>
                      <a:pt x="56" y="32"/>
                      <a:pt x="54" y="32"/>
                    </a:cubicBezTo>
                    <a:cubicBezTo>
                      <a:pt x="54" y="32"/>
                      <a:pt x="53" y="32"/>
                      <a:pt x="53" y="32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2" y="31"/>
                    </a:cubicBezTo>
                    <a:cubicBezTo>
                      <a:pt x="52" y="31"/>
                      <a:pt x="52" y="31"/>
                      <a:pt x="52" y="31"/>
                    </a:cubicBezTo>
                    <a:cubicBezTo>
                      <a:pt x="52" y="31"/>
                      <a:pt x="52" y="31"/>
                      <a:pt x="52" y="31"/>
                    </a:cubicBezTo>
                    <a:cubicBezTo>
                      <a:pt x="51" y="31"/>
                      <a:pt x="51" y="31"/>
                      <a:pt x="51" y="30"/>
                    </a:cubicBezTo>
                    <a:cubicBezTo>
                      <a:pt x="51" y="30"/>
                      <a:pt x="51" y="30"/>
                      <a:pt x="51" y="30"/>
                    </a:cubicBezTo>
                    <a:cubicBezTo>
                      <a:pt x="51" y="30"/>
                      <a:pt x="50" y="30"/>
                      <a:pt x="50" y="30"/>
                    </a:cubicBezTo>
                    <a:cubicBezTo>
                      <a:pt x="50" y="29"/>
                      <a:pt x="50" y="29"/>
                      <a:pt x="50" y="29"/>
                    </a:cubicBezTo>
                    <a:cubicBezTo>
                      <a:pt x="50" y="29"/>
                      <a:pt x="50" y="29"/>
                      <a:pt x="49" y="28"/>
                    </a:cubicBezTo>
                    <a:cubicBezTo>
                      <a:pt x="49" y="28"/>
                      <a:pt x="49" y="28"/>
                      <a:pt x="49" y="27"/>
                    </a:cubicBezTo>
                    <a:cubicBezTo>
                      <a:pt x="49" y="27"/>
                      <a:pt x="48" y="27"/>
                      <a:pt x="48" y="27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5" y="26"/>
                      <a:pt x="40" y="32"/>
                      <a:pt x="39" y="38"/>
                    </a:cubicBezTo>
                    <a:cubicBezTo>
                      <a:pt x="38" y="44"/>
                      <a:pt x="33" y="44"/>
                      <a:pt x="27" y="44"/>
                    </a:cubicBezTo>
                    <a:cubicBezTo>
                      <a:pt x="25" y="44"/>
                      <a:pt x="23" y="44"/>
                      <a:pt x="21" y="44"/>
                    </a:cubicBezTo>
                    <a:cubicBezTo>
                      <a:pt x="17" y="45"/>
                      <a:pt x="17" y="47"/>
                      <a:pt x="17" y="52"/>
                    </a:cubicBezTo>
                    <a:cubicBezTo>
                      <a:pt x="16" y="54"/>
                      <a:pt x="16" y="56"/>
                      <a:pt x="16" y="57"/>
                    </a:cubicBezTo>
                    <a:cubicBezTo>
                      <a:pt x="15" y="58"/>
                      <a:pt x="14" y="60"/>
                      <a:pt x="12" y="60"/>
                    </a:cubicBezTo>
                    <a:cubicBezTo>
                      <a:pt x="9" y="60"/>
                      <a:pt x="6" y="58"/>
                      <a:pt x="3" y="57"/>
                    </a:cubicBezTo>
                    <a:cubicBezTo>
                      <a:pt x="2" y="56"/>
                      <a:pt x="1" y="56"/>
                      <a:pt x="0" y="56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7"/>
                      <a:pt x="0" y="57"/>
                      <a:pt x="1" y="57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1" y="57"/>
                      <a:pt x="1" y="58"/>
                      <a:pt x="1" y="58"/>
                    </a:cubicBezTo>
                    <a:cubicBezTo>
                      <a:pt x="3" y="58"/>
                      <a:pt x="4" y="59"/>
                      <a:pt x="6" y="60"/>
                    </a:cubicBezTo>
                    <a:cubicBezTo>
                      <a:pt x="6" y="61"/>
                      <a:pt x="7" y="61"/>
                      <a:pt x="7" y="62"/>
                    </a:cubicBezTo>
                    <a:cubicBezTo>
                      <a:pt x="7" y="62"/>
                      <a:pt x="7" y="62"/>
                      <a:pt x="7" y="62"/>
                    </a:cubicBezTo>
                    <a:cubicBezTo>
                      <a:pt x="8" y="62"/>
                      <a:pt x="8" y="62"/>
                      <a:pt x="8" y="62"/>
                    </a:cubicBezTo>
                    <a:cubicBezTo>
                      <a:pt x="8" y="62"/>
                      <a:pt x="8" y="62"/>
                      <a:pt x="8" y="62"/>
                    </a:cubicBezTo>
                    <a:cubicBezTo>
                      <a:pt x="8" y="63"/>
                      <a:pt x="9" y="63"/>
                      <a:pt x="9" y="63"/>
                    </a:cubicBezTo>
                    <a:cubicBezTo>
                      <a:pt x="9" y="62"/>
                      <a:pt x="10" y="62"/>
                      <a:pt x="10" y="62"/>
                    </a:cubicBezTo>
                    <a:cubicBezTo>
                      <a:pt x="10" y="62"/>
                      <a:pt x="10" y="62"/>
                      <a:pt x="10" y="62"/>
                    </a:cubicBezTo>
                    <a:cubicBezTo>
                      <a:pt x="12" y="61"/>
                      <a:pt x="15" y="61"/>
                      <a:pt x="17" y="61"/>
                    </a:cubicBezTo>
                    <a:cubicBezTo>
                      <a:pt x="18" y="61"/>
                      <a:pt x="19" y="61"/>
                      <a:pt x="20" y="61"/>
                    </a:cubicBezTo>
                    <a:cubicBezTo>
                      <a:pt x="21" y="61"/>
                      <a:pt x="23" y="61"/>
                      <a:pt x="24" y="61"/>
                    </a:cubicBezTo>
                    <a:cubicBezTo>
                      <a:pt x="25" y="61"/>
                      <a:pt x="26" y="60"/>
                      <a:pt x="27" y="59"/>
                    </a:cubicBezTo>
                    <a:cubicBezTo>
                      <a:pt x="29" y="58"/>
                      <a:pt x="31" y="56"/>
                      <a:pt x="36" y="56"/>
                    </a:cubicBezTo>
                    <a:cubicBezTo>
                      <a:pt x="40" y="56"/>
                      <a:pt x="41" y="58"/>
                      <a:pt x="42" y="59"/>
                    </a:cubicBezTo>
                    <a:cubicBezTo>
                      <a:pt x="42" y="59"/>
                      <a:pt x="43" y="59"/>
                      <a:pt x="43" y="59"/>
                    </a:cubicBezTo>
                    <a:cubicBezTo>
                      <a:pt x="43" y="59"/>
                      <a:pt x="43" y="59"/>
                      <a:pt x="43" y="59"/>
                    </a:cubicBezTo>
                    <a:cubicBezTo>
                      <a:pt x="43" y="59"/>
                      <a:pt x="43" y="59"/>
                      <a:pt x="43" y="59"/>
                    </a:cubicBezTo>
                    <a:cubicBezTo>
                      <a:pt x="43" y="59"/>
                      <a:pt x="44" y="59"/>
                      <a:pt x="46" y="58"/>
                    </a:cubicBezTo>
                    <a:cubicBezTo>
                      <a:pt x="48" y="57"/>
                      <a:pt x="50" y="57"/>
                      <a:pt x="52" y="56"/>
                    </a:cubicBezTo>
                    <a:cubicBezTo>
                      <a:pt x="55" y="56"/>
                      <a:pt x="55" y="56"/>
                      <a:pt x="54" y="54"/>
                    </a:cubicBezTo>
                    <a:cubicBezTo>
                      <a:pt x="54" y="50"/>
                      <a:pt x="56" y="48"/>
                      <a:pt x="57" y="46"/>
                    </a:cubicBezTo>
                    <a:cubicBezTo>
                      <a:pt x="57" y="45"/>
                      <a:pt x="58" y="45"/>
                      <a:pt x="58" y="43"/>
                    </a:cubicBezTo>
                    <a:cubicBezTo>
                      <a:pt x="57" y="40"/>
                      <a:pt x="60" y="39"/>
                      <a:pt x="62" y="38"/>
                    </a:cubicBezTo>
                    <a:cubicBezTo>
                      <a:pt x="63" y="37"/>
                      <a:pt x="65" y="37"/>
                      <a:pt x="64" y="33"/>
                    </a:cubicBezTo>
                    <a:cubicBezTo>
                      <a:pt x="64" y="31"/>
                      <a:pt x="65" y="29"/>
                      <a:pt x="66" y="27"/>
                    </a:cubicBezTo>
                    <a:cubicBezTo>
                      <a:pt x="70" y="23"/>
                      <a:pt x="77" y="23"/>
                      <a:pt x="82" y="24"/>
                    </a:cubicBezTo>
                    <a:cubicBezTo>
                      <a:pt x="83" y="24"/>
                      <a:pt x="83" y="24"/>
                      <a:pt x="84" y="24"/>
                    </a:cubicBezTo>
                    <a:cubicBezTo>
                      <a:pt x="84" y="24"/>
                      <a:pt x="84" y="24"/>
                      <a:pt x="85" y="24"/>
                    </a:cubicBezTo>
                    <a:cubicBezTo>
                      <a:pt x="85" y="24"/>
                      <a:pt x="85" y="24"/>
                      <a:pt x="85" y="24"/>
                    </a:cubicBezTo>
                    <a:cubicBezTo>
                      <a:pt x="86" y="24"/>
                      <a:pt x="86" y="24"/>
                      <a:pt x="86" y="24"/>
                    </a:cubicBezTo>
                    <a:cubicBezTo>
                      <a:pt x="86" y="24"/>
                      <a:pt x="87" y="24"/>
                      <a:pt x="87" y="24"/>
                    </a:cubicBezTo>
                    <a:cubicBezTo>
                      <a:pt x="87" y="24"/>
                      <a:pt x="87" y="24"/>
                      <a:pt x="88" y="25"/>
                    </a:cubicBezTo>
                    <a:cubicBezTo>
                      <a:pt x="88" y="25"/>
                      <a:pt x="88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91" y="24"/>
                      <a:pt x="94" y="23"/>
                      <a:pt x="9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82" name="Freeform 1129">
                <a:extLst>
                  <a:ext uri="{FF2B5EF4-FFF2-40B4-BE49-F238E27FC236}">
                    <a16:creationId xmlns="" xmlns:a16="http://schemas.microsoft.com/office/drawing/2014/main" id="{93FDE3C2-F3C7-4A74-B596-FA514FFA1DC4}"/>
                  </a:ext>
                </a:extLst>
              </p:cNvPr>
              <p:cNvSpPr/>
              <p:nvPr/>
            </p:nvSpPr>
            <p:spPr bwMode="auto">
              <a:xfrm>
                <a:off x="8216539" y="5026963"/>
                <a:ext cx="90641" cy="116227"/>
              </a:xfrm>
              <a:custGeom>
                <a:gdLst>
                  <a:gd name="T0" fmla="*/ 9 w 42"/>
                  <a:gd name="T1" fmla="*/ 29 h 56"/>
                  <a:gd name="T2" fmla="*/ 13 w 42"/>
                  <a:gd name="T3" fmla="*/ 36 h 56"/>
                  <a:gd name="T4" fmla="*/ 20 w 42"/>
                  <a:gd name="T5" fmla="*/ 43 h 56"/>
                  <a:gd name="T6" fmla="*/ 23 w 42"/>
                  <a:gd name="T7" fmla="*/ 45 h 56"/>
                  <a:gd name="T8" fmla="*/ 42 w 42"/>
                  <a:gd name="T9" fmla="*/ 56 h 56"/>
                  <a:gd name="T10" fmla="*/ 35 w 42"/>
                  <a:gd name="T11" fmla="*/ 43 h 56"/>
                  <a:gd name="T12" fmla="*/ 33 w 42"/>
                  <a:gd name="T13" fmla="*/ 28 h 56"/>
                  <a:gd name="T14" fmla="*/ 34 w 42"/>
                  <a:gd name="T15" fmla="*/ 20 h 56"/>
                  <a:gd name="T16" fmla="*/ 31 w 42"/>
                  <a:gd name="T17" fmla="*/ 15 h 56"/>
                  <a:gd name="T18" fmla="*/ 26 w 42"/>
                  <a:gd name="T19" fmla="*/ 9 h 56"/>
                  <a:gd name="T20" fmla="*/ 24 w 42"/>
                  <a:gd name="T21" fmla="*/ 7 h 56"/>
                  <a:gd name="T22" fmla="*/ 20 w 42"/>
                  <a:gd name="T23" fmla="*/ 4 h 56"/>
                  <a:gd name="T24" fmla="*/ 20 w 42"/>
                  <a:gd name="T25" fmla="*/ 5 h 56"/>
                  <a:gd name="T26" fmla="*/ 20 w 42"/>
                  <a:gd name="T27" fmla="*/ 5 h 56"/>
                  <a:gd name="T28" fmla="*/ 18 w 42"/>
                  <a:gd name="T29" fmla="*/ 8 h 56"/>
                  <a:gd name="T30" fmla="*/ 13 w 42"/>
                  <a:gd name="T31" fmla="*/ 8 h 56"/>
                  <a:gd name="T32" fmla="*/ 11 w 42"/>
                  <a:gd name="T33" fmla="*/ 8 h 56"/>
                  <a:gd name="T34" fmla="*/ 10 w 42"/>
                  <a:gd name="T35" fmla="*/ 8 h 56"/>
                  <a:gd name="T36" fmla="*/ 10 w 42"/>
                  <a:gd name="T37" fmla="*/ 8 h 56"/>
                  <a:gd name="T38" fmla="*/ 9 w 42"/>
                  <a:gd name="T39" fmla="*/ 8 h 56"/>
                  <a:gd name="T40" fmla="*/ 8 w 42"/>
                  <a:gd name="T41" fmla="*/ 7 h 56"/>
                  <a:gd name="T42" fmla="*/ 7 w 42"/>
                  <a:gd name="T43" fmla="*/ 7 h 56"/>
                  <a:gd name="T44" fmla="*/ 7 w 42"/>
                  <a:gd name="T45" fmla="*/ 6 h 56"/>
                  <a:gd name="T46" fmla="*/ 7 w 42"/>
                  <a:gd name="T47" fmla="*/ 5 h 56"/>
                  <a:gd name="T48" fmla="*/ 3 w 42"/>
                  <a:gd name="T49" fmla="*/ 0 h 56"/>
                  <a:gd name="T50" fmla="*/ 0 w 42"/>
                  <a:gd name="T51" fmla="*/ 0 h 56"/>
                  <a:gd name="T52" fmla="*/ 0 w 42"/>
                  <a:gd name="T53" fmla="*/ 0 h 56"/>
                  <a:gd name="T54" fmla="*/ 2 w 42"/>
                  <a:gd name="T55" fmla="*/ 15 h 56"/>
                  <a:gd name="T56" fmla="*/ 9 w 42"/>
                  <a:gd name="T57" fmla="*/ 29 h 5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2" h="56">
                    <a:moveTo>
                      <a:pt x="9" y="29"/>
                    </a:moveTo>
                    <a:cubicBezTo>
                      <a:pt x="11" y="32"/>
                      <a:pt x="13" y="34"/>
                      <a:pt x="13" y="36"/>
                    </a:cubicBezTo>
                    <a:cubicBezTo>
                      <a:pt x="14" y="39"/>
                      <a:pt x="16" y="40"/>
                      <a:pt x="20" y="43"/>
                    </a:cubicBezTo>
                    <a:cubicBezTo>
                      <a:pt x="21" y="44"/>
                      <a:pt x="22" y="45"/>
                      <a:pt x="23" y="45"/>
                    </a:cubicBezTo>
                    <a:cubicBezTo>
                      <a:pt x="30" y="50"/>
                      <a:pt x="39" y="55"/>
                      <a:pt x="42" y="56"/>
                    </a:cubicBezTo>
                    <a:cubicBezTo>
                      <a:pt x="42" y="53"/>
                      <a:pt x="38" y="47"/>
                      <a:pt x="35" y="43"/>
                    </a:cubicBezTo>
                    <a:cubicBezTo>
                      <a:pt x="32" y="40"/>
                      <a:pt x="33" y="34"/>
                      <a:pt x="33" y="28"/>
                    </a:cubicBezTo>
                    <a:cubicBezTo>
                      <a:pt x="34" y="25"/>
                      <a:pt x="34" y="23"/>
                      <a:pt x="34" y="20"/>
                    </a:cubicBezTo>
                    <a:cubicBezTo>
                      <a:pt x="34" y="17"/>
                      <a:pt x="33" y="16"/>
                      <a:pt x="31" y="15"/>
                    </a:cubicBezTo>
                    <a:cubicBezTo>
                      <a:pt x="29" y="13"/>
                      <a:pt x="27" y="12"/>
                      <a:pt x="26" y="9"/>
                    </a:cubicBezTo>
                    <a:cubicBezTo>
                      <a:pt x="25" y="7"/>
                      <a:pt x="25" y="7"/>
                      <a:pt x="24" y="7"/>
                    </a:cubicBezTo>
                    <a:cubicBezTo>
                      <a:pt x="23" y="7"/>
                      <a:pt x="21" y="6"/>
                      <a:pt x="20" y="4"/>
                    </a:cubicBezTo>
                    <a:cubicBezTo>
                      <a:pt x="20" y="4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6"/>
                      <a:pt x="20" y="8"/>
                      <a:pt x="18" y="8"/>
                    </a:cubicBezTo>
                    <a:cubicBezTo>
                      <a:pt x="17" y="8"/>
                      <a:pt x="15" y="8"/>
                      <a:pt x="13" y="8"/>
                    </a:cubicBezTo>
                    <a:cubicBezTo>
                      <a:pt x="12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8" y="8"/>
                      <a:pt x="8" y="7"/>
                    </a:cubicBezTo>
                    <a:cubicBezTo>
                      <a:pt x="8" y="7"/>
                      <a:pt x="8" y="7"/>
                      <a:pt x="7" y="7"/>
                    </a:cubicBezTo>
                    <a:cubicBezTo>
                      <a:pt x="7" y="7"/>
                      <a:pt x="7" y="6"/>
                      <a:pt x="7" y="6"/>
                    </a:cubicBezTo>
                    <a:cubicBezTo>
                      <a:pt x="7" y="6"/>
                      <a:pt x="7" y="5"/>
                      <a:pt x="7" y="5"/>
                    </a:cubicBezTo>
                    <a:cubicBezTo>
                      <a:pt x="7" y="4"/>
                      <a:pt x="7" y="1"/>
                      <a:pt x="3" y="0"/>
                    </a:cubicBezTo>
                    <a:cubicBezTo>
                      <a:pt x="2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5"/>
                      <a:pt x="2" y="10"/>
                      <a:pt x="2" y="15"/>
                    </a:cubicBezTo>
                    <a:cubicBezTo>
                      <a:pt x="2" y="19"/>
                      <a:pt x="6" y="24"/>
                      <a:pt x="9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83" name="Freeform 1130">
                <a:extLst>
                  <a:ext uri="{FF2B5EF4-FFF2-40B4-BE49-F238E27FC236}">
                    <a16:creationId xmlns="" xmlns:a16="http://schemas.microsoft.com/office/drawing/2014/main" id="{469A3A23-ED6F-4B69-85B9-7F42845F318B}"/>
                  </a:ext>
                </a:extLst>
              </p:cNvPr>
              <p:cNvSpPr/>
              <p:nvPr/>
            </p:nvSpPr>
            <p:spPr bwMode="auto">
              <a:xfrm>
                <a:off x="8943934" y="4349333"/>
                <a:ext cx="52118" cy="61404"/>
              </a:xfrm>
              <a:custGeom>
                <a:gdLst>
                  <a:gd name="T0" fmla="*/ 1 w 24"/>
                  <a:gd name="T1" fmla="*/ 10 h 30"/>
                  <a:gd name="T2" fmla="*/ 4 w 24"/>
                  <a:gd name="T3" fmla="*/ 6 h 30"/>
                  <a:gd name="T4" fmla="*/ 6 w 24"/>
                  <a:gd name="T5" fmla="*/ 4 h 30"/>
                  <a:gd name="T6" fmla="*/ 9 w 24"/>
                  <a:gd name="T7" fmla="*/ 6 h 30"/>
                  <a:gd name="T8" fmla="*/ 9 w 24"/>
                  <a:gd name="T9" fmla="*/ 19 h 30"/>
                  <a:gd name="T10" fmla="*/ 9 w 24"/>
                  <a:gd name="T11" fmla="*/ 29 h 30"/>
                  <a:gd name="T12" fmla="*/ 11 w 24"/>
                  <a:gd name="T13" fmla="*/ 30 h 30"/>
                  <a:gd name="T14" fmla="*/ 11 w 24"/>
                  <a:gd name="T15" fmla="*/ 30 h 30"/>
                  <a:gd name="T16" fmla="*/ 16 w 24"/>
                  <a:gd name="T17" fmla="*/ 22 h 30"/>
                  <a:gd name="T18" fmla="*/ 23 w 24"/>
                  <a:gd name="T19" fmla="*/ 12 h 30"/>
                  <a:gd name="T20" fmla="*/ 24 w 24"/>
                  <a:gd name="T21" fmla="*/ 10 h 30"/>
                  <a:gd name="T22" fmla="*/ 23 w 24"/>
                  <a:gd name="T23" fmla="*/ 10 h 30"/>
                  <a:gd name="T24" fmla="*/ 20 w 24"/>
                  <a:gd name="T25" fmla="*/ 6 h 30"/>
                  <a:gd name="T26" fmla="*/ 17 w 24"/>
                  <a:gd name="T27" fmla="*/ 4 h 30"/>
                  <a:gd name="T28" fmla="*/ 12 w 24"/>
                  <a:gd name="T29" fmla="*/ 0 h 30"/>
                  <a:gd name="T30" fmla="*/ 5 w 24"/>
                  <a:gd name="T31" fmla="*/ 4 h 30"/>
                  <a:gd name="T32" fmla="*/ 4 w 24"/>
                  <a:gd name="T33" fmla="*/ 5 h 30"/>
                  <a:gd name="T34" fmla="*/ 1 w 24"/>
                  <a:gd name="T35" fmla="*/ 9 h 30"/>
                  <a:gd name="T36" fmla="*/ 1 w 24"/>
                  <a:gd name="T37" fmla="*/ 10 h 3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4" h="30">
                    <a:moveTo>
                      <a:pt x="1" y="10"/>
                    </a:moveTo>
                    <a:cubicBezTo>
                      <a:pt x="2" y="10"/>
                      <a:pt x="3" y="8"/>
                      <a:pt x="4" y="6"/>
                    </a:cubicBezTo>
                    <a:cubicBezTo>
                      <a:pt x="4" y="4"/>
                      <a:pt x="6" y="4"/>
                      <a:pt x="6" y="4"/>
                    </a:cubicBezTo>
                    <a:cubicBezTo>
                      <a:pt x="7" y="4"/>
                      <a:pt x="8" y="4"/>
                      <a:pt x="9" y="6"/>
                    </a:cubicBezTo>
                    <a:cubicBezTo>
                      <a:pt x="10" y="8"/>
                      <a:pt x="11" y="14"/>
                      <a:pt x="9" y="19"/>
                    </a:cubicBezTo>
                    <a:cubicBezTo>
                      <a:pt x="7" y="22"/>
                      <a:pt x="8" y="26"/>
                      <a:pt x="9" y="29"/>
                    </a:cubicBezTo>
                    <a:cubicBezTo>
                      <a:pt x="10" y="29"/>
                      <a:pt x="10" y="30"/>
                      <a:pt x="11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2" y="30"/>
                      <a:pt x="15" y="25"/>
                      <a:pt x="16" y="22"/>
                    </a:cubicBezTo>
                    <a:cubicBezTo>
                      <a:pt x="18" y="18"/>
                      <a:pt x="20" y="14"/>
                      <a:pt x="23" y="12"/>
                    </a:cubicBezTo>
                    <a:cubicBezTo>
                      <a:pt x="23" y="11"/>
                      <a:pt x="24" y="10"/>
                      <a:pt x="24" y="10"/>
                    </a:cubicBezTo>
                    <a:cubicBezTo>
                      <a:pt x="24" y="10"/>
                      <a:pt x="23" y="10"/>
                      <a:pt x="23" y="10"/>
                    </a:cubicBezTo>
                    <a:cubicBezTo>
                      <a:pt x="22" y="9"/>
                      <a:pt x="20" y="8"/>
                      <a:pt x="20" y="6"/>
                    </a:cubicBezTo>
                    <a:cubicBezTo>
                      <a:pt x="20" y="5"/>
                      <a:pt x="18" y="5"/>
                      <a:pt x="17" y="4"/>
                    </a:cubicBezTo>
                    <a:cubicBezTo>
                      <a:pt x="15" y="4"/>
                      <a:pt x="13" y="3"/>
                      <a:pt x="12" y="0"/>
                    </a:cubicBezTo>
                    <a:cubicBezTo>
                      <a:pt x="11" y="0"/>
                      <a:pt x="8" y="2"/>
                      <a:pt x="5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0" y="8"/>
                      <a:pt x="0" y="8"/>
                      <a:pt x="1" y="9"/>
                    </a:cubicBezTo>
                    <a:cubicBezTo>
                      <a:pt x="1" y="10"/>
                      <a:pt x="1" y="10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84" name="Freeform 1131">
                <a:extLst>
                  <a:ext uri="{FF2B5EF4-FFF2-40B4-BE49-F238E27FC236}">
                    <a16:creationId xmlns="" xmlns:a16="http://schemas.microsoft.com/office/drawing/2014/main" id="{2286301E-D4D2-4998-BDF8-98824ECEF57F}"/>
                  </a:ext>
                </a:extLst>
              </p:cNvPr>
              <p:cNvSpPr/>
              <p:nvPr/>
            </p:nvSpPr>
            <p:spPr bwMode="auto">
              <a:xfrm>
                <a:off x="8975658" y="4143194"/>
                <a:ext cx="267391" cy="201754"/>
              </a:xfrm>
              <a:custGeom>
                <a:gdLst>
                  <a:gd name="T0" fmla="*/ 7 w 123"/>
                  <a:gd name="T1" fmla="*/ 91 h 96"/>
                  <a:gd name="T2" fmla="*/ 11 w 123"/>
                  <a:gd name="T3" fmla="*/ 90 h 96"/>
                  <a:gd name="T4" fmla="*/ 41 w 123"/>
                  <a:gd name="T5" fmla="*/ 82 h 96"/>
                  <a:gd name="T6" fmla="*/ 42 w 123"/>
                  <a:gd name="T7" fmla="*/ 82 h 96"/>
                  <a:gd name="T8" fmla="*/ 48 w 123"/>
                  <a:gd name="T9" fmla="*/ 84 h 96"/>
                  <a:gd name="T10" fmla="*/ 49 w 123"/>
                  <a:gd name="T11" fmla="*/ 90 h 96"/>
                  <a:gd name="T12" fmla="*/ 48 w 123"/>
                  <a:gd name="T13" fmla="*/ 94 h 96"/>
                  <a:gd name="T14" fmla="*/ 51 w 123"/>
                  <a:gd name="T15" fmla="*/ 96 h 96"/>
                  <a:gd name="T16" fmla="*/ 58 w 123"/>
                  <a:gd name="T17" fmla="*/ 92 h 96"/>
                  <a:gd name="T18" fmla="*/ 62 w 123"/>
                  <a:gd name="T19" fmla="*/ 88 h 96"/>
                  <a:gd name="T20" fmla="*/ 63 w 123"/>
                  <a:gd name="T21" fmla="*/ 88 h 96"/>
                  <a:gd name="T22" fmla="*/ 62 w 123"/>
                  <a:gd name="T23" fmla="*/ 87 h 96"/>
                  <a:gd name="T24" fmla="*/ 60 w 123"/>
                  <a:gd name="T25" fmla="*/ 83 h 96"/>
                  <a:gd name="T26" fmla="*/ 64 w 123"/>
                  <a:gd name="T27" fmla="*/ 80 h 96"/>
                  <a:gd name="T28" fmla="*/ 68 w 123"/>
                  <a:gd name="T29" fmla="*/ 83 h 96"/>
                  <a:gd name="T30" fmla="*/ 73 w 123"/>
                  <a:gd name="T31" fmla="*/ 85 h 96"/>
                  <a:gd name="T32" fmla="*/ 79 w 123"/>
                  <a:gd name="T33" fmla="*/ 82 h 96"/>
                  <a:gd name="T34" fmla="*/ 84 w 123"/>
                  <a:gd name="T35" fmla="*/ 79 h 96"/>
                  <a:gd name="T36" fmla="*/ 87 w 123"/>
                  <a:gd name="T37" fmla="*/ 81 h 96"/>
                  <a:gd name="T38" fmla="*/ 89 w 123"/>
                  <a:gd name="T39" fmla="*/ 82 h 96"/>
                  <a:gd name="T40" fmla="*/ 93 w 123"/>
                  <a:gd name="T41" fmla="*/ 77 h 96"/>
                  <a:gd name="T42" fmla="*/ 96 w 123"/>
                  <a:gd name="T43" fmla="*/ 74 h 96"/>
                  <a:gd name="T44" fmla="*/ 98 w 123"/>
                  <a:gd name="T45" fmla="*/ 77 h 96"/>
                  <a:gd name="T46" fmla="*/ 99 w 123"/>
                  <a:gd name="T47" fmla="*/ 77 h 96"/>
                  <a:gd name="T48" fmla="*/ 105 w 123"/>
                  <a:gd name="T49" fmla="*/ 74 h 96"/>
                  <a:gd name="T50" fmla="*/ 107 w 123"/>
                  <a:gd name="T51" fmla="*/ 67 h 96"/>
                  <a:gd name="T52" fmla="*/ 108 w 123"/>
                  <a:gd name="T53" fmla="*/ 58 h 96"/>
                  <a:gd name="T54" fmla="*/ 111 w 123"/>
                  <a:gd name="T55" fmla="*/ 43 h 96"/>
                  <a:gd name="T56" fmla="*/ 117 w 123"/>
                  <a:gd name="T57" fmla="*/ 31 h 96"/>
                  <a:gd name="T58" fmla="*/ 121 w 123"/>
                  <a:gd name="T59" fmla="*/ 28 h 96"/>
                  <a:gd name="T60" fmla="*/ 118 w 123"/>
                  <a:gd name="T61" fmla="*/ 11 h 96"/>
                  <a:gd name="T62" fmla="*/ 115 w 123"/>
                  <a:gd name="T63" fmla="*/ 0 h 96"/>
                  <a:gd name="T64" fmla="*/ 115 w 123"/>
                  <a:gd name="T65" fmla="*/ 0 h 96"/>
                  <a:gd name="T66" fmla="*/ 107 w 123"/>
                  <a:gd name="T67" fmla="*/ 4 h 96"/>
                  <a:gd name="T68" fmla="*/ 104 w 123"/>
                  <a:gd name="T69" fmla="*/ 6 h 96"/>
                  <a:gd name="T70" fmla="*/ 101 w 123"/>
                  <a:gd name="T71" fmla="*/ 12 h 96"/>
                  <a:gd name="T72" fmla="*/ 102 w 123"/>
                  <a:gd name="T73" fmla="*/ 17 h 96"/>
                  <a:gd name="T74" fmla="*/ 101 w 123"/>
                  <a:gd name="T75" fmla="*/ 27 h 96"/>
                  <a:gd name="T76" fmla="*/ 97 w 123"/>
                  <a:gd name="T77" fmla="*/ 34 h 96"/>
                  <a:gd name="T78" fmla="*/ 93 w 123"/>
                  <a:gd name="T79" fmla="*/ 42 h 96"/>
                  <a:gd name="T80" fmla="*/ 90 w 123"/>
                  <a:gd name="T81" fmla="*/ 45 h 96"/>
                  <a:gd name="T82" fmla="*/ 85 w 123"/>
                  <a:gd name="T83" fmla="*/ 51 h 96"/>
                  <a:gd name="T84" fmla="*/ 79 w 123"/>
                  <a:gd name="T85" fmla="*/ 55 h 96"/>
                  <a:gd name="T86" fmla="*/ 69 w 123"/>
                  <a:gd name="T87" fmla="*/ 54 h 96"/>
                  <a:gd name="T88" fmla="*/ 68 w 123"/>
                  <a:gd name="T89" fmla="*/ 51 h 96"/>
                  <a:gd name="T90" fmla="*/ 64 w 123"/>
                  <a:gd name="T91" fmla="*/ 58 h 96"/>
                  <a:gd name="T92" fmla="*/ 59 w 123"/>
                  <a:gd name="T93" fmla="*/ 68 h 96"/>
                  <a:gd name="T94" fmla="*/ 57 w 123"/>
                  <a:gd name="T95" fmla="*/ 69 h 96"/>
                  <a:gd name="T96" fmla="*/ 57 w 123"/>
                  <a:gd name="T97" fmla="*/ 72 h 96"/>
                  <a:gd name="T98" fmla="*/ 51 w 123"/>
                  <a:gd name="T99" fmla="*/ 75 h 96"/>
                  <a:gd name="T100" fmla="*/ 47 w 123"/>
                  <a:gd name="T101" fmla="*/ 74 h 96"/>
                  <a:gd name="T102" fmla="*/ 46 w 123"/>
                  <a:gd name="T103" fmla="*/ 72 h 96"/>
                  <a:gd name="T104" fmla="*/ 35 w 123"/>
                  <a:gd name="T105" fmla="*/ 75 h 96"/>
                  <a:gd name="T106" fmla="*/ 25 w 123"/>
                  <a:gd name="T107" fmla="*/ 76 h 96"/>
                  <a:gd name="T108" fmla="*/ 19 w 123"/>
                  <a:gd name="T109" fmla="*/ 76 h 96"/>
                  <a:gd name="T110" fmla="*/ 19 w 123"/>
                  <a:gd name="T111" fmla="*/ 77 h 96"/>
                  <a:gd name="T112" fmla="*/ 1 w 123"/>
                  <a:gd name="T113" fmla="*/ 90 h 96"/>
                  <a:gd name="T114" fmla="*/ 0 w 123"/>
                  <a:gd name="T115" fmla="*/ 91 h 96"/>
                  <a:gd name="T116" fmla="*/ 0 w 123"/>
                  <a:gd name="T117" fmla="*/ 92 h 96"/>
                  <a:gd name="T118" fmla="*/ 7 w 123"/>
                  <a:gd name="T119" fmla="*/ 91 h 9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3" h="96">
                    <a:moveTo>
                      <a:pt x="7" y="91"/>
                    </a:moveTo>
                    <a:cubicBezTo>
                      <a:pt x="9" y="91"/>
                      <a:pt x="11" y="91"/>
                      <a:pt x="11" y="90"/>
                    </a:cubicBezTo>
                    <a:cubicBezTo>
                      <a:pt x="14" y="86"/>
                      <a:pt x="33" y="83"/>
                      <a:pt x="41" y="82"/>
                    </a:cubicBezTo>
                    <a:cubicBezTo>
                      <a:pt x="42" y="82"/>
                      <a:pt x="42" y="82"/>
                      <a:pt x="42" y="82"/>
                    </a:cubicBezTo>
                    <a:cubicBezTo>
                      <a:pt x="44" y="82"/>
                      <a:pt x="47" y="82"/>
                      <a:pt x="48" y="84"/>
                    </a:cubicBezTo>
                    <a:cubicBezTo>
                      <a:pt x="50" y="86"/>
                      <a:pt x="49" y="88"/>
                      <a:pt x="49" y="90"/>
                    </a:cubicBezTo>
                    <a:cubicBezTo>
                      <a:pt x="48" y="91"/>
                      <a:pt x="48" y="93"/>
                      <a:pt x="48" y="94"/>
                    </a:cubicBezTo>
                    <a:cubicBezTo>
                      <a:pt x="48" y="94"/>
                      <a:pt x="48" y="96"/>
                      <a:pt x="51" y="96"/>
                    </a:cubicBezTo>
                    <a:cubicBezTo>
                      <a:pt x="53" y="96"/>
                      <a:pt x="56" y="95"/>
                      <a:pt x="58" y="92"/>
                    </a:cubicBezTo>
                    <a:cubicBezTo>
                      <a:pt x="59" y="90"/>
                      <a:pt x="61" y="89"/>
                      <a:pt x="62" y="88"/>
                    </a:cubicBezTo>
                    <a:cubicBezTo>
                      <a:pt x="62" y="88"/>
                      <a:pt x="62" y="88"/>
                      <a:pt x="63" y="88"/>
                    </a:cubicBezTo>
                    <a:cubicBezTo>
                      <a:pt x="63" y="88"/>
                      <a:pt x="62" y="88"/>
                      <a:pt x="62" y="87"/>
                    </a:cubicBezTo>
                    <a:cubicBezTo>
                      <a:pt x="60" y="86"/>
                      <a:pt x="60" y="84"/>
                      <a:pt x="60" y="83"/>
                    </a:cubicBezTo>
                    <a:cubicBezTo>
                      <a:pt x="61" y="81"/>
                      <a:pt x="62" y="80"/>
                      <a:pt x="64" y="80"/>
                    </a:cubicBezTo>
                    <a:cubicBezTo>
                      <a:pt x="65" y="80"/>
                      <a:pt x="67" y="81"/>
                      <a:pt x="68" y="83"/>
                    </a:cubicBezTo>
                    <a:cubicBezTo>
                      <a:pt x="69" y="84"/>
                      <a:pt x="71" y="85"/>
                      <a:pt x="73" y="85"/>
                    </a:cubicBezTo>
                    <a:cubicBezTo>
                      <a:pt x="76" y="85"/>
                      <a:pt x="78" y="84"/>
                      <a:pt x="79" y="82"/>
                    </a:cubicBezTo>
                    <a:cubicBezTo>
                      <a:pt x="80" y="81"/>
                      <a:pt x="82" y="79"/>
                      <a:pt x="84" y="79"/>
                    </a:cubicBezTo>
                    <a:cubicBezTo>
                      <a:pt x="85" y="79"/>
                      <a:pt x="86" y="80"/>
                      <a:pt x="87" y="81"/>
                    </a:cubicBezTo>
                    <a:cubicBezTo>
                      <a:pt x="88" y="81"/>
                      <a:pt x="88" y="82"/>
                      <a:pt x="89" y="82"/>
                    </a:cubicBezTo>
                    <a:cubicBezTo>
                      <a:pt x="90" y="82"/>
                      <a:pt x="92" y="79"/>
                      <a:pt x="93" y="77"/>
                    </a:cubicBezTo>
                    <a:cubicBezTo>
                      <a:pt x="94" y="76"/>
                      <a:pt x="94" y="74"/>
                      <a:pt x="96" y="74"/>
                    </a:cubicBezTo>
                    <a:cubicBezTo>
                      <a:pt x="96" y="74"/>
                      <a:pt x="98" y="75"/>
                      <a:pt x="98" y="77"/>
                    </a:cubicBezTo>
                    <a:cubicBezTo>
                      <a:pt x="98" y="77"/>
                      <a:pt x="98" y="77"/>
                      <a:pt x="99" y="77"/>
                    </a:cubicBezTo>
                    <a:cubicBezTo>
                      <a:pt x="101" y="77"/>
                      <a:pt x="103" y="76"/>
                      <a:pt x="105" y="74"/>
                    </a:cubicBezTo>
                    <a:cubicBezTo>
                      <a:pt x="107" y="72"/>
                      <a:pt x="107" y="70"/>
                      <a:pt x="107" y="67"/>
                    </a:cubicBezTo>
                    <a:cubicBezTo>
                      <a:pt x="107" y="64"/>
                      <a:pt x="107" y="61"/>
                      <a:pt x="108" y="58"/>
                    </a:cubicBezTo>
                    <a:cubicBezTo>
                      <a:pt x="111" y="55"/>
                      <a:pt x="113" y="47"/>
                      <a:pt x="111" y="43"/>
                    </a:cubicBezTo>
                    <a:cubicBezTo>
                      <a:pt x="108" y="38"/>
                      <a:pt x="113" y="34"/>
                      <a:pt x="117" y="31"/>
                    </a:cubicBezTo>
                    <a:cubicBezTo>
                      <a:pt x="119" y="30"/>
                      <a:pt x="120" y="29"/>
                      <a:pt x="121" y="28"/>
                    </a:cubicBezTo>
                    <a:cubicBezTo>
                      <a:pt x="123" y="27"/>
                      <a:pt x="120" y="16"/>
                      <a:pt x="118" y="11"/>
                    </a:cubicBezTo>
                    <a:cubicBezTo>
                      <a:pt x="117" y="6"/>
                      <a:pt x="116" y="2"/>
                      <a:pt x="115" y="0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14" y="0"/>
                      <a:pt x="109" y="2"/>
                      <a:pt x="107" y="4"/>
                    </a:cubicBezTo>
                    <a:cubicBezTo>
                      <a:pt x="106" y="5"/>
                      <a:pt x="105" y="5"/>
                      <a:pt x="104" y="6"/>
                    </a:cubicBezTo>
                    <a:cubicBezTo>
                      <a:pt x="103" y="6"/>
                      <a:pt x="102" y="9"/>
                      <a:pt x="101" y="12"/>
                    </a:cubicBezTo>
                    <a:cubicBezTo>
                      <a:pt x="101" y="15"/>
                      <a:pt x="101" y="17"/>
                      <a:pt x="102" y="17"/>
                    </a:cubicBezTo>
                    <a:cubicBezTo>
                      <a:pt x="106" y="20"/>
                      <a:pt x="103" y="24"/>
                      <a:pt x="101" y="27"/>
                    </a:cubicBezTo>
                    <a:cubicBezTo>
                      <a:pt x="99" y="29"/>
                      <a:pt x="97" y="31"/>
                      <a:pt x="97" y="34"/>
                    </a:cubicBezTo>
                    <a:cubicBezTo>
                      <a:pt x="98" y="38"/>
                      <a:pt x="95" y="41"/>
                      <a:pt x="93" y="42"/>
                    </a:cubicBezTo>
                    <a:cubicBezTo>
                      <a:pt x="92" y="43"/>
                      <a:pt x="91" y="44"/>
                      <a:pt x="90" y="45"/>
                    </a:cubicBezTo>
                    <a:cubicBezTo>
                      <a:pt x="90" y="49"/>
                      <a:pt x="87" y="50"/>
                      <a:pt x="85" y="51"/>
                    </a:cubicBezTo>
                    <a:cubicBezTo>
                      <a:pt x="83" y="52"/>
                      <a:pt x="81" y="53"/>
                      <a:pt x="79" y="55"/>
                    </a:cubicBezTo>
                    <a:cubicBezTo>
                      <a:pt x="75" y="57"/>
                      <a:pt x="71" y="57"/>
                      <a:pt x="69" y="54"/>
                    </a:cubicBezTo>
                    <a:cubicBezTo>
                      <a:pt x="69" y="53"/>
                      <a:pt x="69" y="52"/>
                      <a:pt x="68" y="51"/>
                    </a:cubicBezTo>
                    <a:cubicBezTo>
                      <a:pt x="67" y="53"/>
                      <a:pt x="64" y="55"/>
                      <a:pt x="64" y="58"/>
                    </a:cubicBezTo>
                    <a:cubicBezTo>
                      <a:pt x="65" y="63"/>
                      <a:pt x="61" y="66"/>
                      <a:pt x="59" y="68"/>
                    </a:cubicBezTo>
                    <a:cubicBezTo>
                      <a:pt x="58" y="68"/>
                      <a:pt x="58" y="68"/>
                      <a:pt x="57" y="69"/>
                    </a:cubicBezTo>
                    <a:cubicBezTo>
                      <a:pt x="58" y="70"/>
                      <a:pt x="58" y="71"/>
                      <a:pt x="57" y="72"/>
                    </a:cubicBezTo>
                    <a:cubicBezTo>
                      <a:pt x="56" y="75"/>
                      <a:pt x="53" y="75"/>
                      <a:pt x="51" y="75"/>
                    </a:cubicBezTo>
                    <a:cubicBezTo>
                      <a:pt x="49" y="75"/>
                      <a:pt x="48" y="75"/>
                      <a:pt x="47" y="74"/>
                    </a:cubicBezTo>
                    <a:cubicBezTo>
                      <a:pt x="47" y="74"/>
                      <a:pt x="46" y="73"/>
                      <a:pt x="46" y="72"/>
                    </a:cubicBezTo>
                    <a:cubicBezTo>
                      <a:pt x="45" y="72"/>
                      <a:pt x="42" y="73"/>
                      <a:pt x="35" y="75"/>
                    </a:cubicBezTo>
                    <a:cubicBezTo>
                      <a:pt x="32" y="77"/>
                      <a:pt x="28" y="76"/>
                      <a:pt x="25" y="76"/>
                    </a:cubicBezTo>
                    <a:cubicBezTo>
                      <a:pt x="22" y="75"/>
                      <a:pt x="21" y="75"/>
                      <a:pt x="19" y="76"/>
                    </a:cubicBezTo>
                    <a:cubicBezTo>
                      <a:pt x="19" y="77"/>
                      <a:pt x="19" y="77"/>
                      <a:pt x="19" y="77"/>
                    </a:cubicBezTo>
                    <a:cubicBezTo>
                      <a:pt x="14" y="81"/>
                      <a:pt x="7" y="89"/>
                      <a:pt x="1" y="90"/>
                    </a:cubicBezTo>
                    <a:cubicBezTo>
                      <a:pt x="0" y="90"/>
                      <a:pt x="0" y="90"/>
                      <a:pt x="0" y="91"/>
                    </a:cubicBezTo>
                    <a:cubicBezTo>
                      <a:pt x="0" y="91"/>
                      <a:pt x="0" y="92"/>
                      <a:pt x="0" y="92"/>
                    </a:cubicBezTo>
                    <a:cubicBezTo>
                      <a:pt x="2" y="91"/>
                      <a:pt x="5" y="91"/>
                      <a:pt x="7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85" name="Freeform 1132">
                <a:extLst>
                  <a:ext uri="{FF2B5EF4-FFF2-40B4-BE49-F238E27FC236}">
                    <a16:creationId xmlns="" xmlns:a16="http://schemas.microsoft.com/office/drawing/2014/main" id="{9540F481-F770-4857-B7A1-EFB3204B768C}"/>
                  </a:ext>
                </a:extLst>
              </p:cNvPr>
              <p:cNvSpPr/>
              <p:nvPr/>
            </p:nvSpPr>
            <p:spPr bwMode="auto">
              <a:xfrm>
                <a:off x="9206793" y="4022580"/>
                <a:ext cx="131430" cy="89912"/>
              </a:xfrm>
              <a:custGeom>
                <a:gdLst>
                  <a:gd name="T0" fmla="*/ 1 w 60"/>
                  <a:gd name="T1" fmla="*/ 33 h 43"/>
                  <a:gd name="T2" fmla="*/ 0 w 60"/>
                  <a:gd name="T3" fmla="*/ 37 h 43"/>
                  <a:gd name="T4" fmla="*/ 3 w 60"/>
                  <a:gd name="T5" fmla="*/ 37 h 43"/>
                  <a:gd name="T6" fmla="*/ 8 w 60"/>
                  <a:gd name="T7" fmla="*/ 37 h 43"/>
                  <a:gd name="T8" fmla="*/ 13 w 60"/>
                  <a:gd name="T9" fmla="*/ 36 h 43"/>
                  <a:gd name="T10" fmla="*/ 27 w 60"/>
                  <a:gd name="T11" fmla="*/ 41 h 43"/>
                  <a:gd name="T12" fmla="*/ 30 w 60"/>
                  <a:gd name="T13" fmla="*/ 43 h 43"/>
                  <a:gd name="T14" fmla="*/ 31 w 60"/>
                  <a:gd name="T15" fmla="*/ 40 h 43"/>
                  <a:gd name="T16" fmla="*/ 49 w 60"/>
                  <a:gd name="T17" fmla="*/ 31 h 43"/>
                  <a:gd name="T18" fmla="*/ 55 w 60"/>
                  <a:gd name="T19" fmla="*/ 29 h 43"/>
                  <a:gd name="T20" fmla="*/ 54 w 60"/>
                  <a:gd name="T21" fmla="*/ 29 h 43"/>
                  <a:gd name="T22" fmla="*/ 53 w 60"/>
                  <a:gd name="T23" fmla="*/ 27 h 43"/>
                  <a:gd name="T24" fmla="*/ 60 w 60"/>
                  <a:gd name="T25" fmla="*/ 19 h 43"/>
                  <a:gd name="T26" fmla="*/ 56 w 60"/>
                  <a:gd name="T27" fmla="*/ 17 h 43"/>
                  <a:gd name="T28" fmla="*/ 55 w 60"/>
                  <a:gd name="T29" fmla="*/ 17 h 43"/>
                  <a:gd name="T30" fmla="*/ 52 w 60"/>
                  <a:gd name="T31" fmla="*/ 19 h 43"/>
                  <a:gd name="T32" fmla="*/ 46 w 60"/>
                  <a:gd name="T33" fmla="*/ 21 h 43"/>
                  <a:gd name="T34" fmla="*/ 45 w 60"/>
                  <a:gd name="T35" fmla="*/ 21 h 43"/>
                  <a:gd name="T36" fmla="*/ 20 w 60"/>
                  <a:gd name="T37" fmla="*/ 2 h 43"/>
                  <a:gd name="T38" fmla="*/ 15 w 60"/>
                  <a:gd name="T39" fmla="*/ 1 h 43"/>
                  <a:gd name="T40" fmla="*/ 16 w 60"/>
                  <a:gd name="T41" fmla="*/ 3 h 43"/>
                  <a:gd name="T42" fmla="*/ 16 w 60"/>
                  <a:gd name="T43" fmla="*/ 11 h 43"/>
                  <a:gd name="T44" fmla="*/ 15 w 60"/>
                  <a:gd name="T45" fmla="*/ 16 h 43"/>
                  <a:gd name="T46" fmla="*/ 13 w 60"/>
                  <a:gd name="T47" fmla="*/ 23 h 43"/>
                  <a:gd name="T48" fmla="*/ 12 w 60"/>
                  <a:gd name="T49" fmla="*/ 26 h 43"/>
                  <a:gd name="T50" fmla="*/ 11 w 60"/>
                  <a:gd name="T51" fmla="*/ 29 h 43"/>
                  <a:gd name="T52" fmla="*/ 4 w 60"/>
                  <a:gd name="T53" fmla="*/ 32 h 43"/>
                  <a:gd name="T54" fmla="*/ 1 w 60"/>
                  <a:gd name="T55" fmla="*/ 32 h 43"/>
                  <a:gd name="T56" fmla="*/ 1 w 60"/>
                  <a:gd name="T57" fmla="*/ 32 h 43"/>
                  <a:gd name="T58" fmla="*/ 1 w 60"/>
                  <a:gd name="T59" fmla="*/ 33 h 4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0" h="43">
                    <a:moveTo>
                      <a:pt x="1" y="33"/>
                    </a:moveTo>
                    <a:cubicBezTo>
                      <a:pt x="1" y="34"/>
                      <a:pt x="1" y="35"/>
                      <a:pt x="0" y="37"/>
                    </a:cubicBezTo>
                    <a:cubicBezTo>
                      <a:pt x="1" y="36"/>
                      <a:pt x="2" y="37"/>
                      <a:pt x="3" y="37"/>
                    </a:cubicBezTo>
                    <a:cubicBezTo>
                      <a:pt x="5" y="37"/>
                      <a:pt x="7" y="38"/>
                      <a:pt x="8" y="37"/>
                    </a:cubicBezTo>
                    <a:cubicBezTo>
                      <a:pt x="9" y="36"/>
                      <a:pt x="11" y="36"/>
                      <a:pt x="13" y="36"/>
                    </a:cubicBezTo>
                    <a:cubicBezTo>
                      <a:pt x="18" y="36"/>
                      <a:pt x="23" y="38"/>
                      <a:pt x="27" y="41"/>
                    </a:cubicBezTo>
                    <a:cubicBezTo>
                      <a:pt x="29" y="43"/>
                      <a:pt x="30" y="43"/>
                      <a:pt x="30" y="43"/>
                    </a:cubicBezTo>
                    <a:cubicBezTo>
                      <a:pt x="30" y="43"/>
                      <a:pt x="31" y="43"/>
                      <a:pt x="31" y="40"/>
                    </a:cubicBezTo>
                    <a:cubicBezTo>
                      <a:pt x="32" y="33"/>
                      <a:pt x="41" y="31"/>
                      <a:pt x="49" y="31"/>
                    </a:cubicBezTo>
                    <a:cubicBezTo>
                      <a:pt x="53" y="31"/>
                      <a:pt x="55" y="29"/>
                      <a:pt x="55" y="29"/>
                    </a:cubicBezTo>
                    <a:cubicBezTo>
                      <a:pt x="55" y="29"/>
                      <a:pt x="55" y="29"/>
                      <a:pt x="54" y="29"/>
                    </a:cubicBezTo>
                    <a:cubicBezTo>
                      <a:pt x="54" y="28"/>
                      <a:pt x="53" y="28"/>
                      <a:pt x="53" y="27"/>
                    </a:cubicBezTo>
                    <a:cubicBezTo>
                      <a:pt x="53" y="25"/>
                      <a:pt x="55" y="23"/>
                      <a:pt x="60" y="19"/>
                    </a:cubicBezTo>
                    <a:cubicBezTo>
                      <a:pt x="58" y="19"/>
                      <a:pt x="57" y="19"/>
                      <a:pt x="56" y="17"/>
                    </a:cubicBezTo>
                    <a:cubicBezTo>
                      <a:pt x="56" y="17"/>
                      <a:pt x="56" y="17"/>
                      <a:pt x="55" y="17"/>
                    </a:cubicBezTo>
                    <a:cubicBezTo>
                      <a:pt x="55" y="17"/>
                      <a:pt x="53" y="18"/>
                      <a:pt x="52" y="19"/>
                    </a:cubicBezTo>
                    <a:cubicBezTo>
                      <a:pt x="51" y="19"/>
                      <a:pt x="49" y="20"/>
                      <a:pt x="46" y="21"/>
                    </a:cubicBezTo>
                    <a:cubicBezTo>
                      <a:pt x="46" y="21"/>
                      <a:pt x="46" y="21"/>
                      <a:pt x="45" y="21"/>
                    </a:cubicBezTo>
                    <a:cubicBezTo>
                      <a:pt x="39" y="21"/>
                      <a:pt x="24" y="8"/>
                      <a:pt x="20" y="2"/>
                    </a:cubicBezTo>
                    <a:cubicBezTo>
                      <a:pt x="18" y="0"/>
                      <a:pt x="16" y="0"/>
                      <a:pt x="15" y="1"/>
                    </a:cubicBezTo>
                    <a:cubicBezTo>
                      <a:pt x="15" y="2"/>
                      <a:pt x="15" y="2"/>
                      <a:pt x="16" y="3"/>
                    </a:cubicBezTo>
                    <a:cubicBezTo>
                      <a:pt x="18" y="7"/>
                      <a:pt x="17" y="9"/>
                      <a:pt x="16" y="11"/>
                    </a:cubicBezTo>
                    <a:cubicBezTo>
                      <a:pt x="16" y="12"/>
                      <a:pt x="15" y="14"/>
                      <a:pt x="15" y="16"/>
                    </a:cubicBezTo>
                    <a:cubicBezTo>
                      <a:pt x="15" y="20"/>
                      <a:pt x="14" y="22"/>
                      <a:pt x="13" y="23"/>
                    </a:cubicBezTo>
                    <a:cubicBezTo>
                      <a:pt x="12" y="24"/>
                      <a:pt x="12" y="25"/>
                      <a:pt x="12" y="26"/>
                    </a:cubicBezTo>
                    <a:cubicBezTo>
                      <a:pt x="12" y="27"/>
                      <a:pt x="12" y="28"/>
                      <a:pt x="11" y="29"/>
                    </a:cubicBezTo>
                    <a:cubicBezTo>
                      <a:pt x="10" y="31"/>
                      <a:pt x="7" y="31"/>
                      <a:pt x="4" y="32"/>
                    </a:cubicBezTo>
                    <a:cubicBezTo>
                      <a:pt x="3" y="32"/>
                      <a:pt x="2" y="32"/>
                      <a:pt x="1" y="32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1" y="32"/>
                      <a:pt x="1" y="32"/>
                      <a:pt x="1" y="3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86" name="Freeform 1133">
                <a:extLst>
                  <a:ext uri="{FF2B5EF4-FFF2-40B4-BE49-F238E27FC236}">
                    <a16:creationId xmlns="" xmlns:a16="http://schemas.microsoft.com/office/drawing/2014/main" id="{7D8A5BDE-26DD-4864-BF64-A60245EE53DF}"/>
                  </a:ext>
                </a:extLst>
              </p:cNvPr>
              <p:cNvSpPr/>
              <p:nvPr/>
            </p:nvSpPr>
            <p:spPr bwMode="auto">
              <a:xfrm>
                <a:off x="9011915" y="4331790"/>
                <a:ext cx="47587" cy="35087"/>
              </a:xfrm>
              <a:custGeom>
                <a:gdLst>
                  <a:gd name="T0" fmla="*/ 15 w 22"/>
                  <a:gd name="T1" fmla="*/ 1 h 17"/>
                  <a:gd name="T2" fmla="*/ 7 w 22"/>
                  <a:gd name="T3" fmla="*/ 5 h 17"/>
                  <a:gd name="T4" fmla="*/ 2 w 22"/>
                  <a:gd name="T5" fmla="*/ 6 h 17"/>
                  <a:gd name="T6" fmla="*/ 0 w 22"/>
                  <a:gd name="T7" fmla="*/ 11 h 17"/>
                  <a:gd name="T8" fmla="*/ 1 w 22"/>
                  <a:gd name="T9" fmla="*/ 17 h 17"/>
                  <a:gd name="T10" fmla="*/ 3 w 22"/>
                  <a:gd name="T11" fmla="*/ 17 h 17"/>
                  <a:gd name="T12" fmla="*/ 5 w 22"/>
                  <a:gd name="T13" fmla="*/ 15 h 17"/>
                  <a:gd name="T14" fmla="*/ 13 w 22"/>
                  <a:gd name="T15" fmla="*/ 9 h 17"/>
                  <a:gd name="T16" fmla="*/ 17 w 22"/>
                  <a:gd name="T17" fmla="*/ 10 h 17"/>
                  <a:gd name="T18" fmla="*/ 20 w 22"/>
                  <a:gd name="T19" fmla="*/ 8 h 17"/>
                  <a:gd name="T20" fmla="*/ 22 w 22"/>
                  <a:gd name="T21" fmla="*/ 2 h 17"/>
                  <a:gd name="T22" fmla="*/ 18 w 22"/>
                  <a:gd name="T23" fmla="*/ 0 h 17"/>
                  <a:gd name="T24" fmla="*/ 15 w 22"/>
                  <a:gd name="T25" fmla="*/ 1 h 1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7">
                    <a:moveTo>
                      <a:pt x="15" y="1"/>
                    </a:moveTo>
                    <a:cubicBezTo>
                      <a:pt x="13" y="5"/>
                      <a:pt x="10" y="5"/>
                      <a:pt x="7" y="5"/>
                    </a:cubicBezTo>
                    <a:cubicBezTo>
                      <a:pt x="6" y="5"/>
                      <a:pt x="4" y="5"/>
                      <a:pt x="2" y="6"/>
                    </a:cubicBezTo>
                    <a:cubicBezTo>
                      <a:pt x="1" y="6"/>
                      <a:pt x="0" y="8"/>
                      <a:pt x="0" y="11"/>
                    </a:cubicBezTo>
                    <a:cubicBezTo>
                      <a:pt x="0" y="14"/>
                      <a:pt x="1" y="17"/>
                      <a:pt x="1" y="17"/>
                    </a:cubicBezTo>
                    <a:cubicBezTo>
                      <a:pt x="2" y="17"/>
                      <a:pt x="3" y="17"/>
                      <a:pt x="3" y="17"/>
                    </a:cubicBezTo>
                    <a:cubicBezTo>
                      <a:pt x="4" y="17"/>
                      <a:pt x="4" y="17"/>
                      <a:pt x="5" y="15"/>
                    </a:cubicBezTo>
                    <a:cubicBezTo>
                      <a:pt x="6" y="12"/>
                      <a:pt x="9" y="9"/>
                      <a:pt x="13" y="9"/>
                    </a:cubicBezTo>
                    <a:cubicBezTo>
                      <a:pt x="15" y="9"/>
                      <a:pt x="16" y="10"/>
                      <a:pt x="17" y="10"/>
                    </a:cubicBezTo>
                    <a:cubicBezTo>
                      <a:pt x="18" y="10"/>
                      <a:pt x="19" y="10"/>
                      <a:pt x="20" y="8"/>
                    </a:cubicBezTo>
                    <a:cubicBezTo>
                      <a:pt x="21" y="6"/>
                      <a:pt x="22" y="4"/>
                      <a:pt x="22" y="2"/>
                    </a:cubicBezTo>
                    <a:cubicBezTo>
                      <a:pt x="22" y="0"/>
                      <a:pt x="20" y="0"/>
                      <a:pt x="18" y="0"/>
                    </a:cubicBezTo>
                    <a:cubicBezTo>
                      <a:pt x="16" y="0"/>
                      <a:pt x="15" y="1"/>
                      <a:pt x="1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87" name="Freeform 1134">
                <a:extLst>
                  <a:ext uri="{FF2B5EF4-FFF2-40B4-BE49-F238E27FC236}">
                    <a16:creationId xmlns="" xmlns:a16="http://schemas.microsoft.com/office/drawing/2014/main" id="{DD286367-33A1-4D84-8023-4BAC4517A2E0}"/>
                  </a:ext>
                </a:extLst>
              </p:cNvPr>
              <p:cNvSpPr/>
              <p:nvPr/>
            </p:nvSpPr>
            <p:spPr bwMode="auto">
              <a:xfrm>
                <a:off x="7606977" y="3772581"/>
                <a:ext cx="1452524" cy="910085"/>
              </a:xfrm>
              <a:custGeom>
                <a:gdLst>
                  <a:gd name="T0" fmla="*/ 478 w 671"/>
                  <a:gd name="T1" fmla="*/ 83 h 435"/>
                  <a:gd name="T2" fmla="*/ 464 w 671"/>
                  <a:gd name="T3" fmla="*/ 113 h 435"/>
                  <a:gd name="T4" fmla="*/ 408 w 671"/>
                  <a:gd name="T5" fmla="*/ 147 h 435"/>
                  <a:gd name="T6" fmla="*/ 338 w 671"/>
                  <a:gd name="T7" fmla="*/ 171 h 435"/>
                  <a:gd name="T8" fmla="*/ 299 w 671"/>
                  <a:gd name="T9" fmla="*/ 162 h 435"/>
                  <a:gd name="T10" fmla="*/ 242 w 671"/>
                  <a:gd name="T11" fmla="*/ 157 h 435"/>
                  <a:gd name="T12" fmla="*/ 237 w 671"/>
                  <a:gd name="T13" fmla="*/ 155 h 435"/>
                  <a:gd name="T14" fmla="*/ 206 w 671"/>
                  <a:gd name="T15" fmla="*/ 124 h 435"/>
                  <a:gd name="T16" fmla="*/ 155 w 671"/>
                  <a:gd name="T17" fmla="*/ 73 h 435"/>
                  <a:gd name="T18" fmla="*/ 151 w 671"/>
                  <a:gd name="T19" fmla="*/ 68 h 435"/>
                  <a:gd name="T20" fmla="*/ 145 w 671"/>
                  <a:gd name="T21" fmla="*/ 63 h 435"/>
                  <a:gd name="T22" fmla="*/ 113 w 671"/>
                  <a:gd name="T23" fmla="*/ 96 h 435"/>
                  <a:gd name="T24" fmla="*/ 82 w 671"/>
                  <a:gd name="T25" fmla="*/ 121 h 435"/>
                  <a:gd name="T26" fmla="*/ 72 w 671"/>
                  <a:gd name="T27" fmla="*/ 159 h 435"/>
                  <a:gd name="T28" fmla="*/ 56 w 671"/>
                  <a:gd name="T29" fmla="*/ 171 h 435"/>
                  <a:gd name="T30" fmla="*/ 43 w 671"/>
                  <a:gd name="T31" fmla="*/ 180 h 435"/>
                  <a:gd name="T32" fmla="*/ 17 w 671"/>
                  <a:gd name="T33" fmla="*/ 185 h 435"/>
                  <a:gd name="T34" fmla="*/ 0 w 671"/>
                  <a:gd name="T35" fmla="*/ 198 h 435"/>
                  <a:gd name="T36" fmla="*/ 15 w 671"/>
                  <a:gd name="T37" fmla="*/ 229 h 435"/>
                  <a:gd name="T38" fmla="*/ 43 w 671"/>
                  <a:gd name="T39" fmla="*/ 248 h 435"/>
                  <a:gd name="T40" fmla="*/ 51 w 671"/>
                  <a:gd name="T41" fmla="*/ 244 h 435"/>
                  <a:gd name="T42" fmla="*/ 60 w 671"/>
                  <a:gd name="T43" fmla="*/ 271 h 435"/>
                  <a:gd name="T44" fmla="*/ 52 w 671"/>
                  <a:gd name="T45" fmla="*/ 291 h 435"/>
                  <a:gd name="T46" fmla="*/ 76 w 671"/>
                  <a:gd name="T47" fmla="*/ 315 h 435"/>
                  <a:gd name="T48" fmla="*/ 80 w 671"/>
                  <a:gd name="T49" fmla="*/ 316 h 435"/>
                  <a:gd name="T50" fmla="*/ 153 w 671"/>
                  <a:gd name="T51" fmla="*/ 345 h 435"/>
                  <a:gd name="T52" fmla="*/ 163 w 671"/>
                  <a:gd name="T53" fmla="*/ 348 h 435"/>
                  <a:gd name="T54" fmla="*/ 185 w 671"/>
                  <a:gd name="T55" fmla="*/ 343 h 435"/>
                  <a:gd name="T56" fmla="*/ 196 w 671"/>
                  <a:gd name="T57" fmla="*/ 345 h 435"/>
                  <a:gd name="T58" fmla="*/ 216 w 671"/>
                  <a:gd name="T59" fmla="*/ 330 h 435"/>
                  <a:gd name="T60" fmla="*/ 245 w 671"/>
                  <a:gd name="T61" fmla="*/ 338 h 435"/>
                  <a:gd name="T62" fmla="*/ 266 w 671"/>
                  <a:gd name="T63" fmla="*/ 359 h 435"/>
                  <a:gd name="T64" fmla="*/ 274 w 671"/>
                  <a:gd name="T65" fmla="*/ 410 h 435"/>
                  <a:gd name="T66" fmla="*/ 289 w 671"/>
                  <a:gd name="T67" fmla="*/ 420 h 435"/>
                  <a:gd name="T68" fmla="*/ 299 w 671"/>
                  <a:gd name="T69" fmla="*/ 411 h 435"/>
                  <a:gd name="T70" fmla="*/ 310 w 671"/>
                  <a:gd name="T71" fmla="*/ 408 h 435"/>
                  <a:gd name="T72" fmla="*/ 343 w 671"/>
                  <a:gd name="T73" fmla="*/ 402 h 435"/>
                  <a:gd name="T74" fmla="*/ 369 w 671"/>
                  <a:gd name="T75" fmla="*/ 422 h 435"/>
                  <a:gd name="T76" fmla="*/ 390 w 671"/>
                  <a:gd name="T77" fmla="*/ 429 h 435"/>
                  <a:gd name="T78" fmla="*/ 465 w 671"/>
                  <a:gd name="T79" fmla="*/ 403 h 435"/>
                  <a:gd name="T80" fmla="*/ 499 w 671"/>
                  <a:gd name="T81" fmla="*/ 373 h 435"/>
                  <a:gd name="T82" fmla="*/ 521 w 671"/>
                  <a:gd name="T83" fmla="*/ 333 h 435"/>
                  <a:gd name="T84" fmla="*/ 525 w 671"/>
                  <a:gd name="T85" fmla="*/ 308 h 435"/>
                  <a:gd name="T86" fmla="*/ 513 w 671"/>
                  <a:gd name="T87" fmla="*/ 283 h 435"/>
                  <a:gd name="T88" fmla="*/ 509 w 671"/>
                  <a:gd name="T89" fmla="*/ 241 h 435"/>
                  <a:gd name="T90" fmla="*/ 510 w 671"/>
                  <a:gd name="T91" fmla="*/ 226 h 435"/>
                  <a:gd name="T92" fmla="*/ 487 w 671"/>
                  <a:gd name="T93" fmla="*/ 201 h 435"/>
                  <a:gd name="T94" fmla="*/ 523 w 671"/>
                  <a:gd name="T95" fmla="*/ 201 h 435"/>
                  <a:gd name="T96" fmla="*/ 555 w 671"/>
                  <a:gd name="T97" fmla="*/ 187 h 435"/>
                  <a:gd name="T98" fmla="*/ 597 w 671"/>
                  <a:gd name="T99" fmla="*/ 166 h 435"/>
                  <a:gd name="T100" fmla="*/ 630 w 671"/>
                  <a:gd name="T101" fmla="*/ 152 h 435"/>
                  <a:gd name="T102" fmla="*/ 636 w 671"/>
                  <a:gd name="T103" fmla="*/ 121 h 435"/>
                  <a:gd name="T104" fmla="*/ 664 w 671"/>
                  <a:gd name="T105" fmla="*/ 102 h 435"/>
                  <a:gd name="T106" fmla="*/ 658 w 671"/>
                  <a:gd name="T107" fmla="*/ 81 h 435"/>
                  <a:gd name="T108" fmla="*/ 626 w 671"/>
                  <a:gd name="T109" fmla="*/ 70 h 435"/>
                  <a:gd name="T110" fmla="*/ 591 w 671"/>
                  <a:gd name="T111" fmla="*/ 49 h 435"/>
                  <a:gd name="T112" fmla="*/ 553 w 671"/>
                  <a:gd name="T113" fmla="*/ 2 h 435"/>
                  <a:gd name="T114" fmla="*/ 511 w 671"/>
                  <a:gd name="T115" fmla="*/ 8 h 435"/>
                  <a:gd name="T116" fmla="*/ 493 w 671"/>
                  <a:gd name="T117" fmla="*/ 53 h 435"/>
                  <a:gd name="T118" fmla="*/ 476 w 671"/>
                  <a:gd name="T119" fmla="*/ 59 h 435"/>
                  <a:gd name="T120" fmla="*/ 461 w 671"/>
                  <a:gd name="T121" fmla="*/ 71 h 43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671" h="435">
                    <a:moveTo>
                      <a:pt x="461" y="71"/>
                    </a:moveTo>
                    <a:cubicBezTo>
                      <a:pt x="461" y="77"/>
                      <a:pt x="461" y="77"/>
                      <a:pt x="461" y="77"/>
                    </a:cubicBezTo>
                    <a:cubicBezTo>
                      <a:pt x="459" y="78"/>
                      <a:pt x="459" y="78"/>
                      <a:pt x="459" y="78"/>
                    </a:cubicBezTo>
                    <a:cubicBezTo>
                      <a:pt x="459" y="78"/>
                      <a:pt x="458" y="78"/>
                      <a:pt x="458" y="79"/>
                    </a:cubicBezTo>
                    <a:cubicBezTo>
                      <a:pt x="458" y="79"/>
                      <a:pt x="458" y="79"/>
                      <a:pt x="459" y="80"/>
                    </a:cubicBezTo>
                    <a:cubicBezTo>
                      <a:pt x="460" y="82"/>
                      <a:pt x="461" y="82"/>
                      <a:pt x="461" y="82"/>
                    </a:cubicBezTo>
                    <a:cubicBezTo>
                      <a:pt x="462" y="82"/>
                      <a:pt x="462" y="82"/>
                      <a:pt x="463" y="81"/>
                    </a:cubicBezTo>
                    <a:cubicBezTo>
                      <a:pt x="464" y="81"/>
                      <a:pt x="466" y="80"/>
                      <a:pt x="469" y="80"/>
                    </a:cubicBezTo>
                    <a:cubicBezTo>
                      <a:pt x="472" y="80"/>
                      <a:pt x="475" y="82"/>
                      <a:pt x="477" y="82"/>
                    </a:cubicBezTo>
                    <a:cubicBezTo>
                      <a:pt x="477" y="83"/>
                      <a:pt x="478" y="83"/>
                      <a:pt x="478" y="83"/>
                    </a:cubicBezTo>
                    <a:cubicBezTo>
                      <a:pt x="479" y="80"/>
                      <a:pt x="483" y="78"/>
                      <a:pt x="486" y="78"/>
                    </a:cubicBezTo>
                    <a:cubicBezTo>
                      <a:pt x="488" y="78"/>
                      <a:pt x="491" y="79"/>
                      <a:pt x="492" y="81"/>
                    </a:cubicBezTo>
                    <a:cubicBezTo>
                      <a:pt x="493" y="83"/>
                      <a:pt x="496" y="85"/>
                      <a:pt x="498" y="86"/>
                    </a:cubicBezTo>
                    <a:cubicBezTo>
                      <a:pt x="503" y="91"/>
                      <a:pt x="508" y="95"/>
                      <a:pt x="507" y="98"/>
                    </a:cubicBezTo>
                    <a:cubicBezTo>
                      <a:pt x="507" y="100"/>
                      <a:pt x="506" y="102"/>
                      <a:pt x="500" y="102"/>
                    </a:cubicBezTo>
                    <a:cubicBezTo>
                      <a:pt x="498" y="102"/>
                      <a:pt x="496" y="102"/>
                      <a:pt x="493" y="101"/>
                    </a:cubicBezTo>
                    <a:cubicBezTo>
                      <a:pt x="491" y="100"/>
                      <a:pt x="489" y="101"/>
                      <a:pt x="486" y="102"/>
                    </a:cubicBezTo>
                    <a:cubicBezTo>
                      <a:pt x="484" y="103"/>
                      <a:pt x="481" y="104"/>
                      <a:pt x="479" y="104"/>
                    </a:cubicBezTo>
                    <a:cubicBezTo>
                      <a:pt x="476" y="104"/>
                      <a:pt x="471" y="105"/>
                      <a:pt x="467" y="109"/>
                    </a:cubicBezTo>
                    <a:cubicBezTo>
                      <a:pt x="465" y="111"/>
                      <a:pt x="465" y="112"/>
                      <a:pt x="464" y="113"/>
                    </a:cubicBezTo>
                    <a:cubicBezTo>
                      <a:pt x="462" y="116"/>
                      <a:pt x="461" y="119"/>
                      <a:pt x="455" y="119"/>
                    </a:cubicBezTo>
                    <a:cubicBezTo>
                      <a:pt x="454" y="119"/>
                      <a:pt x="453" y="119"/>
                      <a:pt x="452" y="120"/>
                    </a:cubicBezTo>
                    <a:cubicBezTo>
                      <a:pt x="448" y="120"/>
                      <a:pt x="445" y="120"/>
                      <a:pt x="440" y="124"/>
                    </a:cubicBezTo>
                    <a:cubicBezTo>
                      <a:pt x="436" y="126"/>
                      <a:pt x="432" y="128"/>
                      <a:pt x="428" y="128"/>
                    </a:cubicBezTo>
                    <a:cubicBezTo>
                      <a:pt x="424" y="128"/>
                      <a:pt x="420" y="126"/>
                      <a:pt x="419" y="126"/>
                    </a:cubicBezTo>
                    <a:cubicBezTo>
                      <a:pt x="419" y="125"/>
                      <a:pt x="417" y="125"/>
                      <a:pt x="416" y="125"/>
                    </a:cubicBezTo>
                    <a:cubicBezTo>
                      <a:pt x="414" y="125"/>
                      <a:pt x="412" y="126"/>
                      <a:pt x="411" y="128"/>
                    </a:cubicBezTo>
                    <a:cubicBezTo>
                      <a:pt x="410" y="129"/>
                      <a:pt x="411" y="130"/>
                      <a:pt x="412" y="132"/>
                    </a:cubicBezTo>
                    <a:cubicBezTo>
                      <a:pt x="413" y="134"/>
                      <a:pt x="415" y="137"/>
                      <a:pt x="414" y="140"/>
                    </a:cubicBezTo>
                    <a:cubicBezTo>
                      <a:pt x="414" y="144"/>
                      <a:pt x="411" y="146"/>
                      <a:pt x="408" y="147"/>
                    </a:cubicBezTo>
                    <a:cubicBezTo>
                      <a:pt x="405" y="148"/>
                      <a:pt x="402" y="149"/>
                      <a:pt x="400" y="152"/>
                    </a:cubicBezTo>
                    <a:cubicBezTo>
                      <a:pt x="394" y="159"/>
                      <a:pt x="383" y="162"/>
                      <a:pt x="378" y="161"/>
                    </a:cubicBezTo>
                    <a:cubicBezTo>
                      <a:pt x="377" y="161"/>
                      <a:pt x="376" y="161"/>
                      <a:pt x="375" y="161"/>
                    </a:cubicBezTo>
                    <a:cubicBezTo>
                      <a:pt x="373" y="160"/>
                      <a:pt x="369" y="160"/>
                      <a:pt x="365" y="160"/>
                    </a:cubicBezTo>
                    <a:cubicBezTo>
                      <a:pt x="360" y="160"/>
                      <a:pt x="357" y="160"/>
                      <a:pt x="354" y="162"/>
                    </a:cubicBezTo>
                    <a:cubicBezTo>
                      <a:pt x="350" y="164"/>
                      <a:pt x="346" y="166"/>
                      <a:pt x="343" y="168"/>
                    </a:cubicBezTo>
                    <a:cubicBezTo>
                      <a:pt x="343" y="168"/>
                      <a:pt x="342" y="169"/>
                      <a:pt x="341" y="169"/>
                    </a:cubicBezTo>
                    <a:cubicBezTo>
                      <a:pt x="341" y="170"/>
                      <a:pt x="340" y="170"/>
                      <a:pt x="339" y="170"/>
                    </a:cubicBezTo>
                    <a:cubicBezTo>
                      <a:pt x="339" y="170"/>
                      <a:pt x="339" y="171"/>
                      <a:pt x="339" y="171"/>
                    </a:cubicBezTo>
                    <a:cubicBezTo>
                      <a:pt x="338" y="171"/>
                      <a:pt x="338" y="171"/>
                      <a:pt x="338" y="171"/>
                    </a:cubicBezTo>
                    <a:cubicBezTo>
                      <a:pt x="337" y="172"/>
                      <a:pt x="337" y="172"/>
                      <a:pt x="336" y="172"/>
                    </a:cubicBezTo>
                    <a:cubicBezTo>
                      <a:pt x="336" y="172"/>
                      <a:pt x="336" y="172"/>
                      <a:pt x="335" y="172"/>
                    </a:cubicBezTo>
                    <a:cubicBezTo>
                      <a:pt x="335" y="172"/>
                      <a:pt x="334" y="172"/>
                      <a:pt x="334" y="172"/>
                    </a:cubicBezTo>
                    <a:cubicBezTo>
                      <a:pt x="334" y="172"/>
                      <a:pt x="334" y="172"/>
                      <a:pt x="334" y="172"/>
                    </a:cubicBezTo>
                    <a:cubicBezTo>
                      <a:pt x="333" y="172"/>
                      <a:pt x="333" y="172"/>
                      <a:pt x="333" y="172"/>
                    </a:cubicBezTo>
                    <a:cubicBezTo>
                      <a:pt x="331" y="172"/>
                      <a:pt x="329" y="171"/>
                      <a:pt x="328" y="169"/>
                    </a:cubicBezTo>
                    <a:cubicBezTo>
                      <a:pt x="327" y="168"/>
                      <a:pt x="327" y="168"/>
                      <a:pt x="325" y="168"/>
                    </a:cubicBezTo>
                    <a:cubicBezTo>
                      <a:pt x="319" y="169"/>
                      <a:pt x="316" y="167"/>
                      <a:pt x="312" y="165"/>
                    </a:cubicBezTo>
                    <a:cubicBezTo>
                      <a:pt x="311" y="164"/>
                      <a:pt x="310" y="164"/>
                      <a:pt x="309" y="164"/>
                    </a:cubicBezTo>
                    <a:cubicBezTo>
                      <a:pt x="306" y="164"/>
                      <a:pt x="304" y="165"/>
                      <a:pt x="299" y="162"/>
                    </a:cubicBezTo>
                    <a:cubicBezTo>
                      <a:pt x="295" y="159"/>
                      <a:pt x="289" y="158"/>
                      <a:pt x="284" y="158"/>
                    </a:cubicBezTo>
                    <a:cubicBezTo>
                      <a:pt x="283" y="158"/>
                      <a:pt x="281" y="158"/>
                      <a:pt x="280" y="158"/>
                    </a:cubicBezTo>
                    <a:cubicBezTo>
                      <a:pt x="278" y="157"/>
                      <a:pt x="272" y="157"/>
                      <a:pt x="267" y="157"/>
                    </a:cubicBezTo>
                    <a:cubicBezTo>
                      <a:pt x="262" y="157"/>
                      <a:pt x="256" y="157"/>
                      <a:pt x="253" y="157"/>
                    </a:cubicBezTo>
                    <a:cubicBezTo>
                      <a:pt x="251" y="157"/>
                      <a:pt x="249" y="157"/>
                      <a:pt x="246" y="157"/>
                    </a:cubicBezTo>
                    <a:cubicBezTo>
                      <a:pt x="245" y="157"/>
                      <a:pt x="244" y="157"/>
                      <a:pt x="243" y="157"/>
                    </a:cubicBezTo>
                    <a:cubicBezTo>
                      <a:pt x="243" y="157"/>
                      <a:pt x="243" y="157"/>
                      <a:pt x="243" y="157"/>
                    </a:cubicBezTo>
                    <a:cubicBezTo>
                      <a:pt x="243" y="157"/>
                      <a:pt x="243" y="157"/>
                      <a:pt x="243" y="157"/>
                    </a:cubicBezTo>
                    <a:cubicBezTo>
                      <a:pt x="243" y="157"/>
                      <a:pt x="242" y="157"/>
                      <a:pt x="242" y="157"/>
                    </a:cubicBezTo>
                    <a:cubicBezTo>
                      <a:pt x="242" y="157"/>
                      <a:pt x="242" y="157"/>
                      <a:pt x="242" y="157"/>
                    </a:cubicBezTo>
                    <a:cubicBezTo>
                      <a:pt x="242" y="157"/>
                      <a:pt x="242" y="157"/>
                      <a:pt x="241" y="157"/>
                    </a:cubicBezTo>
                    <a:cubicBezTo>
                      <a:pt x="241" y="157"/>
                      <a:pt x="241" y="157"/>
                      <a:pt x="241" y="157"/>
                    </a:cubicBezTo>
                    <a:cubicBezTo>
                      <a:pt x="241" y="157"/>
                      <a:pt x="241" y="157"/>
                      <a:pt x="241" y="157"/>
                    </a:cubicBezTo>
                    <a:cubicBezTo>
                      <a:pt x="240" y="157"/>
                      <a:pt x="240" y="157"/>
                      <a:pt x="240" y="157"/>
                    </a:cubicBezTo>
                    <a:cubicBezTo>
                      <a:pt x="240" y="157"/>
                      <a:pt x="240" y="157"/>
                      <a:pt x="240" y="157"/>
                    </a:cubicBezTo>
                    <a:cubicBezTo>
                      <a:pt x="239" y="157"/>
                      <a:pt x="239" y="157"/>
                      <a:pt x="239" y="157"/>
                    </a:cubicBezTo>
                    <a:cubicBezTo>
                      <a:pt x="239" y="156"/>
                      <a:pt x="239" y="156"/>
                      <a:pt x="239" y="156"/>
                    </a:cubicBezTo>
                    <a:cubicBezTo>
                      <a:pt x="239" y="156"/>
                      <a:pt x="238" y="156"/>
                      <a:pt x="238" y="156"/>
                    </a:cubicBezTo>
                    <a:cubicBezTo>
                      <a:pt x="238" y="156"/>
                      <a:pt x="238" y="156"/>
                      <a:pt x="238" y="156"/>
                    </a:cubicBezTo>
                    <a:cubicBezTo>
                      <a:pt x="238" y="156"/>
                      <a:pt x="238" y="156"/>
                      <a:pt x="237" y="155"/>
                    </a:cubicBezTo>
                    <a:cubicBezTo>
                      <a:pt x="237" y="155"/>
                      <a:pt x="237" y="155"/>
                      <a:pt x="237" y="155"/>
                    </a:cubicBezTo>
                    <a:cubicBezTo>
                      <a:pt x="237" y="155"/>
                      <a:pt x="237" y="154"/>
                      <a:pt x="237" y="154"/>
                    </a:cubicBezTo>
                    <a:cubicBezTo>
                      <a:pt x="237" y="153"/>
                      <a:pt x="236" y="152"/>
                      <a:pt x="235" y="151"/>
                    </a:cubicBezTo>
                    <a:cubicBezTo>
                      <a:pt x="233" y="149"/>
                      <a:pt x="231" y="147"/>
                      <a:pt x="230" y="142"/>
                    </a:cubicBezTo>
                    <a:cubicBezTo>
                      <a:pt x="229" y="136"/>
                      <a:pt x="226" y="135"/>
                      <a:pt x="223" y="134"/>
                    </a:cubicBezTo>
                    <a:cubicBezTo>
                      <a:pt x="221" y="134"/>
                      <a:pt x="219" y="132"/>
                      <a:pt x="218" y="131"/>
                    </a:cubicBezTo>
                    <a:cubicBezTo>
                      <a:pt x="217" y="130"/>
                      <a:pt x="217" y="130"/>
                      <a:pt x="216" y="129"/>
                    </a:cubicBezTo>
                    <a:cubicBezTo>
                      <a:pt x="215" y="129"/>
                      <a:pt x="214" y="128"/>
                      <a:pt x="213" y="127"/>
                    </a:cubicBezTo>
                    <a:cubicBezTo>
                      <a:pt x="212" y="126"/>
                      <a:pt x="210" y="124"/>
                      <a:pt x="208" y="124"/>
                    </a:cubicBezTo>
                    <a:cubicBezTo>
                      <a:pt x="207" y="124"/>
                      <a:pt x="207" y="124"/>
                      <a:pt x="206" y="124"/>
                    </a:cubicBezTo>
                    <a:cubicBezTo>
                      <a:pt x="200" y="124"/>
                      <a:pt x="184" y="122"/>
                      <a:pt x="181" y="117"/>
                    </a:cubicBezTo>
                    <a:cubicBezTo>
                      <a:pt x="179" y="114"/>
                      <a:pt x="180" y="111"/>
                      <a:pt x="182" y="110"/>
                    </a:cubicBezTo>
                    <a:cubicBezTo>
                      <a:pt x="182" y="109"/>
                      <a:pt x="183" y="108"/>
                      <a:pt x="183" y="107"/>
                    </a:cubicBezTo>
                    <a:cubicBezTo>
                      <a:pt x="183" y="105"/>
                      <a:pt x="183" y="103"/>
                      <a:pt x="184" y="101"/>
                    </a:cubicBezTo>
                    <a:cubicBezTo>
                      <a:pt x="184" y="100"/>
                      <a:pt x="185" y="98"/>
                      <a:pt x="184" y="97"/>
                    </a:cubicBezTo>
                    <a:cubicBezTo>
                      <a:pt x="182" y="96"/>
                      <a:pt x="178" y="91"/>
                      <a:pt x="178" y="87"/>
                    </a:cubicBezTo>
                    <a:cubicBezTo>
                      <a:pt x="177" y="85"/>
                      <a:pt x="173" y="81"/>
                      <a:pt x="170" y="81"/>
                    </a:cubicBezTo>
                    <a:cubicBezTo>
                      <a:pt x="165" y="81"/>
                      <a:pt x="162" y="78"/>
                      <a:pt x="159" y="75"/>
                    </a:cubicBezTo>
                    <a:cubicBezTo>
                      <a:pt x="158" y="74"/>
                      <a:pt x="157" y="74"/>
                      <a:pt x="156" y="74"/>
                    </a:cubicBezTo>
                    <a:cubicBezTo>
                      <a:pt x="156" y="73"/>
                      <a:pt x="156" y="73"/>
                      <a:pt x="155" y="73"/>
                    </a:cubicBezTo>
                    <a:cubicBezTo>
                      <a:pt x="155" y="73"/>
                      <a:pt x="155" y="73"/>
                      <a:pt x="155" y="73"/>
                    </a:cubicBezTo>
                    <a:cubicBezTo>
                      <a:pt x="155" y="73"/>
                      <a:pt x="155" y="72"/>
                      <a:pt x="154" y="72"/>
                    </a:cubicBezTo>
                    <a:cubicBezTo>
                      <a:pt x="154" y="72"/>
                      <a:pt x="154" y="72"/>
                      <a:pt x="154" y="72"/>
                    </a:cubicBezTo>
                    <a:cubicBezTo>
                      <a:pt x="154" y="72"/>
                      <a:pt x="154" y="72"/>
                      <a:pt x="153" y="71"/>
                    </a:cubicBezTo>
                    <a:cubicBezTo>
                      <a:pt x="153" y="71"/>
                      <a:pt x="153" y="71"/>
                      <a:pt x="153" y="71"/>
                    </a:cubicBezTo>
                    <a:cubicBezTo>
                      <a:pt x="153" y="71"/>
                      <a:pt x="153" y="71"/>
                      <a:pt x="152" y="70"/>
                    </a:cubicBezTo>
                    <a:cubicBezTo>
                      <a:pt x="152" y="70"/>
                      <a:pt x="152" y="70"/>
                      <a:pt x="152" y="70"/>
                    </a:cubicBezTo>
                    <a:cubicBezTo>
                      <a:pt x="152" y="70"/>
                      <a:pt x="152" y="69"/>
                      <a:pt x="152" y="69"/>
                    </a:cubicBezTo>
                    <a:cubicBezTo>
                      <a:pt x="152" y="69"/>
                      <a:pt x="151" y="69"/>
                      <a:pt x="151" y="69"/>
                    </a:cubicBezTo>
                    <a:cubicBezTo>
                      <a:pt x="151" y="68"/>
                      <a:pt x="151" y="68"/>
                      <a:pt x="151" y="68"/>
                    </a:cubicBezTo>
                    <a:cubicBezTo>
                      <a:pt x="151" y="67"/>
                      <a:pt x="151" y="67"/>
                      <a:pt x="151" y="67"/>
                    </a:cubicBezTo>
                    <a:cubicBezTo>
                      <a:pt x="151" y="67"/>
                      <a:pt x="150" y="66"/>
                      <a:pt x="150" y="66"/>
                    </a:cubicBezTo>
                    <a:cubicBezTo>
                      <a:pt x="150" y="66"/>
                      <a:pt x="150" y="65"/>
                      <a:pt x="150" y="65"/>
                    </a:cubicBezTo>
                    <a:cubicBezTo>
                      <a:pt x="150" y="65"/>
                      <a:pt x="150" y="64"/>
                      <a:pt x="150" y="64"/>
                    </a:cubicBezTo>
                    <a:cubicBezTo>
                      <a:pt x="150" y="64"/>
                      <a:pt x="150" y="64"/>
                      <a:pt x="150" y="64"/>
                    </a:cubicBezTo>
                    <a:cubicBezTo>
                      <a:pt x="149" y="64"/>
                      <a:pt x="149" y="64"/>
                      <a:pt x="149" y="64"/>
                    </a:cubicBezTo>
                    <a:cubicBezTo>
                      <a:pt x="149" y="64"/>
                      <a:pt x="149" y="64"/>
                      <a:pt x="149" y="64"/>
                    </a:cubicBezTo>
                    <a:cubicBezTo>
                      <a:pt x="148" y="63"/>
                      <a:pt x="148" y="63"/>
                      <a:pt x="147" y="63"/>
                    </a:cubicBezTo>
                    <a:cubicBezTo>
                      <a:pt x="147" y="63"/>
                      <a:pt x="147" y="63"/>
                      <a:pt x="147" y="63"/>
                    </a:cubicBezTo>
                    <a:cubicBezTo>
                      <a:pt x="146" y="63"/>
                      <a:pt x="146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4" y="63"/>
                      <a:pt x="144" y="64"/>
                      <a:pt x="144" y="64"/>
                    </a:cubicBezTo>
                    <a:cubicBezTo>
                      <a:pt x="143" y="65"/>
                      <a:pt x="142" y="66"/>
                      <a:pt x="142" y="67"/>
                    </a:cubicBezTo>
                    <a:cubicBezTo>
                      <a:pt x="142" y="71"/>
                      <a:pt x="140" y="75"/>
                      <a:pt x="135" y="75"/>
                    </a:cubicBezTo>
                    <a:cubicBezTo>
                      <a:pt x="133" y="75"/>
                      <a:pt x="130" y="77"/>
                      <a:pt x="130" y="82"/>
                    </a:cubicBezTo>
                    <a:cubicBezTo>
                      <a:pt x="130" y="84"/>
                      <a:pt x="131" y="85"/>
                      <a:pt x="131" y="86"/>
                    </a:cubicBezTo>
                    <a:cubicBezTo>
                      <a:pt x="132" y="88"/>
                      <a:pt x="133" y="89"/>
                      <a:pt x="131" y="92"/>
                    </a:cubicBezTo>
                    <a:cubicBezTo>
                      <a:pt x="129" y="94"/>
                      <a:pt x="124" y="97"/>
                      <a:pt x="120" y="97"/>
                    </a:cubicBezTo>
                    <a:cubicBezTo>
                      <a:pt x="120" y="97"/>
                      <a:pt x="119" y="97"/>
                      <a:pt x="118" y="96"/>
                    </a:cubicBezTo>
                    <a:cubicBezTo>
                      <a:pt x="117" y="96"/>
                      <a:pt x="115" y="96"/>
                      <a:pt x="113" y="96"/>
                    </a:cubicBezTo>
                    <a:cubicBezTo>
                      <a:pt x="111" y="96"/>
                      <a:pt x="110" y="96"/>
                      <a:pt x="108" y="95"/>
                    </a:cubicBezTo>
                    <a:cubicBezTo>
                      <a:pt x="107" y="95"/>
                      <a:pt x="105" y="94"/>
                      <a:pt x="104" y="94"/>
                    </a:cubicBezTo>
                    <a:cubicBezTo>
                      <a:pt x="104" y="94"/>
                      <a:pt x="103" y="93"/>
                      <a:pt x="103" y="93"/>
                    </a:cubicBezTo>
                    <a:cubicBezTo>
                      <a:pt x="103" y="93"/>
                      <a:pt x="103" y="94"/>
                      <a:pt x="103" y="94"/>
                    </a:cubicBezTo>
                    <a:cubicBezTo>
                      <a:pt x="102" y="96"/>
                      <a:pt x="101" y="99"/>
                      <a:pt x="100" y="103"/>
                    </a:cubicBezTo>
                    <a:cubicBezTo>
                      <a:pt x="98" y="106"/>
                      <a:pt x="96" y="112"/>
                      <a:pt x="96" y="114"/>
                    </a:cubicBezTo>
                    <a:cubicBezTo>
                      <a:pt x="97" y="116"/>
                      <a:pt x="99" y="118"/>
                      <a:pt x="98" y="120"/>
                    </a:cubicBezTo>
                    <a:cubicBezTo>
                      <a:pt x="98" y="121"/>
                      <a:pt x="97" y="122"/>
                      <a:pt x="94" y="122"/>
                    </a:cubicBezTo>
                    <a:cubicBezTo>
                      <a:pt x="89" y="122"/>
                      <a:pt x="86" y="122"/>
                      <a:pt x="85" y="120"/>
                    </a:cubicBezTo>
                    <a:cubicBezTo>
                      <a:pt x="84" y="120"/>
                      <a:pt x="83" y="121"/>
                      <a:pt x="82" y="121"/>
                    </a:cubicBezTo>
                    <a:cubicBezTo>
                      <a:pt x="80" y="122"/>
                      <a:pt x="78" y="123"/>
                      <a:pt x="76" y="123"/>
                    </a:cubicBezTo>
                    <a:cubicBezTo>
                      <a:pt x="75" y="123"/>
                      <a:pt x="72" y="123"/>
                      <a:pt x="71" y="124"/>
                    </a:cubicBezTo>
                    <a:cubicBezTo>
                      <a:pt x="73" y="126"/>
                      <a:pt x="73" y="130"/>
                      <a:pt x="73" y="135"/>
                    </a:cubicBezTo>
                    <a:cubicBezTo>
                      <a:pt x="73" y="135"/>
                      <a:pt x="75" y="137"/>
                      <a:pt x="75" y="139"/>
                    </a:cubicBezTo>
                    <a:cubicBezTo>
                      <a:pt x="77" y="143"/>
                      <a:pt x="79" y="146"/>
                      <a:pt x="78" y="148"/>
                    </a:cubicBezTo>
                    <a:cubicBezTo>
                      <a:pt x="77" y="149"/>
                      <a:pt x="76" y="150"/>
                      <a:pt x="75" y="152"/>
                    </a:cubicBezTo>
                    <a:cubicBezTo>
                      <a:pt x="73" y="153"/>
                      <a:pt x="72" y="155"/>
                      <a:pt x="72" y="156"/>
                    </a:cubicBezTo>
                    <a:cubicBezTo>
                      <a:pt x="72" y="157"/>
                      <a:pt x="72" y="157"/>
                      <a:pt x="72" y="158"/>
                    </a:cubicBezTo>
                    <a:cubicBezTo>
                      <a:pt x="72" y="159"/>
                      <a:pt x="72" y="159"/>
                      <a:pt x="72" y="159"/>
                    </a:cubicBezTo>
                    <a:cubicBezTo>
                      <a:pt x="72" y="159"/>
                      <a:pt x="72" y="159"/>
                      <a:pt x="72" y="159"/>
                    </a:cubicBezTo>
                    <a:cubicBezTo>
                      <a:pt x="72" y="160"/>
                      <a:pt x="72" y="160"/>
                      <a:pt x="72" y="160"/>
                    </a:cubicBezTo>
                    <a:cubicBezTo>
                      <a:pt x="72" y="160"/>
                      <a:pt x="72" y="160"/>
                      <a:pt x="72" y="160"/>
                    </a:cubicBezTo>
                    <a:cubicBezTo>
                      <a:pt x="72" y="164"/>
                      <a:pt x="72" y="164"/>
                      <a:pt x="72" y="164"/>
                    </a:cubicBezTo>
                    <a:cubicBezTo>
                      <a:pt x="71" y="164"/>
                      <a:pt x="71" y="164"/>
                      <a:pt x="71" y="164"/>
                    </a:cubicBezTo>
                    <a:cubicBezTo>
                      <a:pt x="71" y="164"/>
                      <a:pt x="70" y="164"/>
                      <a:pt x="70" y="165"/>
                    </a:cubicBezTo>
                    <a:cubicBezTo>
                      <a:pt x="70" y="165"/>
                      <a:pt x="70" y="165"/>
                      <a:pt x="70" y="165"/>
                    </a:cubicBezTo>
                    <a:cubicBezTo>
                      <a:pt x="70" y="165"/>
                      <a:pt x="70" y="165"/>
                      <a:pt x="70" y="165"/>
                    </a:cubicBezTo>
                    <a:cubicBezTo>
                      <a:pt x="69" y="165"/>
                      <a:pt x="69" y="165"/>
                      <a:pt x="69" y="165"/>
                    </a:cubicBezTo>
                    <a:cubicBezTo>
                      <a:pt x="67" y="166"/>
                      <a:pt x="63" y="168"/>
                      <a:pt x="60" y="169"/>
                    </a:cubicBezTo>
                    <a:cubicBezTo>
                      <a:pt x="59" y="170"/>
                      <a:pt x="58" y="171"/>
                      <a:pt x="56" y="171"/>
                    </a:cubicBezTo>
                    <a:cubicBezTo>
                      <a:pt x="54" y="172"/>
                      <a:pt x="53" y="172"/>
                      <a:pt x="52" y="174"/>
                    </a:cubicBezTo>
                    <a:cubicBezTo>
                      <a:pt x="52" y="175"/>
                      <a:pt x="51" y="176"/>
                      <a:pt x="49" y="178"/>
                    </a:cubicBezTo>
                    <a:cubicBezTo>
                      <a:pt x="49" y="178"/>
                      <a:pt x="49" y="178"/>
                      <a:pt x="49" y="178"/>
                    </a:cubicBezTo>
                    <a:cubicBezTo>
                      <a:pt x="49" y="178"/>
                      <a:pt x="48" y="178"/>
                      <a:pt x="48" y="178"/>
                    </a:cubicBezTo>
                    <a:cubicBezTo>
                      <a:pt x="48" y="178"/>
                      <a:pt x="48" y="178"/>
                      <a:pt x="48" y="179"/>
                    </a:cubicBezTo>
                    <a:cubicBezTo>
                      <a:pt x="47" y="179"/>
                      <a:pt x="47" y="179"/>
                      <a:pt x="47" y="179"/>
                    </a:cubicBezTo>
                    <a:cubicBezTo>
                      <a:pt x="47" y="179"/>
                      <a:pt x="46" y="179"/>
                      <a:pt x="46" y="179"/>
                    </a:cubicBezTo>
                    <a:cubicBezTo>
                      <a:pt x="46" y="179"/>
                      <a:pt x="46" y="179"/>
                      <a:pt x="45" y="180"/>
                    </a:cubicBezTo>
                    <a:cubicBezTo>
                      <a:pt x="45" y="180"/>
                      <a:pt x="45" y="180"/>
                      <a:pt x="44" y="180"/>
                    </a:cubicBezTo>
                    <a:cubicBezTo>
                      <a:pt x="44" y="180"/>
                      <a:pt x="44" y="180"/>
                      <a:pt x="43" y="180"/>
                    </a:cubicBezTo>
                    <a:cubicBezTo>
                      <a:pt x="43" y="180"/>
                      <a:pt x="43" y="180"/>
                      <a:pt x="43" y="180"/>
                    </a:cubicBezTo>
                    <a:cubicBezTo>
                      <a:pt x="42" y="180"/>
                      <a:pt x="42" y="180"/>
                      <a:pt x="41" y="180"/>
                    </a:cubicBezTo>
                    <a:cubicBezTo>
                      <a:pt x="40" y="180"/>
                      <a:pt x="40" y="180"/>
                      <a:pt x="40" y="180"/>
                    </a:cubicBezTo>
                    <a:cubicBezTo>
                      <a:pt x="39" y="179"/>
                      <a:pt x="38" y="179"/>
                      <a:pt x="37" y="179"/>
                    </a:cubicBezTo>
                    <a:cubicBezTo>
                      <a:pt x="36" y="179"/>
                      <a:pt x="35" y="179"/>
                      <a:pt x="33" y="182"/>
                    </a:cubicBezTo>
                    <a:cubicBezTo>
                      <a:pt x="30" y="185"/>
                      <a:pt x="29" y="185"/>
                      <a:pt x="27" y="186"/>
                    </a:cubicBezTo>
                    <a:cubicBezTo>
                      <a:pt x="27" y="186"/>
                      <a:pt x="26" y="186"/>
                      <a:pt x="26" y="187"/>
                    </a:cubicBezTo>
                    <a:cubicBezTo>
                      <a:pt x="25" y="187"/>
                      <a:pt x="24" y="188"/>
                      <a:pt x="23" y="188"/>
                    </a:cubicBezTo>
                    <a:cubicBezTo>
                      <a:pt x="21" y="188"/>
                      <a:pt x="19" y="187"/>
                      <a:pt x="18" y="186"/>
                    </a:cubicBezTo>
                    <a:cubicBezTo>
                      <a:pt x="18" y="185"/>
                      <a:pt x="17" y="185"/>
                      <a:pt x="17" y="185"/>
                    </a:cubicBezTo>
                    <a:cubicBezTo>
                      <a:pt x="16" y="185"/>
                      <a:pt x="15" y="185"/>
                      <a:pt x="15" y="186"/>
                    </a:cubicBezTo>
                    <a:cubicBezTo>
                      <a:pt x="13" y="186"/>
                      <a:pt x="12" y="187"/>
                      <a:pt x="11" y="187"/>
                    </a:cubicBezTo>
                    <a:cubicBezTo>
                      <a:pt x="10" y="187"/>
                      <a:pt x="9" y="188"/>
                      <a:pt x="9" y="188"/>
                    </a:cubicBezTo>
                    <a:cubicBezTo>
                      <a:pt x="8" y="189"/>
                      <a:pt x="7" y="191"/>
                      <a:pt x="5" y="191"/>
                    </a:cubicBezTo>
                    <a:cubicBezTo>
                      <a:pt x="4" y="191"/>
                      <a:pt x="3" y="191"/>
                      <a:pt x="3" y="192"/>
                    </a:cubicBezTo>
                    <a:cubicBezTo>
                      <a:pt x="2" y="192"/>
                      <a:pt x="2" y="192"/>
                      <a:pt x="1" y="192"/>
                    </a:cubicBezTo>
                    <a:cubicBezTo>
                      <a:pt x="1" y="192"/>
                      <a:pt x="1" y="192"/>
                      <a:pt x="1" y="192"/>
                    </a:cubicBezTo>
                    <a:cubicBezTo>
                      <a:pt x="1" y="193"/>
                      <a:pt x="1" y="194"/>
                      <a:pt x="1" y="195"/>
                    </a:cubicBezTo>
                    <a:cubicBezTo>
                      <a:pt x="1" y="195"/>
                      <a:pt x="1" y="195"/>
                      <a:pt x="1" y="196"/>
                    </a:cubicBezTo>
                    <a:cubicBezTo>
                      <a:pt x="1" y="196"/>
                      <a:pt x="0" y="197"/>
                      <a:pt x="0" y="198"/>
                    </a:cubicBezTo>
                    <a:cubicBezTo>
                      <a:pt x="0" y="198"/>
                      <a:pt x="0" y="198"/>
                      <a:pt x="0" y="198"/>
                    </a:cubicBezTo>
                    <a:cubicBezTo>
                      <a:pt x="1" y="206"/>
                      <a:pt x="1" y="206"/>
                      <a:pt x="1" y="206"/>
                    </a:cubicBezTo>
                    <a:cubicBezTo>
                      <a:pt x="5" y="207"/>
                      <a:pt x="10" y="210"/>
                      <a:pt x="12" y="213"/>
                    </a:cubicBezTo>
                    <a:cubicBezTo>
                      <a:pt x="12" y="213"/>
                      <a:pt x="12" y="214"/>
                      <a:pt x="12" y="214"/>
                    </a:cubicBezTo>
                    <a:cubicBezTo>
                      <a:pt x="13" y="215"/>
                      <a:pt x="13" y="215"/>
                      <a:pt x="13" y="216"/>
                    </a:cubicBezTo>
                    <a:cubicBezTo>
                      <a:pt x="13" y="216"/>
                      <a:pt x="13" y="216"/>
                      <a:pt x="13" y="216"/>
                    </a:cubicBezTo>
                    <a:cubicBezTo>
                      <a:pt x="13" y="216"/>
                      <a:pt x="13" y="217"/>
                      <a:pt x="13" y="217"/>
                    </a:cubicBezTo>
                    <a:cubicBezTo>
                      <a:pt x="13" y="221"/>
                      <a:pt x="14" y="226"/>
                      <a:pt x="14" y="228"/>
                    </a:cubicBezTo>
                    <a:cubicBezTo>
                      <a:pt x="15" y="229"/>
                      <a:pt x="15" y="229"/>
                      <a:pt x="15" y="229"/>
                    </a:cubicBezTo>
                    <a:cubicBezTo>
                      <a:pt x="15" y="229"/>
                      <a:pt x="15" y="229"/>
                      <a:pt x="15" y="229"/>
                    </a:cubicBezTo>
                    <a:cubicBezTo>
                      <a:pt x="16" y="230"/>
                      <a:pt x="17" y="231"/>
                      <a:pt x="18" y="232"/>
                    </a:cubicBezTo>
                    <a:cubicBezTo>
                      <a:pt x="23" y="235"/>
                      <a:pt x="25" y="236"/>
                      <a:pt x="25" y="238"/>
                    </a:cubicBezTo>
                    <a:cubicBezTo>
                      <a:pt x="25" y="239"/>
                      <a:pt x="25" y="243"/>
                      <a:pt x="29" y="245"/>
                    </a:cubicBezTo>
                    <a:cubicBezTo>
                      <a:pt x="30" y="245"/>
                      <a:pt x="32" y="246"/>
                      <a:pt x="33" y="246"/>
                    </a:cubicBezTo>
                    <a:cubicBezTo>
                      <a:pt x="33" y="247"/>
                      <a:pt x="33" y="247"/>
                      <a:pt x="34" y="247"/>
                    </a:cubicBezTo>
                    <a:cubicBezTo>
                      <a:pt x="34" y="247"/>
                      <a:pt x="35" y="248"/>
                      <a:pt x="36" y="248"/>
                    </a:cubicBezTo>
                    <a:cubicBezTo>
                      <a:pt x="36" y="248"/>
                      <a:pt x="36" y="248"/>
                      <a:pt x="36" y="248"/>
                    </a:cubicBezTo>
                    <a:cubicBezTo>
                      <a:pt x="43" y="248"/>
                      <a:pt x="43" y="248"/>
                      <a:pt x="43" y="248"/>
                    </a:cubicBezTo>
                    <a:cubicBezTo>
                      <a:pt x="43" y="248"/>
                      <a:pt x="43" y="248"/>
                      <a:pt x="43" y="248"/>
                    </a:cubicBezTo>
                    <a:cubicBezTo>
                      <a:pt x="43" y="248"/>
                      <a:pt x="43" y="248"/>
                      <a:pt x="43" y="248"/>
                    </a:cubicBezTo>
                    <a:cubicBezTo>
                      <a:pt x="43" y="248"/>
                      <a:pt x="43" y="248"/>
                      <a:pt x="43" y="248"/>
                    </a:cubicBezTo>
                    <a:cubicBezTo>
                      <a:pt x="43" y="248"/>
                      <a:pt x="43" y="248"/>
                      <a:pt x="43" y="248"/>
                    </a:cubicBezTo>
                    <a:cubicBezTo>
                      <a:pt x="43" y="248"/>
                      <a:pt x="44" y="249"/>
                      <a:pt x="44" y="249"/>
                    </a:cubicBezTo>
                    <a:cubicBezTo>
                      <a:pt x="44" y="249"/>
                      <a:pt x="45" y="249"/>
                      <a:pt x="45" y="248"/>
                    </a:cubicBezTo>
                    <a:cubicBezTo>
                      <a:pt x="45" y="248"/>
                      <a:pt x="45" y="248"/>
                      <a:pt x="45" y="248"/>
                    </a:cubicBezTo>
                    <a:cubicBezTo>
                      <a:pt x="46" y="247"/>
                      <a:pt x="46" y="247"/>
                      <a:pt x="46" y="247"/>
                    </a:cubicBezTo>
                    <a:cubicBezTo>
                      <a:pt x="47" y="247"/>
                      <a:pt x="47" y="247"/>
                      <a:pt x="47" y="246"/>
                    </a:cubicBezTo>
                    <a:cubicBezTo>
                      <a:pt x="47" y="246"/>
                      <a:pt x="48" y="246"/>
                      <a:pt x="49" y="245"/>
                    </a:cubicBezTo>
                    <a:cubicBezTo>
                      <a:pt x="49" y="245"/>
                      <a:pt x="49" y="245"/>
                      <a:pt x="49" y="245"/>
                    </a:cubicBezTo>
                    <a:cubicBezTo>
                      <a:pt x="50" y="245"/>
                      <a:pt x="50" y="245"/>
                      <a:pt x="51" y="244"/>
                    </a:cubicBezTo>
                    <a:cubicBezTo>
                      <a:pt x="51" y="244"/>
                      <a:pt x="51" y="244"/>
                      <a:pt x="51" y="244"/>
                    </a:cubicBezTo>
                    <a:cubicBezTo>
                      <a:pt x="52" y="244"/>
                      <a:pt x="52" y="244"/>
                      <a:pt x="53" y="243"/>
                    </a:cubicBezTo>
                    <a:cubicBezTo>
                      <a:pt x="53" y="243"/>
                      <a:pt x="53" y="243"/>
                      <a:pt x="53" y="243"/>
                    </a:cubicBezTo>
                    <a:cubicBezTo>
                      <a:pt x="54" y="243"/>
                      <a:pt x="54" y="243"/>
                      <a:pt x="55" y="243"/>
                    </a:cubicBezTo>
                    <a:cubicBezTo>
                      <a:pt x="55" y="243"/>
                      <a:pt x="55" y="243"/>
                      <a:pt x="55" y="243"/>
                    </a:cubicBezTo>
                    <a:cubicBezTo>
                      <a:pt x="56" y="243"/>
                      <a:pt x="57" y="243"/>
                      <a:pt x="57" y="243"/>
                    </a:cubicBezTo>
                    <a:cubicBezTo>
                      <a:pt x="58" y="243"/>
                      <a:pt x="58" y="243"/>
                      <a:pt x="58" y="243"/>
                    </a:cubicBezTo>
                    <a:cubicBezTo>
                      <a:pt x="62" y="243"/>
                      <a:pt x="69" y="248"/>
                      <a:pt x="71" y="252"/>
                    </a:cubicBezTo>
                    <a:cubicBezTo>
                      <a:pt x="72" y="254"/>
                      <a:pt x="73" y="255"/>
                      <a:pt x="72" y="256"/>
                    </a:cubicBezTo>
                    <a:cubicBezTo>
                      <a:pt x="71" y="259"/>
                      <a:pt x="64" y="270"/>
                      <a:pt x="60" y="271"/>
                    </a:cubicBezTo>
                    <a:cubicBezTo>
                      <a:pt x="59" y="271"/>
                      <a:pt x="58" y="271"/>
                      <a:pt x="58" y="271"/>
                    </a:cubicBezTo>
                    <a:cubicBezTo>
                      <a:pt x="57" y="271"/>
                      <a:pt x="57" y="271"/>
                      <a:pt x="57" y="271"/>
                    </a:cubicBezTo>
                    <a:cubicBezTo>
                      <a:pt x="57" y="271"/>
                      <a:pt x="56" y="271"/>
                      <a:pt x="56" y="271"/>
                    </a:cubicBezTo>
                    <a:cubicBezTo>
                      <a:pt x="56" y="272"/>
                      <a:pt x="56" y="273"/>
                      <a:pt x="56" y="273"/>
                    </a:cubicBezTo>
                    <a:cubicBezTo>
                      <a:pt x="56" y="274"/>
                      <a:pt x="57" y="276"/>
                      <a:pt x="58" y="277"/>
                    </a:cubicBezTo>
                    <a:cubicBezTo>
                      <a:pt x="59" y="279"/>
                      <a:pt x="61" y="280"/>
                      <a:pt x="62" y="282"/>
                    </a:cubicBezTo>
                    <a:cubicBezTo>
                      <a:pt x="63" y="284"/>
                      <a:pt x="63" y="286"/>
                      <a:pt x="62" y="287"/>
                    </a:cubicBezTo>
                    <a:cubicBezTo>
                      <a:pt x="60" y="290"/>
                      <a:pt x="55" y="291"/>
                      <a:pt x="52" y="289"/>
                    </a:cubicBezTo>
                    <a:cubicBezTo>
                      <a:pt x="52" y="289"/>
                      <a:pt x="52" y="289"/>
                      <a:pt x="52" y="289"/>
                    </a:cubicBezTo>
                    <a:cubicBezTo>
                      <a:pt x="52" y="289"/>
                      <a:pt x="52" y="290"/>
                      <a:pt x="52" y="291"/>
                    </a:cubicBezTo>
                    <a:cubicBezTo>
                      <a:pt x="53" y="292"/>
                      <a:pt x="53" y="294"/>
                      <a:pt x="54" y="296"/>
                    </a:cubicBezTo>
                    <a:cubicBezTo>
                      <a:pt x="54" y="297"/>
                      <a:pt x="54" y="299"/>
                      <a:pt x="55" y="299"/>
                    </a:cubicBezTo>
                    <a:cubicBezTo>
                      <a:pt x="57" y="299"/>
                      <a:pt x="59" y="301"/>
                      <a:pt x="60" y="303"/>
                    </a:cubicBezTo>
                    <a:cubicBezTo>
                      <a:pt x="61" y="304"/>
                      <a:pt x="63" y="306"/>
                      <a:pt x="64" y="306"/>
                    </a:cubicBezTo>
                    <a:cubicBezTo>
                      <a:pt x="68" y="306"/>
                      <a:pt x="71" y="310"/>
                      <a:pt x="72" y="312"/>
                    </a:cubicBezTo>
                    <a:cubicBezTo>
                      <a:pt x="73" y="312"/>
                      <a:pt x="73" y="313"/>
                      <a:pt x="73" y="313"/>
                    </a:cubicBezTo>
                    <a:cubicBezTo>
                      <a:pt x="73" y="313"/>
                      <a:pt x="74" y="313"/>
                      <a:pt x="74" y="313"/>
                    </a:cubicBezTo>
                    <a:cubicBezTo>
                      <a:pt x="74" y="314"/>
                      <a:pt x="75" y="314"/>
                      <a:pt x="75" y="314"/>
                    </a:cubicBezTo>
                    <a:cubicBezTo>
                      <a:pt x="75" y="314"/>
                      <a:pt x="75" y="314"/>
                      <a:pt x="75" y="314"/>
                    </a:cubicBezTo>
                    <a:cubicBezTo>
                      <a:pt x="75" y="315"/>
                      <a:pt x="76" y="315"/>
                      <a:pt x="76" y="315"/>
                    </a:cubicBezTo>
                    <a:cubicBezTo>
                      <a:pt x="76" y="315"/>
                      <a:pt x="76" y="316"/>
                      <a:pt x="76" y="316"/>
                    </a:cubicBezTo>
                    <a:cubicBezTo>
                      <a:pt x="77" y="316"/>
                      <a:pt x="77" y="316"/>
                      <a:pt x="77" y="317"/>
                    </a:cubicBezTo>
                    <a:cubicBezTo>
                      <a:pt x="77" y="317"/>
                      <a:pt x="77" y="317"/>
                      <a:pt x="77" y="317"/>
                    </a:cubicBezTo>
                    <a:cubicBezTo>
                      <a:pt x="77" y="317"/>
                      <a:pt x="77" y="317"/>
                      <a:pt x="77" y="317"/>
                    </a:cubicBezTo>
                    <a:cubicBezTo>
                      <a:pt x="77" y="317"/>
                      <a:pt x="77" y="317"/>
                      <a:pt x="77" y="317"/>
                    </a:cubicBezTo>
                    <a:cubicBezTo>
                      <a:pt x="78" y="317"/>
                      <a:pt x="78" y="317"/>
                      <a:pt x="78" y="317"/>
                    </a:cubicBezTo>
                    <a:cubicBezTo>
                      <a:pt x="79" y="317"/>
                      <a:pt x="79" y="317"/>
                      <a:pt x="79" y="317"/>
                    </a:cubicBezTo>
                    <a:cubicBezTo>
                      <a:pt x="79" y="317"/>
                      <a:pt x="79" y="317"/>
                      <a:pt x="79" y="317"/>
                    </a:cubicBezTo>
                    <a:cubicBezTo>
                      <a:pt x="80" y="316"/>
                      <a:pt x="80" y="316"/>
                      <a:pt x="80" y="316"/>
                    </a:cubicBezTo>
                    <a:cubicBezTo>
                      <a:pt x="80" y="316"/>
                      <a:pt x="80" y="316"/>
                      <a:pt x="80" y="316"/>
                    </a:cubicBezTo>
                    <a:cubicBezTo>
                      <a:pt x="81" y="315"/>
                      <a:pt x="82" y="314"/>
                      <a:pt x="85" y="314"/>
                    </a:cubicBezTo>
                    <a:cubicBezTo>
                      <a:pt x="87" y="314"/>
                      <a:pt x="90" y="315"/>
                      <a:pt x="93" y="317"/>
                    </a:cubicBezTo>
                    <a:cubicBezTo>
                      <a:pt x="94" y="319"/>
                      <a:pt x="100" y="323"/>
                      <a:pt x="105" y="326"/>
                    </a:cubicBezTo>
                    <a:cubicBezTo>
                      <a:pt x="109" y="329"/>
                      <a:pt x="113" y="332"/>
                      <a:pt x="115" y="334"/>
                    </a:cubicBezTo>
                    <a:cubicBezTo>
                      <a:pt x="120" y="338"/>
                      <a:pt x="132" y="342"/>
                      <a:pt x="136" y="342"/>
                    </a:cubicBezTo>
                    <a:cubicBezTo>
                      <a:pt x="136" y="342"/>
                      <a:pt x="136" y="342"/>
                      <a:pt x="136" y="342"/>
                    </a:cubicBezTo>
                    <a:cubicBezTo>
                      <a:pt x="138" y="342"/>
                      <a:pt x="140" y="343"/>
                      <a:pt x="142" y="343"/>
                    </a:cubicBezTo>
                    <a:cubicBezTo>
                      <a:pt x="145" y="344"/>
                      <a:pt x="147" y="345"/>
                      <a:pt x="150" y="345"/>
                    </a:cubicBezTo>
                    <a:cubicBezTo>
                      <a:pt x="151" y="345"/>
                      <a:pt x="151" y="345"/>
                      <a:pt x="151" y="345"/>
                    </a:cubicBezTo>
                    <a:cubicBezTo>
                      <a:pt x="152" y="345"/>
                      <a:pt x="152" y="345"/>
                      <a:pt x="153" y="345"/>
                    </a:cubicBezTo>
                    <a:cubicBezTo>
                      <a:pt x="153" y="345"/>
                      <a:pt x="153" y="344"/>
                      <a:pt x="154" y="344"/>
                    </a:cubicBezTo>
                    <a:cubicBezTo>
                      <a:pt x="154" y="344"/>
                      <a:pt x="155" y="344"/>
                      <a:pt x="155" y="343"/>
                    </a:cubicBezTo>
                    <a:cubicBezTo>
                      <a:pt x="156" y="342"/>
                      <a:pt x="157" y="341"/>
                      <a:pt x="158" y="341"/>
                    </a:cubicBezTo>
                    <a:cubicBezTo>
                      <a:pt x="159" y="341"/>
                      <a:pt x="160" y="342"/>
                      <a:pt x="161" y="343"/>
                    </a:cubicBezTo>
                    <a:cubicBezTo>
                      <a:pt x="161" y="343"/>
                      <a:pt x="161" y="344"/>
                      <a:pt x="162" y="344"/>
                    </a:cubicBezTo>
                    <a:cubicBezTo>
                      <a:pt x="162" y="344"/>
                      <a:pt x="162" y="345"/>
                      <a:pt x="162" y="345"/>
                    </a:cubicBezTo>
                    <a:cubicBezTo>
                      <a:pt x="162" y="345"/>
                      <a:pt x="162" y="346"/>
                      <a:pt x="162" y="346"/>
                    </a:cubicBezTo>
                    <a:cubicBezTo>
                      <a:pt x="162" y="346"/>
                      <a:pt x="162" y="346"/>
                      <a:pt x="162" y="346"/>
                    </a:cubicBezTo>
                    <a:cubicBezTo>
                      <a:pt x="163" y="347"/>
                      <a:pt x="163" y="347"/>
                      <a:pt x="163" y="348"/>
                    </a:cubicBezTo>
                    <a:cubicBezTo>
                      <a:pt x="163" y="348"/>
                      <a:pt x="163" y="348"/>
                      <a:pt x="163" y="348"/>
                    </a:cubicBezTo>
                    <a:cubicBezTo>
                      <a:pt x="163" y="347"/>
                      <a:pt x="164" y="346"/>
                      <a:pt x="164" y="346"/>
                    </a:cubicBezTo>
                    <a:cubicBezTo>
                      <a:pt x="164" y="346"/>
                      <a:pt x="164" y="346"/>
                      <a:pt x="164" y="346"/>
                    </a:cubicBezTo>
                    <a:cubicBezTo>
                      <a:pt x="165" y="345"/>
                      <a:pt x="165" y="345"/>
                      <a:pt x="166" y="344"/>
                    </a:cubicBezTo>
                    <a:cubicBezTo>
                      <a:pt x="166" y="344"/>
                      <a:pt x="166" y="344"/>
                      <a:pt x="166" y="344"/>
                    </a:cubicBezTo>
                    <a:cubicBezTo>
                      <a:pt x="166" y="344"/>
                      <a:pt x="167" y="343"/>
                      <a:pt x="167" y="343"/>
                    </a:cubicBezTo>
                    <a:cubicBezTo>
                      <a:pt x="167" y="343"/>
                      <a:pt x="167" y="343"/>
                      <a:pt x="167" y="343"/>
                    </a:cubicBezTo>
                    <a:cubicBezTo>
                      <a:pt x="168" y="343"/>
                      <a:pt x="168" y="343"/>
                      <a:pt x="169" y="343"/>
                    </a:cubicBezTo>
                    <a:cubicBezTo>
                      <a:pt x="169" y="342"/>
                      <a:pt x="170" y="342"/>
                      <a:pt x="170" y="342"/>
                    </a:cubicBezTo>
                    <a:cubicBezTo>
                      <a:pt x="173" y="339"/>
                      <a:pt x="176" y="340"/>
                      <a:pt x="182" y="343"/>
                    </a:cubicBezTo>
                    <a:cubicBezTo>
                      <a:pt x="183" y="343"/>
                      <a:pt x="184" y="343"/>
                      <a:pt x="185" y="343"/>
                    </a:cubicBezTo>
                    <a:cubicBezTo>
                      <a:pt x="186" y="343"/>
                      <a:pt x="187" y="343"/>
                      <a:pt x="187" y="343"/>
                    </a:cubicBezTo>
                    <a:cubicBezTo>
                      <a:pt x="188" y="343"/>
                      <a:pt x="189" y="343"/>
                      <a:pt x="189" y="343"/>
                    </a:cubicBezTo>
                    <a:cubicBezTo>
                      <a:pt x="189" y="343"/>
                      <a:pt x="190" y="343"/>
                      <a:pt x="190" y="343"/>
                    </a:cubicBezTo>
                    <a:cubicBezTo>
                      <a:pt x="190" y="343"/>
                      <a:pt x="191" y="344"/>
                      <a:pt x="191" y="344"/>
                    </a:cubicBezTo>
                    <a:cubicBezTo>
                      <a:pt x="191" y="344"/>
                      <a:pt x="192" y="344"/>
                      <a:pt x="192" y="344"/>
                    </a:cubicBezTo>
                    <a:cubicBezTo>
                      <a:pt x="192" y="344"/>
                      <a:pt x="193" y="345"/>
                      <a:pt x="193" y="345"/>
                    </a:cubicBezTo>
                    <a:cubicBezTo>
                      <a:pt x="193" y="345"/>
                      <a:pt x="193" y="345"/>
                      <a:pt x="194" y="345"/>
                    </a:cubicBezTo>
                    <a:cubicBezTo>
                      <a:pt x="194" y="346"/>
                      <a:pt x="194" y="346"/>
                      <a:pt x="194" y="346"/>
                    </a:cubicBezTo>
                    <a:cubicBezTo>
                      <a:pt x="195" y="346"/>
                      <a:pt x="195" y="346"/>
                      <a:pt x="195" y="346"/>
                    </a:cubicBezTo>
                    <a:cubicBezTo>
                      <a:pt x="196" y="345"/>
                      <a:pt x="196" y="345"/>
                      <a:pt x="196" y="345"/>
                    </a:cubicBezTo>
                    <a:cubicBezTo>
                      <a:pt x="196" y="345"/>
                      <a:pt x="196" y="345"/>
                      <a:pt x="196" y="345"/>
                    </a:cubicBezTo>
                    <a:cubicBezTo>
                      <a:pt x="197" y="345"/>
                      <a:pt x="198" y="345"/>
                      <a:pt x="198" y="345"/>
                    </a:cubicBezTo>
                    <a:cubicBezTo>
                      <a:pt x="198" y="345"/>
                      <a:pt x="199" y="343"/>
                      <a:pt x="200" y="343"/>
                    </a:cubicBezTo>
                    <a:cubicBezTo>
                      <a:pt x="200" y="342"/>
                      <a:pt x="201" y="341"/>
                      <a:pt x="202" y="341"/>
                    </a:cubicBezTo>
                    <a:cubicBezTo>
                      <a:pt x="202" y="340"/>
                      <a:pt x="203" y="339"/>
                      <a:pt x="203" y="339"/>
                    </a:cubicBezTo>
                    <a:cubicBezTo>
                      <a:pt x="204" y="337"/>
                      <a:pt x="205" y="335"/>
                      <a:pt x="208" y="336"/>
                    </a:cubicBezTo>
                    <a:cubicBezTo>
                      <a:pt x="208" y="336"/>
                      <a:pt x="208" y="335"/>
                      <a:pt x="208" y="335"/>
                    </a:cubicBezTo>
                    <a:cubicBezTo>
                      <a:pt x="209" y="335"/>
                      <a:pt x="210" y="335"/>
                      <a:pt x="210" y="334"/>
                    </a:cubicBezTo>
                    <a:cubicBezTo>
                      <a:pt x="211" y="333"/>
                      <a:pt x="213" y="332"/>
                      <a:pt x="215" y="331"/>
                    </a:cubicBezTo>
                    <a:cubicBezTo>
                      <a:pt x="215" y="330"/>
                      <a:pt x="216" y="330"/>
                      <a:pt x="216" y="330"/>
                    </a:cubicBezTo>
                    <a:cubicBezTo>
                      <a:pt x="220" y="328"/>
                      <a:pt x="224" y="328"/>
                      <a:pt x="227" y="329"/>
                    </a:cubicBezTo>
                    <a:cubicBezTo>
                      <a:pt x="228" y="329"/>
                      <a:pt x="229" y="329"/>
                      <a:pt x="230" y="329"/>
                    </a:cubicBezTo>
                    <a:cubicBezTo>
                      <a:pt x="232" y="328"/>
                      <a:pt x="234" y="327"/>
                      <a:pt x="235" y="327"/>
                    </a:cubicBezTo>
                    <a:cubicBezTo>
                      <a:pt x="237" y="327"/>
                      <a:pt x="239" y="328"/>
                      <a:pt x="239" y="330"/>
                    </a:cubicBezTo>
                    <a:cubicBezTo>
                      <a:pt x="239" y="330"/>
                      <a:pt x="240" y="332"/>
                      <a:pt x="240" y="333"/>
                    </a:cubicBezTo>
                    <a:cubicBezTo>
                      <a:pt x="241" y="334"/>
                      <a:pt x="242" y="335"/>
                      <a:pt x="243" y="337"/>
                    </a:cubicBezTo>
                    <a:cubicBezTo>
                      <a:pt x="243" y="337"/>
                      <a:pt x="243" y="337"/>
                      <a:pt x="243" y="337"/>
                    </a:cubicBezTo>
                    <a:cubicBezTo>
                      <a:pt x="244" y="338"/>
                      <a:pt x="244" y="338"/>
                      <a:pt x="244" y="338"/>
                    </a:cubicBezTo>
                    <a:cubicBezTo>
                      <a:pt x="244" y="338"/>
                      <a:pt x="244" y="338"/>
                      <a:pt x="245" y="338"/>
                    </a:cubicBezTo>
                    <a:cubicBezTo>
                      <a:pt x="245" y="338"/>
                      <a:pt x="245" y="338"/>
                      <a:pt x="245" y="338"/>
                    </a:cubicBezTo>
                    <a:cubicBezTo>
                      <a:pt x="245" y="338"/>
                      <a:pt x="246" y="338"/>
                      <a:pt x="246" y="339"/>
                    </a:cubicBezTo>
                    <a:cubicBezTo>
                      <a:pt x="246" y="339"/>
                      <a:pt x="246" y="339"/>
                      <a:pt x="247" y="339"/>
                    </a:cubicBezTo>
                    <a:cubicBezTo>
                      <a:pt x="247" y="339"/>
                      <a:pt x="247" y="339"/>
                      <a:pt x="247" y="339"/>
                    </a:cubicBezTo>
                    <a:cubicBezTo>
                      <a:pt x="247" y="339"/>
                      <a:pt x="247" y="339"/>
                      <a:pt x="247" y="339"/>
                    </a:cubicBezTo>
                    <a:cubicBezTo>
                      <a:pt x="248" y="339"/>
                      <a:pt x="248" y="338"/>
                      <a:pt x="248" y="338"/>
                    </a:cubicBezTo>
                    <a:cubicBezTo>
                      <a:pt x="249" y="338"/>
                      <a:pt x="251" y="337"/>
                      <a:pt x="252" y="337"/>
                    </a:cubicBezTo>
                    <a:cubicBezTo>
                      <a:pt x="255" y="337"/>
                      <a:pt x="259" y="340"/>
                      <a:pt x="259" y="343"/>
                    </a:cubicBezTo>
                    <a:cubicBezTo>
                      <a:pt x="259" y="347"/>
                      <a:pt x="259" y="347"/>
                      <a:pt x="260" y="347"/>
                    </a:cubicBezTo>
                    <a:cubicBezTo>
                      <a:pt x="263" y="347"/>
                      <a:pt x="266" y="348"/>
                      <a:pt x="266" y="355"/>
                    </a:cubicBezTo>
                    <a:cubicBezTo>
                      <a:pt x="266" y="356"/>
                      <a:pt x="266" y="357"/>
                      <a:pt x="266" y="359"/>
                    </a:cubicBezTo>
                    <a:cubicBezTo>
                      <a:pt x="266" y="363"/>
                      <a:pt x="267" y="368"/>
                      <a:pt x="263" y="373"/>
                    </a:cubicBezTo>
                    <a:cubicBezTo>
                      <a:pt x="258" y="378"/>
                      <a:pt x="254" y="385"/>
                      <a:pt x="254" y="387"/>
                    </a:cubicBezTo>
                    <a:cubicBezTo>
                      <a:pt x="254" y="388"/>
                      <a:pt x="254" y="389"/>
                      <a:pt x="254" y="390"/>
                    </a:cubicBezTo>
                    <a:cubicBezTo>
                      <a:pt x="255" y="390"/>
                      <a:pt x="257" y="390"/>
                      <a:pt x="258" y="390"/>
                    </a:cubicBezTo>
                    <a:cubicBezTo>
                      <a:pt x="260" y="390"/>
                      <a:pt x="265" y="391"/>
                      <a:pt x="266" y="393"/>
                    </a:cubicBezTo>
                    <a:cubicBezTo>
                      <a:pt x="266" y="394"/>
                      <a:pt x="266" y="395"/>
                      <a:pt x="266" y="396"/>
                    </a:cubicBezTo>
                    <a:cubicBezTo>
                      <a:pt x="266" y="396"/>
                      <a:pt x="266" y="399"/>
                      <a:pt x="267" y="401"/>
                    </a:cubicBezTo>
                    <a:cubicBezTo>
                      <a:pt x="267" y="402"/>
                      <a:pt x="268" y="402"/>
                      <a:pt x="268" y="402"/>
                    </a:cubicBezTo>
                    <a:cubicBezTo>
                      <a:pt x="270" y="402"/>
                      <a:pt x="272" y="403"/>
                      <a:pt x="273" y="405"/>
                    </a:cubicBezTo>
                    <a:cubicBezTo>
                      <a:pt x="274" y="406"/>
                      <a:pt x="275" y="407"/>
                      <a:pt x="274" y="410"/>
                    </a:cubicBezTo>
                    <a:cubicBezTo>
                      <a:pt x="274" y="410"/>
                      <a:pt x="274" y="410"/>
                      <a:pt x="274" y="410"/>
                    </a:cubicBezTo>
                    <a:cubicBezTo>
                      <a:pt x="273" y="411"/>
                      <a:pt x="273" y="411"/>
                      <a:pt x="273" y="411"/>
                    </a:cubicBezTo>
                    <a:cubicBezTo>
                      <a:pt x="273" y="412"/>
                      <a:pt x="272" y="414"/>
                      <a:pt x="272" y="414"/>
                    </a:cubicBezTo>
                    <a:cubicBezTo>
                      <a:pt x="275" y="414"/>
                      <a:pt x="278" y="415"/>
                      <a:pt x="279" y="416"/>
                    </a:cubicBezTo>
                    <a:cubicBezTo>
                      <a:pt x="280" y="417"/>
                      <a:pt x="280" y="418"/>
                      <a:pt x="280" y="420"/>
                    </a:cubicBezTo>
                    <a:cubicBezTo>
                      <a:pt x="280" y="420"/>
                      <a:pt x="280" y="421"/>
                      <a:pt x="280" y="421"/>
                    </a:cubicBezTo>
                    <a:cubicBezTo>
                      <a:pt x="281" y="422"/>
                      <a:pt x="282" y="422"/>
                      <a:pt x="282" y="422"/>
                    </a:cubicBezTo>
                    <a:cubicBezTo>
                      <a:pt x="283" y="422"/>
                      <a:pt x="284" y="422"/>
                      <a:pt x="284" y="421"/>
                    </a:cubicBezTo>
                    <a:cubicBezTo>
                      <a:pt x="285" y="421"/>
                      <a:pt x="286" y="421"/>
                      <a:pt x="286" y="421"/>
                    </a:cubicBezTo>
                    <a:cubicBezTo>
                      <a:pt x="287" y="420"/>
                      <a:pt x="288" y="420"/>
                      <a:pt x="289" y="420"/>
                    </a:cubicBezTo>
                    <a:cubicBezTo>
                      <a:pt x="290" y="420"/>
                      <a:pt x="290" y="420"/>
                      <a:pt x="290" y="420"/>
                    </a:cubicBezTo>
                    <a:cubicBezTo>
                      <a:pt x="290" y="420"/>
                      <a:pt x="290" y="420"/>
                      <a:pt x="291" y="420"/>
                    </a:cubicBezTo>
                    <a:cubicBezTo>
                      <a:pt x="291" y="420"/>
                      <a:pt x="291" y="420"/>
                      <a:pt x="291" y="420"/>
                    </a:cubicBezTo>
                    <a:cubicBezTo>
                      <a:pt x="291" y="420"/>
                      <a:pt x="291" y="420"/>
                      <a:pt x="291" y="420"/>
                    </a:cubicBezTo>
                    <a:cubicBezTo>
                      <a:pt x="293" y="421"/>
                      <a:pt x="293" y="422"/>
                      <a:pt x="294" y="423"/>
                    </a:cubicBezTo>
                    <a:cubicBezTo>
                      <a:pt x="295" y="424"/>
                      <a:pt x="295" y="425"/>
                      <a:pt x="296" y="425"/>
                    </a:cubicBezTo>
                    <a:cubicBezTo>
                      <a:pt x="296" y="424"/>
                      <a:pt x="295" y="421"/>
                      <a:pt x="295" y="420"/>
                    </a:cubicBezTo>
                    <a:cubicBezTo>
                      <a:pt x="293" y="418"/>
                      <a:pt x="294" y="415"/>
                      <a:pt x="295" y="413"/>
                    </a:cubicBezTo>
                    <a:cubicBezTo>
                      <a:pt x="295" y="411"/>
                      <a:pt x="297" y="411"/>
                      <a:pt x="298" y="411"/>
                    </a:cubicBezTo>
                    <a:cubicBezTo>
                      <a:pt x="298" y="411"/>
                      <a:pt x="299" y="411"/>
                      <a:pt x="299" y="411"/>
                    </a:cubicBezTo>
                    <a:cubicBezTo>
                      <a:pt x="300" y="411"/>
                      <a:pt x="301" y="411"/>
                      <a:pt x="301" y="411"/>
                    </a:cubicBezTo>
                    <a:cubicBezTo>
                      <a:pt x="301" y="411"/>
                      <a:pt x="301" y="411"/>
                      <a:pt x="302" y="411"/>
                    </a:cubicBezTo>
                    <a:cubicBezTo>
                      <a:pt x="302" y="410"/>
                      <a:pt x="302" y="410"/>
                      <a:pt x="303" y="410"/>
                    </a:cubicBezTo>
                    <a:cubicBezTo>
                      <a:pt x="303" y="410"/>
                      <a:pt x="303" y="410"/>
                      <a:pt x="303" y="410"/>
                    </a:cubicBezTo>
                    <a:cubicBezTo>
                      <a:pt x="303" y="410"/>
                      <a:pt x="304" y="409"/>
                      <a:pt x="304" y="409"/>
                    </a:cubicBezTo>
                    <a:cubicBezTo>
                      <a:pt x="304" y="409"/>
                      <a:pt x="304" y="409"/>
                      <a:pt x="304" y="409"/>
                    </a:cubicBezTo>
                    <a:cubicBezTo>
                      <a:pt x="304" y="409"/>
                      <a:pt x="304" y="408"/>
                      <a:pt x="305" y="408"/>
                    </a:cubicBezTo>
                    <a:cubicBezTo>
                      <a:pt x="305" y="408"/>
                      <a:pt x="305" y="408"/>
                      <a:pt x="306" y="407"/>
                    </a:cubicBezTo>
                    <a:cubicBezTo>
                      <a:pt x="306" y="407"/>
                      <a:pt x="307" y="407"/>
                      <a:pt x="307" y="407"/>
                    </a:cubicBezTo>
                    <a:cubicBezTo>
                      <a:pt x="308" y="407"/>
                      <a:pt x="310" y="408"/>
                      <a:pt x="310" y="408"/>
                    </a:cubicBezTo>
                    <a:cubicBezTo>
                      <a:pt x="311" y="408"/>
                      <a:pt x="312" y="408"/>
                      <a:pt x="312" y="408"/>
                    </a:cubicBezTo>
                    <a:cubicBezTo>
                      <a:pt x="313" y="407"/>
                      <a:pt x="314" y="406"/>
                      <a:pt x="316" y="406"/>
                    </a:cubicBezTo>
                    <a:cubicBezTo>
                      <a:pt x="317" y="406"/>
                      <a:pt x="318" y="407"/>
                      <a:pt x="319" y="407"/>
                    </a:cubicBezTo>
                    <a:cubicBezTo>
                      <a:pt x="320" y="408"/>
                      <a:pt x="322" y="408"/>
                      <a:pt x="323" y="407"/>
                    </a:cubicBezTo>
                    <a:cubicBezTo>
                      <a:pt x="325" y="406"/>
                      <a:pt x="328" y="406"/>
                      <a:pt x="329" y="407"/>
                    </a:cubicBezTo>
                    <a:cubicBezTo>
                      <a:pt x="329" y="407"/>
                      <a:pt x="329" y="407"/>
                      <a:pt x="330" y="407"/>
                    </a:cubicBezTo>
                    <a:cubicBezTo>
                      <a:pt x="330" y="407"/>
                      <a:pt x="330" y="407"/>
                      <a:pt x="330" y="407"/>
                    </a:cubicBezTo>
                    <a:cubicBezTo>
                      <a:pt x="331" y="404"/>
                      <a:pt x="337" y="400"/>
                      <a:pt x="340" y="400"/>
                    </a:cubicBezTo>
                    <a:cubicBezTo>
                      <a:pt x="341" y="400"/>
                      <a:pt x="341" y="400"/>
                      <a:pt x="342" y="401"/>
                    </a:cubicBezTo>
                    <a:cubicBezTo>
                      <a:pt x="342" y="401"/>
                      <a:pt x="342" y="401"/>
                      <a:pt x="343" y="402"/>
                    </a:cubicBezTo>
                    <a:cubicBezTo>
                      <a:pt x="344" y="403"/>
                      <a:pt x="345" y="404"/>
                      <a:pt x="350" y="405"/>
                    </a:cubicBezTo>
                    <a:cubicBezTo>
                      <a:pt x="352" y="405"/>
                      <a:pt x="354" y="406"/>
                      <a:pt x="355" y="408"/>
                    </a:cubicBezTo>
                    <a:cubicBezTo>
                      <a:pt x="356" y="409"/>
                      <a:pt x="356" y="411"/>
                      <a:pt x="355" y="412"/>
                    </a:cubicBezTo>
                    <a:cubicBezTo>
                      <a:pt x="355" y="413"/>
                      <a:pt x="355" y="413"/>
                      <a:pt x="355" y="414"/>
                    </a:cubicBezTo>
                    <a:cubicBezTo>
                      <a:pt x="355" y="415"/>
                      <a:pt x="362" y="420"/>
                      <a:pt x="364" y="420"/>
                    </a:cubicBezTo>
                    <a:cubicBezTo>
                      <a:pt x="365" y="420"/>
                      <a:pt x="365" y="420"/>
                      <a:pt x="365" y="421"/>
                    </a:cubicBezTo>
                    <a:cubicBezTo>
                      <a:pt x="365" y="421"/>
                      <a:pt x="365" y="421"/>
                      <a:pt x="366" y="421"/>
                    </a:cubicBezTo>
                    <a:cubicBezTo>
                      <a:pt x="366" y="421"/>
                      <a:pt x="366" y="421"/>
                      <a:pt x="367" y="422"/>
                    </a:cubicBezTo>
                    <a:cubicBezTo>
                      <a:pt x="367" y="422"/>
                      <a:pt x="367" y="422"/>
                      <a:pt x="367" y="422"/>
                    </a:cubicBezTo>
                    <a:cubicBezTo>
                      <a:pt x="367" y="422"/>
                      <a:pt x="368" y="422"/>
                      <a:pt x="369" y="422"/>
                    </a:cubicBezTo>
                    <a:cubicBezTo>
                      <a:pt x="370" y="422"/>
                      <a:pt x="370" y="422"/>
                      <a:pt x="370" y="422"/>
                    </a:cubicBezTo>
                    <a:cubicBezTo>
                      <a:pt x="371" y="422"/>
                      <a:pt x="371" y="421"/>
                      <a:pt x="371" y="421"/>
                    </a:cubicBezTo>
                    <a:cubicBezTo>
                      <a:pt x="372" y="419"/>
                      <a:pt x="374" y="418"/>
                      <a:pt x="376" y="418"/>
                    </a:cubicBezTo>
                    <a:cubicBezTo>
                      <a:pt x="378" y="418"/>
                      <a:pt x="380" y="419"/>
                      <a:pt x="381" y="421"/>
                    </a:cubicBezTo>
                    <a:cubicBezTo>
                      <a:pt x="381" y="422"/>
                      <a:pt x="382" y="422"/>
                      <a:pt x="382" y="422"/>
                    </a:cubicBezTo>
                    <a:cubicBezTo>
                      <a:pt x="382" y="422"/>
                      <a:pt x="383" y="422"/>
                      <a:pt x="384" y="421"/>
                    </a:cubicBezTo>
                    <a:cubicBezTo>
                      <a:pt x="385" y="420"/>
                      <a:pt x="386" y="420"/>
                      <a:pt x="387" y="420"/>
                    </a:cubicBezTo>
                    <a:cubicBezTo>
                      <a:pt x="389" y="420"/>
                      <a:pt x="391" y="421"/>
                      <a:pt x="391" y="423"/>
                    </a:cubicBezTo>
                    <a:cubicBezTo>
                      <a:pt x="392" y="424"/>
                      <a:pt x="392" y="427"/>
                      <a:pt x="390" y="429"/>
                    </a:cubicBezTo>
                    <a:cubicBezTo>
                      <a:pt x="390" y="429"/>
                      <a:pt x="390" y="429"/>
                      <a:pt x="390" y="429"/>
                    </a:cubicBezTo>
                    <a:cubicBezTo>
                      <a:pt x="390" y="431"/>
                      <a:pt x="391" y="434"/>
                      <a:pt x="392" y="435"/>
                    </a:cubicBezTo>
                    <a:cubicBezTo>
                      <a:pt x="393" y="435"/>
                      <a:pt x="393" y="434"/>
                      <a:pt x="392" y="433"/>
                    </a:cubicBezTo>
                    <a:cubicBezTo>
                      <a:pt x="391" y="428"/>
                      <a:pt x="398" y="424"/>
                      <a:pt x="409" y="421"/>
                    </a:cubicBezTo>
                    <a:cubicBezTo>
                      <a:pt x="419" y="417"/>
                      <a:pt x="429" y="411"/>
                      <a:pt x="430" y="409"/>
                    </a:cubicBezTo>
                    <a:cubicBezTo>
                      <a:pt x="430" y="408"/>
                      <a:pt x="431" y="407"/>
                      <a:pt x="433" y="407"/>
                    </a:cubicBezTo>
                    <a:cubicBezTo>
                      <a:pt x="433" y="407"/>
                      <a:pt x="434" y="408"/>
                      <a:pt x="436" y="408"/>
                    </a:cubicBezTo>
                    <a:cubicBezTo>
                      <a:pt x="438" y="409"/>
                      <a:pt x="441" y="409"/>
                      <a:pt x="442" y="408"/>
                    </a:cubicBezTo>
                    <a:cubicBezTo>
                      <a:pt x="445" y="406"/>
                      <a:pt x="454" y="405"/>
                      <a:pt x="461" y="405"/>
                    </a:cubicBezTo>
                    <a:cubicBezTo>
                      <a:pt x="462" y="405"/>
                      <a:pt x="462" y="405"/>
                      <a:pt x="462" y="405"/>
                    </a:cubicBezTo>
                    <a:cubicBezTo>
                      <a:pt x="463" y="405"/>
                      <a:pt x="464" y="405"/>
                      <a:pt x="465" y="403"/>
                    </a:cubicBezTo>
                    <a:cubicBezTo>
                      <a:pt x="465" y="402"/>
                      <a:pt x="466" y="401"/>
                      <a:pt x="468" y="400"/>
                    </a:cubicBezTo>
                    <a:cubicBezTo>
                      <a:pt x="469" y="399"/>
                      <a:pt x="470" y="398"/>
                      <a:pt x="470" y="397"/>
                    </a:cubicBezTo>
                    <a:cubicBezTo>
                      <a:pt x="472" y="396"/>
                      <a:pt x="472" y="395"/>
                      <a:pt x="475" y="394"/>
                    </a:cubicBezTo>
                    <a:cubicBezTo>
                      <a:pt x="479" y="393"/>
                      <a:pt x="480" y="390"/>
                      <a:pt x="480" y="389"/>
                    </a:cubicBezTo>
                    <a:cubicBezTo>
                      <a:pt x="480" y="387"/>
                      <a:pt x="483" y="386"/>
                      <a:pt x="485" y="385"/>
                    </a:cubicBezTo>
                    <a:cubicBezTo>
                      <a:pt x="486" y="384"/>
                      <a:pt x="488" y="384"/>
                      <a:pt x="488" y="384"/>
                    </a:cubicBezTo>
                    <a:cubicBezTo>
                      <a:pt x="488" y="382"/>
                      <a:pt x="490" y="381"/>
                      <a:pt x="492" y="380"/>
                    </a:cubicBezTo>
                    <a:cubicBezTo>
                      <a:pt x="492" y="380"/>
                      <a:pt x="494" y="379"/>
                      <a:pt x="494" y="379"/>
                    </a:cubicBezTo>
                    <a:cubicBezTo>
                      <a:pt x="494" y="376"/>
                      <a:pt x="496" y="375"/>
                      <a:pt x="497" y="374"/>
                    </a:cubicBezTo>
                    <a:cubicBezTo>
                      <a:pt x="498" y="374"/>
                      <a:pt x="499" y="374"/>
                      <a:pt x="499" y="373"/>
                    </a:cubicBezTo>
                    <a:cubicBezTo>
                      <a:pt x="499" y="373"/>
                      <a:pt x="499" y="371"/>
                      <a:pt x="499" y="370"/>
                    </a:cubicBezTo>
                    <a:cubicBezTo>
                      <a:pt x="499" y="368"/>
                      <a:pt x="498" y="365"/>
                      <a:pt x="501" y="364"/>
                    </a:cubicBezTo>
                    <a:cubicBezTo>
                      <a:pt x="500" y="364"/>
                      <a:pt x="500" y="363"/>
                      <a:pt x="500" y="363"/>
                    </a:cubicBezTo>
                    <a:cubicBezTo>
                      <a:pt x="499" y="362"/>
                      <a:pt x="499" y="362"/>
                      <a:pt x="499" y="361"/>
                    </a:cubicBezTo>
                    <a:cubicBezTo>
                      <a:pt x="498" y="360"/>
                      <a:pt x="499" y="359"/>
                      <a:pt x="499" y="359"/>
                    </a:cubicBezTo>
                    <a:cubicBezTo>
                      <a:pt x="500" y="358"/>
                      <a:pt x="501" y="357"/>
                      <a:pt x="503" y="356"/>
                    </a:cubicBezTo>
                    <a:cubicBezTo>
                      <a:pt x="505" y="356"/>
                      <a:pt x="506" y="356"/>
                      <a:pt x="507" y="355"/>
                    </a:cubicBezTo>
                    <a:cubicBezTo>
                      <a:pt x="510" y="353"/>
                      <a:pt x="511" y="351"/>
                      <a:pt x="512" y="348"/>
                    </a:cubicBezTo>
                    <a:cubicBezTo>
                      <a:pt x="512" y="344"/>
                      <a:pt x="518" y="341"/>
                      <a:pt x="520" y="340"/>
                    </a:cubicBezTo>
                    <a:cubicBezTo>
                      <a:pt x="521" y="340"/>
                      <a:pt x="522" y="337"/>
                      <a:pt x="521" y="333"/>
                    </a:cubicBezTo>
                    <a:cubicBezTo>
                      <a:pt x="521" y="331"/>
                      <a:pt x="522" y="329"/>
                      <a:pt x="523" y="329"/>
                    </a:cubicBezTo>
                    <a:cubicBezTo>
                      <a:pt x="522" y="328"/>
                      <a:pt x="522" y="327"/>
                      <a:pt x="522" y="326"/>
                    </a:cubicBezTo>
                    <a:cubicBezTo>
                      <a:pt x="523" y="325"/>
                      <a:pt x="523" y="324"/>
                      <a:pt x="525" y="323"/>
                    </a:cubicBezTo>
                    <a:cubicBezTo>
                      <a:pt x="523" y="323"/>
                      <a:pt x="522" y="321"/>
                      <a:pt x="521" y="320"/>
                    </a:cubicBezTo>
                    <a:cubicBezTo>
                      <a:pt x="520" y="320"/>
                      <a:pt x="520" y="320"/>
                      <a:pt x="520" y="320"/>
                    </a:cubicBezTo>
                    <a:cubicBezTo>
                      <a:pt x="519" y="320"/>
                      <a:pt x="518" y="321"/>
                      <a:pt x="517" y="321"/>
                    </a:cubicBezTo>
                    <a:cubicBezTo>
                      <a:pt x="515" y="321"/>
                      <a:pt x="512" y="319"/>
                      <a:pt x="512" y="317"/>
                    </a:cubicBezTo>
                    <a:cubicBezTo>
                      <a:pt x="511" y="316"/>
                      <a:pt x="512" y="314"/>
                      <a:pt x="514" y="314"/>
                    </a:cubicBezTo>
                    <a:cubicBezTo>
                      <a:pt x="516" y="313"/>
                      <a:pt x="519" y="312"/>
                      <a:pt x="521" y="310"/>
                    </a:cubicBezTo>
                    <a:cubicBezTo>
                      <a:pt x="523" y="310"/>
                      <a:pt x="524" y="309"/>
                      <a:pt x="525" y="308"/>
                    </a:cubicBezTo>
                    <a:cubicBezTo>
                      <a:pt x="524" y="307"/>
                      <a:pt x="521" y="306"/>
                      <a:pt x="520" y="306"/>
                    </a:cubicBezTo>
                    <a:cubicBezTo>
                      <a:pt x="520" y="306"/>
                      <a:pt x="520" y="306"/>
                      <a:pt x="520" y="306"/>
                    </a:cubicBezTo>
                    <a:cubicBezTo>
                      <a:pt x="517" y="306"/>
                      <a:pt x="515" y="303"/>
                      <a:pt x="513" y="301"/>
                    </a:cubicBezTo>
                    <a:cubicBezTo>
                      <a:pt x="512" y="300"/>
                      <a:pt x="511" y="298"/>
                      <a:pt x="510" y="298"/>
                    </a:cubicBezTo>
                    <a:cubicBezTo>
                      <a:pt x="507" y="298"/>
                      <a:pt x="507" y="297"/>
                      <a:pt x="507" y="296"/>
                    </a:cubicBezTo>
                    <a:cubicBezTo>
                      <a:pt x="507" y="293"/>
                      <a:pt x="511" y="293"/>
                      <a:pt x="512" y="293"/>
                    </a:cubicBezTo>
                    <a:cubicBezTo>
                      <a:pt x="514" y="293"/>
                      <a:pt x="516" y="293"/>
                      <a:pt x="517" y="294"/>
                    </a:cubicBezTo>
                    <a:cubicBezTo>
                      <a:pt x="520" y="296"/>
                      <a:pt x="522" y="297"/>
                      <a:pt x="524" y="297"/>
                    </a:cubicBezTo>
                    <a:cubicBezTo>
                      <a:pt x="523" y="295"/>
                      <a:pt x="520" y="292"/>
                      <a:pt x="515" y="289"/>
                    </a:cubicBezTo>
                    <a:cubicBezTo>
                      <a:pt x="513" y="287"/>
                      <a:pt x="513" y="284"/>
                      <a:pt x="513" y="283"/>
                    </a:cubicBezTo>
                    <a:cubicBezTo>
                      <a:pt x="513" y="282"/>
                      <a:pt x="513" y="282"/>
                      <a:pt x="513" y="282"/>
                    </a:cubicBezTo>
                    <a:cubicBezTo>
                      <a:pt x="511" y="280"/>
                      <a:pt x="507" y="270"/>
                      <a:pt x="506" y="267"/>
                    </a:cubicBezTo>
                    <a:cubicBezTo>
                      <a:pt x="505" y="266"/>
                      <a:pt x="503" y="265"/>
                      <a:pt x="501" y="264"/>
                    </a:cubicBezTo>
                    <a:cubicBezTo>
                      <a:pt x="499" y="263"/>
                      <a:pt x="497" y="262"/>
                      <a:pt x="496" y="261"/>
                    </a:cubicBezTo>
                    <a:cubicBezTo>
                      <a:pt x="495" y="259"/>
                      <a:pt x="495" y="257"/>
                      <a:pt x="495" y="255"/>
                    </a:cubicBezTo>
                    <a:cubicBezTo>
                      <a:pt x="496" y="252"/>
                      <a:pt x="499" y="249"/>
                      <a:pt x="502" y="247"/>
                    </a:cubicBezTo>
                    <a:cubicBezTo>
                      <a:pt x="504" y="247"/>
                      <a:pt x="504" y="245"/>
                      <a:pt x="505" y="244"/>
                    </a:cubicBezTo>
                    <a:cubicBezTo>
                      <a:pt x="505" y="243"/>
                      <a:pt x="506" y="241"/>
                      <a:pt x="508" y="241"/>
                    </a:cubicBezTo>
                    <a:cubicBezTo>
                      <a:pt x="508" y="241"/>
                      <a:pt x="508" y="241"/>
                      <a:pt x="508" y="241"/>
                    </a:cubicBezTo>
                    <a:cubicBezTo>
                      <a:pt x="509" y="241"/>
                      <a:pt x="509" y="241"/>
                      <a:pt x="509" y="241"/>
                    </a:cubicBezTo>
                    <a:cubicBezTo>
                      <a:pt x="510" y="241"/>
                      <a:pt x="511" y="241"/>
                      <a:pt x="512" y="238"/>
                    </a:cubicBezTo>
                    <a:cubicBezTo>
                      <a:pt x="514" y="235"/>
                      <a:pt x="517" y="235"/>
                      <a:pt x="518" y="234"/>
                    </a:cubicBezTo>
                    <a:cubicBezTo>
                      <a:pt x="519" y="234"/>
                      <a:pt x="519" y="234"/>
                      <a:pt x="520" y="234"/>
                    </a:cubicBezTo>
                    <a:cubicBezTo>
                      <a:pt x="521" y="233"/>
                      <a:pt x="524" y="232"/>
                      <a:pt x="527" y="231"/>
                    </a:cubicBezTo>
                    <a:cubicBezTo>
                      <a:pt x="529" y="231"/>
                      <a:pt x="532" y="231"/>
                      <a:pt x="533" y="230"/>
                    </a:cubicBezTo>
                    <a:cubicBezTo>
                      <a:pt x="533" y="230"/>
                      <a:pt x="533" y="229"/>
                      <a:pt x="532" y="228"/>
                    </a:cubicBezTo>
                    <a:cubicBezTo>
                      <a:pt x="531" y="227"/>
                      <a:pt x="529" y="226"/>
                      <a:pt x="528" y="226"/>
                    </a:cubicBezTo>
                    <a:cubicBezTo>
                      <a:pt x="527" y="227"/>
                      <a:pt x="526" y="227"/>
                      <a:pt x="525" y="227"/>
                    </a:cubicBezTo>
                    <a:cubicBezTo>
                      <a:pt x="521" y="227"/>
                      <a:pt x="517" y="225"/>
                      <a:pt x="515" y="221"/>
                    </a:cubicBezTo>
                    <a:cubicBezTo>
                      <a:pt x="514" y="221"/>
                      <a:pt x="511" y="224"/>
                      <a:pt x="510" y="226"/>
                    </a:cubicBezTo>
                    <a:cubicBezTo>
                      <a:pt x="507" y="228"/>
                      <a:pt x="505" y="230"/>
                      <a:pt x="502" y="232"/>
                    </a:cubicBezTo>
                    <a:cubicBezTo>
                      <a:pt x="499" y="233"/>
                      <a:pt x="496" y="232"/>
                      <a:pt x="494" y="229"/>
                    </a:cubicBezTo>
                    <a:cubicBezTo>
                      <a:pt x="492" y="226"/>
                      <a:pt x="491" y="223"/>
                      <a:pt x="493" y="220"/>
                    </a:cubicBezTo>
                    <a:cubicBezTo>
                      <a:pt x="493" y="219"/>
                      <a:pt x="493" y="219"/>
                      <a:pt x="493" y="219"/>
                    </a:cubicBezTo>
                    <a:cubicBezTo>
                      <a:pt x="493" y="219"/>
                      <a:pt x="492" y="219"/>
                      <a:pt x="488" y="219"/>
                    </a:cubicBezTo>
                    <a:cubicBezTo>
                      <a:pt x="486" y="219"/>
                      <a:pt x="485" y="219"/>
                      <a:pt x="483" y="219"/>
                    </a:cubicBezTo>
                    <a:cubicBezTo>
                      <a:pt x="483" y="219"/>
                      <a:pt x="483" y="219"/>
                      <a:pt x="483" y="219"/>
                    </a:cubicBezTo>
                    <a:cubicBezTo>
                      <a:pt x="479" y="219"/>
                      <a:pt x="476" y="216"/>
                      <a:pt x="476" y="212"/>
                    </a:cubicBezTo>
                    <a:cubicBezTo>
                      <a:pt x="476" y="208"/>
                      <a:pt x="478" y="201"/>
                      <a:pt x="482" y="201"/>
                    </a:cubicBezTo>
                    <a:cubicBezTo>
                      <a:pt x="484" y="201"/>
                      <a:pt x="486" y="201"/>
                      <a:pt x="487" y="201"/>
                    </a:cubicBezTo>
                    <a:cubicBezTo>
                      <a:pt x="488" y="201"/>
                      <a:pt x="490" y="202"/>
                      <a:pt x="491" y="202"/>
                    </a:cubicBezTo>
                    <a:cubicBezTo>
                      <a:pt x="492" y="202"/>
                      <a:pt x="494" y="201"/>
                      <a:pt x="495" y="198"/>
                    </a:cubicBezTo>
                    <a:cubicBezTo>
                      <a:pt x="496" y="193"/>
                      <a:pt x="499" y="192"/>
                      <a:pt x="502" y="192"/>
                    </a:cubicBezTo>
                    <a:cubicBezTo>
                      <a:pt x="504" y="191"/>
                      <a:pt x="506" y="191"/>
                      <a:pt x="508" y="188"/>
                    </a:cubicBezTo>
                    <a:cubicBezTo>
                      <a:pt x="512" y="184"/>
                      <a:pt x="518" y="178"/>
                      <a:pt x="524" y="178"/>
                    </a:cubicBezTo>
                    <a:cubicBezTo>
                      <a:pt x="526" y="178"/>
                      <a:pt x="528" y="179"/>
                      <a:pt x="530" y="180"/>
                    </a:cubicBezTo>
                    <a:cubicBezTo>
                      <a:pt x="532" y="182"/>
                      <a:pt x="532" y="183"/>
                      <a:pt x="532" y="184"/>
                    </a:cubicBezTo>
                    <a:cubicBezTo>
                      <a:pt x="533" y="188"/>
                      <a:pt x="530" y="191"/>
                      <a:pt x="527" y="194"/>
                    </a:cubicBezTo>
                    <a:cubicBezTo>
                      <a:pt x="525" y="195"/>
                      <a:pt x="524" y="197"/>
                      <a:pt x="523" y="198"/>
                    </a:cubicBezTo>
                    <a:cubicBezTo>
                      <a:pt x="523" y="199"/>
                      <a:pt x="523" y="200"/>
                      <a:pt x="523" y="201"/>
                    </a:cubicBezTo>
                    <a:cubicBezTo>
                      <a:pt x="523" y="202"/>
                      <a:pt x="523" y="204"/>
                      <a:pt x="522" y="206"/>
                    </a:cubicBezTo>
                    <a:cubicBezTo>
                      <a:pt x="523" y="206"/>
                      <a:pt x="525" y="205"/>
                      <a:pt x="526" y="204"/>
                    </a:cubicBezTo>
                    <a:cubicBezTo>
                      <a:pt x="534" y="199"/>
                      <a:pt x="541" y="195"/>
                      <a:pt x="548" y="192"/>
                    </a:cubicBezTo>
                    <a:cubicBezTo>
                      <a:pt x="549" y="192"/>
                      <a:pt x="551" y="191"/>
                      <a:pt x="552" y="191"/>
                    </a:cubicBezTo>
                    <a:cubicBezTo>
                      <a:pt x="552" y="191"/>
                      <a:pt x="552" y="191"/>
                      <a:pt x="553" y="191"/>
                    </a:cubicBezTo>
                    <a:cubicBezTo>
                      <a:pt x="553" y="191"/>
                      <a:pt x="553" y="190"/>
                      <a:pt x="553" y="190"/>
                    </a:cubicBezTo>
                    <a:cubicBezTo>
                      <a:pt x="553" y="190"/>
                      <a:pt x="553" y="189"/>
                      <a:pt x="554" y="189"/>
                    </a:cubicBezTo>
                    <a:cubicBezTo>
                      <a:pt x="554" y="189"/>
                      <a:pt x="554" y="189"/>
                      <a:pt x="554" y="189"/>
                    </a:cubicBezTo>
                    <a:cubicBezTo>
                      <a:pt x="554" y="188"/>
                      <a:pt x="554" y="188"/>
                      <a:pt x="555" y="188"/>
                    </a:cubicBezTo>
                    <a:cubicBezTo>
                      <a:pt x="555" y="188"/>
                      <a:pt x="555" y="188"/>
                      <a:pt x="555" y="187"/>
                    </a:cubicBezTo>
                    <a:cubicBezTo>
                      <a:pt x="555" y="187"/>
                      <a:pt x="556" y="187"/>
                      <a:pt x="556" y="187"/>
                    </a:cubicBezTo>
                    <a:cubicBezTo>
                      <a:pt x="557" y="186"/>
                      <a:pt x="558" y="186"/>
                      <a:pt x="559" y="185"/>
                    </a:cubicBezTo>
                    <a:cubicBezTo>
                      <a:pt x="564" y="183"/>
                      <a:pt x="575" y="178"/>
                      <a:pt x="576" y="176"/>
                    </a:cubicBezTo>
                    <a:cubicBezTo>
                      <a:pt x="577" y="175"/>
                      <a:pt x="577" y="174"/>
                      <a:pt x="578" y="173"/>
                    </a:cubicBezTo>
                    <a:cubicBezTo>
                      <a:pt x="580" y="170"/>
                      <a:pt x="582" y="167"/>
                      <a:pt x="585" y="167"/>
                    </a:cubicBezTo>
                    <a:cubicBezTo>
                      <a:pt x="587" y="167"/>
                      <a:pt x="588" y="168"/>
                      <a:pt x="589" y="169"/>
                    </a:cubicBezTo>
                    <a:cubicBezTo>
                      <a:pt x="590" y="169"/>
                      <a:pt x="591" y="170"/>
                      <a:pt x="592" y="170"/>
                    </a:cubicBezTo>
                    <a:cubicBezTo>
                      <a:pt x="594" y="170"/>
                      <a:pt x="595" y="170"/>
                      <a:pt x="596" y="170"/>
                    </a:cubicBezTo>
                    <a:cubicBezTo>
                      <a:pt x="596" y="170"/>
                      <a:pt x="597" y="170"/>
                      <a:pt x="598" y="170"/>
                    </a:cubicBezTo>
                    <a:cubicBezTo>
                      <a:pt x="597" y="169"/>
                      <a:pt x="596" y="167"/>
                      <a:pt x="597" y="166"/>
                    </a:cubicBezTo>
                    <a:cubicBezTo>
                      <a:pt x="598" y="164"/>
                      <a:pt x="600" y="164"/>
                      <a:pt x="603" y="163"/>
                    </a:cubicBezTo>
                    <a:cubicBezTo>
                      <a:pt x="604" y="163"/>
                      <a:pt x="604" y="163"/>
                      <a:pt x="604" y="163"/>
                    </a:cubicBezTo>
                    <a:cubicBezTo>
                      <a:pt x="606" y="163"/>
                      <a:pt x="606" y="162"/>
                      <a:pt x="607" y="161"/>
                    </a:cubicBezTo>
                    <a:cubicBezTo>
                      <a:pt x="608" y="159"/>
                      <a:pt x="609" y="157"/>
                      <a:pt x="612" y="157"/>
                    </a:cubicBezTo>
                    <a:cubicBezTo>
                      <a:pt x="612" y="157"/>
                      <a:pt x="613" y="155"/>
                      <a:pt x="613" y="154"/>
                    </a:cubicBezTo>
                    <a:cubicBezTo>
                      <a:pt x="614" y="152"/>
                      <a:pt x="615" y="149"/>
                      <a:pt x="619" y="149"/>
                    </a:cubicBezTo>
                    <a:cubicBezTo>
                      <a:pt x="621" y="149"/>
                      <a:pt x="622" y="150"/>
                      <a:pt x="624" y="151"/>
                    </a:cubicBezTo>
                    <a:cubicBezTo>
                      <a:pt x="625" y="152"/>
                      <a:pt x="626" y="153"/>
                      <a:pt x="627" y="152"/>
                    </a:cubicBezTo>
                    <a:cubicBezTo>
                      <a:pt x="628" y="152"/>
                      <a:pt x="629" y="152"/>
                      <a:pt x="629" y="152"/>
                    </a:cubicBezTo>
                    <a:cubicBezTo>
                      <a:pt x="629" y="152"/>
                      <a:pt x="630" y="152"/>
                      <a:pt x="630" y="152"/>
                    </a:cubicBezTo>
                    <a:cubicBezTo>
                      <a:pt x="630" y="152"/>
                      <a:pt x="630" y="152"/>
                      <a:pt x="631" y="153"/>
                    </a:cubicBezTo>
                    <a:cubicBezTo>
                      <a:pt x="631" y="152"/>
                      <a:pt x="631" y="152"/>
                      <a:pt x="632" y="152"/>
                    </a:cubicBezTo>
                    <a:cubicBezTo>
                      <a:pt x="632" y="152"/>
                      <a:pt x="632" y="152"/>
                      <a:pt x="632" y="151"/>
                    </a:cubicBezTo>
                    <a:cubicBezTo>
                      <a:pt x="632" y="150"/>
                      <a:pt x="632" y="149"/>
                      <a:pt x="632" y="148"/>
                    </a:cubicBezTo>
                    <a:cubicBezTo>
                      <a:pt x="632" y="146"/>
                      <a:pt x="632" y="144"/>
                      <a:pt x="631" y="143"/>
                    </a:cubicBezTo>
                    <a:cubicBezTo>
                      <a:pt x="630" y="140"/>
                      <a:pt x="630" y="137"/>
                      <a:pt x="630" y="136"/>
                    </a:cubicBezTo>
                    <a:cubicBezTo>
                      <a:pt x="631" y="135"/>
                      <a:pt x="631" y="134"/>
                      <a:pt x="630" y="133"/>
                    </a:cubicBezTo>
                    <a:cubicBezTo>
                      <a:pt x="630" y="132"/>
                      <a:pt x="629" y="127"/>
                      <a:pt x="631" y="124"/>
                    </a:cubicBezTo>
                    <a:cubicBezTo>
                      <a:pt x="632" y="123"/>
                      <a:pt x="633" y="123"/>
                      <a:pt x="634" y="123"/>
                    </a:cubicBezTo>
                    <a:cubicBezTo>
                      <a:pt x="634" y="123"/>
                      <a:pt x="636" y="121"/>
                      <a:pt x="636" y="121"/>
                    </a:cubicBezTo>
                    <a:cubicBezTo>
                      <a:pt x="638" y="119"/>
                      <a:pt x="640" y="118"/>
                      <a:pt x="642" y="118"/>
                    </a:cubicBezTo>
                    <a:cubicBezTo>
                      <a:pt x="643" y="118"/>
                      <a:pt x="644" y="118"/>
                      <a:pt x="645" y="119"/>
                    </a:cubicBezTo>
                    <a:cubicBezTo>
                      <a:pt x="646" y="120"/>
                      <a:pt x="648" y="120"/>
                      <a:pt x="650" y="120"/>
                    </a:cubicBezTo>
                    <a:cubicBezTo>
                      <a:pt x="650" y="120"/>
                      <a:pt x="650" y="120"/>
                      <a:pt x="650" y="120"/>
                    </a:cubicBezTo>
                    <a:cubicBezTo>
                      <a:pt x="651" y="120"/>
                      <a:pt x="651" y="120"/>
                      <a:pt x="652" y="120"/>
                    </a:cubicBezTo>
                    <a:cubicBezTo>
                      <a:pt x="651" y="118"/>
                      <a:pt x="653" y="117"/>
                      <a:pt x="654" y="115"/>
                    </a:cubicBezTo>
                    <a:cubicBezTo>
                      <a:pt x="656" y="114"/>
                      <a:pt x="657" y="114"/>
                      <a:pt x="657" y="113"/>
                    </a:cubicBezTo>
                    <a:cubicBezTo>
                      <a:pt x="657" y="110"/>
                      <a:pt x="659" y="108"/>
                      <a:pt x="661" y="107"/>
                    </a:cubicBezTo>
                    <a:cubicBezTo>
                      <a:pt x="662" y="106"/>
                      <a:pt x="663" y="105"/>
                      <a:pt x="663" y="104"/>
                    </a:cubicBezTo>
                    <a:cubicBezTo>
                      <a:pt x="664" y="103"/>
                      <a:pt x="664" y="103"/>
                      <a:pt x="664" y="102"/>
                    </a:cubicBezTo>
                    <a:cubicBezTo>
                      <a:pt x="665" y="97"/>
                      <a:pt x="666" y="93"/>
                      <a:pt x="668" y="90"/>
                    </a:cubicBezTo>
                    <a:cubicBezTo>
                      <a:pt x="669" y="89"/>
                      <a:pt x="670" y="89"/>
                      <a:pt x="670" y="88"/>
                    </a:cubicBezTo>
                    <a:cubicBezTo>
                      <a:pt x="671" y="88"/>
                      <a:pt x="671" y="88"/>
                      <a:pt x="671" y="88"/>
                    </a:cubicBezTo>
                    <a:cubicBezTo>
                      <a:pt x="671" y="88"/>
                      <a:pt x="671" y="88"/>
                      <a:pt x="671" y="88"/>
                    </a:cubicBezTo>
                    <a:cubicBezTo>
                      <a:pt x="671" y="88"/>
                      <a:pt x="670" y="87"/>
                      <a:pt x="670" y="87"/>
                    </a:cubicBezTo>
                    <a:cubicBezTo>
                      <a:pt x="670" y="86"/>
                      <a:pt x="669" y="84"/>
                      <a:pt x="669" y="80"/>
                    </a:cubicBezTo>
                    <a:cubicBezTo>
                      <a:pt x="669" y="80"/>
                      <a:pt x="669" y="79"/>
                      <a:pt x="669" y="79"/>
                    </a:cubicBezTo>
                    <a:cubicBezTo>
                      <a:pt x="668" y="79"/>
                      <a:pt x="668" y="79"/>
                      <a:pt x="667" y="79"/>
                    </a:cubicBezTo>
                    <a:cubicBezTo>
                      <a:pt x="666" y="79"/>
                      <a:pt x="664" y="79"/>
                      <a:pt x="663" y="80"/>
                    </a:cubicBezTo>
                    <a:cubicBezTo>
                      <a:pt x="662" y="81"/>
                      <a:pt x="660" y="81"/>
                      <a:pt x="658" y="81"/>
                    </a:cubicBezTo>
                    <a:cubicBezTo>
                      <a:pt x="656" y="81"/>
                      <a:pt x="654" y="82"/>
                      <a:pt x="653" y="83"/>
                    </a:cubicBezTo>
                    <a:cubicBezTo>
                      <a:pt x="651" y="86"/>
                      <a:pt x="649" y="87"/>
                      <a:pt x="647" y="87"/>
                    </a:cubicBezTo>
                    <a:cubicBezTo>
                      <a:pt x="646" y="87"/>
                      <a:pt x="646" y="87"/>
                      <a:pt x="645" y="87"/>
                    </a:cubicBezTo>
                    <a:cubicBezTo>
                      <a:pt x="644" y="86"/>
                      <a:pt x="643" y="86"/>
                      <a:pt x="641" y="87"/>
                    </a:cubicBezTo>
                    <a:cubicBezTo>
                      <a:pt x="641" y="87"/>
                      <a:pt x="640" y="87"/>
                      <a:pt x="639" y="87"/>
                    </a:cubicBezTo>
                    <a:cubicBezTo>
                      <a:pt x="636" y="87"/>
                      <a:pt x="631" y="86"/>
                      <a:pt x="629" y="83"/>
                    </a:cubicBezTo>
                    <a:cubicBezTo>
                      <a:pt x="628" y="82"/>
                      <a:pt x="628" y="81"/>
                      <a:pt x="628" y="80"/>
                    </a:cubicBezTo>
                    <a:cubicBezTo>
                      <a:pt x="628" y="79"/>
                      <a:pt x="628" y="78"/>
                      <a:pt x="627" y="77"/>
                    </a:cubicBezTo>
                    <a:cubicBezTo>
                      <a:pt x="627" y="76"/>
                      <a:pt x="627" y="76"/>
                      <a:pt x="627" y="75"/>
                    </a:cubicBezTo>
                    <a:cubicBezTo>
                      <a:pt x="626" y="74"/>
                      <a:pt x="626" y="72"/>
                      <a:pt x="626" y="70"/>
                    </a:cubicBezTo>
                    <a:cubicBezTo>
                      <a:pt x="626" y="70"/>
                      <a:pt x="625" y="70"/>
                      <a:pt x="624" y="70"/>
                    </a:cubicBezTo>
                    <a:cubicBezTo>
                      <a:pt x="622" y="69"/>
                      <a:pt x="620" y="69"/>
                      <a:pt x="618" y="67"/>
                    </a:cubicBezTo>
                    <a:cubicBezTo>
                      <a:pt x="618" y="66"/>
                      <a:pt x="617" y="65"/>
                      <a:pt x="616" y="65"/>
                    </a:cubicBezTo>
                    <a:cubicBezTo>
                      <a:pt x="613" y="63"/>
                      <a:pt x="610" y="62"/>
                      <a:pt x="609" y="62"/>
                    </a:cubicBezTo>
                    <a:cubicBezTo>
                      <a:pt x="609" y="62"/>
                      <a:pt x="609" y="62"/>
                      <a:pt x="609" y="62"/>
                    </a:cubicBezTo>
                    <a:cubicBezTo>
                      <a:pt x="608" y="62"/>
                      <a:pt x="608" y="62"/>
                      <a:pt x="608" y="62"/>
                    </a:cubicBezTo>
                    <a:cubicBezTo>
                      <a:pt x="607" y="62"/>
                      <a:pt x="606" y="62"/>
                      <a:pt x="604" y="61"/>
                    </a:cubicBezTo>
                    <a:cubicBezTo>
                      <a:pt x="603" y="60"/>
                      <a:pt x="600" y="58"/>
                      <a:pt x="597" y="58"/>
                    </a:cubicBezTo>
                    <a:cubicBezTo>
                      <a:pt x="595" y="58"/>
                      <a:pt x="593" y="57"/>
                      <a:pt x="592" y="56"/>
                    </a:cubicBezTo>
                    <a:cubicBezTo>
                      <a:pt x="590" y="54"/>
                      <a:pt x="591" y="51"/>
                      <a:pt x="591" y="49"/>
                    </a:cubicBezTo>
                    <a:cubicBezTo>
                      <a:pt x="591" y="49"/>
                      <a:pt x="590" y="45"/>
                      <a:pt x="589" y="44"/>
                    </a:cubicBezTo>
                    <a:cubicBezTo>
                      <a:pt x="587" y="41"/>
                      <a:pt x="586" y="39"/>
                      <a:pt x="585" y="37"/>
                    </a:cubicBezTo>
                    <a:cubicBezTo>
                      <a:pt x="585" y="36"/>
                      <a:pt x="585" y="35"/>
                      <a:pt x="584" y="34"/>
                    </a:cubicBezTo>
                    <a:cubicBezTo>
                      <a:pt x="582" y="32"/>
                      <a:pt x="580" y="29"/>
                      <a:pt x="579" y="23"/>
                    </a:cubicBezTo>
                    <a:cubicBezTo>
                      <a:pt x="578" y="19"/>
                      <a:pt x="577" y="18"/>
                      <a:pt x="575" y="17"/>
                    </a:cubicBezTo>
                    <a:cubicBezTo>
                      <a:pt x="574" y="16"/>
                      <a:pt x="573" y="15"/>
                      <a:pt x="573" y="12"/>
                    </a:cubicBezTo>
                    <a:cubicBezTo>
                      <a:pt x="574" y="11"/>
                      <a:pt x="572" y="10"/>
                      <a:pt x="570" y="8"/>
                    </a:cubicBezTo>
                    <a:cubicBezTo>
                      <a:pt x="569" y="7"/>
                      <a:pt x="567" y="7"/>
                      <a:pt x="566" y="5"/>
                    </a:cubicBezTo>
                    <a:cubicBezTo>
                      <a:pt x="566" y="5"/>
                      <a:pt x="564" y="5"/>
                      <a:pt x="562" y="4"/>
                    </a:cubicBezTo>
                    <a:cubicBezTo>
                      <a:pt x="559" y="4"/>
                      <a:pt x="556" y="3"/>
                      <a:pt x="553" y="2"/>
                    </a:cubicBezTo>
                    <a:cubicBezTo>
                      <a:pt x="551" y="1"/>
                      <a:pt x="550" y="1"/>
                      <a:pt x="548" y="1"/>
                    </a:cubicBezTo>
                    <a:cubicBezTo>
                      <a:pt x="546" y="1"/>
                      <a:pt x="546" y="1"/>
                      <a:pt x="546" y="1"/>
                    </a:cubicBezTo>
                    <a:cubicBezTo>
                      <a:pt x="545" y="1"/>
                      <a:pt x="543" y="1"/>
                      <a:pt x="541" y="0"/>
                    </a:cubicBezTo>
                    <a:cubicBezTo>
                      <a:pt x="539" y="0"/>
                      <a:pt x="534" y="0"/>
                      <a:pt x="530" y="1"/>
                    </a:cubicBezTo>
                    <a:cubicBezTo>
                      <a:pt x="529" y="1"/>
                      <a:pt x="529" y="1"/>
                      <a:pt x="528" y="1"/>
                    </a:cubicBezTo>
                    <a:cubicBezTo>
                      <a:pt x="527" y="1"/>
                      <a:pt x="525" y="2"/>
                      <a:pt x="525" y="2"/>
                    </a:cubicBezTo>
                    <a:cubicBezTo>
                      <a:pt x="525" y="2"/>
                      <a:pt x="525" y="2"/>
                      <a:pt x="524" y="2"/>
                    </a:cubicBezTo>
                    <a:cubicBezTo>
                      <a:pt x="524" y="1"/>
                      <a:pt x="523" y="1"/>
                      <a:pt x="522" y="1"/>
                    </a:cubicBezTo>
                    <a:cubicBezTo>
                      <a:pt x="517" y="1"/>
                      <a:pt x="514" y="3"/>
                      <a:pt x="512" y="5"/>
                    </a:cubicBezTo>
                    <a:cubicBezTo>
                      <a:pt x="511" y="7"/>
                      <a:pt x="511" y="8"/>
                      <a:pt x="511" y="8"/>
                    </a:cubicBezTo>
                    <a:cubicBezTo>
                      <a:pt x="511" y="8"/>
                      <a:pt x="511" y="8"/>
                      <a:pt x="511" y="8"/>
                    </a:cubicBezTo>
                    <a:cubicBezTo>
                      <a:pt x="512" y="8"/>
                      <a:pt x="512" y="8"/>
                      <a:pt x="512" y="8"/>
                    </a:cubicBezTo>
                    <a:cubicBezTo>
                      <a:pt x="512" y="8"/>
                      <a:pt x="513" y="8"/>
                      <a:pt x="513" y="8"/>
                    </a:cubicBezTo>
                    <a:cubicBezTo>
                      <a:pt x="515" y="9"/>
                      <a:pt x="516" y="14"/>
                      <a:pt x="517" y="18"/>
                    </a:cubicBezTo>
                    <a:cubicBezTo>
                      <a:pt x="518" y="21"/>
                      <a:pt x="513" y="25"/>
                      <a:pt x="511" y="26"/>
                    </a:cubicBezTo>
                    <a:cubicBezTo>
                      <a:pt x="510" y="26"/>
                      <a:pt x="506" y="33"/>
                      <a:pt x="505" y="35"/>
                    </a:cubicBezTo>
                    <a:cubicBezTo>
                      <a:pt x="505" y="36"/>
                      <a:pt x="504" y="38"/>
                      <a:pt x="502" y="40"/>
                    </a:cubicBezTo>
                    <a:cubicBezTo>
                      <a:pt x="501" y="42"/>
                      <a:pt x="500" y="45"/>
                      <a:pt x="500" y="46"/>
                    </a:cubicBezTo>
                    <a:cubicBezTo>
                      <a:pt x="500" y="47"/>
                      <a:pt x="500" y="48"/>
                      <a:pt x="499" y="50"/>
                    </a:cubicBezTo>
                    <a:cubicBezTo>
                      <a:pt x="498" y="52"/>
                      <a:pt x="495" y="53"/>
                      <a:pt x="493" y="53"/>
                    </a:cubicBezTo>
                    <a:cubicBezTo>
                      <a:pt x="492" y="53"/>
                      <a:pt x="489" y="55"/>
                      <a:pt x="487" y="56"/>
                    </a:cubicBezTo>
                    <a:cubicBezTo>
                      <a:pt x="487" y="57"/>
                      <a:pt x="487" y="57"/>
                      <a:pt x="486" y="57"/>
                    </a:cubicBezTo>
                    <a:cubicBezTo>
                      <a:pt x="485" y="58"/>
                      <a:pt x="484" y="59"/>
                      <a:pt x="483" y="59"/>
                    </a:cubicBezTo>
                    <a:cubicBezTo>
                      <a:pt x="482" y="59"/>
                      <a:pt x="481" y="59"/>
                      <a:pt x="481" y="59"/>
                    </a:cubicBezTo>
                    <a:cubicBezTo>
                      <a:pt x="480" y="59"/>
                      <a:pt x="480" y="59"/>
                      <a:pt x="480" y="59"/>
                    </a:cubicBezTo>
                    <a:cubicBezTo>
                      <a:pt x="479" y="59"/>
                      <a:pt x="479" y="59"/>
                      <a:pt x="479" y="59"/>
                    </a:cubicBezTo>
                    <a:cubicBezTo>
                      <a:pt x="479" y="59"/>
                      <a:pt x="479" y="59"/>
                      <a:pt x="478" y="59"/>
                    </a:cubicBezTo>
                    <a:cubicBezTo>
                      <a:pt x="478" y="59"/>
                      <a:pt x="478" y="59"/>
                      <a:pt x="478" y="59"/>
                    </a:cubicBezTo>
                    <a:cubicBezTo>
                      <a:pt x="477" y="59"/>
                      <a:pt x="477" y="59"/>
                      <a:pt x="477" y="59"/>
                    </a:cubicBezTo>
                    <a:cubicBezTo>
                      <a:pt x="476" y="59"/>
                      <a:pt x="476" y="59"/>
                      <a:pt x="476" y="59"/>
                    </a:cubicBezTo>
                    <a:cubicBezTo>
                      <a:pt x="476" y="58"/>
                      <a:pt x="475" y="58"/>
                      <a:pt x="475" y="58"/>
                    </a:cubicBezTo>
                    <a:cubicBezTo>
                      <a:pt x="475" y="58"/>
                      <a:pt x="474" y="58"/>
                      <a:pt x="474" y="58"/>
                    </a:cubicBezTo>
                    <a:cubicBezTo>
                      <a:pt x="474" y="58"/>
                      <a:pt x="473" y="58"/>
                      <a:pt x="473" y="58"/>
                    </a:cubicBezTo>
                    <a:cubicBezTo>
                      <a:pt x="473" y="58"/>
                      <a:pt x="473" y="57"/>
                      <a:pt x="472" y="57"/>
                    </a:cubicBezTo>
                    <a:cubicBezTo>
                      <a:pt x="472" y="57"/>
                      <a:pt x="472" y="57"/>
                      <a:pt x="472" y="57"/>
                    </a:cubicBezTo>
                    <a:cubicBezTo>
                      <a:pt x="471" y="57"/>
                      <a:pt x="471" y="57"/>
                      <a:pt x="471" y="57"/>
                    </a:cubicBezTo>
                    <a:cubicBezTo>
                      <a:pt x="471" y="56"/>
                      <a:pt x="470" y="56"/>
                      <a:pt x="470" y="56"/>
                    </a:cubicBezTo>
                    <a:cubicBezTo>
                      <a:pt x="470" y="56"/>
                      <a:pt x="470" y="56"/>
                      <a:pt x="470" y="55"/>
                    </a:cubicBezTo>
                    <a:cubicBezTo>
                      <a:pt x="470" y="55"/>
                      <a:pt x="469" y="55"/>
                      <a:pt x="469" y="55"/>
                    </a:cubicBezTo>
                    <a:lnTo>
                      <a:pt x="461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88" name="Freeform 1135">
                <a:extLst>
                  <a:ext uri="{FF2B5EF4-FFF2-40B4-BE49-F238E27FC236}">
                    <a16:creationId xmlns="" xmlns:a16="http://schemas.microsoft.com/office/drawing/2014/main" id="{55E87432-137F-4E49-9CF8-F5749ED639FB}"/>
                  </a:ext>
                </a:extLst>
              </p:cNvPr>
              <p:cNvSpPr/>
              <p:nvPr/>
            </p:nvSpPr>
            <p:spPr bwMode="auto">
              <a:xfrm>
                <a:off x="8425014" y="4700210"/>
                <a:ext cx="49852" cy="35087"/>
              </a:xfrm>
              <a:custGeom>
                <a:gdLst>
                  <a:gd name="T0" fmla="*/ 2 w 23"/>
                  <a:gd name="T1" fmla="*/ 6 h 17"/>
                  <a:gd name="T2" fmla="*/ 2 w 23"/>
                  <a:gd name="T3" fmla="*/ 13 h 17"/>
                  <a:gd name="T4" fmla="*/ 8 w 23"/>
                  <a:gd name="T5" fmla="*/ 17 h 17"/>
                  <a:gd name="T6" fmla="*/ 17 w 23"/>
                  <a:gd name="T7" fmla="*/ 13 h 17"/>
                  <a:gd name="T8" fmla="*/ 20 w 23"/>
                  <a:gd name="T9" fmla="*/ 5 h 17"/>
                  <a:gd name="T10" fmla="*/ 23 w 23"/>
                  <a:gd name="T11" fmla="*/ 0 h 17"/>
                  <a:gd name="T12" fmla="*/ 20 w 23"/>
                  <a:gd name="T13" fmla="*/ 0 h 17"/>
                  <a:gd name="T14" fmla="*/ 15 w 23"/>
                  <a:gd name="T15" fmla="*/ 0 h 17"/>
                  <a:gd name="T16" fmla="*/ 11 w 23"/>
                  <a:gd name="T17" fmla="*/ 1 h 17"/>
                  <a:gd name="T18" fmla="*/ 2 w 23"/>
                  <a:gd name="T19" fmla="*/ 6 h 1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17">
                    <a:moveTo>
                      <a:pt x="2" y="6"/>
                    </a:moveTo>
                    <a:cubicBezTo>
                      <a:pt x="0" y="8"/>
                      <a:pt x="0" y="11"/>
                      <a:pt x="2" y="13"/>
                    </a:cubicBezTo>
                    <a:cubicBezTo>
                      <a:pt x="3" y="15"/>
                      <a:pt x="5" y="17"/>
                      <a:pt x="8" y="17"/>
                    </a:cubicBezTo>
                    <a:cubicBezTo>
                      <a:pt x="12" y="17"/>
                      <a:pt x="17" y="14"/>
                      <a:pt x="17" y="13"/>
                    </a:cubicBezTo>
                    <a:cubicBezTo>
                      <a:pt x="17" y="10"/>
                      <a:pt x="19" y="8"/>
                      <a:pt x="20" y="5"/>
                    </a:cubicBezTo>
                    <a:cubicBezTo>
                      <a:pt x="21" y="4"/>
                      <a:pt x="23" y="2"/>
                      <a:pt x="23" y="0"/>
                    </a:cubicBezTo>
                    <a:cubicBezTo>
                      <a:pt x="22" y="0"/>
                      <a:pt x="22" y="0"/>
                      <a:pt x="20" y="0"/>
                    </a:cubicBezTo>
                    <a:cubicBezTo>
                      <a:pt x="18" y="0"/>
                      <a:pt x="16" y="0"/>
                      <a:pt x="15" y="0"/>
                    </a:cubicBezTo>
                    <a:cubicBezTo>
                      <a:pt x="13" y="0"/>
                      <a:pt x="12" y="1"/>
                      <a:pt x="11" y="1"/>
                    </a:cubicBezTo>
                    <a:cubicBezTo>
                      <a:pt x="9" y="1"/>
                      <a:pt x="4" y="3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89" name="Freeform 1136">
                <a:extLst>
                  <a:ext uri="{FF2B5EF4-FFF2-40B4-BE49-F238E27FC236}">
                    <a16:creationId xmlns="" xmlns:a16="http://schemas.microsoft.com/office/drawing/2014/main" id="{0DEE1057-0BA2-46B6-82DD-2C4585D38044}"/>
                  </a:ext>
                </a:extLst>
              </p:cNvPr>
              <p:cNvSpPr/>
              <p:nvPr/>
            </p:nvSpPr>
            <p:spPr bwMode="auto">
              <a:xfrm>
                <a:off x="8706001" y="4570824"/>
                <a:ext cx="45321" cy="65789"/>
              </a:xfrm>
              <a:custGeom>
                <a:gdLst>
                  <a:gd name="T0" fmla="*/ 6 w 21"/>
                  <a:gd name="T1" fmla="*/ 32 h 32"/>
                  <a:gd name="T2" fmla="*/ 19 w 21"/>
                  <a:gd name="T3" fmla="*/ 1 h 32"/>
                  <a:gd name="T4" fmla="*/ 18 w 21"/>
                  <a:gd name="T5" fmla="*/ 0 h 32"/>
                  <a:gd name="T6" fmla="*/ 3 w 21"/>
                  <a:gd name="T7" fmla="*/ 16 h 32"/>
                  <a:gd name="T8" fmla="*/ 6 w 21"/>
                  <a:gd name="T9" fmla="*/ 32 h 3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32">
                    <a:moveTo>
                      <a:pt x="6" y="32"/>
                    </a:moveTo>
                    <a:cubicBezTo>
                      <a:pt x="10" y="28"/>
                      <a:pt x="21" y="4"/>
                      <a:pt x="19" y="1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14" y="0"/>
                      <a:pt x="5" y="6"/>
                      <a:pt x="3" y="16"/>
                    </a:cubicBezTo>
                    <a:cubicBezTo>
                      <a:pt x="0" y="26"/>
                      <a:pt x="4" y="31"/>
                      <a:pt x="6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90" name="Freeform 1137">
                <a:extLst>
                  <a:ext uri="{FF2B5EF4-FFF2-40B4-BE49-F238E27FC236}">
                    <a16:creationId xmlns="" xmlns:a16="http://schemas.microsoft.com/office/drawing/2014/main" id="{3D424351-6CF9-4F21-88C1-EC60AF81BF37}"/>
                  </a:ext>
                </a:extLst>
              </p:cNvPr>
              <p:cNvSpPr/>
              <p:nvPr/>
            </p:nvSpPr>
            <p:spPr bwMode="auto">
              <a:xfrm>
                <a:off x="8751322" y="4950209"/>
                <a:ext cx="108769" cy="96491"/>
              </a:xfrm>
              <a:custGeom>
                <a:gdLst>
                  <a:gd name="T0" fmla="*/ 43 w 51"/>
                  <a:gd name="T1" fmla="*/ 0 h 46"/>
                  <a:gd name="T2" fmla="*/ 41 w 51"/>
                  <a:gd name="T3" fmla="*/ 1 h 46"/>
                  <a:gd name="T4" fmla="*/ 41 w 51"/>
                  <a:gd name="T5" fmla="*/ 2 h 46"/>
                  <a:gd name="T6" fmla="*/ 42 w 51"/>
                  <a:gd name="T7" fmla="*/ 6 h 46"/>
                  <a:gd name="T8" fmla="*/ 38 w 51"/>
                  <a:gd name="T9" fmla="*/ 8 h 46"/>
                  <a:gd name="T10" fmla="*/ 35 w 51"/>
                  <a:gd name="T11" fmla="*/ 9 h 46"/>
                  <a:gd name="T12" fmla="*/ 30 w 51"/>
                  <a:gd name="T13" fmla="*/ 14 h 46"/>
                  <a:gd name="T14" fmla="*/ 29 w 51"/>
                  <a:gd name="T15" fmla="*/ 14 h 46"/>
                  <a:gd name="T16" fmla="*/ 28 w 51"/>
                  <a:gd name="T17" fmla="*/ 17 h 46"/>
                  <a:gd name="T18" fmla="*/ 25 w 51"/>
                  <a:gd name="T19" fmla="*/ 18 h 46"/>
                  <a:gd name="T20" fmla="*/ 16 w 51"/>
                  <a:gd name="T21" fmla="*/ 13 h 46"/>
                  <a:gd name="T22" fmla="*/ 11 w 51"/>
                  <a:gd name="T23" fmla="*/ 16 h 46"/>
                  <a:gd name="T24" fmla="*/ 4 w 51"/>
                  <a:gd name="T25" fmla="*/ 21 h 46"/>
                  <a:gd name="T26" fmla="*/ 1 w 51"/>
                  <a:gd name="T27" fmla="*/ 25 h 46"/>
                  <a:gd name="T28" fmla="*/ 0 w 51"/>
                  <a:gd name="T29" fmla="*/ 29 h 46"/>
                  <a:gd name="T30" fmla="*/ 3 w 51"/>
                  <a:gd name="T31" fmla="*/ 27 h 46"/>
                  <a:gd name="T32" fmla="*/ 9 w 51"/>
                  <a:gd name="T33" fmla="*/ 24 h 46"/>
                  <a:gd name="T34" fmla="*/ 10 w 51"/>
                  <a:gd name="T35" fmla="*/ 24 h 46"/>
                  <a:gd name="T36" fmla="*/ 11 w 51"/>
                  <a:gd name="T37" fmla="*/ 23 h 46"/>
                  <a:gd name="T38" fmla="*/ 16 w 51"/>
                  <a:gd name="T39" fmla="*/ 20 h 46"/>
                  <a:gd name="T40" fmla="*/ 18 w 51"/>
                  <a:gd name="T41" fmla="*/ 21 h 46"/>
                  <a:gd name="T42" fmla="*/ 23 w 51"/>
                  <a:gd name="T43" fmla="*/ 31 h 46"/>
                  <a:gd name="T44" fmla="*/ 27 w 51"/>
                  <a:gd name="T45" fmla="*/ 40 h 46"/>
                  <a:gd name="T46" fmla="*/ 36 w 51"/>
                  <a:gd name="T47" fmla="*/ 44 h 46"/>
                  <a:gd name="T48" fmla="*/ 38 w 51"/>
                  <a:gd name="T49" fmla="*/ 46 h 46"/>
                  <a:gd name="T50" fmla="*/ 37 w 51"/>
                  <a:gd name="T51" fmla="*/ 40 h 46"/>
                  <a:gd name="T52" fmla="*/ 36 w 51"/>
                  <a:gd name="T53" fmla="*/ 33 h 46"/>
                  <a:gd name="T54" fmla="*/ 43 w 51"/>
                  <a:gd name="T55" fmla="*/ 29 h 46"/>
                  <a:gd name="T56" fmla="*/ 49 w 51"/>
                  <a:gd name="T57" fmla="*/ 27 h 46"/>
                  <a:gd name="T58" fmla="*/ 48 w 51"/>
                  <a:gd name="T59" fmla="*/ 15 h 46"/>
                  <a:gd name="T60" fmla="*/ 46 w 51"/>
                  <a:gd name="T61" fmla="*/ 4 h 46"/>
                  <a:gd name="T62" fmla="*/ 43 w 51"/>
                  <a:gd name="T63" fmla="*/ 0 h 4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1" h="46">
                    <a:moveTo>
                      <a:pt x="43" y="0"/>
                    </a:moveTo>
                    <a:cubicBezTo>
                      <a:pt x="42" y="0"/>
                      <a:pt x="41" y="1"/>
                      <a:pt x="41" y="1"/>
                    </a:cubicBezTo>
                    <a:cubicBezTo>
                      <a:pt x="41" y="1"/>
                      <a:pt x="41" y="2"/>
                      <a:pt x="41" y="2"/>
                    </a:cubicBezTo>
                    <a:cubicBezTo>
                      <a:pt x="42" y="3"/>
                      <a:pt x="43" y="4"/>
                      <a:pt x="42" y="6"/>
                    </a:cubicBezTo>
                    <a:cubicBezTo>
                      <a:pt x="41" y="7"/>
                      <a:pt x="40" y="8"/>
                      <a:pt x="38" y="8"/>
                    </a:cubicBezTo>
                    <a:cubicBezTo>
                      <a:pt x="36" y="8"/>
                      <a:pt x="35" y="8"/>
                      <a:pt x="35" y="9"/>
                    </a:cubicBezTo>
                    <a:cubicBezTo>
                      <a:pt x="35" y="13"/>
                      <a:pt x="31" y="14"/>
                      <a:pt x="30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9" y="15"/>
                      <a:pt x="28" y="16"/>
                      <a:pt x="28" y="17"/>
                    </a:cubicBezTo>
                    <a:cubicBezTo>
                      <a:pt x="27" y="17"/>
                      <a:pt x="27" y="18"/>
                      <a:pt x="25" y="18"/>
                    </a:cubicBezTo>
                    <a:cubicBezTo>
                      <a:pt x="22" y="18"/>
                      <a:pt x="17" y="14"/>
                      <a:pt x="16" y="13"/>
                    </a:cubicBezTo>
                    <a:cubicBezTo>
                      <a:pt x="15" y="13"/>
                      <a:pt x="13" y="15"/>
                      <a:pt x="11" y="16"/>
                    </a:cubicBezTo>
                    <a:cubicBezTo>
                      <a:pt x="9" y="18"/>
                      <a:pt x="7" y="20"/>
                      <a:pt x="4" y="21"/>
                    </a:cubicBezTo>
                    <a:cubicBezTo>
                      <a:pt x="3" y="21"/>
                      <a:pt x="2" y="23"/>
                      <a:pt x="1" y="25"/>
                    </a:cubicBezTo>
                    <a:cubicBezTo>
                      <a:pt x="0" y="26"/>
                      <a:pt x="0" y="28"/>
                      <a:pt x="0" y="29"/>
                    </a:cubicBezTo>
                    <a:cubicBezTo>
                      <a:pt x="1" y="28"/>
                      <a:pt x="2" y="28"/>
                      <a:pt x="3" y="27"/>
                    </a:cubicBezTo>
                    <a:cubicBezTo>
                      <a:pt x="5" y="25"/>
                      <a:pt x="6" y="24"/>
                      <a:pt x="9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1" y="23"/>
                      <a:pt x="11" y="23"/>
                    </a:cubicBezTo>
                    <a:cubicBezTo>
                      <a:pt x="12" y="22"/>
                      <a:pt x="13" y="20"/>
                      <a:pt x="16" y="20"/>
                    </a:cubicBezTo>
                    <a:cubicBezTo>
                      <a:pt x="17" y="20"/>
                      <a:pt x="17" y="20"/>
                      <a:pt x="18" y="21"/>
                    </a:cubicBezTo>
                    <a:cubicBezTo>
                      <a:pt x="22" y="21"/>
                      <a:pt x="23" y="26"/>
                      <a:pt x="23" y="31"/>
                    </a:cubicBezTo>
                    <a:cubicBezTo>
                      <a:pt x="24" y="36"/>
                      <a:pt x="25" y="40"/>
                      <a:pt x="27" y="40"/>
                    </a:cubicBezTo>
                    <a:cubicBezTo>
                      <a:pt x="32" y="41"/>
                      <a:pt x="35" y="43"/>
                      <a:pt x="36" y="44"/>
                    </a:cubicBezTo>
                    <a:cubicBezTo>
                      <a:pt x="37" y="45"/>
                      <a:pt x="38" y="46"/>
                      <a:pt x="38" y="46"/>
                    </a:cubicBezTo>
                    <a:cubicBezTo>
                      <a:pt x="38" y="45"/>
                      <a:pt x="38" y="42"/>
                      <a:pt x="37" y="40"/>
                    </a:cubicBezTo>
                    <a:cubicBezTo>
                      <a:pt x="37" y="37"/>
                      <a:pt x="36" y="35"/>
                      <a:pt x="36" y="33"/>
                    </a:cubicBezTo>
                    <a:cubicBezTo>
                      <a:pt x="37" y="30"/>
                      <a:pt x="40" y="30"/>
                      <a:pt x="43" y="29"/>
                    </a:cubicBezTo>
                    <a:cubicBezTo>
                      <a:pt x="45" y="29"/>
                      <a:pt x="47" y="29"/>
                      <a:pt x="49" y="27"/>
                    </a:cubicBezTo>
                    <a:cubicBezTo>
                      <a:pt x="51" y="25"/>
                      <a:pt x="49" y="20"/>
                      <a:pt x="48" y="15"/>
                    </a:cubicBezTo>
                    <a:cubicBezTo>
                      <a:pt x="47" y="11"/>
                      <a:pt x="46" y="7"/>
                      <a:pt x="46" y="4"/>
                    </a:cubicBezTo>
                    <a:cubicBezTo>
                      <a:pt x="46" y="1"/>
                      <a:pt x="44" y="0"/>
                      <a:pt x="4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91" name="Freeform 1138">
                <a:extLst>
                  <a:ext uri="{FF2B5EF4-FFF2-40B4-BE49-F238E27FC236}">
                    <a16:creationId xmlns="" xmlns:a16="http://schemas.microsoft.com/office/drawing/2014/main" id="{7F04A111-0AA1-4915-AF0C-DF67AE3EC13E}"/>
                  </a:ext>
                </a:extLst>
              </p:cNvPr>
              <p:cNvSpPr/>
              <p:nvPr/>
            </p:nvSpPr>
            <p:spPr bwMode="auto">
              <a:xfrm>
                <a:off x="8701470" y="4737490"/>
                <a:ext cx="56651" cy="107455"/>
              </a:xfrm>
              <a:custGeom>
                <a:gdLst>
                  <a:gd name="T0" fmla="*/ 6 w 26"/>
                  <a:gd name="T1" fmla="*/ 40 h 51"/>
                  <a:gd name="T2" fmla="*/ 6 w 26"/>
                  <a:gd name="T3" fmla="*/ 49 h 51"/>
                  <a:gd name="T4" fmla="*/ 6 w 26"/>
                  <a:gd name="T5" fmla="*/ 50 h 51"/>
                  <a:gd name="T6" fmla="*/ 9 w 26"/>
                  <a:gd name="T7" fmla="*/ 51 h 51"/>
                  <a:gd name="T8" fmla="*/ 15 w 26"/>
                  <a:gd name="T9" fmla="*/ 50 h 51"/>
                  <a:gd name="T10" fmla="*/ 18 w 26"/>
                  <a:gd name="T11" fmla="*/ 49 h 51"/>
                  <a:gd name="T12" fmla="*/ 18 w 26"/>
                  <a:gd name="T13" fmla="*/ 46 h 51"/>
                  <a:gd name="T14" fmla="*/ 16 w 26"/>
                  <a:gd name="T15" fmla="*/ 40 h 51"/>
                  <a:gd name="T16" fmla="*/ 22 w 26"/>
                  <a:gd name="T17" fmla="*/ 24 h 51"/>
                  <a:gd name="T18" fmla="*/ 24 w 26"/>
                  <a:gd name="T19" fmla="*/ 22 h 51"/>
                  <a:gd name="T20" fmla="*/ 24 w 26"/>
                  <a:gd name="T21" fmla="*/ 11 h 51"/>
                  <a:gd name="T22" fmla="*/ 22 w 26"/>
                  <a:gd name="T23" fmla="*/ 4 h 51"/>
                  <a:gd name="T24" fmla="*/ 23 w 26"/>
                  <a:gd name="T25" fmla="*/ 3 h 51"/>
                  <a:gd name="T26" fmla="*/ 16 w 26"/>
                  <a:gd name="T27" fmla="*/ 2 h 51"/>
                  <a:gd name="T28" fmla="*/ 7 w 26"/>
                  <a:gd name="T29" fmla="*/ 1 h 51"/>
                  <a:gd name="T30" fmla="*/ 6 w 26"/>
                  <a:gd name="T31" fmla="*/ 16 h 51"/>
                  <a:gd name="T32" fmla="*/ 5 w 26"/>
                  <a:gd name="T33" fmla="*/ 27 h 51"/>
                  <a:gd name="T34" fmla="*/ 0 w 26"/>
                  <a:gd name="T35" fmla="*/ 27 h 51"/>
                  <a:gd name="T36" fmla="*/ 2 w 26"/>
                  <a:gd name="T37" fmla="*/ 38 h 51"/>
                  <a:gd name="T38" fmla="*/ 6 w 26"/>
                  <a:gd name="T39" fmla="*/ 40 h 5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6" h="51">
                    <a:moveTo>
                      <a:pt x="6" y="40"/>
                    </a:moveTo>
                    <a:cubicBezTo>
                      <a:pt x="7" y="42"/>
                      <a:pt x="7" y="45"/>
                      <a:pt x="6" y="49"/>
                    </a:cubicBezTo>
                    <a:cubicBezTo>
                      <a:pt x="6" y="49"/>
                      <a:pt x="6" y="50"/>
                      <a:pt x="6" y="50"/>
                    </a:cubicBezTo>
                    <a:cubicBezTo>
                      <a:pt x="7" y="51"/>
                      <a:pt x="8" y="51"/>
                      <a:pt x="9" y="51"/>
                    </a:cubicBezTo>
                    <a:cubicBezTo>
                      <a:pt x="11" y="51"/>
                      <a:pt x="13" y="51"/>
                      <a:pt x="15" y="50"/>
                    </a:cubicBezTo>
                    <a:cubicBezTo>
                      <a:pt x="16" y="50"/>
                      <a:pt x="17" y="49"/>
                      <a:pt x="18" y="49"/>
                    </a:cubicBezTo>
                    <a:cubicBezTo>
                      <a:pt x="18" y="48"/>
                      <a:pt x="18" y="47"/>
                      <a:pt x="18" y="46"/>
                    </a:cubicBezTo>
                    <a:cubicBezTo>
                      <a:pt x="17" y="44"/>
                      <a:pt x="17" y="42"/>
                      <a:pt x="16" y="40"/>
                    </a:cubicBezTo>
                    <a:cubicBezTo>
                      <a:pt x="11" y="35"/>
                      <a:pt x="17" y="29"/>
                      <a:pt x="22" y="24"/>
                    </a:cubicBezTo>
                    <a:cubicBezTo>
                      <a:pt x="22" y="23"/>
                      <a:pt x="23" y="22"/>
                      <a:pt x="24" y="22"/>
                    </a:cubicBezTo>
                    <a:cubicBezTo>
                      <a:pt x="26" y="19"/>
                      <a:pt x="25" y="15"/>
                      <a:pt x="24" y="11"/>
                    </a:cubicBezTo>
                    <a:cubicBezTo>
                      <a:pt x="23" y="8"/>
                      <a:pt x="22" y="6"/>
                      <a:pt x="22" y="4"/>
                    </a:cubicBezTo>
                    <a:cubicBezTo>
                      <a:pt x="23" y="4"/>
                      <a:pt x="23" y="3"/>
                      <a:pt x="23" y="3"/>
                    </a:cubicBezTo>
                    <a:cubicBezTo>
                      <a:pt x="21" y="3"/>
                      <a:pt x="19" y="3"/>
                      <a:pt x="16" y="2"/>
                    </a:cubicBezTo>
                    <a:cubicBezTo>
                      <a:pt x="13" y="1"/>
                      <a:pt x="9" y="0"/>
                      <a:pt x="7" y="1"/>
                    </a:cubicBezTo>
                    <a:cubicBezTo>
                      <a:pt x="6" y="2"/>
                      <a:pt x="6" y="12"/>
                      <a:pt x="6" y="16"/>
                    </a:cubicBezTo>
                    <a:cubicBezTo>
                      <a:pt x="6" y="23"/>
                      <a:pt x="7" y="26"/>
                      <a:pt x="5" y="27"/>
                    </a:cubicBezTo>
                    <a:cubicBezTo>
                      <a:pt x="4" y="28"/>
                      <a:pt x="1" y="28"/>
                      <a:pt x="0" y="27"/>
                    </a:cubicBezTo>
                    <a:cubicBezTo>
                      <a:pt x="0" y="30"/>
                      <a:pt x="1" y="36"/>
                      <a:pt x="2" y="38"/>
                    </a:cubicBezTo>
                    <a:cubicBezTo>
                      <a:pt x="3" y="38"/>
                      <a:pt x="5" y="39"/>
                      <a:pt x="6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92" name="Freeform 1139">
                <a:extLst>
                  <a:ext uri="{FF2B5EF4-FFF2-40B4-BE49-F238E27FC236}">
                    <a16:creationId xmlns="" xmlns:a16="http://schemas.microsoft.com/office/drawing/2014/main" id="{6CA39C56-BA0F-477F-9B41-7401E51AB41A}"/>
                  </a:ext>
                </a:extLst>
              </p:cNvPr>
              <p:cNvSpPr/>
              <p:nvPr/>
            </p:nvSpPr>
            <p:spPr bwMode="auto">
              <a:xfrm>
                <a:off x="8749056" y="4842753"/>
                <a:ext cx="86109" cy="89912"/>
              </a:xfrm>
              <a:custGeom>
                <a:gdLst>
                  <a:gd name="T0" fmla="*/ 4 w 40"/>
                  <a:gd name="T1" fmla="*/ 3 h 43"/>
                  <a:gd name="T2" fmla="*/ 19 w 40"/>
                  <a:gd name="T3" fmla="*/ 11 h 43"/>
                  <a:gd name="T4" fmla="*/ 20 w 40"/>
                  <a:gd name="T5" fmla="*/ 16 h 43"/>
                  <a:gd name="T6" fmla="*/ 20 w 40"/>
                  <a:gd name="T7" fmla="*/ 23 h 43"/>
                  <a:gd name="T8" fmla="*/ 23 w 40"/>
                  <a:gd name="T9" fmla="*/ 22 h 43"/>
                  <a:gd name="T10" fmla="*/ 28 w 40"/>
                  <a:gd name="T11" fmla="*/ 25 h 43"/>
                  <a:gd name="T12" fmla="*/ 27 w 40"/>
                  <a:gd name="T13" fmla="*/ 31 h 43"/>
                  <a:gd name="T14" fmla="*/ 30 w 40"/>
                  <a:gd name="T15" fmla="*/ 37 h 43"/>
                  <a:gd name="T16" fmla="*/ 33 w 40"/>
                  <a:gd name="T17" fmla="*/ 43 h 43"/>
                  <a:gd name="T18" fmla="*/ 33 w 40"/>
                  <a:gd name="T19" fmla="*/ 42 h 43"/>
                  <a:gd name="T20" fmla="*/ 37 w 40"/>
                  <a:gd name="T21" fmla="*/ 34 h 43"/>
                  <a:gd name="T22" fmla="*/ 39 w 40"/>
                  <a:gd name="T23" fmla="*/ 33 h 43"/>
                  <a:gd name="T24" fmla="*/ 37 w 40"/>
                  <a:gd name="T25" fmla="*/ 26 h 43"/>
                  <a:gd name="T26" fmla="*/ 35 w 40"/>
                  <a:gd name="T27" fmla="*/ 22 h 43"/>
                  <a:gd name="T28" fmla="*/ 29 w 40"/>
                  <a:gd name="T29" fmla="*/ 18 h 43"/>
                  <a:gd name="T30" fmla="*/ 22 w 40"/>
                  <a:gd name="T31" fmla="*/ 12 h 43"/>
                  <a:gd name="T32" fmla="*/ 19 w 40"/>
                  <a:gd name="T33" fmla="*/ 7 h 43"/>
                  <a:gd name="T34" fmla="*/ 15 w 40"/>
                  <a:gd name="T35" fmla="*/ 2 h 43"/>
                  <a:gd name="T36" fmla="*/ 7 w 40"/>
                  <a:gd name="T37" fmla="*/ 0 h 43"/>
                  <a:gd name="T38" fmla="*/ 2 w 40"/>
                  <a:gd name="T39" fmla="*/ 1 h 43"/>
                  <a:gd name="T40" fmla="*/ 0 w 40"/>
                  <a:gd name="T41" fmla="*/ 2 h 43"/>
                  <a:gd name="T42" fmla="*/ 1 w 40"/>
                  <a:gd name="T43" fmla="*/ 2 h 43"/>
                  <a:gd name="T44" fmla="*/ 4 w 40"/>
                  <a:gd name="T45" fmla="*/ 3 h 4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0" h="43">
                    <a:moveTo>
                      <a:pt x="4" y="3"/>
                    </a:moveTo>
                    <a:cubicBezTo>
                      <a:pt x="9" y="2"/>
                      <a:pt x="16" y="7"/>
                      <a:pt x="19" y="11"/>
                    </a:cubicBezTo>
                    <a:cubicBezTo>
                      <a:pt x="20" y="13"/>
                      <a:pt x="20" y="15"/>
                      <a:pt x="20" y="16"/>
                    </a:cubicBezTo>
                    <a:cubicBezTo>
                      <a:pt x="19" y="18"/>
                      <a:pt x="19" y="22"/>
                      <a:pt x="20" y="23"/>
                    </a:cubicBezTo>
                    <a:cubicBezTo>
                      <a:pt x="21" y="23"/>
                      <a:pt x="22" y="22"/>
                      <a:pt x="23" y="22"/>
                    </a:cubicBezTo>
                    <a:cubicBezTo>
                      <a:pt x="25" y="22"/>
                      <a:pt x="27" y="23"/>
                      <a:pt x="28" y="25"/>
                    </a:cubicBezTo>
                    <a:cubicBezTo>
                      <a:pt x="29" y="27"/>
                      <a:pt x="29" y="29"/>
                      <a:pt x="27" y="31"/>
                    </a:cubicBezTo>
                    <a:cubicBezTo>
                      <a:pt x="27" y="33"/>
                      <a:pt x="27" y="34"/>
                      <a:pt x="30" y="37"/>
                    </a:cubicBezTo>
                    <a:cubicBezTo>
                      <a:pt x="31" y="39"/>
                      <a:pt x="32" y="41"/>
                      <a:pt x="33" y="43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32" y="37"/>
                      <a:pt x="34" y="36"/>
                      <a:pt x="37" y="34"/>
                    </a:cubicBezTo>
                    <a:cubicBezTo>
                      <a:pt x="37" y="34"/>
                      <a:pt x="38" y="34"/>
                      <a:pt x="39" y="33"/>
                    </a:cubicBezTo>
                    <a:cubicBezTo>
                      <a:pt x="40" y="32"/>
                      <a:pt x="40" y="31"/>
                      <a:pt x="37" y="26"/>
                    </a:cubicBezTo>
                    <a:cubicBezTo>
                      <a:pt x="37" y="24"/>
                      <a:pt x="36" y="23"/>
                      <a:pt x="35" y="22"/>
                    </a:cubicBezTo>
                    <a:cubicBezTo>
                      <a:pt x="34" y="20"/>
                      <a:pt x="32" y="19"/>
                      <a:pt x="29" y="18"/>
                    </a:cubicBezTo>
                    <a:cubicBezTo>
                      <a:pt x="26" y="17"/>
                      <a:pt x="22" y="16"/>
                      <a:pt x="22" y="12"/>
                    </a:cubicBezTo>
                    <a:cubicBezTo>
                      <a:pt x="22" y="10"/>
                      <a:pt x="21" y="9"/>
                      <a:pt x="19" y="7"/>
                    </a:cubicBezTo>
                    <a:cubicBezTo>
                      <a:pt x="17" y="6"/>
                      <a:pt x="15" y="4"/>
                      <a:pt x="15" y="2"/>
                    </a:cubicBezTo>
                    <a:cubicBezTo>
                      <a:pt x="14" y="2"/>
                      <a:pt x="11" y="0"/>
                      <a:pt x="7" y="0"/>
                    </a:cubicBezTo>
                    <a:cubicBezTo>
                      <a:pt x="5" y="0"/>
                      <a:pt x="3" y="0"/>
                      <a:pt x="2" y="1"/>
                    </a:cubicBezTo>
                    <a:cubicBezTo>
                      <a:pt x="1" y="1"/>
                      <a:pt x="1" y="2"/>
                      <a:pt x="0" y="2"/>
                    </a:cubicBezTo>
                    <a:cubicBezTo>
                      <a:pt x="0" y="2"/>
                      <a:pt x="1" y="2"/>
                      <a:pt x="1" y="2"/>
                    </a:cubicBezTo>
                    <a:cubicBezTo>
                      <a:pt x="1" y="3"/>
                      <a:pt x="2" y="4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93" name="Freeform 1140">
                <a:extLst>
                  <a:ext uri="{FF2B5EF4-FFF2-40B4-BE49-F238E27FC236}">
                    <a16:creationId xmlns="" xmlns:a16="http://schemas.microsoft.com/office/drawing/2014/main" id="{D23D7F31-04FC-4EA9-9862-8D58904354AB}"/>
                  </a:ext>
                </a:extLst>
              </p:cNvPr>
              <p:cNvSpPr/>
              <p:nvPr/>
            </p:nvSpPr>
            <p:spPr bwMode="auto">
              <a:xfrm>
                <a:off x="8746789" y="4899771"/>
                <a:ext cx="45321" cy="61404"/>
              </a:xfrm>
              <a:custGeom>
                <a:gdLst>
                  <a:gd name="T0" fmla="*/ 19 w 21"/>
                  <a:gd name="T1" fmla="*/ 15 h 30"/>
                  <a:gd name="T2" fmla="*/ 18 w 21"/>
                  <a:gd name="T3" fmla="*/ 15 h 30"/>
                  <a:gd name="T4" fmla="*/ 17 w 21"/>
                  <a:gd name="T5" fmla="*/ 14 h 30"/>
                  <a:gd name="T6" fmla="*/ 17 w 21"/>
                  <a:gd name="T7" fmla="*/ 11 h 30"/>
                  <a:gd name="T8" fmla="*/ 15 w 21"/>
                  <a:gd name="T9" fmla="*/ 8 h 30"/>
                  <a:gd name="T10" fmla="*/ 2 w 21"/>
                  <a:gd name="T11" fmla="*/ 0 h 30"/>
                  <a:gd name="T12" fmla="*/ 1 w 21"/>
                  <a:gd name="T13" fmla="*/ 3 h 30"/>
                  <a:gd name="T14" fmla="*/ 2 w 21"/>
                  <a:gd name="T15" fmla="*/ 12 h 30"/>
                  <a:gd name="T16" fmla="*/ 3 w 21"/>
                  <a:gd name="T17" fmla="*/ 11 h 30"/>
                  <a:gd name="T18" fmla="*/ 6 w 21"/>
                  <a:gd name="T19" fmla="*/ 10 h 30"/>
                  <a:gd name="T20" fmla="*/ 9 w 21"/>
                  <a:gd name="T21" fmla="*/ 8 h 30"/>
                  <a:gd name="T22" fmla="*/ 11 w 21"/>
                  <a:gd name="T23" fmla="*/ 10 h 30"/>
                  <a:gd name="T24" fmla="*/ 11 w 21"/>
                  <a:gd name="T25" fmla="*/ 21 h 30"/>
                  <a:gd name="T26" fmla="*/ 10 w 21"/>
                  <a:gd name="T27" fmla="*/ 27 h 30"/>
                  <a:gd name="T28" fmla="*/ 11 w 21"/>
                  <a:gd name="T29" fmla="*/ 30 h 30"/>
                  <a:gd name="T30" fmla="*/ 12 w 21"/>
                  <a:gd name="T31" fmla="*/ 30 h 30"/>
                  <a:gd name="T32" fmla="*/ 15 w 21"/>
                  <a:gd name="T33" fmla="*/ 27 h 30"/>
                  <a:gd name="T34" fmla="*/ 21 w 21"/>
                  <a:gd name="T35" fmla="*/ 15 h 30"/>
                  <a:gd name="T36" fmla="*/ 21 w 21"/>
                  <a:gd name="T37" fmla="*/ 15 h 30"/>
                  <a:gd name="T38" fmla="*/ 19 w 21"/>
                  <a:gd name="T39" fmla="*/ 15 h 3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1" h="30">
                    <a:moveTo>
                      <a:pt x="19" y="15"/>
                    </a:moveTo>
                    <a:cubicBezTo>
                      <a:pt x="18" y="15"/>
                      <a:pt x="18" y="15"/>
                      <a:pt x="18" y="15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6" y="13"/>
                      <a:pt x="17" y="12"/>
                      <a:pt x="17" y="11"/>
                    </a:cubicBezTo>
                    <a:cubicBezTo>
                      <a:pt x="17" y="11"/>
                      <a:pt x="16" y="10"/>
                      <a:pt x="15" y="8"/>
                    </a:cubicBezTo>
                    <a:cubicBezTo>
                      <a:pt x="11" y="4"/>
                      <a:pt x="5" y="0"/>
                      <a:pt x="2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0" y="7"/>
                      <a:pt x="1" y="11"/>
                      <a:pt x="2" y="12"/>
                    </a:cubicBezTo>
                    <a:cubicBezTo>
                      <a:pt x="2" y="12"/>
                      <a:pt x="3" y="11"/>
                      <a:pt x="3" y="11"/>
                    </a:cubicBezTo>
                    <a:cubicBezTo>
                      <a:pt x="6" y="11"/>
                      <a:pt x="6" y="11"/>
                      <a:pt x="6" y="10"/>
                    </a:cubicBezTo>
                    <a:cubicBezTo>
                      <a:pt x="7" y="8"/>
                      <a:pt x="8" y="8"/>
                      <a:pt x="9" y="8"/>
                    </a:cubicBezTo>
                    <a:cubicBezTo>
                      <a:pt x="10" y="8"/>
                      <a:pt x="11" y="9"/>
                      <a:pt x="11" y="10"/>
                    </a:cubicBezTo>
                    <a:cubicBezTo>
                      <a:pt x="12" y="12"/>
                      <a:pt x="14" y="18"/>
                      <a:pt x="11" y="21"/>
                    </a:cubicBezTo>
                    <a:cubicBezTo>
                      <a:pt x="9" y="22"/>
                      <a:pt x="9" y="25"/>
                      <a:pt x="10" y="27"/>
                    </a:cubicBezTo>
                    <a:cubicBezTo>
                      <a:pt x="10" y="29"/>
                      <a:pt x="11" y="29"/>
                      <a:pt x="11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29"/>
                      <a:pt x="15" y="27"/>
                    </a:cubicBezTo>
                    <a:cubicBezTo>
                      <a:pt x="18" y="23"/>
                      <a:pt x="21" y="17"/>
                      <a:pt x="21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0" y="15"/>
                      <a:pt x="20" y="15"/>
                      <a:pt x="1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94" name="Freeform 1141">
                <a:extLst>
                  <a:ext uri="{FF2B5EF4-FFF2-40B4-BE49-F238E27FC236}">
                    <a16:creationId xmlns="" xmlns:a16="http://schemas.microsoft.com/office/drawing/2014/main" id="{CF0A617A-3B80-4C1C-8088-1E6EC29B70BD}"/>
                  </a:ext>
                </a:extLst>
              </p:cNvPr>
              <p:cNvSpPr/>
              <p:nvPr/>
            </p:nvSpPr>
            <p:spPr bwMode="auto">
              <a:xfrm>
                <a:off x="7745206" y="4954595"/>
                <a:ext cx="45321" cy="81140"/>
              </a:xfrm>
              <a:custGeom>
                <a:gdLst>
                  <a:gd name="T0" fmla="*/ 4 w 20"/>
                  <a:gd name="T1" fmla="*/ 0 h 39"/>
                  <a:gd name="T2" fmla="*/ 3 w 20"/>
                  <a:gd name="T3" fmla="*/ 4 h 39"/>
                  <a:gd name="T4" fmla="*/ 1 w 20"/>
                  <a:gd name="T5" fmla="*/ 9 h 39"/>
                  <a:gd name="T6" fmla="*/ 1 w 20"/>
                  <a:gd name="T7" fmla="*/ 23 h 39"/>
                  <a:gd name="T8" fmla="*/ 1 w 20"/>
                  <a:gd name="T9" fmla="*/ 26 h 39"/>
                  <a:gd name="T10" fmla="*/ 5 w 20"/>
                  <a:gd name="T11" fmla="*/ 38 h 39"/>
                  <a:gd name="T12" fmla="*/ 8 w 20"/>
                  <a:gd name="T13" fmla="*/ 39 h 39"/>
                  <a:gd name="T14" fmla="*/ 20 w 20"/>
                  <a:gd name="T15" fmla="*/ 24 h 39"/>
                  <a:gd name="T16" fmla="*/ 4 w 20"/>
                  <a:gd name="T17" fmla="*/ 0 h 3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39">
                    <a:moveTo>
                      <a:pt x="4" y="0"/>
                    </a:moveTo>
                    <a:cubicBezTo>
                      <a:pt x="3" y="0"/>
                      <a:pt x="3" y="2"/>
                      <a:pt x="3" y="4"/>
                    </a:cubicBezTo>
                    <a:cubicBezTo>
                      <a:pt x="2" y="5"/>
                      <a:pt x="2" y="7"/>
                      <a:pt x="1" y="9"/>
                    </a:cubicBezTo>
                    <a:cubicBezTo>
                      <a:pt x="0" y="13"/>
                      <a:pt x="0" y="17"/>
                      <a:pt x="1" y="23"/>
                    </a:cubicBezTo>
                    <a:cubicBezTo>
                      <a:pt x="1" y="24"/>
                      <a:pt x="1" y="25"/>
                      <a:pt x="1" y="26"/>
                    </a:cubicBezTo>
                    <a:cubicBezTo>
                      <a:pt x="1" y="31"/>
                      <a:pt x="2" y="36"/>
                      <a:pt x="5" y="38"/>
                    </a:cubicBezTo>
                    <a:cubicBezTo>
                      <a:pt x="6" y="39"/>
                      <a:pt x="7" y="39"/>
                      <a:pt x="8" y="39"/>
                    </a:cubicBezTo>
                    <a:cubicBezTo>
                      <a:pt x="12" y="39"/>
                      <a:pt x="19" y="31"/>
                      <a:pt x="20" y="24"/>
                    </a:cubicBezTo>
                    <a:cubicBezTo>
                      <a:pt x="20" y="16"/>
                      <a:pt x="7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95" name="Freeform 1148">
                <a:extLst>
                  <a:ext uri="{FF2B5EF4-FFF2-40B4-BE49-F238E27FC236}">
                    <a16:creationId xmlns="" xmlns:a16="http://schemas.microsoft.com/office/drawing/2014/main" id="{F6D65572-A983-4696-82E8-03D7D1B01F0B}"/>
                  </a:ext>
                </a:extLst>
              </p:cNvPr>
              <p:cNvSpPr/>
              <p:nvPr/>
            </p:nvSpPr>
            <p:spPr bwMode="auto">
              <a:xfrm>
                <a:off x="9243050" y="3750652"/>
                <a:ext cx="56651" cy="239034"/>
              </a:xfrm>
              <a:custGeom>
                <a:gdLst>
                  <a:gd name="T0" fmla="*/ 5 w 26"/>
                  <a:gd name="T1" fmla="*/ 42 h 114"/>
                  <a:gd name="T2" fmla="*/ 5 w 26"/>
                  <a:gd name="T3" fmla="*/ 65 h 114"/>
                  <a:gd name="T4" fmla="*/ 4 w 26"/>
                  <a:gd name="T5" fmla="*/ 85 h 114"/>
                  <a:gd name="T6" fmla="*/ 3 w 26"/>
                  <a:gd name="T7" fmla="*/ 105 h 114"/>
                  <a:gd name="T8" fmla="*/ 2 w 26"/>
                  <a:gd name="T9" fmla="*/ 114 h 114"/>
                  <a:gd name="T10" fmla="*/ 7 w 26"/>
                  <a:gd name="T11" fmla="*/ 109 h 114"/>
                  <a:gd name="T12" fmla="*/ 11 w 26"/>
                  <a:gd name="T13" fmla="*/ 109 h 114"/>
                  <a:gd name="T14" fmla="*/ 6 w 26"/>
                  <a:gd name="T15" fmla="*/ 96 h 114"/>
                  <a:gd name="T16" fmla="*/ 7 w 26"/>
                  <a:gd name="T17" fmla="*/ 85 h 114"/>
                  <a:gd name="T18" fmla="*/ 9 w 26"/>
                  <a:gd name="T19" fmla="*/ 77 h 114"/>
                  <a:gd name="T20" fmla="*/ 16 w 26"/>
                  <a:gd name="T21" fmla="*/ 70 h 114"/>
                  <a:gd name="T22" fmla="*/ 25 w 26"/>
                  <a:gd name="T23" fmla="*/ 74 h 114"/>
                  <a:gd name="T24" fmla="*/ 26 w 26"/>
                  <a:gd name="T25" fmla="*/ 75 h 114"/>
                  <a:gd name="T26" fmla="*/ 26 w 26"/>
                  <a:gd name="T27" fmla="*/ 75 h 114"/>
                  <a:gd name="T28" fmla="*/ 20 w 26"/>
                  <a:gd name="T29" fmla="*/ 57 h 114"/>
                  <a:gd name="T30" fmla="*/ 14 w 26"/>
                  <a:gd name="T31" fmla="*/ 35 h 114"/>
                  <a:gd name="T32" fmla="*/ 14 w 26"/>
                  <a:gd name="T33" fmla="*/ 21 h 114"/>
                  <a:gd name="T34" fmla="*/ 13 w 26"/>
                  <a:gd name="T35" fmla="*/ 12 h 114"/>
                  <a:gd name="T36" fmla="*/ 7 w 26"/>
                  <a:gd name="T37" fmla="*/ 0 h 114"/>
                  <a:gd name="T38" fmla="*/ 7 w 26"/>
                  <a:gd name="T39" fmla="*/ 2 h 114"/>
                  <a:gd name="T40" fmla="*/ 2 w 26"/>
                  <a:gd name="T41" fmla="*/ 10 h 114"/>
                  <a:gd name="T42" fmla="*/ 1 w 26"/>
                  <a:gd name="T43" fmla="*/ 10 h 114"/>
                  <a:gd name="T44" fmla="*/ 1 w 26"/>
                  <a:gd name="T45" fmla="*/ 13 h 114"/>
                  <a:gd name="T46" fmla="*/ 1 w 26"/>
                  <a:gd name="T47" fmla="*/ 21 h 114"/>
                  <a:gd name="T48" fmla="*/ 5 w 26"/>
                  <a:gd name="T49" fmla="*/ 42 h 11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" h="114">
                    <a:moveTo>
                      <a:pt x="5" y="42"/>
                    </a:moveTo>
                    <a:cubicBezTo>
                      <a:pt x="6" y="45"/>
                      <a:pt x="6" y="53"/>
                      <a:pt x="5" y="65"/>
                    </a:cubicBezTo>
                    <a:cubicBezTo>
                      <a:pt x="4" y="73"/>
                      <a:pt x="3" y="83"/>
                      <a:pt x="4" y="85"/>
                    </a:cubicBezTo>
                    <a:cubicBezTo>
                      <a:pt x="5" y="89"/>
                      <a:pt x="5" y="95"/>
                      <a:pt x="3" y="105"/>
                    </a:cubicBezTo>
                    <a:cubicBezTo>
                      <a:pt x="2" y="108"/>
                      <a:pt x="2" y="111"/>
                      <a:pt x="2" y="114"/>
                    </a:cubicBezTo>
                    <a:cubicBezTo>
                      <a:pt x="2" y="112"/>
                      <a:pt x="4" y="109"/>
                      <a:pt x="7" y="109"/>
                    </a:cubicBezTo>
                    <a:cubicBezTo>
                      <a:pt x="9" y="108"/>
                      <a:pt x="10" y="109"/>
                      <a:pt x="11" y="109"/>
                    </a:cubicBezTo>
                    <a:cubicBezTo>
                      <a:pt x="9" y="107"/>
                      <a:pt x="7" y="102"/>
                      <a:pt x="6" y="96"/>
                    </a:cubicBezTo>
                    <a:cubicBezTo>
                      <a:pt x="4" y="93"/>
                      <a:pt x="6" y="89"/>
                      <a:pt x="7" y="85"/>
                    </a:cubicBezTo>
                    <a:cubicBezTo>
                      <a:pt x="8" y="83"/>
                      <a:pt x="9" y="80"/>
                      <a:pt x="9" y="77"/>
                    </a:cubicBezTo>
                    <a:cubicBezTo>
                      <a:pt x="9" y="73"/>
                      <a:pt x="12" y="70"/>
                      <a:pt x="16" y="70"/>
                    </a:cubicBezTo>
                    <a:cubicBezTo>
                      <a:pt x="19" y="70"/>
                      <a:pt x="23" y="72"/>
                      <a:pt x="25" y="74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5" y="73"/>
                      <a:pt x="23" y="67"/>
                      <a:pt x="20" y="57"/>
                    </a:cubicBezTo>
                    <a:cubicBezTo>
                      <a:pt x="18" y="49"/>
                      <a:pt x="16" y="39"/>
                      <a:pt x="14" y="35"/>
                    </a:cubicBezTo>
                    <a:cubicBezTo>
                      <a:pt x="12" y="30"/>
                      <a:pt x="13" y="25"/>
                      <a:pt x="14" y="21"/>
                    </a:cubicBezTo>
                    <a:cubicBezTo>
                      <a:pt x="15" y="16"/>
                      <a:pt x="16" y="13"/>
                      <a:pt x="13" y="12"/>
                    </a:cubicBezTo>
                    <a:cubicBezTo>
                      <a:pt x="9" y="8"/>
                      <a:pt x="8" y="4"/>
                      <a:pt x="7" y="0"/>
                    </a:cubicBezTo>
                    <a:cubicBezTo>
                      <a:pt x="7" y="1"/>
                      <a:pt x="7" y="2"/>
                      <a:pt x="7" y="2"/>
                    </a:cubicBezTo>
                    <a:cubicBezTo>
                      <a:pt x="7" y="5"/>
                      <a:pt x="7" y="10"/>
                      <a:pt x="2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1"/>
                      <a:pt x="1" y="12"/>
                      <a:pt x="1" y="13"/>
                    </a:cubicBezTo>
                    <a:cubicBezTo>
                      <a:pt x="2" y="15"/>
                      <a:pt x="2" y="18"/>
                      <a:pt x="1" y="21"/>
                    </a:cubicBezTo>
                    <a:cubicBezTo>
                      <a:pt x="0" y="27"/>
                      <a:pt x="2" y="36"/>
                      <a:pt x="5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96" name="Freeform 1151">
                <a:extLst>
                  <a:ext uri="{FF2B5EF4-FFF2-40B4-BE49-F238E27FC236}">
                    <a16:creationId xmlns="" xmlns:a16="http://schemas.microsoft.com/office/drawing/2014/main" id="{8C6BCA4D-2075-4FEA-B618-876176BEA51B}"/>
                  </a:ext>
                </a:extLst>
              </p:cNvPr>
              <p:cNvSpPr/>
              <p:nvPr/>
            </p:nvSpPr>
            <p:spPr bwMode="auto">
              <a:xfrm>
                <a:off x="8900879" y="5250646"/>
                <a:ext cx="58917" cy="19737"/>
              </a:xfrm>
              <a:custGeom>
                <a:gdLst>
                  <a:gd name="T0" fmla="*/ 0 w 28"/>
                  <a:gd name="T1" fmla="*/ 3 h 9"/>
                  <a:gd name="T2" fmla="*/ 5 w 28"/>
                  <a:gd name="T3" fmla="*/ 4 h 9"/>
                  <a:gd name="T4" fmla="*/ 9 w 28"/>
                  <a:gd name="T5" fmla="*/ 4 h 9"/>
                  <a:gd name="T6" fmla="*/ 14 w 28"/>
                  <a:gd name="T7" fmla="*/ 4 h 9"/>
                  <a:gd name="T8" fmla="*/ 24 w 28"/>
                  <a:gd name="T9" fmla="*/ 7 h 9"/>
                  <a:gd name="T10" fmla="*/ 28 w 28"/>
                  <a:gd name="T11" fmla="*/ 9 h 9"/>
                  <a:gd name="T12" fmla="*/ 27 w 28"/>
                  <a:gd name="T13" fmla="*/ 7 h 9"/>
                  <a:gd name="T14" fmla="*/ 20 w 28"/>
                  <a:gd name="T15" fmla="*/ 1 h 9"/>
                  <a:gd name="T16" fmla="*/ 12 w 28"/>
                  <a:gd name="T17" fmla="*/ 0 h 9"/>
                  <a:gd name="T18" fmla="*/ 0 w 28"/>
                  <a:gd name="T19" fmla="*/ 3 h 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9">
                    <a:moveTo>
                      <a:pt x="0" y="3"/>
                    </a:moveTo>
                    <a:cubicBezTo>
                      <a:pt x="0" y="3"/>
                      <a:pt x="1" y="4"/>
                      <a:pt x="5" y="4"/>
                    </a:cubicBezTo>
                    <a:cubicBezTo>
                      <a:pt x="6" y="4"/>
                      <a:pt x="7" y="4"/>
                      <a:pt x="9" y="4"/>
                    </a:cubicBezTo>
                    <a:cubicBezTo>
                      <a:pt x="10" y="4"/>
                      <a:pt x="12" y="4"/>
                      <a:pt x="14" y="4"/>
                    </a:cubicBezTo>
                    <a:cubicBezTo>
                      <a:pt x="18" y="4"/>
                      <a:pt x="22" y="5"/>
                      <a:pt x="24" y="7"/>
                    </a:cubicBezTo>
                    <a:cubicBezTo>
                      <a:pt x="26" y="8"/>
                      <a:pt x="27" y="8"/>
                      <a:pt x="28" y="9"/>
                    </a:cubicBezTo>
                    <a:cubicBezTo>
                      <a:pt x="28" y="8"/>
                      <a:pt x="27" y="8"/>
                      <a:pt x="27" y="7"/>
                    </a:cubicBezTo>
                    <a:cubicBezTo>
                      <a:pt x="27" y="6"/>
                      <a:pt x="25" y="3"/>
                      <a:pt x="20" y="1"/>
                    </a:cubicBezTo>
                    <a:cubicBezTo>
                      <a:pt x="18" y="0"/>
                      <a:pt x="15" y="0"/>
                      <a:pt x="12" y="0"/>
                    </a:cubicBezTo>
                    <a:cubicBezTo>
                      <a:pt x="5" y="0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97" name="Freeform 1152">
                <a:extLst>
                  <a:ext uri="{FF2B5EF4-FFF2-40B4-BE49-F238E27FC236}">
                    <a16:creationId xmlns="" xmlns:a16="http://schemas.microsoft.com/office/drawing/2014/main" id="{458FCFA6-F575-41DC-8546-1B8233707D15}"/>
                  </a:ext>
                </a:extLst>
              </p:cNvPr>
              <p:cNvSpPr/>
              <p:nvPr/>
            </p:nvSpPr>
            <p:spPr bwMode="auto">
              <a:xfrm>
                <a:off x="8098706" y="5048892"/>
                <a:ext cx="271923" cy="265351"/>
              </a:xfrm>
              <a:custGeom>
                <a:gdLst>
                  <a:gd name="T0" fmla="*/ 116 w 125"/>
                  <a:gd name="T1" fmla="*/ 112 h 126"/>
                  <a:gd name="T2" fmla="*/ 117 w 125"/>
                  <a:gd name="T3" fmla="*/ 103 h 126"/>
                  <a:gd name="T4" fmla="*/ 118 w 125"/>
                  <a:gd name="T5" fmla="*/ 100 h 126"/>
                  <a:gd name="T6" fmla="*/ 124 w 125"/>
                  <a:gd name="T7" fmla="*/ 95 h 126"/>
                  <a:gd name="T8" fmla="*/ 124 w 125"/>
                  <a:gd name="T9" fmla="*/ 92 h 126"/>
                  <a:gd name="T10" fmla="*/ 121 w 125"/>
                  <a:gd name="T11" fmla="*/ 88 h 126"/>
                  <a:gd name="T12" fmla="*/ 115 w 125"/>
                  <a:gd name="T13" fmla="*/ 83 h 126"/>
                  <a:gd name="T14" fmla="*/ 113 w 125"/>
                  <a:gd name="T15" fmla="*/ 84 h 126"/>
                  <a:gd name="T16" fmla="*/ 114 w 125"/>
                  <a:gd name="T17" fmla="*/ 84 h 126"/>
                  <a:gd name="T18" fmla="*/ 120 w 125"/>
                  <a:gd name="T19" fmla="*/ 88 h 126"/>
                  <a:gd name="T20" fmla="*/ 120 w 125"/>
                  <a:gd name="T21" fmla="*/ 92 h 126"/>
                  <a:gd name="T22" fmla="*/ 118 w 125"/>
                  <a:gd name="T23" fmla="*/ 94 h 126"/>
                  <a:gd name="T24" fmla="*/ 115 w 125"/>
                  <a:gd name="T25" fmla="*/ 93 h 126"/>
                  <a:gd name="T26" fmla="*/ 112 w 125"/>
                  <a:gd name="T27" fmla="*/ 92 h 126"/>
                  <a:gd name="T28" fmla="*/ 111 w 125"/>
                  <a:gd name="T29" fmla="*/ 92 h 126"/>
                  <a:gd name="T30" fmla="*/ 106 w 125"/>
                  <a:gd name="T31" fmla="*/ 88 h 126"/>
                  <a:gd name="T32" fmla="*/ 104 w 125"/>
                  <a:gd name="T33" fmla="*/ 86 h 126"/>
                  <a:gd name="T34" fmla="*/ 98 w 125"/>
                  <a:gd name="T35" fmla="*/ 79 h 126"/>
                  <a:gd name="T36" fmla="*/ 94 w 125"/>
                  <a:gd name="T37" fmla="*/ 76 h 126"/>
                  <a:gd name="T38" fmla="*/ 88 w 125"/>
                  <a:gd name="T39" fmla="*/ 72 h 126"/>
                  <a:gd name="T40" fmla="*/ 91 w 125"/>
                  <a:gd name="T41" fmla="*/ 64 h 126"/>
                  <a:gd name="T42" fmla="*/ 89 w 125"/>
                  <a:gd name="T43" fmla="*/ 62 h 126"/>
                  <a:gd name="T44" fmla="*/ 84 w 125"/>
                  <a:gd name="T45" fmla="*/ 55 h 126"/>
                  <a:gd name="T46" fmla="*/ 83 w 125"/>
                  <a:gd name="T47" fmla="*/ 54 h 126"/>
                  <a:gd name="T48" fmla="*/ 78 w 125"/>
                  <a:gd name="T49" fmla="*/ 50 h 126"/>
                  <a:gd name="T50" fmla="*/ 78 w 125"/>
                  <a:gd name="T51" fmla="*/ 50 h 126"/>
                  <a:gd name="T52" fmla="*/ 78 w 125"/>
                  <a:gd name="T53" fmla="*/ 49 h 126"/>
                  <a:gd name="T54" fmla="*/ 73 w 125"/>
                  <a:gd name="T55" fmla="*/ 46 h 126"/>
                  <a:gd name="T56" fmla="*/ 71 w 125"/>
                  <a:gd name="T57" fmla="*/ 45 h 126"/>
                  <a:gd name="T58" fmla="*/ 70 w 125"/>
                  <a:gd name="T59" fmla="*/ 45 h 126"/>
                  <a:gd name="T60" fmla="*/ 66 w 125"/>
                  <a:gd name="T61" fmla="*/ 43 h 126"/>
                  <a:gd name="T62" fmla="*/ 60 w 125"/>
                  <a:gd name="T63" fmla="*/ 39 h 126"/>
                  <a:gd name="T64" fmla="*/ 48 w 125"/>
                  <a:gd name="T65" fmla="*/ 29 h 126"/>
                  <a:gd name="T66" fmla="*/ 40 w 125"/>
                  <a:gd name="T67" fmla="*/ 22 h 126"/>
                  <a:gd name="T68" fmla="*/ 29 w 125"/>
                  <a:gd name="T69" fmla="*/ 12 h 126"/>
                  <a:gd name="T70" fmla="*/ 16 w 125"/>
                  <a:gd name="T71" fmla="*/ 5 h 126"/>
                  <a:gd name="T72" fmla="*/ 14 w 125"/>
                  <a:gd name="T73" fmla="*/ 5 h 126"/>
                  <a:gd name="T74" fmla="*/ 14 w 125"/>
                  <a:gd name="T75" fmla="*/ 5 h 126"/>
                  <a:gd name="T76" fmla="*/ 3 w 125"/>
                  <a:gd name="T77" fmla="*/ 1 h 126"/>
                  <a:gd name="T78" fmla="*/ 1 w 125"/>
                  <a:gd name="T79" fmla="*/ 0 h 126"/>
                  <a:gd name="T80" fmla="*/ 16 w 125"/>
                  <a:gd name="T81" fmla="*/ 19 h 126"/>
                  <a:gd name="T82" fmla="*/ 23 w 125"/>
                  <a:gd name="T83" fmla="*/ 27 h 126"/>
                  <a:gd name="T84" fmla="*/ 30 w 125"/>
                  <a:gd name="T85" fmla="*/ 35 h 126"/>
                  <a:gd name="T86" fmla="*/ 39 w 125"/>
                  <a:gd name="T87" fmla="*/ 49 h 126"/>
                  <a:gd name="T88" fmla="*/ 43 w 125"/>
                  <a:gd name="T89" fmla="*/ 57 h 126"/>
                  <a:gd name="T90" fmla="*/ 62 w 125"/>
                  <a:gd name="T91" fmla="*/ 85 h 126"/>
                  <a:gd name="T92" fmla="*/ 70 w 125"/>
                  <a:gd name="T93" fmla="*/ 96 h 126"/>
                  <a:gd name="T94" fmla="*/ 78 w 125"/>
                  <a:gd name="T95" fmla="*/ 104 h 126"/>
                  <a:gd name="T96" fmla="*/ 92 w 125"/>
                  <a:gd name="T97" fmla="*/ 116 h 126"/>
                  <a:gd name="T98" fmla="*/ 98 w 125"/>
                  <a:gd name="T99" fmla="*/ 121 h 126"/>
                  <a:gd name="T100" fmla="*/ 100 w 125"/>
                  <a:gd name="T101" fmla="*/ 124 h 126"/>
                  <a:gd name="T102" fmla="*/ 101 w 125"/>
                  <a:gd name="T103" fmla="*/ 126 h 126"/>
                  <a:gd name="T104" fmla="*/ 105 w 125"/>
                  <a:gd name="T105" fmla="*/ 125 h 126"/>
                  <a:gd name="T106" fmla="*/ 111 w 125"/>
                  <a:gd name="T107" fmla="*/ 126 h 126"/>
                  <a:gd name="T108" fmla="*/ 114 w 125"/>
                  <a:gd name="T109" fmla="*/ 126 h 126"/>
                  <a:gd name="T110" fmla="*/ 116 w 125"/>
                  <a:gd name="T111" fmla="*/ 112 h 12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25" h="125">
                    <a:moveTo>
                      <a:pt x="116" y="112"/>
                    </a:moveTo>
                    <a:cubicBezTo>
                      <a:pt x="116" y="109"/>
                      <a:pt x="117" y="105"/>
                      <a:pt x="117" y="103"/>
                    </a:cubicBezTo>
                    <a:cubicBezTo>
                      <a:pt x="117" y="102"/>
                      <a:pt x="118" y="101"/>
                      <a:pt x="118" y="100"/>
                    </a:cubicBezTo>
                    <a:cubicBezTo>
                      <a:pt x="118" y="96"/>
                      <a:pt x="120" y="94"/>
                      <a:pt x="124" y="95"/>
                    </a:cubicBezTo>
                    <a:cubicBezTo>
                      <a:pt x="125" y="94"/>
                      <a:pt x="124" y="93"/>
                      <a:pt x="124" y="92"/>
                    </a:cubicBezTo>
                    <a:cubicBezTo>
                      <a:pt x="123" y="92"/>
                      <a:pt x="122" y="90"/>
                      <a:pt x="121" y="88"/>
                    </a:cubicBezTo>
                    <a:cubicBezTo>
                      <a:pt x="119" y="85"/>
                      <a:pt x="118" y="83"/>
                      <a:pt x="115" y="83"/>
                    </a:cubicBezTo>
                    <a:cubicBezTo>
                      <a:pt x="114" y="83"/>
                      <a:pt x="113" y="84"/>
                      <a:pt x="113" y="84"/>
                    </a:cubicBezTo>
                    <a:cubicBezTo>
                      <a:pt x="113" y="84"/>
                      <a:pt x="114" y="84"/>
                      <a:pt x="114" y="84"/>
                    </a:cubicBezTo>
                    <a:cubicBezTo>
                      <a:pt x="117" y="84"/>
                      <a:pt x="119" y="86"/>
                      <a:pt x="120" y="88"/>
                    </a:cubicBezTo>
                    <a:cubicBezTo>
                      <a:pt x="121" y="89"/>
                      <a:pt x="121" y="91"/>
                      <a:pt x="120" y="92"/>
                    </a:cubicBezTo>
                    <a:cubicBezTo>
                      <a:pt x="120" y="94"/>
                      <a:pt x="118" y="94"/>
                      <a:pt x="118" y="94"/>
                    </a:cubicBezTo>
                    <a:cubicBezTo>
                      <a:pt x="117" y="94"/>
                      <a:pt x="116" y="94"/>
                      <a:pt x="115" y="93"/>
                    </a:cubicBezTo>
                    <a:cubicBezTo>
                      <a:pt x="114" y="92"/>
                      <a:pt x="113" y="92"/>
                      <a:pt x="112" y="92"/>
                    </a:cubicBezTo>
                    <a:cubicBezTo>
                      <a:pt x="111" y="92"/>
                      <a:pt x="111" y="92"/>
                      <a:pt x="111" y="92"/>
                    </a:cubicBezTo>
                    <a:cubicBezTo>
                      <a:pt x="108" y="92"/>
                      <a:pt x="107" y="89"/>
                      <a:pt x="106" y="88"/>
                    </a:cubicBezTo>
                    <a:cubicBezTo>
                      <a:pt x="106" y="86"/>
                      <a:pt x="106" y="86"/>
                      <a:pt x="104" y="86"/>
                    </a:cubicBezTo>
                    <a:cubicBezTo>
                      <a:pt x="100" y="85"/>
                      <a:pt x="99" y="82"/>
                      <a:pt x="98" y="79"/>
                    </a:cubicBezTo>
                    <a:cubicBezTo>
                      <a:pt x="97" y="77"/>
                      <a:pt x="96" y="76"/>
                      <a:pt x="94" y="76"/>
                    </a:cubicBezTo>
                    <a:cubicBezTo>
                      <a:pt x="90" y="76"/>
                      <a:pt x="88" y="73"/>
                      <a:pt x="88" y="72"/>
                    </a:cubicBezTo>
                    <a:cubicBezTo>
                      <a:pt x="87" y="70"/>
                      <a:pt x="88" y="66"/>
                      <a:pt x="91" y="64"/>
                    </a:cubicBezTo>
                    <a:cubicBezTo>
                      <a:pt x="91" y="63"/>
                      <a:pt x="89" y="62"/>
                      <a:pt x="89" y="62"/>
                    </a:cubicBezTo>
                    <a:cubicBezTo>
                      <a:pt x="87" y="60"/>
                      <a:pt x="84" y="58"/>
                      <a:pt x="84" y="55"/>
                    </a:cubicBezTo>
                    <a:cubicBezTo>
                      <a:pt x="84" y="55"/>
                      <a:pt x="83" y="55"/>
                      <a:pt x="83" y="54"/>
                    </a:cubicBezTo>
                    <a:cubicBezTo>
                      <a:pt x="81" y="54"/>
                      <a:pt x="78" y="53"/>
                      <a:pt x="78" y="50"/>
                    </a:cubicBezTo>
                    <a:cubicBezTo>
                      <a:pt x="78" y="50"/>
                      <a:pt x="78" y="50"/>
                      <a:pt x="78" y="50"/>
                    </a:cubicBezTo>
                    <a:cubicBezTo>
                      <a:pt x="78" y="50"/>
                      <a:pt x="78" y="50"/>
                      <a:pt x="78" y="49"/>
                    </a:cubicBezTo>
                    <a:cubicBezTo>
                      <a:pt x="77" y="49"/>
                      <a:pt x="75" y="48"/>
                      <a:pt x="73" y="46"/>
                    </a:cubicBezTo>
                    <a:cubicBezTo>
                      <a:pt x="72" y="45"/>
                      <a:pt x="72" y="45"/>
                      <a:pt x="71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69" y="45"/>
                      <a:pt x="67" y="44"/>
                      <a:pt x="66" y="43"/>
                    </a:cubicBezTo>
                    <a:cubicBezTo>
                      <a:pt x="64" y="40"/>
                      <a:pt x="61" y="39"/>
                      <a:pt x="60" y="39"/>
                    </a:cubicBezTo>
                    <a:cubicBezTo>
                      <a:pt x="56" y="41"/>
                      <a:pt x="50" y="35"/>
                      <a:pt x="48" y="29"/>
                    </a:cubicBezTo>
                    <a:cubicBezTo>
                      <a:pt x="47" y="27"/>
                      <a:pt x="43" y="24"/>
                      <a:pt x="40" y="22"/>
                    </a:cubicBezTo>
                    <a:cubicBezTo>
                      <a:pt x="35" y="19"/>
                      <a:pt x="30" y="15"/>
                      <a:pt x="29" y="12"/>
                    </a:cubicBezTo>
                    <a:cubicBezTo>
                      <a:pt x="27" y="9"/>
                      <a:pt x="25" y="5"/>
                      <a:pt x="16" y="5"/>
                    </a:cubicBezTo>
                    <a:cubicBezTo>
                      <a:pt x="15" y="5"/>
                      <a:pt x="15" y="5"/>
                      <a:pt x="14" y="5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9" y="5"/>
                      <a:pt x="5" y="3"/>
                      <a:pt x="3" y="1"/>
                    </a:cubicBezTo>
                    <a:cubicBezTo>
                      <a:pt x="2" y="1"/>
                      <a:pt x="2" y="0"/>
                      <a:pt x="1" y="0"/>
                    </a:cubicBezTo>
                    <a:cubicBezTo>
                      <a:pt x="0" y="4"/>
                      <a:pt x="10" y="15"/>
                      <a:pt x="16" y="19"/>
                    </a:cubicBezTo>
                    <a:cubicBezTo>
                      <a:pt x="19" y="21"/>
                      <a:pt x="21" y="24"/>
                      <a:pt x="23" y="27"/>
                    </a:cubicBezTo>
                    <a:cubicBezTo>
                      <a:pt x="25" y="31"/>
                      <a:pt x="27" y="34"/>
                      <a:pt x="30" y="35"/>
                    </a:cubicBezTo>
                    <a:cubicBezTo>
                      <a:pt x="35" y="35"/>
                      <a:pt x="37" y="42"/>
                      <a:pt x="39" y="49"/>
                    </a:cubicBezTo>
                    <a:cubicBezTo>
                      <a:pt x="40" y="51"/>
                      <a:pt x="42" y="57"/>
                      <a:pt x="43" y="57"/>
                    </a:cubicBezTo>
                    <a:cubicBezTo>
                      <a:pt x="49" y="59"/>
                      <a:pt x="60" y="76"/>
                      <a:pt x="62" y="85"/>
                    </a:cubicBezTo>
                    <a:cubicBezTo>
                      <a:pt x="63" y="89"/>
                      <a:pt x="67" y="93"/>
                      <a:pt x="70" y="96"/>
                    </a:cubicBezTo>
                    <a:cubicBezTo>
                      <a:pt x="73" y="98"/>
                      <a:pt x="76" y="101"/>
                      <a:pt x="78" y="104"/>
                    </a:cubicBezTo>
                    <a:cubicBezTo>
                      <a:pt x="80" y="107"/>
                      <a:pt x="87" y="112"/>
                      <a:pt x="92" y="116"/>
                    </a:cubicBezTo>
                    <a:cubicBezTo>
                      <a:pt x="95" y="118"/>
                      <a:pt x="97" y="120"/>
                      <a:pt x="98" y="121"/>
                    </a:cubicBezTo>
                    <a:cubicBezTo>
                      <a:pt x="99" y="122"/>
                      <a:pt x="99" y="123"/>
                      <a:pt x="100" y="124"/>
                    </a:cubicBezTo>
                    <a:cubicBezTo>
                      <a:pt x="100" y="125"/>
                      <a:pt x="101" y="125"/>
                      <a:pt x="101" y="126"/>
                    </a:cubicBezTo>
                    <a:cubicBezTo>
                      <a:pt x="102" y="125"/>
                      <a:pt x="103" y="125"/>
                      <a:pt x="105" y="125"/>
                    </a:cubicBezTo>
                    <a:cubicBezTo>
                      <a:pt x="107" y="125"/>
                      <a:pt x="109" y="125"/>
                      <a:pt x="111" y="126"/>
                    </a:cubicBezTo>
                    <a:cubicBezTo>
                      <a:pt x="112" y="126"/>
                      <a:pt x="113" y="126"/>
                      <a:pt x="114" y="126"/>
                    </a:cubicBezTo>
                    <a:cubicBezTo>
                      <a:pt x="115" y="125"/>
                      <a:pt x="116" y="117"/>
                      <a:pt x="116" y="1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98" name="Freeform 1153">
                <a:extLst>
                  <a:ext uri="{FF2B5EF4-FFF2-40B4-BE49-F238E27FC236}">
                    <a16:creationId xmlns="" xmlns:a16="http://schemas.microsoft.com/office/drawing/2014/main" id="{E52DBD69-380B-40B2-9560-3A0C9E0E360B}"/>
                  </a:ext>
                </a:extLst>
              </p:cNvPr>
              <p:cNvSpPr/>
              <p:nvPr/>
            </p:nvSpPr>
            <p:spPr bwMode="auto">
              <a:xfrm>
                <a:off x="8606296" y="5377839"/>
                <a:ext cx="61182" cy="17544"/>
              </a:xfrm>
              <a:custGeom>
                <a:gdLst>
                  <a:gd name="T0" fmla="*/ 3 w 29"/>
                  <a:gd name="T1" fmla="*/ 2 h 8"/>
                  <a:gd name="T2" fmla="*/ 2 w 29"/>
                  <a:gd name="T3" fmla="*/ 1 h 8"/>
                  <a:gd name="T4" fmla="*/ 0 w 29"/>
                  <a:gd name="T5" fmla="*/ 3 h 8"/>
                  <a:gd name="T6" fmla="*/ 0 w 29"/>
                  <a:gd name="T7" fmla="*/ 5 h 8"/>
                  <a:gd name="T8" fmla="*/ 9 w 29"/>
                  <a:gd name="T9" fmla="*/ 8 h 8"/>
                  <a:gd name="T10" fmla="*/ 9 w 29"/>
                  <a:gd name="T11" fmla="*/ 8 h 8"/>
                  <a:gd name="T12" fmla="*/ 14 w 29"/>
                  <a:gd name="T13" fmla="*/ 7 h 8"/>
                  <a:gd name="T14" fmla="*/ 25 w 29"/>
                  <a:gd name="T15" fmla="*/ 4 h 8"/>
                  <a:gd name="T16" fmla="*/ 29 w 29"/>
                  <a:gd name="T17" fmla="*/ 3 h 8"/>
                  <a:gd name="T18" fmla="*/ 18 w 29"/>
                  <a:gd name="T19" fmla="*/ 0 h 8"/>
                  <a:gd name="T20" fmla="*/ 16 w 29"/>
                  <a:gd name="T21" fmla="*/ 0 h 8"/>
                  <a:gd name="T22" fmla="*/ 9 w 29"/>
                  <a:gd name="T23" fmla="*/ 3 h 8"/>
                  <a:gd name="T24" fmla="*/ 3 w 29"/>
                  <a:gd name="T25" fmla="*/ 2 h 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" h="8">
                    <a:moveTo>
                      <a:pt x="3" y="2"/>
                    </a:move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0" y="3"/>
                      <a:pt x="0" y="4"/>
                      <a:pt x="0" y="5"/>
                    </a:cubicBezTo>
                    <a:cubicBezTo>
                      <a:pt x="1" y="5"/>
                      <a:pt x="4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11" y="8"/>
                      <a:pt x="12" y="8"/>
                      <a:pt x="14" y="7"/>
                    </a:cubicBezTo>
                    <a:cubicBezTo>
                      <a:pt x="19" y="5"/>
                      <a:pt x="22" y="5"/>
                      <a:pt x="25" y="4"/>
                    </a:cubicBezTo>
                    <a:cubicBezTo>
                      <a:pt x="28" y="4"/>
                      <a:pt x="29" y="4"/>
                      <a:pt x="29" y="3"/>
                    </a:cubicBezTo>
                    <a:cubicBezTo>
                      <a:pt x="29" y="2"/>
                      <a:pt x="22" y="0"/>
                      <a:pt x="18" y="0"/>
                    </a:cubicBezTo>
                    <a:cubicBezTo>
                      <a:pt x="17" y="0"/>
                      <a:pt x="16" y="0"/>
                      <a:pt x="16" y="0"/>
                    </a:cubicBezTo>
                    <a:cubicBezTo>
                      <a:pt x="15" y="2"/>
                      <a:pt x="12" y="3"/>
                      <a:pt x="9" y="3"/>
                    </a:cubicBezTo>
                    <a:cubicBezTo>
                      <a:pt x="7" y="3"/>
                      <a:pt x="5" y="3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99" name="Freeform 1154">
                <a:extLst>
                  <a:ext uri="{FF2B5EF4-FFF2-40B4-BE49-F238E27FC236}">
                    <a16:creationId xmlns="" xmlns:a16="http://schemas.microsoft.com/office/drawing/2014/main" id="{0B0EBDC3-D7F7-45F1-B678-A44DDCE52E76}"/>
                  </a:ext>
                </a:extLst>
              </p:cNvPr>
              <p:cNvSpPr/>
              <p:nvPr/>
            </p:nvSpPr>
            <p:spPr bwMode="auto">
              <a:xfrm>
                <a:off x="8882752" y="5138805"/>
                <a:ext cx="29458" cy="48246"/>
              </a:xfrm>
              <a:custGeom>
                <a:gdLst>
                  <a:gd name="T0" fmla="*/ 13 w 14"/>
                  <a:gd name="T1" fmla="*/ 8 h 23"/>
                  <a:gd name="T2" fmla="*/ 13 w 14"/>
                  <a:gd name="T3" fmla="*/ 8 h 23"/>
                  <a:gd name="T4" fmla="*/ 12 w 14"/>
                  <a:gd name="T5" fmla="*/ 8 h 23"/>
                  <a:gd name="T6" fmla="*/ 11 w 14"/>
                  <a:gd name="T7" fmla="*/ 8 h 23"/>
                  <a:gd name="T8" fmla="*/ 7 w 14"/>
                  <a:gd name="T9" fmla="*/ 7 h 23"/>
                  <a:gd name="T10" fmla="*/ 6 w 14"/>
                  <a:gd name="T11" fmla="*/ 5 h 23"/>
                  <a:gd name="T12" fmla="*/ 4 w 14"/>
                  <a:gd name="T13" fmla="*/ 0 h 23"/>
                  <a:gd name="T14" fmla="*/ 2 w 14"/>
                  <a:gd name="T15" fmla="*/ 2 h 23"/>
                  <a:gd name="T16" fmla="*/ 2 w 14"/>
                  <a:gd name="T17" fmla="*/ 17 h 23"/>
                  <a:gd name="T18" fmla="*/ 6 w 14"/>
                  <a:gd name="T19" fmla="*/ 23 h 23"/>
                  <a:gd name="T20" fmla="*/ 5 w 14"/>
                  <a:gd name="T21" fmla="*/ 22 h 23"/>
                  <a:gd name="T22" fmla="*/ 6 w 14"/>
                  <a:gd name="T23" fmla="*/ 16 h 23"/>
                  <a:gd name="T24" fmla="*/ 11 w 14"/>
                  <a:gd name="T25" fmla="*/ 14 h 23"/>
                  <a:gd name="T26" fmla="*/ 14 w 14"/>
                  <a:gd name="T27" fmla="*/ 14 h 23"/>
                  <a:gd name="T28" fmla="*/ 13 w 14"/>
                  <a:gd name="T29" fmla="*/ 12 h 23"/>
                  <a:gd name="T30" fmla="*/ 13 w 14"/>
                  <a:gd name="T31" fmla="*/ 8 h 2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23">
                    <a:moveTo>
                      <a:pt x="13" y="8"/>
                    </a:move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2" y="8"/>
                      <a:pt x="12" y="8"/>
                    </a:cubicBezTo>
                    <a:cubicBezTo>
                      <a:pt x="12" y="8"/>
                      <a:pt x="11" y="8"/>
                      <a:pt x="11" y="8"/>
                    </a:cubicBezTo>
                    <a:cubicBezTo>
                      <a:pt x="10" y="8"/>
                      <a:pt x="9" y="8"/>
                      <a:pt x="7" y="7"/>
                    </a:cubicBezTo>
                    <a:cubicBezTo>
                      <a:pt x="7" y="7"/>
                      <a:pt x="6" y="6"/>
                      <a:pt x="6" y="5"/>
                    </a:cubicBezTo>
                    <a:cubicBezTo>
                      <a:pt x="6" y="3"/>
                      <a:pt x="5" y="0"/>
                      <a:pt x="4" y="0"/>
                    </a:cubicBezTo>
                    <a:cubicBezTo>
                      <a:pt x="4" y="0"/>
                      <a:pt x="3" y="0"/>
                      <a:pt x="2" y="2"/>
                    </a:cubicBezTo>
                    <a:cubicBezTo>
                      <a:pt x="0" y="5"/>
                      <a:pt x="0" y="12"/>
                      <a:pt x="2" y="17"/>
                    </a:cubicBezTo>
                    <a:cubicBezTo>
                      <a:pt x="3" y="20"/>
                      <a:pt x="5" y="22"/>
                      <a:pt x="6" y="23"/>
                    </a:cubicBezTo>
                    <a:cubicBezTo>
                      <a:pt x="6" y="22"/>
                      <a:pt x="5" y="22"/>
                      <a:pt x="5" y="22"/>
                    </a:cubicBezTo>
                    <a:cubicBezTo>
                      <a:pt x="5" y="20"/>
                      <a:pt x="5" y="17"/>
                      <a:pt x="6" y="16"/>
                    </a:cubicBezTo>
                    <a:cubicBezTo>
                      <a:pt x="7" y="15"/>
                      <a:pt x="9" y="14"/>
                      <a:pt x="11" y="14"/>
                    </a:cubicBezTo>
                    <a:cubicBezTo>
                      <a:pt x="13" y="14"/>
                      <a:pt x="14" y="14"/>
                      <a:pt x="14" y="14"/>
                    </a:cubicBezTo>
                    <a:cubicBezTo>
                      <a:pt x="14" y="14"/>
                      <a:pt x="13" y="13"/>
                      <a:pt x="13" y="12"/>
                    </a:cubicBezTo>
                    <a:cubicBezTo>
                      <a:pt x="13" y="11"/>
                      <a:pt x="13" y="9"/>
                      <a:pt x="1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200" name="Freeform 1155">
                <a:extLst>
                  <a:ext uri="{FF2B5EF4-FFF2-40B4-BE49-F238E27FC236}">
                    <a16:creationId xmlns="" xmlns:a16="http://schemas.microsoft.com/office/drawing/2014/main" id="{1DB82EB9-7C12-4385-85C8-324B780C875B}"/>
                  </a:ext>
                </a:extLst>
              </p:cNvPr>
              <p:cNvSpPr/>
              <p:nvPr/>
            </p:nvSpPr>
            <p:spPr bwMode="auto">
              <a:xfrm>
                <a:off x="8667479" y="5193629"/>
                <a:ext cx="106503" cy="120614"/>
              </a:xfrm>
              <a:custGeom>
                <a:gdLst>
                  <a:gd name="T0" fmla="*/ 10 w 49"/>
                  <a:gd name="T1" fmla="*/ 3 h 57"/>
                  <a:gd name="T2" fmla="*/ 8 w 49"/>
                  <a:gd name="T3" fmla="*/ 9 h 57"/>
                  <a:gd name="T4" fmla="*/ 2 w 49"/>
                  <a:gd name="T5" fmla="*/ 24 h 57"/>
                  <a:gd name="T6" fmla="*/ 0 w 49"/>
                  <a:gd name="T7" fmla="*/ 30 h 57"/>
                  <a:gd name="T8" fmla="*/ 8 w 49"/>
                  <a:gd name="T9" fmla="*/ 32 h 57"/>
                  <a:gd name="T10" fmla="*/ 12 w 49"/>
                  <a:gd name="T11" fmla="*/ 34 h 57"/>
                  <a:gd name="T12" fmla="*/ 13 w 49"/>
                  <a:gd name="T13" fmla="*/ 46 h 57"/>
                  <a:gd name="T14" fmla="*/ 12 w 49"/>
                  <a:gd name="T15" fmla="*/ 57 h 57"/>
                  <a:gd name="T16" fmla="*/ 17 w 49"/>
                  <a:gd name="T17" fmla="*/ 51 h 57"/>
                  <a:gd name="T18" fmla="*/ 17 w 49"/>
                  <a:gd name="T19" fmla="*/ 49 h 57"/>
                  <a:gd name="T20" fmla="*/ 15 w 49"/>
                  <a:gd name="T21" fmla="*/ 27 h 57"/>
                  <a:gd name="T22" fmla="*/ 19 w 49"/>
                  <a:gd name="T23" fmla="*/ 24 h 57"/>
                  <a:gd name="T24" fmla="*/ 26 w 49"/>
                  <a:gd name="T25" fmla="*/ 27 h 57"/>
                  <a:gd name="T26" fmla="*/ 26 w 49"/>
                  <a:gd name="T27" fmla="*/ 33 h 57"/>
                  <a:gd name="T28" fmla="*/ 27 w 49"/>
                  <a:gd name="T29" fmla="*/ 36 h 57"/>
                  <a:gd name="T30" fmla="*/ 31 w 49"/>
                  <a:gd name="T31" fmla="*/ 43 h 57"/>
                  <a:gd name="T32" fmla="*/ 32 w 49"/>
                  <a:gd name="T33" fmla="*/ 45 h 57"/>
                  <a:gd name="T34" fmla="*/ 32 w 49"/>
                  <a:gd name="T35" fmla="*/ 45 h 57"/>
                  <a:gd name="T36" fmla="*/ 36 w 49"/>
                  <a:gd name="T37" fmla="*/ 44 h 57"/>
                  <a:gd name="T38" fmla="*/ 39 w 49"/>
                  <a:gd name="T39" fmla="*/ 43 h 57"/>
                  <a:gd name="T40" fmla="*/ 41 w 49"/>
                  <a:gd name="T41" fmla="*/ 41 h 57"/>
                  <a:gd name="T42" fmla="*/ 39 w 49"/>
                  <a:gd name="T43" fmla="*/ 37 h 57"/>
                  <a:gd name="T44" fmla="*/ 38 w 49"/>
                  <a:gd name="T45" fmla="*/ 29 h 57"/>
                  <a:gd name="T46" fmla="*/ 37 w 49"/>
                  <a:gd name="T47" fmla="*/ 25 h 57"/>
                  <a:gd name="T48" fmla="*/ 30 w 49"/>
                  <a:gd name="T49" fmla="*/ 15 h 57"/>
                  <a:gd name="T50" fmla="*/ 34 w 49"/>
                  <a:gd name="T51" fmla="*/ 12 h 57"/>
                  <a:gd name="T52" fmla="*/ 49 w 49"/>
                  <a:gd name="T53" fmla="*/ 2 h 57"/>
                  <a:gd name="T54" fmla="*/ 47 w 49"/>
                  <a:gd name="T55" fmla="*/ 2 h 57"/>
                  <a:gd name="T56" fmla="*/ 30 w 49"/>
                  <a:gd name="T57" fmla="*/ 8 h 57"/>
                  <a:gd name="T58" fmla="*/ 25 w 49"/>
                  <a:gd name="T59" fmla="*/ 12 h 57"/>
                  <a:gd name="T60" fmla="*/ 16 w 49"/>
                  <a:gd name="T61" fmla="*/ 7 h 57"/>
                  <a:gd name="T62" fmla="*/ 12 w 49"/>
                  <a:gd name="T63" fmla="*/ 0 h 57"/>
                  <a:gd name="T64" fmla="*/ 10 w 49"/>
                  <a:gd name="T65" fmla="*/ 3 h 5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9" h="57">
                    <a:moveTo>
                      <a:pt x="10" y="3"/>
                    </a:moveTo>
                    <a:cubicBezTo>
                      <a:pt x="10" y="3"/>
                      <a:pt x="9" y="6"/>
                      <a:pt x="8" y="9"/>
                    </a:cubicBezTo>
                    <a:cubicBezTo>
                      <a:pt x="7" y="13"/>
                      <a:pt x="5" y="18"/>
                      <a:pt x="2" y="24"/>
                    </a:cubicBezTo>
                    <a:cubicBezTo>
                      <a:pt x="0" y="26"/>
                      <a:pt x="0" y="28"/>
                      <a:pt x="0" y="30"/>
                    </a:cubicBezTo>
                    <a:cubicBezTo>
                      <a:pt x="1" y="31"/>
                      <a:pt x="4" y="32"/>
                      <a:pt x="8" y="32"/>
                    </a:cubicBezTo>
                    <a:cubicBezTo>
                      <a:pt x="9" y="32"/>
                      <a:pt x="11" y="33"/>
                      <a:pt x="12" y="34"/>
                    </a:cubicBezTo>
                    <a:cubicBezTo>
                      <a:pt x="14" y="37"/>
                      <a:pt x="13" y="43"/>
                      <a:pt x="13" y="46"/>
                    </a:cubicBezTo>
                    <a:cubicBezTo>
                      <a:pt x="11" y="53"/>
                      <a:pt x="11" y="56"/>
                      <a:pt x="12" y="57"/>
                    </a:cubicBezTo>
                    <a:cubicBezTo>
                      <a:pt x="14" y="56"/>
                      <a:pt x="17" y="53"/>
                      <a:pt x="17" y="51"/>
                    </a:cubicBezTo>
                    <a:cubicBezTo>
                      <a:pt x="17" y="50"/>
                      <a:pt x="17" y="50"/>
                      <a:pt x="17" y="49"/>
                    </a:cubicBezTo>
                    <a:cubicBezTo>
                      <a:pt x="12" y="46"/>
                      <a:pt x="13" y="30"/>
                      <a:pt x="15" y="27"/>
                    </a:cubicBezTo>
                    <a:cubicBezTo>
                      <a:pt x="15" y="25"/>
                      <a:pt x="17" y="24"/>
                      <a:pt x="19" y="24"/>
                    </a:cubicBezTo>
                    <a:cubicBezTo>
                      <a:pt x="22" y="24"/>
                      <a:pt x="24" y="25"/>
                      <a:pt x="26" y="27"/>
                    </a:cubicBezTo>
                    <a:cubicBezTo>
                      <a:pt x="27" y="29"/>
                      <a:pt x="27" y="31"/>
                      <a:pt x="26" y="33"/>
                    </a:cubicBezTo>
                    <a:cubicBezTo>
                      <a:pt x="25" y="34"/>
                      <a:pt x="25" y="34"/>
                      <a:pt x="27" y="36"/>
                    </a:cubicBezTo>
                    <a:cubicBezTo>
                      <a:pt x="29" y="37"/>
                      <a:pt x="31" y="39"/>
                      <a:pt x="31" y="43"/>
                    </a:cubicBezTo>
                    <a:cubicBezTo>
                      <a:pt x="31" y="45"/>
                      <a:pt x="32" y="45"/>
                      <a:pt x="32" y="45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3" y="45"/>
                      <a:pt x="35" y="44"/>
                      <a:pt x="36" y="44"/>
                    </a:cubicBezTo>
                    <a:cubicBezTo>
                      <a:pt x="37" y="43"/>
                      <a:pt x="38" y="43"/>
                      <a:pt x="39" y="43"/>
                    </a:cubicBezTo>
                    <a:cubicBezTo>
                      <a:pt x="41" y="42"/>
                      <a:pt x="41" y="42"/>
                      <a:pt x="41" y="41"/>
                    </a:cubicBezTo>
                    <a:cubicBezTo>
                      <a:pt x="41" y="41"/>
                      <a:pt x="42" y="40"/>
                      <a:pt x="39" y="37"/>
                    </a:cubicBezTo>
                    <a:cubicBezTo>
                      <a:pt x="37" y="35"/>
                      <a:pt x="37" y="31"/>
                      <a:pt x="38" y="29"/>
                    </a:cubicBezTo>
                    <a:cubicBezTo>
                      <a:pt x="38" y="26"/>
                      <a:pt x="38" y="26"/>
                      <a:pt x="37" y="25"/>
                    </a:cubicBezTo>
                    <a:cubicBezTo>
                      <a:pt x="33" y="22"/>
                      <a:pt x="30" y="18"/>
                      <a:pt x="30" y="15"/>
                    </a:cubicBezTo>
                    <a:cubicBezTo>
                      <a:pt x="30" y="14"/>
                      <a:pt x="31" y="12"/>
                      <a:pt x="34" y="12"/>
                    </a:cubicBezTo>
                    <a:cubicBezTo>
                      <a:pt x="38" y="11"/>
                      <a:pt x="48" y="5"/>
                      <a:pt x="49" y="2"/>
                    </a:cubicBezTo>
                    <a:cubicBezTo>
                      <a:pt x="49" y="2"/>
                      <a:pt x="48" y="2"/>
                      <a:pt x="47" y="2"/>
                    </a:cubicBezTo>
                    <a:cubicBezTo>
                      <a:pt x="41" y="2"/>
                      <a:pt x="31" y="6"/>
                      <a:pt x="30" y="8"/>
                    </a:cubicBezTo>
                    <a:cubicBezTo>
                      <a:pt x="30" y="11"/>
                      <a:pt x="28" y="12"/>
                      <a:pt x="25" y="12"/>
                    </a:cubicBezTo>
                    <a:cubicBezTo>
                      <a:pt x="22" y="12"/>
                      <a:pt x="18" y="10"/>
                      <a:pt x="16" y="7"/>
                    </a:cubicBezTo>
                    <a:cubicBezTo>
                      <a:pt x="14" y="5"/>
                      <a:pt x="13" y="3"/>
                      <a:pt x="12" y="0"/>
                    </a:cubicBezTo>
                    <a:cubicBezTo>
                      <a:pt x="12" y="1"/>
                      <a:pt x="11" y="2"/>
                      <a:pt x="1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201" name="Freeform 1156">
                <a:extLst>
                  <a:ext uri="{FF2B5EF4-FFF2-40B4-BE49-F238E27FC236}">
                    <a16:creationId xmlns="" xmlns:a16="http://schemas.microsoft.com/office/drawing/2014/main" id="{729D62A5-7134-4B59-B4AA-AF8F604F3146}"/>
                  </a:ext>
                </a:extLst>
              </p:cNvPr>
              <p:cNvSpPr/>
              <p:nvPr/>
            </p:nvSpPr>
            <p:spPr bwMode="auto">
              <a:xfrm>
                <a:off x="8699203" y="5147577"/>
                <a:ext cx="115567" cy="32894"/>
              </a:xfrm>
              <a:custGeom>
                <a:gdLst>
                  <a:gd name="T0" fmla="*/ 26 w 54"/>
                  <a:gd name="T1" fmla="*/ 7 h 15"/>
                  <a:gd name="T2" fmla="*/ 39 w 54"/>
                  <a:gd name="T3" fmla="*/ 9 h 15"/>
                  <a:gd name="T4" fmla="*/ 54 w 54"/>
                  <a:gd name="T5" fmla="*/ 0 h 15"/>
                  <a:gd name="T6" fmla="*/ 49 w 54"/>
                  <a:gd name="T7" fmla="*/ 4 h 15"/>
                  <a:gd name="T8" fmla="*/ 46 w 54"/>
                  <a:gd name="T9" fmla="*/ 5 h 15"/>
                  <a:gd name="T10" fmla="*/ 39 w 54"/>
                  <a:gd name="T11" fmla="*/ 7 h 15"/>
                  <a:gd name="T12" fmla="*/ 16 w 54"/>
                  <a:gd name="T13" fmla="*/ 2 h 15"/>
                  <a:gd name="T14" fmla="*/ 14 w 54"/>
                  <a:gd name="T15" fmla="*/ 2 h 15"/>
                  <a:gd name="T16" fmla="*/ 10 w 54"/>
                  <a:gd name="T17" fmla="*/ 4 h 15"/>
                  <a:gd name="T18" fmla="*/ 4 w 54"/>
                  <a:gd name="T19" fmla="*/ 8 h 15"/>
                  <a:gd name="T20" fmla="*/ 0 w 54"/>
                  <a:gd name="T21" fmla="*/ 15 h 15"/>
                  <a:gd name="T22" fmla="*/ 26 w 54"/>
                  <a:gd name="T23" fmla="*/ 7 h 1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4" h="15">
                    <a:moveTo>
                      <a:pt x="26" y="7"/>
                    </a:moveTo>
                    <a:cubicBezTo>
                      <a:pt x="31" y="7"/>
                      <a:pt x="36" y="8"/>
                      <a:pt x="39" y="9"/>
                    </a:cubicBezTo>
                    <a:cubicBezTo>
                      <a:pt x="44" y="11"/>
                      <a:pt x="51" y="6"/>
                      <a:pt x="54" y="0"/>
                    </a:cubicBezTo>
                    <a:cubicBezTo>
                      <a:pt x="52" y="1"/>
                      <a:pt x="50" y="3"/>
                      <a:pt x="49" y="4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5" y="6"/>
                      <a:pt x="42" y="7"/>
                      <a:pt x="39" y="7"/>
                    </a:cubicBezTo>
                    <a:cubicBezTo>
                      <a:pt x="30" y="7"/>
                      <a:pt x="20" y="4"/>
                      <a:pt x="16" y="2"/>
                    </a:cubicBezTo>
                    <a:cubicBezTo>
                      <a:pt x="16" y="2"/>
                      <a:pt x="15" y="2"/>
                      <a:pt x="14" y="2"/>
                    </a:cubicBezTo>
                    <a:cubicBezTo>
                      <a:pt x="13" y="2"/>
                      <a:pt x="12" y="3"/>
                      <a:pt x="10" y="4"/>
                    </a:cubicBezTo>
                    <a:cubicBezTo>
                      <a:pt x="9" y="6"/>
                      <a:pt x="7" y="8"/>
                      <a:pt x="4" y="8"/>
                    </a:cubicBezTo>
                    <a:cubicBezTo>
                      <a:pt x="2" y="9"/>
                      <a:pt x="1" y="12"/>
                      <a:pt x="0" y="15"/>
                    </a:cubicBezTo>
                    <a:cubicBezTo>
                      <a:pt x="5" y="9"/>
                      <a:pt x="18" y="7"/>
                      <a:pt x="2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202" name="Freeform 1157">
                <a:extLst>
                  <a:ext uri="{FF2B5EF4-FFF2-40B4-BE49-F238E27FC236}">
                    <a16:creationId xmlns="" xmlns:a16="http://schemas.microsoft.com/office/drawing/2014/main" id="{34A4A7DA-0B4C-40C3-BE2B-1FF79FDF5F3F}"/>
                  </a:ext>
                </a:extLst>
              </p:cNvPr>
              <p:cNvSpPr/>
              <p:nvPr/>
            </p:nvSpPr>
            <p:spPr bwMode="auto">
              <a:xfrm>
                <a:off x="8425014" y="5081788"/>
                <a:ext cx="240199" cy="190788"/>
              </a:xfrm>
              <a:custGeom>
                <a:gdLst>
                  <a:gd name="T0" fmla="*/ 1 w 111"/>
                  <a:gd name="T1" fmla="*/ 38 h 91"/>
                  <a:gd name="T2" fmla="*/ 7 w 111"/>
                  <a:gd name="T3" fmla="*/ 55 h 91"/>
                  <a:gd name="T4" fmla="*/ 17 w 111"/>
                  <a:gd name="T5" fmla="*/ 67 h 91"/>
                  <a:gd name="T6" fmla="*/ 25 w 111"/>
                  <a:gd name="T7" fmla="*/ 80 h 91"/>
                  <a:gd name="T8" fmla="*/ 36 w 111"/>
                  <a:gd name="T9" fmla="*/ 85 h 91"/>
                  <a:gd name="T10" fmla="*/ 43 w 111"/>
                  <a:gd name="T11" fmla="*/ 84 h 91"/>
                  <a:gd name="T12" fmla="*/ 66 w 111"/>
                  <a:gd name="T13" fmla="*/ 91 h 91"/>
                  <a:gd name="T14" fmla="*/ 67 w 111"/>
                  <a:gd name="T15" fmla="*/ 91 h 91"/>
                  <a:gd name="T16" fmla="*/ 80 w 111"/>
                  <a:gd name="T17" fmla="*/ 87 h 91"/>
                  <a:gd name="T18" fmla="*/ 88 w 111"/>
                  <a:gd name="T19" fmla="*/ 62 h 91"/>
                  <a:gd name="T20" fmla="*/ 106 w 111"/>
                  <a:gd name="T21" fmla="*/ 37 h 91"/>
                  <a:gd name="T22" fmla="*/ 104 w 111"/>
                  <a:gd name="T23" fmla="*/ 29 h 91"/>
                  <a:gd name="T24" fmla="*/ 100 w 111"/>
                  <a:gd name="T25" fmla="*/ 20 h 91"/>
                  <a:gd name="T26" fmla="*/ 97 w 111"/>
                  <a:gd name="T27" fmla="*/ 7 h 91"/>
                  <a:gd name="T28" fmla="*/ 96 w 111"/>
                  <a:gd name="T29" fmla="*/ 0 h 91"/>
                  <a:gd name="T30" fmla="*/ 95 w 111"/>
                  <a:gd name="T31" fmla="*/ 0 h 91"/>
                  <a:gd name="T32" fmla="*/ 93 w 111"/>
                  <a:gd name="T33" fmla="*/ 0 h 91"/>
                  <a:gd name="T34" fmla="*/ 80 w 111"/>
                  <a:gd name="T35" fmla="*/ 2 h 91"/>
                  <a:gd name="T36" fmla="*/ 76 w 111"/>
                  <a:gd name="T37" fmla="*/ 13 h 91"/>
                  <a:gd name="T38" fmla="*/ 73 w 111"/>
                  <a:gd name="T39" fmla="*/ 14 h 91"/>
                  <a:gd name="T40" fmla="*/ 69 w 111"/>
                  <a:gd name="T41" fmla="*/ 25 h 91"/>
                  <a:gd name="T42" fmla="*/ 64 w 111"/>
                  <a:gd name="T43" fmla="*/ 32 h 91"/>
                  <a:gd name="T44" fmla="*/ 58 w 111"/>
                  <a:gd name="T45" fmla="*/ 34 h 91"/>
                  <a:gd name="T46" fmla="*/ 47 w 111"/>
                  <a:gd name="T47" fmla="*/ 32 h 91"/>
                  <a:gd name="T48" fmla="*/ 36 w 111"/>
                  <a:gd name="T49" fmla="*/ 37 h 91"/>
                  <a:gd name="T50" fmla="*/ 28 w 111"/>
                  <a:gd name="T51" fmla="*/ 37 h 91"/>
                  <a:gd name="T52" fmla="*/ 22 w 111"/>
                  <a:gd name="T53" fmla="*/ 38 h 91"/>
                  <a:gd name="T54" fmla="*/ 14 w 111"/>
                  <a:gd name="T55" fmla="*/ 36 h 91"/>
                  <a:gd name="T56" fmla="*/ 11 w 111"/>
                  <a:gd name="T57" fmla="*/ 34 h 91"/>
                  <a:gd name="T58" fmla="*/ 10 w 111"/>
                  <a:gd name="T59" fmla="*/ 33 h 91"/>
                  <a:gd name="T60" fmla="*/ 10 w 111"/>
                  <a:gd name="T61" fmla="*/ 33 h 91"/>
                  <a:gd name="T62" fmla="*/ 9 w 111"/>
                  <a:gd name="T63" fmla="*/ 32 h 91"/>
                  <a:gd name="T64" fmla="*/ 8 w 111"/>
                  <a:gd name="T65" fmla="*/ 31 h 91"/>
                  <a:gd name="T66" fmla="*/ 8 w 111"/>
                  <a:gd name="T67" fmla="*/ 30 h 91"/>
                  <a:gd name="T68" fmla="*/ 7 w 111"/>
                  <a:gd name="T69" fmla="*/ 28 h 91"/>
                  <a:gd name="T70" fmla="*/ 7 w 111"/>
                  <a:gd name="T71" fmla="*/ 27 h 91"/>
                  <a:gd name="T72" fmla="*/ 1 w 111"/>
                  <a:gd name="T73" fmla="*/ 34 h 9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10" h="91">
                    <a:moveTo>
                      <a:pt x="1" y="34"/>
                    </a:moveTo>
                    <a:cubicBezTo>
                      <a:pt x="0" y="36"/>
                      <a:pt x="0" y="38"/>
                      <a:pt x="1" y="38"/>
                    </a:cubicBezTo>
                    <a:cubicBezTo>
                      <a:pt x="4" y="42"/>
                      <a:pt x="5" y="46"/>
                      <a:pt x="6" y="50"/>
                    </a:cubicBezTo>
                    <a:cubicBezTo>
                      <a:pt x="6" y="52"/>
                      <a:pt x="6" y="53"/>
                      <a:pt x="7" y="55"/>
                    </a:cubicBezTo>
                    <a:cubicBezTo>
                      <a:pt x="8" y="55"/>
                      <a:pt x="9" y="56"/>
                      <a:pt x="10" y="57"/>
                    </a:cubicBezTo>
                    <a:cubicBezTo>
                      <a:pt x="13" y="59"/>
                      <a:pt x="17" y="61"/>
                      <a:pt x="17" y="67"/>
                    </a:cubicBezTo>
                    <a:cubicBezTo>
                      <a:pt x="17" y="73"/>
                      <a:pt x="22" y="80"/>
                      <a:pt x="24" y="80"/>
                    </a:cubicBezTo>
                    <a:cubicBezTo>
                      <a:pt x="24" y="80"/>
                      <a:pt x="24" y="80"/>
                      <a:pt x="25" y="80"/>
                    </a:cubicBezTo>
                    <a:cubicBezTo>
                      <a:pt x="26" y="79"/>
                      <a:pt x="27" y="79"/>
                      <a:pt x="29" y="79"/>
                    </a:cubicBezTo>
                    <a:cubicBezTo>
                      <a:pt x="33" y="79"/>
                      <a:pt x="36" y="83"/>
                      <a:pt x="36" y="85"/>
                    </a:cubicBezTo>
                    <a:cubicBezTo>
                      <a:pt x="37" y="85"/>
                      <a:pt x="37" y="85"/>
                      <a:pt x="37" y="85"/>
                    </a:cubicBezTo>
                    <a:cubicBezTo>
                      <a:pt x="38" y="85"/>
                      <a:pt x="41" y="84"/>
                      <a:pt x="43" y="84"/>
                    </a:cubicBezTo>
                    <a:cubicBezTo>
                      <a:pt x="46" y="83"/>
                      <a:pt x="48" y="82"/>
                      <a:pt x="50" y="83"/>
                    </a:cubicBezTo>
                    <a:cubicBezTo>
                      <a:pt x="58" y="84"/>
                      <a:pt x="65" y="86"/>
                      <a:pt x="66" y="91"/>
                    </a:cubicBezTo>
                    <a:cubicBezTo>
                      <a:pt x="66" y="91"/>
                      <a:pt x="66" y="91"/>
                      <a:pt x="66" y="91"/>
                    </a:cubicBezTo>
                    <a:cubicBezTo>
                      <a:pt x="66" y="91"/>
                      <a:pt x="66" y="91"/>
                      <a:pt x="67" y="91"/>
                    </a:cubicBezTo>
                    <a:cubicBezTo>
                      <a:pt x="69" y="91"/>
                      <a:pt x="73" y="89"/>
                      <a:pt x="77" y="88"/>
                    </a:cubicBezTo>
                    <a:cubicBezTo>
                      <a:pt x="78" y="87"/>
                      <a:pt x="79" y="87"/>
                      <a:pt x="80" y="87"/>
                    </a:cubicBezTo>
                    <a:cubicBezTo>
                      <a:pt x="82" y="86"/>
                      <a:pt x="82" y="80"/>
                      <a:pt x="83" y="76"/>
                    </a:cubicBezTo>
                    <a:cubicBezTo>
                      <a:pt x="84" y="70"/>
                      <a:pt x="84" y="64"/>
                      <a:pt x="88" y="62"/>
                    </a:cubicBezTo>
                    <a:cubicBezTo>
                      <a:pt x="94" y="58"/>
                      <a:pt x="94" y="52"/>
                      <a:pt x="94" y="46"/>
                    </a:cubicBezTo>
                    <a:cubicBezTo>
                      <a:pt x="93" y="40"/>
                      <a:pt x="101" y="38"/>
                      <a:pt x="106" y="37"/>
                    </a:cubicBezTo>
                    <a:cubicBezTo>
                      <a:pt x="108" y="36"/>
                      <a:pt x="111" y="36"/>
                      <a:pt x="111" y="35"/>
                    </a:cubicBezTo>
                    <a:cubicBezTo>
                      <a:pt x="111" y="34"/>
                      <a:pt x="109" y="31"/>
                      <a:pt x="104" y="29"/>
                    </a:cubicBezTo>
                    <a:cubicBezTo>
                      <a:pt x="101" y="28"/>
                      <a:pt x="101" y="25"/>
                      <a:pt x="101" y="23"/>
                    </a:cubicBezTo>
                    <a:cubicBezTo>
                      <a:pt x="101" y="21"/>
                      <a:pt x="101" y="21"/>
                      <a:pt x="100" y="20"/>
                    </a:cubicBezTo>
                    <a:cubicBezTo>
                      <a:pt x="99" y="19"/>
                      <a:pt x="93" y="13"/>
                      <a:pt x="94" y="9"/>
                    </a:cubicBezTo>
                    <a:cubicBezTo>
                      <a:pt x="94" y="8"/>
                      <a:pt x="95" y="7"/>
                      <a:pt x="97" y="7"/>
                    </a:cubicBezTo>
                    <a:cubicBezTo>
                      <a:pt x="97" y="6"/>
                      <a:pt x="97" y="6"/>
                      <a:pt x="97" y="6"/>
                    </a:cubicBezTo>
                    <a:cubicBezTo>
                      <a:pt x="96" y="4"/>
                      <a:pt x="95" y="2"/>
                      <a:pt x="96" y="0"/>
                    </a:cubicBezTo>
                    <a:cubicBezTo>
                      <a:pt x="96" y="0"/>
                      <a:pt x="96" y="0"/>
                      <a:pt x="95" y="0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94" y="0"/>
                      <a:pt x="93" y="0"/>
                      <a:pt x="93" y="0"/>
                    </a:cubicBezTo>
                    <a:cubicBezTo>
                      <a:pt x="92" y="0"/>
                      <a:pt x="91" y="0"/>
                      <a:pt x="90" y="0"/>
                    </a:cubicBezTo>
                    <a:cubicBezTo>
                      <a:pt x="88" y="0"/>
                      <a:pt x="82" y="0"/>
                      <a:pt x="80" y="2"/>
                    </a:cubicBezTo>
                    <a:cubicBezTo>
                      <a:pt x="80" y="3"/>
                      <a:pt x="79" y="3"/>
                      <a:pt x="79" y="5"/>
                    </a:cubicBezTo>
                    <a:cubicBezTo>
                      <a:pt x="80" y="10"/>
                      <a:pt x="78" y="12"/>
                      <a:pt x="76" y="13"/>
                    </a:cubicBezTo>
                    <a:cubicBezTo>
                      <a:pt x="75" y="13"/>
                      <a:pt x="75" y="13"/>
                      <a:pt x="74" y="14"/>
                    </a:cubicBezTo>
                    <a:cubicBezTo>
                      <a:pt x="74" y="14"/>
                      <a:pt x="73" y="14"/>
                      <a:pt x="73" y="14"/>
                    </a:cubicBezTo>
                    <a:cubicBezTo>
                      <a:pt x="73" y="18"/>
                      <a:pt x="72" y="19"/>
                      <a:pt x="71" y="21"/>
                    </a:cubicBezTo>
                    <a:cubicBezTo>
                      <a:pt x="70" y="22"/>
                      <a:pt x="69" y="23"/>
                      <a:pt x="69" y="25"/>
                    </a:cubicBezTo>
                    <a:cubicBezTo>
                      <a:pt x="70" y="27"/>
                      <a:pt x="69" y="29"/>
                      <a:pt x="69" y="30"/>
                    </a:cubicBezTo>
                    <a:cubicBezTo>
                      <a:pt x="68" y="31"/>
                      <a:pt x="66" y="32"/>
                      <a:pt x="64" y="32"/>
                    </a:cubicBezTo>
                    <a:cubicBezTo>
                      <a:pt x="63" y="32"/>
                      <a:pt x="61" y="33"/>
                      <a:pt x="60" y="33"/>
                    </a:cubicBezTo>
                    <a:cubicBezTo>
                      <a:pt x="59" y="34"/>
                      <a:pt x="59" y="34"/>
                      <a:pt x="58" y="34"/>
                    </a:cubicBezTo>
                    <a:cubicBezTo>
                      <a:pt x="54" y="36"/>
                      <a:pt x="52" y="35"/>
                      <a:pt x="50" y="34"/>
                    </a:cubicBezTo>
                    <a:cubicBezTo>
                      <a:pt x="50" y="33"/>
                      <a:pt x="49" y="32"/>
                      <a:pt x="47" y="32"/>
                    </a:cubicBezTo>
                    <a:cubicBezTo>
                      <a:pt x="43" y="32"/>
                      <a:pt x="42" y="33"/>
                      <a:pt x="40" y="35"/>
                    </a:cubicBezTo>
                    <a:cubicBezTo>
                      <a:pt x="39" y="35"/>
                      <a:pt x="38" y="36"/>
                      <a:pt x="36" y="37"/>
                    </a:cubicBezTo>
                    <a:cubicBezTo>
                      <a:pt x="35" y="37"/>
                      <a:pt x="33" y="37"/>
                      <a:pt x="31" y="37"/>
                    </a:cubicBezTo>
                    <a:cubicBezTo>
                      <a:pt x="30" y="37"/>
                      <a:pt x="29" y="37"/>
                      <a:pt x="28" y="37"/>
                    </a:cubicBezTo>
                    <a:cubicBezTo>
                      <a:pt x="27" y="37"/>
                      <a:pt x="27" y="37"/>
                      <a:pt x="26" y="37"/>
                    </a:cubicBezTo>
                    <a:cubicBezTo>
                      <a:pt x="23" y="37"/>
                      <a:pt x="22" y="38"/>
                      <a:pt x="22" y="38"/>
                    </a:cubicBezTo>
                    <a:cubicBezTo>
                      <a:pt x="21" y="38"/>
                      <a:pt x="20" y="39"/>
                      <a:pt x="20" y="39"/>
                    </a:cubicBezTo>
                    <a:cubicBezTo>
                      <a:pt x="18" y="39"/>
                      <a:pt x="16" y="37"/>
                      <a:pt x="14" y="36"/>
                    </a:cubicBezTo>
                    <a:cubicBezTo>
                      <a:pt x="13" y="35"/>
                      <a:pt x="12" y="34"/>
                      <a:pt x="11" y="34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8" y="32"/>
                      <a:pt x="8" y="31"/>
                      <a:pt x="8" y="31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30"/>
                      <a:pt x="7" y="30"/>
                      <a:pt x="7" y="29"/>
                    </a:cubicBezTo>
                    <a:cubicBezTo>
                      <a:pt x="7" y="29"/>
                      <a:pt x="7" y="29"/>
                      <a:pt x="7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7"/>
                      <a:pt x="6" y="26"/>
                      <a:pt x="6" y="26"/>
                    </a:cubicBezTo>
                    <a:cubicBezTo>
                      <a:pt x="5" y="27"/>
                      <a:pt x="2" y="30"/>
                      <a:pt x="1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203" name="Freeform 1158">
                <a:extLst>
                  <a:ext uri="{FF2B5EF4-FFF2-40B4-BE49-F238E27FC236}">
                    <a16:creationId xmlns="" xmlns:a16="http://schemas.microsoft.com/office/drawing/2014/main" id="{78CE934F-E799-45A1-AB4C-70C12650010A}"/>
                  </a:ext>
                </a:extLst>
              </p:cNvPr>
              <p:cNvSpPr/>
              <p:nvPr/>
            </p:nvSpPr>
            <p:spPr bwMode="auto">
              <a:xfrm>
                <a:off x="8350235" y="5325208"/>
                <a:ext cx="235667" cy="57018"/>
              </a:xfrm>
              <a:custGeom>
                <a:gdLst>
                  <a:gd name="T0" fmla="*/ 94 w 109"/>
                  <a:gd name="T1" fmla="*/ 27 h 28"/>
                  <a:gd name="T2" fmla="*/ 95 w 109"/>
                  <a:gd name="T3" fmla="*/ 27 h 28"/>
                  <a:gd name="T4" fmla="*/ 98 w 109"/>
                  <a:gd name="T5" fmla="*/ 25 h 28"/>
                  <a:gd name="T6" fmla="*/ 102 w 109"/>
                  <a:gd name="T7" fmla="*/ 27 h 28"/>
                  <a:gd name="T8" fmla="*/ 106 w 109"/>
                  <a:gd name="T9" fmla="*/ 28 h 28"/>
                  <a:gd name="T10" fmla="*/ 109 w 109"/>
                  <a:gd name="T11" fmla="*/ 27 h 28"/>
                  <a:gd name="T12" fmla="*/ 106 w 109"/>
                  <a:gd name="T13" fmla="*/ 26 h 28"/>
                  <a:gd name="T14" fmla="*/ 97 w 109"/>
                  <a:gd name="T15" fmla="*/ 22 h 28"/>
                  <a:gd name="T16" fmla="*/ 93 w 109"/>
                  <a:gd name="T17" fmla="*/ 22 h 28"/>
                  <a:gd name="T18" fmla="*/ 90 w 109"/>
                  <a:gd name="T19" fmla="*/ 22 h 28"/>
                  <a:gd name="T20" fmla="*/ 87 w 109"/>
                  <a:gd name="T21" fmla="*/ 22 h 28"/>
                  <a:gd name="T22" fmla="*/ 78 w 109"/>
                  <a:gd name="T23" fmla="*/ 20 h 28"/>
                  <a:gd name="T24" fmla="*/ 75 w 109"/>
                  <a:gd name="T25" fmla="*/ 17 h 28"/>
                  <a:gd name="T26" fmla="*/ 84 w 109"/>
                  <a:gd name="T27" fmla="*/ 12 h 28"/>
                  <a:gd name="T28" fmla="*/ 86 w 109"/>
                  <a:gd name="T29" fmla="*/ 11 h 28"/>
                  <a:gd name="T30" fmla="*/ 78 w 109"/>
                  <a:gd name="T31" fmla="*/ 12 h 28"/>
                  <a:gd name="T32" fmla="*/ 73 w 109"/>
                  <a:gd name="T33" fmla="*/ 13 h 28"/>
                  <a:gd name="T34" fmla="*/ 59 w 109"/>
                  <a:gd name="T35" fmla="*/ 10 h 28"/>
                  <a:gd name="T36" fmla="*/ 56 w 109"/>
                  <a:gd name="T37" fmla="*/ 9 h 28"/>
                  <a:gd name="T38" fmla="*/ 51 w 109"/>
                  <a:gd name="T39" fmla="*/ 12 h 28"/>
                  <a:gd name="T40" fmla="*/ 29 w 109"/>
                  <a:gd name="T41" fmla="*/ 4 h 28"/>
                  <a:gd name="T42" fmla="*/ 12 w 109"/>
                  <a:gd name="T43" fmla="*/ 0 h 28"/>
                  <a:gd name="T44" fmla="*/ 5 w 109"/>
                  <a:gd name="T45" fmla="*/ 2 h 28"/>
                  <a:gd name="T46" fmla="*/ 0 w 109"/>
                  <a:gd name="T47" fmla="*/ 7 h 28"/>
                  <a:gd name="T48" fmla="*/ 0 w 109"/>
                  <a:gd name="T49" fmla="*/ 7 h 28"/>
                  <a:gd name="T50" fmla="*/ 1 w 109"/>
                  <a:gd name="T51" fmla="*/ 8 h 28"/>
                  <a:gd name="T52" fmla="*/ 3 w 109"/>
                  <a:gd name="T53" fmla="*/ 8 h 28"/>
                  <a:gd name="T54" fmla="*/ 6 w 109"/>
                  <a:gd name="T55" fmla="*/ 8 h 28"/>
                  <a:gd name="T56" fmla="*/ 11 w 109"/>
                  <a:gd name="T57" fmla="*/ 11 h 28"/>
                  <a:gd name="T58" fmla="*/ 13 w 109"/>
                  <a:gd name="T59" fmla="*/ 14 h 28"/>
                  <a:gd name="T60" fmla="*/ 17 w 109"/>
                  <a:gd name="T61" fmla="*/ 15 h 28"/>
                  <a:gd name="T62" fmla="*/ 29 w 109"/>
                  <a:gd name="T63" fmla="*/ 17 h 28"/>
                  <a:gd name="T64" fmla="*/ 31 w 109"/>
                  <a:gd name="T65" fmla="*/ 17 h 28"/>
                  <a:gd name="T66" fmla="*/ 36 w 109"/>
                  <a:gd name="T67" fmla="*/ 14 h 28"/>
                  <a:gd name="T68" fmla="*/ 55 w 109"/>
                  <a:gd name="T69" fmla="*/ 21 h 28"/>
                  <a:gd name="T70" fmla="*/ 81 w 109"/>
                  <a:gd name="T71" fmla="*/ 26 h 28"/>
                  <a:gd name="T72" fmla="*/ 90 w 109"/>
                  <a:gd name="T73" fmla="*/ 27 h 28"/>
                  <a:gd name="T74" fmla="*/ 94 w 109"/>
                  <a:gd name="T75" fmla="*/ 27 h 2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9" h="28">
                    <a:moveTo>
                      <a:pt x="94" y="27"/>
                    </a:moveTo>
                    <a:cubicBezTo>
                      <a:pt x="95" y="27"/>
                      <a:pt x="95" y="27"/>
                      <a:pt x="95" y="27"/>
                    </a:cubicBezTo>
                    <a:cubicBezTo>
                      <a:pt x="96" y="26"/>
                      <a:pt x="97" y="25"/>
                      <a:pt x="98" y="25"/>
                    </a:cubicBezTo>
                    <a:cubicBezTo>
                      <a:pt x="99" y="25"/>
                      <a:pt x="101" y="26"/>
                      <a:pt x="102" y="27"/>
                    </a:cubicBezTo>
                    <a:cubicBezTo>
                      <a:pt x="103" y="27"/>
                      <a:pt x="104" y="28"/>
                      <a:pt x="106" y="28"/>
                    </a:cubicBezTo>
                    <a:cubicBezTo>
                      <a:pt x="107" y="28"/>
                      <a:pt x="108" y="28"/>
                      <a:pt x="109" y="27"/>
                    </a:cubicBezTo>
                    <a:cubicBezTo>
                      <a:pt x="108" y="27"/>
                      <a:pt x="106" y="27"/>
                      <a:pt x="106" y="26"/>
                    </a:cubicBezTo>
                    <a:cubicBezTo>
                      <a:pt x="101" y="26"/>
                      <a:pt x="97" y="25"/>
                      <a:pt x="97" y="22"/>
                    </a:cubicBezTo>
                    <a:cubicBezTo>
                      <a:pt x="97" y="22"/>
                      <a:pt x="96" y="22"/>
                      <a:pt x="93" y="22"/>
                    </a:cubicBezTo>
                    <a:cubicBezTo>
                      <a:pt x="92" y="22"/>
                      <a:pt x="91" y="22"/>
                      <a:pt x="90" y="22"/>
                    </a:cubicBezTo>
                    <a:cubicBezTo>
                      <a:pt x="89" y="22"/>
                      <a:pt x="88" y="22"/>
                      <a:pt x="87" y="22"/>
                    </a:cubicBezTo>
                    <a:cubicBezTo>
                      <a:pt x="84" y="22"/>
                      <a:pt x="81" y="22"/>
                      <a:pt x="78" y="20"/>
                    </a:cubicBezTo>
                    <a:cubicBezTo>
                      <a:pt x="76" y="20"/>
                      <a:pt x="75" y="18"/>
                      <a:pt x="75" y="17"/>
                    </a:cubicBezTo>
                    <a:cubicBezTo>
                      <a:pt x="75" y="14"/>
                      <a:pt x="79" y="13"/>
                      <a:pt x="84" y="12"/>
                    </a:cubicBezTo>
                    <a:cubicBezTo>
                      <a:pt x="85" y="11"/>
                      <a:pt x="85" y="11"/>
                      <a:pt x="86" y="11"/>
                    </a:cubicBezTo>
                    <a:cubicBezTo>
                      <a:pt x="84" y="11"/>
                      <a:pt x="81" y="12"/>
                      <a:pt x="78" y="12"/>
                    </a:cubicBezTo>
                    <a:cubicBezTo>
                      <a:pt x="76" y="13"/>
                      <a:pt x="74" y="13"/>
                      <a:pt x="73" y="13"/>
                    </a:cubicBezTo>
                    <a:cubicBezTo>
                      <a:pt x="68" y="13"/>
                      <a:pt x="63" y="11"/>
                      <a:pt x="59" y="10"/>
                    </a:cubicBezTo>
                    <a:cubicBezTo>
                      <a:pt x="58" y="10"/>
                      <a:pt x="57" y="9"/>
                      <a:pt x="56" y="9"/>
                    </a:cubicBezTo>
                    <a:cubicBezTo>
                      <a:pt x="55" y="10"/>
                      <a:pt x="54" y="12"/>
                      <a:pt x="51" y="12"/>
                    </a:cubicBezTo>
                    <a:cubicBezTo>
                      <a:pt x="45" y="12"/>
                      <a:pt x="32" y="7"/>
                      <a:pt x="29" y="4"/>
                    </a:cubicBezTo>
                    <a:cubicBezTo>
                      <a:pt x="26" y="2"/>
                      <a:pt x="19" y="0"/>
                      <a:pt x="12" y="0"/>
                    </a:cubicBezTo>
                    <a:cubicBezTo>
                      <a:pt x="8" y="0"/>
                      <a:pt x="6" y="1"/>
                      <a:pt x="5" y="2"/>
                    </a:cubicBezTo>
                    <a:cubicBezTo>
                      <a:pt x="3" y="6"/>
                      <a:pt x="1" y="6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8"/>
                      <a:pt x="0" y="8"/>
                      <a:pt x="1" y="8"/>
                    </a:cubicBezTo>
                    <a:cubicBezTo>
                      <a:pt x="2" y="8"/>
                      <a:pt x="3" y="8"/>
                      <a:pt x="3" y="8"/>
                    </a:cubicBezTo>
                    <a:cubicBezTo>
                      <a:pt x="4" y="8"/>
                      <a:pt x="5" y="8"/>
                      <a:pt x="6" y="8"/>
                    </a:cubicBezTo>
                    <a:cubicBezTo>
                      <a:pt x="9" y="8"/>
                      <a:pt x="10" y="10"/>
                      <a:pt x="11" y="11"/>
                    </a:cubicBezTo>
                    <a:cubicBezTo>
                      <a:pt x="11" y="13"/>
                      <a:pt x="12" y="14"/>
                      <a:pt x="13" y="14"/>
                    </a:cubicBezTo>
                    <a:cubicBezTo>
                      <a:pt x="14" y="14"/>
                      <a:pt x="15" y="14"/>
                      <a:pt x="17" y="15"/>
                    </a:cubicBezTo>
                    <a:cubicBezTo>
                      <a:pt x="21" y="16"/>
                      <a:pt x="26" y="17"/>
                      <a:pt x="29" y="17"/>
                    </a:cubicBezTo>
                    <a:cubicBezTo>
                      <a:pt x="30" y="17"/>
                      <a:pt x="31" y="17"/>
                      <a:pt x="31" y="17"/>
                    </a:cubicBezTo>
                    <a:cubicBezTo>
                      <a:pt x="31" y="15"/>
                      <a:pt x="33" y="14"/>
                      <a:pt x="36" y="14"/>
                    </a:cubicBezTo>
                    <a:cubicBezTo>
                      <a:pt x="41" y="14"/>
                      <a:pt x="50" y="17"/>
                      <a:pt x="55" y="21"/>
                    </a:cubicBezTo>
                    <a:cubicBezTo>
                      <a:pt x="61" y="26"/>
                      <a:pt x="75" y="27"/>
                      <a:pt x="81" y="26"/>
                    </a:cubicBezTo>
                    <a:cubicBezTo>
                      <a:pt x="84" y="25"/>
                      <a:pt x="88" y="26"/>
                      <a:pt x="90" y="27"/>
                    </a:cubicBezTo>
                    <a:cubicBezTo>
                      <a:pt x="92" y="27"/>
                      <a:pt x="93" y="27"/>
                      <a:pt x="9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grpSp>
            <p:nvGrpSpPr>
              <p:cNvPr id="204" name="组合 203"/>
              <p:cNvGrpSpPr/>
              <p:nvPr/>
            </p:nvGrpSpPr>
            <p:grpSpPr>
              <a:xfrm>
                <a:off x="6625241" y="4067389"/>
                <a:ext cx="1131295" cy="800438"/>
                <a:chOff x="6625241" y="4067389"/>
                <a:chExt cx="1131295" cy="800438"/>
              </a:xfrm>
              <a:grpFill/>
            </p:grpSpPr>
            <p:sp>
              <p:nvSpPr>
                <p:cNvPr id="1080" name="Freeform 1122">
                  <a:extLst>
                    <a:ext uri="{FF2B5EF4-FFF2-40B4-BE49-F238E27FC236}">
                      <a16:creationId xmlns="" xmlns:a16="http://schemas.microsoft.com/office/drawing/2014/main" id="{E087559D-8BD1-43B0-98D8-4088BBD96DC8}"/>
                    </a:ext>
                  </a:extLst>
                </p:cNvPr>
                <p:cNvSpPr/>
                <p:nvPr/>
              </p:nvSpPr>
              <p:spPr bwMode="auto">
                <a:xfrm>
                  <a:off x="7708949" y="4290124"/>
                  <a:ext cx="47587" cy="41667"/>
                </a:xfrm>
                <a:custGeom>
                  <a:gdLst>
                    <a:gd name="T0" fmla="*/ 1 w 22"/>
                    <a:gd name="T1" fmla="*/ 6 h 20"/>
                    <a:gd name="T2" fmla="*/ 1 w 22"/>
                    <a:gd name="T3" fmla="*/ 6 h 20"/>
                    <a:gd name="T4" fmla="*/ 1 w 22"/>
                    <a:gd name="T5" fmla="*/ 8 h 20"/>
                    <a:gd name="T6" fmla="*/ 1 w 22"/>
                    <a:gd name="T7" fmla="*/ 8 h 20"/>
                    <a:gd name="T8" fmla="*/ 5 w 22"/>
                    <a:gd name="T9" fmla="*/ 13 h 20"/>
                    <a:gd name="T10" fmla="*/ 7 w 22"/>
                    <a:gd name="T11" fmla="*/ 14 h 20"/>
                    <a:gd name="T12" fmla="*/ 8 w 22"/>
                    <a:gd name="T13" fmla="*/ 15 h 20"/>
                    <a:gd name="T14" fmla="*/ 9 w 22"/>
                    <a:gd name="T15" fmla="*/ 15 h 20"/>
                    <a:gd name="T16" fmla="*/ 9 w 22"/>
                    <a:gd name="T17" fmla="*/ 17 h 20"/>
                    <a:gd name="T18" fmla="*/ 9 w 22"/>
                    <a:gd name="T19" fmla="*/ 17 h 20"/>
                    <a:gd name="T20" fmla="*/ 10 w 22"/>
                    <a:gd name="T21" fmla="*/ 18 h 20"/>
                    <a:gd name="T22" fmla="*/ 10 w 22"/>
                    <a:gd name="T23" fmla="*/ 19 h 20"/>
                    <a:gd name="T24" fmla="*/ 10 w 22"/>
                    <a:gd name="T25" fmla="*/ 20 h 20"/>
                    <a:gd name="T26" fmla="*/ 10 w 22"/>
                    <a:gd name="T27" fmla="*/ 20 h 20"/>
                    <a:gd name="T28" fmla="*/ 10 w 22"/>
                    <a:gd name="T29" fmla="*/ 20 h 20"/>
                    <a:gd name="T30" fmla="*/ 11 w 22"/>
                    <a:gd name="T31" fmla="*/ 20 h 20"/>
                    <a:gd name="T32" fmla="*/ 11 w 22"/>
                    <a:gd name="T33" fmla="*/ 20 h 20"/>
                    <a:gd name="T34" fmla="*/ 12 w 22"/>
                    <a:gd name="T35" fmla="*/ 20 h 20"/>
                    <a:gd name="T36" fmla="*/ 22 w 22"/>
                    <a:gd name="T37" fmla="*/ 8 h 20"/>
                    <a:gd name="T38" fmla="*/ 10 w 22"/>
                    <a:gd name="T39" fmla="*/ 0 h 20"/>
                    <a:gd name="T40" fmla="*/ 10 w 22"/>
                    <a:gd name="T41" fmla="*/ 0 h 20"/>
                    <a:gd name="T42" fmla="*/ 9 w 22"/>
                    <a:gd name="T43" fmla="*/ 0 h 20"/>
                    <a:gd name="T44" fmla="*/ 8 w 22"/>
                    <a:gd name="T45" fmla="*/ 0 h 20"/>
                    <a:gd name="T46" fmla="*/ 7 w 22"/>
                    <a:gd name="T47" fmla="*/ 0 h 20"/>
                    <a:gd name="T48" fmla="*/ 7 w 22"/>
                    <a:gd name="T49" fmla="*/ 0 h 20"/>
                    <a:gd name="T50" fmla="*/ 6 w 22"/>
                    <a:gd name="T51" fmla="*/ 1 h 20"/>
                    <a:gd name="T52" fmla="*/ 5 w 22"/>
                    <a:gd name="T53" fmla="*/ 1 h 20"/>
                    <a:gd name="T54" fmla="*/ 4 w 22"/>
                    <a:gd name="T55" fmla="*/ 2 h 20"/>
                    <a:gd name="T56" fmla="*/ 3 w 22"/>
                    <a:gd name="T57" fmla="*/ 2 h 20"/>
                    <a:gd name="T58" fmla="*/ 3 w 22"/>
                    <a:gd name="T59" fmla="*/ 2 h 20"/>
                    <a:gd name="T60" fmla="*/ 2 w 22"/>
                    <a:gd name="T61" fmla="*/ 3 h 20"/>
                    <a:gd name="T62" fmla="*/ 1 w 22"/>
                    <a:gd name="T63" fmla="*/ 3 h 20"/>
                    <a:gd name="T64" fmla="*/ 1 w 22"/>
                    <a:gd name="T65" fmla="*/ 4 h 20"/>
                    <a:gd name="T66" fmla="*/ 0 w 22"/>
                    <a:gd name="T67" fmla="*/ 4 h 20"/>
                    <a:gd name="T68" fmla="*/ 0 w 22"/>
                    <a:gd name="T69" fmla="*/ 5 h 20"/>
                    <a:gd name="T70" fmla="*/ 0 w 22"/>
                    <a:gd name="T71" fmla="*/ 5 h 20"/>
                    <a:gd name="T72" fmla="*/ 0 w 22"/>
                    <a:gd name="T73" fmla="*/ 5 h 20"/>
                    <a:gd name="T74" fmla="*/ 1 w 22"/>
                    <a:gd name="T75" fmla="*/ 6 h 20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22" h="20">
                      <a:moveTo>
                        <a:pt x="1" y="6"/>
                      </a:move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7"/>
                        <a:pt x="1" y="7"/>
                        <a:pt x="1" y="8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2" y="9"/>
                        <a:pt x="3" y="11"/>
                        <a:pt x="5" y="13"/>
                      </a:cubicBezTo>
                      <a:cubicBezTo>
                        <a:pt x="6" y="13"/>
                        <a:pt x="6" y="14"/>
                        <a:pt x="7" y="14"/>
                      </a:cubicBezTo>
                      <a:cubicBezTo>
                        <a:pt x="8" y="14"/>
                        <a:pt x="8" y="15"/>
                        <a:pt x="8" y="15"/>
                      </a:cubicBezTo>
                      <a:cubicBezTo>
                        <a:pt x="9" y="15"/>
                        <a:pt x="9" y="15"/>
                        <a:pt x="9" y="15"/>
                      </a:cubicBezTo>
                      <a:cubicBezTo>
                        <a:pt x="9" y="16"/>
                        <a:pt x="9" y="16"/>
                        <a:pt x="9" y="17"/>
                      </a:cubicBezTo>
                      <a:cubicBezTo>
                        <a:pt x="9" y="17"/>
                        <a:pt x="9" y="17"/>
                        <a:pt x="9" y="17"/>
                      </a:cubicBezTo>
                      <a:cubicBezTo>
                        <a:pt x="10" y="17"/>
                        <a:pt x="10" y="18"/>
                        <a:pt x="10" y="18"/>
                      </a:cubicBezTo>
                      <a:cubicBezTo>
                        <a:pt x="10" y="18"/>
                        <a:pt x="10" y="18"/>
                        <a:pt x="10" y="19"/>
                      </a:cubicBezTo>
                      <a:cubicBezTo>
                        <a:pt x="10" y="19"/>
                        <a:pt x="10" y="20"/>
                        <a:pt x="10" y="20"/>
                      </a:cubicBezTo>
                      <a:cubicBezTo>
                        <a:pt x="10" y="20"/>
                        <a:pt x="10" y="20"/>
                        <a:pt x="10" y="20"/>
                      </a:cubicBezTo>
                      <a:cubicBezTo>
                        <a:pt x="10" y="20"/>
                        <a:pt x="10" y="20"/>
                        <a:pt x="10" y="20"/>
                      </a:cubicBezTo>
                      <a:cubicBezTo>
                        <a:pt x="10" y="20"/>
                        <a:pt x="10" y="20"/>
                        <a:pt x="11" y="20"/>
                      </a:cubicBezTo>
                      <a:cubicBezTo>
                        <a:pt x="11" y="20"/>
                        <a:pt x="11" y="20"/>
                        <a:pt x="11" y="20"/>
                      </a:cubicBezTo>
                      <a:cubicBezTo>
                        <a:pt x="11" y="20"/>
                        <a:pt x="12" y="20"/>
                        <a:pt x="12" y="20"/>
                      </a:cubicBezTo>
                      <a:cubicBezTo>
                        <a:pt x="14" y="19"/>
                        <a:pt x="21" y="11"/>
                        <a:pt x="22" y="8"/>
                      </a:cubicBezTo>
                      <a:cubicBezTo>
                        <a:pt x="21" y="6"/>
                        <a:pt x="14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1"/>
                        <a:pt x="4" y="1"/>
                        <a:pt x="4" y="2"/>
                      </a:cubicBezTo>
                      <a:cubicBezTo>
                        <a:pt x="4" y="2"/>
                        <a:pt x="4" y="2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1" y="3"/>
                      </a:cubicBezTo>
                      <a:cubicBezTo>
                        <a:pt x="1" y="3"/>
                        <a:pt x="1" y="4"/>
                        <a:pt x="1" y="4"/>
                      </a:cubicBezTo>
                      <a:cubicBezTo>
                        <a:pt x="1" y="4"/>
                        <a:pt x="0" y="4"/>
                        <a:pt x="0" y="4"/>
                      </a:cubicBezTo>
                      <a:cubicBezTo>
                        <a:pt x="0" y="4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5"/>
                        <a:pt x="1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81" name="Freeform 1162">
                  <a:extLst>
                    <a:ext uri="{FF2B5EF4-FFF2-40B4-BE49-F238E27FC236}">
                      <a16:creationId xmlns="" xmlns:a16="http://schemas.microsoft.com/office/drawing/2014/main" id="{CA047EE1-F992-4C15-9CE5-0D730386BCD0}"/>
                    </a:ext>
                  </a:extLst>
                </p:cNvPr>
                <p:cNvSpPr/>
                <p:nvPr/>
              </p:nvSpPr>
              <p:spPr bwMode="auto">
                <a:xfrm>
                  <a:off x="6650167" y="4313003"/>
                  <a:ext cx="22660" cy="37281"/>
                </a:xfrm>
                <a:custGeom>
                  <a:gdLst>
                    <a:gd name="T0" fmla="*/ 3 w 11"/>
                    <a:gd name="T1" fmla="*/ 15 h 17"/>
                    <a:gd name="T2" fmla="*/ 3 w 11"/>
                    <a:gd name="T3" fmla="*/ 14 h 17"/>
                    <a:gd name="T4" fmla="*/ 4 w 11"/>
                    <a:gd name="T5" fmla="*/ 13 h 17"/>
                    <a:gd name="T6" fmla="*/ 5 w 11"/>
                    <a:gd name="T7" fmla="*/ 12 h 17"/>
                    <a:gd name="T8" fmla="*/ 5 w 11"/>
                    <a:gd name="T9" fmla="*/ 11 h 17"/>
                    <a:gd name="T10" fmla="*/ 6 w 11"/>
                    <a:gd name="T11" fmla="*/ 10 h 17"/>
                    <a:gd name="T12" fmla="*/ 6 w 11"/>
                    <a:gd name="T13" fmla="*/ 10 h 17"/>
                    <a:gd name="T14" fmla="*/ 7 w 11"/>
                    <a:gd name="T15" fmla="*/ 9 h 17"/>
                    <a:gd name="T16" fmla="*/ 7 w 11"/>
                    <a:gd name="T17" fmla="*/ 8 h 17"/>
                    <a:gd name="T18" fmla="*/ 8 w 11"/>
                    <a:gd name="T19" fmla="*/ 8 h 17"/>
                    <a:gd name="T20" fmla="*/ 8 w 11"/>
                    <a:gd name="T21" fmla="*/ 7 h 17"/>
                    <a:gd name="T22" fmla="*/ 9 w 11"/>
                    <a:gd name="T23" fmla="*/ 6 h 17"/>
                    <a:gd name="T24" fmla="*/ 10 w 11"/>
                    <a:gd name="T25" fmla="*/ 6 h 17"/>
                    <a:gd name="T26" fmla="*/ 10 w 11"/>
                    <a:gd name="T27" fmla="*/ 5 h 17"/>
                    <a:gd name="T28" fmla="*/ 11 w 11"/>
                    <a:gd name="T29" fmla="*/ 3 h 17"/>
                    <a:gd name="T30" fmla="*/ 10 w 11"/>
                    <a:gd name="T31" fmla="*/ 2 h 17"/>
                    <a:gd name="T32" fmla="*/ 10 w 11"/>
                    <a:gd name="T33" fmla="*/ 2 h 17"/>
                    <a:gd name="T34" fmla="*/ 10 w 11"/>
                    <a:gd name="T35" fmla="*/ 1 h 17"/>
                    <a:gd name="T36" fmla="*/ 9 w 11"/>
                    <a:gd name="T37" fmla="*/ 1 h 17"/>
                    <a:gd name="T38" fmla="*/ 9 w 11"/>
                    <a:gd name="T39" fmla="*/ 1 h 17"/>
                    <a:gd name="T40" fmla="*/ 8 w 11"/>
                    <a:gd name="T41" fmla="*/ 1 h 17"/>
                    <a:gd name="T42" fmla="*/ 8 w 11"/>
                    <a:gd name="T43" fmla="*/ 1 h 17"/>
                    <a:gd name="T44" fmla="*/ 7 w 11"/>
                    <a:gd name="T45" fmla="*/ 0 h 17"/>
                    <a:gd name="T46" fmla="*/ 7 w 11"/>
                    <a:gd name="T47" fmla="*/ 0 h 17"/>
                    <a:gd name="T48" fmla="*/ 3 w 11"/>
                    <a:gd name="T49" fmla="*/ 10 h 17"/>
                    <a:gd name="T50" fmla="*/ 0 w 11"/>
                    <a:gd name="T51" fmla="*/ 16 h 17"/>
                    <a:gd name="T52" fmla="*/ 2 w 11"/>
                    <a:gd name="T53" fmla="*/ 17 h 17"/>
                    <a:gd name="T54" fmla="*/ 2 w 11"/>
                    <a:gd name="T55" fmla="*/ 16 h 17"/>
                    <a:gd name="T56" fmla="*/ 2 w 11"/>
                    <a:gd name="T57" fmla="*/ 16 h 17"/>
                    <a:gd name="T58" fmla="*/ 3 w 11"/>
                    <a:gd name="T59" fmla="*/ 15 h 17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11" h="17">
                      <a:moveTo>
                        <a:pt x="3" y="15"/>
                      </a:move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4" y="13"/>
                        <a:pt x="4" y="12"/>
                        <a:pt x="5" y="12"/>
                      </a:cubicBezTo>
                      <a:cubicBezTo>
                        <a:pt x="5" y="12"/>
                        <a:pt x="5" y="11"/>
                        <a:pt x="5" y="11"/>
                      </a:cubicBezTo>
                      <a:cubicBezTo>
                        <a:pt x="5" y="11"/>
                        <a:pt x="6" y="11"/>
                        <a:pt x="6" y="10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6" y="9"/>
                        <a:pt x="7" y="9"/>
                        <a:pt x="7" y="9"/>
                      </a:cubicBezTo>
                      <a:cubicBezTo>
                        <a:pt x="7" y="9"/>
                        <a:pt x="7" y="8"/>
                        <a:pt x="7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8" y="7"/>
                        <a:pt x="8" y="7"/>
                        <a:pt x="8" y="7"/>
                      </a:cubicBezTo>
                      <a:cubicBezTo>
                        <a:pt x="9" y="7"/>
                        <a:pt x="9" y="7"/>
                        <a:pt x="9" y="6"/>
                      </a:cubicBezTo>
                      <a:cubicBezTo>
                        <a:pt x="9" y="6"/>
                        <a:pt x="9" y="6"/>
                        <a:pt x="10" y="6"/>
                      </a:cubicBezTo>
                      <a:cubicBezTo>
                        <a:pt x="10" y="6"/>
                        <a:pt x="10" y="5"/>
                        <a:pt x="10" y="5"/>
                      </a:cubicBezTo>
                      <a:cubicBezTo>
                        <a:pt x="10" y="5"/>
                        <a:pt x="11" y="4"/>
                        <a:pt x="11" y="3"/>
                      </a:cubicBezTo>
                      <a:cubicBezTo>
                        <a:pt x="11" y="3"/>
                        <a:pt x="10" y="3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1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9" y="1"/>
                        <a:pt x="8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1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3"/>
                        <a:pt x="5" y="6"/>
                        <a:pt x="3" y="10"/>
                      </a:cubicBezTo>
                      <a:cubicBezTo>
                        <a:pt x="2" y="12"/>
                        <a:pt x="1" y="14"/>
                        <a:pt x="0" y="16"/>
                      </a:cubicBezTo>
                      <a:cubicBezTo>
                        <a:pt x="2" y="17"/>
                        <a:pt x="2" y="17"/>
                        <a:pt x="2" y="17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5"/>
                        <a:pt x="3" y="15"/>
                        <a:pt x="3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82" name="Freeform 1163">
                  <a:extLst>
                    <a:ext uri="{FF2B5EF4-FFF2-40B4-BE49-F238E27FC236}">
                      <a16:creationId xmlns="" xmlns:a16="http://schemas.microsoft.com/office/drawing/2014/main" id="{6B2A3253-2EC9-4525-888C-45914E424C15}"/>
                    </a:ext>
                  </a:extLst>
                </p:cNvPr>
                <p:cNvSpPr/>
                <p:nvPr/>
              </p:nvSpPr>
              <p:spPr bwMode="auto">
                <a:xfrm>
                  <a:off x="6659231" y="4249407"/>
                  <a:ext cx="151824" cy="118421"/>
                </a:xfrm>
                <a:custGeom>
                  <a:gdLst>
                    <a:gd name="T0" fmla="*/ 1 w 70"/>
                    <a:gd name="T1" fmla="*/ 53 h 57"/>
                    <a:gd name="T2" fmla="*/ 19 w 70"/>
                    <a:gd name="T3" fmla="*/ 52 h 57"/>
                    <a:gd name="T4" fmla="*/ 33 w 70"/>
                    <a:gd name="T5" fmla="*/ 45 h 57"/>
                    <a:gd name="T6" fmla="*/ 57 w 70"/>
                    <a:gd name="T7" fmla="*/ 33 h 57"/>
                    <a:gd name="T8" fmla="*/ 60 w 70"/>
                    <a:gd name="T9" fmla="*/ 17 h 57"/>
                    <a:gd name="T10" fmla="*/ 59 w 70"/>
                    <a:gd name="T11" fmla="*/ 9 h 57"/>
                    <a:gd name="T12" fmla="*/ 65 w 70"/>
                    <a:gd name="T13" fmla="*/ 3 h 57"/>
                    <a:gd name="T14" fmla="*/ 67 w 70"/>
                    <a:gd name="T15" fmla="*/ 2 h 57"/>
                    <a:gd name="T16" fmla="*/ 70 w 70"/>
                    <a:gd name="T17" fmla="*/ 0 h 57"/>
                    <a:gd name="T18" fmla="*/ 69 w 70"/>
                    <a:gd name="T19" fmla="*/ 0 h 57"/>
                    <a:gd name="T20" fmla="*/ 68 w 70"/>
                    <a:gd name="T21" fmla="*/ 1 h 57"/>
                    <a:gd name="T22" fmla="*/ 67 w 70"/>
                    <a:gd name="T23" fmla="*/ 1 h 57"/>
                    <a:gd name="T24" fmla="*/ 52 w 70"/>
                    <a:gd name="T25" fmla="*/ 3 h 57"/>
                    <a:gd name="T26" fmla="*/ 37 w 70"/>
                    <a:gd name="T27" fmla="*/ 6 h 57"/>
                    <a:gd name="T28" fmla="*/ 28 w 70"/>
                    <a:gd name="T29" fmla="*/ 5 h 57"/>
                    <a:gd name="T30" fmla="*/ 27 w 70"/>
                    <a:gd name="T31" fmla="*/ 5 h 57"/>
                    <a:gd name="T32" fmla="*/ 22 w 70"/>
                    <a:gd name="T33" fmla="*/ 7 h 57"/>
                    <a:gd name="T34" fmla="*/ 11 w 70"/>
                    <a:gd name="T35" fmla="*/ 6 h 57"/>
                    <a:gd name="T36" fmla="*/ 10 w 70"/>
                    <a:gd name="T37" fmla="*/ 8 h 57"/>
                    <a:gd name="T38" fmla="*/ 10 w 70"/>
                    <a:gd name="T39" fmla="*/ 10 h 57"/>
                    <a:gd name="T40" fmla="*/ 10 w 70"/>
                    <a:gd name="T41" fmla="*/ 11 h 57"/>
                    <a:gd name="T42" fmla="*/ 9 w 70"/>
                    <a:gd name="T43" fmla="*/ 12 h 57"/>
                    <a:gd name="T44" fmla="*/ 9 w 70"/>
                    <a:gd name="T45" fmla="*/ 13 h 57"/>
                    <a:gd name="T46" fmla="*/ 8 w 70"/>
                    <a:gd name="T47" fmla="*/ 15 h 57"/>
                    <a:gd name="T48" fmla="*/ 6 w 70"/>
                    <a:gd name="T49" fmla="*/ 16 h 57"/>
                    <a:gd name="T50" fmla="*/ 5 w 70"/>
                    <a:gd name="T51" fmla="*/ 17 h 57"/>
                    <a:gd name="T52" fmla="*/ 3 w 70"/>
                    <a:gd name="T53" fmla="*/ 17 h 57"/>
                    <a:gd name="T54" fmla="*/ 3 w 70"/>
                    <a:gd name="T55" fmla="*/ 27 h 57"/>
                    <a:gd name="T56" fmla="*/ 3 w 70"/>
                    <a:gd name="T57" fmla="*/ 28 h 57"/>
                    <a:gd name="T58" fmla="*/ 5 w 70"/>
                    <a:gd name="T59" fmla="*/ 28 h 57"/>
                    <a:gd name="T60" fmla="*/ 6 w 70"/>
                    <a:gd name="T61" fmla="*/ 28 h 57"/>
                    <a:gd name="T62" fmla="*/ 7 w 70"/>
                    <a:gd name="T63" fmla="*/ 29 h 57"/>
                    <a:gd name="T64" fmla="*/ 8 w 70"/>
                    <a:gd name="T65" fmla="*/ 30 h 57"/>
                    <a:gd name="T66" fmla="*/ 8 w 70"/>
                    <a:gd name="T67" fmla="*/ 30 h 57"/>
                    <a:gd name="T68" fmla="*/ 9 w 70"/>
                    <a:gd name="T69" fmla="*/ 31 h 57"/>
                    <a:gd name="T70" fmla="*/ 9 w 70"/>
                    <a:gd name="T71" fmla="*/ 32 h 57"/>
                    <a:gd name="T72" fmla="*/ 7 w 70"/>
                    <a:gd name="T73" fmla="*/ 40 h 57"/>
                    <a:gd name="T74" fmla="*/ 6 w 70"/>
                    <a:gd name="T75" fmla="*/ 41 h 57"/>
                    <a:gd name="T76" fmla="*/ 5 w 70"/>
                    <a:gd name="T77" fmla="*/ 42 h 57"/>
                    <a:gd name="T78" fmla="*/ 4 w 70"/>
                    <a:gd name="T79" fmla="*/ 44 h 57"/>
                    <a:gd name="T80" fmla="*/ 3 w 70"/>
                    <a:gd name="T81" fmla="*/ 45 h 57"/>
                    <a:gd name="T82" fmla="*/ 2 w 70"/>
                    <a:gd name="T83" fmla="*/ 47 h 57"/>
                    <a:gd name="T84" fmla="*/ 0 w 70"/>
                    <a:gd name="T85" fmla="*/ 49 h 57"/>
                    <a:gd name="T86" fmla="*/ 0 w 70"/>
                    <a:gd name="T87" fmla="*/ 50 h 57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70" h="57">
                      <a:moveTo>
                        <a:pt x="0" y="50"/>
                      </a:moveTo>
                      <a:cubicBezTo>
                        <a:pt x="1" y="53"/>
                        <a:pt x="1" y="53"/>
                        <a:pt x="1" y="53"/>
                      </a:cubicBezTo>
                      <a:cubicBezTo>
                        <a:pt x="9" y="57"/>
                        <a:pt x="9" y="57"/>
                        <a:pt x="9" y="57"/>
                      </a:cubicBezTo>
                      <a:cubicBezTo>
                        <a:pt x="11" y="56"/>
                        <a:pt x="17" y="52"/>
                        <a:pt x="19" y="52"/>
                      </a:cubicBezTo>
                      <a:cubicBezTo>
                        <a:pt x="20" y="52"/>
                        <a:pt x="20" y="52"/>
                        <a:pt x="20" y="52"/>
                      </a:cubicBezTo>
                      <a:cubicBezTo>
                        <a:pt x="21" y="51"/>
                        <a:pt x="24" y="50"/>
                        <a:pt x="33" y="45"/>
                      </a:cubicBezTo>
                      <a:cubicBezTo>
                        <a:pt x="34" y="45"/>
                        <a:pt x="34" y="45"/>
                        <a:pt x="34" y="45"/>
                      </a:cubicBezTo>
                      <a:cubicBezTo>
                        <a:pt x="44" y="40"/>
                        <a:pt x="55" y="34"/>
                        <a:pt x="57" y="33"/>
                      </a:cubicBezTo>
                      <a:cubicBezTo>
                        <a:pt x="58" y="31"/>
                        <a:pt x="59" y="29"/>
                        <a:pt x="59" y="28"/>
                      </a:cubicBezTo>
                      <a:cubicBezTo>
                        <a:pt x="59" y="26"/>
                        <a:pt x="58" y="21"/>
                        <a:pt x="60" y="17"/>
                      </a:cubicBezTo>
                      <a:cubicBezTo>
                        <a:pt x="61" y="17"/>
                        <a:pt x="60" y="16"/>
                        <a:pt x="60" y="15"/>
                      </a:cubicBezTo>
                      <a:cubicBezTo>
                        <a:pt x="59" y="14"/>
                        <a:pt x="58" y="11"/>
                        <a:pt x="59" y="9"/>
                      </a:cubicBezTo>
                      <a:cubicBezTo>
                        <a:pt x="60" y="6"/>
                        <a:pt x="63" y="4"/>
                        <a:pt x="65" y="3"/>
                      </a:cubicBezTo>
                      <a:cubicBezTo>
                        <a:pt x="65" y="3"/>
                        <a:pt x="65" y="3"/>
                        <a:pt x="65" y="3"/>
                      </a:cubicBezTo>
                      <a:cubicBezTo>
                        <a:pt x="65" y="3"/>
                        <a:pt x="66" y="3"/>
                        <a:pt x="66" y="3"/>
                      </a:cubicBezTo>
                      <a:cubicBezTo>
                        <a:pt x="66" y="3"/>
                        <a:pt x="67" y="2"/>
                        <a:pt x="67" y="2"/>
                      </a:cubicBezTo>
                      <a:cubicBezTo>
                        <a:pt x="70" y="0"/>
                        <a:pt x="70" y="0"/>
                        <a:pt x="70" y="0"/>
                      </a:cubicBezTo>
                      <a:cubicBezTo>
                        <a:pt x="70" y="0"/>
                        <a:pt x="70" y="0"/>
                        <a:pt x="70" y="0"/>
                      </a:cubicBezTo>
                      <a:cubicBezTo>
                        <a:pt x="70" y="0"/>
                        <a:pt x="70" y="0"/>
                        <a:pt x="70" y="0"/>
                      </a:cubicBezTo>
                      <a:cubicBezTo>
                        <a:pt x="70" y="0"/>
                        <a:pt x="69" y="0"/>
                        <a:pt x="69" y="0"/>
                      </a:cubicBezTo>
                      <a:cubicBezTo>
                        <a:pt x="69" y="0"/>
                        <a:pt x="69" y="0"/>
                        <a:pt x="69" y="0"/>
                      </a:cubicBezTo>
                      <a:cubicBezTo>
                        <a:pt x="68" y="0"/>
                        <a:pt x="68" y="1"/>
                        <a:pt x="68" y="1"/>
                      </a:cubicBezTo>
                      <a:cubicBezTo>
                        <a:pt x="68" y="1"/>
                        <a:pt x="68" y="1"/>
                        <a:pt x="67" y="1"/>
                      </a:cubicBezTo>
                      <a:cubicBezTo>
                        <a:pt x="67" y="1"/>
                        <a:pt x="67" y="1"/>
                        <a:pt x="67" y="1"/>
                      </a:cubicBezTo>
                      <a:cubicBezTo>
                        <a:pt x="65" y="1"/>
                        <a:pt x="61" y="2"/>
                        <a:pt x="58" y="2"/>
                      </a:cubicBezTo>
                      <a:cubicBezTo>
                        <a:pt x="55" y="1"/>
                        <a:pt x="54" y="2"/>
                        <a:pt x="52" y="3"/>
                      </a:cubicBezTo>
                      <a:cubicBezTo>
                        <a:pt x="49" y="5"/>
                        <a:pt x="47" y="6"/>
                        <a:pt x="43" y="6"/>
                      </a:cubicBezTo>
                      <a:cubicBezTo>
                        <a:pt x="40" y="6"/>
                        <a:pt x="38" y="6"/>
                        <a:pt x="37" y="6"/>
                      </a:cubicBezTo>
                      <a:cubicBezTo>
                        <a:pt x="35" y="7"/>
                        <a:pt x="34" y="7"/>
                        <a:pt x="33" y="7"/>
                      </a:cubicBezTo>
                      <a:cubicBezTo>
                        <a:pt x="32" y="7"/>
                        <a:pt x="30" y="7"/>
                        <a:pt x="28" y="5"/>
                      </a:cubicBezTo>
                      <a:cubicBezTo>
                        <a:pt x="28" y="4"/>
                        <a:pt x="28" y="4"/>
                        <a:pt x="28" y="4"/>
                      </a:cubicBezTo>
                      <a:cubicBezTo>
                        <a:pt x="28" y="4"/>
                        <a:pt x="27" y="5"/>
                        <a:pt x="27" y="5"/>
                      </a:cubicBezTo>
                      <a:cubicBezTo>
                        <a:pt x="26" y="6"/>
                        <a:pt x="25" y="6"/>
                        <a:pt x="24" y="7"/>
                      </a:cubicBezTo>
                      <a:cubicBezTo>
                        <a:pt x="23" y="7"/>
                        <a:pt x="22" y="7"/>
                        <a:pt x="22" y="7"/>
                      </a:cubicBezTo>
                      <a:cubicBezTo>
                        <a:pt x="22" y="8"/>
                        <a:pt x="22" y="8"/>
                        <a:pt x="21" y="8"/>
                      </a:cubicBezTo>
                      <a:cubicBezTo>
                        <a:pt x="17" y="9"/>
                        <a:pt x="14" y="9"/>
                        <a:pt x="11" y="6"/>
                      </a:cubicBezTo>
                      <a:cubicBezTo>
                        <a:pt x="11" y="6"/>
                        <a:pt x="11" y="6"/>
                        <a:pt x="11" y="6"/>
                      </a:cubicBezTo>
                      <a:cubicBezTo>
                        <a:pt x="11" y="6"/>
                        <a:pt x="10" y="7"/>
                        <a:pt x="10" y="8"/>
                      </a:cubicBezTo>
                      <a:cubicBezTo>
                        <a:pt x="10" y="8"/>
                        <a:pt x="10" y="9"/>
                        <a:pt x="10" y="9"/>
                      </a:cubicBezTo>
                      <a:cubicBezTo>
                        <a:pt x="10" y="9"/>
                        <a:pt x="10" y="9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1"/>
                        <a:pt x="1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9" y="12"/>
                        <a:pt x="9" y="13"/>
                        <a:pt x="9" y="13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9" y="14"/>
                        <a:pt x="8" y="14"/>
                        <a:pt x="8" y="14"/>
                      </a:cubicBezTo>
                      <a:cubicBezTo>
                        <a:pt x="8" y="14"/>
                        <a:pt x="8" y="14"/>
                        <a:pt x="8" y="15"/>
                      </a:cubicBezTo>
                      <a:cubicBezTo>
                        <a:pt x="8" y="15"/>
                        <a:pt x="7" y="15"/>
                        <a:pt x="7" y="15"/>
                      </a:cubicBezTo>
                      <a:cubicBezTo>
                        <a:pt x="7" y="15"/>
                        <a:pt x="7" y="16"/>
                        <a:pt x="6" y="16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5" y="16"/>
                        <a:pt x="5" y="16"/>
                        <a:pt x="5" y="17"/>
                      </a:cubicBezTo>
                      <a:cubicBezTo>
                        <a:pt x="4" y="17"/>
                        <a:pt x="4" y="17"/>
                        <a:pt x="4" y="17"/>
                      </a:cubicBezTo>
                      <a:cubicBezTo>
                        <a:pt x="4" y="17"/>
                        <a:pt x="3" y="17"/>
                        <a:pt x="3" y="17"/>
                      </a:cubicBezTo>
                      <a:cubicBezTo>
                        <a:pt x="3" y="18"/>
                        <a:pt x="3" y="19"/>
                        <a:pt x="3" y="20"/>
                      </a:cubicBezTo>
                      <a:cubicBezTo>
                        <a:pt x="5" y="22"/>
                        <a:pt x="4" y="25"/>
                        <a:pt x="3" y="27"/>
                      </a:cubicBezTo>
                      <a:cubicBezTo>
                        <a:pt x="3" y="27"/>
                        <a:pt x="3" y="27"/>
                        <a:pt x="3" y="28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4" y="28"/>
                        <a:pt x="4" y="28"/>
                        <a:pt x="5" y="28"/>
                      </a:cubicBezTo>
                      <a:cubicBezTo>
                        <a:pt x="5" y="28"/>
                        <a:pt x="5" y="28"/>
                        <a:pt x="5" y="28"/>
                      </a:cubicBezTo>
                      <a:cubicBezTo>
                        <a:pt x="5" y="28"/>
                        <a:pt x="6" y="28"/>
                        <a:pt x="6" y="28"/>
                      </a:cubicBezTo>
                      <a:cubicBezTo>
                        <a:pt x="6" y="28"/>
                        <a:pt x="6" y="28"/>
                        <a:pt x="6" y="29"/>
                      </a:cubicBezTo>
                      <a:cubicBezTo>
                        <a:pt x="6" y="29"/>
                        <a:pt x="7" y="29"/>
                        <a:pt x="7" y="29"/>
                      </a:cubicBezTo>
                      <a:cubicBezTo>
                        <a:pt x="7" y="29"/>
                        <a:pt x="7" y="29"/>
                        <a:pt x="7" y="29"/>
                      </a:cubicBezTo>
                      <a:cubicBezTo>
                        <a:pt x="7" y="29"/>
                        <a:pt x="7" y="29"/>
                        <a:pt x="8" y="30"/>
                      </a:cubicBezTo>
                      <a:cubicBezTo>
                        <a:pt x="8" y="30"/>
                        <a:pt x="8" y="30"/>
                        <a:pt x="8" y="30"/>
                      </a:cubicBezTo>
                      <a:cubicBezTo>
                        <a:pt x="8" y="30"/>
                        <a:pt x="8" y="30"/>
                        <a:pt x="8" y="30"/>
                      </a:cubicBezTo>
                      <a:cubicBezTo>
                        <a:pt x="8" y="30"/>
                        <a:pt x="8" y="30"/>
                        <a:pt x="8" y="31"/>
                      </a:cubicBezTo>
                      <a:cubicBezTo>
                        <a:pt x="9" y="31"/>
                        <a:pt x="9" y="31"/>
                        <a:pt x="9" y="31"/>
                      </a:cubicBezTo>
                      <a:cubicBezTo>
                        <a:pt x="9" y="31"/>
                        <a:pt x="9" y="31"/>
                        <a:pt x="9" y="31"/>
                      </a:cubicBezTo>
                      <a:cubicBezTo>
                        <a:pt x="9" y="31"/>
                        <a:pt x="9" y="32"/>
                        <a:pt x="9" y="32"/>
                      </a:cubicBezTo>
                      <a:cubicBezTo>
                        <a:pt x="10" y="35"/>
                        <a:pt x="9" y="38"/>
                        <a:pt x="7" y="40"/>
                      </a:cubicBezTo>
                      <a:cubicBezTo>
                        <a:pt x="7" y="40"/>
                        <a:pt x="7" y="40"/>
                        <a:pt x="7" y="40"/>
                      </a:cubicBezTo>
                      <a:cubicBezTo>
                        <a:pt x="7" y="40"/>
                        <a:pt x="7" y="41"/>
                        <a:pt x="6" y="41"/>
                      </a:cubicBezTo>
                      <a:cubicBezTo>
                        <a:pt x="6" y="41"/>
                        <a:pt x="6" y="41"/>
                        <a:pt x="6" y="41"/>
                      </a:cubicBezTo>
                      <a:cubicBezTo>
                        <a:pt x="6" y="41"/>
                        <a:pt x="6" y="42"/>
                        <a:pt x="6" y="42"/>
                      </a:cubicBezTo>
                      <a:cubicBezTo>
                        <a:pt x="5" y="42"/>
                        <a:pt x="5" y="42"/>
                        <a:pt x="5" y="42"/>
                      </a:cubicBezTo>
                      <a:cubicBezTo>
                        <a:pt x="5" y="43"/>
                        <a:pt x="5" y="43"/>
                        <a:pt x="5" y="43"/>
                      </a:cubicBezTo>
                      <a:cubicBezTo>
                        <a:pt x="4" y="43"/>
                        <a:pt x="4" y="44"/>
                        <a:pt x="4" y="44"/>
                      </a:cubicBezTo>
                      <a:cubicBezTo>
                        <a:pt x="4" y="44"/>
                        <a:pt x="4" y="44"/>
                        <a:pt x="3" y="44"/>
                      </a:cubicBezTo>
                      <a:cubicBezTo>
                        <a:pt x="3" y="45"/>
                        <a:pt x="3" y="45"/>
                        <a:pt x="3" y="45"/>
                      </a:cubicBezTo>
                      <a:cubicBezTo>
                        <a:pt x="3" y="46"/>
                        <a:pt x="2" y="46"/>
                        <a:pt x="2" y="46"/>
                      </a:cubicBezTo>
                      <a:cubicBezTo>
                        <a:pt x="2" y="46"/>
                        <a:pt x="2" y="47"/>
                        <a:pt x="2" y="47"/>
                      </a:cubicBezTo>
                      <a:cubicBezTo>
                        <a:pt x="1" y="47"/>
                        <a:pt x="1" y="47"/>
                        <a:pt x="1" y="48"/>
                      </a:cubicBezTo>
                      <a:cubicBezTo>
                        <a:pt x="1" y="48"/>
                        <a:pt x="1" y="48"/>
                        <a:pt x="0" y="49"/>
                      </a:cubicBezTo>
                      <a:cubicBezTo>
                        <a:pt x="0" y="49"/>
                        <a:pt x="0" y="49"/>
                        <a:pt x="0" y="49"/>
                      </a:cubicBezTo>
                      <a:cubicBezTo>
                        <a:pt x="0" y="50"/>
                        <a:pt x="0" y="50"/>
                        <a:pt x="0" y="50"/>
                      </a:cubicBezTo>
                      <a:cubicBezTo>
                        <a:pt x="0" y="50"/>
                        <a:pt x="0" y="50"/>
                        <a:pt x="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83" name="Freeform 1164">
                  <a:extLst>
                    <a:ext uri="{FF2B5EF4-FFF2-40B4-BE49-F238E27FC236}">
                      <a16:creationId xmlns="" xmlns:a16="http://schemas.microsoft.com/office/drawing/2014/main" id="{AC615414-E0F2-4EC2-97B8-D1D746452324}"/>
                    </a:ext>
                  </a:extLst>
                </p:cNvPr>
                <p:cNvSpPr/>
                <p:nvPr/>
              </p:nvSpPr>
              <p:spPr bwMode="auto">
                <a:xfrm>
                  <a:off x="6625241" y="4378793"/>
                  <a:ext cx="20394" cy="52632"/>
                </a:xfrm>
                <a:custGeom>
                  <a:gdLst>
                    <a:gd name="T0" fmla="*/ 5 w 9"/>
                    <a:gd name="T1" fmla="*/ 25 h 25"/>
                    <a:gd name="T2" fmla="*/ 6 w 9"/>
                    <a:gd name="T3" fmla="*/ 23 h 25"/>
                    <a:gd name="T4" fmla="*/ 6 w 9"/>
                    <a:gd name="T5" fmla="*/ 22 h 25"/>
                    <a:gd name="T6" fmla="*/ 6 w 9"/>
                    <a:gd name="T7" fmla="*/ 20 h 25"/>
                    <a:gd name="T8" fmla="*/ 6 w 9"/>
                    <a:gd name="T9" fmla="*/ 20 h 25"/>
                    <a:gd name="T10" fmla="*/ 7 w 9"/>
                    <a:gd name="T11" fmla="*/ 18 h 25"/>
                    <a:gd name="T12" fmla="*/ 7 w 9"/>
                    <a:gd name="T13" fmla="*/ 18 h 25"/>
                    <a:gd name="T14" fmla="*/ 7 w 9"/>
                    <a:gd name="T15" fmla="*/ 17 h 25"/>
                    <a:gd name="T16" fmla="*/ 8 w 9"/>
                    <a:gd name="T17" fmla="*/ 16 h 25"/>
                    <a:gd name="T18" fmla="*/ 8 w 9"/>
                    <a:gd name="T19" fmla="*/ 15 h 25"/>
                    <a:gd name="T20" fmla="*/ 8 w 9"/>
                    <a:gd name="T21" fmla="*/ 15 h 25"/>
                    <a:gd name="T22" fmla="*/ 9 w 9"/>
                    <a:gd name="T23" fmla="*/ 12 h 25"/>
                    <a:gd name="T24" fmla="*/ 8 w 9"/>
                    <a:gd name="T25" fmla="*/ 11 h 25"/>
                    <a:gd name="T26" fmla="*/ 7 w 9"/>
                    <a:gd name="T27" fmla="*/ 10 h 25"/>
                    <a:gd name="T28" fmla="*/ 7 w 9"/>
                    <a:gd name="T29" fmla="*/ 8 h 25"/>
                    <a:gd name="T30" fmla="*/ 6 w 9"/>
                    <a:gd name="T31" fmla="*/ 7 h 25"/>
                    <a:gd name="T32" fmla="*/ 6 w 9"/>
                    <a:gd name="T33" fmla="*/ 6 h 25"/>
                    <a:gd name="T34" fmla="*/ 5 w 9"/>
                    <a:gd name="T35" fmla="*/ 5 h 25"/>
                    <a:gd name="T36" fmla="*/ 5 w 9"/>
                    <a:gd name="T37" fmla="*/ 4 h 25"/>
                    <a:gd name="T38" fmla="*/ 5 w 9"/>
                    <a:gd name="T39" fmla="*/ 4 h 25"/>
                    <a:gd name="T40" fmla="*/ 5 w 9"/>
                    <a:gd name="T41" fmla="*/ 3 h 25"/>
                    <a:gd name="T42" fmla="*/ 5 w 9"/>
                    <a:gd name="T43" fmla="*/ 3 h 25"/>
                    <a:gd name="T44" fmla="*/ 5 w 9"/>
                    <a:gd name="T45" fmla="*/ 2 h 25"/>
                    <a:gd name="T46" fmla="*/ 5 w 9"/>
                    <a:gd name="T47" fmla="*/ 1 h 25"/>
                    <a:gd name="T48" fmla="*/ 5 w 9"/>
                    <a:gd name="T49" fmla="*/ 1 h 25"/>
                    <a:gd name="T50" fmla="*/ 5 w 9"/>
                    <a:gd name="T51" fmla="*/ 0 h 25"/>
                    <a:gd name="T52" fmla="*/ 0 w 9"/>
                    <a:gd name="T53" fmla="*/ 11 h 25"/>
                    <a:gd name="T54" fmla="*/ 1 w 9"/>
                    <a:gd name="T55" fmla="*/ 14 h 25"/>
                    <a:gd name="T56" fmla="*/ 5 w 9"/>
                    <a:gd name="T57" fmla="*/ 25 h 25"/>
                    <a:gd name="T58" fmla="*/ 5 w 9"/>
                    <a:gd name="T59" fmla="*/ 25 h 25"/>
                    <a:gd name="T60" fmla="*/ 5 w 9"/>
                    <a:gd name="T61" fmla="*/ 25 h 25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9" h="25">
                      <a:moveTo>
                        <a:pt x="5" y="25"/>
                      </a:moveTo>
                      <a:cubicBezTo>
                        <a:pt x="6" y="24"/>
                        <a:pt x="6" y="23"/>
                        <a:pt x="6" y="23"/>
                      </a:cubicBezTo>
                      <a:cubicBezTo>
                        <a:pt x="6" y="22"/>
                        <a:pt x="6" y="22"/>
                        <a:pt x="6" y="22"/>
                      </a:cubicBezTo>
                      <a:cubicBezTo>
                        <a:pt x="6" y="22"/>
                        <a:pt x="6" y="21"/>
                        <a:pt x="6" y="20"/>
                      </a:cubicBezTo>
                      <a:cubicBezTo>
                        <a:pt x="6" y="20"/>
                        <a:pt x="6" y="20"/>
                        <a:pt x="6" y="20"/>
                      </a:cubicBezTo>
                      <a:cubicBezTo>
                        <a:pt x="7" y="19"/>
                        <a:pt x="7" y="19"/>
                        <a:pt x="7" y="18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7" y="17"/>
                        <a:pt x="7" y="17"/>
                        <a:pt x="7" y="17"/>
                      </a:cubicBezTo>
                      <a:cubicBezTo>
                        <a:pt x="8" y="17"/>
                        <a:pt x="8" y="16"/>
                        <a:pt x="8" y="16"/>
                      </a:cubicBezTo>
                      <a:cubicBezTo>
                        <a:pt x="8" y="16"/>
                        <a:pt x="8" y="16"/>
                        <a:pt x="8" y="15"/>
                      </a:cubicBez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9" y="14"/>
                        <a:pt x="9" y="14"/>
                        <a:pt x="9" y="12"/>
                      </a:cubicBezTo>
                      <a:cubicBezTo>
                        <a:pt x="9" y="11"/>
                        <a:pt x="9" y="11"/>
                        <a:pt x="8" y="11"/>
                      </a:cubicBezTo>
                      <a:cubicBezTo>
                        <a:pt x="8" y="10"/>
                        <a:pt x="8" y="10"/>
                        <a:pt x="7" y="10"/>
                      </a:cubicBezTo>
                      <a:cubicBezTo>
                        <a:pt x="7" y="9"/>
                        <a:pt x="7" y="9"/>
                        <a:pt x="7" y="8"/>
                      </a:cubicBezTo>
                      <a:cubicBezTo>
                        <a:pt x="6" y="8"/>
                        <a:pt x="6" y="8"/>
                        <a:pt x="6" y="7"/>
                      </a:cubicBezTo>
                      <a:cubicBezTo>
                        <a:pt x="6" y="7"/>
                        <a:pt x="6" y="6"/>
                        <a:pt x="6" y="6"/>
                      </a:cubicBezTo>
                      <a:cubicBezTo>
                        <a:pt x="5" y="6"/>
                        <a:pt x="5" y="6"/>
                        <a:pt x="5" y="5"/>
                      </a:cubicBezTo>
                      <a:cubicBezTo>
                        <a:pt x="5" y="5"/>
                        <a:pt x="5" y="4"/>
                        <a:pt x="5" y="4"/>
                      </a:cubicBezTo>
                      <a:cubicBezTo>
                        <a:pt x="5" y="4"/>
                        <a:pt x="5" y="4"/>
                        <a:pt x="5" y="4"/>
                      </a:cubicBezTo>
                      <a:cubicBezTo>
                        <a:pt x="5" y="4"/>
                        <a:pt x="5" y="3"/>
                        <a:pt x="5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3"/>
                        <a:pt x="5" y="2"/>
                        <a:pt x="5" y="2"/>
                      </a:cubicBezTo>
                      <a:cubicBezTo>
                        <a:pt x="5" y="2"/>
                        <a:pt x="5" y="2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5"/>
                        <a:pt x="1" y="9"/>
                        <a:pt x="0" y="11"/>
                      </a:cubicBezTo>
                      <a:cubicBezTo>
                        <a:pt x="1" y="14"/>
                        <a:pt x="1" y="14"/>
                        <a:pt x="1" y="14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84" name="Freeform 1165">
                  <a:extLst>
                    <a:ext uri="{FF2B5EF4-FFF2-40B4-BE49-F238E27FC236}">
                      <a16:creationId xmlns="" xmlns:a16="http://schemas.microsoft.com/office/drawing/2014/main" id="{B613ECA2-0676-44EB-84D3-482D2775139B}"/>
                    </a:ext>
                  </a:extLst>
                </p:cNvPr>
                <p:cNvSpPr/>
                <p:nvPr/>
              </p:nvSpPr>
              <p:spPr bwMode="auto">
                <a:xfrm>
                  <a:off x="6641103" y="4354670"/>
                  <a:ext cx="11330" cy="13158"/>
                </a:xfrm>
                <a:custGeom>
                  <a:gdLst>
                    <a:gd name="T0" fmla="*/ 1 w 5"/>
                    <a:gd name="T1" fmla="*/ 7 h 7"/>
                    <a:gd name="T2" fmla="*/ 2 w 5"/>
                    <a:gd name="T3" fmla="*/ 6 h 7"/>
                    <a:gd name="T4" fmla="*/ 2 w 5"/>
                    <a:gd name="T5" fmla="*/ 6 h 7"/>
                    <a:gd name="T6" fmla="*/ 3 w 5"/>
                    <a:gd name="T7" fmla="*/ 6 h 7"/>
                    <a:gd name="T8" fmla="*/ 4 w 5"/>
                    <a:gd name="T9" fmla="*/ 6 h 7"/>
                    <a:gd name="T10" fmla="*/ 4 w 5"/>
                    <a:gd name="T11" fmla="*/ 6 h 7"/>
                    <a:gd name="T12" fmla="*/ 4 w 5"/>
                    <a:gd name="T13" fmla="*/ 5 h 7"/>
                    <a:gd name="T14" fmla="*/ 4 w 5"/>
                    <a:gd name="T15" fmla="*/ 4 h 7"/>
                    <a:gd name="T16" fmla="*/ 4 w 5"/>
                    <a:gd name="T17" fmla="*/ 3 h 7"/>
                    <a:gd name="T18" fmla="*/ 5 w 5"/>
                    <a:gd name="T19" fmla="*/ 2 h 7"/>
                    <a:gd name="T20" fmla="*/ 5 w 5"/>
                    <a:gd name="T21" fmla="*/ 1 h 7"/>
                    <a:gd name="T22" fmla="*/ 2 w 5"/>
                    <a:gd name="T23" fmla="*/ 0 h 7"/>
                    <a:gd name="T24" fmla="*/ 1 w 5"/>
                    <a:gd name="T25" fmla="*/ 3 h 7"/>
                    <a:gd name="T26" fmla="*/ 0 w 5"/>
                    <a:gd name="T27" fmla="*/ 7 h 7"/>
                    <a:gd name="T28" fmla="*/ 0 w 5"/>
                    <a:gd name="T29" fmla="*/ 7 h 7"/>
                    <a:gd name="T30" fmla="*/ 1 w 5"/>
                    <a:gd name="T31" fmla="*/ 7 h 7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5" h="7">
                      <a:moveTo>
                        <a:pt x="1" y="7"/>
                      </a:moveTo>
                      <a:cubicBezTo>
                        <a:pt x="1" y="6"/>
                        <a:pt x="1" y="6"/>
                        <a:pt x="2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4" y="6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4" y="4"/>
                        <a:pt x="4" y="3"/>
                        <a:pt x="4" y="3"/>
                      </a:cubicBezTo>
                      <a:cubicBezTo>
                        <a:pt x="4" y="3"/>
                        <a:pt x="4" y="2"/>
                        <a:pt x="5" y="2"/>
                      </a:cubicBezTo>
                      <a:cubicBezTo>
                        <a:pt x="5" y="2"/>
                        <a:pt x="5" y="2"/>
                        <a:pt x="5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2"/>
                        <a:pt x="1" y="3"/>
                        <a:pt x="1" y="3"/>
                      </a:cubicBezTo>
                      <a:cubicBezTo>
                        <a:pt x="1" y="5"/>
                        <a:pt x="1" y="6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85" name="Freeform 1166">
                  <a:extLst>
                    <a:ext uri="{FF2B5EF4-FFF2-40B4-BE49-F238E27FC236}">
                      <a16:creationId xmlns="" xmlns:a16="http://schemas.microsoft.com/office/drawing/2014/main" id="{6E5063D5-2932-4782-8A80-C31ED1D3D835}"/>
                    </a:ext>
                  </a:extLst>
                </p:cNvPr>
                <p:cNvSpPr/>
                <p:nvPr/>
              </p:nvSpPr>
              <p:spPr bwMode="auto">
                <a:xfrm>
                  <a:off x="6643369" y="4354670"/>
                  <a:ext cx="92907" cy="98684"/>
                </a:xfrm>
                <a:custGeom>
                  <a:gdLst>
                    <a:gd name="T0" fmla="*/ 28 w 43"/>
                    <a:gd name="T1" fmla="*/ 6 h 47"/>
                    <a:gd name="T2" fmla="*/ 17 w 43"/>
                    <a:gd name="T3" fmla="*/ 12 h 47"/>
                    <a:gd name="T4" fmla="*/ 7 w 43"/>
                    <a:gd name="T5" fmla="*/ 8 h 47"/>
                    <a:gd name="T6" fmla="*/ 7 w 43"/>
                    <a:gd name="T7" fmla="*/ 10 h 47"/>
                    <a:gd name="T8" fmla="*/ 6 w 43"/>
                    <a:gd name="T9" fmla="*/ 10 h 47"/>
                    <a:gd name="T10" fmla="*/ 6 w 43"/>
                    <a:gd name="T11" fmla="*/ 16 h 47"/>
                    <a:gd name="T12" fmla="*/ 6 w 43"/>
                    <a:gd name="T13" fmla="*/ 20 h 47"/>
                    <a:gd name="T14" fmla="*/ 5 w 43"/>
                    <a:gd name="T15" fmla="*/ 22 h 47"/>
                    <a:gd name="T16" fmla="*/ 5 w 43"/>
                    <a:gd name="T17" fmla="*/ 23 h 47"/>
                    <a:gd name="T18" fmla="*/ 4 w 43"/>
                    <a:gd name="T19" fmla="*/ 27 h 47"/>
                    <a:gd name="T20" fmla="*/ 4 w 43"/>
                    <a:gd name="T21" fmla="*/ 28 h 47"/>
                    <a:gd name="T22" fmla="*/ 4 w 43"/>
                    <a:gd name="T23" fmla="*/ 29 h 47"/>
                    <a:gd name="T24" fmla="*/ 3 w 43"/>
                    <a:gd name="T25" fmla="*/ 30 h 47"/>
                    <a:gd name="T26" fmla="*/ 3 w 43"/>
                    <a:gd name="T27" fmla="*/ 31 h 47"/>
                    <a:gd name="T28" fmla="*/ 2 w 43"/>
                    <a:gd name="T29" fmla="*/ 32 h 47"/>
                    <a:gd name="T30" fmla="*/ 2 w 43"/>
                    <a:gd name="T31" fmla="*/ 34 h 47"/>
                    <a:gd name="T32" fmla="*/ 2 w 43"/>
                    <a:gd name="T33" fmla="*/ 36 h 47"/>
                    <a:gd name="T34" fmla="*/ 1 w 43"/>
                    <a:gd name="T35" fmla="*/ 38 h 47"/>
                    <a:gd name="T36" fmla="*/ 1 w 43"/>
                    <a:gd name="T37" fmla="*/ 41 h 47"/>
                    <a:gd name="T38" fmla="*/ 0 w 43"/>
                    <a:gd name="T39" fmla="*/ 44 h 47"/>
                    <a:gd name="T40" fmla="*/ 2 w 43"/>
                    <a:gd name="T41" fmla="*/ 45 h 47"/>
                    <a:gd name="T42" fmla="*/ 4 w 43"/>
                    <a:gd name="T43" fmla="*/ 46 h 47"/>
                    <a:gd name="T44" fmla="*/ 5 w 43"/>
                    <a:gd name="T45" fmla="*/ 46 h 47"/>
                    <a:gd name="T46" fmla="*/ 6 w 43"/>
                    <a:gd name="T47" fmla="*/ 47 h 47"/>
                    <a:gd name="T48" fmla="*/ 7 w 43"/>
                    <a:gd name="T49" fmla="*/ 47 h 47"/>
                    <a:gd name="T50" fmla="*/ 8 w 43"/>
                    <a:gd name="T51" fmla="*/ 47 h 47"/>
                    <a:gd name="T52" fmla="*/ 8 w 43"/>
                    <a:gd name="T53" fmla="*/ 47 h 47"/>
                    <a:gd name="T54" fmla="*/ 14 w 43"/>
                    <a:gd name="T55" fmla="*/ 44 h 47"/>
                    <a:gd name="T56" fmla="*/ 15 w 43"/>
                    <a:gd name="T57" fmla="*/ 43 h 47"/>
                    <a:gd name="T58" fmla="*/ 15 w 43"/>
                    <a:gd name="T59" fmla="*/ 43 h 47"/>
                    <a:gd name="T60" fmla="*/ 27 w 43"/>
                    <a:gd name="T61" fmla="*/ 35 h 47"/>
                    <a:gd name="T62" fmla="*/ 22 w 43"/>
                    <a:gd name="T63" fmla="*/ 26 h 47"/>
                    <a:gd name="T64" fmla="*/ 33 w 43"/>
                    <a:gd name="T65" fmla="*/ 15 h 47"/>
                    <a:gd name="T66" fmla="*/ 41 w 43"/>
                    <a:gd name="T67" fmla="*/ 13 h 47"/>
                    <a:gd name="T68" fmla="*/ 42 w 43"/>
                    <a:gd name="T69" fmla="*/ 12 h 47"/>
                    <a:gd name="T70" fmla="*/ 43 w 43"/>
                    <a:gd name="T71" fmla="*/ 12 h 47"/>
                    <a:gd name="T72" fmla="*/ 43 w 43"/>
                    <a:gd name="T73" fmla="*/ 10 h 47"/>
                    <a:gd name="T74" fmla="*/ 42 w 43"/>
                    <a:gd name="T75" fmla="*/ 7 h 47"/>
                    <a:gd name="T76" fmla="*/ 42 w 43"/>
                    <a:gd name="T77" fmla="*/ 5 h 47"/>
                    <a:gd name="T78" fmla="*/ 41 w 43"/>
                    <a:gd name="T79" fmla="*/ 1 h 47"/>
                    <a:gd name="T80" fmla="*/ 41 w 43"/>
                    <a:gd name="T81" fmla="*/ 0 h 47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43" h="47">
                      <a:moveTo>
                        <a:pt x="37" y="2"/>
                      </a:moveTo>
                      <a:cubicBezTo>
                        <a:pt x="30" y="6"/>
                        <a:pt x="29" y="6"/>
                        <a:pt x="28" y="6"/>
                      </a:cubicBezTo>
                      <a:cubicBezTo>
                        <a:pt x="26" y="6"/>
                        <a:pt x="21" y="9"/>
                        <a:pt x="18" y="11"/>
                      </a:cubicBezTo>
                      <a:cubicBezTo>
                        <a:pt x="17" y="12"/>
                        <a:pt x="17" y="12"/>
                        <a:pt x="17" y="12"/>
                      </a:cubicBezTo>
                      <a:cubicBezTo>
                        <a:pt x="7" y="7"/>
                        <a:pt x="7" y="7"/>
                        <a:pt x="7" y="7"/>
                      </a:cubicBezTo>
                      <a:cubicBezTo>
                        <a:pt x="7" y="8"/>
                        <a:pt x="7" y="8"/>
                        <a:pt x="7" y="8"/>
                      </a:cubicBezTo>
                      <a:cubicBezTo>
                        <a:pt x="7" y="8"/>
                        <a:pt x="7" y="8"/>
                        <a:pt x="7" y="8"/>
                      </a:cubicBezTo>
                      <a:cubicBezTo>
                        <a:pt x="7" y="10"/>
                        <a:pt x="7" y="10"/>
                        <a:pt x="7" y="10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6" y="11"/>
                        <a:pt x="6" y="13"/>
                        <a:pt x="6" y="16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6" y="17"/>
                        <a:pt x="6" y="18"/>
                        <a:pt x="6" y="19"/>
                      </a:cubicBezTo>
                      <a:cubicBezTo>
                        <a:pt x="6" y="19"/>
                        <a:pt x="6" y="19"/>
                        <a:pt x="6" y="20"/>
                      </a:cubicBezTo>
                      <a:cubicBezTo>
                        <a:pt x="5" y="21"/>
                        <a:pt x="5" y="22"/>
                        <a:pt x="5" y="22"/>
                      </a:cubicBezTo>
                      <a:cubicBezTo>
                        <a:pt x="5" y="22"/>
                        <a:pt x="5" y="22"/>
                        <a:pt x="5" y="22"/>
                      </a:cubicBezTo>
                      <a:cubicBezTo>
                        <a:pt x="5" y="23"/>
                        <a:pt x="5" y="23"/>
                        <a:pt x="5" y="23"/>
                      </a:cubicBezTo>
                      <a:cubicBezTo>
                        <a:pt x="5" y="23"/>
                        <a:pt x="5" y="23"/>
                        <a:pt x="5" y="23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4" y="27"/>
                        <a:pt x="4" y="27"/>
                        <a:pt x="4" y="27"/>
                      </a:cubicBezTo>
                      <a:cubicBezTo>
                        <a:pt x="4" y="27"/>
                        <a:pt x="4" y="27"/>
                        <a:pt x="4" y="28"/>
                      </a:cubicBezTo>
                      <a:cubicBezTo>
                        <a:pt x="4" y="28"/>
                        <a:pt x="4" y="28"/>
                        <a:pt x="4" y="28"/>
                      </a:cubicBezTo>
                      <a:cubicBezTo>
                        <a:pt x="4" y="28"/>
                        <a:pt x="4" y="29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1"/>
                        <a:pt x="3" y="31"/>
                        <a:pt x="3" y="31"/>
                      </a:cubicBezTo>
                      <a:cubicBezTo>
                        <a:pt x="3" y="31"/>
                        <a:pt x="3" y="31"/>
                        <a:pt x="3" y="32"/>
                      </a:cubicBezTo>
                      <a:cubicBezTo>
                        <a:pt x="3" y="32"/>
                        <a:pt x="3" y="32"/>
                        <a:pt x="2" y="32"/>
                      </a:cubicBezTo>
                      <a:cubicBezTo>
                        <a:pt x="2" y="33"/>
                        <a:pt x="2" y="33"/>
                        <a:pt x="2" y="33"/>
                      </a:cubicBezTo>
                      <a:cubicBezTo>
                        <a:pt x="2" y="33"/>
                        <a:pt x="2" y="34"/>
                        <a:pt x="2" y="34"/>
                      </a:cubicBezTo>
                      <a:cubicBezTo>
                        <a:pt x="2" y="34"/>
                        <a:pt x="2" y="34"/>
                        <a:pt x="2" y="35"/>
                      </a:cubicBezTo>
                      <a:cubicBezTo>
                        <a:pt x="2" y="35"/>
                        <a:pt x="2" y="36"/>
                        <a:pt x="2" y="36"/>
                      </a:cubicBezTo>
                      <a:cubicBezTo>
                        <a:pt x="2" y="36"/>
                        <a:pt x="2" y="37"/>
                        <a:pt x="1" y="37"/>
                      </a:cubicBezTo>
                      <a:cubicBezTo>
                        <a:pt x="1" y="37"/>
                        <a:pt x="1" y="38"/>
                        <a:pt x="1" y="38"/>
                      </a:cubicBezTo>
                      <a:cubicBezTo>
                        <a:pt x="1" y="39"/>
                        <a:pt x="1" y="39"/>
                        <a:pt x="1" y="40"/>
                      </a:cubicBezTo>
                      <a:cubicBezTo>
                        <a:pt x="1" y="40"/>
                        <a:pt x="1" y="41"/>
                        <a:pt x="1" y="41"/>
                      </a:cubicBezTo>
                      <a:cubicBezTo>
                        <a:pt x="1" y="42"/>
                        <a:pt x="1" y="42"/>
                        <a:pt x="0" y="43"/>
                      </a:cubicBezTo>
                      <a:cubicBezTo>
                        <a:pt x="0" y="43"/>
                        <a:pt x="0" y="43"/>
                        <a:pt x="0" y="44"/>
                      </a:cubicBezTo>
                      <a:cubicBezTo>
                        <a:pt x="1" y="44"/>
                        <a:pt x="1" y="44"/>
                        <a:pt x="2" y="45"/>
                      </a:cubicBezTo>
                      <a:cubicBezTo>
                        <a:pt x="2" y="45"/>
                        <a:pt x="2" y="45"/>
                        <a:pt x="2" y="45"/>
                      </a:cubicBezTo>
                      <a:cubicBezTo>
                        <a:pt x="3" y="45"/>
                        <a:pt x="3" y="45"/>
                        <a:pt x="3" y="45"/>
                      </a:cubicBezTo>
                      <a:cubicBezTo>
                        <a:pt x="4" y="45"/>
                        <a:pt x="4" y="46"/>
                        <a:pt x="4" y="46"/>
                      </a:cubicBezTo>
                      <a:cubicBezTo>
                        <a:pt x="4" y="46"/>
                        <a:pt x="5" y="46"/>
                        <a:pt x="5" y="46"/>
                      </a:cubicBezTo>
                      <a:cubicBezTo>
                        <a:pt x="5" y="46"/>
                        <a:pt x="5" y="46"/>
                        <a:pt x="5" y="46"/>
                      </a:cubicBezTo>
                      <a:cubicBezTo>
                        <a:pt x="6" y="46"/>
                        <a:pt x="6" y="46"/>
                        <a:pt x="6" y="47"/>
                      </a:cubicBezTo>
                      <a:cubicBezTo>
                        <a:pt x="6" y="47"/>
                        <a:pt x="6" y="47"/>
                        <a:pt x="6" y="47"/>
                      </a:cubicBezTo>
                      <a:cubicBezTo>
                        <a:pt x="7" y="47"/>
                        <a:pt x="7" y="47"/>
                        <a:pt x="7" y="47"/>
                      </a:cubicBezTo>
                      <a:cubicBezTo>
                        <a:pt x="7" y="47"/>
                        <a:pt x="7" y="47"/>
                        <a:pt x="7" y="47"/>
                      </a:cubicBezTo>
                      <a:cubicBezTo>
                        <a:pt x="7" y="47"/>
                        <a:pt x="7" y="47"/>
                        <a:pt x="8" y="47"/>
                      </a:cubicBezTo>
                      <a:cubicBezTo>
                        <a:pt x="8" y="47"/>
                        <a:pt x="8" y="47"/>
                        <a:pt x="8" y="47"/>
                      </a:cubicBezTo>
                      <a:cubicBezTo>
                        <a:pt x="8" y="47"/>
                        <a:pt x="8" y="47"/>
                        <a:pt x="8" y="47"/>
                      </a:cubicBezTo>
                      <a:cubicBezTo>
                        <a:pt x="8" y="47"/>
                        <a:pt x="8" y="47"/>
                        <a:pt x="8" y="47"/>
                      </a:cubicBezTo>
                      <a:cubicBezTo>
                        <a:pt x="8" y="47"/>
                        <a:pt x="8" y="47"/>
                        <a:pt x="8" y="47"/>
                      </a:cubicBezTo>
                      <a:cubicBezTo>
                        <a:pt x="11" y="47"/>
                        <a:pt x="13" y="45"/>
                        <a:pt x="14" y="44"/>
                      </a:cubicBezTo>
                      <a:cubicBezTo>
                        <a:pt x="14" y="44"/>
                        <a:pt x="14" y="44"/>
                        <a:pt x="15" y="44"/>
                      </a:cubicBezTo>
                      <a:cubicBezTo>
                        <a:pt x="15" y="44"/>
                        <a:pt x="15" y="44"/>
                        <a:pt x="15" y="43"/>
                      </a:cubicBezTo>
                      <a:cubicBezTo>
                        <a:pt x="15" y="43"/>
                        <a:pt x="15" y="43"/>
                        <a:pt x="15" y="43"/>
                      </a:cubicBezTo>
                      <a:cubicBezTo>
                        <a:pt x="15" y="43"/>
                        <a:pt x="15" y="43"/>
                        <a:pt x="15" y="43"/>
                      </a:cubicBezTo>
                      <a:cubicBezTo>
                        <a:pt x="15" y="37"/>
                        <a:pt x="22" y="37"/>
                        <a:pt x="24" y="37"/>
                      </a:cubicBezTo>
                      <a:cubicBezTo>
                        <a:pt x="25" y="37"/>
                        <a:pt x="26" y="37"/>
                        <a:pt x="27" y="35"/>
                      </a:cubicBezTo>
                      <a:cubicBezTo>
                        <a:pt x="27" y="35"/>
                        <a:pt x="28" y="34"/>
                        <a:pt x="29" y="33"/>
                      </a:cubicBezTo>
                      <a:cubicBezTo>
                        <a:pt x="28" y="31"/>
                        <a:pt x="23" y="27"/>
                        <a:pt x="22" y="26"/>
                      </a:cubicBezTo>
                      <a:cubicBezTo>
                        <a:pt x="20" y="26"/>
                        <a:pt x="20" y="24"/>
                        <a:pt x="20" y="23"/>
                      </a:cubicBezTo>
                      <a:cubicBezTo>
                        <a:pt x="20" y="20"/>
                        <a:pt x="26" y="16"/>
                        <a:pt x="33" y="15"/>
                      </a:cubicBezTo>
                      <a:cubicBezTo>
                        <a:pt x="38" y="15"/>
                        <a:pt x="39" y="14"/>
                        <a:pt x="40" y="13"/>
                      </a:cubicBezTo>
                      <a:cubicBezTo>
                        <a:pt x="40" y="13"/>
                        <a:pt x="41" y="13"/>
                        <a:pt x="41" y="13"/>
                      </a:cubicBezTo>
                      <a:cubicBezTo>
                        <a:pt x="41" y="13"/>
                        <a:pt x="41" y="13"/>
                        <a:pt x="41" y="13"/>
                      </a:cubicBezTo>
                      <a:cubicBezTo>
                        <a:pt x="41" y="13"/>
                        <a:pt x="41" y="12"/>
                        <a:pt x="42" y="12"/>
                      </a:cubicBezTo>
                      <a:cubicBezTo>
                        <a:pt x="42" y="12"/>
                        <a:pt x="42" y="12"/>
                        <a:pt x="42" y="12"/>
                      </a:cubicBezTo>
                      <a:cubicBezTo>
                        <a:pt x="42" y="12"/>
                        <a:pt x="43" y="12"/>
                        <a:pt x="43" y="12"/>
                      </a:cubicBezTo>
                      <a:cubicBezTo>
                        <a:pt x="43" y="12"/>
                        <a:pt x="43" y="11"/>
                        <a:pt x="43" y="11"/>
                      </a:cubicBezTo>
                      <a:cubicBezTo>
                        <a:pt x="43" y="11"/>
                        <a:pt x="43" y="10"/>
                        <a:pt x="43" y="10"/>
                      </a:cubicBezTo>
                      <a:cubicBezTo>
                        <a:pt x="43" y="9"/>
                        <a:pt x="43" y="9"/>
                        <a:pt x="42" y="8"/>
                      </a:cubicBezTo>
                      <a:cubicBezTo>
                        <a:pt x="42" y="8"/>
                        <a:pt x="42" y="7"/>
                        <a:pt x="42" y="7"/>
                      </a:cubicBezTo>
                      <a:cubicBezTo>
                        <a:pt x="42" y="7"/>
                        <a:pt x="42" y="6"/>
                        <a:pt x="42" y="6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41" y="4"/>
                        <a:pt x="41" y="4"/>
                        <a:pt x="41" y="3"/>
                      </a:cubicBezTo>
                      <a:cubicBezTo>
                        <a:pt x="41" y="2"/>
                        <a:pt x="41" y="2"/>
                        <a:pt x="41" y="1"/>
                      </a:cubicBezTo>
                      <a:cubicBezTo>
                        <a:pt x="41" y="1"/>
                        <a:pt x="41" y="1"/>
                        <a:pt x="41" y="0"/>
                      </a:cubicBezTo>
                      <a:cubicBezTo>
                        <a:pt x="41" y="0"/>
                        <a:pt x="41" y="0"/>
                        <a:pt x="41" y="0"/>
                      </a:cubicBezTo>
                      <a:cubicBezTo>
                        <a:pt x="39" y="1"/>
                        <a:pt x="38" y="1"/>
                        <a:pt x="3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86" name="Freeform 1167">
                  <a:extLst>
                    <a:ext uri="{FF2B5EF4-FFF2-40B4-BE49-F238E27FC236}">
                      <a16:creationId xmlns="" xmlns:a16="http://schemas.microsoft.com/office/drawing/2014/main" id="{17EB7907-DED5-4CA6-B3EC-F9C6454F1194}"/>
                    </a:ext>
                  </a:extLst>
                </p:cNvPr>
                <p:cNvSpPr/>
                <p:nvPr/>
              </p:nvSpPr>
              <p:spPr bwMode="auto">
                <a:xfrm>
                  <a:off x="6770267" y="4067389"/>
                  <a:ext cx="149558" cy="65789"/>
                </a:xfrm>
                <a:custGeom>
                  <a:gdLst>
                    <a:gd name="T0" fmla="*/ 15 w 69"/>
                    <a:gd name="T1" fmla="*/ 10 h 31"/>
                    <a:gd name="T2" fmla="*/ 17 w 69"/>
                    <a:gd name="T3" fmla="*/ 15 h 31"/>
                    <a:gd name="T4" fmla="*/ 19 w 69"/>
                    <a:gd name="T5" fmla="*/ 22 h 31"/>
                    <a:gd name="T6" fmla="*/ 18 w 69"/>
                    <a:gd name="T7" fmla="*/ 24 h 31"/>
                    <a:gd name="T8" fmla="*/ 21 w 69"/>
                    <a:gd name="T9" fmla="*/ 24 h 31"/>
                    <a:gd name="T10" fmla="*/ 25 w 69"/>
                    <a:gd name="T11" fmla="*/ 23 h 31"/>
                    <a:gd name="T12" fmla="*/ 28 w 69"/>
                    <a:gd name="T13" fmla="*/ 23 h 31"/>
                    <a:gd name="T14" fmla="*/ 31 w 69"/>
                    <a:gd name="T15" fmla="*/ 24 h 31"/>
                    <a:gd name="T16" fmla="*/ 34 w 69"/>
                    <a:gd name="T17" fmla="*/ 28 h 31"/>
                    <a:gd name="T18" fmla="*/ 34 w 69"/>
                    <a:gd name="T19" fmla="*/ 28 h 31"/>
                    <a:gd name="T20" fmla="*/ 35 w 69"/>
                    <a:gd name="T21" fmla="*/ 30 h 31"/>
                    <a:gd name="T22" fmla="*/ 36 w 69"/>
                    <a:gd name="T23" fmla="*/ 30 h 31"/>
                    <a:gd name="T24" fmla="*/ 39 w 69"/>
                    <a:gd name="T25" fmla="*/ 29 h 31"/>
                    <a:gd name="T26" fmla="*/ 46 w 69"/>
                    <a:gd name="T27" fmla="*/ 28 h 31"/>
                    <a:gd name="T28" fmla="*/ 49 w 69"/>
                    <a:gd name="T29" fmla="*/ 28 h 31"/>
                    <a:gd name="T30" fmla="*/ 50 w 69"/>
                    <a:gd name="T31" fmla="*/ 28 h 31"/>
                    <a:gd name="T32" fmla="*/ 53 w 69"/>
                    <a:gd name="T33" fmla="*/ 28 h 31"/>
                    <a:gd name="T34" fmla="*/ 54 w 69"/>
                    <a:gd name="T35" fmla="*/ 28 h 31"/>
                    <a:gd name="T36" fmla="*/ 57 w 69"/>
                    <a:gd name="T37" fmla="*/ 26 h 31"/>
                    <a:gd name="T38" fmla="*/ 64 w 69"/>
                    <a:gd name="T39" fmla="*/ 29 h 31"/>
                    <a:gd name="T40" fmla="*/ 68 w 69"/>
                    <a:gd name="T41" fmla="*/ 31 h 31"/>
                    <a:gd name="T42" fmla="*/ 69 w 69"/>
                    <a:gd name="T43" fmla="*/ 30 h 31"/>
                    <a:gd name="T44" fmla="*/ 69 w 69"/>
                    <a:gd name="T45" fmla="*/ 30 h 31"/>
                    <a:gd name="T46" fmla="*/ 66 w 69"/>
                    <a:gd name="T47" fmla="*/ 28 h 31"/>
                    <a:gd name="T48" fmla="*/ 66 w 69"/>
                    <a:gd name="T49" fmla="*/ 27 h 31"/>
                    <a:gd name="T50" fmla="*/ 66 w 69"/>
                    <a:gd name="T51" fmla="*/ 26 h 31"/>
                    <a:gd name="T52" fmla="*/ 66 w 69"/>
                    <a:gd name="T53" fmla="*/ 25 h 31"/>
                    <a:gd name="T54" fmla="*/ 66 w 69"/>
                    <a:gd name="T55" fmla="*/ 25 h 31"/>
                    <a:gd name="T56" fmla="*/ 67 w 69"/>
                    <a:gd name="T57" fmla="*/ 24 h 31"/>
                    <a:gd name="T58" fmla="*/ 67 w 69"/>
                    <a:gd name="T59" fmla="*/ 24 h 31"/>
                    <a:gd name="T60" fmla="*/ 67 w 69"/>
                    <a:gd name="T61" fmla="*/ 23 h 31"/>
                    <a:gd name="T62" fmla="*/ 67 w 69"/>
                    <a:gd name="T63" fmla="*/ 23 h 31"/>
                    <a:gd name="T64" fmla="*/ 67 w 69"/>
                    <a:gd name="T65" fmla="*/ 23 h 31"/>
                    <a:gd name="T66" fmla="*/ 64 w 69"/>
                    <a:gd name="T67" fmla="*/ 21 h 31"/>
                    <a:gd name="T68" fmla="*/ 63 w 69"/>
                    <a:gd name="T69" fmla="*/ 21 h 31"/>
                    <a:gd name="T70" fmla="*/ 60 w 69"/>
                    <a:gd name="T71" fmla="*/ 16 h 31"/>
                    <a:gd name="T72" fmla="*/ 59 w 69"/>
                    <a:gd name="T73" fmla="*/ 14 h 31"/>
                    <a:gd name="T74" fmla="*/ 57 w 69"/>
                    <a:gd name="T75" fmla="*/ 13 h 31"/>
                    <a:gd name="T76" fmla="*/ 56 w 69"/>
                    <a:gd name="T77" fmla="*/ 12 h 31"/>
                    <a:gd name="T78" fmla="*/ 46 w 69"/>
                    <a:gd name="T79" fmla="*/ 14 h 31"/>
                    <a:gd name="T80" fmla="*/ 44 w 69"/>
                    <a:gd name="T81" fmla="*/ 14 h 31"/>
                    <a:gd name="T82" fmla="*/ 39 w 69"/>
                    <a:gd name="T83" fmla="*/ 12 h 31"/>
                    <a:gd name="T84" fmla="*/ 39 w 69"/>
                    <a:gd name="T85" fmla="*/ 11 h 31"/>
                    <a:gd name="T86" fmla="*/ 37 w 69"/>
                    <a:gd name="T87" fmla="*/ 10 h 31"/>
                    <a:gd name="T88" fmla="*/ 30 w 69"/>
                    <a:gd name="T89" fmla="*/ 7 h 31"/>
                    <a:gd name="T90" fmla="*/ 29 w 69"/>
                    <a:gd name="T91" fmla="*/ 5 h 31"/>
                    <a:gd name="T92" fmla="*/ 27 w 69"/>
                    <a:gd name="T93" fmla="*/ 5 h 31"/>
                    <a:gd name="T94" fmla="*/ 23 w 69"/>
                    <a:gd name="T95" fmla="*/ 5 h 31"/>
                    <a:gd name="T96" fmla="*/ 19 w 69"/>
                    <a:gd name="T97" fmla="*/ 5 h 31"/>
                    <a:gd name="T98" fmla="*/ 12 w 69"/>
                    <a:gd name="T99" fmla="*/ 4 h 31"/>
                    <a:gd name="T100" fmla="*/ 1 w 69"/>
                    <a:gd name="T101" fmla="*/ 0 h 31"/>
                    <a:gd name="T102" fmla="*/ 0 w 69"/>
                    <a:gd name="T103" fmla="*/ 0 h 31"/>
                    <a:gd name="T104" fmla="*/ 3 w 69"/>
                    <a:gd name="T105" fmla="*/ 1 h 31"/>
                    <a:gd name="T106" fmla="*/ 15 w 69"/>
                    <a:gd name="T107" fmla="*/ 10 h 3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69" h="31">
                      <a:moveTo>
                        <a:pt x="15" y="10"/>
                      </a:moveTo>
                      <a:cubicBezTo>
                        <a:pt x="15" y="13"/>
                        <a:pt x="16" y="14"/>
                        <a:pt x="17" y="15"/>
                      </a:cubicBezTo>
                      <a:cubicBezTo>
                        <a:pt x="19" y="16"/>
                        <a:pt x="20" y="18"/>
                        <a:pt x="19" y="22"/>
                      </a:cubicBezTo>
                      <a:cubicBezTo>
                        <a:pt x="19" y="23"/>
                        <a:pt x="19" y="23"/>
                        <a:pt x="18" y="24"/>
                      </a:cubicBezTo>
                      <a:cubicBezTo>
                        <a:pt x="19" y="24"/>
                        <a:pt x="20" y="24"/>
                        <a:pt x="21" y="24"/>
                      </a:cubicBezTo>
                      <a:cubicBezTo>
                        <a:pt x="24" y="24"/>
                        <a:pt x="25" y="24"/>
                        <a:pt x="25" y="23"/>
                      </a:cubicBezTo>
                      <a:cubicBezTo>
                        <a:pt x="26" y="23"/>
                        <a:pt x="27" y="23"/>
                        <a:pt x="28" y="23"/>
                      </a:cubicBezTo>
                      <a:cubicBezTo>
                        <a:pt x="29" y="23"/>
                        <a:pt x="30" y="23"/>
                        <a:pt x="31" y="24"/>
                      </a:cubicBezTo>
                      <a:cubicBezTo>
                        <a:pt x="32" y="25"/>
                        <a:pt x="33" y="26"/>
                        <a:pt x="34" y="28"/>
                      </a:cubicBezTo>
                      <a:cubicBezTo>
                        <a:pt x="34" y="28"/>
                        <a:pt x="34" y="28"/>
                        <a:pt x="34" y="28"/>
                      </a:cubicBezTo>
                      <a:cubicBezTo>
                        <a:pt x="35" y="29"/>
                        <a:pt x="35" y="29"/>
                        <a:pt x="35" y="30"/>
                      </a:cubicBezTo>
                      <a:cubicBezTo>
                        <a:pt x="36" y="30"/>
                        <a:pt x="36" y="30"/>
                        <a:pt x="36" y="30"/>
                      </a:cubicBezTo>
                      <a:cubicBezTo>
                        <a:pt x="37" y="30"/>
                        <a:pt x="38" y="30"/>
                        <a:pt x="39" y="29"/>
                      </a:cubicBezTo>
                      <a:cubicBezTo>
                        <a:pt x="41" y="29"/>
                        <a:pt x="43" y="28"/>
                        <a:pt x="46" y="28"/>
                      </a:cubicBezTo>
                      <a:cubicBezTo>
                        <a:pt x="47" y="28"/>
                        <a:pt x="48" y="28"/>
                        <a:pt x="49" y="28"/>
                      </a:cubicBezTo>
                      <a:cubicBezTo>
                        <a:pt x="49" y="28"/>
                        <a:pt x="49" y="28"/>
                        <a:pt x="50" y="28"/>
                      </a:cubicBezTo>
                      <a:cubicBezTo>
                        <a:pt x="51" y="28"/>
                        <a:pt x="52" y="28"/>
                        <a:pt x="53" y="28"/>
                      </a:cubicBezTo>
                      <a:cubicBezTo>
                        <a:pt x="53" y="28"/>
                        <a:pt x="53" y="28"/>
                        <a:pt x="54" y="28"/>
                      </a:cubicBezTo>
                      <a:cubicBezTo>
                        <a:pt x="54" y="27"/>
                        <a:pt x="55" y="26"/>
                        <a:pt x="57" y="26"/>
                      </a:cubicBezTo>
                      <a:cubicBezTo>
                        <a:pt x="59" y="26"/>
                        <a:pt x="63" y="28"/>
                        <a:pt x="64" y="29"/>
                      </a:cubicBezTo>
                      <a:cubicBezTo>
                        <a:pt x="65" y="30"/>
                        <a:pt x="67" y="31"/>
                        <a:pt x="68" y="31"/>
                      </a:cubicBezTo>
                      <a:cubicBezTo>
                        <a:pt x="69" y="31"/>
                        <a:pt x="69" y="31"/>
                        <a:pt x="69" y="30"/>
                      </a:cubicBezTo>
                      <a:cubicBezTo>
                        <a:pt x="69" y="30"/>
                        <a:pt x="69" y="30"/>
                        <a:pt x="69" y="30"/>
                      </a:cubicBezTo>
                      <a:cubicBezTo>
                        <a:pt x="68" y="29"/>
                        <a:pt x="67" y="29"/>
                        <a:pt x="66" y="28"/>
                      </a:cubicBezTo>
                      <a:cubicBezTo>
                        <a:pt x="66" y="27"/>
                        <a:pt x="66" y="27"/>
                        <a:pt x="66" y="27"/>
                      </a:cubicBezTo>
                      <a:cubicBezTo>
                        <a:pt x="66" y="27"/>
                        <a:pt x="66" y="26"/>
                        <a:pt x="66" y="26"/>
                      </a:cubicBezTo>
                      <a:cubicBezTo>
                        <a:pt x="66" y="26"/>
                        <a:pt x="66" y="26"/>
                        <a:pt x="66" y="25"/>
                      </a:cubicBezTo>
                      <a:cubicBezTo>
                        <a:pt x="66" y="25"/>
                        <a:pt x="66" y="25"/>
                        <a:pt x="66" y="25"/>
                      </a:cubicBezTo>
                      <a:cubicBezTo>
                        <a:pt x="66" y="25"/>
                        <a:pt x="66" y="25"/>
                        <a:pt x="67" y="24"/>
                      </a:cubicBezTo>
                      <a:cubicBezTo>
                        <a:pt x="67" y="24"/>
                        <a:pt x="67" y="24"/>
                        <a:pt x="67" y="24"/>
                      </a:cubicBezTo>
                      <a:cubicBezTo>
                        <a:pt x="67" y="24"/>
                        <a:pt x="67" y="23"/>
                        <a:pt x="67" y="23"/>
                      </a:cubicBezTo>
                      <a:cubicBezTo>
                        <a:pt x="67" y="23"/>
                        <a:pt x="67" y="23"/>
                        <a:pt x="67" y="23"/>
                      </a:cubicBezTo>
                      <a:cubicBezTo>
                        <a:pt x="67" y="23"/>
                        <a:pt x="67" y="23"/>
                        <a:pt x="67" y="23"/>
                      </a:cubicBezTo>
                      <a:cubicBezTo>
                        <a:pt x="66" y="22"/>
                        <a:pt x="64" y="21"/>
                        <a:pt x="64" y="21"/>
                      </a:cubicBezTo>
                      <a:cubicBezTo>
                        <a:pt x="63" y="21"/>
                        <a:pt x="63" y="21"/>
                        <a:pt x="63" y="21"/>
                      </a:cubicBezTo>
                      <a:cubicBezTo>
                        <a:pt x="61" y="21"/>
                        <a:pt x="61" y="19"/>
                        <a:pt x="60" y="16"/>
                      </a:cubicBezTo>
                      <a:cubicBezTo>
                        <a:pt x="60" y="16"/>
                        <a:pt x="60" y="14"/>
                        <a:pt x="59" y="14"/>
                      </a:cubicBezTo>
                      <a:cubicBezTo>
                        <a:pt x="58" y="14"/>
                        <a:pt x="57" y="13"/>
                        <a:pt x="57" y="13"/>
                      </a:cubicBezTo>
                      <a:cubicBezTo>
                        <a:pt x="56" y="12"/>
                        <a:pt x="56" y="12"/>
                        <a:pt x="56" y="12"/>
                      </a:cubicBezTo>
                      <a:cubicBezTo>
                        <a:pt x="47" y="12"/>
                        <a:pt x="46" y="13"/>
                        <a:pt x="46" y="14"/>
                      </a:cubicBezTo>
                      <a:cubicBezTo>
                        <a:pt x="45" y="14"/>
                        <a:pt x="44" y="14"/>
                        <a:pt x="44" y="14"/>
                      </a:cubicBezTo>
                      <a:cubicBezTo>
                        <a:pt x="42" y="14"/>
                        <a:pt x="41" y="13"/>
                        <a:pt x="39" y="12"/>
                      </a:cubicBezTo>
                      <a:cubicBezTo>
                        <a:pt x="39" y="12"/>
                        <a:pt x="39" y="12"/>
                        <a:pt x="39" y="11"/>
                      </a:cubicBezTo>
                      <a:cubicBezTo>
                        <a:pt x="38" y="11"/>
                        <a:pt x="38" y="10"/>
                        <a:pt x="37" y="10"/>
                      </a:cubicBezTo>
                      <a:cubicBezTo>
                        <a:pt x="35" y="10"/>
                        <a:pt x="32" y="9"/>
                        <a:pt x="30" y="7"/>
                      </a:cubicBezTo>
                      <a:cubicBezTo>
                        <a:pt x="30" y="6"/>
                        <a:pt x="29" y="6"/>
                        <a:pt x="29" y="5"/>
                      </a:cubicBezTo>
                      <a:cubicBezTo>
                        <a:pt x="29" y="5"/>
                        <a:pt x="28" y="5"/>
                        <a:pt x="27" y="5"/>
                      </a:cubicBezTo>
                      <a:cubicBezTo>
                        <a:pt x="26" y="5"/>
                        <a:pt x="25" y="5"/>
                        <a:pt x="23" y="5"/>
                      </a:cubicBezTo>
                      <a:cubicBezTo>
                        <a:pt x="22" y="5"/>
                        <a:pt x="20" y="5"/>
                        <a:pt x="19" y="5"/>
                      </a:cubicBezTo>
                      <a:cubicBezTo>
                        <a:pt x="15" y="5"/>
                        <a:pt x="13" y="5"/>
                        <a:pt x="12" y="4"/>
                      </a:cubicBezTo>
                      <a:cubicBezTo>
                        <a:pt x="9" y="2"/>
                        <a:pt x="4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"/>
                        <a:pt x="2" y="1"/>
                        <a:pt x="3" y="1"/>
                      </a:cubicBezTo>
                      <a:cubicBezTo>
                        <a:pt x="8" y="3"/>
                        <a:pt x="13" y="4"/>
                        <a:pt x="15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87" name="Freeform 1169">
                  <a:extLst>
                    <a:ext uri="{FF2B5EF4-FFF2-40B4-BE49-F238E27FC236}">
                      <a16:creationId xmlns="" xmlns:a16="http://schemas.microsoft.com/office/drawing/2014/main" id="{3D691EEE-D494-4A03-BF1B-73D01E4C1DCE}"/>
                    </a:ext>
                  </a:extLst>
                </p:cNvPr>
                <p:cNvSpPr/>
                <p:nvPr/>
              </p:nvSpPr>
              <p:spPr bwMode="auto">
                <a:xfrm>
                  <a:off x="6636571" y="4385372"/>
                  <a:ext cx="507591" cy="392543"/>
                </a:xfrm>
                <a:custGeom>
                  <a:gdLst>
                    <a:gd name="T0" fmla="*/ 124 w 234"/>
                    <a:gd name="T1" fmla="*/ 38 h 186"/>
                    <a:gd name="T2" fmla="*/ 121 w 234"/>
                    <a:gd name="T3" fmla="*/ 38 h 186"/>
                    <a:gd name="T4" fmla="*/ 79 w 234"/>
                    <a:gd name="T5" fmla="*/ 13 h 186"/>
                    <a:gd name="T6" fmla="*/ 60 w 234"/>
                    <a:gd name="T7" fmla="*/ 2 h 186"/>
                    <a:gd name="T8" fmla="*/ 55 w 234"/>
                    <a:gd name="T9" fmla="*/ 0 h 186"/>
                    <a:gd name="T10" fmla="*/ 51 w 234"/>
                    <a:gd name="T11" fmla="*/ 1 h 186"/>
                    <a:gd name="T12" fmla="*/ 45 w 234"/>
                    <a:gd name="T13" fmla="*/ 2 h 186"/>
                    <a:gd name="T14" fmla="*/ 36 w 234"/>
                    <a:gd name="T15" fmla="*/ 18 h 186"/>
                    <a:gd name="T16" fmla="*/ 27 w 234"/>
                    <a:gd name="T17" fmla="*/ 26 h 186"/>
                    <a:gd name="T18" fmla="*/ 22 w 234"/>
                    <a:gd name="T19" fmla="*/ 30 h 186"/>
                    <a:gd name="T20" fmla="*/ 20 w 234"/>
                    <a:gd name="T21" fmla="*/ 32 h 186"/>
                    <a:gd name="T22" fmla="*/ 13 w 234"/>
                    <a:gd name="T23" fmla="*/ 36 h 186"/>
                    <a:gd name="T24" fmla="*/ 11 w 234"/>
                    <a:gd name="T25" fmla="*/ 36 h 186"/>
                    <a:gd name="T26" fmla="*/ 10 w 234"/>
                    <a:gd name="T27" fmla="*/ 36 h 186"/>
                    <a:gd name="T28" fmla="*/ 9 w 234"/>
                    <a:gd name="T29" fmla="*/ 36 h 186"/>
                    <a:gd name="T30" fmla="*/ 7 w 234"/>
                    <a:gd name="T31" fmla="*/ 35 h 186"/>
                    <a:gd name="T32" fmla="*/ 5 w 234"/>
                    <a:gd name="T33" fmla="*/ 34 h 186"/>
                    <a:gd name="T34" fmla="*/ 3 w 234"/>
                    <a:gd name="T35" fmla="*/ 33 h 186"/>
                    <a:gd name="T36" fmla="*/ 1 w 234"/>
                    <a:gd name="T37" fmla="*/ 33 h 186"/>
                    <a:gd name="T38" fmla="*/ 1 w 234"/>
                    <a:gd name="T39" fmla="*/ 47 h 186"/>
                    <a:gd name="T40" fmla="*/ 28 w 234"/>
                    <a:gd name="T41" fmla="*/ 85 h 186"/>
                    <a:gd name="T42" fmla="*/ 46 w 234"/>
                    <a:gd name="T43" fmla="*/ 108 h 186"/>
                    <a:gd name="T44" fmla="*/ 58 w 234"/>
                    <a:gd name="T45" fmla="*/ 140 h 186"/>
                    <a:gd name="T46" fmla="*/ 85 w 234"/>
                    <a:gd name="T47" fmla="*/ 179 h 186"/>
                    <a:gd name="T48" fmla="*/ 89 w 234"/>
                    <a:gd name="T49" fmla="*/ 186 h 186"/>
                    <a:gd name="T50" fmla="*/ 91 w 234"/>
                    <a:gd name="T51" fmla="*/ 185 h 186"/>
                    <a:gd name="T52" fmla="*/ 97 w 234"/>
                    <a:gd name="T53" fmla="*/ 174 h 186"/>
                    <a:gd name="T54" fmla="*/ 109 w 234"/>
                    <a:gd name="T55" fmla="*/ 175 h 186"/>
                    <a:gd name="T56" fmla="*/ 136 w 234"/>
                    <a:gd name="T57" fmla="*/ 179 h 186"/>
                    <a:gd name="T58" fmla="*/ 159 w 234"/>
                    <a:gd name="T59" fmla="*/ 161 h 186"/>
                    <a:gd name="T60" fmla="*/ 193 w 234"/>
                    <a:gd name="T61" fmla="*/ 156 h 186"/>
                    <a:gd name="T62" fmla="*/ 222 w 234"/>
                    <a:gd name="T63" fmla="*/ 147 h 186"/>
                    <a:gd name="T64" fmla="*/ 226 w 234"/>
                    <a:gd name="T65" fmla="*/ 145 h 186"/>
                    <a:gd name="T66" fmla="*/ 232 w 234"/>
                    <a:gd name="T67" fmla="*/ 129 h 186"/>
                    <a:gd name="T68" fmla="*/ 230 w 234"/>
                    <a:gd name="T69" fmla="*/ 117 h 186"/>
                    <a:gd name="T70" fmla="*/ 229 w 234"/>
                    <a:gd name="T71" fmla="*/ 117 h 186"/>
                    <a:gd name="T72" fmla="*/ 227 w 234"/>
                    <a:gd name="T73" fmla="*/ 117 h 186"/>
                    <a:gd name="T74" fmla="*/ 225 w 234"/>
                    <a:gd name="T75" fmla="*/ 117 h 186"/>
                    <a:gd name="T76" fmla="*/ 211 w 234"/>
                    <a:gd name="T77" fmla="*/ 115 h 186"/>
                    <a:gd name="T78" fmla="*/ 207 w 234"/>
                    <a:gd name="T79" fmla="*/ 115 h 186"/>
                    <a:gd name="T80" fmla="*/ 200 w 234"/>
                    <a:gd name="T81" fmla="*/ 113 h 186"/>
                    <a:gd name="T82" fmla="*/ 198 w 234"/>
                    <a:gd name="T83" fmla="*/ 111 h 186"/>
                    <a:gd name="T84" fmla="*/ 195 w 234"/>
                    <a:gd name="T85" fmla="*/ 109 h 186"/>
                    <a:gd name="T86" fmla="*/ 193 w 234"/>
                    <a:gd name="T87" fmla="*/ 106 h 186"/>
                    <a:gd name="T88" fmla="*/ 192 w 234"/>
                    <a:gd name="T89" fmla="*/ 103 h 186"/>
                    <a:gd name="T90" fmla="*/ 187 w 234"/>
                    <a:gd name="T91" fmla="*/ 95 h 186"/>
                    <a:gd name="T92" fmla="*/ 185 w 234"/>
                    <a:gd name="T93" fmla="*/ 94 h 186"/>
                    <a:gd name="T94" fmla="*/ 183 w 234"/>
                    <a:gd name="T95" fmla="*/ 94 h 186"/>
                    <a:gd name="T96" fmla="*/ 181 w 234"/>
                    <a:gd name="T97" fmla="*/ 92 h 186"/>
                    <a:gd name="T98" fmla="*/ 179 w 234"/>
                    <a:gd name="T99" fmla="*/ 90 h 186"/>
                    <a:gd name="T100" fmla="*/ 177 w 234"/>
                    <a:gd name="T101" fmla="*/ 87 h 186"/>
                    <a:gd name="T102" fmla="*/ 167 w 234"/>
                    <a:gd name="T103" fmla="*/ 63 h 186"/>
                    <a:gd name="T104" fmla="*/ 154 w 234"/>
                    <a:gd name="T105" fmla="*/ 46 h 186"/>
                    <a:gd name="T106" fmla="*/ 132 w 234"/>
                    <a:gd name="T107" fmla="*/ 39 h 186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34" h="186">
                      <a:moveTo>
                        <a:pt x="132" y="39"/>
                      </a:moveTo>
                      <a:cubicBezTo>
                        <a:pt x="129" y="39"/>
                        <a:pt x="126" y="39"/>
                        <a:pt x="125" y="38"/>
                      </a:cubicBezTo>
                      <a:cubicBezTo>
                        <a:pt x="125" y="38"/>
                        <a:pt x="125" y="38"/>
                        <a:pt x="124" y="38"/>
                      </a:cubicBezTo>
                      <a:cubicBezTo>
                        <a:pt x="124" y="38"/>
                        <a:pt x="123" y="38"/>
                        <a:pt x="122" y="38"/>
                      </a:cubicBezTo>
                      <a:cubicBezTo>
                        <a:pt x="122" y="38"/>
                        <a:pt x="122" y="38"/>
                        <a:pt x="122" y="38"/>
                      </a:cubicBezTo>
                      <a:cubicBezTo>
                        <a:pt x="121" y="38"/>
                        <a:pt x="121" y="38"/>
                        <a:pt x="121" y="38"/>
                      </a:cubicBezTo>
                      <a:cubicBezTo>
                        <a:pt x="121" y="38"/>
                        <a:pt x="120" y="38"/>
                        <a:pt x="120" y="38"/>
                      </a:cubicBezTo>
                      <a:cubicBezTo>
                        <a:pt x="117" y="38"/>
                        <a:pt x="110" y="37"/>
                        <a:pt x="106" y="33"/>
                      </a:cubicBezTo>
                      <a:cubicBezTo>
                        <a:pt x="101" y="29"/>
                        <a:pt x="82" y="15"/>
                        <a:pt x="79" y="13"/>
                      </a:cubicBezTo>
                      <a:cubicBezTo>
                        <a:pt x="78" y="13"/>
                        <a:pt x="78" y="13"/>
                        <a:pt x="78" y="13"/>
                      </a:cubicBezTo>
                      <a:cubicBezTo>
                        <a:pt x="76" y="12"/>
                        <a:pt x="74" y="11"/>
                        <a:pt x="72" y="9"/>
                      </a:cubicBezTo>
                      <a:cubicBezTo>
                        <a:pt x="69" y="7"/>
                        <a:pt x="63" y="3"/>
                        <a:pt x="60" y="2"/>
                      </a:cubicBezTo>
                      <a:cubicBezTo>
                        <a:pt x="59" y="1"/>
                        <a:pt x="58" y="1"/>
                        <a:pt x="57" y="1"/>
                      </a:cubicBezTo>
                      <a:cubicBezTo>
                        <a:pt x="57" y="1"/>
                        <a:pt x="56" y="1"/>
                        <a:pt x="56" y="1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54" y="0"/>
                        <a:pt x="53" y="0"/>
                        <a:pt x="52" y="1"/>
                      </a:cubicBezTo>
                      <a:cubicBezTo>
                        <a:pt x="52" y="1"/>
                        <a:pt x="52" y="1"/>
                        <a:pt x="51" y="1"/>
                      </a:cubicBezTo>
                      <a:cubicBezTo>
                        <a:pt x="51" y="1"/>
                        <a:pt x="51" y="1"/>
                        <a:pt x="51" y="1"/>
                      </a:cubicBezTo>
                      <a:cubicBezTo>
                        <a:pt x="48" y="1"/>
                        <a:pt x="48" y="1"/>
                        <a:pt x="48" y="1"/>
                      </a:cubicBezTo>
                      <a:cubicBezTo>
                        <a:pt x="47" y="1"/>
                        <a:pt x="46" y="1"/>
                        <a:pt x="45" y="2"/>
                      </a:cubicBezTo>
                      <a:cubicBezTo>
                        <a:pt x="44" y="3"/>
                        <a:pt x="42" y="4"/>
                        <a:pt x="37" y="4"/>
                      </a:cubicBezTo>
                      <a:cubicBezTo>
                        <a:pt x="31" y="4"/>
                        <a:pt x="28" y="7"/>
                        <a:pt x="27" y="8"/>
                      </a:cubicBezTo>
                      <a:cubicBezTo>
                        <a:pt x="30" y="10"/>
                        <a:pt x="36" y="15"/>
                        <a:pt x="36" y="18"/>
                      </a:cubicBezTo>
                      <a:cubicBezTo>
                        <a:pt x="36" y="19"/>
                        <a:pt x="36" y="20"/>
                        <a:pt x="35" y="21"/>
                      </a:cubicBezTo>
                      <a:cubicBezTo>
                        <a:pt x="34" y="21"/>
                        <a:pt x="34" y="22"/>
                        <a:pt x="33" y="23"/>
                      </a:cubicBezTo>
                      <a:cubicBezTo>
                        <a:pt x="32" y="24"/>
                        <a:pt x="30" y="26"/>
                        <a:pt x="27" y="26"/>
                      </a:cubicBezTo>
                      <a:cubicBezTo>
                        <a:pt x="22" y="26"/>
                        <a:pt x="22" y="27"/>
                        <a:pt x="22" y="28"/>
                      </a:cubicBezTo>
                      <a:cubicBezTo>
                        <a:pt x="22" y="28"/>
                        <a:pt x="22" y="29"/>
                        <a:pt x="22" y="29"/>
                      </a:cubicBezTo>
                      <a:cubicBezTo>
                        <a:pt x="22" y="29"/>
                        <a:pt x="22" y="29"/>
                        <a:pt x="22" y="30"/>
                      </a:cubicBezTo>
                      <a:cubicBezTo>
                        <a:pt x="21" y="30"/>
                        <a:pt x="21" y="30"/>
                        <a:pt x="21" y="31"/>
                      </a:cubicBezTo>
                      <a:cubicBezTo>
                        <a:pt x="21" y="31"/>
                        <a:pt x="21" y="31"/>
                        <a:pt x="21" y="31"/>
                      </a:cubicBezTo>
                      <a:cubicBezTo>
                        <a:pt x="20" y="31"/>
                        <a:pt x="20" y="32"/>
                        <a:pt x="20" y="32"/>
                      </a:cubicBezTo>
                      <a:cubicBezTo>
                        <a:pt x="20" y="32"/>
                        <a:pt x="20" y="32"/>
                        <a:pt x="20" y="32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7" y="35"/>
                        <a:pt x="15" y="36"/>
                        <a:pt x="13" y="36"/>
                      </a:cubicBezTo>
                      <a:cubicBezTo>
                        <a:pt x="13" y="36"/>
                        <a:pt x="13" y="36"/>
                        <a:pt x="13" y="36"/>
                      </a:cubicBezTo>
                      <a:cubicBezTo>
                        <a:pt x="12" y="36"/>
                        <a:pt x="12" y="36"/>
                        <a:pt x="12" y="36"/>
                      </a:cubicBezTo>
                      <a:cubicBezTo>
                        <a:pt x="11" y="36"/>
                        <a:pt x="11" y="36"/>
                        <a:pt x="11" y="36"/>
                      </a:cubicBezTo>
                      <a:cubicBezTo>
                        <a:pt x="11" y="36"/>
                        <a:pt x="11" y="36"/>
                        <a:pt x="11" y="36"/>
                      </a:cubicBezTo>
                      <a:cubicBezTo>
                        <a:pt x="11" y="36"/>
                        <a:pt x="11" y="36"/>
                        <a:pt x="11" y="36"/>
                      </a:cubicBezTo>
                      <a:cubicBezTo>
                        <a:pt x="10" y="36"/>
                        <a:pt x="10" y="36"/>
                        <a:pt x="10" y="36"/>
                      </a:cubicBezTo>
                      <a:cubicBezTo>
                        <a:pt x="10" y="36"/>
                        <a:pt x="10" y="36"/>
                        <a:pt x="10" y="36"/>
                      </a:cubicBezTo>
                      <a:cubicBezTo>
                        <a:pt x="10" y="36"/>
                        <a:pt x="10" y="36"/>
                        <a:pt x="9" y="36"/>
                      </a:cubicBezTo>
                      <a:cubicBezTo>
                        <a:pt x="9" y="36"/>
                        <a:pt x="9" y="36"/>
                        <a:pt x="9" y="36"/>
                      </a:cubicBezTo>
                      <a:cubicBezTo>
                        <a:pt x="9" y="36"/>
                        <a:pt x="9" y="36"/>
                        <a:pt x="8" y="36"/>
                      </a:cubicBezTo>
                      <a:cubicBezTo>
                        <a:pt x="8" y="36"/>
                        <a:pt x="8" y="35"/>
                        <a:pt x="8" y="35"/>
                      </a:cubicBezTo>
                      <a:cubicBezTo>
                        <a:pt x="8" y="35"/>
                        <a:pt x="7" y="35"/>
                        <a:pt x="7" y="35"/>
                      </a:cubicBezTo>
                      <a:cubicBezTo>
                        <a:pt x="7" y="35"/>
                        <a:pt x="7" y="35"/>
                        <a:pt x="6" y="35"/>
                      </a:cubicBezTo>
                      <a:cubicBezTo>
                        <a:pt x="6" y="35"/>
                        <a:pt x="6" y="34"/>
                        <a:pt x="5" y="34"/>
                      </a:cubicBezTo>
                      <a:cubicBezTo>
                        <a:pt x="5" y="34"/>
                        <a:pt x="5" y="34"/>
                        <a:pt x="5" y="34"/>
                      </a:cubicBezTo>
                      <a:cubicBezTo>
                        <a:pt x="4" y="34"/>
                        <a:pt x="4" y="33"/>
                        <a:pt x="3" y="33"/>
                      </a:cubicBezTo>
                      <a:cubicBezTo>
                        <a:pt x="3" y="33"/>
                        <a:pt x="3" y="33"/>
                        <a:pt x="3" y="33"/>
                      </a:cubicBezTo>
                      <a:cubicBezTo>
                        <a:pt x="3" y="33"/>
                        <a:pt x="3" y="33"/>
                        <a:pt x="3" y="33"/>
                      </a:cubicBezTo>
                      <a:cubicBezTo>
                        <a:pt x="2" y="33"/>
                        <a:pt x="2" y="33"/>
                        <a:pt x="2" y="33"/>
                      </a:cubicBezTo>
                      <a:cubicBezTo>
                        <a:pt x="2" y="33"/>
                        <a:pt x="1" y="32"/>
                        <a:pt x="1" y="32"/>
                      </a:cubicBezTo>
                      <a:cubicBezTo>
                        <a:pt x="1" y="33"/>
                        <a:pt x="1" y="33"/>
                        <a:pt x="1" y="33"/>
                      </a:cubicBezTo>
                      <a:cubicBezTo>
                        <a:pt x="0" y="35"/>
                        <a:pt x="0" y="35"/>
                        <a:pt x="0" y="35"/>
                      </a:cubicBezTo>
                      <a:cubicBezTo>
                        <a:pt x="1" y="37"/>
                        <a:pt x="1" y="38"/>
                        <a:pt x="1" y="40"/>
                      </a:cubicBezTo>
                      <a:cubicBezTo>
                        <a:pt x="1" y="42"/>
                        <a:pt x="1" y="46"/>
                        <a:pt x="1" y="47"/>
                      </a:cubicBezTo>
                      <a:cubicBezTo>
                        <a:pt x="3" y="47"/>
                        <a:pt x="4" y="49"/>
                        <a:pt x="6" y="51"/>
                      </a:cubicBezTo>
                      <a:cubicBezTo>
                        <a:pt x="7" y="53"/>
                        <a:pt x="9" y="56"/>
                        <a:pt x="11" y="58"/>
                      </a:cubicBezTo>
                      <a:cubicBezTo>
                        <a:pt x="16" y="63"/>
                        <a:pt x="28" y="80"/>
                        <a:pt x="28" y="85"/>
                      </a:cubicBezTo>
                      <a:cubicBezTo>
                        <a:pt x="28" y="87"/>
                        <a:pt x="29" y="91"/>
                        <a:pt x="36" y="96"/>
                      </a:cubicBezTo>
                      <a:cubicBezTo>
                        <a:pt x="40" y="99"/>
                        <a:pt x="42" y="102"/>
                        <a:pt x="43" y="105"/>
                      </a:cubicBezTo>
                      <a:cubicBezTo>
                        <a:pt x="44" y="106"/>
                        <a:pt x="45" y="108"/>
                        <a:pt x="46" y="108"/>
                      </a:cubicBezTo>
                      <a:cubicBezTo>
                        <a:pt x="49" y="111"/>
                        <a:pt x="49" y="115"/>
                        <a:pt x="49" y="119"/>
                      </a:cubicBezTo>
                      <a:cubicBezTo>
                        <a:pt x="49" y="120"/>
                        <a:pt x="49" y="121"/>
                        <a:pt x="49" y="123"/>
                      </a:cubicBezTo>
                      <a:cubicBezTo>
                        <a:pt x="50" y="129"/>
                        <a:pt x="52" y="137"/>
                        <a:pt x="58" y="140"/>
                      </a:cubicBezTo>
                      <a:cubicBezTo>
                        <a:pt x="65" y="144"/>
                        <a:pt x="69" y="149"/>
                        <a:pt x="71" y="156"/>
                      </a:cubicBezTo>
                      <a:cubicBezTo>
                        <a:pt x="74" y="163"/>
                        <a:pt x="78" y="169"/>
                        <a:pt x="81" y="172"/>
                      </a:cubicBezTo>
                      <a:cubicBezTo>
                        <a:pt x="84" y="175"/>
                        <a:pt x="84" y="177"/>
                        <a:pt x="85" y="179"/>
                      </a:cubicBezTo>
                      <a:cubicBezTo>
                        <a:pt x="85" y="180"/>
                        <a:pt x="85" y="180"/>
                        <a:pt x="85" y="181"/>
                      </a:cubicBezTo>
                      <a:cubicBezTo>
                        <a:pt x="86" y="182"/>
                        <a:pt x="87" y="184"/>
                        <a:pt x="88" y="186"/>
                      </a:cubicBezTo>
                      <a:cubicBezTo>
                        <a:pt x="89" y="186"/>
                        <a:pt x="89" y="186"/>
                        <a:pt x="89" y="186"/>
                      </a:cubicBezTo>
                      <a:cubicBezTo>
                        <a:pt x="89" y="186"/>
                        <a:pt x="90" y="186"/>
                        <a:pt x="90" y="185"/>
                      </a:cubicBezTo>
                      <a:cubicBezTo>
                        <a:pt x="90" y="185"/>
                        <a:pt x="90" y="185"/>
                        <a:pt x="90" y="185"/>
                      </a:cubicBezTo>
                      <a:cubicBezTo>
                        <a:pt x="90" y="185"/>
                        <a:pt x="91" y="185"/>
                        <a:pt x="91" y="185"/>
                      </a:cubicBezTo>
                      <a:cubicBezTo>
                        <a:pt x="91" y="185"/>
                        <a:pt x="91" y="184"/>
                        <a:pt x="90" y="184"/>
                      </a:cubicBezTo>
                      <a:cubicBezTo>
                        <a:pt x="90" y="182"/>
                        <a:pt x="90" y="180"/>
                        <a:pt x="91" y="179"/>
                      </a:cubicBezTo>
                      <a:cubicBezTo>
                        <a:pt x="92" y="177"/>
                        <a:pt x="94" y="175"/>
                        <a:pt x="97" y="174"/>
                      </a:cubicBezTo>
                      <a:cubicBezTo>
                        <a:pt x="98" y="173"/>
                        <a:pt x="99" y="174"/>
                        <a:pt x="101" y="174"/>
                      </a:cubicBezTo>
                      <a:cubicBezTo>
                        <a:pt x="102" y="175"/>
                        <a:pt x="103" y="175"/>
                        <a:pt x="105" y="175"/>
                      </a:cubicBezTo>
                      <a:cubicBezTo>
                        <a:pt x="106" y="175"/>
                        <a:pt x="107" y="175"/>
                        <a:pt x="109" y="175"/>
                      </a:cubicBezTo>
                      <a:cubicBezTo>
                        <a:pt x="109" y="175"/>
                        <a:pt x="118" y="175"/>
                        <a:pt x="120" y="177"/>
                      </a:cubicBezTo>
                      <a:cubicBezTo>
                        <a:pt x="121" y="177"/>
                        <a:pt x="123" y="177"/>
                        <a:pt x="125" y="177"/>
                      </a:cubicBezTo>
                      <a:cubicBezTo>
                        <a:pt x="130" y="177"/>
                        <a:pt x="134" y="178"/>
                        <a:pt x="136" y="179"/>
                      </a:cubicBezTo>
                      <a:cubicBezTo>
                        <a:pt x="137" y="180"/>
                        <a:pt x="138" y="180"/>
                        <a:pt x="138" y="180"/>
                      </a:cubicBezTo>
                      <a:cubicBezTo>
                        <a:pt x="140" y="180"/>
                        <a:pt x="141" y="178"/>
                        <a:pt x="141" y="177"/>
                      </a:cubicBezTo>
                      <a:cubicBezTo>
                        <a:pt x="143" y="172"/>
                        <a:pt x="158" y="162"/>
                        <a:pt x="159" y="161"/>
                      </a:cubicBezTo>
                      <a:cubicBezTo>
                        <a:pt x="161" y="160"/>
                        <a:pt x="163" y="160"/>
                        <a:pt x="169" y="160"/>
                      </a:cubicBezTo>
                      <a:cubicBezTo>
                        <a:pt x="174" y="160"/>
                        <a:pt x="179" y="160"/>
                        <a:pt x="182" y="160"/>
                      </a:cubicBezTo>
                      <a:cubicBezTo>
                        <a:pt x="184" y="159"/>
                        <a:pt x="187" y="158"/>
                        <a:pt x="193" y="156"/>
                      </a:cubicBezTo>
                      <a:cubicBezTo>
                        <a:pt x="195" y="156"/>
                        <a:pt x="196" y="155"/>
                        <a:pt x="198" y="155"/>
                      </a:cubicBezTo>
                      <a:cubicBezTo>
                        <a:pt x="207" y="152"/>
                        <a:pt x="217" y="149"/>
                        <a:pt x="222" y="147"/>
                      </a:cubicBezTo>
                      <a:cubicBezTo>
                        <a:pt x="222" y="147"/>
                        <a:pt x="222" y="147"/>
                        <a:pt x="222" y="147"/>
                      </a:cubicBezTo>
                      <a:cubicBezTo>
                        <a:pt x="223" y="146"/>
                        <a:pt x="224" y="146"/>
                        <a:pt x="224" y="146"/>
                      </a:cubicBezTo>
                      <a:cubicBezTo>
                        <a:pt x="224" y="146"/>
                        <a:pt x="225" y="146"/>
                        <a:pt x="225" y="146"/>
                      </a:cubicBezTo>
                      <a:cubicBezTo>
                        <a:pt x="225" y="146"/>
                        <a:pt x="225" y="146"/>
                        <a:pt x="226" y="145"/>
                      </a:cubicBezTo>
                      <a:cubicBezTo>
                        <a:pt x="226" y="145"/>
                        <a:pt x="226" y="145"/>
                        <a:pt x="226" y="145"/>
                      </a:cubicBezTo>
                      <a:cubicBezTo>
                        <a:pt x="226" y="145"/>
                        <a:pt x="227" y="145"/>
                        <a:pt x="227" y="145"/>
                      </a:cubicBezTo>
                      <a:cubicBezTo>
                        <a:pt x="228" y="144"/>
                        <a:pt x="230" y="135"/>
                        <a:pt x="232" y="129"/>
                      </a:cubicBezTo>
                      <a:cubicBezTo>
                        <a:pt x="233" y="127"/>
                        <a:pt x="233" y="126"/>
                        <a:pt x="233" y="125"/>
                      </a:cubicBezTo>
                      <a:cubicBezTo>
                        <a:pt x="234" y="124"/>
                        <a:pt x="234" y="123"/>
                        <a:pt x="234" y="123"/>
                      </a:cubicBezTo>
                      <a:cubicBezTo>
                        <a:pt x="234" y="121"/>
                        <a:pt x="231" y="117"/>
                        <a:pt x="230" y="117"/>
                      </a:cubicBezTo>
                      <a:cubicBezTo>
                        <a:pt x="230" y="117"/>
                        <a:pt x="230" y="117"/>
                        <a:pt x="229" y="117"/>
                      </a:cubicBezTo>
                      <a:cubicBezTo>
                        <a:pt x="229" y="117"/>
                        <a:pt x="229" y="117"/>
                        <a:pt x="229" y="117"/>
                      </a:cubicBezTo>
                      <a:cubicBezTo>
                        <a:pt x="229" y="117"/>
                        <a:pt x="229" y="117"/>
                        <a:pt x="229" y="117"/>
                      </a:cubicBezTo>
                      <a:cubicBezTo>
                        <a:pt x="229" y="117"/>
                        <a:pt x="229" y="117"/>
                        <a:pt x="229" y="117"/>
                      </a:cubicBezTo>
                      <a:cubicBezTo>
                        <a:pt x="229" y="117"/>
                        <a:pt x="229" y="117"/>
                        <a:pt x="229" y="117"/>
                      </a:cubicBezTo>
                      <a:cubicBezTo>
                        <a:pt x="227" y="117"/>
                        <a:pt x="227" y="117"/>
                        <a:pt x="227" y="117"/>
                      </a:cubicBezTo>
                      <a:cubicBezTo>
                        <a:pt x="227" y="117"/>
                        <a:pt x="227" y="117"/>
                        <a:pt x="227" y="117"/>
                      </a:cubicBezTo>
                      <a:cubicBezTo>
                        <a:pt x="225" y="117"/>
                        <a:pt x="225" y="117"/>
                        <a:pt x="225" y="117"/>
                      </a:cubicBezTo>
                      <a:cubicBezTo>
                        <a:pt x="225" y="117"/>
                        <a:pt x="225" y="117"/>
                        <a:pt x="225" y="117"/>
                      </a:cubicBezTo>
                      <a:cubicBezTo>
                        <a:pt x="224" y="117"/>
                        <a:pt x="224" y="117"/>
                        <a:pt x="223" y="117"/>
                      </a:cubicBezTo>
                      <a:cubicBezTo>
                        <a:pt x="220" y="116"/>
                        <a:pt x="215" y="116"/>
                        <a:pt x="211" y="115"/>
                      </a:cubicBezTo>
                      <a:cubicBezTo>
                        <a:pt x="211" y="115"/>
                        <a:pt x="211" y="115"/>
                        <a:pt x="211" y="115"/>
                      </a:cubicBezTo>
                      <a:cubicBezTo>
                        <a:pt x="210" y="115"/>
                        <a:pt x="210" y="115"/>
                        <a:pt x="209" y="115"/>
                      </a:cubicBezTo>
                      <a:cubicBezTo>
                        <a:pt x="209" y="115"/>
                        <a:pt x="208" y="115"/>
                        <a:pt x="208" y="115"/>
                      </a:cubicBezTo>
                      <a:cubicBezTo>
                        <a:pt x="208" y="115"/>
                        <a:pt x="207" y="115"/>
                        <a:pt x="207" y="115"/>
                      </a:cubicBezTo>
                      <a:cubicBezTo>
                        <a:pt x="204" y="114"/>
                        <a:pt x="201" y="114"/>
                        <a:pt x="200" y="114"/>
                      </a:cubicBezTo>
                      <a:cubicBezTo>
                        <a:pt x="200" y="113"/>
                        <a:pt x="200" y="113"/>
                        <a:pt x="200" y="113"/>
                      </a:cubicBezTo>
                      <a:cubicBezTo>
                        <a:pt x="200" y="113"/>
                        <a:pt x="200" y="113"/>
                        <a:pt x="200" y="113"/>
                      </a:cubicBezTo>
                      <a:cubicBezTo>
                        <a:pt x="199" y="113"/>
                        <a:pt x="199" y="113"/>
                        <a:pt x="199" y="113"/>
                      </a:cubicBezTo>
                      <a:cubicBezTo>
                        <a:pt x="199" y="112"/>
                        <a:pt x="199" y="112"/>
                        <a:pt x="198" y="112"/>
                      </a:cubicBezTo>
                      <a:cubicBezTo>
                        <a:pt x="198" y="112"/>
                        <a:pt x="198" y="112"/>
                        <a:pt x="198" y="111"/>
                      </a:cubicBezTo>
                      <a:cubicBezTo>
                        <a:pt x="197" y="111"/>
                        <a:pt x="197" y="111"/>
                        <a:pt x="197" y="111"/>
                      </a:cubicBezTo>
                      <a:cubicBezTo>
                        <a:pt x="197" y="110"/>
                        <a:pt x="197" y="110"/>
                        <a:pt x="196" y="110"/>
                      </a:cubicBezTo>
                      <a:cubicBezTo>
                        <a:pt x="196" y="110"/>
                        <a:pt x="196" y="109"/>
                        <a:pt x="195" y="109"/>
                      </a:cubicBezTo>
                      <a:cubicBezTo>
                        <a:pt x="195" y="109"/>
                        <a:pt x="195" y="109"/>
                        <a:pt x="195" y="108"/>
                      </a:cubicBezTo>
                      <a:cubicBezTo>
                        <a:pt x="195" y="108"/>
                        <a:pt x="194" y="108"/>
                        <a:pt x="194" y="107"/>
                      </a:cubicBezTo>
                      <a:cubicBezTo>
                        <a:pt x="194" y="107"/>
                        <a:pt x="194" y="107"/>
                        <a:pt x="193" y="106"/>
                      </a:cubicBezTo>
                      <a:cubicBezTo>
                        <a:pt x="193" y="106"/>
                        <a:pt x="193" y="106"/>
                        <a:pt x="193" y="105"/>
                      </a:cubicBezTo>
                      <a:cubicBezTo>
                        <a:pt x="193" y="105"/>
                        <a:pt x="192" y="105"/>
                        <a:pt x="192" y="104"/>
                      </a:cubicBezTo>
                      <a:cubicBezTo>
                        <a:pt x="192" y="104"/>
                        <a:pt x="192" y="103"/>
                        <a:pt x="192" y="103"/>
                      </a:cubicBezTo>
                      <a:cubicBezTo>
                        <a:pt x="192" y="103"/>
                        <a:pt x="192" y="102"/>
                        <a:pt x="191" y="102"/>
                      </a:cubicBezTo>
                      <a:cubicBezTo>
                        <a:pt x="191" y="101"/>
                        <a:pt x="191" y="101"/>
                        <a:pt x="191" y="101"/>
                      </a:cubicBezTo>
                      <a:cubicBezTo>
                        <a:pt x="190" y="99"/>
                        <a:pt x="188" y="97"/>
                        <a:pt x="187" y="95"/>
                      </a:cubicBezTo>
                      <a:cubicBezTo>
                        <a:pt x="187" y="95"/>
                        <a:pt x="187" y="95"/>
                        <a:pt x="187" y="95"/>
                      </a:cubicBezTo>
                      <a:cubicBezTo>
                        <a:pt x="186" y="95"/>
                        <a:pt x="186" y="95"/>
                        <a:pt x="186" y="95"/>
                      </a:cubicBezTo>
                      <a:cubicBezTo>
                        <a:pt x="186" y="95"/>
                        <a:pt x="186" y="94"/>
                        <a:pt x="185" y="94"/>
                      </a:cubicBezTo>
                      <a:cubicBezTo>
                        <a:pt x="185" y="94"/>
                        <a:pt x="185" y="94"/>
                        <a:pt x="185" y="94"/>
                      </a:cubicBezTo>
                      <a:cubicBezTo>
                        <a:pt x="184" y="94"/>
                        <a:pt x="184" y="94"/>
                        <a:pt x="184" y="94"/>
                      </a:cubicBezTo>
                      <a:cubicBezTo>
                        <a:pt x="184" y="94"/>
                        <a:pt x="184" y="94"/>
                        <a:pt x="183" y="94"/>
                      </a:cubicBezTo>
                      <a:cubicBezTo>
                        <a:pt x="183" y="94"/>
                        <a:pt x="183" y="94"/>
                        <a:pt x="182" y="93"/>
                      </a:cubicBezTo>
                      <a:cubicBezTo>
                        <a:pt x="182" y="93"/>
                        <a:pt x="182" y="93"/>
                        <a:pt x="182" y="93"/>
                      </a:cubicBezTo>
                      <a:cubicBezTo>
                        <a:pt x="182" y="93"/>
                        <a:pt x="181" y="93"/>
                        <a:pt x="181" y="92"/>
                      </a:cubicBezTo>
                      <a:cubicBezTo>
                        <a:pt x="181" y="92"/>
                        <a:pt x="181" y="92"/>
                        <a:pt x="180" y="92"/>
                      </a:cubicBezTo>
                      <a:cubicBezTo>
                        <a:pt x="180" y="92"/>
                        <a:pt x="180" y="91"/>
                        <a:pt x="179" y="91"/>
                      </a:cubicBezTo>
                      <a:cubicBezTo>
                        <a:pt x="179" y="91"/>
                        <a:pt x="179" y="91"/>
                        <a:pt x="179" y="90"/>
                      </a:cubicBezTo>
                      <a:cubicBezTo>
                        <a:pt x="179" y="90"/>
                        <a:pt x="178" y="90"/>
                        <a:pt x="178" y="89"/>
                      </a:cubicBezTo>
                      <a:cubicBezTo>
                        <a:pt x="178" y="89"/>
                        <a:pt x="178" y="89"/>
                        <a:pt x="178" y="88"/>
                      </a:cubicBezTo>
                      <a:cubicBezTo>
                        <a:pt x="178" y="88"/>
                        <a:pt x="177" y="88"/>
                        <a:pt x="177" y="87"/>
                      </a:cubicBezTo>
                      <a:cubicBezTo>
                        <a:pt x="175" y="85"/>
                        <a:pt x="171" y="80"/>
                        <a:pt x="171" y="76"/>
                      </a:cubicBezTo>
                      <a:cubicBezTo>
                        <a:pt x="170" y="74"/>
                        <a:pt x="171" y="73"/>
                        <a:pt x="171" y="73"/>
                      </a:cubicBezTo>
                      <a:cubicBezTo>
                        <a:pt x="173" y="71"/>
                        <a:pt x="170" y="66"/>
                        <a:pt x="167" y="63"/>
                      </a:cubicBezTo>
                      <a:cubicBezTo>
                        <a:pt x="165" y="62"/>
                        <a:pt x="165" y="62"/>
                        <a:pt x="165" y="62"/>
                      </a:cubicBezTo>
                      <a:cubicBezTo>
                        <a:pt x="159" y="57"/>
                        <a:pt x="155" y="52"/>
                        <a:pt x="154" y="49"/>
                      </a:cubicBezTo>
                      <a:cubicBezTo>
                        <a:pt x="154" y="48"/>
                        <a:pt x="154" y="47"/>
                        <a:pt x="154" y="46"/>
                      </a:cubicBezTo>
                      <a:cubicBezTo>
                        <a:pt x="145" y="45"/>
                        <a:pt x="145" y="45"/>
                        <a:pt x="145" y="45"/>
                      </a:cubicBezTo>
                      <a:cubicBezTo>
                        <a:pt x="139" y="40"/>
                        <a:pt x="139" y="40"/>
                        <a:pt x="139" y="40"/>
                      </a:cubicBezTo>
                      <a:lnTo>
                        <a:pt x="132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88" name="Freeform 1170">
                  <a:extLst>
                    <a:ext uri="{FF2B5EF4-FFF2-40B4-BE49-F238E27FC236}">
                      <a16:creationId xmlns="" xmlns:a16="http://schemas.microsoft.com/office/drawing/2014/main" id="{0C503A9B-AD7D-4B79-A296-C9B05E93CCB4}"/>
                    </a:ext>
                  </a:extLst>
                </p:cNvPr>
                <p:cNvSpPr/>
                <p:nvPr/>
              </p:nvSpPr>
              <p:spPr bwMode="auto">
                <a:xfrm>
                  <a:off x="7062585" y="4573968"/>
                  <a:ext cx="183548" cy="199561"/>
                </a:xfrm>
                <a:custGeom>
                  <a:gdLst>
                    <a:gd name="T0" fmla="*/ 35 w 85"/>
                    <a:gd name="T1" fmla="*/ 24 h 95"/>
                    <a:gd name="T2" fmla="*/ 36 w 85"/>
                    <a:gd name="T3" fmla="*/ 24 h 95"/>
                    <a:gd name="T4" fmla="*/ 37 w 85"/>
                    <a:gd name="T5" fmla="*/ 25 h 95"/>
                    <a:gd name="T6" fmla="*/ 37 w 85"/>
                    <a:gd name="T7" fmla="*/ 25 h 95"/>
                    <a:gd name="T8" fmla="*/ 38 w 85"/>
                    <a:gd name="T9" fmla="*/ 26 h 95"/>
                    <a:gd name="T10" fmla="*/ 38 w 85"/>
                    <a:gd name="T11" fmla="*/ 27 h 95"/>
                    <a:gd name="T12" fmla="*/ 39 w 85"/>
                    <a:gd name="T13" fmla="*/ 27 h 95"/>
                    <a:gd name="T14" fmla="*/ 40 w 85"/>
                    <a:gd name="T15" fmla="*/ 28 h 95"/>
                    <a:gd name="T16" fmla="*/ 40 w 85"/>
                    <a:gd name="T17" fmla="*/ 29 h 95"/>
                    <a:gd name="T18" fmla="*/ 40 w 85"/>
                    <a:gd name="T19" fmla="*/ 30 h 95"/>
                    <a:gd name="T20" fmla="*/ 41 w 85"/>
                    <a:gd name="T21" fmla="*/ 31 h 95"/>
                    <a:gd name="T22" fmla="*/ 41 w 85"/>
                    <a:gd name="T23" fmla="*/ 31 h 95"/>
                    <a:gd name="T24" fmla="*/ 41 w 85"/>
                    <a:gd name="T25" fmla="*/ 32 h 95"/>
                    <a:gd name="T26" fmla="*/ 42 w 85"/>
                    <a:gd name="T27" fmla="*/ 33 h 95"/>
                    <a:gd name="T28" fmla="*/ 42 w 85"/>
                    <a:gd name="T29" fmla="*/ 34 h 95"/>
                    <a:gd name="T30" fmla="*/ 33 w 85"/>
                    <a:gd name="T31" fmla="*/ 59 h 95"/>
                    <a:gd name="T32" fmla="*/ 32 w 85"/>
                    <a:gd name="T33" fmla="*/ 60 h 95"/>
                    <a:gd name="T34" fmla="*/ 32 w 85"/>
                    <a:gd name="T35" fmla="*/ 60 h 95"/>
                    <a:gd name="T36" fmla="*/ 31 w 85"/>
                    <a:gd name="T37" fmla="*/ 60 h 95"/>
                    <a:gd name="T38" fmla="*/ 30 w 85"/>
                    <a:gd name="T39" fmla="*/ 60 h 95"/>
                    <a:gd name="T40" fmla="*/ 26 w 85"/>
                    <a:gd name="T41" fmla="*/ 62 h 95"/>
                    <a:gd name="T42" fmla="*/ 25 w 85"/>
                    <a:gd name="T43" fmla="*/ 62 h 95"/>
                    <a:gd name="T44" fmla="*/ 23 w 85"/>
                    <a:gd name="T45" fmla="*/ 63 h 95"/>
                    <a:gd name="T46" fmla="*/ 22 w 85"/>
                    <a:gd name="T47" fmla="*/ 64 h 95"/>
                    <a:gd name="T48" fmla="*/ 19 w 85"/>
                    <a:gd name="T49" fmla="*/ 65 h 95"/>
                    <a:gd name="T50" fmla="*/ 19 w 85"/>
                    <a:gd name="T51" fmla="*/ 65 h 95"/>
                    <a:gd name="T52" fmla="*/ 0 w 85"/>
                    <a:gd name="T53" fmla="*/ 71 h 95"/>
                    <a:gd name="T54" fmla="*/ 10 w 85"/>
                    <a:gd name="T55" fmla="*/ 91 h 95"/>
                    <a:gd name="T56" fmla="*/ 11 w 85"/>
                    <a:gd name="T57" fmla="*/ 93 h 95"/>
                    <a:gd name="T58" fmla="*/ 11 w 85"/>
                    <a:gd name="T59" fmla="*/ 93 h 95"/>
                    <a:gd name="T60" fmla="*/ 12 w 85"/>
                    <a:gd name="T61" fmla="*/ 95 h 95"/>
                    <a:gd name="T62" fmla="*/ 13 w 85"/>
                    <a:gd name="T63" fmla="*/ 95 h 95"/>
                    <a:gd name="T64" fmla="*/ 26 w 85"/>
                    <a:gd name="T65" fmla="*/ 92 h 95"/>
                    <a:gd name="T66" fmla="*/ 32 w 85"/>
                    <a:gd name="T67" fmla="*/ 91 h 95"/>
                    <a:gd name="T68" fmla="*/ 33 w 85"/>
                    <a:gd name="T69" fmla="*/ 90 h 95"/>
                    <a:gd name="T70" fmla="*/ 35 w 85"/>
                    <a:gd name="T71" fmla="*/ 83 h 95"/>
                    <a:gd name="T72" fmla="*/ 43 w 85"/>
                    <a:gd name="T73" fmla="*/ 81 h 95"/>
                    <a:gd name="T74" fmla="*/ 46 w 85"/>
                    <a:gd name="T75" fmla="*/ 81 h 95"/>
                    <a:gd name="T76" fmla="*/ 48 w 85"/>
                    <a:gd name="T77" fmla="*/ 81 h 95"/>
                    <a:gd name="T78" fmla="*/ 50 w 85"/>
                    <a:gd name="T79" fmla="*/ 78 h 95"/>
                    <a:gd name="T80" fmla="*/ 56 w 85"/>
                    <a:gd name="T81" fmla="*/ 70 h 95"/>
                    <a:gd name="T82" fmla="*/ 60 w 85"/>
                    <a:gd name="T83" fmla="*/ 69 h 95"/>
                    <a:gd name="T84" fmla="*/ 62 w 85"/>
                    <a:gd name="T85" fmla="*/ 69 h 95"/>
                    <a:gd name="T86" fmla="*/ 67 w 85"/>
                    <a:gd name="T87" fmla="*/ 51 h 95"/>
                    <a:gd name="T88" fmla="*/ 75 w 85"/>
                    <a:gd name="T89" fmla="*/ 47 h 95"/>
                    <a:gd name="T90" fmla="*/ 80 w 85"/>
                    <a:gd name="T91" fmla="*/ 38 h 95"/>
                    <a:gd name="T92" fmla="*/ 84 w 85"/>
                    <a:gd name="T93" fmla="*/ 33 h 95"/>
                    <a:gd name="T94" fmla="*/ 85 w 85"/>
                    <a:gd name="T95" fmla="*/ 30 h 95"/>
                    <a:gd name="T96" fmla="*/ 85 w 85"/>
                    <a:gd name="T97" fmla="*/ 30 h 95"/>
                    <a:gd name="T98" fmla="*/ 74 w 85"/>
                    <a:gd name="T99" fmla="*/ 17 h 95"/>
                    <a:gd name="T100" fmla="*/ 70 w 85"/>
                    <a:gd name="T101" fmla="*/ 16 h 95"/>
                    <a:gd name="T102" fmla="*/ 56 w 85"/>
                    <a:gd name="T103" fmla="*/ 10 h 95"/>
                    <a:gd name="T104" fmla="*/ 49 w 85"/>
                    <a:gd name="T105" fmla="*/ 0 h 95"/>
                    <a:gd name="T106" fmla="*/ 47 w 85"/>
                    <a:gd name="T107" fmla="*/ 1 h 95"/>
                    <a:gd name="T108" fmla="*/ 44 w 85"/>
                    <a:gd name="T109" fmla="*/ 1 h 95"/>
                    <a:gd name="T110" fmla="*/ 44 w 85"/>
                    <a:gd name="T111" fmla="*/ 8 h 95"/>
                    <a:gd name="T112" fmla="*/ 37 w 85"/>
                    <a:gd name="T113" fmla="*/ 18 h 95"/>
                    <a:gd name="T114" fmla="*/ 35 w 85"/>
                    <a:gd name="T115" fmla="*/ 24 h 95"/>
                    <a:gd name="T116" fmla="*/ 35 w 85"/>
                    <a:gd name="T117" fmla="*/ 24 h 95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85" h="95">
                      <a:moveTo>
                        <a:pt x="35" y="24"/>
                      </a:moveTo>
                      <a:cubicBezTo>
                        <a:pt x="35" y="24"/>
                        <a:pt x="36" y="24"/>
                        <a:pt x="36" y="24"/>
                      </a:cubicBezTo>
                      <a:cubicBezTo>
                        <a:pt x="36" y="25"/>
                        <a:pt x="36" y="25"/>
                        <a:pt x="37" y="25"/>
                      </a:cubicBezTo>
                      <a:cubicBezTo>
                        <a:pt x="37" y="25"/>
                        <a:pt x="37" y="25"/>
                        <a:pt x="37" y="25"/>
                      </a:cubicBezTo>
                      <a:cubicBezTo>
                        <a:pt x="37" y="26"/>
                        <a:pt x="38" y="26"/>
                        <a:pt x="38" y="26"/>
                      </a:cubicBezTo>
                      <a:cubicBezTo>
                        <a:pt x="38" y="26"/>
                        <a:pt x="38" y="26"/>
                        <a:pt x="38" y="27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39" y="28"/>
                        <a:pt x="39" y="28"/>
                        <a:pt x="40" y="28"/>
                      </a:cubicBezTo>
                      <a:cubicBezTo>
                        <a:pt x="40" y="28"/>
                        <a:pt x="40" y="29"/>
                        <a:pt x="40" y="29"/>
                      </a:cubicBezTo>
                      <a:cubicBezTo>
                        <a:pt x="40" y="29"/>
                        <a:pt x="40" y="30"/>
                        <a:pt x="40" y="30"/>
                      </a:cubicBezTo>
                      <a:cubicBezTo>
                        <a:pt x="41" y="30"/>
                        <a:pt x="41" y="30"/>
                        <a:pt x="41" y="31"/>
                      </a:cubicBezTo>
                      <a:cubicBezTo>
                        <a:pt x="41" y="31"/>
                        <a:pt x="41" y="31"/>
                        <a:pt x="41" y="31"/>
                      </a:cubicBezTo>
                      <a:cubicBezTo>
                        <a:pt x="41" y="32"/>
                        <a:pt x="41" y="32"/>
                        <a:pt x="41" y="32"/>
                      </a:cubicBezTo>
                      <a:cubicBezTo>
                        <a:pt x="41" y="33"/>
                        <a:pt x="41" y="33"/>
                        <a:pt x="42" y="33"/>
                      </a:cubicBezTo>
                      <a:cubicBezTo>
                        <a:pt x="42" y="33"/>
                        <a:pt x="42" y="34"/>
                        <a:pt x="42" y="34"/>
                      </a:cubicBezTo>
                      <a:cubicBezTo>
                        <a:pt x="42" y="36"/>
                        <a:pt x="36" y="57"/>
                        <a:pt x="33" y="59"/>
                      </a:cubicBezTo>
                      <a:cubicBezTo>
                        <a:pt x="33" y="59"/>
                        <a:pt x="33" y="59"/>
                        <a:pt x="32" y="60"/>
                      </a:cubicBezTo>
                      <a:cubicBezTo>
                        <a:pt x="32" y="60"/>
                        <a:pt x="32" y="60"/>
                        <a:pt x="32" y="60"/>
                      </a:cubicBezTo>
                      <a:cubicBezTo>
                        <a:pt x="32" y="60"/>
                        <a:pt x="31" y="60"/>
                        <a:pt x="31" y="60"/>
                      </a:cubicBezTo>
                      <a:cubicBezTo>
                        <a:pt x="31" y="60"/>
                        <a:pt x="31" y="60"/>
                        <a:pt x="30" y="60"/>
                      </a:cubicBezTo>
                      <a:cubicBezTo>
                        <a:pt x="29" y="61"/>
                        <a:pt x="28" y="62"/>
                        <a:pt x="26" y="62"/>
                      </a:cubicBezTo>
                      <a:cubicBezTo>
                        <a:pt x="26" y="62"/>
                        <a:pt x="25" y="62"/>
                        <a:pt x="25" y="62"/>
                      </a:cubicBezTo>
                      <a:cubicBezTo>
                        <a:pt x="24" y="63"/>
                        <a:pt x="24" y="63"/>
                        <a:pt x="23" y="63"/>
                      </a:cubicBezTo>
                      <a:cubicBezTo>
                        <a:pt x="22" y="63"/>
                        <a:pt x="22" y="63"/>
                        <a:pt x="22" y="64"/>
                      </a:cubicBezTo>
                      <a:cubicBezTo>
                        <a:pt x="21" y="64"/>
                        <a:pt x="20" y="64"/>
                        <a:pt x="19" y="65"/>
                      </a:cubicBezTo>
                      <a:cubicBezTo>
                        <a:pt x="19" y="65"/>
                        <a:pt x="19" y="65"/>
                        <a:pt x="19" y="65"/>
                      </a:cubicBezTo>
                      <a:cubicBezTo>
                        <a:pt x="11" y="67"/>
                        <a:pt x="4" y="69"/>
                        <a:pt x="0" y="71"/>
                      </a:cubicBezTo>
                      <a:cubicBezTo>
                        <a:pt x="3" y="76"/>
                        <a:pt x="6" y="83"/>
                        <a:pt x="10" y="91"/>
                      </a:cubicBezTo>
                      <a:cubicBezTo>
                        <a:pt x="10" y="91"/>
                        <a:pt x="11" y="92"/>
                        <a:pt x="11" y="93"/>
                      </a:cubicBezTo>
                      <a:cubicBezTo>
                        <a:pt x="11" y="93"/>
                        <a:pt x="11" y="93"/>
                        <a:pt x="11" y="93"/>
                      </a:cubicBezTo>
                      <a:cubicBezTo>
                        <a:pt x="11" y="94"/>
                        <a:pt x="12" y="94"/>
                        <a:pt x="12" y="95"/>
                      </a:cubicBezTo>
                      <a:cubicBezTo>
                        <a:pt x="12" y="95"/>
                        <a:pt x="13" y="95"/>
                        <a:pt x="13" y="95"/>
                      </a:cubicBezTo>
                      <a:cubicBezTo>
                        <a:pt x="17" y="92"/>
                        <a:pt x="22" y="92"/>
                        <a:pt x="26" y="92"/>
                      </a:cubicBezTo>
                      <a:cubicBezTo>
                        <a:pt x="28" y="92"/>
                        <a:pt x="30" y="92"/>
                        <a:pt x="32" y="91"/>
                      </a:cubicBezTo>
                      <a:cubicBezTo>
                        <a:pt x="33" y="91"/>
                        <a:pt x="33" y="91"/>
                        <a:pt x="33" y="90"/>
                      </a:cubicBezTo>
                      <a:cubicBezTo>
                        <a:pt x="33" y="88"/>
                        <a:pt x="33" y="85"/>
                        <a:pt x="35" y="83"/>
                      </a:cubicBezTo>
                      <a:cubicBezTo>
                        <a:pt x="38" y="81"/>
                        <a:pt x="41" y="81"/>
                        <a:pt x="43" y="81"/>
                      </a:cubicBezTo>
                      <a:cubicBezTo>
                        <a:pt x="44" y="81"/>
                        <a:pt x="45" y="81"/>
                        <a:pt x="46" y="81"/>
                      </a:cubicBezTo>
                      <a:cubicBezTo>
                        <a:pt x="47" y="81"/>
                        <a:pt x="48" y="81"/>
                        <a:pt x="48" y="81"/>
                      </a:cubicBezTo>
                      <a:cubicBezTo>
                        <a:pt x="49" y="80"/>
                        <a:pt x="49" y="79"/>
                        <a:pt x="50" y="78"/>
                      </a:cubicBezTo>
                      <a:cubicBezTo>
                        <a:pt x="51" y="75"/>
                        <a:pt x="53" y="71"/>
                        <a:pt x="56" y="70"/>
                      </a:cubicBezTo>
                      <a:cubicBezTo>
                        <a:pt x="57" y="70"/>
                        <a:pt x="59" y="69"/>
                        <a:pt x="60" y="69"/>
                      </a:cubicBezTo>
                      <a:cubicBezTo>
                        <a:pt x="60" y="69"/>
                        <a:pt x="62" y="69"/>
                        <a:pt x="62" y="69"/>
                      </a:cubicBezTo>
                      <a:cubicBezTo>
                        <a:pt x="61" y="66"/>
                        <a:pt x="61" y="52"/>
                        <a:pt x="67" y="51"/>
                      </a:cubicBezTo>
                      <a:cubicBezTo>
                        <a:pt x="70" y="51"/>
                        <a:pt x="74" y="48"/>
                        <a:pt x="75" y="47"/>
                      </a:cubicBezTo>
                      <a:cubicBezTo>
                        <a:pt x="75" y="45"/>
                        <a:pt x="76" y="43"/>
                        <a:pt x="80" y="38"/>
                      </a:cubicBezTo>
                      <a:cubicBezTo>
                        <a:pt x="82" y="36"/>
                        <a:pt x="83" y="34"/>
                        <a:pt x="84" y="33"/>
                      </a:cubicBezTo>
                      <a:cubicBezTo>
                        <a:pt x="85" y="31"/>
                        <a:pt x="85" y="30"/>
                        <a:pt x="85" y="30"/>
                      </a:cubicBezTo>
                      <a:cubicBezTo>
                        <a:pt x="85" y="30"/>
                        <a:pt x="85" y="30"/>
                        <a:pt x="85" y="30"/>
                      </a:cubicBezTo>
                      <a:cubicBezTo>
                        <a:pt x="81" y="29"/>
                        <a:pt x="76" y="21"/>
                        <a:pt x="74" y="17"/>
                      </a:cubicBezTo>
                      <a:cubicBezTo>
                        <a:pt x="74" y="16"/>
                        <a:pt x="72" y="16"/>
                        <a:pt x="70" y="16"/>
                      </a:cubicBezTo>
                      <a:cubicBezTo>
                        <a:pt x="66" y="15"/>
                        <a:pt x="61" y="14"/>
                        <a:pt x="56" y="10"/>
                      </a:cubicBezTo>
                      <a:cubicBezTo>
                        <a:pt x="53" y="8"/>
                        <a:pt x="51" y="5"/>
                        <a:pt x="49" y="0"/>
                      </a:cubicBezTo>
                      <a:cubicBezTo>
                        <a:pt x="47" y="1"/>
                        <a:pt x="47" y="1"/>
                        <a:pt x="47" y="1"/>
                      </a:cubicBezTo>
                      <a:cubicBezTo>
                        <a:pt x="44" y="1"/>
                        <a:pt x="44" y="1"/>
                        <a:pt x="44" y="1"/>
                      </a:cubicBezTo>
                      <a:cubicBezTo>
                        <a:pt x="44" y="8"/>
                        <a:pt x="44" y="8"/>
                        <a:pt x="44" y="8"/>
                      </a:cubicBezTo>
                      <a:cubicBezTo>
                        <a:pt x="37" y="18"/>
                        <a:pt x="37" y="18"/>
                        <a:pt x="37" y="18"/>
                      </a:cubicBezTo>
                      <a:cubicBezTo>
                        <a:pt x="35" y="24"/>
                        <a:pt x="35" y="24"/>
                        <a:pt x="35" y="24"/>
                      </a:cubicBezTo>
                      <a:cubicBezTo>
                        <a:pt x="35" y="24"/>
                        <a:pt x="35" y="24"/>
                        <a:pt x="35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89" name="Freeform 1171">
                  <a:extLst>
                    <a:ext uri="{FF2B5EF4-FFF2-40B4-BE49-F238E27FC236}">
                      <a16:creationId xmlns="" xmlns:a16="http://schemas.microsoft.com/office/drawing/2014/main" id="{90C7B30A-30C2-46DA-96C4-8E34DE038DF3}"/>
                    </a:ext>
                  </a:extLst>
                </p:cNvPr>
                <p:cNvSpPr/>
                <p:nvPr/>
              </p:nvSpPr>
              <p:spPr bwMode="auto">
                <a:xfrm>
                  <a:off x="7030860" y="4547652"/>
                  <a:ext cx="15862" cy="28509"/>
                </a:xfrm>
                <a:custGeom>
                  <a:gdLst>
                    <a:gd name="T0" fmla="*/ 6 w 7"/>
                    <a:gd name="T1" fmla="*/ 1 h 13"/>
                    <a:gd name="T2" fmla="*/ 5 w 7"/>
                    <a:gd name="T3" fmla="*/ 0 h 13"/>
                    <a:gd name="T4" fmla="*/ 5 w 7"/>
                    <a:gd name="T5" fmla="*/ 0 h 13"/>
                    <a:gd name="T6" fmla="*/ 0 w 7"/>
                    <a:gd name="T7" fmla="*/ 9 h 13"/>
                    <a:gd name="T8" fmla="*/ 0 w 7"/>
                    <a:gd name="T9" fmla="*/ 10 h 13"/>
                    <a:gd name="T10" fmla="*/ 0 w 7"/>
                    <a:gd name="T11" fmla="*/ 10 h 13"/>
                    <a:gd name="T12" fmla="*/ 0 w 7"/>
                    <a:gd name="T13" fmla="*/ 11 h 13"/>
                    <a:gd name="T14" fmla="*/ 1 w 7"/>
                    <a:gd name="T15" fmla="*/ 12 h 13"/>
                    <a:gd name="T16" fmla="*/ 1 w 7"/>
                    <a:gd name="T17" fmla="*/ 12 h 13"/>
                    <a:gd name="T18" fmla="*/ 3 w 7"/>
                    <a:gd name="T19" fmla="*/ 13 h 13"/>
                    <a:gd name="T20" fmla="*/ 3 w 7"/>
                    <a:gd name="T21" fmla="*/ 13 h 13"/>
                    <a:gd name="T22" fmla="*/ 4 w 7"/>
                    <a:gd name="T23" fmla="*/ 13 h 13"/>
                    <a:gd name="T24" fmla="*/ 5 w 7"/>
                    <a:gd name="T25" fmla="*/ 11 h 13"/>
                    <a:gd name="T26" fmla="*/ 6 w 7"/>
                    <a:gd name="T27" fmla="*/ 1 h 13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" h="13">
                      <a:moveTo>
                        <a:pt x="6" y="1"/>
                      </a:moveTo>
                      <a:cubicBezTo>
                        <a:pt x="6" y="0"/>
                        <a:pt x="5" y="0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2" y="0"/>
                        <a:pt x="0" y="7"/>
                        <a:pt x="0" y="9"/>
                      </a:cubicBezTo>
                      <a:cubicBezTo>
                        <a:pt x="0" y="9"/>
                        <a:pt x="0" y="10"/>
                        <a:pt x="0" y="10"/>
                      </a:cubicBez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0" y="11"/>
                        <a:pt x="1" y="12"/>
                        <a:pt x="1" y="12"/>
                      </a:cubicBezTo>
                      <a:cubicBezTo>
                        <a:pt x="1" y="12"/>
                        <a:pt x="1" y="12"/>
                        <a:pt x="1" y="12"/>
                      </a:cubicBezTo>
                      <a:cubicBezTo>
                        <a:pt x="2" y="13"/>
                        <a:pt x="2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4" y="13"/>
                        <a:pt x="4" y="12"/>
                        <a:pt x="5" y="11"/>
                      </a:cubicBezTo>
                      <a:cubicBezTo>
                        <a:pt x="6" y="9"/>
                        <a:pt x="7" y="4"/>
                        <a:pt x="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90" name="Freeform 1172">
                  <a:extLst>
                    <a:ext uri="{FF2B5EF4-FFF2-40B4-BE49-F238E27FC236}">
                      <a16:creationId xmlns="" xmlns:a16="http://schemas.microsoft.com/office/drawing/2014/main" id="{4D9374C9-404D-4573-9F5F-AE4681B6313E}"/>
                    </a:ext>
                  </a:extLst>
                </p:cNvPr>
                <p:cNvSpPr/>
                <p:nvPr/>
              </p:nvSpPr>
              <p:spPr bwMode="auto">
                <a:xfrm>
                  <a:off x="7062585" y="4541073"/>
                  <a:ext cx="104237" cy="83333"/>
                </a:xfrm>
                <a:custGeom>
                  <a:gdLst>
                    <a:gd name="T0" fmla="*/ 34 w 48"/>
                    <a:gd name="T1" fmla="*/ 30 h 39"/>
                    <a:gd name="T2" fmla="*/ 40 w 48"/>
                    <a:gd name="T3" fmla="*/ 22 h 39"/>
                    <a:gd name="T4" fmla="*/ 40 w 48"/>
                    <a:gd name="T5" fmla="*/ 12 h 39"/>
                    <a:gd name="T6" fmla="*/ 46 w 48"/>
                    <a:gd name="T7" fmla="*/ 12 h 39"/>
                    <a:gd name="T8" fmla="*/ 48 w 48"/>
                    <a:gd name="T9" fmla="*/ 11 h 39"/>
                    <a:gd name="T10" fmla="*/ 47 w 48"/>
                    <a:gd name="T11" fmla="*/ 4 h 39"/>
                    <a:gd name="T12" fmla="*/ 47 w 48"/>
                    <a:gd name="T13" fmla="*/ 0 h 39"/>
                    <a:gd name="T14" fmla="*/ 36 w 48"/>
                    <a:gd name="T15" fmla="*/ 14 h 39"/>
                    <a:gd name="T16" fmla="*/ 12 w 48"/>
                    <a:gd name="T17" fmla="*/ 25 h 39"/>
                    <a:gd name="T18" fmla="*/ 9 w 48"/>
                    <a:gd name="T19" fmla="*/ 25 h 39"/>
                    <a:gd name="T20" fmla="*/ 2 w 48"/>
                    <a:gd name="T21" fmla="*/ 27 h 39"/>
                    <a:gd name="T22" fmla="*/ 1 w 48"/>
                    <a:gd name="T23" fmla="*/ 28 h 39"/>
                    <a:gd name="T24" fmla="*/ 0 w 48"/>
                    <a:gd name="T25" fmla="*/ 28 h 39"/>
                    <a:gd name="T26" fmla="*/ 0 w 48"/>
                    <a:gd name="T27" fmla="*/ 29 h 39"/>
                    <a:gd name="T28" fmla="*/ 0 w 48"/>
                    <a:gd name="T29" fmla="*/ 30 h 39"/>
                    <a:gd name="T30" fmla="*/ 1 w 48"/>
                    <a:gd name="T31" fmla="*/ 31 h 39"/>
                    <a:gd name="T32" fmla="*/ 1 w 48"/>
                    <a:gd name="T33" fmla="*/ 31 h 39"/>
                    <a:gd name="T34" fmla="*/ 3 w 48"/>
                    <a:gd name="T35" fmla="*/ 33 h 39"/>
                    <a:gd name="T36" fmla="*/ 3 w 48"/>
                    <a:gd name="T37" fmla="*/ 33 h 39"/>
                    <a:gd name="T38" fmla="*/ 4 w 48"/>
                    <a:gd name="T39" fmla="*/ 34 h 39"/>
                    <a:gd name="T40" fmla="*/ 4 w 48"/>
                    <a:gd name="T41" fmla="*/ 34 h 39"/>
                    <a:gd name="T42" fmla="*/ 5 w 48"/>
                    <a:gd name="T43" fmla="*/ 35 h 39"/>
                    <a:gd name="T44" fmla="*/ 5 w 48"/>
                    <a:gd name="T45" fmla="*/ 35 h 39"/>
                    <a:gd name="T46" fmla="*/ 6 w 48"/>
                    <a:gd name="T47" fmla="*/ 36 h 39"/>
                    <a:gd name="T48" fmla="*/ 6 w 48"/>
                    <a:gd name="T49" fmla="*/ 36 h 39"/>
                    <a:gd name="T50" fmla="*/ 7 w 48"/>
                    <a:gd name="T51" fmla="*/ 36 h 39"/>
                    <a:gd name="T52" fmla="*/ 7 w 48"/>
                    <a:gd name="T53" fmla="*/ 36 h 39"/>
                    <a:gd name="T54" fmla="*/ 7 w 48"/>
                    <a:gd name="T55" fmla="*/ 36 h 39"/>
                    <a:gd name="T56" fmla="*/ 8 w 48"/>
                    <a:gd name="T57" fmla="*/ 36 h 39"/>
                    <a:gd name="T58" fmla="*/ 8 w 48"/>
                    <a:gd name="T59" fmla="*/ 37 h 39"/>
                    <a:gd name="T60" fmla="*/ 9 w 48"/>
                    <a:gd name="T61" fmla="*/ 37 h 39"/>
                    <a:gd name="T62" fmla="*/ 10 w 48"/>
                    <a:gd name="T63" fmla="*/ 37 h 39"/>
                    <a:gd name="T64" fmla="*/ 10 w 48"/>
                    <a:gd name="T65" fmla="*/ 37 h 39"/>
                    <a:gd name="T66" fmla="*/ 11 w 48"/>
                    <a:gd name="T67" fmla="*/ 37 h 39"/>
                    <a:gd name="T68" fmla="*/ 11 w 48"/>
                    <a:gd name="T69" fmla="*/ 37 h 39"/>
                    <a:gd name="T70" fmla="*/ 16 w 48"/>
                    <a:gd name="T71" fmla="*/ 38 h 39"/>
                    <a:gd name="T72" fmla="*/ 16 w 48"/>
                    <a:gd name="T73" fmla="*/ 38 h 39"/>
                    <a:gd name="T74" fmla="*/ 17 w 48"/>
                    <a:gd name="T75" fmla="*/ 38 h 39"/>
                    <a:gd name="T76" fmla="*/ 18 w 48"/>
                    <a:gd name="T77" fmla="*/ 38 h 39"/>
                    <a:gd name="T78" fmla="*/ 19 w 48"/>
                    <a:gd name="T79" fmla="*/ 38 h 39"/>
                    <a:gd name="T80" fmla="*/ 20 w 48"/>
                    <a:gd name="T81" fmla="*/ 38 h 39"/>
                    <a:gd name="T82" fmla="*/ 21 w 48"/>
                    <a:gd name="T83" fmla="*/ 38 h 39"/>
                    <a:gd name="T84" fmla="*/ 22 w 48"/>
                    <a:gd name="T85" fmla="*/ 38 h 39"/>
                    <a:gd name="T86" fmla="*/ 30 w 48"/>
                    <a:gd name="T87" fmla="*/ 39 h 39"/>
                    <a:gd name="T88" fmla="*/ 34 w 48"/>
                    <a:gd name="T89" fmla="*/ 30 h 39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48" h="39">
                      <a:moveTo>
                        <a:pt x="34" y="30"/>
                      </a:moveTo>
                      <a:cubicBezTo>
                        <a:pt x="40" y="22"/>
                        <a:pt x="40" y="22"/>
                        <a:pt x="40" y="22"/>
                      </a:cubicBezTo>
                      <a:cubicBezTo>
                        <a:pt x="40" y="12"/>
                        <a:pt x="40" y="12"/>
                        <a:pt x="40" y="12"/>
                      </a:cubicBezTo>
                      <a:cubicBezTo>
                        <a:pt x="46" y="12"/>
                        <a:pt x="46" y="12"/>
                        <a:pt x="46" y="12"/>
                      </a:cubicBezTo>
                      <a:cubicBezTo>
                        <a:pt x="48" y="11"/>
                        <a:pt x="48" y="11"/>
                        <a:pt x="48" y="11"/>
                      </a:cubicBezTo>
                      <a:cubicBezTo>
                        <a:pt x="48" y="8"/>
                        <a:pt x="48" y="6"/>
                        <a:pt x="47" y="4"/>
                      </a:cubicBezTo>
                      <a:cubicBezTo>
                        <a:pt x="47" y="3"/>
                        <a:pt x="47" y="1"/>
                        <a:pt x="47" y="0"/>
                      </a:cubicBezTo>
                      <a:cubicBezTo>
                        <a:pt x="44" y="2"/>
                        <a:pt x="39" y="9"/>
                        <a:pt x="36" y="14"/>
                      </a:cubicBezTo>
                      <a:cubicBezTo>
                        <a:pt x="32" y="21"/>
                        <a:pt x="21" y="26"/>
                        <a:pt x="12" y="25"/>
                      </a:cubicBezTo>
                      <a:cubicBezTo>
                        <a:pt x="11" y="25"/>
                        <a:pt x="10" y="25"/>
                        <a:pt x="9" y="25"/>
                      </a:cubicBezTo>
                      <a:cubicBezTo>
                        <a:pt x="5" y="25"/>
                        <a:pt x="3" y="26"/>
                        <a:pt x="2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9"/>
                        <a:pt x="0" y="29"/>
                        <a:pt x="0" y="29"/>
                      </a:cubicBezTo>
                      <a:cubicBezTo>
                        <a:pt x="0" y="29"/>
                        <a:pt x="0" y="29"/>
                        <a:pt x="0" y="30"/>
                      </a:cubicBezTo>
                      <a:cubicBezTo>
                        <a:pt x="1" y="30"/>
                        <a:pt x="1" y="30"/>
                        <a:pt x="1" y="31"/>
                      </a:cubicBezTo>
                      <a:cubicBezTo>
                        <a:pt x="1" y="31"/>
                        <a:pt x="1" y="31"/>
                        <a:pt x="1" y="31"/>
                      </a:cubicBezTo>
                      <a:cubicBezTo>
                        <a:pt x="2" y="32"/>
                        <a:pt x="2" y="32"/>
                        <a:pt x="3" y="33"/>
                      </a:cubicBezTo>
                      <a:cubicBezTo>
                        <a:pt x="3" y="33"/>
                        <a:pt x="3" y="33"/>
                        <a:pt x="3" y="33"/>
                      </a:cubicBezTo>
                      <a:cubicBezTo>
                        <a:pt x="3" y="33"/>
                        <a:pt x="3" y="33"/>
                        <a:pt x="4" y="34"/>
                      </a:cubicBezTo>
                      <a:cubicBezTo>
                        <a:pt x="4" y="34"/>
                        <a:pt x="4" y="34"/>
                        <a:pt x="4" y="34"/>
                      </a:cubicBezTo>
                      <a:cubicBezTo>
                        <a:pt x="4" y="34"/>
                        <a:pt x="4" y="35"/>
                        <a:pt x="5" y="35"/>
                      </a:cubicBezTo>
                      <a:cubicBezTo>
                        <a:pt x="5" y="35"/>
                        <a:pt x="5" y="35"/>
                        <a:pt x="5" y="35"/>
                      </a:cubicBezTo>
                      <a:cubicBezTo>
                        <a:pt x="5" y="35"/>
                        <a:pt x="5" y="35"/>
                        <a:pt x="6" y="36"/>
                      </a:cubicBezTo>
                      <a:cubicBezTo>
                        <a:pt x="6" y="36"/>
                        <a:pt x="6" y="36"/>
                        <a:pt x="6" y="36"/>
                      </a:cubicBezTo>
                      <a:cubicBezTo>
                        <a:pt x="6" y="36"/>
                        <a:pt x="6" y="36"/>
                        <a:pt x="7" y="36"/>
                      </a:cubicBezTo>
                      <a:cubicBezTo>
                        <a:pt x="7" y="36"/>
                        <a:pt x="7" y="36"/>
                        <a:pt x="7" y="36"/>
                      </a:cubicBezTo>
                      <a:cubicBezTo>
                        <a:pt x="7" y="36"/>
                        <a:pt x="7" y="36"/>
                        <a:pt x="7" y="36"/>
                      </a:cubicBezTo>
                      <a:cubicBezTo>
                        <a:pt x="8" y="36"/>
                        <a:pt x="8" y="36"/>
                        <a:pt x="8" y="36"/>
                      </a:cubicBezTo>
                      <a:cubicBezTo>
                        <a:pt x="8" y="36"/>
                        <a:pt x="8" y="37"/>
                        <a:pt x="8" y="37"/>
                      </a:cubicBezTo>
                      <a:cubicBezTo>
                        <a:pt x="9" y="37"/>
                        <a:pt x="9" y="37"/>
                        <a:pt x="9" y="37"/>
                      </a:cubicBezTo>
                      <a:cubicBezTo>
                        <a:pt x="9" y="37"/>
                        <a:pt x="9" y="37"/>
                        <a:pt x="10" y="37"/>
                      </a:cubicBezTo>
                      <a:cubicBezTo>
                        <a:pt x="10" y="37"/>
                        <a:pt x="10" y="37"/>
                        <a:pt x="10" y="37"/>
                      </a:cubicBezTo>
                      <a:cubicBezTo>
                        <a:pt x="10" y="37"/>
                        <a:pt x="11" y="37"/>
                        <a:pt x="11" y="37"/>
                      </a:cubicBezTo>
                      <a:cubicBezTo>
                        <a:pt x="11" y="37"/>
                        <a:pt x="11" y="37"/>
                        <a:pt x="11" y="37"/>
                      </a:cubicBezTo>
                      <a:cubicBezTo>
                        <a:pt x="12" y="37"/>
                        <a:pt x="14" y="37"/>
                        <a:pt x="16" y="38"/>
                      </a:cubicBezTo>
                      <a:cubicBezTo>
                        <a:pt x="16" y="38"/>
                        <a:pt x="16" y="38"/>
                        <a:pt x="16" y="38"/>
                      </a:cubicBezTo>
                      <a:cubicBezTo>
                        <a:pt x="17" y="38"/>
                        <a:pt x="17" y="38"/>
                        <a:pt x="17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9" y="38"/>
                        <a:pt x="19" y="38"/>
                        <a:pt x="19" y="38"/>
                      </a:cubicBezTo>
                      <a:cubicBezTo>
                        <a:pt x="20" y="38"/>
                        <a:pt x="20" y="38"/>
                        <a:pt x="20" y="38"/>
                      </a:cubicBezTo>
                      <a:cubicBezTo>
                        <a:pt x="21" y="38"/>
                        <a:pt x="21" y="38"/>
                        <a:pt x="21" y="38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cubicBezTo>
                        <a:pt x="25" y="39"/>
                        <a:pt x="28" y="39"/>
                        <a:pt x="30" y="39"/>
                      </a:cubicBezTo>
                      <a:lnTo>
                        <a:pt x="34" y="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91" name="Freeform 1173">
                  <a:extLst>
                    <a:ext uri="{FF2B5EF4-FFF2-40B4-BE49-F238E27FC236}">
                      <a16:creationId xmlns="" xmlns:a16="http://schemas.microsoft.com/office/drawing/2014/main" id="{CC03EBFB-A418-41BC-9B8D-41800D13D859}"/>
                    </a:ext>
                  </a:extLst>
                </p:cNvPr>
                <p:cNvSpPr/>
                <p:nvPr/>
              </p:nvSpPr>
              <p:spPr bwMode="auto">
                <a:xfrm>
                  <a:off x="6738542" y="4242828"/>
                  <a:ext cx="226603" cy="217105"/>
                </a:xfrm>
                <a:custGeom>
                  <a:gdLst>
                    <a:gd name="T0" fmla="*/ 64 w 105"/>
                    <a:gd name="T1" fmla="*/ 6 h 103"/>
                    <a:gd name="T2" fmla="*/ 63 w 105"/>
                    <a:gd name="T3" fmla="*/ 6 h 103"/>
                    <a:gd name="T4" fmla="*/ 54 w 105"/>
                    <a:gd name="T5" fmla="*/ 2 h 103"/>
                    <a:gd name="T6" fmla="*/ 49 w 105"/>
                    <a:gd name="T7" fmla="*/ 1 h 103"/>
                    <a:gd name="T8" fmla="*/ 43 w 105"/>
                    <a:gd name="T9" fmla="*/ 0 h 103"/>
                    <a:gd name="T10" fmla="*/ 42 w 105"/>
                    <a:gd name="T11" fmla="*/ 1 h 103"/>
                    <a:gd name="T12" fmla="*/ 43 w 105"/>
                    <a:gd name="T13" fmla="*/ 1 h 103"/>
                    <a:gd name="T14" fmla="*/ 43 w 105"/>
                    <a:gd name="T15" fmla="*/ 1 h 103"/>
                    <a:gd name="T16" fmla="*/ 40 w 105"/>
                    <a:gd name="T17" fmla="*/ 4 h 103"/>
                    <a:gd name="T18" fmla="*/ 27 w 105"/>
                    <a:gd name="T19" fmla="*/ 13 h 103"/>
                    <a:gd name="T20" fmla="*/ 28 w 105"/>
                    <a:gd name="T21" fmla="*/ 23 h 103"/>
                    <a:gd name="T22" fmla="*/ 24 w 105"/>
                    <a:gd name="T23" fmla="*/ 38 h 103"/>
                    <a:gd name="T24" fmla="*/ 23 w 105"/>
                    <a:gd name="T25" fmla="*/ 39 h 103"/>
                    <a:gd name="T26" fmla="*/ 0 w 105"/>
                    <a:gd name="T27" fmla="*/ 51 h 103"/>
                    <a:gd name="T28" fmla="*/ 1 w 105"/>
                    <a:gd name="T29" fmla="*/ 53 h 103"/>
                    <a:gd name="T30" fmla="*/ 2 w 105"/>
                    <a:gd name="T31" fmla="*/ 57 h 103"/>
                    <a:gd name="T32" fmla="*/ 2 w 105"/>
                    <a:gd name="T33" fmla="*/ 60 h 103"/>
                    <a:gd name="T34" fmla="*/ 3 w 105"/>
                    <a:gd name="T35" fmla="*/ 63 h 103"/>
                    <a:gd name="T36" fmla="*/ 3 w 105"/>
                    <a:gd name="T37" fmla="*/ 65 h 103"/>
                    <a:gd name="T38" fmla="*/ 5 w 105"/>
                    <a:gd name="T39" fmla="*/ 65 h 103"/>
                    <a:gd name="T40" fmla="*/ 7 w 105"/>
                    <a:gd name="T41" fmla="*/ 64 h 103"/>
                    <a:gd name="T42" fmla="*/ 8 w 105"/>
                    <a:gd name="T43" fmla="*/ 64 h 103"/>
                    <a:gd name="T44" fmla="*/ 11 w 105"/>
                    <a:gd name="T45" fmla="*/ 65 h 103"/>
                    <a:gd name="T46" fmla="*/ 27 w 105"/>
                    <a:gd name="T47" fmla="*/ 74 h 103"/>
                    <a:gd name="T48" fmla="*/ 34 w 105"/>
                    <a:gd name="T49" fmla="*/ 78 h 103"/>
                    <a:gd name="T50" fmla="*/ 73 w 105"/>
                    <a:gd name="T51" fmla="*/ 102 h 103"/>
                    <a:gd name="T52" fmla="*/ 74 w 105"/>
                    <a:gd name="T53" fmla="*/ 102 h 103"/>
                    <a:gd name="T54" fmla="*/ 75 w 105"/>
                    <a:gd name="T55" fmla="*/ 102 h 103"/>
                    <a:gd name="T56" fmla="*/ 77 w 105"/>
                    <a:gd name="T57" fmla="*/ 102 h 103"/>
                    <a:gd name="T58" fmla="*/ 85 w 105"/>
                    <a:gd name="T59" fmla="*/ 103 h 103"/>
                    <a:gd name="T60" fmla="*/ 86 w 105"/>
                    <a:gd name="T61" fmla="*/ 101 h 103"/>
                    <a:gd name="T62" fmla="*/ 87 w 105"/>
                    <a:gd name="T63" fmla="*/ 99 h 103"/>
                    <a:gd name="T64" fmla="*/ 88 w 105"/>
                    <a:gd name="T65" fmla="*/ 97 h 103"/>
                    <a:gd name="T66" fmla="*/ 88 w 105"/>
                    <a:gd name="T67" fmla="*/ 96 h 103"/>
                    <a:gd name="T68" fmla="*/ 89 w 105"/>
                    <a:gd name="T69" fmla="*/ 95 h 103"/>
                    <a:gd name="T70" fmla="*/ 89 w 105"/>
                    <a:gd name="T71" fmla="*/ 95 h 103"/>
                    <a:gd name="T72" fmla="*/ 89 w 105"/>
                    <a:gd name="T73" fmla="*/ 94 h 103"/>
                    <a:gd name="T74" fmla="*/ 90 w 105"/>
                    <a:gd name="T75" fmla="*/ 93 h 103"/>
                    <a:gd name="T76" fmla="*/ 98 w 105"/>
                    <a:gd name="T77" fmla="*/ 89 h 103"/>
                    <a:gd name="T78" fmla="*/ 100 w 105"/>
                    <a:gd name="T79" fmla="*/ 90 h 103"/>
                    <a:gd name="T80" fmla="*/ 102 w 105"/>
                    <a:gd name="T81" fmla="*/ 91 h 103"/>
                    <a:gd name="T82" fmla="*/ 104 w 105"/>
                    <a:gd name="T83" fmla="*/ 93 h 103"/>
                    <a:gd name="T84" fmla="*/ 105 w 105"/>
                    <a:gd name="T85" fmla="*/ 92 h 103"/>
                    <a:gd name="T86" fmla="*/ 103 w 105"/>
                    <a:gd name="T87" fmla="*/ 90 h 103"/>
                    <a:gd name="T88" fmla="*/ 101 w 105"/>
                    <a:gd name="T89" fmla="*/ 88 h 103"/>
                    <a:gd name="T90" fmla="*/ 100 w 105"/>
                    <a:gd name="T91" fmla="*/ 86 h 103"/>
                    <a:gd name="T92" fmla="*/ 100 w 105"/>
                    <a:gd name="T93" fmla="*/ 84 h 103"/>
                    <a:gd name="T94" fmla="*/ 96 w 105"/>
                    <a:gd name="T95" fmla="*/ 77 h 103"/>
                    <a:gd name="T96" fmla="*/ 98 w 105"/>
                    <a:gd name="T97" fmla="*/ 70 h 103"/>
                    <a:gd name="T98" fmla="*/ 93 w 105"/>
                    <a:gd name="T99" fmla="*/ 64 h 103"/>
                    <a:gd name="T100" fmla="*/ 87 w 105"/>
                    <a:gd name="T101" fmla="*/ 62 h 103"/>
                    <a:gd name="T102" fmla="*/ 85 w 105"/>
                    <a:gd name="T103" fmla="*/ 61 h 103"/>
                    <a:gd name="T104" fmla="*/ 83 w 105"/>
                    <a:gd name="T105" fmla="*/ 59 h 103"/>
                    <a:gd name="T106" fmla="*/ 81 w 105"/>
                    <a:gd name="T107" fmla="*/ 58 h 103"/>
                    <a:gd name="T108" fmla="*/ 80 w 105"/>
                    <a:gd name="T109" fmla="*/ 55 h 103"/>
                    <a:gd name="T110" fmla="*/ 79 w 105"/>
                    <a:gd name="T111" fmla="*/ 53 h 103"/>
                    <a:gd name="T112" fmla="*/ 72 w 105"/>
                    <a:gd name="T113" fmla="*/ 41 h 103"/>
                    <a:gd name="T114" fmla="*/ 75 w 105"/>
                    <a:gd name="T115" fmla="*/ 32 h 103"/>
                    <a:gd name="T116" fmla="*/ 78 w 105"/>
                    <a:gd name="T117" fmla="*/ 25 h 103"/>
                    <a:gd name="T118" fmla="*/ 78 w 105"/>
                    <a:gd name="T119" fmla="*/ 21 h 103"/>
                    <a:gd name="T120" fmla="*/ 68 w 105"/>
                    <a:gd name="T121" fmla="*/ 11 h 103"/>
                    <a:gd name="T122" fmla="*/ 65 w 105"/>
                    <a:gd name="T123" fmla="*/ 6 h 103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05" h="103">
                      <a:moveTo>
                        <a:pt x="65" y="6"/>
                      </a:moveTo>
                      <a:cubicBezTo>
                        <a:pt x="65" y="6"/>
                        <a:pt x="64" y="6"/>
                        <a:pt x="64" y="6"/>
                      </a:cubicBezTo>
                      <a:cubicBezTo>
                        <a:pt x="64" y="6"/>
                        <a:pt x="64" y="6"/>
                        <a:pt x="64" y="6"/>
                      </a:cubicBezTo>
                      <a:cubicBezTo>
                        <a:pt x="64" y="6"/>
                        <a:pt x="64" y="6"/>
                        <a:pt x="63" y="6"/>
                      </a:cubicBezTo>
                      <a:cubicBezTo>
                        <a:pt x="62" y="6"/>
                        <a:pt x="60" y="5"/>
                        <a:pt x="58" y="4"/>
                      </a:cubicBezTo>
                      <a:cubicBezTo>
                        <a:pt x="57" y="3"/>
                        <a:pt x="55" y="2"/>
                        <a:pt x="54" y="2"/>
                      </a:cubicBezTo>
                      <a:cubicBezTo>
                        <a:pt x="54" y="2"/>
                        <a:pt x="53" y="3"/>
                        <a:pt x="53" y="3"/>
                      </a:cubicBezTo>
                      <a:cubicBezTo>
                        <a:pt x="51" y="3"/>
                        <a:pt x="50" y="2"/>
                        <a:pt x="49" y="1"/>
                      </a:cubicBezTo>
                      <a:cubicBezTo>
                        <a:pt x="48" y="1"/>
                        <a:pt x="46" y="0"/>
                        <a:pt x="44" y="0"/>
                      </a:cubicBezTo>
                      <a:cubicBezTo>
                        <a:pt x="44" y="0"/>
                        <a:pt x="43" y="0"/>
                        <a:pt x="43" y="0"/>
                      </a:cubicBezTo>
                      <a:cubicBezTo>
                        <a:pt x="43" y="1"/>
                        <a:pt x="43" y="1"/>
                        <a:pt x="43" y="1"/>
                      </a:cubicBezTo>
                      <a:cubicBezTo>
                        <a:pt x="43" y="1"/>
                        <a:pt x="42" y="1"/>
                        <a:pt x="42" y="1"/>
                      </a:cubicBezTo>
                      <a:cubicBezTo>
                        <a:pt x="42" y="1"/>
                        <a:pt x="42" y="1"/>
                        <a:pt x="42" y="1"/>
                      </a:cubicBezTo>
                      <a:cubicBezTo>
                        <a:pt x="43" y="1"/>
                        <a:pt x="43" y="1"/>
                        <a:pt x="43" y="1"/>
                      </a:cubicBezTo>
                      <a:cubicBezTo>
                        <a:pt x="43" y="1"/>
                        <a:pt x="43" y="1"/>
                        <a:pt x="43" y="1"/>
                      </a:cubicBezTo>
                      <a:cubicBezTo>
                        <a:pt x="43" y="1"/>
                        <a:pt x="43" y="1"/>
                        <a:pt x="43" y="1"/>
                      </a:cubicBezTo>
                      <a:cubicBezTo>
                        <a:pt x="41" y="3"/>
                        <a:pt x="41" y="3"/>
                        <a:pt x="41" y="3"/>
                      </a:cubicBezTo>
                      <a:cubicBezTo>
                        <a:pt x="40" y="4"/>
                        <a:pt x="40" y="4"/>
                        <a:pt x="40" y="4"/>
                      </a:cubicBezTo>
                      <a:cubicBezTo>
                        <a:pt x="33" y="9"/>
                        <a:pt x="33" y="9"/>
                        <a:pt x="33" y="9"/>
                      </a:cubicBezTo>
                      <a:cubicBezTo>
                        <a:pt x="32" y="9"/>
                        <a:pt x="28" y="11"/>
                        <a:pt x="27" y="13"/>
                      </a:cubicBezTo>
                      <a:cubicBezTo>
                        <a:pt x="27" y="14"/>
                        <a:pt x="27" y="15"/>
                        <a:pt x="28" y="17"/>
                      </a:cubicBezTo>
                      <a:cubicBezTo>
                        <a:pt x="28" y="19"/>
                        <a:pt x="29" y="21"/>
                        <a:pt x="28" y="23"/>
                      </a:cubicBezTo>
                      <a:cubicBezTo>
                        <a:pt x="27" y="24"/>
                        <a:pt x="27" y="28"/>
                        <a:pt x="27" y="30"/>
                      </a:cubicBezTo>
                      <a:cubicBezTo>
                        <a:pt x="28" y="32"/>
                        <a:pt x="25" y="36"/>
                        <a:pt x="24" y="38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3" y="39"/>
                        <a:pt x="23" y="39"/>
                        <a:pt x="23" y="39"/>
                      </a:cubicBezTo>
                      <a:cubicBezTo>
                        <a:pt x="23" y="39"/>
                        <a:pt x="23" y="39"/>
                        <a:pt x="23" y="39"/>
                      </a:cubicBezTo>
                      <a:cubicBezTo>
                        <a:pt x="18" y="42"/>
                        <a:pt x="9" y="47"/>
                        <a:pt x="0" y="51"/>
                      </a:cubicBezTo>
                      <a:cubicBezTo>
                        <a:pt x="0" y="52"/>
                        <a:pt x="0" y="52"/>
                        <a:pt x="0" y="52"/>
                      </a:cubicBezTo>
                      <a:cubicBezTo>
                        <a:pt x="0" y="53"/>
                        <a:pt x="1" y="53"/>
                        <a:pt x="1" y="53"/>
                      </a:cubicBezTo>
                      <a:cubicBezTo>
                        <a:pt x="1" y="54"/>
                        <a:pt x="1" y="54"/>
                        <a:pt x="1" y="55"/>
                      </a:cubicBezTo>
                      <a:cubicBezTo>
                        <a:pt x="1" y="56"/>
                        <a:pt x="1" y="56"/>
                        <a:pt x="2" y="57"/>
                      </a:cubicBezTo>
                      <a:cubicBezTo>
                        <a:pt x="2" y="58"/>
                        <a:pt x="2" y="58"/>
                        <a:pt x="2" y="58"/>
                      </a:cubicBezTo>
                      <a:cubicBezTo>
                        <a:pt x="2" y="59"/>
                        <a:pt x="2" y="59"/>
                        <a:pt x="2" y="60"/>
                      </a:cubicBezTo>
                      <a:cubicBezTo>
                        <a:pt x="2" y="60"/>
                        <a:pt x="2" y="61"/>
                        <a:pt x="3" y="61"/>
                      </a:cubicBezTo>
                      <a:cubicBezTo>
                        <a:pt x="3" y="62"/>
                        <a:pt x="3" y="62"/>
                        <a:pt x="3" y="63"/>
                      </a:cubicBezTo>
                      <a:cubicBezTo>
                        <a:pt x="3" y="63"/>
                        <a:pt x="3" y="63"/>
                        <a:pt x="3" y="64"/>
                      </a:cubicBezTo>
                      <a:cubicBezTo>
                        <a:pt x="3" y="64"/>
                        <a:pt x="3" y="64"/>
                        <a:pt x="3" y="65"/>
                      </a:cubicBezTo>
                      <a:cubicBezTo>
                        <a:pt x="4" y="65"/>
                        <a:pt x="5" y="65"/>
                        <a:pt x="5" y="65"/>
                      </a:cubicBezTo>
                      <a:cubicBezTo>
                        <a:pt x="5" y="65"/>
                        <a:pt x="5" y="65"/>
                        <a:pt x="5" y="65"/>
                      </a:cubicBezTo>
                      <a:cubicBezTo>
                        <a:pt x="6" y="65"/>
                        <a:pt x="6" y="64"/>
                        <a:pt x="7" y="64"/>
                      </a:cubicBezTo>
                      <a:cubicBezTo>
                        <a:pt x="7" y="64"/>
                        <a:pt x="7" y="64"/>
                        <a:pt x="7" y="64"/>
                      </a:cubicBezTo>
                      <a:cubicBezTo>
                        <a:pt x="7" y="64"/>
                        <a:pt x="7" y="64"/>
                        <a:pt x="7" y="64"/>
                      </a:cubicBezTo>
                      <a:cubicBezTo>
                        <a:pt x="8" y="64"/>
                        <a:pt x="8" y="64"/>
                        <a:pt x="8" y="64"/>
                      </a:cubicBezTo>
                      <a:cubicBezTo>
                        <a:pt x="8" y="65"/>
                        <a:pt x="9" y="65"/>
                        <a:pt x="9" y="65"/>
                      </a:cubicBezTo>
                      <a:cubicBezTo>
                        <a:pt x="9" y="65"/>
                        <a:pt x="10" y="65"/>
                        <a:pt x="11" y="65"/>
                      </a:cubicBezTo>
                      <a:cubicBezTo>
                        <a:pt x="13" y="65"/>
                        <a:pt x="18" y="68"/>
                        <a:pt x="24" y="72"/>
                      </a:cubicBezTo>
                      <a:cubicBezTo>
                        <a:pt x="25" y="73"/>
                        <a:pt x="26" y="73"/>
                        <a:pt x="27" y="74"/>
                      </a:cubicBezTo>
                      <a:cubicBezTo>
                        <a:pt x="30" y="76"/>
                        <a:pt x="33" y="77"/>
                        <a:pt x="34" y="78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40" y="81"/>
                        <a:pt x="57" y="95"/>
                        <a:pt x="61" y="98"/>
                      </a:cubicBezTo>
                      <a:cubicBezTo>
                        <a:pt x="65" y="101"/>
                        <a:pt x="71" y="102"/>
                        <a:pt x="73" y="102"/>
                      </a:cubicBezTo>
                      <a:cubicBezTo>
                        <a:pt x="73" y="102"/>
                        <a:pt x="74" y="102"/>
                        <a:pt x="74" y="102"/>
                      </a:cubicBezTo>
                      <a:cubicBezTo>
                        <a:pt x="74" y="102"/>
                        <a:pt x="74" y="102"/>
                        <a:pt x="74" y="102"/>
                      </a:cubicBezTo>
                      <a:cubicBezTo>
                        <a:pt x="74" y="102"/>
                        <a:pt x="75" y="102"/>
                        <a:pt x="75" y="102"/>
                      </a:cubicBezTo>
                      <a:cubicBezTo>
                        <a:pt x="75" y="102"/>
                        <a:pt x="75" y="102"/>
                        <a:pt x="75" y="102"/>
                      </a:cubicBezTo>
                      <a:cubicBezTo>
                        <a:pt x="75" y="102"/>
                        <a:pt x="76" y="102"/>
                        <a:pt x="76" y="102"/>
                      </a:cubicBezTo>
                      <a:cubicBezTo>
                        <a:pt x="76" y="102"/>
                        <a:pt x="76" y="102"/>
                        <a:pt x="77" y="102"/>
                      </a:cubicBezTo>
                      <a:cubicBezTo>
                        <a:pt x="77" y="102"/>
                        <a:pt x="77" y="102"/>
                        <a:pt x="77" y="102"/>
                      </a:cubicBezTo>
                      <a:cubicBezTo>
                        <a:pt x="79" y="103"/>
                        <a:pt x="82" y="103"/>
                        <a:pt x="85" y="103"/>
                      </a:cubicBezTo>
                      <a:cubicBezTo>
                        <a:pt x="85" y="103"/>
                        <a:pt x="85" y="103"/>
                        <a:pt x="85" y="102"/>
                      </a:cubicBezTo>
                      <a:cubicBezTo>
                        <a:pt x="86" y="102"/>
                        <a:pt x="86" y="102"/>
                        <a:pt x="86" y="101"/>
                      </a:cubicBezTo>
                      <a:cubicBezTo>
                        <a:pt x="86" y="101"/>
                        <a:pt x="86" y="100"/>
                        <a:pt x="86" y="100"/>
                      </a:cubicBezTo>
                      <a:cubicBezTo>
                        <a:pt x="87" y="100"/>
                        <a:pt x="87" y="99"/>
                        <a:pt x="87" y="99"/>
                      </a:cubicBezTo>
                      <a:cubicBezTo>
                        <a:pt x="87" y="99"/>
                        <a:pt x="87" y="98"/>
                        <a:pt x="87" y="98"/>
                      </a:cubicBezTo>
                      <a:cubicBezTo>
                        <a:pt x="87" y="98"/>
                        <a:pt x="88" y="97"/>
                        <a:pt x="88" y="97"/>
                      </a:cubicBezTo>
                      <a:cubicBezTo>
                        <a:pt x="88" y="97"/>
                        <a:pt x="88" y="97"/>
                        <a:pt x="88" y="97"/>
                      </a:cubicBezTo>
                      <a:cubicBezTo>
                        <a:pt x="88" y="96"/>
                        <a:pt x="88" y="96"/>
                        <a:pt x="88" y="96"/>
                      </a:cubicBezTo>
                      <a:cubicBezTo>
                        <a:pt x="88" y="96"/>
                        <a:pt x="88" y="96"/>
                        <a:pt x="89" y="96"/>
                      </a:cubicBezTo>
                      <a:cubicBezTo>
                        <a:pt x="89" y="95"/>
                        <a:pt x="89" y="95"/>
                        <a:pt x="89" y="95"/>
                      </a:cubicBezTo>
                      <a:cubicBezTo>
                        <a:pt x="89" y="95"/>
                        <a:pt x="89" y="95"/>
                        <a:pt x="89" y="95"/>
                      </a:cubicBezTo>
                      <a:cubicBezTo>
                        <a:pt x="89" y="95"/>
                        <a:pt x="89" y="95"/>
                        <a:pt x="89" y="95"/>
                      </a:cubicBezTo>
                      <a:cubicBezTo>
                        <a:pt x="89" y="95"/>
                        <a:pt x="89" y="94"/>
                        <a:pt x="89" y="94"/>
                      </a:cubicBezTo>
                      <a:cubicBezTo>
                        <a:pt x="89" y="94"/>
                        <a:pt x="89" y="94"/>
                        <a:pt x="89" y="94"/>
                      </a:cubicBezTo>
                      <a:cubicBezTo>
                        <a:pt x="89" y="94"/>
                        <a:pt x="89" y="94"/>
                        <a:pt x="90" y="94"/>
                      </a:cubicBezTo>
                      <a:cubicBezTo>
                        <a:pt x="90" y="94"/>
                        <a:pt x="90" y="93"/>
                        <a:pt x="90" y="93"/>
                      </a:cubicBezTo>
                      <a:cubicBezTo>
                        <a:pt x="91" y="92"/>
                        <a:pt x="92" y="90"/>
                        <a:pt x="96" y="89"/>
                      </a:cubicBezTo>
                      <a:cubicBezTo>
                        <a:pt x="97" y="89"/>
                        <a:pt x="97" y="89"/>
                        <a:pt x="98" y="89"/>
                      </a:cubicBezTo>
                      <a:cubicBezTo>
                        <a:pt x="98" y="89"/>
                        <a:pt x="98" y="89"/>
                        <a:pt x="98" y="89"/>
                      </a:cubicBezTo>
                      <a:cubicBezTo>
                        <a:pt x="99" y="90"/>
                        <a:pt x="99" y="90"/>
                        <a:pt x="100" y="90"/>
                      </a:cubicBezTo>
                      <a:cubicBezTo>
                        <a:pt x="100" y="90"/>
                        <a:pt x="100" y="90"/>
                        <a:pt x="100" y="90"/>
                      </a:cubicBezTo>
                      <a:cubicBezTo>
                        <a:pt x="101" y="90"/>
                        <a:pt x="101" y="91"/>
                        <a:pt x="102" y="91"/>
                      </a:cubicBezTo>
                      <a:cubicBezTo>
                        <a:pt x="102" y="91"/>
                        <a:pt x="102" y="91"/>
                        <a:pt x="102" y="91"/>
                      </a:cubicBezTo>
                      <a:cubicBezTo>
                        <a:pt x="103" y="92"/>
                        <a:pt x="103" y="92"/>
                        <a:pt x="104" y="93"/>
                      </a:cubicBezTo>
                      <a:cubicBezTo>
                        <a:pt x="104" y="93"/>
                        <a:pt x="104" y="93"/>
                        <a:pt x="104" y="93"/>
                      </a:cubicBezTo>
                      <a:cubicBezTo>
                        <a:pt x="104" y="93"/>
                        <a:pt x="105" y="92"/>
                        <a:pt x="105" y="92"/>
                      </a:cubicBezTo>
                      <a:cubicBezTo>
                        <a:pt x="105" y="92"/>
                        <a:pt x="105" y="92"/>
                        <a:pt x="105" y="92"/>
                      </a:cubicBezTo>
                      <a:cubicBezTo>
                        <a:pt x="104" y="91"/>
                        <a:pt x="104" y="91"/>
                        <a:pt x="103" y="90"/>
                      </a:cubicBezTo>
                      <a:cubicBezTo>
                        <a:pt x="103" y="90"/>
                        <a:pt x="103" y="90"/>
                        <a:pt x="103" y="90"/>
                      </a:cubicBezTo>
                      <a:cubicBezTo>
                        <a:pt x="102" y="89"/>
                        <a:pt x="102" y="88"/>
                        <a:pt x="101" y="88"/>
                      </a:cubicBezTo>
                      <a:cubicBezTo>
                        <a:pt x="101" y="88"/>
                        <a:pt x="101" y="88"/>
                        <a:pt x="101" y="87"/>
                      </a:cubicBezTo>
                      <a:cubicBezTo>
                        <a:pt x="101" y="87"/>
                        <a:pt x="101" y="86"/>
                        <a:pt x="100" y="86"/>
                      </a:cubicBezTo>
                      <a:cubicBezTo>
                        <a:pt x="100" y="86"/>
                        <a:pt x="100" y="86"/>
                        <a:pt x="100" y="85"/>
                      </a:cubicBezTo>
                      <a:cubicBezTo>
                        <a:pt x="100" y="85"/>
                        <a:pt x="100" y="84"/>
                        <a:pt x="100" y="84"/>
                      </a:cubicBezTo>
                      <a:cubicBezTo>
                        <a:pt x="100" y="83"/>
                        <a:pt x="100" y="82"/>
                        <a:pt x="98" y="80"/>
                      </a:cubicBezTo>
                      <a:cubicBezTo>
                        <a:pt x="97" y="79"/>
                        <a:pt x="96" y="78"/>
                        <a:pt x="96" y="77"/>
                      </a:cubicBezTo>
                      <a:cubicBezTo>
                        <a:pt x="96" y="75"/>
                        <a:pt x="96" y="74"/>
                        <a:pt x="97" y="72"/>
                      </a:cubicBezTo>
                      <a:cubicBezTo>
                        <a:pt x="97" y="72"/>
                        <a:pt x="98" y="71"/>
                        <a:pt x="98" y="70"/>
                      </a:cubicBezTo>
                      <a:cubicBezTo>
                        <a:pt x="97" y="69"/>
                        <a:pt x="96" y="68"/>
                        <a:pt x="96" y="67"/>
                      </a:cubicBezTo>
                      <a:cubicBezTo>
                        <a:pt x="95" y="65"/>
                        <a:pt x="94" y="64"/>
                        <a:pt x="93" y="64"/>
                      </a:cubicBezTo>
                      <a:cubicBezTo>
                        <a:pt x="93" y="64"/>
                        <a:pt x="93" y="64"/>
                        <a:pt x="92" y="64"/>
                      </a:cubicBezTo>
                      <a:cubicBezTo>
                        <a:pt x="91" y="63"/>
                        <a:pt x="89" y="63"/>
                        <a:pt x="87" y="62"/>
                      </a:cubicBezTo>
                      <a:cubicBezTo>
                        <a:pt x="86" y="61"/>
                        <a:pt x="86" y="61"/>
                        <a:pt x="86" y="61"/>
                      </a:cubicBezTo>
                      <a:cubicBezTo>
                        <a:pt x="85" y="61"/>
                        <a:pt x="85" y="61"/>
                        <a:pt x="85" y="61"/>
                      </a:cubicBezTo>
                      <a:cubicBezTo>
                        <a:pt x="85" y="61"/>
                        <a:pt x="85" y="61"/>
                        <a:pt x="85" y="61"/>
                      </a:cubicBezTo>
                      <a:cubicBezTo>
                        <a:pt x="84" y="60"/>
                        <a:pt x="83" y="60"/>
                        <a:pt x="83" y="59"/>
                      </a:cubicBezTo>
                      <a:cubicBezTo>
                        <a:pt x="82" y="59"/>
                        <a:pt x="82" y="59"/>
                        <a:pt x="82" y="58"/>
                      </a:cubicBezTo>
                      <a:cubicBezTo>
                        <a:pt x="82" y="58"/>
                        <a:pt x="81" y="58"/>
                        <a:pt x="81" y="58"/>
                      </a:cubicBezTo>
                      <a:cubicBezTo>
                        <a:pt x="81" y="57"/>
                        <a:pt x="80" y="57"/>
                        <a:pt x="80" y="57"/>
                      </a:cubicBezTo>
                      <a:cubicBezTo>
                        <a:pt x="80" y="56"/>
                        <a:pt x="80" y="56"/>
                        <a:pt x="80" y="55"/>
                      </a:cubicBezTo>
                      <a:cubicBezTo>
                        <a:pt x="79" y="55"/>
                        <a:pt x="79" y="55"/>
                        <a:pt x="79" y="55"/>
                      </a:cubicBezTo>
                      <a:cubicBezTo>
                        <a:pt x="79" y="54"/>
                        <a:pt x="79" y="54"/>
                        <a:pt x="79" y="53"/>
                      </a:cubicBezTo>
                      <a:cubicBezTo>
                        <a:pt x="79" y="52"/>
                        <a:pt x="78" y="51"/>
                        <a:pt x="75" y="49"/>
                      </a:cubicBezTo>
                      <a:cubicBezTo>
                        <a:pt x="73" y="48"/>
                        <a:pt x="72" y="43"/>
                        <a:pt x="72" y="41"/>
                      </a:cubicBezTo>
                      <a:cubicBezTo>
                        <a:pt x="71" y="38"/>
                        <a:pt x="72" y="36"/>
                        <a:pt x="74" y="36"/>
                      </a:cubicBezTo>
                      <a:cubicBezTo>
                        <a:pt x="74" y="35"/>
                        <a:pt x="74" y="33"/>
                        <a:pt x="75" y="32"/>
                      </a:cubicBezTo>
                      <a:cubicBezTo>
                        <a:pt x="75" y="30"/>
                        <a:pt x="76" y="27"/>
                        <a:pt x="78" y="26"/>
                      </a:cubicBezTo>
                      <a:cubicBezTo>
                        <a:pt x="78" y="26"/>
                        <a:pt x="78" y="26"/>
                        <a:pt x="78" y="25"/>
                      </a:cubicBezTo>
                      <a:cubicBezTo>
                        <a:pt x="78" y="24"/>
                        <a:pt x="78" y="23"/>
                        <a:pt x="78" y="21"/>
                      </a:cubicBezTo>
                      <a:cubicBezTo>
                        <a:pt x="79" y="21"/>
                        <a:pt x="78" y="21"/>
                        <a:pt x="78" y="21"/>
                      </a:cubicBezTo>
                      <a:cubicBezTo>
                        <a:pt x="78" y="20"/>
                        <a:pt x="77" y="20"/>
                        <a:pt x="76" y="20"/>
                      </a:cubicBezTo>
                      <a:cubicBezTo>
                        <a:pt x="72" y="20"/>
                        <a:pt x="68" y="15"/>
                        <a:pt x="68" y="11"/>
                      </a:cubicBezTo>
                      <a:cubicBezTo>
                        <a:pt x="68" y="10"/>
                        <a:pt x="66" y="8"/>
                        <a:pt x="65" y="6"/>
                      </a:cubicBezTo>
                      <a:cubicBezTo>
                        <a:pt x="65" y="6"/>
                        <a:pt x="65" y="6"/>
                        <a:pt x="65" y="6"/>
                      </a:cubicBezTo>
                      <a:cubicBezTo>
                        <a:pt x="65" y="6"/>
                        <a:pt x="65" y="6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92" name="Freeform 1174">
                  <a:extLst>
                    <a:ext uri="{FF2B5EF4-FFF2-40B4-BE49-F238E27FC236}">
                      <a16:creationId xmlns="" xmlns:a16="http://schemas.microsoft.com/office/drawing/2014/main" id="{222E4820-AD50-4769-B921-66A039A8C0C1}"/>
                    </a:ext>
                  </a:extLst>
                </p:cNvPr>
                <p:cNvSpPr/>
                <p:nvPr/>
              </p:nvSpPr>
              <p:spPr bwMode="auto">
                <a:xfrm>
                  <a:off x="6931155" y="4438003"/>
                  <a:ext cx="33990" cy="32895"/>
                </a:xfrm>
                <a:custGeom>
                  <a:gdLst>
                    <a:gd name="T0" fmla="*/ 4 w 16"/>
                    <a:gd name="T1" fmla="*/ 11 h 16"/>
                    <a:gd name="T2" fmla="*/ 5 w 16"/>
                    <a:gd name="T3" fmla="*/ 11 h 16"/>
                    <a:gd name="T4" fmla="*/ 5 w 16"/>
                    <a:gd name="T5" fmla="*/ 11 h 16"/>
                    <a:gd name="T6" fmla="*/ 11 w 16"/>
                    <a:gd name="T7" fmla="*/ 16 h 16"/>
                    <a:gd name="T8" fmla="*/ 16 w 16"/>
                    <a:gd name="T9" fmla="*/ 16 h 16"/>
                    <a:gd name="T10" fmla="*/ 15 w 16"/>
                    <a:gd name="T11" fmla="*/ 14 h 16"/>
                    <a:gd name="T12" fmla="*/ 12 w 16"/>
                    <a:gd name="T13" fmla="*/ 4 h 16"/>
                    <a:gd name="T14" fmla="*/ 12 w 16"/>
                    <a:gd name="T15" fmla="*/ 3 h 16"/>
                    <a:gd name="T16" fmla="*/ 12 w 16"/>
                    <a:gd name="T17" fmla="*/ 3 h 16"/>
                    <a:gd name="T18" fmla="*/ 11 w 16"/>
                    <a:gd name="T19" fmla="*/ 2 h 16"/>
                    <a:gd name="T20" fmla="*/ 10 w 16"/>
                    <a:gd name="T21" fmla="*/ 1 h 16"/>
                    <a:gd name="T22" fmla="*/ 10 w 16"/>
                    <a:gd name="T23" fmla="*/ 1 h 16"/>
                    <a:gd name="T24" fmla="*/ 9 w 16"/>
                    <a:gd name="T25" fmla="*/ 1 h 16"/>
                    <a:gd name="T26" fmla="*/ 8 w 16"/>
                    <a:gd name="T27" fmla="*/ 0 h 16"/>
                    <a:gd name="T28" fmla="*/ 7 w 16"/>
                    <a:gd name="T29" fmla="*/ 0 h 16"/>
                    <a:gd name="T30" fmla="*/ 5 w 16"/>
                    <a:gd name="T31" fmla="*/ 2 h 16"/>
                    <a:gd name="T32" fmla="*/ 3 w 16"/>
                    <a:gd name="T33" fmla="*/ 4 h 16"/>
                    <a:gd name="T34" fmla="*/ 3 w 16"/>
                    <a:gd name="T35" fmla="*/ 4 h 16"/>
                    <a:gd name="T36" fmla="*/ 3 w 16"/>
                    <a:gd name="T37" fmla="*/ 4 h 16"/>
                    <a:gd name="T38" fmla="*/ 3 w 16"/>
                    <a:gd name="T39" fmla="*/ 4 h 16"/>
                    <a:gd name="T40" fmla="*/ 3 w 16"/>
                    <a:gd name="T41" fmla="*/ 5 h 16"/>
                    <a:gd name="T42" fmla="*/ 3 w 16"/>
                    <a:gd name="T43" fmla="*/ 5 h 16"/>
                    <a:gd name="T44" fmla="*/ 3 w 16"/>
                    <a:gd name="T45" fmla="*/ 5 h 16"/>
                    <a:gd name="T46" fmla="*/ 2 w 16"/>
                    <a:gd name="T47" fmla="*/ 6 h 16"/>
                    <a:gd name="T48" fmla="*/ 2 w 16"/>
                    <a:gd name="T49" fmla="*/ 6 h 16"/>
                    <a:gd name="T50" fmla="*/ 2 w 16"/>
                    <a:gd name="T51" fmla="*/ 7 h 16"/>
                    <a:gd name="T52" fmla="*/ 1 w 16"/>
                    <a:gd name="T53" fmla="*/ 8 h 16"/>
                    <a:gd name="T54" fmla="*/ 1 w 16"/>
                    <a:gd name="T55" fmla="*/ 9 h 16"/>
                    <a:gd name="T56" fmla="*/ 0 w 16"/>
                    <a:gd name="T57" fmla="*/ 10 h 16"/>
                    <a:gd name="T58" fmla="*/ 0 w 16"/>
                    <a:gd name="T59" fmla="*/ 11 h 16"/>
                    <a:gd name="T60" fmla="*/ 0 w 16"/>
                    <a:gd name="T61" fmla="*/ 11 h 16"/>
                    <a:gd name="T62" fmla="*/ 4 w 16"/>
                    <a:gd name="T63" fmla="*/ 11 h 16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16" h="16">
                      <a:moveTo>
                        <a:pt x="4" y="11"/>
                      </a:moveTo>
                      <a:cubicBezTo>
                        <a:pt x="5" y="11"/>
                        <a:pt x="5" y="11"/>
                        <a:pt x="5" y="11"/>
                      </a:cubicBezTo>
                      <a:cubicBezTo>
                        <a:pt x="5" y="11"/>
                        <a:pt x="5" y="11"/>
                        <a:pt x="5" y="11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6" y="16"/>
                        <a:pt x="16" y="16"/>
                        <a:pt x="16" y="16"/>
                      </a:cubicBezTo>
                      <a:cubicBezTo>
                        <a:pt x="16" y="16"/>
                        <a:pt x="15" y="15"/>
                        <a:pt x="15" y="14"/>
                      </a:cubicBezTo>
                      <a:cubicBezTo>
                        <a:pt x="13" y="9"/>
                        <a:pt x="12" y="6"/>
                        <a:pt x="12" y="4"/>
                      </a:cubicBezTo>
                      <a:cubicBezTo>
                        <a:pt x="12" y="4"/>
                        <a:pt x="12" y="3"/>
                        <a:pt x="12" y="3"/>
                      </a:cubicBezTo>
                      <a:cubicBezTo>
                        <a:pt x="12" y="3"/>
                        <a:pt x="12" y="3"/>
                        <a:pt x="12" y="3"/>
                      </a:cubicBezTo>
                      <a:cubicBezTo>
                        <a:pt x="11" y="2"/>
                        <a:pt x="11" y="2"/>
                        <a:pt x="11" y="2"/>
                      </a:cubicBezTo>
                      <a:cubicBezTo>
                        <a:pt x="11" y="2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7" y="0"/>
                      </a:cubicBezTo>
                      <a:cubicBezTo>
                        <a:pt x="6" y="1"/>
                        <a:pt x="5" y="1"/>
                        <a:pt x="5" y="2"/>
                      </a:cubicBezTo>
                      <a:cubicBezTo>
                        <a:pt x="4" y="3"/>
                        <a:pt x="4" y="3"/>
                        <a:pt x="3" y="4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3" y="5"/>
                        <a:pt x="2" y="6"/>
                        <a:pt x="2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2" y="7"/>
                        <a:pt x="2" y="8"/>
                        <a:pt x="1" y="8"/>
                      </a:cubicBezTo>
                      <a:cubicBezTo>
                        <a:pt x="1" y="8"/>
                        <a:pt x="1" y="8"/>
                        <a:pt x="1" y="9"/>
                      </a:cubicBezTo>
                      <a:cubicBezTo>
                        <a:pt x="1" y="9"/>
                        <a:pt x="1" y="10"/>
                        <a:pt x="0" y="10"/>
                      </a:cubicBezTo>
                      <a:cubicBezTo>
                        <a:pt x="0" y="10"/>
                        <a:pt x="0" y="10"/>
                        <a:pt x="0" y="11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2" y="11"/>
                        <a:pt x="4" y="11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93" name="Freeform 1176">
                  <a:extLst>
                    <a:ext uri="{FF2B5EF4-FFF2-40B4-BE49-F238E27FC236}">
                      <a16:creationId xmlns="" xmlns:a16="http://schemas.microsoft.com/office/drawing/2014/main" id="{7D9C54E9-A98D-4110-8923-4862E6E158F9}"/>
                    </a:ext>
                  </a:extLst>
                </p:cNvPr>
                <p:cNvSpPr/>
                <p:nvPr/>
              </p:nvSpPr>
              <p:spPr bwMode="auto">
                <a:xfrm>
                  <a:off x="6829184" y="4725283"/>
                  <a:ext cx="249263" cy="142544"/>
                </a:xfrm>
                <a:custGeom>
                  <a:gdLst>
                    <a:gd name="T0" fmla="*/ 94 w 115"/>
                    <a:gd name="T1" fmla="*/ 2 h 68"/>
                    <a:gd name="T2" fmla="*/ 84 w 115"/>
                    <a:gd name="T3" fmla="*/ 3 h 68"/>
                    <a:gd name="T4" fmla="*/ 80 w 115"/>
                    <a:gd name="T5" fmla="*/ 3 h 68"/>
                    <a:gd name="T6" fmla="*/ 72 w 115"/>
                    <a:gd name="T7" fmla="*/ 4 h 68"/>
                    <a:gd name="T8" fmla="*/ 56 w 115"/>
                    <a:gd name="T9" fmla="*/ 18 h 68"/>
                    <a:gd name="T10" fmla="*/ 49 w 115"/>
                    <a:gd name="T11" fmla="*/ 23 h 68"/>
                    <a:gd name="T12" fmla="*/ 45 w 115"/>
                    <a:gd name="T13" fmla="*/ 21 h 68"/>
                    <a:gd name="T14" fmla="*/ 35 w 115"/>
                    <a:gd name="T15" fmla="*/ 20 h 68"/>
                    <a:gd name="T16" fmla="*/ 29 w 115"/>
                    <a:gd name="T17" fmla="*/ 19 h 68"/>
                    <a:gd name="T18" fmla="*/ 20 w 115"/>
                    <a:gd name="T19" fmla="*/ 18 h 68"/>
                    <a:gd name="T20" fmla="*/ 17 w 115"/>
                    <a:gd name="T21" fmla="*/ 18 h 68"/>
                    <a:gd name="T22" fmla="*/ 10 w 115"/>
                    <a:gd name="T23" fmla="*/ 17 h 68"/>
                    <a:gd name="T24" fmla="*/ 9 w 115"/>
                    <a:gd name="T25" fmla="*/ 17 h 68"/>
                    <a:gd name="T26" fmla="*/ 5 w 115"/>
                    <a:gd name="T27" fmla="*/ 20 h 68"/>
                    <a:gd name="T28" fmla="*/ 5 w 115"/>
                    <a:gd name="T29" fmla="*/ 22 h 68"/>
                    <a:gd name="T30" fmla="*/ 5 w 115"/>
                    <a:gd name="T31" fmla="*/ 26 h 68"/>
                    <a:gd name="T32" fmla="*/ 5 w 115"/>
                    <a:gd name="T33" fmla="*/ 26 h 68"/>
                    <a:gd name="T34" fmla="*/ 5 w 115"/>
                    <a:gd name="T35" fmla="*/ 26 h 68"/>
                    <a:gd name="T36" fmla="*/ 5 w 115"/>
                    <a:gd name="T37" fmla="*/ 26 h 68"/>
                    <a:gd name="T38" fmla="*/ 5 w 115"/>
                    <a:gd name="T39" fmla="*/ 26 h 68"/>
                    <a:gd name="T40" fmla="*/ 5 w 115"/>
                    <a:gd name="T41" fmla="*/ 27 h 68"/>
                    <a:gd name="T42" fmla="*/ 5 w 115"/>
                    <a:gd name="T43" fmla="*/ 27 h 68"/>
                    <a:gd name="T44" fmla="*/ 4 w 115"/>
                    <a:gd name="T45" fmla="*/ 27 h 68"/>
                    <a:gd name="T46" fmla="*/ 4 w 115"/>
                    <a:gd name="T47" fmla="*/ 27 h 68"/>
                    <a:gd name="T48" fmla="*/ 4 w 115"/>
                    <a:gd name="T49" fmla="*/ 27 h 68"/>
                    <a:gd name="T50" fmla="*/ 3 w 115"/>
                    <a:gd name="T51" fmla="*/ 28 h 68"/>
                    <a:gd name="T52" fmla="*/ 3 w 115"/>
                    <a:gd name="T53" fmla="*/ 28 h 68"/>
                    <a:gd name="T54" fmla="*/ 2 w 115"/>
                    <a:gd name="T55" fmla="*/ 28 h 68"/>
                    <a:gd name="T56" fmla="*/ 2 w 115"/>
                    <a:gd name="T57" fmla="*/ 28 h 68"/>
                    <a:gd name="T58" fmla="*/ 1 w 115"/>
                    <a:gd name="T59" fmla="*/ 29 h 68"/>
                    <a:gd name="T60" fmla="*/ 1 w 115"/>
                    <a:gd name="T61" fmla="*/ 35 h 68"/>
                    <a:gd name="T62" fmla="*/ 4 w 115"/>
                    <a:gd name="T63" fmla="*/ 52 h 68"/>
                    <a:gd name="T64" fmla="*/ 7 w 115"/>
                    <a:gd name="T65" fmla="*/ 64 h 68"/>
                    <a:gd name="T66" fmla="*/ 8 w 115"/>
                    <a:gd name="T67" fmla="*/ 68 h 68"/>
                    <a:gd name="T68" fmla="*/ 8 w 115"/>
                    <a:gd name="T69" fmla="*/ 68 h 68"/>
                    <a:gd name="T70" fmla="*/ 12 w 115"/>
                    <a:gd name="T71" fmla="*/ 68 h 68"/>
                    <a:gd name="T72" fmla="*/ 26 w 115"/>
                    <a:gd name="T73" fmla="*/ 65 h 68"/>
                    <a:gd name="T74" fmla="*/ 42 w 115"/>
                    <a:gd name="T75" fmla="*/ 60 h 68"/>
                    <a:gd name="T76" fmla="*/ 52 w 115"/>
                    <a:gd name="T77" fmla="*/ 55 h 68"/>
                    <a:gd name="T78" fmla="*/ 65 w 115"/>
                    <a:gd name="T79" fmla="*/ 53 h 68"/>
                    <a:gd name="T80" fmla="*/ 65 w 115"/>
                    <a:gd name="T81" fmla="*/ 53 h 68"/>
                    <a:gd name="T82" fmla="*/ 72 w 115"/>
                    <a:gd name="T83" fmla="*/ 48 h 68"/>
                    <a:gd name="T84" fmla="*/ 72 w 115"/>
                    <a:gd name="T85" fmla="*/ 47 h 68"/>
                    <a:gd name="T86" fmla="*/ 87 w 115"/>
                    <a:gd name="T87" fmla="*/ 42 h 68"/>
                    <a:gd name="T88" fmla="*/ 97 w 115"/>
                    <a:gd name="T89" fmla="*/ 39 h 68"/>
                    <a:gd name="T90" fmla="*/ 105 w 115"/>
                    <a:gd name="T91" fmla="*/ 32 h 68"/>
                    <a:gd name="T92" fmla="*/ 107 w 115"/>
                    <a:gd name="T93" fmla="*/ 28 h 68"/>
                    <a:gd name="T94" fmla="*/ 113 w 115"/>
                    <a:gd name="T95" fmla="*/ 25 h 68"/>
                    <a:gd name="T96" fmla="*/ 115 w 115"/>
                    <a:gd name="T97" fmla="*/ 25 h 68"/>
                    <a:gd name="T98" fmla="*/ 107 w 115"/>
                    <a:gd name="T99" fmla="*/ 8 h 68"/>
                    <a:gd name="T100" fmla="*/ 106 w 115"/>
                    <a:gd name="T101" fmla="*/ 5 h 68"/>
                    <a:gd name="T102" fmla="*/ 106 w 115"/>
                    <a:gd name="T103" fmla="*/ 5 h 68"/>
                    <a:gd name="T104" fmla="*/ 105 w 115"/>
                    <a:gd name="T105" fmla="*/ 2 h 68"/>
                    <a:gd name="T106" fmla="*/ 104 w 115"/>
                    <a:gd name="T107" fmla="*/ 2 h 68"/>
                    <a:gd name="T108" fmla="*/ 104 w 115"/>
                    <a:gd name="T109" fmla="*/ 0 h 68"/>
                    <a:gd name="T110" fmla="*/ 103 w 115"/>
                    <a:gd name="T111" fmla="*/ 0 h 68"/>
                    <a:gd name="T112" fmla="*/ 94 w 115"/>
                    <a:gd name="T113" fmla="*/ 2 h 68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15" h="68">
                      <a:moveTo>
                        <a:pt x="94" y="2"/>
                      </a:moveTo>
                      <a:cubicBezTo>
                        <a:pt x="91" y="3"/>
                        <a:pt x="88" y="3"/>
                        <a:pt x="84" y="3"/>
                      </a:cubicBezTo>
                      <a:cubicBezTo>
                        <a:pt x="83" y="3"/>
                        <a:pt x="81" y="3"/>
                        <a:pt x="80" y="3"/>
                      </a:cubicBezTo>
                      <a:cubicBezTo>
                        <a:pt x="77" y="3"/>
                        <a:pt x="73" y="3"/>
                        <a:pt x="72" y="4"/>
                      </a:cubicBezTo>
                      <a:cubicBezTo>
                        <a:pt x="70" y="5"/>
                        <a:pt x="57" y="14"/>
                        <a:pt x="56" y="18"/>
                      </a:cubicBezTo>
                      <a:cubicBezTo>
                        <a:pt x="54" y="22"/>
                        <a:pt x="51" y="23"/>
                        <a:pt x="49" y="23"/>
                      </a:cubicBezTo>
                      <a:cubicBezTo>
                        <a:pt x="48" y="23"/>
                        <a:pt x="46" y="22"/>
                        <a:pt x="45" y="21"/>
                      </a:cubicBezTo>
                      <a:cubicBezTo>
                        <a:pt x="44" y="20"/>
                        <a:pt x="38" y="20"/>
                        <a:pt x="35" y="20"/>
                      </a:cubicBezTo>
                      <a:cubicBezTo>
                        <a:pt x="31" y="20"/>
                        <a:pt x="30" y="20"/>
                        <a:pt x="29" y="19"/>
                      </a:cubicBezTo>
                      <a:cubicBezTo>
                        <a:pt x="28" y="18"/>
                        <a:pt x="24" y="18"/>
                        <a:pt x="20" y="18"/>
                      </a:cubicBezTo>
                      <a:cubicBezTo>
                        <a:pt x="19" y="18"/>
                        <a:pt x="18" y="18"/>
                        <a:pt x="17" y="18"/>
                      </a:cubicBezTo>
                      <a:cubicBezTo>
                        <a:pt x="14" y="18"/>
                        <a:pt x="12" y="18"/>
                        <a:pt x="10" y="17"/>
                      </a:cubicBezTo>
                      <a:cubicBezTo>
                        <a:pt x="10" y="17"/>
                        <a:pt x="9" y="17"/>
                        <a:pt x="9" y="17"/>
                      </a:cubicBezTo>
                      <a:cubicBezTo>
                        <a:pt x="8" y="17"/>
                        <a:pt x="6" y="18"/>
                        <a:pt x="5" y="20"/>
                      </a:cubicBezTo>
                      <a:cubicBezTo>
                        <a:pt x="5" y="20"/>
                        <a:pt x="5" y="21"/>
                        <a:pt x="5" y="22"/>
                      </a:cubicBezTo>
                      <a:cubicBezTo>
                        <a:pt x="6" y="23"/>
                        <a:pt x="6" y="25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26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4" y="27"/>
                      </a:cubicBezTo>
                      <a:cubicBezTo>
                        <a:pt x="4" y="27"/>
                        <a:pt x="4" y="27"/>
                        <a:pt x="4" y="27"/>
                      </a:cubicBezTo>
                      <a:cubicBezTo>
                        <a:pt x="4" y="27"/>
                        <a:pt x="4" y="27"/>
                        <a:pt x="4" y="27"/>
                      </a:cubicBezTo>
                      <a:cubicBezTo>
                        <a:pt x="4" y="27"/>
                        <a:pt x="4" y="27"/>
                        <a:pt x="3" y="28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28"/>
                        <a:pt x="2" y="28"/>
                        <a:pt x="2" y="28"/>
                      </a:cubicBezTo>
                      <a:cubicBezTo>
                        <a:pt x="2" y="28"/>
                        <a:pt x="1" y="29"/>
                        <a:pt x="1" y="29"/>
                      </a:cubicBezTo>
                      <a:cubicBezTo>
                        <a:pt x="2" y="31"/>
                        <a:pt x="2" y="34"/>
                        <a:pt x="1" y="35"/>
                      </a:cubicBezTo>
                      <a:cubicBezTo>
                        <a:pt x="0" y="38"/>
                        <a:pt x="1" y="47"/>
                        <a:pt x="4" y="52"/>
                      </a:cubicBezTo>
                      <a:cubicBezTo>
                        <a:pt x="7" y="55"/>
                        <a:pt x="7" y="60"/>
                        <a:pt x="7" y="64"/>
                      </a:cubicBezTo>
                      <a:cubicBezTo>
                        <a:pt x="8" y="65"/>
                        <a:pt x="8" y="67"/>
                        <a:pt x="8" y="68"/>
                      </a:cubicBezTo>
                      <a:cubicBezTo>
                        <a:pt x="8" y="68"/>
                        <a:pt x="8" y="68"/>
                        <a:pt x="8" y="68"/>
                      </a:cubicBezTo>
                      <a:cubicBezTo>
                        <a:pt x="8" y="68"/>
                        <a:pt x="10" y="68"/>
                        <a:pt x="12" y="68"/>
                      </a:cubicBezTo>
                      <a:cubicBezTo>
                        <a:pt x="17" y="68"/>
                        <a:pt x="23" y="67"/>
                        <a:pt x="26" y="65"/>
                      </a:cubicBezTo>
                      <a:cubicBezTo>
                        <a:pt x="32" y="61"/>
                        <a:pt x="36" y="60"/>
                        <a:pt x="42" y="60"/>
                      </a:cubicBezTo>
                      <a:cubicBezTo>
                        <a:pt x="46" y="60"/>
                        <a:pt x="51" y="57"/>
                        <a:pt x="52" y="55"/>
                      </a:cubicBezTo>
                      <a:cubicBezTo>
                        <a:pt x="55" y="52"/>
                        <a:pt x="62" y="52"/>
                        <a:pt x="65" y="53"/>
                      </a:cubicBezTo>
                      <a:cubicBezTo>
                        <a:pt x="65" y="53"/>
                        <a:pt x="65" y="53"/>
                        <a:pt x="65" y="53"/>
                      </a:cubicBezTo>
                      <a:cubicBezTo>
                        <a:pt x="67" y="53"/>
                        <a:pt x="69" y="50"/>
                        <a:pt x="72" y="48"/>
                      </a:cubicBezTo>
                      <a:cubicBezTo>
                        <a:pt x="72" y="47"/>
                        <a:pt x="72" y="47"/>
                        <a:pt x="72" y="47"/>
                      </a:cubicBezTo>
                      <a:cubicBezTo>
                        <a:pt x="75" y="45"/>
                        <a:pt x="80" y="43"/>
                        <a:pt x="87" y="42"/>
                      </a:cubicBezTo>
                      <a:cubicBezTo>
                        <a:pt x="90" y="41"/>
                        <a:pt x="94" y="40"/>
                        <a:pt x="97" y="39"/>
                      </a:cubicBezTo>
                      <a:cubicBezTo>
                        <a:pt x="104" y="37"/>
                        <a:pt x="104" y="34"/>
                        <a:pt x="105" y="32"/>
                      </a:cubicBezTo>
                      <a:cubicBezTo>
                        <a:pt x="106" y="31"/>
                        <a:pt x="106" y="29"/>
                        <a:pt x="107" y="28"/>
                      </a:cubicBezTo>
                      <a:cubicBezTo>
                        <a:pt x="109" y="26"/>
                        <a:pt x="111" y="26"/>
                        <a:pt x="113" y="25"/>
                      </a:cubicBezTo>
                      <a:cubicBezTo>
                        <a:pt x="114" y="25"/>
                        <a:pt x="115" y="25"/>
                        <a:pt x="115" y="25"/>
                      </a:cubicBezTo>
                      <a:cubicBezTo>
                        <a:pt x="113" y="19"/>
                        <a:pt x="110" y="13"/>
                        <a:pt x="107" y="8"/>
                      </a:cubicBezTo>
                      <a:cubicBezTo>
                        <a:pt x="107" y="7"/>
                        <a:pt x="106" y="6"/>
                        <a:pt x="106" y="5"/>
                      </a:cubicBezTo>
                      <a:cubicBezTo>
                        <a:pt x="106" y="5"/>
                        <a:pt x="106" y="5"/>
                        <a:pt x="106" y="5"/>
                      </a:cubicBezTo>
                      <a:cubicBezTo>
                        <a:pt x="105" y="4"/>
                        <a:pt x="105" y="3"/>
                        <a:pt x="105" y="2"/>
                      </a:cubicBezTo>
                      <a:cubicBezTo>
                        <a:pt x="105" y="2"/>
                        <a:pt x="104" y="2"/>
                        <a:pt x="104" y="2"/>
                      </a:cubicBezTo>
                      <a:cubicBezTo>
                        <a:pt x="104" y="1"/>
                        <a:pt x="104" y="1"/>
                        <a:pt x="104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0" y="1"/>
                        <a:pt x="96" y="2"/>
                        <a:pt x="9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94" name="Freeform 1177">
                  <a:extLst>
                    <a:ext uri="{FF2B5EF4-FFF2-40B4-BE49-F238E27FC236}">
                      <a16:creationId xmlns="" xmlns:a16="http://schemas.microsoft.com/office/drawing/2014/main" id="{3B123A1F-FB96-4C3D-85F5-2FC17B2C3210}"/>
                    </a:ext>
                  </a:extLst>
                </p:cNvPr>
                <p:cNvSpPr/>
                <p:nvPr/>
              </p:nvSpPr>
              <p:spPr bwMode="auto">
                <a:xfrm>
                  <a:off x="7082979" y="4095898"/>
                  <a:ext cx="337638" cy="203947"/>
                </a:xfrm>
                <a:custGeom>
                  <a:gdLst>
                    <a:gd name="T0" fmla="*/ 101 w 155"/>
                    <a:gd name="T1" fmla="*/ 92 h 96"/>
                    <a:gd name="T2" fmla="*/ 110 w 155"/>
                    <a:gd name="T3" fmla="*/ 96 h 96"/>
                    <a:gd name="T4" fmla="*/ 111 w 155"/>
                    <a:gd name="T5" fmla="*/ 96 h 96"/>
                    <a:gd name="T6" fmla="*/ 125 w 155"/>
                    <a:gd name="T7" fmla="*/ 86 h 96"/>
                    <a:gd name="T8" fmla="*/ 138 w 155"/>
                    <a:gd name="T9" fmla="*/ 70 h 96"/>
                    <a:gd name="T10" fmla="*/ 144 w 155"/>
                    <a:gd name="T11" fmla="*/ 68 h 96"/>
                    <a:gd name="T12" fmla="*/ 153 w 155"/>
                    <a:gd name="T13" fmla="*/ 66 h 96"/>
                    <a:gd name="T14" fmla="*/ 155 w 155"/>
                    <a:gd name="T15" fmla="*/ 63 h 96"/>
                    <a:gd name="T16" fmla="*/ 140 w 155"/>
                    <a:gd name="T17" fmla="*/ 56 h 96"/>
                    <a:gd name="T18" fmla="*/ 115 w 155"/>
                    <a:gd name="T19" fmla="*/ 40 h 96"/>
                    <a:gd name="T20" fmla="*/ 102 w 155"/>
                    <a:gd name="T21" fmla="*/ 22 h 96"/>
                    <a:gd name="T22" fmla="*/ 82 w 155"/>
                    <a:gd name="T23" fmla="*/ 16 h 96"/>
                    <a:gd name="T24" fmla="*/ 70 w 155"/>
                    <a:gd name="T25" fmla="*/ 2 h 96"/>
                    <a:gd name="T26" fmla="*/ 60 w 155"/>
                    <a:gd name="T27" fmla="*/ 3 h 96"/>
                    <a:gd name="T28" fmla="*/ 55 w 155"/>
                    <a:gd name="T29" fmla="*/ 7 h 96"/>
                    <a:gd name="T30" fmla="*/ 49 w 155"/>
                    <a:gd name="T31" fmla="*/ 12 h 96"/>
                    <a:gd name="T32" fmla="*/ 48 w 155"/>
                    <a:gd name="T33" fmla="*/ 16 h 96"/>
                    <a:gd name="T34" fmla="*/ 39 w 155"/>
                    <a:gd name="T35" fmla="*/ 18 h 96"/>
                    <a:gd name="T36" fmla="*/ 35 w 155"/>
                    <a:gd name="T37" fmla="*/ 17 h 96"/>
                    <a:gd name="T38" fmla="*/ 32 w 155"/>
                    <a:gd name="T39" fmla="*/ 18 h 96"/>
                    <a:gd name="T40" fmla="*/ 13 w 155"/>
                    <a:gd name="T41" fmla="*/ 4 h 96"/>
                    <a:gd name="T42" fmla="*/ 9 w 155"/>
                    <a:gd name="T43" fmla="*/ 4 h 96"/>
                    <a:gd name="T44" fmla="*/ 16 w 155"/>
                    <a:gd name="T45" fmla="*/ 15 h 96"/>
                    <a:gd name="T46" fmla="*/ 21 w 155"/>
                    <a:gd name="T47" fmla="*/ 25 h 96"/>
                    <a:gd name="T48" fmla="*/ 7 w 155"/>
                    <a:gd name="T49" fmla="*/ 26 h 96"/>
                    <a:gd name="T50" fmla="*/ 1 w 155"/>
                    <a:gd name="T51" fmla="*/ 27 h 96"/>
                    <a:gd name="T52" fmla="*/ 2 w 155"/>
                    <a:gd name="T53" fmla="*/ 33 h 96"/>
                    <a:gd name="T54" fmla="*/ 11 w 155"/>
                    <a:gd name="T55" fmla="*/ 44 h 96"/>
                    <a:gd name="T56" fmla="*/ 13 w 155"/>
                    <a:gd name="T57" fmla="*/ 66 h 96"/>
                    <a:gd name="T58" fmla="*/ 14 w 155"/>
                    <a:gd name="T59" fmla="*/ 67 h 96"/>
                    <a:gd name="T60" fmla="*/ 16 w 155"/>
                    <a:gd name="T61" fmla="*/ 66 h 96"/>
                    <a:gd name="T62" fmla="*/ 18 w 155"/>
                    <a:gd name="T63" fmla="*/ 66 h 96"/>
                    <a:gd name="T64" fmla="*/ 18 w 155"/>
                    <a:gd name="T65" fmla="*/ 66 h 96"/>
                    <a:gd name="T66" fmla="*/ 19 w 155"/>
                    <a:gd name="T67" fmla="*/ 66 h 96"/>
                    <a:gd name="T68" fmla="*/ 33 w 155"/>
                    <a:gd name="T69" fmla="*/ 58 h 96"/>
                    <a:gd name="T70" fmla="*/ 44 w 155"/>
                    <a:gd name="T71" fmla="*/ 55 h 96"/>
                    <a:gd name="T72" fmla="*/ 63 w 155"/>
                    <a:gd name="T73" fmla="*/ 62 h 96"/>
                    <a:gd name="T74" fmla="*/ 77 w 155"/>
                    <a:gd name="T75" fmla="*/ 69 h 96"/>
                    <a:gd name="T76" fmla="*/ 87 w 155"/>
                    <a:gd name="T77" fmla="*/ 77 h 96"/>
                    <a:gd name="T78" fmla="*/ 97 w 155"/>
                    <a:gd name="T79" fmla="*/ 81 h 96"/>
                    <a:gd name="T80" fmla="*/ 98 w 155"/>
                    <a:gd name="T81" fmla="*/ 83 h 96"/>
                    <a:gd name="T82" fmla="*/ 98 w 155"/>
                    <a:gd name="T83" fmla="*/ 85 h 96"/>
                    <a:gd name="T84" fmla="*/ 98 w 155"/>
                    <a:gd name="T85" fmla="*/ 88 h 96"/>
                    <a:gd name="T86" fmla="*/ 99 w 155"/>
                    <a:gd name="T87" fmla="*/ 92 h 96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155" h="96">
                      <a:moveTo>
                        <a:pt x="100" y="92"/>
                      </a:moveTo>
                      <a:cubicBezTo>
                        <a:pt x="100" y="92"/>
                        <a:pt x="100" y="92"/>
                        <a:pt x="101" y="92"/>
                      </a:cubicBezTo>
                      <a:cubicBezTo>
                        <a:pt x="101" y="92"/>
                        <a:pt x="101" y="92"/>
                        <a:pt x="101" y="92"/>
                      </a:cubicBezTo>
                      <a:cubicBezTo>
                        <a:pt x="101" y="92"/>
                        <a:pt x="101" y="92"/>
                        <a:pt x="102" y="92"/>
                      </a:cubicBezTo>
                      <a:cubicBezTo>
                        <a:pt x="103" y="92"/>
                        <a:pt x="103" y="92"/>
                        <a:pt x="103" y="92"/>
                      </a:cubicBezTo>
                      <a:cubicBezTo>
                        <a:pt x="105" y="92"/>
                        <a:pt x="109" y="92"/>
                        <a:pt x="110" y="96"/>
                      </a:cubicBezTo>
                      <a:cubicBezTo>
                        <a:pt x="110" y="95"/>
                        <a:pt x="110" y="95"/>
                        <a:pt x="110" y="95"/>
                      </a:cubicBezTo>
                      <a:cubicBezTo>
                        <a:pt x="110" y="95"/>
                        <a:pt x="110" y="96"/>
                        <a:pt x="110" y="96"/>
                      </a:cubicBezTo>
                      <a:cubicBezTo>
                        <a:pt x="110" y="96"/>
                        <a:pt x="111" y="96"/>
                        <a:pt x="111" y="96"/>
                      </a:cubicBezTo>
                      <a:cubicBezTo>
                        <a:pt x="113" y="96"/>
                        <a:pt x="114" y="95"/>
                        <a:pt x="115" y="94"/>
                      </a:cubicBezTo>
                      <a:cubicBezTo>
                        <a:pt x="116" y="93"/>
                        <a:pt x="116" y="93"/>
                        <a:pt x="116" y="93"/>
                      </a:cubicBezTo>
                      <a:cubicBezTo>
                        <a:pt x="115" y="88"/>
                        <a:pt x="120" y="87"/>
                        <a:pt x="125" y="86"/>
                      </a:cubicBezTo>
                      <a:cubicBezTo>
                        <a:pt x="127" y="85"/>
                        <a:pt x="131" y="84"/>
                        <a:pt x="132" y="83"/>
                      </a:cubicBezTo>
                      <a:cubicBezTo>
                        <a:pt x="132" y="81"/>
                        <a:pt x="132" y="81"/>
                        <a:pt x="132" y="81"/>
                      </a:cubicBezTo>
                      <a:cubicBezTo>
                        <a:pt x="133" y="76"/>
                        <a:pt x="135" y="71"/>
                        <a:pt x="138" y="70"/>
                      </a:cubicBezTo>
                      <a:cubicBezTo>
                        <a:pt x="139" y="70"/>
                        <a:pt x="139" y="70"/>
                        <a:pt x="140" y="70"/>
                      </a:cubicBezTo>
                      <a:cubicBezTo>
                        <a:pt x="140" y="70"/>
                        <a:pt x="141" y="70"/>
                        <a:pt x="141" y="70"/>
                      </a:cubicBezTo>
                      <a:cubicBezTo>
                        <a:pt x="142" y="70"/>
                        <a:pt x="143" y="69"/>
                        <a:pt x="144" y="68"/>
                      </a:cubicBezTo>
                      <a:cubicBezTo>
                        <a:pt x="145" y="66"/>
                        <a:pt x="147" y="65"/>
                        <a:pt x="149" y="65"/>
                      </a:cubicBezTo>
                      <a:cubicBezTo>
                        <a:pt x="149" y="65"/>
                        <a:pt x="149" y="65"/>
                        <a:pt x="149" y="65"/>
                      </a:cubicBezTo>
                      <a:cubicBezTo>
                        <a:pt x="151" y="65"/>
                        <a:pt x="152" y="65"/>
                        <a:pt x="153" y="66"/>
                      </a:cubicBezTo>
                      <a:cubicBezTo>
                        <a:pt x="154" y="66"/>
                        <a:pt x="155" y="66"/>
                        <a:pt x="155" y="67"/>
                      </a:cubicBezTo>
                      <a:cubicBezTo>
                        <a:pt x="155" y="67"/>
                        <a:pt x="155" y="67"/>
                        <a:pt x="155" y="67"/>
                      </a:cubicBezTo>
                      <a:cubicBezTo>
                        <a:pt x="155" y="63"/>
                        <a:pt x="155" y="63"/>
                        <a:pt x="155" y="63"/>
                      </a:cubicBezTo>
                      <a:cubicBezTo>
                        <a:pt x="152" y="61"/>
                        <a:pt x="149" y="60"/>
                        <a:pt x="147" y="60"/>
                      </a:cubicBezTo>
                      <a:cubicBezTo>
                        <a:pt x="147" y="60"/>
                        <a:pt x="147" y="60"/>
                        <a:pt x="147" y="60"/>
                      </a:cubicBezTo>
                      <a:cubicBezTo>
                        <a:pt x="144" y="60"/>
                        <a:pt x="142" y="58"/>
                        <a:pt x="140" y="56"/>
                      </a:cubicBezTo>
                      <a:cubicBezTo>
                        <a:pt x="138" y="55"/>
                        <a:pt x="136" y="53"/>
                        <a:pt x="134" y="52"/>
                      </a:cubicBezTo>
                      <a:cubicBezTo>
                        <a:pt x="132" y="51"/>
                        <a:pt x="123" y="48"/>
                        <a:pt x="120" y="44"/>
                      </a:cubicBezTo>
                      <a:cubicBezTo>
                        <a:pt x="120" y="43"/>
                        <a:pt x="117" y="41"/>
                        <a:pt x="115" y="40"/>
                      </a:cubicBezTo>
                      <a:cubicBezTo>
                        <a:pt x="112" y="38"/>
                        <a:pt x="110" y="37"/>
                        <a:pt x="109" y="35"/>
                      </a:cubicBezTo>
                      <a:cubicBezTo>
                        <a:pt x="108" y="33"/>
                        <a:pt x="106" y="29"/>
                        <a:pt x="104" y="26"/>
                      </a:cubicBezTo>
                      <a:cubicBezTo>
                        <a:pt x="103" y="25"/>
                        <a:pt x="102" y="23"/>
                        <a:pt x="102" y="22"/>
                      </a:cubicBezTo>
                      <a:cubicBezTo>
                        <a:pt x="102" y="21"/>
                        <a:pt x="101" y="20"/>
                        <a:pt x="101" y="20"/>
                      </a:cubicBezTo>
                      <a:cubicBezTo>
                        <a:pt x="100" y="19"/>
                        <a:pt x="99" y="19"/>
                        <a:pt x="97" y="19"/>
                      </a:cubicBezTo>
                      <a:cubicBezTo>
                        <a:pt x="86" y="19"/>
                        <a:pt x="82" y="19"/>
                        <a:pt x="82" y="16"/>
                      </a:cubicBezTo>
                      <a:cubicBezTo>
                        <a:pt x="82" y="13"/>
                        <a:pt x="81" y="6"/>
                        <a:pt x="80" y="6"/>
                      </a:cubicBezTo>
                      <a:cubicBezTo>
                        <a:pt x="79" y="5"/>
                        <a:pt x="79" y="5"/>
                        <a:pt x="79" y="5"/>
                      </a:cubicBezTo>
                      <a:cubicBezTo>
                        <a:pt x="76" y="5"/>
                        <a:pt x="72" y="4"/>
                        <a:pt x="70" y="2"/>
                      </a:cubicBezTo>
                      <a:cubicBezTo>
                        <a:pt x="69" y="1"/>
                        <a:pt x="67" y="0"/>
                        <a:pt x="65" y="0"/>
                      </a:cubicBezTo>
                      <a:cubicBezTo>
                        <a:pt x="65" y="0"/>
                        <a:pt x="65" y="0"/>
                        <a:pt x="65" y="0"/>
                      </a:cubicBezTo>
                      <a:cubicBezTo>
                        <a:pt x="64" y="2"/>
                        <a:pt x="62" y="3"/>
                        <a:pt x="60" y="3"/>
                      </a:cubicBezTo>
                      <a:cubicBezTo>
                        <a:pt x="60" y="3"/>
                        <a:pt x="60" y="3"/>
                        <a:pt x="60" y="3"/>
                      </a:cubicBezTo>
                      <a:cubicBezTo>
                        <a:pt x="60" y="4"/>
                        <a:pt x="59" y="7"/>
                        <a:pt x="55" y="7"/>
                      </a:cubicBezTo>
                      <a:cubicBezTo>
                        <a:pt x="55" y="7"/>
                        <a:pt x="55" y="7"/>
                        <a:pt x="55" y="7"/>
                      </a:cubicBezTo>
                      <a:cubicBezTo>
                        <a:pt x="55" y="7"/>
                        <a:pt x="55" y="7"/>
                        <a:pt x="55" y="7"/>
                      </a:cubicBezTo>
                      <a:cubicBezTo>
                        <a:pt x="52" y="7"/>
                        <a:pt x="49" y="10"/>
                        <a:pt x="49" y="11"/>
                      </a:cubicBezTo>
                      <a:cubicBezTo>
                        <a:pt x="49" y="12"/>
                        <a:pt x="49" y="12"/>
                        <a:pt x="49" y="12"/>
                      </a:cubicBezTo>
                      <a:cubicBezTo>
                        <a:pt x="49" y="12"/>
                        <a:pt x="49" y="12"/>
                        <a:pt x="49" y="12"/>
                      </a:cubicBezTo>
                      <a:cubicBezTo>
                        <a:pt x="49" y="12"/>
                        <a:pt x="49" y="12"/>
                        <a:pt x="49" y="12"/>
                      </a:cubicBezTo>
                      <a:cubicBezTo>
                        <a:pt x="49" y="13"/>
                        <a:pt x="49" y="15"/>
                        <a:pt x="48" y="16"/>
                      </a:cubicBezTo>
                      <a:cubicBezTo>
                        <a:pt x="48" y="16"/>
                        <a:pt x="48" y="17"/>
                        <a:pt x="48" y="17"/>
                      </a:cubicBezTo>
                      <a:cubicBezTo>
                        <a:pt x="46" y="18"/>
                        <a:pt x="45" y="19"/>
                        <a:pt x="43" y="19"/>
                      </a:cubicBezTo>
                      <a:cubicBezTo>
                        <a:pt x="42" y="18"/>
                        <a:pt x="40" y="18"/>
                        <a:pt x="39" y="18"/>
                      </a:cubicBezTo>
                      <a:cubicBezTo>
                        <a:pt x="39" y="18"/>
                        <a:pt x="39" y="18"/>
                        <a:pt x="39" y="18"/>
                      </a:cubicBezTo>
                      <a:cubicBezTo>
                        <a:pt x="37" y="18"/>
                        <a:pt x="36" y="17"/>
                        <a:pt x="36" y="17"/>
                      </a:cubicBezTo>
                      <a:cubicBezTo>
                        <a:pt x="35" y="17"/>
                        <a:pt x="35" y="17"/>
                        <a:pt x="35" y="17"/>
                      </a:cubicBezTo>
                      <a:cubicBezTo>
                        <a:pt x="35" y="17"/>
                        <a:pt x="35" y="17"/>
                        <a:pt x="35" y="17"/>
                      </a:cubicBezTo>
                      <a:cubicBezTo>
                        <a:pt x="35" y="17"/>
                        <a:pt x="35" y="17"/>
                        <a:pt x="35" y="17"/>
                      </a:cubicBezTo>
                      <a:cubicBezTo>
                        <a:pt x="34" y="17"/>
                        <a:pt x="33" y="18"/>
                        <a:pt x="32" y="18"/>
                      </a:cubicBezTo>
                      <a:cubicBezTo>
                        <a:pt x="31" y="18"/>
                        <a:pt x="29" y="17"/>
                        <a:pt x="27" y="16"/>
                      </a:cubicBezTo>
                      <a:cubicBezTo>
                        <a:pt x="27" y="15"/>
                        <a:pt x="26" y="15"/>
                        <a:pt x="26" y="14"/>
                      </a:cubicBezTo>
                      <a:cubicBezTo>
                        <a:pt x="21" y="8"/>
                        <a:pt x="16" y="4"/>
                        <a:pt x="13" y="4"/>
                      </a:cubicBezTo>
                      <a:cubicBezTo>
                        <a:pt x="12" y="4"/>
                        <a:pt x="12" y="4"/>
                        <a:pt x="11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13" y="5"/>
                        <a:pt x="14" y="10"/>
                        <a:pt x="15" y="12"/>
                      </a:cubicBezTo>
                      <a:cubicBezTo>
                        <a:pt x="15" y="13"/>
                        <a:pt x="15" y="14"/>
                        <a:pt x="16" y="15"/>
                      </a:cubicBezTo>
                      <a:cubicBezTo>
                        <a:pt x="20" y="15"/>
                        <a:pt x="25" y="20"/>
                        <a:pt x="25" y="22"/>
                      </a:cubicBezTo>
                      <a:cubicBezTo>
                        <a:pt x="24" y="24"/>
                        <a:pt x="23" y="25"/>
                        <a:pt x="21" y="25"/>
                      </a:cubicBezTo>
                      <a:cubicBezTo>
                        <a:pt x="21" y="25"/>
                        <a:pt x="21" y="25"/>
                        <a:pt x="21" y="25"/>
                      </a:cubicBezTo>
                      <a:cubicBezTo>
                        <a:pt x="19" y="25"/>
                        <a:pt x="18" y="26"/>
                        <a:pt x="17" y="26"/>
                      </a:cubicBezTo>
                      <a:cubicBezTo>
                        <a:pt x="15" y="27"/>
                        <a:pt x="12" y="28"/>
                        <a:pt x="9" y="27"/>
                      </a:cubicBezTo>
                      <a:cubicBezTo>
                        <a:pt x="8" y="27"/>
                        <a:pt x="7" y="27"/>
                        <a:pt x="7" y="26"/>
                      </a:cubicBezTo>
                      <a:cubicBezTo>
                        <a:pt x="5" y="26"/>
                        <a:pt x="3" y="25"/>
                        <a:pt x="2" y="25"/>
                      </a:cubicBezTo>
                      <a:cubicBezTo>
                        <a:pt x="2" y="25"/>
                        <a:pt x="2" y="25"/>
                        <a:pt x="1" y="26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9"/>
                        <a:pt x="0" y="32"/>
                        <a:pt x="0" y="33"/>
                      </a:cubicBezTo>
                      <a:cubicBezTo>
                        <a:pt x="0" y="33"/>
                        <a:pt x="1" y="33"/>
                        <a:pt x="1" y="33"/>
                      </a:cubicBezTo>
                      <a:cubicBezTo>
                        <a:pt x="2" y="33"/>
                        <a:pt x="2" y="33"/>
                        <a:pt x="2" y="33"/>
                      </a:cubicBezTo>
                      <a:cubicBezTo>
                        <a:pt x="5" y="33"/>
                        <a:pt x="7" y="34"/>
                        <a:pt x="7" y="35"/>
                      </a:cubicBezTo>
                      <a:cubicBezTo>
                        <a:pt x="8" y="37"/>
                        <a:pt x="7" y="39"/>
                        <a:pt x="6" y="41"/>
                      </a:cubicBezTo>
                      <a:cubicBezTo>
                        <a:pt x="9" y="41"/>
                        <a:pt x="10" y="43"/>
                        <a:pt x="11" y="44"/>
                      </a:cubicBezTo>
                      <a:cubicBezTo>
                        <a:pt x="11" y="45"/>
                        <a:pt x="11" y="46"/>
                        <a:pt x="12" y="46"/>
                      </a:cubicBezTo>
                      <a:cubicBezTo>
                        <a:pt x="13" y="48"/>
                        <a:pt x="14" y="50"/>
                        <a:pt x="13" y="54"/>
                      </a:cubicBezTo>
                      <a:cubicBezTo>
                        <a:pt x="12" y="57"/>
                        <a:pt x="13" y="62"/>
                        <a:pt x="13" y="66"/>
                      </a:cubicBezTo>
                      <a:cubicBezTo>
                        <a:pt x="13" y="67"/>
                        <a:pt x="13" y="67"/>
                        <a:pt x="13" y="67"/>
                      </a:cubicBezTo>
                      <a:cubicBezTo>
                        <a:pt x="13" y="67"/>
                        <a:pt x="13" y="67"/>
                        <a:pt x="13" y="67"/>
                      </a:cubicBezTo>
                      <a:cubicBezTo>
                        <a:pt x="13" y="67"/>
                        <a:pt x="14" y="67"/>
                        <a:pt x="14" y="67"/>
                      </a:cubicBezTo>
                      <a:cubicBezTo>
                        <a:pt x="14" y="67"/>
                        <a:pt x="15" y="67"/>
                        <a:pt x="15" y="67"/>
                      </a:cubicBezTo>
                      <a:cubicBezTo>
                        <a:pt x="15" y="66"/>
                        <a:pt x="15" y="66"/>
                        <a:pt x="15" y="66"/>
                      </a:cubicBezTo>
                      <a:cubicBezTo>
                        <a:pt x="16" y="66"/>
                        <a:pt x="16" y="66"/>
                        <a:pt x="16" y="66"/>
                      </a:cubicBezTo>
                      <a:cubicBezTo>
                        <a:pt x="16" y="66"/>
                        <a:pt x="17" y="66"/>
                        <a:pt x="17" y="66"/>
                      </a:cubicBezTo>
                      <a:cubicBezTo>
                        <a:pt x="17" y="66"/>
                        <a:pt x="17" y="66"/>
                        <a:pt x="17" y="66"/>
                      </a:cubicBezTo>
                      <a:cubicBezTo>
                        <a:pt x="17" y="66"/>
                        <a:pt x="17" y="66"/>
                        <a:pt x="18" y="66"/>
                      </a:cubicBezTo>
                      <a:cubicBezTo>
                        <a:pt x="18" y="66"/>
                        <a:pt x="18" y="66"/>
                        <a:pt x="18" y="66"/>
                      </a:cubicBezTo>
                      <a:cubicBezTo>
                        <a:pt x="18" y="66"/>
                        <a:pt x="18" y="66"/>
                        <a:pt x="18" y="66"/>
                      </a:cubicBezTo>
                      <a:cubicBezTo>
                        <a:pt x="18" y="66"/>
                        <a:pt x="18" y="66"/>
                        <a:pt x="18" y="66"/>
                      </a:cubicBezTo>
                      <a:cubicBezTo>
                        <a:pt x="18" y="66"/>
                        <a:pt x="19" y="66"/>
                        <a:pt x="19" y="66"/>
                      </a:cubicBezTo>
                      <a:cubicBezTo>
                        <a:pt x="19" y="66"/>
                        <a:pt x="19" y="66"/>
                        <a:pt x="19" y="66"/>
                      </a:cubicBezTo>
                      <a:cubicBezTo>
                        <a:pt x="19" y="66"/>
                        <a:pt x="19" y="66"/>
                        <a:pt x="19" y="66"/>
                      </a:cubicBezTo>
                      <a:cubicBezTo>
                        <a:pt x="19" y="66"/>
                        <a:pt x="19" y="66"/>
                        <a:pt x="19" y="66"/>
                      </a:cubicBezTo>
                      <a:cubicBezTo>
                        <a:pt x="20" y="64"/>
                        <a:pt x="26" y="58"/>
                        <a:pt x="30" y="58"/>
                      </a:cubicBezTo>
                      <a:cubicBezTo>
                        <a:pt x="31" y="58"/>
                        <a:pt x="32" y="58"/>
                        <a:pt x="33" y="58"/>
                      </a:cubicBezTo>
                      <a:cubicBezTo>
                        <a:pt x="34" y="58"/>
                        <a:pt x="35" y="58"/>
                        <a:pt x="35" y="58"/>
                      </a:cubicBezTo>
                      <a:cubicBezTo>
                        <a:pt x="36" y="58"/>
                        <a:pt x="37" y="58"/>
                        <a:pt x="37" y="58"/>
                      </a:cubicBezTo>
                      <a:cubicBezTo>
                        <a:pt x="38" y="56"/>
                        <a:pt x="41" y="55"/>
                        <a:pt x="44" y="55"/>
                      </a:cubicBezTo>
                      <a:cubicBezTo>
                        <a:pt x="45" y="55"/>
                        <a:pt x="51" y="56"/>
                        <a:pt x="53" y="58"/>
                      </a:cubicBezTo>
                      <a:cubicBezTo>
                        <a:pt x="54" y="59"/>
                        <a:pt x="59" y="61"/>
                        <a:pt x="60" y="61"/>
                      </a:cubicBezTo>
                      <a:cubicBezTo>
                        <a:pt x="61" y="61"/>
                        <a:pt x="62" y="62"/>
                        <a:pt x="63" y="62"/>
                      </a:cubicBezTo>
                      <a:cubicBezTo>
                        <a:pt x="63" y="63"/>
                        <a:pt x="64" y="64"/>
                        <a:pt x="65" y="64"/>
                      </a:cubicBezTo>
                      <a:cubicBezTo>
                        <a:pt x="65" y="64"/>
                        <a:pt x="66" y="64"/>
                        <a:pt x="66" y="64"/>
                      </a:cubicBezTo>
                      <a:cubicBezTo>
                        <a:pt x="69" y="64"/>
                        <a:pt x="77" y="64"/>
                        <a:pt x="77" y="69"/>
                      </a:cubicBezTo>
                      <a:cubicBezTo>
                        <a:pt x="77" y="69"/>
                        <a:pt x="78" y="71"/>
                        <a:pt x="80" y="71"/>
                      </a:cubicBezTo>
                      <a:cubicBezTo>
                        <a:pt x="82" y="71"/>
                        <a:pt x="84" y="73"/>
                        <a:pt x="85" y="75"/>
                      </a:cubicBezTo>
                      <a:cubicBezTo>
                        <a:pt x="86" y="75"/>
                        <a:pt x="87" y="77"/>
                        <a:pt x="87" y="77"/>
                      </a:cubicBezTo>
                      <a:cubicBezTo>
                        <a:pt x="88" y="77"/>
                        <a:pt x="89" y="77"/>
                        <a:pt x="90" y="77"/>
                      </a:cubicBezTo>
                      <a:cubicBezTo>
                        <a:pt x="92" y="77"/>
                        <a:pt x="97" y="77"/>
                        <a:pt x="97" y="80"/>
                      </a:cubicBezTo>
                      <a:cubicBezTo>
                        <a:pt x="97" y="80"/>
                        <a:pt x="97" y="81"/>
                        <a:pt x="97" y="81"/>
                      </a:cubicBezTo>
                      <a:cubicBezTo>
                        <a:pt x="97" y="81"/>
                        <a:pt x="97" y="81"/>
                        <a:pt x="97" y="81"/>
                      </a:cubicBezTo>
                      <a:cubicBezTo>
                        <a:pt x="97" y="82"/>
                        <a:pt x="97" y="82"/>
                        <a:pt x="97" y="82"/>
                      </a:cubicBezTo>
                      <a:cubicBezTo>
                        <a:pt x="98" y="82"/>
                        <a:pt x="98" y="82"/>
                        <a:pt x="98" y="83"/>
                      </a:cubicBezTo>
                      <a:cubicBezTo>
                        <a:pt x="98" y="83"/>
                        <a:pt x="98" y="83"/>
                        <a:pt x="98" y="84"/>
                      </a:cubicBezTo>
                      <a:cubicBezTo>
                        <a:pt x="98" y="84"/>
                        <a:pt x="98" y="84"/>
                        <a:pt x="98" y="84"/>
                      </a:cubicBezTo>
                      <a:cubicBezTo>
                        <a:pt x="98" y="85"/>
                        <a:pt x="98" y="85"/>
                        <a:pt x="98" y="85"/>
                      </a:cubicBezTo>
                      <a:cubicBezTo>
                        <a:pt x="98" y="86"/>
                        <a:pt x="98" y="86"/>
                        <a:pt x="98" y="86"/>
                      </a:cubicBezTo>
                      <a:cubicBezTo>
                        <a:pt x="98" y="86"/>
                        <a:pt x="98" y="87"/>
                        <a:pt x="98" y="87"/>
                      </a:cubicBezTo>
                      <a:cubicBezTo>
                        <a:pt x="98" y="87"/>
                        <a:pt x="98" y="88"/>
                        <a:pt x="98" y="88"/>
                      </a:cubicBezTo>
                      <a:cubicBezTo>
                        <a:pt x="98" y="88"/>
                        <a:pt x="98" y="89"/>
                        <a:pt x="98" y="89"/>
                      </a:cubicBezTo>
                      <a:cubicBezTo>
                        <a:pt x="98" y="90"/>
                        <a:pt x="98" y="90"/>
                        <a:pt x="98" y="90"/>
                      </a:cubicBezTo>
                      <a:cubicBezTo>
                        <a:pt x="99" y="90"/>
                        <a:pt x="99" y="91"/>
                        <a:pt x="99" y="92"/>
                      </a:cubicBezTo>
                      <a:cubicBezTo>
                        <a:pt x="99" y="92"/>
                        <a:pt x="99" y="92"/>
                        <a:pt x="99" y="92"/>
                      </a:cubicBezTo>
                      <a:cubicBezTo>
                        <a:pt x="99" y="92"/>
                        <a:pt x="99" y="92"/>
                        <a:pt x="100" y="9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95" name="Freeform 1178">
                  <a:extLst>
                    <a:ext uri="{FF2B5EF4-FFF2-40B4-BE49-F238E27FC236}">
                      <a16:creationId xmlns="" xmlns:a16="http://schemas.microsoft.com/office/drawing/2014/main" id="{FF6BE8ED-F670-4BE1-B909-456036AD9BCE}"/>
                    </a:ext>
                  </a:extLst>
                </p:cNvPr>
                <p:cNvSpPr/>
                <p:nvPr/>
              </p:nvSpPr>
              <p:spPr bwMode="auto">
                <a:xfrm>
                  <a:off x="6867706" y="4174845"/>
                  <a:ext cx="469068" cy="388157"/>
                </a:xfrm>
                <a:custGeom>
                  <a:gdLst>
                    <a:gd name="T0" fmla="*/ 188 w 216"/>
                    <a:gd name="T1" fmla="*/ 129 h 184"/>
                    <a:gd name="T2" fmla="*/ 187 w 216"/>
                    <a:gd name="T3" fmla="*/ 127 h 184"/>
                    <a:gd name="T4" fmla="*/ 199 w 216"/>
                    <a:gd name="T5" fmla="*/ 112 h 184"/>
                    <a:gd name="T6" fmla="*/ 186 w 216"/>
                    <a:gd name="T7" fmla="*/ 94 h 184"/>
                    <a:gd name="T8" fmla="*/ 188 w 216"/>
                    <a:gd name="T9" fmla="*/ 71 h 184"/>
                    <a:gd name="T10" fmla="*/ 192 w 216"/>
                    <a:gd name="T11" fmla="*/ 60 h 184"/>
                    <a:gd name="T12" fmla="*/ 193 w 216"/>
                    <a:gd name="T13" fmla="*/ 57 h 184"/>
                    <a:gd name="T14" fmla="*/ 194 w 216"/>
                    <a:gd name="T15" fmla="*/ 56 h 184"/>
                    <a:gd name="T16" fmla="*/ 193 w 216"/>
                    <a:gd name="T17" fmla="*/ 53 h 184"/>
                    <a:gd name="T18" fmla="*/ 193 w 216"/>
                    <a:gd name="T19" fmla="*/ 49 h 184"/>
                    <a:gd name="T20" fmla="*/ 193 w 216"/>
                    <a:gd name="T21" fmla="*/ 46 h 184"/>
                    <a:gd name="T22" fmla="*/ 187 w 216"/>
                    <a:gd name="T23" fmla="*/ 44 h 184"/>
                    <a:gd name="T24" fmla="*/ 179 w 216"/>
                    <a:gd name="T25" fmla="*/ 38 h 184"/>
                    <a:gd name="T26" fmla="*/ 159 w 216"/>
                    <a:gd name="T27" fmla="*/ 28 h 184"/>
                    <a:gd name="T28" fmla="*/ 139 w 216"/>
                    <a:gd name="T29" fmla="*/ 23 h 184"/>
                    <a:gd name="T30" fmla="*/ 121 w 216"/>
                    <a:gd name="T31" fmla="*/ 31 h 184"/>
                    <a:gd name="T32" fmla="*/ 120 w 216"/>
                    <a:gd name="T33" fmla="*/ 32 h 184"/>
                    <a:gd name="T34" fmla="*/ 118 w 216"/>
                    <a:gd name="T35" fmla="*/ 33 h 184"/>
                    <a:gd name="T36" fmla="*/ 115 w 216"/>
                    <a:gd name="T37" fmla="*/ 33 h 184"/>
                    <a:gd name="T38" fmla="*/ 111 w 216"/>
                    <a:gd name="T39" fmla="*/ 39 h 184"/>
                    <a:gd name="T40" fmla="*/ 65 w 216"/>
                    <a:gd name="T41" fmla="*/ 33 h 184"/>
                    <a:gd name="T42" fmla="*/ 47 w 216"/>
                    <a:gd name="T43" fmla="*/ 17 h 184"/>
                    <a:gd name="T44" fmla="*/ 44 w 216"/>
                    <a:gd name="T45" fmla="*/ 16 h 184"/>
                    <a:gd name="T46" fmla="*/ 42 w 216"/>
                    <a:gd name="T47" fmla="*/ 14 h 184"/>
                    <a:gd name="T48" fmla="*/ 42 w 216"/>
                    <a:gd name="T49" fmla="*/ 3 h 184"/>
                    <a:gd name="T50" fmla="*/ 31 w 216"/>
                    <a:gd name="T51" fmla="*/ 10 h 184"/>
                    <a:gd name="T52" fmla="*/ 28 w 216"/>
                    <a:gd name="T53" fmla="*/ 11 h 184"/>
                    <a:gd name="T54" fmla="*/ 26 w 216"/>
                    <a:gd name="T55" fmla="*/ 12 h 184"/>
                    <a:gd name="T56" fmla="*/ 22 w 216"/>
                    <a:gd name="T57" fmla="*/ 13 h 184"/>
                    <a:gd name="T58" fmla="*/ 20 w 216"/>
                    <a:gd name="T59" fmla="*/ 13 h 184"/>
                    <a:gd name="T60" fmla="*/ 11 w 216"/>
                    <a:gd name="T61" fmla="*/ 10 h 184"/>
                    <a:gd name="T62" fmla="*/ 5 w 216"/>
                    <a:gd name="T63" fmla="*/ 2 h 184"/>
                    <a:gd name="T64" fmla="*/ 4 w 216"/>
                    <a:gd name="T65" fmla="*/ 0 h 184"/>
                    <a:gd name="T66" fmla="*/ 3 w 216"/>
                    <a:gd name="T67" fmla="*/ 0 h 184"/>
                    <a:gd name="T68" fmla="*/ 2 w 216"/>
                    <a:gd name="T69" fmla="*/ 19 h 184"/>
                    <a:gd name="T70" fmla="*/ 7 w 216"/>
                    <a:gd name="T71" fmla="*/ 31 h 184"/>
                    <a:gd name="T72" fmla="*/ 8 w 216"/>
                    <a:gd name="T73" fmla="*/ 34 h 184"/>
                    <a:gd name="T74" fmla="*/ 12 w 216"/>
                    <a:gd name="T75" fmla="*/ 43 h 184"/>
                    <a:gd name="T76" fmla="*/ 22 w 216"/>
                    <a:gd name="T77" fmla="*/ 57 h 184"/>
                    <a:gd name="T78" fmla="*/ 16 w 216"/>
                    <a:gd name="T79" fmla="*/ 71 h 184"/>
                    <a:gd name="T80" fmla="*/ 39 w 216"/>
                    <a:gd name="T81" fmla="*/ 97 h 184"/>
                    <a:gd name="T82" fmla="*/ 40 w 216"/>
                    <a:gd name="T83" fmla="*/ 108 h 184"/>
                    <a:gd name="T84" fmla="*/ 44 w 216"/>
                    <a:gd name="T85" fmla="*/ 117 h 184"/>
                    <a:gd name="T86" fmla="*/ 46 w 216"/>
                    <a:gd name="T87" fmla="*/ 119 h 184"/>
                    <a:gd name="T88" fmla="*/ 47 w 216"/>
                    <a:gd name="T89" fmla="*/ 121 h 184"/>
                    <a:gd name="T90" fmla="*/ 49 w 216"/>
                    <a:gd name="T91" fmla="*/ 122 h 184"/>
                    <a:gd name="T92" fmla="*/ 55 w 216"/>
                    <a:gd name="T93" fmla="*/ 120 h 184"/>
                    <a:gd name="T94" fmla="*/ 78 w 216"/>
                    <a:gd name="T95" fmla="*/ 140 h 184"/>
                    <a:gd name="T96" fmla="*/ 97 w 216"/>
                    <a:gd name="T97" fmla="*/ 156 h 184"/>
                    <a:gd name="T98" fmla="*/ 140 w 216"/>
                    <a:gd name="T99" fmla="*/ 160 h 184"/>
                    <a:gd name="T100" fmla="*/ 188 w 216"/>
                    <a:gd name="T101" fmla="*/ 183 h 184"/>
                    <a:gd name="T102" fmla="*/ 216 w 216"/>
                    <a:gd name="T103" fmla="*/ 166 h 184"/>
                    <a:gd name="T104" fmla="*/ 195 w 216"/>
                    <a:gd name="T105" fmla="*/ 138 h 184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16" h="184">
                      <a:moveTo>
                        <a:pt x="192" y="134"/>
                      </a:moveTo>
                      <a:cubicBezTo>
                        <a:pt x="191" y="133"/>
                        <a:pt x="190" y="133"/>
                        <a:pt x="190" y="132"/>
                      </a:cubicBezTo>
                      <a:cubicBezTo>
                        <a:pt x="187" y="129"/>
                        <a:pt x="187" y="129"/>
                        <a:pt x="187" y="129"/>
                      </a:cubicBezTo>
                      <a:cubicBezTo>
                        <a:pt x="188" y="129"/>
                        <a:pt x="188" y="129"/>
                        <a:pt x="188" y="129"/>
                      </a:cubicBezTo>
                      <a:cubicBezTo>
                        <a:pt x="188" y="129"/>
                        <a:pt x="188" y="129"/>
                        <a:pt x="188" y="129"/>
                      </a:cubicBezTo>
                      <a:cubicBezTo>
                        <a:pt x="188" y="129"/>
                        <a:pt x="188" y="129"/>
                        <a:pt x="188" y="129"/>
                      </a:cubicBezTo>
                      <a:cubicBezTo>
                        <a:pt x="187" y="128"/>
                        <a:pt x="187" y="128"/>
                        <a:pt x="187" y="127"/>
                      </a:cubicBezTo>
                      <a:cubicBezTo>
                        <a:pt x="187" y="127"/>
                        <a:pt x="187" y="127"/>
                        <a:pt x="187" y="127"/>
                      </a:cubicBezTo>
                      <a:cubicBezTo>
                        <a:pt x="187" y="127"/>
                        <a:pt x="187" y="127"/>
                        <a:pt x="187" y="127"/>
                      </a:cubicBezTo>
                      <a:cubicBezTo>
                        <a:pt x="188" y="126"/>
                        <a:pt x="189" y="125"/>
                        <a:pt x="190" y="123"/>
                      </a:cubicBezTo>
                      <a:cubicBezTo>
                        <a:pt x="191" y="123"/>
                        <a:pt x="192" y="122"/>
                        <a:pt x="192" y="121"/>
                      </a:cubicBezTo>
                      <a:cubicBezTo>
                        <a:pt x="195" y="119"/>
                        <a:pt x="200" y="114"/>
                        <a:pt x="199" y="112"/>
                      </a:cubicBezTo>
                      <a:cubicBezTo>
                        <a:pt x="198" y="110"/>
                        <a:pt x="195" y="110"/>
                        <a:pt x="193" y="109"/>
                      </a:cubicBezTo>
                      <a:cubicBezTo>
                        <a:pt x="191" y="109"/>
                        <a:pt x="189" y="108"/>
                        <a:pt x="188" y="107"/>
                      </a:cubicBezTo>
                      <a:cubicBezTo>
                        <a:pt x="188" y="106"/>
                        <a:pt x="188" y="104"/>
                        <a:pt x="188" y="102"/>
                      </a:cubicBezTo>
                      <a:cubicBezTo>
                        <a:pt x="188" y="100"/>
                        <a:pt x="187" y="96"/>
                        <a:pt x="186" y="94"/>
                      </a:cubicBezTo>
                      <a:cubicBezTo>
                        <a:pt x="185" y="90"/>
                        <a:pt x="186" y="87"/>
                        <a:pt x="186" y="85"/>
                      </a:cubicBezTo>
                      <a:cubicBezTo>
                        <a:pt x="186" y="84"/>
                        <a:pt x="187" y="82"/>
                        <a:pt x="186" y="82"/>
                      </a:cubicBezTo>
                      <a:cubicBezTo>
                        <a:pt x="185" y="79"/>
                        <a:pt x="186" y="75"/>
                        <a:pt x="187" y="72"/>
                      </a:cubicBezTo>
                      <a:cubicBezTo>
                        <a:pt x="187" y="71"/>
                        <a:pt x="187" y="71"/>
                        <a:pt x="188" y="71"/>
                      </a:cubicBezTo>
                      <a:cubicBezTo>
                        <a:pt x="188" y="70"/>
                        <a:pt x="189" y="69"/>
                        <a:pt x="189" y="68"/>
                      </a:cubicBezTo>
                      <a:cubicBezTo>
                        <a:pt x="191" y="66"/>
                        <a:pt x="192" y="64"/>
                        <a:pt x="192" y="62"/>
                      </a:cubicBezTo>
                      <a:cubicBezTo>
                        <a:pt x="192" y="62"/>
                        <a:pt x="192" y="61"/>
                        <a:pt x="192" y="61"/>
                      </a:cubicBezTo>
                      <a:cubicBezTo>
                        <a:pt x="192" y="60"/>
                        <a:pt x="192" y="60"/>
                        <a:pt x="192" y="60"/>
                      </a:cubicBezTo>
                      <a:cubicBezTo>
                        <a:pt x="192" y="60"/>
                        <a:pt x="192" y="59"/>
                        <a:pt x="192" y="59"/>
                      </a:cubicBezTo>
                      <a:cubicBezTo>
                        <a:pt x="192" y="59"/>
                        <a:pt x="192" y="59"/>
                        <a:pt x="193" y="58"/>
                      </a:cubicBezTo>
                      <a:cubicBezTo>
                        <a:pt x="193" y="58"/>
                        <a:pt x="193" y="58"/>
                        <a:pt x="193" y="58"/>
                      </a:cubicBezTo>
                      <a:cubicBezTo>
                        <a:pt x="193" y="57"/>
                        <a:pt x="193" y="57"/>
                        <a:pt x="193" y="57"/>
                      </a:cubicBezTo>
                      <a:cubicBezTo>
                        <a:pt x="193" y="57"/>
                        <a:pt x="194" y="57"/>
                        <a:pt x="194" y="57"/>
                      </a:cubicBezTo>
                      <a:cubicBezTo>
                        <a:pt x="194" y="57"/>
                        <a:pt x="194" y="57"/>
                        <a:pt x="194" y="56"/>
                      </a:cubicBezTo>
                      <a:cubicBezTo>
                        <a:pt x="194" y="56"/>
                        <a:pt x="194" y="56"/>
                        <a:pt x="194" y="56"/>
                      </a:cubicBezTo>
                      <a:cubicBezTo>
                        <a:pt x="194" y="56"/>
                        <a:pt x="194" y="56"/>
                        <a:pt x="194" y="56"/>
                      </a:cubicBezTo>
                      <a:cubicBezTo>
                        <a:pt x="194" y="56"/>
                        <a:pt x="194" y="56"/>
                        <a:pt x="194" y="55"/>
                      </a:cubicBezTo>
                      <a:cubicBezTo>
                        <a:pt x="194" y="55"/>
                        <a:pt x="194" y="55"/>
                        <a:pt x="194" y="54"/>
                      </a:cubicBezTo>
                      <a:cubicBezTo>
                        <a:pt x="194" y="54"/>
                        <a:pt x="194" y="54"/>
                        <a:pt x="194" y="54"/>
                      </a:cubicBezTo>
                      <a:cubicBezTo>
                        <a:pt x="193" y="53"/>
                        <a:pt x="193" y="53"/>
                        <a:pt x="193" y="53"/>
                      </a:cubicBezTo>
                      <a:cubicBezTo>
                        <a:pt x="193" y="52"/>
                        <a:pt x="193" y="52"/>
                        <a:pt x="193" y="52"/>
                      </a:cubicBezTo>
                      <a:cubicBezTo>
                        <a:pt x="193" y="51"/>
                        <a:pt x="193" y="51"/>
                        <a:pt x="193" y="51"/>
                      </a:cubicBezTo>
                      <a:cubicBezTo>
                        <a:pt x="193" y="50"/>
                        <a:pt x="193" y="50"/>
                        <a:pt x="193" y="50"/>
                      </a:cubicBezTo>
                      <a:cubicBezTo>
                        <a:pt x="193" y="50"/>
                        <a:pt x="193" y="49"/>
                        <a:pt x="193" y="49"/>
                      </a:cubicBezTo>
                      <a:cubicBezTo>
                        <a:pt x="193" y="49"/>
                        <a:pt x="193" y="48"/>
                        <a:pt x="193" y="48"/>
                      </a:cubicBezTo>
                      <a:cubicBezTo>
                        <a:pt x="193" y="48"/>
                        <a:pt x="193" y="47"/>
                        <a:pt x="193" y="47"/>
                      </a:cubicBezTo>
                      <a:cubicBezTo>
                        <a:pt x="193" y="47"/>
                        <a:pt x="193" y="47"/>
                        <a:pt x="193" y="47"/>
                      </a:cubicBezTo>
                      <a:cubicBezTo>
                        <a:pt x="193" y="46"/>
                        <a:pt x="193" y="46"/>
                        <a:pt x="193" y="46"/>
                      </a:cubicBezTo>
                      <a:cubicBezTo>
                        <a:pt x="193" y="45"/>
                        <a:pt x="192" y="45"/>
                        <a:pt x="192" y="45"/>
                      </a:cubicBezTo>
                      <a:cubicBezTo>
                        <a:pt x="192" y="45"/>
                        <a:pt x="192" y="44"/>
                        <a:pt x="192" y="44"/>
                      </a:cubicBezTo>
                      <a:cubicBezTo>
                        <a:pt x="192" y="44"/>
                        <a:pt x="191" y="44"/>
                        <a:pt x="189" y="44"/>
                      </a:cubicBezTo>
                      <a:cubicBezTo>
                        <a:pt x="188" y="44"/>
                        <a:pt x="187" y="44"/>
                        <a:pt x="187" y="44"/>
                      </a:cubicBezTo>
                      <a:cubicBezTo>
                        <a:pt x="186" y="44"/>
                        <a:pt x="186" y="44"/>
                        <a:pt x="186" y="44"/>
                      </a:cubicBezTo>
                      <a:cubicBezTo>
                        <a:pt x="184" y="44"/>
                        <a:pt x="182" y="42"/>
                        <a:pt x="181" y="40"/>
                      </a:cubicBezTo>
                      <a:cubicBezTo>
                        <a:pt x="180" y="39"/>
                        <a:pt x="179" y="38"/>
                        <a:pt x="179" y="38"/>
                      </a:cubicBezTo>
                      <a:cubicBezTo>
                        <a:pt x="179" y="38"/>
                        <a:pt x="179" y="38"/>
                        <a:pt x="179" y="38"/>
                      </a:cubicBezTo>
                      <a:cubicBezTo>
                        <a:pt x="175" y="38"/>
                        <a:pt x="172" y="35"/>
                        <a:pt x="172" y="32"/>
                      </a:cubicBezTo>
                      <a:cubicBezTo>
                        <a:pt x="171" y="31"/>
                        <a:pt x="168" y="31"/>
                        <a:pt x="165" y="31"/>
                      </a:cubicBezTo>
                      <a:cubicBezTo>
                        <a:pt x="165" y="31"/>
                        <a:pt x="165" y="31"/>
                        <a:pt x="164" y="31"/>
                      </a:cubicBezTo>
                      <a:cubicBezTo>
                        <a:pt x="161" y="31"/>
                        <a:pt x="160" y="29"/>
                        <a:pt x="159" y="28"/>
                      </a:cubicBezTo>
                      <a:cubicBezTo>
                        <a:pt x="159" y="28"/>
                        <a:pt x="158" y="28"/>
                        <a:pt x="158" y="28"/>
                      </a:cubicBezTo>
                      <a:cubicBezTo>
                        <a:pt x="156" y="28"/>
                        <a:pt x="151" y="26"/>
                        <a:pt x="149" y="24"/>
                      </a:cubicBezTo>
                      <a:cubicBezTo>
                        <a:pt x="148" y="23"/>
                        <a:pt x="146" y="22"/>
                        <a:pt x="143" y="22"/>
                      </a:cubicBezTo>
                      <a:cubicBezTo>
                        <a:pt x="141" y="22"/>
                        <a:pt x="139" y="23"/>
                        <a:pt x="139" y="23"/>
                      </a:cubicBezTo>
                      <a:cubicBezTo>
                        <a:pt x="137" y="25"/>
                        <a:pt x="135" y="25"/>
                        <a:pt x="134" y="25"/>
                      </a:cubicBezTo>
                      <a:cubicBezTo>
                        <a:pt x="133" y="25"/>
                        <a:pt x="133" y="25"/>
                        <a:pt x="132" y="25"/>
                      </a:cubicBezTo>
                      <a:cubicBezTo>
                        <a:pt x="131" y="25"/>
                        <a:pt x="130" y="25"/>
                        <a:pt x="129" y="25"/>
                      </a:cubicBezTo>
                      <a:cubicBezTo>
                        <a:pt x="128" y="25"/>
                        <a:pt x="123" y="29"/>
                        <a:pt x="121" y="31"/>
                      </a:cubicBezTo>
                      <a:cubicBezTo>
                        <a:pt x="121" y="31"/>
                        <a:pt x="121" y="31"/>
                        <a:pt x="121" y="32"/>
                      </a:cubicBezTo>
                      <a:cubicBezTo>
                        <a:pt x="121" y="32"/>
                        <a:pt x="121" y="32"/>
                        <a:pt x="121" y="32"/>
                      </a:cubicBezTo>
                      <a:cubicBezTo>
                        <a:pt x="120" y="32"/>
                        <a:pt x="120" y="32"/>
                        <a:pt x="120" y="32"/>
                      </a:cubicBezTo>
                      <a:cubicBezTo>
                        <a:pt x="120" y="32"/>
                        <a:pt x="120" y="32"/>
                        <a:pt x="120" y="32"/>
                      </a:cubicBezTo>
                      <a:cubicBezTo>
                        <a:pt x="120" y="32"/>
                        <a:pt x="120" y="32"/>
                        <a:pt x="119" y="32"/>
                      </a:cubicBezTo>
                      <a:cubicBezTo>
                        <a:pt x="119" y="32"/>
                        <a:pt x="119" y="32"/>
                        <a:pt x="119" y="33"/>
                      </a:cubicBezTo>
                      <a:cubicBezTo>
                        <a:pt x="119" y="33"/>
                        <a:pt x="119" y="33"/>
                        <a:pt x="118" y="33"/>
                      </a:cubicBezTo>
                      <a:cubicBezTo>
                        <a:pt x="118" y="33"/>
                        <a:pt x="118" y="33"/>
                        <a:pt x="118" y="33"/>
                      </a:cubicBezTo>
                      <a:cubicBezTo>
                        <a:pt x="118" y="33"/>
                        <a:pt x="117" y="33"/>
                        <a:pt x="117" y="33"/>
                      </a:cubicBezTo>
                      <a:cubicBezTo>
                        <a:pt x="117" y="33"/>
                        <a:pt x="117" y="33"/>
                        <a:pt x="117" y="33"/>
                      </a:cubicBezTo>
                      <a:cubicBezTo>
                        <a:pt x="116" y="33"/>
                        <a:pt x="116" y="33"/>
                        <a:pt x="116" y="33"/>
                      </a:cubicBezTo>
                      <a:cubicBezTo>
                        <a:pt x="115" y="33"/>
                        <a:pt x="115" y="33"/>
                        <a:pt x="115" y="33"/>
                      </a:cubicBezTo>
                      <a:cubicBezTo>
                        <a:pt x="114" y="33"/>
                        <a:pt x="114" y="34"/>
                        <a:pt x="114" y="34"/>
                      </a:cubicBezTo>
                      <a:cubicBezTo>
                        <a:pt x="113" y="34"/>
                        <a:pt x="113" y="34"/>
                        <a:pt x="113" y="34"/>
                      </a:cubicBezTo>
                      <a:cubicBezTo>
                        <a:pt x="112" y="34"/>
                        <a:pt x="112" y="34"/>
                        <a:pt x="112" y="34"/>
                      </a:cubicBezTo>
                      <a:cubicBezTo>
                        <a:pt x="112" y="36"/>
                        <a:pt x="112" y="38"/>
                        <a:pt x="111" y="39"/>
                      </a:cubicBezTo>
                      <a:cubicBezTo>
                        <a:pt x="109" y="43"/>
                        <a:pt x="92" y="45"/>
                        <a:pt x="85" y="45"/>
                      </a:cubicBezTo>
                      <a:cubicBezTo>
                        <a:pt x="85" y="45"/>
                        <a:pt x="85" y="45"/>
                        <a:pt x="85" y="45"/>
                      </a:cubicBezTo>
                      <a:cubicBezTo>
                        <a:pt x="80" y="45"/>
                        <a:pt x="77" y="41"/>
                        <a:pt x="74" y="38"/>
                      </a:cubicBezTo>
                      <a:cubicBezTo>
                        <a:pt x="71" y="35"/>
                        <a:pt x="69" y="33"/>
                        <a:pt x="65" y="33"/>
                      </a:cubicBezTo>
                      <a:cubicBezTo>
                        <a:pt x="56" y="33"/>
                        <a:pt x="50" y="26"/>
                        <a:pt x="49" y="19"/>
                      </a:cubicBezTo>
                      <a:cubicBezTo>
                        <a:pt x="49" y="18"/>
                        <a:pt x="48" y="18"/>
                        <a:pt x="48" y="18"/>
                      </a:cubicBezTo>
                      <a:cubicBezTo>
                        <a:pt x="48" y="18"/>
                        <a:pt x="48" y="18"/>
                        <a:pt x="48" y="18"/>
                      </a:cubicBezTo>
                      <a:cubicBezTo>
                        <a:pt x="47" y="18"/>
                        <a:pt x="47" y="18"/>
                        <a:pt x="47" y="17"/>
                      </a:cubicBezTo>
                      <a:cubicBezTo>
                        <a:pt x="47" y="17"/>
                        <a:pt x="46" y="17"/>
                        <a:pt x="46" y="17"/>
                      </a:cubicBezTo>
                      <a:cubicBezTo>
                        <a:pt x="46" y="17"/>
                        <a:pt x="46" y="17"/>
                        <a:pt x="45" y="17"/>
                      </a:cubicBezTo>
                      <a:cubicBezTo>
                        <a:pt x="45" y="17"/>
                        <a:pt x="45" y="16"/>
                        <a:pt x="45" y="16"/>
                      </a:cubicBezTo>
                      <a:cubicBezTo>
                        <a:pt x="45" y="16"/>
                        <a:pt x="44" y="16"/>
                        <a:pt x="44" y="16"/>
                      </a:cubicBezTo>
                      <a:cubicBezTo>
                        <a:pt x="44" y="16"/>
                        <a:pt x="44" y="16"/>
                        <a:pt x="44" y="16"/>
                      </a:cubicBezTo>
                      <a:cubicBezTo>
                        <a:pt x="43" y="15"/>
                        <a:pt x="43" y="15"/>
                        <a:pt x="43" y="15"/>
                      </a:cubicBezTo>
                      <a:cubicBezTo>
                        <a:pt x="43" y="15"/>
                        <a:pt x="43" y="15"/>
                        <a:pt x="43" y="15"/>
                      </a:cubicBezTo>
                      <a:cubicBezTo>
                        <a:pt x="42" y="14"/>
                        <a:pt x="42" y="14"/>
                        <a:pt x="42" y="14"/>
                      </a:cubicBezTo>
                      <a:cubicBezTo>
                        <a:pt x="42" y="14"/>
                        <a:pt x="42" y="14"/>
                        <a:pt x="42" y="14"/>
                      </a:cubicBezTo>
                      <a:cubicBezTo>
                        <a:pt x="41" y="13"/>
                        <a:pt x="41" y="13"/>
                        <a:pt x="41" y="13"/>
                      </a:cubicBezTo>
                      <a:cubicBezTo>
                        <a:pt x="41" y="12"/>
                        <a:pt x="41" y="11"/>
                        <a:pt x="41" y="11"/>
                      </a:cubicBezTo>
                      <a:cubicBezTo>
                        <a:pt x="42" y="9"/>
                        <a:pt x="43" y="4"/>
                        <a:pt x="42" y="3"/>
                      </a:cubicBezTo>
                      <a:cubicBezTo>
                        <a:pt x="42" y="3"/>
                        <a:pt x="42" y="3"/>
                        <a:pt x="42" y="3"/>
                      </a:cubicBezTo>
                      <a:cubicBezTo>
                        <a:pt x="40" y="4"/>
                        <a:pt x="39" y="5"/>
                        <a:pt x="37" y="6"/>
                      </a:cubicBezTo>
                      <a:cubicBezTo>
                        <a:pt x="35" y="7"/>
                        <a:pt x="33" y="9"/>
                        <a:pt x="31" y="10"/>
                      </a:cubicBezTo>
                      <a:cubicBezTo>
                        <a:pt x="31" y="10"/>
                        <a:pt x="31" y="10"/>
                        <a:pt x="31" y="10"/>
                      </a:cubicBezTo>
                      <a:cubicBezTo>
                        <a:pt x="30" y="10"/>
                        <a:pt x="30" y="10"/>
                        <a:pt x="30" y="10"/>
                      </a:cubicBezTo>
                      <a:cubicBezTo>
                        <a:pt x="30" y="11"/>
                        <a:pt x="30" y="11"/>
                        <a:pt x="30" y="11"/>
                      </a:cubicBezTo>
                      <a:cubicBezTo>
                        <a:pt x="29" y="11"/>
                        <a:pt x="29" y="11"/>
                        <a:pt x="29" y="11"/>
                      </a:cubicBezTo>
                      <a:cubicBezTo>
                        <a:pt x="29" y="11"/>
                        <a:pt x="28" y="11"/>
                        <a:pt x="28" y="11"/>
                      </a:cubicBezTo>
                      <a:cubicBezTo>
                        <a:pt x="28" y="11"/>
                        <a:pt x="28" y="11"/>
                        <a:pt x="28" y="11"/>
                      </a:cubicBezTo>
                      <a:cubicBezTo>
                        <a:pt x="28" y="11"/>
                        <a:pt x="28" y="11"/>
                        <a:pt x="28" y="11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26" y="12"/>
                        <a:pt x="25" y="12"/>
                        <a:pt x="24" y="13"/>
                      </a:cubicBezTo>
                      <a:cubicBezTo>
                        <a:pt x="24" y="13"/>
                        <a:pt x="24" y="13"/>
                        <a:pt x="24" y="13"/>
                      </a:cubicBezTo>
                      <a:cubicBezTo>
                        <a:pt x="23" y="13"/>
                        <a:pt x="23" y="13"/>
                        <a:pt x="22" y="13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6" y="13"/>
                        <a:pt x="15" y="12"/>
                        <a:pt x="14" y="12"/>
                      </a:cubicBezTo>
                      <a:cubicBezTo>
                        <a:pt x="12" y="12"/>
                        <a:pt x="11" y="11"/>
                        <a:pt x="11" y="10"/>
                      </a:cubicBezTo>
                      <a:cubicBezTo>
                        <a:pt x="11" y="9"/>
                        <a:pt x="10" y="9"/>
                        <a:pt x="10" y="9"/>
                      </a:cubicBezTo>
                      <a:cubicBezTo>
                        <a:pt x="10" y="9"/>
                        <a:pt x="10" y="9"/>
                        <a:pt x="10" y="8"/>
                      </a:cubicBezTo>
                      <a:cubicBezTo>
                        <a:pt x="7" y="7"/>
                        <a:pt x="6" y="5"/>
                        <a:pt x="6" y="4"/>
                      </a:cubicBezTo>
                      <a:cubicBezTo>
                        <a:pt x="5" y="3"/>
                        <a:pt x="5" y="3"/>
                        <a:pt x="5" y="2"/>
                      </a:cubicBezTo>
                      <a:cubicBezTo>
                        <a:pt x="5" y="2"/>
                        <a:pt x="5" y="2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1"/>
                        <a:pt x="3" y="1"/>
                      </a:cubicBezTo>
                      <a:cubicBezTo>
                        <a:pt x="3" y="3"/>
                        <a:pt x="3" y="5"/>
                        <a:pt x="1" y="6"/>
                      </a:cubicBezTo>
                      <a:cubicBezTo>
                        <a:pt x="0" y="7"/>
                        <a:pt x="1" y="11"/>
                        <a:pt x="2" y="12"/>
                      </a:cubicBezTo>
                      <a:cubicBezTo>
                        <a:pt x="3" y="14"/>
                        <a:pt x="3" y="16"/>
                        <a:pt x="2" y="19"/>
                      </a:cubicBezTo>
                      <a:cubicBezTo>
                        <a:pt x="2" y="20"/>
                        <a:pt x="2" y="23"/>
                        <a:pt x="2" y="24"/>
                      </a:cubicBezTo>
                      <a:cubicBezTo>
                        <a:pt x="3" y="25"/>
                        <a:pt x="5" y="27"/>
                        <a:pt x="6" y="29"/>
                      </a:cubicBezTo>
                      <a:cubicBezTo>
                        <a:pt x="6" y="30"/>
                        <a:pt x="7" y="30"/>
                        <a:pt x="7" y="31"/>
                      </a:cubicBezTo>
                      <a:cubicBezTo>
                        <a:pt x="7" y="31"/>
                        <a:pt x="7" y="31"/>
                        <a:pt x="7" y="31"/>
                      </a:cubicBezTo>
                      <a:cubicBezTo>
                        <a:pt x="7" y="32"/>
                        <a:pt x="7" y="32"/>
                        <a:pt x="7" y="33"/>
                      </a:cubicBezTo>
                      <a:cubicBezTo>
                        <a:pt x="7" y="33"/>
                        <a:pt x="7" y="33"/>
                        <a:pt x="7" y="33"/>
                      </a:cubicBezTo>
                      <a:cubicBezTo>
                        <a:pt x="8" y="33"/>
                        <a:pt x="8" y="33"/>
                        <a:pt x="8" y="34"/>
                      </a:cubicBezTo>
                      <a:cubicBezTo>
                        <a:pt x="8" y="34"/>
                        <a:pt x="8" y="34"/>
                        <a:pt x="8" y="34"/>
                      </a:cubicBezTo>
                      <a:cubicBezTo>
                        <a:pt x="8" y="34"/>
                        <a:pt x="8" y="34"/>
                        <a:pt x="8" y="34"/>
                      </a:cubicBezTo>
                      <a:cubicBezTo>
                        <a:pt x="8" y="34"/>
                        <a:pt x="8" y="34"/>
                        <a:pt x="8" y="34"/>
                      </a:cubicBezTo>
                      <a:cubicBezTo>
                        <a:pt x="8" y="35"/>
                        <a:pt x="8" y="36"/>
                        <a:pt x="9" y="36"/>
                      </a:cubicBezTo>
                      <a:cubicBezTo>
                        <a:pt x="10" y="38"/>
                        <a:pt x="12" y="41"/>
                        <a:pt x="12" y="43"/>
                      </a:cubicBezTo>
                      <a:cubicBezTo>
                        <a:pt x="12" y="45"/>
                        <a:pt x="15" y="48"/>
                        <a:pt x="16" y="48"/>
                      </a:cubicBezTo>
                      <a:cubicBezTo>
                        <a:pt x="18" y="48"/>
                        <a:pt x="20" y="48"/>
                        <a:pt x="22" y="50"/>
                      </a:cubicBezTo>
                      <a:cubicBezTo>
                        <a:pt x="23" y="51"/>
                        <a:pt x="23" y="53"/>
                        <a:pt x="22" y="54"/>
                      </a:cubicBezTo>
                      <a:cubicBezTo>
                        <a:pt x="22" y="55"/>
                        <a:pt x="22" y="56"/>
                        <a:pt x="22" y="57"/>
                      </a:cubicBezTo>
                      <a:cubicBezTo>
                        <a:pt x="22" y="59"/>
                        <a:pt x="23" y="60"/>
                        <a:pt x="22" y="61"/>
                      </a:cubicBezTo>
                      <a:cubicBezTo>
                        <a:pt x="21" y="62"/>
                        <a:pt x="20" y="62"/>
                        <a:pt x="19" y="62"/>
                      </a:cubicBezTo>
                      <a:cubicBezTo>
                        <a:pt x="19" y="63"/>
                        <a:pt x="19" y="64"/>
                        <a:pt x="18" y="65"/>
                      </a:cubicBezTo>
                      <a:cubicBezTo>
                        <a:pt x="18" y="68"/>
                        <a:pt x="17" y="70"/>
                        <a:pt x="16" y="71"/>
                      </a:cubicBezTo>
                      <a:cubicBezTo>
                        <a:pt x="15" y="72"/>
                        <a:pt x="16" y="77"/>
                        <a:pt x="17" y="78"/>
                      </a:cubicBezTo>
                      <a:cubicBezTo>
                        <a:pt x="23" y="81"/>
                        <a:pt x="24" y="84"/>
                        <a:pt x="23" y="86"/>
                      </a:cubicBezTo>
                      <a:cubicBezTo>
                        <a:pt x="24" y="88"/>
                        <a:pt x="31" y="92"/>
                        <a:pt x="34" y="92"/>
                      </a:cubicBezTo>
                      <a:cubicBezTo>
                        <a:pt x="37" y="93"/>
                        <a:pt x="38" y="95"/>
                        <a:pt x="39" y="97"/>
                      </a:cubicBezTo>
                      <a:cubicBezTo>
                        <a:pt x="40" y="98"/>
                        <a:pt x="40" y="99"/>
                        <a:pt x="40" y="99"/>
                      </a:cubicBezTo>
                      <a:cubicBezTo>
                        <a:pt x="42" y="101"/>
                        <a:pt x="41" y="104"/>
                        <a:pt x="41" y="106"/>
                      </a:cubicBezTo>
                      <a:cubicBezTo>
                        <a:pt x="41" y="106"/>
                        <a:pt x="41" y="106"/>
                        <a:pt x="40" y="106"/>
                      </a:cubicBezTo>
                      <a:cubicBezTo>
                        <a:pt x="40" y="107"/>
                        <a:pt x="40" y="108"/>
                        <a:pt x="40" y="108"/>
                      </a:cubicBezTo>
                      <a:cubicBezTo>
                        <a:pt x="40" y="108"/>
                        <a:pt x="41" y="109"/>
                        <a:pt x="41" y="110"/>
                      </a:cubicBezTo>
                      <a:cubicBezTo>
                        <a:pt x="43" y="111"/>
                        <a:pt x="45" y="113"/>
                        <a:pt x="44" y="116"/>
                      </a:cubicBezTo>
                      <a:cubicBezTo>
                        <a:pt x="44" y="116"/>
                        <a:pt x="44" y="117"/>
                        <a:pt x="44" y="117"/>
                      </a:cubicBezTo>
                      <a:cubicBezTo>
                        <a:pt x="44" y="117"/>
                        <a:pt x="44" y="117"/>
                        <a:pt x="44" y="117"/>
                      </a:cubicBezTo>
                      <a:cubicBezTo>
                        <a:pt x="44" y="117"/>
                        <a:pt x="45" y="117"/>
                        <a:pt x="45" y="118"/>
                      </a:cubicBezTo>
                      <a:cubicBezTo>
                        <a:pt x="45" y="118"/>
                        <a:pt x="45" y="118"/>
                        <a:pt x="45" y="118"/>
                      </a:cubicBezTo>
                      <a:cubicBezTo>
                        <a:pt x="45" y="118"/>
                        <a:pt x="45" y="118"/>
                        <a:pt x="45" y="118"/>
                      </a:cubicBezTo>
                      <a:cubicBezTo>
                        <a:pt x="45" y="119"/>
                        <a:pt x="46" y="119"/>
                        <a:pt x="46" y="119"/>
                      </a:cubicBezTo>
                      <a:cubicBezTo>
                        <a:pt x="46" y="119"/>
                        <a:pt x="46" y="119"/>
                        <a:pt x="46" y="119"/>
                      </a:cubicBezTo>
                      <a:cubicBezTo>
                        <a:pt x="46" y="119"/>
                        <a:pt x="46" y="120"/>
                        <a:pt x="46" y="120"/>
                      </a:cubicBezTo>
                      <a:cubicBezTo>
                        <a:pt x="47" y="120"/>
                        <a:pt x="47" y="120"/>
                        <a:pt x="47" y="120"/>
                      </a:cubicBezTo>
                      <a:cubicBezTo>
                        <a:pt x="47" y="120"/>
                        <a:pt x="47" y="121"/>
                        <a:pt x="47" y="121"/>
                      </a:cubicBezTo>
                      <a:cubicBezTo>
                        <a:pt x="47" y="121"/>
                        <a:pt x="48" y="121"/>
                        <a:pt x="48" y="121"/>
                      </a:cubicBezTo>
                      <a:cubicBezTo>
                        <a:pt x="48" y="121"/>
                        <a:pt x="48" y="121"/>
                        <a:pt x="48" y="122"/>
                      </a:cubicBezTo>
                      <a:cubicBezTo>
                        <a:pt x="48" y="122"/>
                        <a:pt x="48" y="122"/>
                        <a:pt x="49" y="122"/>
                      </a:cubicBezTo>
                      <a:cubicBezTo>
                        <a:pt x="49" y="122"/>
                        <a:pt x="49" y="122"/>
                        <a:pt x="49" y="122"/>
                      </a:cubicBezTo>
                      <a:cubicBezTo>
                        <a:pt x="49" y="122"/>
                        <a:pt x="49" y="123"/>
                        <a:pt x="49" y="123"/>
                      </a:cubicBezTo>
                      <a:cubicBezTo>
                        <a:pt x="50" y="122"/>
                        <a:pt x="51" y="122"/>
                        <a:pt x="51" y="122"/>
                      </a:cubicBezTo>
                      <a:cubicBezTo>
                        <a:pt x="52" y="122"/>
                        <a:pt x="52" y="122"/>
                        <a:pt x="53" y="122"/>
                      </a:cubicBezTo>
                      <a:cubicBezTo>
                        <a:pt x="53" y="121"/>
                        <a:pt x="54" y="120"/>
                        <a:pt x="55" y="120"/>
                      </a:cubicBezTo>
                      <a:cubicBezTo>
                        <a:pt x="56" y="120"/>
                        <a:pt x="57" y="121"/>
                        <a:pt x="58" y="122"/>
                      </a:cubicBezTo>
                      <a:cubicBezTo>
                        <a:pt x="58" y="122"/>
                        <a:pt x="60" y="122"/>
                        <a:pt x="61" y="121"/>
                      </a:cubicBezTo>
                      <a:cubicBezTo>
                        <a:pt x="62" y="121"/>
                        <a:pt x="63" y="121"/>
                        <a:pt x="64" y="121"/>
                      </a:cubicBezTo>
                      <a:cubicBezTo>
                        <a:pt x="65" y="121"/>
                        <a:pt x="68" y="121"/>
                        <a:pt x="78" y="140"/>
                      </a:cubicBezTo>
                      <a:cubicBezTo>
                        <a:pt x="78" y="141"/>
                        <a:pt x="79" y="142"/>
                        <a:pt x="79" y="144"/>
                      </a:cubicBezTo>
                      <a:cubicBezTo>
                        <a:pt x="81" y="146"/>
                        <a:pt x="81" y="148"/>
                        <a:pt x="83" y="149"/>
                      </a:cubicBezTo>
                      <a:cubicBezTo>
                        <a:pt x="84" y="150"/>
                        <a:pt x="86" y="150"/>
                        <a:pt x="87" y="151"/>
                      </a:cubicBezTo>
                      <a:cubicBezTo>
                        <a:pt x="90" y="151"/>
                        <a:pt x="94" y="152"/>
                        <a:pt x="97" y="156"/>
                      </a:cubicBezTo>
                      <a:cubicBezTo>
                        <a:pt x="102" y="161"/>
                        <a:pt x="116" y="165"/>
                        <a:pt x="122" y="165"/>
                      </a:cubicBezTo>
                      <a:cubicBezTo>
                        <a:pt x="124" y="165"/>
                        <a:pt x="126" y="164"/>
                        <a:pt x="128" y="163"/>
                      </a:cubicBezTo>
                      <a:cubicBezTo>
                        <a:pt x="131" y="162"/>
                        <a:pt x="134" y="160"/>
                        <a:pt x="138" y="160"/>
                      </a:cubicBezTo>
                      <a:cubicBezTo>
                        <a:pt x="138" y="160"/>
                        <a:pt x="139" y="160"/>
                        <a:pt x="140" y="160"/>
                      </a:cubicBezTo>
                      <a:cubicBezTo>
                        <a:pt x="146" y="162"/>
                        <a:pt x="148" y="167"/>
                        <a:pt x="148" y="171"/>
                      </a:cubicBezTo>
                      <a:cubicBezTo>
                        <a:pt x="149" y="173"/>
                        <a:pt x="149" y="175"/>
                        <a:pt x="150" y="176"/>
                      </a:cubicBezTo>
                      <a:cubicBezTo>
                        <a:pt x="152" y="178"/>
                        <a:pt x="167" y="180"/>
                        <a:pt x="176" y="181"/>
                      </a:cubicBezTo>
                      <a:cubicBezTo>
                        <a:pt x="182" y="182"/>
                        <a:pt x="186" y="182"/>
                        <a:pt x="188" y="183"/>
                      </a:cubicBezTo>
                      <a:cubicBezTo>
                        <a:pt x="190" y="183"/>
                        <a:pt x="193" y="183"/>
                        <a:pt x="197" y="184"/>
                      </a:cubicBezTo>
                      <a:cubicBezTo>
                        <a:pt x="197" y="183"/>
                        <a:pt x="197" y="183"/>
                        <a:pt x="197" y="183"/>
                      </a:cubicBezTo>
                      <a:cubicBezTo>
                        <a:pt x="197" y="177"/>
                        <a:pt x="201" y="172"/>
                        <a:pt x="205" y="169"/>
                      </a:cubicBezTo>
                      <a:cubicBezTo>
                        <a:pt x="209" y="168"/>
                        <a:pt x="212" y="167"/>
                        <a:pt x="216" y="166"/>
                      </a:cubicBezTo>
                      <a:cubicBezTo>
                        <a:pt x="216" y="165"/>
                        <a:pt x="214" y="162"/>
                        <a:pt x="213" y="162"/>
                      </a:cubicBezTo>
                      <a:cubicBezTo>
                        <a:pt x="211" y="161"/>
                        <a:pt x="211" y="158"/>
                        <a:pt x="210" y="155"/>
                      </a:cubicBezTo>
                      <a:cubicBezTo>
                        <a:pt x="210" y="152"/>
                        <a:pt x="210" y="150"/>
                        <a:pt x="208" y="149"/>
                      </a:cubicBezTo>
                      <a:cubicBezTo>
                        <a:pt x="201" y="146"/>
                        <a:pt x="197" y="142"/>
                        <a:pt x="195" y="138"/>
                      </a:cubicBezTo>
                      <a:cubicBezTo>
                        <a:pt x="195" y="137"/>
                        <a:pt x="193" y="135"/>
                        <a:pt x="192" y="1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96" name="Freeform 1179">
                  <a:extLst>
                    <a:ext uri="{FF2B5EF4-FFF2-40B4-BE49-F238E27FC236}">
                      <a16:creationId xmlns="" xmlns:a16="http://schemas.microsoft.com/office/drawing/2014/main" id="{06B2AD6C-2424-4B08-A0C6-FADE0862EBFA}"/>
                    </a:ext>
                  </a:extLst>
                </p:cNvPr>
                <p:cNvSpPr/>
                <p:nvPr/>
              </p:nvSpPr>
              <p:spPr bwMode="auto">
                <a:xfrm>
                  <a:off x="7454608" y="4148530"/>
                  <a:ext cx="174484" cy="111842"/>
                </a:xfrm>
                <a:custGeom>
                  <a:gdLst>
                    <a:gd name="T0" fmla="*/ 64 w 81"/>
                    <a:gd name="T1" fmla="*/ 20 h 54"/>
                    <a:gd name="T2" fmla="*/ 61 w 81"/>
                    <a:gd name="T3" fmla="*/ 21 h 54"/>
                    <a:gd name="T4" fmla="*/ 59 w 81"/>
                    <a:gd name="T5" fmla="*/ 21 h 54"/>
                    <a:gd name="T6" fmla="*/ 56 w 81"/>
                    <a:gd name="T7" fmla="*/ 21 h 54"/>
                    <a:gd name="T8" fmla="*/ 53 w 81"/>
                    <a:gd name="T9" fmla="*/ 20 h 54"/>
                    <a:gd name="T10" fmla="*/ 51 w 81"/>
                    <a:gd name="T11" fmla="*/ 20 h 54"/>
                    <a:gd name="T12" fmla="*/ 43 w 81"/>
                    <a:gd name="T13" fmla="*/ 18 h 54"/>
                    <a:gd name="T14" fmla="*/ 34 w 81"/>
                    <a:gd name="T15" fmla="*/ 18 h 54"/>
                    <a:gd name="T16" fmla="*/ 31 w 81"/>
                    <a:gd name="T17" fmla="*/ 17 h 54"/>
                    <a:gd name="T18" fmla="*/ 24 w 81"/>
                    <a:gd name="T19" fmla="*/ 18 h 54"/>
                    <a:gd name="T20" fmla="*/ 21 w 81"/>
                    <a:gd name="T21" fmla="*/ 18 h 54"/>
                    <a:gd name="T22" fmla="*/ 20 w 81"/>
                    <a:gd name="T23" fmla="*/ 18 h 54"/>
                    <a:gd name="T24" fmla="*/ 18 w 81"/>
                    <a:gd name="T25" fmla="*/ 18 h 54"/>
                    <a:gd name="T26" fmla="*/ 17 w 81"/>
                    <a:gd name="T27" fmla="*/ 17 h 54"/>
                    <a:gd name="T28" fmla="*/ 18 w 81"/>
                    <a:gd name="T29" fmla="*/ 11 h 54"/>
                    <a:gd name="T30" fmla="*/ 27 w 81"/>
                    <a:gd name="T31" fmla="*/ 6 h 54"/>
                    <a:gd name="T32" fmla="*/ 29 w 81"/>
                    <a:gd name="T33" fmla="*/ 7 h 54"/>
                    <a:gd name="T34" fmla="*/ 30 w 81"/>
                    <a:gd name="T35" fmla="*/ 5 h 54"/>
                    <a:gd name="T36" fmla="*/ 31 w 81"/>
                    <a:gd name="T37" fmla="*/ 3 h 54"/>
                    <a:gd name="T38" fmla="*/ 31 w 81"/>
                    <a:gd name="T39" fmla="*/ 1 h 54"/>
                    <a:gd name="T40" fmla="*/ 27 w 81"/>
                    <a:gd name="T41" fmla="*/ 3 h 54"/>
                    <a:gd name="T42" fmla="*/ 21 w 81"/>
                    <a:gd name="T43" fmla="*/ 4 h 54"/>
                    <a:gd name="T44" fmla="*/ 12 w 81"/>
                    <a:gd name="T45" fmla="*/ 11 h 54"/>
                    <a:gd name="T46" fmla="*/ 9 w 81"/>
                    <a:gd name="T47" fmla="*/ 17 h 54"/>
                    <a:gd name="T48" fmla="*/ 0 w 81"/>
                    <a:gd name="T49" fmla="*/ 20 h 54"/>
                    <a:gd name="T50" fmla="*/ 7 w 81"/>
                    <a:gd name="T51" fmla="*/ 28 h 54"/>
                    <a:gd name="T52" fmla="*/ 7 w 81"/>
                    <a:gd name="T53" fmla="*/ 39 h 54"/>
                    <a:gd name="T54" fmla="*/ 6 w 81"/>
                    <a:gd name="T55" fmla="*/ 40 h 54"/>
                    <a:gd name="T56" fmla="*/ 6 w 81"/>
                    <a:gd name="T57" fmla="*/ 41 h 54"/>
                    <a:gd name="T58" fmla="*/ 5 w 81"/>
                    <a:gd name="T59" fmla="*/ 42 h 54"/>
                    <a:gd name="T60" fmla="*/ 4 w 81"/>
                    <a:gd name="T61" fmla="*/ 43 h 54"/>
                    <a:gd name="T62" fmla="*/ 4 w 81"/>
                    <a:gd name="T63" fmla="*/ 45 h 54"/>
                    <a:gd name="T64" fmla="*/ 4 w 81"/>
                    <a:gd name="T65" fmla="*/ 46 h 54"/>
                    <a:gd name="T66" fmla="*/ 3 w 81"/>
                    <a:gd name="T67" fmla="*/ 48 h 54"/>
                    <a:gd name="T68" fmla="*/ 4 w 81"/>
                    <a:gd name="T69" fmla="*/ 49 h 54"/>
                    <a:gd name="T70" fmla="*/ 4 w 81"/>
                    <a:gd name="T71" fmla="*/ 49 h 54"/>
                    <a:gd name="T72" fmla="*/ 9 w 81"/>
                    <a:gd name="T73" fmla="*/ 47 h 54"/>
                    <a:gd name="T74" fmla="*/ 15 w 81"/>
                    <a:gd name="T75" fmla="*/ 47 h 54"/>
                    <a:gd name="T76" fmla="*/ 23 w 81"/>
                    <a:gd name="T77" fmla="*/ 42 h 54"/>
                    <a:gd name="T78" fmla="*/ 39 w 81"/>
                    <a:gd name="T79" fmla="*/ 30 h 54"/>
                    <a:gd name="T80" fmla="*/ 43 w 81"/>
                    <a:gd name="T81" fmla="*/ 36 h 54"/>
                    <a:gd name="T82" fmla="*/ 46 w 81"/>
                    <a:gd name="T83" fmla="*/ 49 h 54"/>
                    <a:gd name="T84" fmla="*/ 49 w 81"/>
                    <a:gd name="T85" fmla="*/ 53 h 54"/>
                    <a:gd name="T86" fmla="*/ 52 w 81"/>
                    <a:gd name="T87" fmla="*/ 52 h 54"/>
                    <a:gd name="T88" fmla="*/ 55 w 81"/>
                    <a:gd name="T89" fmla="*/ 51 h 54"/>
                    <a:gd name="T90" fmla="*/ 69 w 81"/>
                    <a:gd name="T91" fmla="*/ 43 h 54"/>
                    <a:gd name="T92" fmla="*/ 69 w 81"/>
                    <a:gd name="T93" fmla="*/ 43 h 54"/>
                    <a:gd name="T94" fmla="*/ 71 w 81"/>
                    <a:gd name="T95" fmla="*/ 46 h 54"/>
                    <a:gd name="T96" fmla="*/ 73 w 81"/>
                    <a:gd name="T97" fmla="*/ 46 h 54"/>
                    <a:gd name="T98" fmla="*/ 73 w 81"/>
                    <a:gd name="T99" fmla="*/ 46 h 54"/>
                    <a:gd name="T100" fmla="*/ 76 w 81"/>
                    <a:gd name="T101" fmla="*/ 46 h 54"/>
                    <a:gd name="T102" fmla="*/ 77 w 81"/>
                    <a:gd name="T103" fmla="*/ 47 h 54"/>
                    <a:gd name="T104" fmla="*/ 79 w 81"/>
                    <a:gd name="T105" fmla="*/ 47 h 54"/>
                    <a:gd name="T106" fmla="*/ 81 w 81"/>
                    <a:gd name="T107" fmla="*/ 48 h 54"/>
                    <a:gd name="T108" fmla="*/ 70 w 81"/>
                    <a:gd name="T109" fmla="*/ 29 h 54"/>
                    <a:gd name="T110" fmla="*/ 68 w 81"/>
                    <a:gd name="T111" fmla="*/ 24 h 54"/>
                    <a:gd name="T112" fmla="*/ 66 w 81"/>
                    <a:gd name="T113" fmla="*/ 20 h 54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81" h="54">
                      <a:moveTo>
                        <a:pt x="65" y="20"/>
                      </a:moveTo>
                      <a:cubicBezTo>
                        <a:pt x="65" y="20"/>
                        <a:pt x="65" y="20"/>
                        <a:pt x="64" y="20"/>
                      </a:cubicBezTo>
                      <a:cubicBezTo>
                        <a:pt x="64" y="20"/>
                        <a:pt x="63" y="20"/>
                        <a:pt x="62" y="21"/>
                      </a:cubicBezTo>
                      <a:cubicBezTo>
                        <a:pt x="62" y="21"/>
                        <a:pt x="62" y="21"/>
                        <a:pt x="61" y="21"/>
                      </a:cubicBezTo>
                      <a:cubicBezTo>
                        <a:pt x="61" y="21"/>
                        <a:pt x="60" y="21"/>
                        <a:pt x="59" y="21"/>
                      </a:cubicBezTo>
                      <a:cubicBezTo>
                        <a:pt x="59" y="21"/>
                        <a:pt x="59" y="21"/>
                        <a:pt x="59" y="21"/>
                      </a:cubicBezTo>
                      <a:cubicBezTo>
                        <a:pt x="58" y="21"/>
                        <a:pt x="57" y="21"/>
                        <a:pt x="56" y="21"/>
                      </a:cubicBezTo>
                      <a:cubicBezTo>
                        <a:pt x="56" y="21"/>
                        <a:pt x="56" y="21"/>
                        <a:pt x="56" y="21"/>
                      </a:cubicBezTo>
                      <a:cubicBezTo>
                        <a:pt x="56" y="21"/>
                        <a:pt x="56" y="21"/>
                        <a:pt x="56" y="21"/>
                      </a:cubicBezTo>
                      <a:cubicBezTo>
                        <a:pt x="55" y="21"/>
                        <a:pt x="54" y="21"/>
                        <a:pt x="53" y="20"/>
                      </a:cubicBezTo>
                      <a:cubicBezTo>
                        <a:pt x="53" y="20"/>
                        <a:pt x="53" y="20"/>
                        <a:pt x="53" y="20"/>
                      </a:cubicBezTo>
                      <a:cubicBezTo>
                        <a:pt x="53" y="20"/>
                        <a:pt x="52" y="20"/>
                        <a:pt x="51" y="20"/>
                      </a:cubicBezTo>
                      <a:cubicBezTo>
                        <a:pt x="50" y="21"/>
                        <a:pt x="49" y="21"/>
                        <a:pt x="49" y="21"/>
                      </a:cubicBezTo>
                      <a:cubicBezTo>
                        <a:pt x="48" y="21"/>
                        <a:pt x="45" y="21"/>
                        <a:pt x="43" y="18"/>
                      </a:cubicBezTo>
                      <a:cubicBezTo>
                        <a:pt x="42" y="18"/>
                        <a:pt x="41" y="18"/>
                        <a:pt x="41" y="18"/>
                      </a:cubicBezTo>
                      <a:cubicBezTo>
                        <a:pt x="39" y="19"/>
                        <a:pt x="36" y="19"/>
                        <a:pt x="34" y="18"/>
                      </a:cubicBezTo>
                      <a:cubicBezTo>
                        <a:pt x="34" y="18"/>
                        <a:pt x="33" y="18"/>
                        <a:pt x="33" y="18"/>
                      </a:cubicBezTo>
                      <a:cubicBezTo>
                        <a:pt x="33" y="18"/>
                        <a:pt x="32" y="18"/>
                        <a:pt x="31" y="17"/>
                      </a:cubicBezTo>
                      <a:cubicBezTo>
                        <a:pt x="30" y="17"/>
                        <a:pt x="30" y="17"/>
                        <a:pt x="29" y="17"/>
                      </a:cubicBezTo>
                      <a:cubicBezTo>
                        <a:pt x="28" y="17"/>
                        <a:pt x="26" y="18"/>
                        <a:pt x="24" y="18"/>
                      </a:cubicBezTo>
                      <a:cubicBezTo>
                        <a:pt x="23" y="18"/>
                        <a:pt x="22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0" y="18"/>
                        <a:pt x="20" y="18"/>
                      </a:cubicBezTo>
                      <a:cubicBezTo>
                        <a:pt x="20" y="18"/>
                        <a:pt x="20" y="18"/>
                        <a:pt x="20" y="18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cubicBezTo>
                        <a:pt x="19" y="18"/>
                        <a:pt x="18" y="18"/>
                        <a:pt x="18" y="18"/>
                      </a:cubicBezTo>
                      <a:cubicBezTo>
                        <a:pt x="18" y="17"/>
                        <a:pt x="18" y="17"/>
                        <a:pt x="17" y="17"/>
                      </a:cubicBezTo>
                      <a:cubicBezTo>
                        <a:pt x="17" y="17"/>
                        <a:pt x="17" y="17"/>
                        <a:pt x="17" y="17"/>
                      </a:cubicBezTo>
                      <a:cubicBezTo>
                        <a:pt x="17" y="17"/>
                        <a:pt x="16" y="16"/>
                        <a:pt x="16" y="15"/>
                      </a:cubicBezTo>
                      <a:cubicBezTo>
                        <a:pt x="16" y="14"/>
                        <a:pt x="17" y="13"/>
                        <a:pt x="18" y="11"/>
                      </a:cubicBezTo>
                      <a:cubicBezTo>
                        <a:pt x="20" y="9"/>
                        <a:pt x="23" y="7"/>
                        <a:pt x="25" y="6"/>
                      </a:cubicBezTo>
                      <a:cubicBezTo>
                        <a:pt x="26" y="6"/>
                        <a:pt x="26" y="6"/>
                        <a:pt x="27" y="6"/>
                      </a:cubicBezTo>
                      <a:cubicBezTo>
                        <a:pt x="27" y="6"/>
                        <a:pt x="28" y="7"/>
                        <a:pt x="29" y="7"/>
                      </a:cubicBezTo>
                      <a:cubicBezTo>
                        <a:pt x="29" y="7"/>
                        <a:pt x="29" y="7"/>
                        <a:pt x="29" y="7"/>
                      </a:cubicBezTo>
                      <a:cubicBezTo>
                        <a:pt x="29" y="6"/>
                        <a:pt x="29" y="6"/>
                        <a:pt x="29" y="6"/>
                      </a:cubicBezTo>
                      <a:cubicBezTo>
                        <a:pt x="29" y="5"/>
                        <a:pt x="30" y="5"/>
                        <a:pt x="30" y="5"/>
                      </a:cubicBezTo>
                      <a:cubicBezTo>
                        <a:pt x="30" y="4"/>
                        <a:pt x="30" y="4"/>
                        <a:pt x="30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1" y="2"/>
                        <a:pt x="31" y="2"/>
                      </a:cubicBezTo>
                      <a:cubicBezTo>
                        <a:pt x="31" y="2"/>
                        <a:pt x="31" y="1"/>
                        <a:pt x="31" y="1"/>
                      </a:cubicBezTo>
                      <a:cubicBezTo>
                        <a:pt x="32" y="1"/>
                        <a:pt x="32" y="1"/>
                        <a:pt x="32" y="0"/>
                      </a:cubicBezTo>
                      <a:cubicBezTo>
                        <a:pt x="31" y="1"/>
                        <a:pt x="29" y="1"/>
                        <a:pt x="27" y="3"/>
                      </a:cubicBezTo>
                      <a:cubicBezTo>
                        <a:pt x="26" y="4"/>
                        <a:pt x="24" y="4"/>
                        <a:pt x="23" y="4"/>
                      </a:cubicBezTo>
                      <a:cubicBezTo>
                        <a:pt x="23" y="4"/>
                        <a:pt x="22" y="4"/>
                        <a:pt x="21" y="4"/>
                      </a:cubicBezTo>
                      <a:cubicBezTo>
                        <a:pt x="20" y="3"/>
                        <a:pt x="19" y="4"/>
                        <a:pt x="19" y="4"/>
                      </a:cubicBezTo>
                      <a:cubicBezTo>
                        <a:pt x="19" y="6"/>
                        <a:pt x="17" y="11"/>
                        <a:pt x="12" y="11"/>
                      </a:cubicBezTo>
                      <a:cubicBezTo>
                        <a:pt x="12" y="11"/>
                        <a:pt x="12" y="12"/>
                        <a:pt x="12" y="12"/>
                      </a:cubicBezTo>
                      <a:cubicBezTo>
                        <a:pt x="12" y="13"/>
                        <a:pt x="12" y="16"/>
                        <a:pt x="9" y="17"/>
                      </a:cubicBezTo>
                      <a:cubicBezTo>
                        <a:pt x="8" y="18"/>
                        <a:pt x="6" y="18"/>
                        <a:pt x="5" y="18"/>
                      </a:cubicBezTo>
                      <a:cubicBezTo>
                        <a:pt x="3" y="18"/>
                        <a:pt x="0" y="19"/>
                        <a:pt x="0" y="20"/>
                      </a:cubicBezTo>
                      <a:cubicBezTo>
                        <a:pt x="0" y="20"/>
                        <a:pt x="1" y="21"/>
                        <a:pt x="2" y="22"/>
                      </a:cubicBezTo>
                      <a:cubicBezTo>
                        <a:pt x="4" y="23"/>
                        <a:pt x="7" y="25"/>
                        <a:pt x="7" y="28"/>
                      </a:cubicBezTo>
                      <a:cubicBezTo>
                        <a:pt x="7" y="29"/>
                        <a:pt x="7" y="31"/>
                        <a:pt x="8" y="32"/>
                      </a:cubicBezTo>
                      <a:cubicBezTo>
                        <a:pt x="9" y="34"/>
                        <a:pt x="10" y="37"/>
                        <a:pt x="7" y="39"/>
                      </a:cubicBezTo>
                      <a:cubicBezTo>
                        <a:pt x="7" y="40"/>
                        <a:pt x="7" y="40"/>
                        <a:pt x="7" y="40"/>
                      </a:cubicBezTo>
                      <a:cubicBezTo>
                        <a:pt x="7" y="40"/>
                        <a:pt x="6" y="40"/>
                        <a:pt x="6" y="40"/>
                      </a:cubicBezTo>
                      <a:cubicBezTo>
                        <a:pt x="6" y="40"/>
                        <a:pt x="6" y="41"/>
                        <a:pt x="6" y="41"/>
                      </a:cubicBezTo>
                      <a:cubicBezTo>
                        <a:pt x="6" y="41"/>
                        <a:pt x="6" y="41"/>
                        <a:pt x="6" y="41"/>
                      </a:cubicBezTo>
                      <a:cubicBezTo>
                        <a:pt x="6" y="41"/>
                        <a:pt x="5" y="41"/>
                        <a:pt x="5" y="42"/>
                      </a:cubicBezTo>
                      <a:cubicBezTo>
                        <a:pt x="5" y="42"/>
                        <a:pt x="5" y="42"/>
                        <a:pt x="5" y="42"/>
                      </a:cubicBezTo>
                      <a:cubicBezTo>
                        <a:pt x="5" y="42"/>
                        <a:pt x="5" y="42"/>
                        <a:pt x="5" y="43"/>
                      </a:cubicBezTo>
                      <a:cubicBezTo>
                        <a:pt x="5" y="43"/>
                        <a:pt x="4" y="43"/>
                        <a:pt x="4" y="43"/>
                      </a:cubicBezTo>
                      <a:cubicBezTo>
                        <a:pt x="4" y="43"/>
                        <a:pt x="4" y="44"/>
                        <a:pt x="4" y="44"/>
                      </a:cubicBezTo>
                      <a:cubicBezTo>
                        <a:pt x="4" y="44"/>
                        <a:pt x="4" y="44"/>
                        <a:pt x="4" y="45"/>
                      </a:cubicBezTo>
                      <a:cubicBezTo>
                        <a:pt x="4" y="45"/>
                        <a:pt x="4" y="45"/>
                        <a:pt x="4" y="45"/>
                      </a:cubicBezTo>
                      <a:cubicBezTo>
                        <a:pt x="4" y="46"/>
                        <a:pt x="4" y="46"/>
                        <a:pt x="4" y="46"/>
                      </a:cubicBezTo>
                      <a:cubicBezTo>
                        <a:pt x="4" y="46"/>
                        <a:pt x="4" y="47"/>
                        <a:pt x="3" y="47"/>
                      </a:cubicBezTo>
                      <a:cubicBezTo>
                        <a:pt x="3" y="47"/>
                        <a:pt x="3" y="48"/>
                        <a:pt x="3" y="48"/>
                      </a:cubicBezTo>
                      <a:cubicBezTo>
                        <a:pt x="3" y="48"/>
                        <a:pt x="3" y="48"/>
                        <a:pt x="3" y="49"/>
                      </a:cubicBezTo>
                      <a:cubicBezTo>
                        <a:pt x="3" y="49"/>
                        <a:pt x="4" y="49"/>
                        <a:pt x="4" y="49"/>
                      </a:cubicBezTo>
                      <a:cubicBezTo>
                        <a:pt x="4" y="49"/>
                        <a:pt x="4" y="49"/>
                        <a:pt x="4" y="49"/>
                      </a:cubicBezTo>
                      <a:cubicBezTo>
                        <a:pt x="4" y="49"/>
                        <a:pt x="4" y="49"/>
                        <a:pt x="4" y="49"/>
                      </a:cubicBezTo>
                      <a:cubicBezTo>
                        <a:pt x="5" y="49"/>
                        <a:pt x="5" y="49"/>
                        <a:pt x="5" y="49"/>
                      </a:cubicBezTo>
                      <a:cubicBezTo>
                        <a:pt x="6" y="48"/>
                        <a:pt x="8" y="47"/>
                        <a:pt x="9" y="47"/>
                      </a:cubicBezTo>
                      <a:cubicBezTo>
                        <a:pt x="10" y="47"/>
                        <a:pt x="11" y="47"/>
                        <a:pt x="12" y="47"/>
                      </a:cubicBezTo>
                      <a:cubicBezTo>
                        <a:pt x="15" y="47"/>
                        <a:pt x="15" y="47"/>
                        <a:pt x="15" y="47"/>
                      </a:cubicBezTo>
                      <a:cubicBezTo>
                        <a:pt x="16" y="47"/>
                        <a:pt x="16" y="47"/>
                        <a:pt x="16" y="46"/>
                      </a:cubicBezTo>
                      <a:cubicBezTo>
                        <a:pt x="17" y="44"/>
                        <a:pt x="20" y="43"/>
                        <a:pt x="23" y="42"/>
                      </a:cubicBezTo>
                      <a:cubicBezTo>
                        <a:pt x="24" y="42"/>
                        <a:pt x="26" y="42"/>
                        <a:pt x="27" y="41"/>
                      </a:cubicBezTo>
                      <a:cubicBezTo>
                        <a:pt x="27" y="37"/>
                        <a:pt x="34" y="30"/>
                        <a:pt x="39" y="30"/>
                      </a:cubicBezTo>
                      <a:cubicBezTo>
                        <a:pt x="39" y="30"/>
                        <a:pt x="39" y="30"/>
                        <a:pt x="39" y="30"/>
                      </a:cubicBezTo>
                      <a:cubicBezTo>
                        <a:pt x="43" y="30"/>
                        <a:pt x="43" y="34"/>
                        <a:pt x="43" y="36"/>
                      </a:cubicBezTo>
                      <a:cubicBezTo>
                        <a:pt x="43" y="38"/>
                        <a:pt x="43" y="39"/>
                        <a:pt x="44" y="40"/>
                      </a:cubicBezTo>
                      <a:cubicBezTo>
                        <a:pt x="49" y="41"/>
                        <a:pt x="47" y="46"/>
                        <a:pt x="46" y="49"/>
                      </a:cubicBezTo>
                      <a:cubicBezTo>
                        <a:pt x="46" y="51"/>
                        <a:pt x="45" y="53"/>
                        <a:pt x="46" y="53"/>
                      </a:cubicBezTo>
                      <a:cubicBezTo>
                        <a:pt x="46" y="54"/>
                        <a:pt x="47" y="54"/>
                        <a:pt x="49" y="53"/>
                      </a:cubicBezTo>
                      <a:cubicBezTo>
                        <a:pt x="49" y="53"/>
                        <a:pt x="49" y="53"/>
                        <a:pt x="50" y="53"/>
                      </a:cubicBezTo>
                      <a:cubicBezTo>
                        <a:pt x="50" y="53"/>
                        <a:pt x="51" y="52"/>
                        <a:pt x="52" y="52"/>
                      </a:cubicBezTo>
                      <a:cubicBezTo>
                        <a:pt x="53" y="52"/>
                        <a:pt x="54" y="51"/>
                        <a:pt x="54" y="51"/>
                      </a:cubicBezTo>
                      <a:cubicBezTo>
                        <a:pt x="55" y="51"/>
                        <a:pt x="55" y="51"/>
                        <a:pt x="55" y="51"/>
                      </a:cubicBezTo>
                      <a:cubicBezTo>
                        <a:pt x="61" y="45"/>
                        <a:pt x="66" y="42"/>
                        <a:pt x="69" y="43"/>
                      </a:cubicBezTo>
                      <a:cubicBezTo>
                        <a:pt x="69" y="43"/>
                        <a:pt x="69" y="43"/>
                        <a:pt x="69" y="43"/>
                      </a:cubicBezTo>
                      <a:cubicBezTo>
                        <a:pt x="69" y="43"/>
                        <a:pt x="69" y="43"/>
                        <a:pt x="69" y="43"/>
                      </a:cubicBezTo>
                      <a:cubicBezTo>
                        <a:pt x="69" y="43"/>
                        <a:pt x="69" y="43"/>
                        <a:pt x="69" y="43"/>
                      </a:cubicBezTo>
                      <a:cubicBezTo>
                        <a:pt x="70" y="44"/>
                        <a:pt x="71" y="45"/>
                        <a:pt x="71" y="45"/>
                      </a:cubicBezTo>
                      <a:cubicBezTo>
                        <a:pt x="71" y="45"/>
                        <a:pt x="71" y="46"/>
                        <a:pt x="71" y="46"/>
                      </a:cubicBezTo>
                      <a:cubicBezTo>
                        <a:pt x="72" y="46"/>
                        <a:pt x="72" y="46"/>
                        <a:pt x="72" y="46"/>
                      </a:cubicBezTo>
                      <a:cubicBezTo>
                        <a:pt x="72" y="46"/>
                        <a:pt x="72" y="46"/>
                        <a:pt x="73" y="46"/>
                      </a:cubicBezTo>
                      <a:cubicBezTo>
                        <a:pt x="73" y="46"/>
                        <a:pt x="73" y="46"/>
                        <a:pt x="73" y="46"/>
                      </a:cubicBezTo>
                      <a:cubicBezTo>
                        <a:pt x="73" y="46"/>
                        <a:pt x="73" y="46"/>
                        <a:pt x="73" y="46"/>
                      </a:cubicBezTo>
                      <a:cubicBezTo>
                        <a:pt x="74" y="46"/>
                        <a:pt x="75" y="46"/>
                        <a:pt x="76" y="46"/>
                      </a:cubicBezTo>
                      <a:cubicBezTo>
                        <a:pt x="76" y="46"/>
                        <a:pt x="76" y="46"/>
                        <a:pt x="76" y="46"/>
                      </a:cubicBezTo>
                      <a:cubicBezTo>
                        <a:pt x="76" y="46"/>
                        <a:pt x="77" y="47"/>
                        <a:pt x="77" y="47"/>
                      </a:cubicBezTo>
                      <a:cubicBezTo>
                        <a:pt x="77" y="47"/>
                        <a:pt x="77" y="47"/>
                        <a:pt x="77" y="47"/>
                      </a:cubicBezTo>
                      <a:cubicBezTo>
                        <a:pt x="78" y="47"/>
                        <a:pt x="78" y="47"/>
                        <a:pt x="78" y="47"/>
                      </a:cubicBezTo>
                      <a:cubicBezTo>
                        <a:pt x="79" y="47"/>
                        <a:pt x="79" y="47"/>
                        <a:pt x="79" y="47"/>
                      </a:cubicBezTo>
                      <a:cubicBezTo>
                        <a:pt x="81" y="48"/>
                        <a:pt x="81" y="48"/>
                        <a:pt x="81" y="48"/>
                      </a:cubicBezTo>
                      <a:cubicBezTo>
                        <a:pt x="81" y="48"/>
                        <a:pt x="81" y="48"/>
                        <a:pt x="81" y="48"/>
                      </a:cubicBezTo>
                      <a:cubicBezTo>
                        <a:pt x="81" y="45"/>
                        <a:pt x="80" y="38"/>
                        <a:pt x="79" y="35"/>
                      </a:cubicBezTo>
                      <a:cubicBezTo>
                        <a:pt x="79" y="34"/>
                        <a:pt x="75" y="31"/>
                        <a:pt x="70" y="29"/>
                      </a:cubicBezTo>
                      <a:cubicBezTo>
                        <a:pt x="69" y="29"/>
                        <a:pt x="69" y="29"/>
                        <a:pt x="69" y="29"/>
                      </a:cubicBezTo>
                      <a:cubicBezTo>
                        <a:pt x="68" y="24"/>
                        <a:pt x="68" y="24"/>
                        <a:pt x="68" y="24"/>
                      </a:cubicBezTo>
                      <a:cubicBezTo>
                        <a:pt x="67" y="20"/>
                        <a:pt x="67" y="20"/>
                        <a:pt x="67" y="20"/>
                      </a:cubicBezTo>
                      <a:cubicBezTo>
                        <a:pt x="67" y="20"/>
                        <a:pt x="67" y="20"/>
                        <a:pt x="66" y="20"/>
                      </a:cubicBezTo>
                      <a:cubicBezTo>
                        <a:pt x="66" y="20"/>
                        <a:pt x="66" y="20"/>
                        <a:pt x="65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97" name="Freeform 1180">
                  <a:extLst>
                    <a:ext uri="{FF2B5EF4-FFF2-40B4-BE49-F238E27FC236}">
                      <a16:creationId xmlns="" xmlns:a16="http://schemas.microsoft.com/office/drawing/2014/main" id="{ED618094-4E26-405D-8312-A6ED6B91AF61}"/>
                    </a:ext>
                  </a:extLst>
                </p:cNvPr>
                <p:cNvSpPr/>
                <p:nvPr/>
              </p:nvSpPr>
              <p:spPr bwMode="auto">
                <a:xfrm>
                  <a:off x="6854110" y="4135372"/>
                  <a:ext cx="65715" cy="59210"/>
                </a:xfrm>
                <a:custGeom>
                  <a:gdLst>
                    <a:gd name="T0" fmla="*/ 31 w 31"/>
                    <a:gd name="T1" fmla="*/ 27 h 28"/>
                    <a:gd name="T2" fmla="*/ 31 w 31"/>
                    <a:gd name="T3" fmla="*/ 27 h 28"/>
                    <a:gd name="T4" fmla="*/ 31 w 31"/>
                    <a:gd name="T5" fmla="*/ 27 h 28"/>
                    <a:gd name="T6" fmla="*/ 31 w 31"/>
                    <a:gd name="T7" fmla="*/ 25 h 28"/>
                    <a:gd name="T8" fmla="*/ 30 w 31"/>
                    <a:gd name="T9" fmla="*/ 25 h 28"/>
                    <a:gd name="T10" fmla="*/ 30 w 31"/>
                    <a:gd name="T11" fmla="*/ 24 h 28"/>
                    <a:gd name="T12" fmla="*/ 30 w 31"/>
                    <a:gd name="T13" fmla="*/ 24 h 28"/>
                    <a:gd name="T14" fmla="*/ 30 w 31"/>
                    <a:gd name="T15" fmla="*/ 23 h 28"/>
                    <a:gd name="T16" fmla="*/ 28 w 31"/>
                    <a:gd name="T17" fmla="*/ 21 h 28"/>
                    <a:gd name="T18" fmla="*/ 23 w 31"/>
                    <a:gd name="T19" fmla="*/ 15 h 28"/>
                    <a:gd name="T20" fmla="*/ 21 w 31"/>
                    <a:gd name="T21" fmla="*/ 11 h 28"/>
                    <a:gd name="T22" fmla="*/ 19 w 31"/>
                    <a:gd name="T23" fmla="*/ 5 h 28"/>
                    <a:gd name="T24" fmla="*/ 17 w 31"/>
                    <a:gd name="T25" fmla="*/ 2 h 28"/>
                    <a:gd name="T26" fmla="*/ 17 w 31"/>
                    <a:gd name="T27" fmla="*/ 1 h 28"/>
                    <a:gd name="T28" fmla="*/ 16 w 31"/>
                    <a:gd name="T29" fmla="*/ 1 h 28"/>
                    <a:gd name="T30" fmla="*/ 15 w 31"/>
                    <a:gd name="T31" fmla="*/ 0 h 28"/>
                    <a:gd name="T32" fmla="*/ 13 w 31"/>
                    <a:gd name="T33" fmla="*/ 0 h 28"/>
                    <a:gd name="T34" fmla="*/ 12 w 31"/>
                    <a:gd name="T35" fmla="*/ 0 h 28"/>
                    <a:gd name="T36" fmla="*/ 11 w 31"/>
                    <a:gd name="T37" fmla="*/ 0 h 28"/>
                    <a:gd name="T38" fmla="*/ 10 w 31"/>
                    <a:gd name="T39" fmla="*/ 0 h 28"/>
                    <a:gd name="T40" fmla="*/ 8 w 31"/>
                    <a:gd name="T41" fmla="*/ 0 h 28"/>
                    <a:gd name="T42" fmla="*/ 2 w 31"/>
                    <a:gd name="T43" fmla="*/ 1 h 28"/>
                    <a:gd name="T44" fmla="*/ 0 w 31"/>
                    <a:gd name="T45" fmla="*/ 2 h 28"/>
                    <a:gd name="T46" fmla="*/ 0 w 31"/>
                    <a:gd name="T47" fmla="*/ 2 h 28"/>
                    <a:gd name="T48" fmla="*/ 0 w 31"/>
                    <a:gd name="T49" fmla="*/ 4 h 28"/>
                    <a:gd name="T50" fmla="*/ 1 w 31"/>
                    <a:gd name="T51" fmla="*/ 8 h 28"/>
                    <a:gd name="T52" fmla="*/ 1 w 31"/>
                    <a:gd name="T53" fmla="*/ 9 h 28"/>
                    <a:gd name="T54" fmla="*/ 3 w 31"/>
                    <a:gd name="T55" fmla="*/ 10 h 28"/>
                    <a:gd name="T56" fmla="*/ 5 w 31"/>
                    <a:gd name="T57" fmla="*/ 10 h 28"/>
                    <a:gd name="T58" fmla="*/ 6 w 31"/>
                    <a:gd name="T59" fmla="*/ 10 h 28"/>
                    <a:gd name="T60" fmla="*/ 9 w 31"/>
                    <a:gd name="T61" fmla="*/ 11 h 28"/>
                    <a:gd name="T62" fmla="*/ 9 w 31"/>
                    <a:gd name="T63" fmla="*/ 12 h 28"/>
                    <a:gd name="T64" fmla="*/ 9 w 31"/>
                    <a:gd name="T65" fmla="*/ 12 h 28"/>
                    <a:gd name="T66" fmla="*/ 10 w 31"/>
                    <a:gd name="T67" fmla="*/ 12 h 28"/>
                    <a:gd name="T68" fmla="*/ 10 w 31"/>
                    <a:gd name="T69" fmla="*/ 13 h 28"/>
                    <a:gd name="T70" fmla="*/ 10 w 31"/>
                    <a:gd name="T71" fmla="*/ 13 h 28"/>
                    <a:gd name="T72" fmla="*/ 11 w 31"/>
                    <a:gd name="T73" fmla="*/ 14 h 28"/>
                    <a:gd name="T74" fmla="*/ 11 w 31"/>
                    <a:gd name="T75" fmla="*/ 15 h 28"/>
                    <a:gd name="T76" fmla="*/ 11 w 31"/>
                    <a:gd name="T77" fmla="*/ 15 h 28"/>
                    <a:gd name="T78" fmla="*/ 11 w 31"/>
                    <a:gd name="T79" fmla="*/ 15 h 28"/>
                    <a:gd name="T80" fmla="*/ 11 w 31"/>
                    <a:gd name="T81" fmla="*/ 15 h 28"/>
                    <a:gd name="T82" fmla="*/ 13 w 31"/>
                    <a:gd name="T83" fmla="*/ 15 h 28"/>
                    <a:gd name="T84" fmla="*/ 13 w 31"/>
                    <a:gd name="T85" fmla="*/ 16 h 28"/>
                    <a:gd name="T86" fmla="*/ 14 w 31"/>
                    <a:gd name="T87" fmla="*/ 16 h 28"/>
                    <a:gd name="T88" fmla="*/ 14 w 31"/>
                    <a:gd name="T89" fmla="*/ 16 h 28"/>
                    <a:gd name="T90" fmla="*/ 14 w 31"/>
                    <a:gd name="T91" fmla="*/ 17 h 28"/>
                    <a:gd name="T92" fmla="*/ 15 w 31"/>
                    <a:gd name="T93" fmla="*/ 17 h 28"/>
                    <a:gd name="T94" fmla="*/ 15 w 31"/>
                    <a:gd name="T95" fmla="*/ 18 h 28"/>
                    <a:gd name="T96" fmla="*/ 15 w 31"/>
                    <a:gd name="T97" fmla="*/ 18 h 28"/>
                    <a:gd name="T98" fmla="*/ 17 w 31"/>
                    <a:gd name="T99" fmla="*/ 18 h 28"/>
                    <a:gd name="T100" fmla="*/ 17 w 31"/>
                    <a:gd name="T101" fmla="*/ 19 h 28"/>
                    <a:gd name="T102" fmla="*/ 19 w 31"/>
                    <a:gd name="T103" fmla="*/ 20 h 28"/>
                    <a:gd name="T104" fmla="*/ 20 w 31"/>
                    <a:gd name="T105" fmla="*/ 20 h 28"/>
                    <a:gd name="T106" fmla="*/ 21 w 31"/>
                    <a:gd name="T107" fmla="*/ 20 h 28"/>
                    <a:gd name="T108" fmla="*/ 26 w 31"/>
                    <a:gd name="T109" fmla="*/ 23 h 28"/>
                    <a:gd name="T110" fmla="*/ 28 w 31"/>
                    <a:gd name="T111" fmla="*/ 25 h 28"/>
                    <a:gd name="T112" fmla="*/ 28 w 31"/>
                    <a:gd name="T113" fmla="*/ 25 h 28"/>
                    <a:gd name="T114" fmla="*/ 29 w 31"/>
                    <a:gd name="T115" fmla="*/ 26 h 28"/>
                    <a:gd name="T116" fmla="*/ 29 w 31"/>
                    <a:gd name="T117" fmla="*/ 27 h 28"/>
                    <a:gd name="T118" fmla="*/ 29 w 31"/>
                    <a:gd name="T119" fmla="*/ 28 h 28"/>
                    <a:gd name="T120" fmla="*/ 31 w 31"/>
                    <a:gd name="T121" fmla="*/ 27 h 28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1" h="28">
                      <a:moveTo>
                        <a:pt x="31" y="27"/>
                      </a:moveTo>
                      <a:cubicBezTo>
                        <a:pt x="31" y="27"/>
                        <a:pt x="31" y="27"/>
                        <a:pt x="31" y="27"/>
                      </a:cubicBezTo>
                      <a:cubicBezTo>
                        <a:pt x="31" y="27"/>
                        <a:pt x="31" y="27"/>
                        <a:pt x="31" y="27"/>
                      </a:cubicBezTo>
                      <a:cubicBezTo>
                        <a:pt x="31" y="26"/>
                        <a:pt x="31" y="26"/>
                        <a:pt x="31" y="25"/>
                      </a:cubicBezTo>
                      <a:cubicBezTo>
                        <a:pt x="31" y="25"/>
                        <a:pt x="30" y="25"/>
                        <a:pt x="30" y="25"/>
                      </a:cubicBezTo>
                      <a:cubicBezTo>
                        <a:pt x="30" y="25"/>
                        <a:pt x="30" y="24"/>
                        <a:pt x="30" y="24"/>
                      </a:cubicBezTo>
                      <a:cubicBezTo>
                        <a:pt x="30" y="24"/>
                        <a:pt x="30" y="24"/>
                        <a:pt x="30" y="24"/>
                      </a:cubicBezTo>
                      <a:cubicBezTo>
                        <a:pt x="30" y="23"/>
                        <a:pt x="30" y="23"/>
                        <a:pt x="30" y="23"/>
                      </a:cubicBezTo>
                      <a:cubicBezTo>
                        <a:pt x="30" y="23"/>
                        <a:pt x="29" y="21"/>
                        <a:pt x="28" y="21"/>
                      </a:cubicBezTo>
                      <a:cubicBezTo>
                        <a:pt x="26" y="19"/>
                        <a:pt x="23" y="17"/>
                        <a:pt x="23" y="15"/>
                      </a:cubicBezTo>
                      <a:cubicBezTo>
                        <a:pt x="23" y="14"/>
                        <a:pt x="22" y="12"/>
                        <a:pt x="21" y="11"/>
                      </a:cubicBezTo>
                      <a:cubicBezTo>
                        <a:pt x="20" y="9"/>
                        <a:pt x="19" y="7"/>
                        <a:pt x="19" y="5"/>
                      </a:cubicBezTo>
                      <a:cubicBezTo>
                        <a:pt x="19" y="5"/>
                        <a:pt x="18" y="3"/>
                        <a:pt x="17" y="2"/>
                      </a:cubicBezTo>
                      <a:cubicBezTo>
                        <a:pt x="17" y="2"/>
                        <a:pt x="17" y="1"/>
                        <a:pt x="17" y="1"/>
                      </a:cubicBezTo>
                      <a:cubicBezTo>
                        <a:pt x="16" y="1"/>
                        <a:pt x="16" y="1"/>
                        <a:pt x="16" y="1"/>
                      </a:cubicBezTo>
                      <a:cubicBezTo>
                        <a:pt x="15" y="1"/>
                        <a:pt x="15" y="0"/>
                        <a:pt x="15" y="0"/>
                      </a:cubicBezTo>
                      <a:cubicBezTo>
                        <a:pt x="14" y="0"/>
                        <a:pt x="14" y="0"/>
                        <a:pt x="13" y="0"/>
                      </a:cubicBezTo>
                      <a:cubicBezTo>
                        <a:pt x="13" y="0"/>
                        <a:pt x="12" y="0"/>
                        <a:pt x="12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6" y="0"/>
                        <a:pt x="4" y="1"/>
                        <a:pt x="2" y="1"/>
                      </a:cubicBezTo>
                      <a:cubicBezTo>
                        <a:pt x="1" y="1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3"/>
                        <a:pt x="0" y="4"/>
                        <a:pt x="0" y="4"/>
                      </a:cubicBezTo>
                      <a:cubicBezTo>
                        <a:pt x="0" y="5"/>
                        <a:pt x="0" y="7"/>
                        <a:pt x="1" y="8"/>
                      </a:cubicBezTo>
                      <a:cubicBezTo>
                        <a:pt x="1" y="8"/>
                        <a:pt x="1" y="8"/>
                        <a:pt x="1" y="9"/>
                      </a:cubicBezTo>
                      <a:cubicBezTo>
                        <a:pt x="1" y="10"/>
                        <a:pt x="2" y="10"/>
                        <a:pt x="3" y="10"/>
                      </a:cubicBezTo>
                      <a:cubicBezTo>
                        <a:pt x="4" y="10"/>
                        <a:pt x="4" y="10"/>
                        <a:pt x="5" y="10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7" y="10"/>
                        <a:pt x="8" y="11"/>
                        <a:pt x="9" y="11"/>
                      </a:cubicBezTo>
                      <a:cubicBezTo>
                        <a:pt x="9" y="11"/>
                        <a:pt x="9" y="12"/>
                        <a:pt x="9" y="12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0" y="12"/>
                        <a:pt x="10" y="12"/>
                        <a:pt x="10" y="13"/>
                      </a:cubicBezTo>
                      <a:cubicBezTo>
                        <a:pt x="10" y="13"/>
                        <a:pt x="10" y="13"/>
                        <a:pt x="10" y="13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1" y="14"/>
                        <a:pt x="11" y="14"/>
                        <a:pt x="11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2" y="15"/>
                        <a:pt x="12" y="15"/>
                        <a:pt x="13" y="15"/>
                      </a:cubicBezTo>
                      <a:cubicBezTo>
                        <a:pt x="13" y="15"/>
                        <a:pt x="13" y="16"/>
                        <a:pt x="13" y="16"/>
                      </a:cubicBezTo>
                      <a:cubicBezTo>
                        <a:pt x="13" y="16"/>
                        <a:pt x="13" y="16"/>
                        <a:pt x="14" y="16"/>
                      </a:cubicBezTo>
                      <a:cubicBezTo>
                        <a:pt x="14" y="16"/>
                        <a:pt x="14" y="16"/>
                        <a:pt x="14" y="16"/>
                      </a:cubicBezTo>
                      <a:cubicBezTo>
                        <a:pt x="14" y="16"/>
                        <a:pt x="14" y="17"/>
                        <a:pt x="14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8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6" y="18"/>
                        <a:pt x="16" y="18"/>
                        <a:pt x="17" y="18"/>
                      </a:cubicBezTo>
                      <a:cubicBezTo>
                        <a:pt x="17" y="19"/>
                        <a:pt x="17" y="19"/>
                        <a:pt x="17" y="19"/>
                      </a:cubicBezTo>
                      <a:cubicBezTo>
                        <a:pt x="18" y="19"/>
                        <a:pt x="19" y="19"/>
                        <a:pt x="19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1" y="20"/>
                        <a:pt x="21" y="20"/>
                        <a:pt x="21" y="20"/>
                      </a:cubicBezTo>
                      <a:cubicBezTo>
                        <a:pt x="23" y="20"/>
                        <a:pt x="25" y="21"/>
                        <a:pt x="26" y="23"/>
                      </a:cubicBezTo>
                      <a:cubicBezTo>
                        <a:pt x="27" y="23"/>
                        <a:pt x="27" y="24"/>
                        <a:pt x="28" y="25"/>
                      </a:cubicBezTo>
                      <a:cubicBezTo>
                        <a:pt x="28" y="25"/>
                        <a:pt x="28" y="25"/>
                        <a:pt x="28" y="25"/>
                      </a:cubicBezTo>
                      <a:cubicBezTo>
                        <a:pt x="28" y="25"/>
                        <a:pt x="28" y="26"/>
                        <a:pt x="29" y="26"/>
                      </a:cubicBezTo>
                      <a:cubicBezTo>
                        <a:pt x="29" y="26"/>
                        <a:pt x="29" y="26"/>
                        <a:pt x="29" y="27"/>
                      </a:cubicBezTo>
                      <a:cubicBezTo>
                        <a:pt x="29" y="27"/>
                        <a:pt x="29" y="27"/>
                        <a:pt x="29" y="28"/>
                      </a:cubicBezTo>
                      <a:cubicBezTo>
                        <a:pt x="30" y="28"/>
                        <a:pt x="31" y="28"/>
                        <a:pt x="31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98" name="Freeform 1181">
                  <a:extLst>
                    <a:ext uri="{FF2B5EF4-FFF2-40B4-BE49-F238E27FC236}">
                      <a16:creationId xmlns="" xmlns:a16="http://schemas.microsoft.com/office/drawing/2014/main" id="{618B9573-9849-4D48-B43B-7F5CA29858E9}"/>
                    </a:ext>
                  </a:extLst>
                </p:cNvPr>
                <p:cNvSpPr/>
                <p:nvPr/>
              </p:nvSpPr>
              <p:spPr bwMode="auto">
                <a:xfrm>
                  <a:off x="6897165" y="4120021"/>
                  <a:ext cx="104237" cy="83333"/>
                </a:xfrm>
                <a:custGeom>
                  <a:gdLst>
                    <a:gd name="T0" fmla="*/ 13 w 48"/>
                    <a:gd name="T1" fmla="*/ 0 h 40"/>
                    <a:gd name="T2" fmla="*/ 12 w 48"/>
                    <a:gd name="T3" fmla="*/ 1 h 40"/>
                    <a:gd name="T4" fmla="*/ 13 w 48"/>
                    <a:gd name="T5" fmla="*/ 2 h 40"/>
                    <a:gd name="T6" fmla="*/ 16 w 48"/>
                    <a:gd name="T7" fmla="*/ 6 h 40"/>
                    <a:gd name="T8" fmla="*/ 15 w 48"/>
                    <a:gd name="T9" fmla="*/ 8 h 40"/>
                    <a:gd name="T10" fmla="*/ 10 w 48"/>
                    <a:gd name="T11" fmla="*/ 10 h 40"/>
                    <a:gd name="T12" fmla="*/ 4 w 48"/>
                    <a:gd name="T13" fmla="*/ 7 h 40"/>
                    <a:gd name="T14" fmla="*/ 3 w 48"/>
                    <a:gd name="T15" fmla="*/ 7 h 40"/>
                    <a:gd name="T16" fmla="*/ 3 w 48"/>
                    <a:gd name="T17" fmla="*/ 6 h 40"/>
                    <a:gd name="T18" fmla="*/ 2 w 48"/>
                    <a:gd name="T19" fmla="*/ 6 h 40"/>
                    <a:gd name="T20" fmla="*/ 1 w 48"/>
                    <a:gd name="T21" fmla="*/ 6 h 40"/>
                    <a:gd name="T22" fmla="*/ 1 w 48"/>
                    <a:gd name="T23" fmla="*/ 5 h 40"/>
                    <a:gd name="T24" fmla="*/ 0 w 48"/>
                    <a:gd name="T25" fmla="*/ 5 h 40"/>
                    <a:gd name="T26" fmla="*/ 0 w 48"/>
                    <a:gd name="T27" fmla="*/ 5 h 40"/>
                    <a:gd name="T28" fmla="*/ 0 w 48"/>
                    <a:gd name="T29" fmla="*/ 5 h 40"/>
                    <a:gd name="T30" fmla="*/ 1 w 48"/>
                    <a:gd name="T31" fmla="*/ 7 h 40"/>
                    <a:gd name="T32" fmla="*/ 3 w 48"/>
                    <a:gd name="T33" fmla="*/ 13 h 40"/>
                    <a:gd name="T34" fmla="*/ 4 w 48"/>
                    <a:gd name="T35" fmla="*/ 15 h 40"/>
                    <a:gd name="T36" fmla="*/ 5 w 48"/>
                    <a:gd name="T37" fmla="*/ 16 h 40"/>
                    <a:gd name="T38" fmla="*/ 7 w 48"/>
                    <a:gd name="T39" fmla="*/ 22 h 40"/>
                    <a:gd name="T40" fmla="*/ 10 w 48"/>
                    <a:gd name="T41" fmla="*/ 25 h 40"/>
                    <a:gd name="T42" fmla="*/ 14 w 48"/>
                    <a:gd name="T43" fmla="*/ 30 h 40"/>
                    <a:gd name="T44" fmla="*/ 14 w 48"/>
                    <a:gd name="T45" fmla="*/ 30 h 40"/>
                    <a:gd name="T46" fmla="*/ 14 w 48"/>
                    <a:gd name="T47" fmla="*/ 30 h 40"/>
                    <a:gd name="T48" fmla="*/ 14 w 48"/>
                    <a:gd name="T49" fmla="*/ 31 h 40"/>
                    <a:gd name="T50" fmla="*/ 14 w 48"/>
                    <a:gd name="T51" fmla="*/ 31 h 40"/>
                    <a:gd name="T52" fmla="*/ 15 w 48"/>
                    <a:gd name="T53" fmla="*/ 32 h 40"/>
                    <a:gd name="T54" fmla="*/ 15 w 48"/>
                    <a:gd name="T55" fmla="*/ 33 h 40"/>
                    <a:gd name="T56" fmla="*/ 15 w 48"/>
                    <a:gd name="T57" fmla="*/ 33 h 40"/>
                    <a:gd name="T58" fmla="*/ 22 w 48"/>
                    <a:gd name="T59" fmla="*/ 29 h 40"/>
                    <a:gd name="T60" fmla="*/ 27 w 48"/>
                    <a:gd name="T61" fmla="*/ 25 h 40"/>
                    <a:gd name="T62" fmla="*/ 32 w 48"/>
                    <a:gd name="T63" fmla="*/ 27 h 40"/>
                    <a:gd name="T64" fmla="*/ 32 w 48"/>
                    <a:gd name="T65" fmla="*/ 38 h 40"/>
                    <a:gd name="T66" fmla="*/ 33 w 48"/>
                    <a:gd name="T67" fmla="*/ 38 h 40"/>
                    <a:gd name="T68" fmla="*/ 33 w 48"/>
                    <a:gd name="T69" fmla="*/ 38 h 40"/>
                    <a:gd name="T70" fmla="*/ 34 w 48"/>
                    <a:gd name="T71" fmla="*/ 39 h 40"/>
                    <a:gd name="T72" fmla="*/ 35 w 48"/>
                    <a:gd name="T73" fmla="*/ 39 h 40"/>
                    <a:gd name="T74" fmla="*/ 36 w 48"/>
                    <a:gd name="T75" fmla="*/ 40 h 40"/>
                    <a:gd name="T76" fmla="*/ 39 w 48"/>
                    <a:gd name="T77" fmla="*/ 35 h 40"/>
                    <a:gd name="T78" fmla="*/ 45 w 48"/>
                    <a:gd name="T79" fmla="*/ 14 h 40"/>
                    <a:gd name="T80" fmla="*/ 37 w 48"/>
                    <a:gd name="T81" fmla="*/ 3 h 40"/>
                    <a:gd name="T82" fmla="*/ 36 w 48"/>
                    <a:gd name="T83" fmla="*/ 4 h 40"/>
                    <a:gd name="T84" fmla="*/ 36 w 48"/>
                    <a:gd name="T85" fmla="*/ 4 h 40"/>
                    <a:gd name="T86" fmla="*/ 34 w 48"/>
                    <a:gd name="T87" fmla="*/ 4 h 40"/>
                    <a:gd name="T88" fmla="*/ 34 w 48"/>
                    <a:gd name="T89" fmla="*/ 5 h 40"/>
                    <a:gd name="T90" fmla="*/ 33 w 48"/>
                    <a:gd name="T91" fmla="*/ 5 h 40"/>
                    <a:gd name="T92" fmla="*/ 31 w 48"/>
                    <a:gd name="T93" fmla="*/ 6 h 40"/>
                    <a:gd name="T94" fmla="*/ 28 w 48"/>
                    <a:gd name="T95" fmla="*/ 8 h 40"/>
                    <a:gd name="T96" fmla="*/ 26 w 48"/>
                    <a:gd name="T97" fmla="*/ 7 h 40"/>
                    <a:gd name="T98" fmla="*/ 25 w 48"/>
                    <a:gd name="T99" fmla="*/ 7 h 40"/>
                    <a:gd name="T100" fmla="*/ 24 w 48"/>
                    <a:gd name="T101" fmla="*/ 7 h 40"/>
                    <a:gd name="T102" fmla="*/ 24 w 48"/>
                    <a:gd name="T103" fmla="*/ 7 h 40"/>
                    <a:gd name="T104" fmla="*/ 20 w 48"/>
                    <a:gd name="T105" fmla="*/ 4 h 40"/>
                    <a:gd name="T106" fmla="*/ 16 w 48"/>
                    <a:gd name="T107" fmla="*/ 1 h 40"/>
                    <a:gd name="T108" fmla="*/ 14 w 48"/>
                    <a:gd name="T109" fmla="*/ 0 h 40"/>
                    <a:gd name="T110" fmla="*/ 13 w 48"/>
                    <a:gd name="T111" fmla="*/ 0 h 40"/>
                    <a:gd name="T112" fmla="*/ 13 w 48"/>
                    <a:gd name="T113" fmla="*/ 0 h 40"/>
                    <a:gd name="T114" fmla="*/ 13 w 48"/>
                    <a:gd name="T115" fmla="*/ 0 h 40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8" h="40">
                      <a:moveTo>
                        <a:pt x="13" y="0"/>
                      </a:moveTo>
                      <a:cubicBezTo>
                        <a:pt x="12" y="0"/>
                        <a:pt x="12" y="1"/>
                        <a:pt x="12" y="1"/>
                      </a:cubicBezTo>
                      <a:cubicBezTo>
                        <a:pt x="12" y="1"/>
                        <a:pt x="13" y="2"/>
                        <a:pt x="13" y="2"/>
                      </a:cubicBezTo>
                      <a:cubicBezTo>
                        <a:pt x="15" y="3"/>
                        <a:pt x="16" y="4"/>
                        <a:pt x="16" y="6"/>
                      </a:cubicBezTo>
                      <a:cubicBezTo>
                        <a:pt x="16" y="6"/>
                        <a:pt x="16" y="7"/>
                        <a:pt x="15" y="8"/>
                      </a:cubicBezTo>
                      <a:cubicBezTo>
                        <a:pt x="14" y="9"/>
                        <a:pt x="12" y="10"/>
                        <a:pt x="10" y="10"/>
                      </a:cubicBezTo>
                      <a:cubicBezTo>
                        <a:pt x="8" y="10"/>
                        <a:pt x="5" y="9"/>
                        <a:pt x="4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3" y="7"/>
                        <a:pt x="3" y="7"/>
                        <a:pt x="3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6"/>
                        <a:pt x="2" y="6"/>
                        <a:pt x="1" y="6"/>
                      </a:cubicBezTo>
                      <a:cubicBezTo>
                        <a:pt x="1" y="6"/>
                        <a:pt x="1" y="6"/>
                        <a:pt x="1" y="5"/>
                      </a:cubicBezTo>
                      <a:cubicBezTo>
                        <a:pt x="1" y="5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6"/>
                        <a:pt x="0" y="6"/>
                        <a:pt x="1" y="7"/>
                      </a:cubicBezTo>
                      <a:cubicBezTo>
                        <a:pt x="2" y="9"/>
                        <a:pt x="4" y="11"/>
                        <a:pt x="3" y="13"/>
                      </a:cubicBezTo>
                      <a:cubicBezTo>
                        <a:pt x="3" y="13"/>
                        <a:pt x="3" y="14"/>
                        <a:pt x="4" y="15"/>
                      </a:cubicBezTo>
                      <a:cubicBezTo>
                        <a:pt x="4" y="15"/>
                        <a:pt x="4" y="16"/>
                        <a:pt x="5" y="16"/>
                      </a:cubicBezTo>
                      <a:cubicBezTo>
                        <a:pt x="6" y="17"/>
                        <a:pt x="7" y="19"/>
                        <a:pt x="7" y="22"/>
                      </a:cubicBezTo>
                      <a:cubicBezTo>
                        <a:pt x="7" y="22"/>
                        <a:pt x="9" y="24"/>
                        <a:pt x="10" y="25"/>
                      </a:cubicBezTo>
                      <a:cubicBezTo>
                        <a:pt x="12" y="26"/>
                        <a:pt x="14" y="28"/>
                        <a:pt x="14" y="30"/>
                      </a:cubicBezTo>
                      <a:cubicBezTo>
                        <a:pt x="14" y="30"/>
                        <a:pt x="14" y="30"/>
                        <a:pt x="14" y="30"/>
                      </a:cubicBezTo>
                      <a:cubicBezTo>
                        <a:pt x="14" y="30"/>
                        <a:pt x="14" y="30"/>
                        <a:pt x="14" y="30"/>
                      </a:cubicBezTo>
                      <a:cubicBezTo>
                        <a:pt x="14" y="30"/>
                        <a:pt x="14" y="31"/>
                        <a:pt x="14" y="31"/>
                      </a:cubicBezTo>
                      <a:cubicBezTo>
                        <a:pt x="14" y="31"/>
                        <a:pt x="14" y="31"/>
                        <a:pt x="14" y="31"/>
                      </a:cubicBezTo>
                      <a:cubicBezTo>
                        <a:pt x="15" y="31"/>
                        <a:pt x="15" y="32"/>
                        <a:pt x="15" y="32"/>
                      </a:cubicBezTo>
                      <a:cubicBezTo>
                        <a:pt x="15" y="32"/>
                        <a:pt x="15" y="32"/>
                        <a:pt x="15" y="33"/>
                      </a:cubicBezTo>
                      <a:cubicBezTo>
                        <a:pt x="15" y="33"/>
                        <a:pt x="15" y="33"/>
                        <a:pt x="15" y="33"/>
                      </a:cubicBezTo>
                      <a:cubicBezTo>
                        <a:pt x="18" y="32"/>
                        <a:pt x="20" y="30"/>
                        <a:pt x="22" y="29"/>
                      </a:cubicBezTo>
                      <a:cubicBezTo>
                        <a:pt x="24" y="27"/>
                        <a:pt x="25" y="26"/>
                        <a:pt x="27" y="25"/>
                      </a:cubicBezTo>
                      <a:cubicBezTo>
                        <a:pt x="29" y="24"/>
                        <a:pt x="31" y="25"/>
                        <a:pt x="32" y="27"/>
                      </a:cubicBezTo>
                      <a:cubicBezTo>
                        <a:pt x="34" y="29"/>
                        <a:pt x="33" y="35"/>
                        <a:pt x="32" y="38"/>
                      </a:cubicBezTo>
                      <a:cubicBezTo>
                        <a:pt x="32" y="38"/>
                        <a:pt x="33" y="38"/>
                        <a:pt x="33" y="38"/>
                      </a:cubicBezTo>
                      <a:cubicBezTo>
                        <a:pt x="33" y="38"/>
                        <a:pt x="33" y="38"/>
                        <a:pt x="33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4" y="39"/>
                        <a:pt x="35" y="39"/>
                      </a:cubicBezTo>
                      <a:cubicBezTo>
                        <a:pt x="35" y="40"/>
                        <a:pt x="36" y="40"/>
                        <a:pt x="36" y="40"/>
                      </a:cubicBezTo>
                      <a:cubicBezTo>
                        <a:pt x="37" y="38"/>
                        <a:pt x="37" y="37"/>
                        <a:pt x="39" y="35"/>
                      </a:cubicBezTo>
                      <a:cubicBezTo>
                        <a:pt x="44" y="29"/>
                        <a:pt x="48" y="19"/>
                        <a:pt x="45" y="14"/>
                      </a:cubicBezTo>
                      <a:cubicBezTo>
                        <a:pt x="44" y="12"/>
                        <a:pt x="40" y="7"/>
                        <a:pt x="37" y="3"/>
                      </a:cubicBezTo>
                      <a:cubicBezTo>
                        <a:pt x="37" y="3"/>
                        <a:pt x="36" y="3"/>
                        <a:pt x="36" y="4"/>
                      </a:cubicBezTo>
                      <a:cubicBezTo>
                        <a:pt x="36" y="4"/>
                        <a:pt x="36" y="4"/>
                        <a:pt x="36" y="4"/>
                      </a:cubicBezTo>
                      <a:cubicBezTo>
                        <a:pt x="35" y="4"/>
                        <a:pt x="35" y="4"/>
                        <a:pt x="34" y="4"/>
                      </a:cubicBezTo>
                      <a:cubicBezTo>
                        <a:pt x="34" y="4"/>
                        <a:pt x="34" y="5"/>
                        <a:pt x="34" y="5"/>
                      </a:cubicBezTo>
                      <a:cubicBezTo>
                        <a:pt x="34" y="5"/>
                        <a:pt x="33" y="5"/>
                        <a:pt x="33" y="5"/>
                      </a:cubicBezTo>
                      <a:cubicBezTo>
                        <a:pt x="32" y="5"/>
                        <a:pt x="31" y="5"/>
                        <a:pt x="31" y="6"/>
                      </a:cubicBezTo>
                      <a:cubicBezTo>
                        <a:pt x="31" y="7"/>
                        <a:pt x="30" y="8"/>
                        <a:pt x="28" y="8"/>
                      </a:cubicBezTo>
                      <a:cubicBezTo>
                        <a:pt x="27" y="8"/>
                        <a:pt x="26" y="8"/>
                        <a:pt x="26" y="7"/>
                      </a:cubicBezTo>
                      <a:cubicBezTo>
                        <a:pt x="25" y="7"/>
                        <a:pt x="25" y="7"/>
                        <a:pt x="25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3" y="7"/>
                        <a:pt x="22" y="6"/>
                        <a:pt x="20" y="4"/>
                      </a:cubicBezTo>
                      <a:cubicBezTo>
                        <a:pt x="19" y="3"/>
                        <a:pt x="17" y="1"/>
                        <a:pt x="16" y="1"/>
                      </a:cubicBezTo>
                      <a:cubicBezTo>
                        <a:pt x="15" y="1"/>
                        <a:pt x="15" y="1"/>
                        <a:pt x="14" y="0"/>
                      </a:cubicBezTo>
                      <a:cubicBezTo>
                        <a:pt x="14" y="0"/>
                        <a:pt x="14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99" name="Freeform 1182">
                  <a:extLst>
                    <a:ext uri="{FF2B5EF4-FFF2-40B4-BE49-F238E27FC236}">
                      <a16:creationId xmlns="" xmlns:a16="http://schemas.microsoft.com/office/drawing/2014/main" id="{41094AF9-21D8-47BA-9095-575E647A899C}"/>
                    </a:ext>
                  </a:extLst>
                </p:cNvPr>
                <p:cNvSpPr/>
                <p:nvPr/>
              </p:nvSpPr>
              <p:spPr bwMode="auto">
                <a:xfrm>
                  <a:off x="7277858" y="4218705"/>
                  <a:ext cx="274190" cy="232456"/>
                </a:xfrm>
                <a:custGeom>
                  <a:gdLst>
                    <a:gd name="T0" fmla="*/ 125 w 126"/>
                    <a:gd name="T1" fmla="*/ 23 h 110"/>
                    <a:gd name="T2" fmla="*/ 122 w 126"/>
                    <a:gd name="T3" fmla="*/ 19 h 110"/>
                    <a:gd name="T4" fmla="*/ 124 w 126"/>
                    <a:gd name="T5" fmla="*/ 14 h 110"/>
                    <a:gd name="T6" fmla="*/ 120 w 126"/>
                    <a:gd name="T7" fmla="*/ 2 h 110"/>
                    <a:gd name="T8" fmla="*/ 112 w 126"/>
                    <a:gd name="T9" fmla="*/ 8 h 110"/>
                    <a:gd name="T10" fmla="*/ 101 w 126"/>
                    <a:gd name="T11" fmla="*/ 13 h 110"/>
                    <a:gd name="T12" fmla="*/ 93 w 126"/>
                    <a:gd name="T13" fmla="*/ 17 h 110"/>
                    <a:gd name="T14" fmla="*/ 86 w 126"/>
                    <a:gd name="T15" fmla="*/ 19 h 110"/>
                    <a:gd name="T16" fmla="*/ 85 w 126"/>
                    <a:gd name="T17" fmla="*/ 19 h 110"/>
                    <a:gd name="T18" fmla="*/ 85 w 126"/>
                    <a:gd name="T19" fmla="*/ 19 h 110"/>
                    <a:gd name="T20" fmla="*/ 80 w 126"/>
                    <a:gd name="T21" fmla="*/ 17 h 110"/>
                    <a:gd name="T22" fmla="*/ 80 w 126"/>
                    <a:gd name="T23" fmla="*/ 16 h 110"/>
                    <a:gd name="T24" fmla="*/ 79 w 126"/>
                    <a:gd name="T25" fmla="*/ 16 h 110"/>
                    <a:gd name="T26" fmla="*/ 78 w 126"/>
                    <a:gd name="T27" fmla="*/ 16 h 110"/>
                    <a:gd name="T28" fmla="*/ 70 w 126"/>
                    <a:gd name="T29" fmla="*/ 12 h 110"/>
                    <a:gd name="T30" fmla="*/ 68 w 126"/>
                    <a:gd name="T31" fmla="*/ 13 h 110"/>
                    <a:gd name="T32" fmla="*/ 66 w 126"/>
                    <a:gd name="T33" fmla="*/ 13 h 110"/>
                    <a:gd name="T34" fmla="*/ 65 w 126"/>
                    <a:gd name="T35" fmla="*/ 13 h 110"/>
                    <a:gd name="T36" fmla="*/ 63 w 126"/>
                    <a:gd name="T37" fmla="*/ 12 h 110"/>
                    <a:gd name="T38" fmla="*/ 62 w 126"/>
                    <a:gd name="T39" fmla="*/ 12 h 110"/>
                    <a:gd name="T40" fmla="*/ 59 w 126"/>
                    <a:gd name="T41" fmla="*/ 11 h 110"/>
                    <a:gd name="T42" fmla="*/ 51 w 126"/>
                    <a:gd name="T43" fmla="*/ 16 h 110"/>
                    <a:gd name="T44" fmla="*/ 48 w 126"/>
                    <a:gd name="T45" fmla="*/ 18 h 110"/>
                    <a:gd name="T46" fmla="*/ 46 w 126"/>
                    <a:gd name="T47" fmla="*/ 26 h 110"/>
                    <a:gd name="T48" fmla="*/ 30 w 126"/>
                    <a:gd name="T49" fmla="*/ 34 h 110"/>
                    <a:gd name="T50" fmla="*/ 21 w 126"/>
                    <a:gd name="T51" fmla="*/ 42 h 110"/>
                    <a:gd name="T52" fmla="*/ 13 w 126"/>
                    <a:gd name="T53" fmla="*/ 38 h 110"/>
                    <a:gd name="T54" fmla="*/ 10 w 126"/>
                    <a:gd name="T55" fmla="*/ 38 h 110"/>
                    <a:gd name="T56" fmla="*/ 9 w 126"/>
                    <a:gd name="T57" fmla="*/ 38 h 110"/>
                    <a:gd name="T58" fmla="*/ 8 w 126"/>
                    <a:gd name="T59" fmla="*/ 38 h 110"/>
                    <a:gd name="T60" fmla="*/ 8 w 126"/>
                    <a:gd name="T61" fmla="*/ 38 h 110"/>
                    <a:gd name="T62" fmla="*/ 8 w 126"/>
                    <a:gd name="T63" fmla="*/ 39 h 110"/>
                    <a:gd name="T64" fmla="*/ 7 w 126"/>
                    <a:gd name="T65" fmla="*/ 39 h 110"/>
                    <a:gd name="T66" fmla="*/ 7 w 126"/>
                    <a:gd name="T67" fmla="*/ 41 h 110"/>
                    <a:gd name="T68" fmla="*/ 3 w 126"/>
                    <a:gd name="T69" fmla="*/ 49 h 110"/>
                    <a:gd name="T70" fmla="*/ 2 w 126"/>
                    <a:gd name="T71" fmla="*/ 52 h 110"/>
                    <a:gd name="T72" fmla="*/ 1 w 126"/>
                    <a:gd name="T73" fmla="*/ 65 h 110"/>
                    <a:gd name="T74" fmla="*/ 3 w 126"/>
                    <a:gd name="T75" fmla="*/ 81 h 110"/>
                    <a:gd name="T76" fmla="*/ 5 w 126"/>
                    <a:gd name="T77" fmla="*/ 84 h 110"/>
                    <a:gd name="T78" fmla="*/ 13 w 126"/>
                    <a:gd name="T79" fmla="*/ 95 h 110"/>
                    <a:gd name="T80" fmla="*/ 2 w 126"/>
                    <a:gd name="T81" fmla="*/ 107 h 110"/>
                    <a:gd name="T82" fmla="*/ 6 w 126"/>
                    <a:gd name="T83" fmla="*/ 109 h 110"/>
                    <a:gd name="T84" fmla="*/ 10 w 126"/>
                    <a:gd name="T85" fmla="*/ 109 h 110"/>
                    <a:gd name="T86" fmla="*/ 15 w 126"/>
                    <a:gd name="T87" fmla="*/ 109 h 110"/>
                    <a:gd name="T88" fmla="*/ 20 w 126"/>
                    <a:gd name="T89" fmla="*/ 110 h 110"/>
                    <a:gd name="T90" fmla="*/ 60 w 126"/>
                    <a:gd name="T91" fmla="*/ 106 h 110"/>
                    <a:gd name="T92" fmla="*/ 64 w 126"/>
                    <a:gd name="T93" fmla="*/ 105 h 110"/>
                    <a:gd name="T94" fmla="*/ 63 w 126"/>
                    <a:gd name="T95" fmla="*/ 101 h 110"/>
                    <a:gd name="T96" fmla="*/ 62 w 126"/>
                    <a:gd name="T97" fmla="*/ 95 h 110"/>
                    <a:gd name="T98" fmla="*/ 75 w 126"/>
                    <a:gd name="T99" fmla="*/ 88 h 110"/>
                    <a:gd name="T100" fmla="*/ 79 w 126"/>
                    <a:gd name="T101" fmla="*/ 88 h 110"/>
                    <a:gd name="T102" fmla="*/ 95 w 126"/>
                    <a:gd name="T103" fmla="*/ 83 h 110"/>
                    <a:gd name="T104" fmla="*/ 96 w 126"/>
                    <a:gd name="T105" fmla="*/ 79 h 110"/>
                    <a:gd name="T106" fmla="*/ 102 w 126"/>
                    <a:gd name="T107" fmla="*/ 65 h 110"/>
                    <a:gd name="T108" fmla="*/ 106 w 126"/>
                    <a:gd name="T109" fmla="*/ 60 h 110"/>
                    <a:gd name="T110" fmla="*/ 107 w 126"/>
                    <a:gd name="T111" fmla="*/ 53 h 110"/>
                    <a:gd name="T112" fmla="*/ 116 w 126"/>
                    <a:gd name="T113" fmla="*/ 54 h 110"/>
                    <a:gd name="T114" fmla="*/ 117 w 126"/>
                    <a:gd name="T115" fmla="*/ 51 h 110"/>
                    <a:gd name="T116" fmla="*/ 121 w 126"/>
                    <a:gd name="T117" fmla="*/ 42 h 110"/>
                    <a:gd name="T118" fmla="*/ 123 w 126"/>
                    <a:gd name="T119" fmla="*/ 37 h 110"/>
                    <a:gd name="T120" fmla="*/ 120 w 126"/>
                    <a:gd name="T121" fmla="*/ 27 h 110"/>
                    <a:gd name="T122" fmla="*/ 125 w 126"/>
                    <a:gd name="T123" fmla="*/ 24 h 110"/>
                    <a:gd name="T124" fmla="*/ 125 w 126"/>
                    <a:gd name="T125" fmla="*/ 23 h 110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25" h="110">
                      <a:moveTo>
                        <a:pt x="125" y="23"/>
                      </a:moveTo>
                      <a:cubicBezTo>
                        <a:pt x="125" y="23"/>
                        <a:pt x="125" y="23"/>
                        <a:pt x="125" y="23"/>
                      </a:cubicBezTo>
                      <a:cubicBezTo>
                        <a:pt x="124" y="23"/>
                        <a:pt x="124" y="22"/>
                        <a:pt x="124" y="22"/>
                      </a:cubicBezTo>
                      <a:cubicBezTo>
                        <a:pt x="123" y="21"/>
                        <a:pt x="123" y="20"/>
                        <a:pt x="122" y="19"/>
                      </a:cubicBezTo>
                      <a:cubicBezTo>
                        <a:pt x="122" y="18"/>
                        <a:pt x="123" y="16"/>
                        <a:pt x="123" y="15"/>
                      </a:cubicBezTo>
                      <a:cubicBezTo>
                        <a:pt x="123" y="15"/>
                        <a:pt x="123" y="14"/>
                        <a:pt x="124" y="14"/>
                      </a:cubicBezTo>
                      <a:cubicBezTo>
                        <a:pt x="125" y="11"/>
                        <a:pt x="125" y="10"/>
                        <a:pt x="124" y="9"/>
                      </a:cubicBezTo>
                      <a:cubicBezTo>
                        <a:pt x="120" y="7"/>
                        <a:pt x="120" y="4"/>
                        <a:pt x="120" y="2"/>
                      </a:cubicBezTo>
                      <a:cubicBezTo>
                        <a:pt x="120" y="1"/>
                        <a:pt x="120" y="0"/>
                        <a:pt x="120" y="0"/>
                      </a:cubicBezTo>
                      <a:cubicBezTo>
                        <a:pt x="117" y="0"/>
                        <a:pt x="112" y="6"/>
                        <a:pt x="112" y="8"/>
                      </a:cubicBezTo>
                      <a:cubicBezTo>
                        <a:pt x="112" y="11"/>
                        <a:pt x="108" y="12"/>
                        <a:pt x="105" y="12"/>
                      </a:cubicBezTo>
                      <a:cubicBezTo>
                        <a:pt x="104" y="13"/>
                        <a:pt x="102" y="13"/>
                        <a:pt x="101" y="13"/>
                      </a:cubicBezTo>
                      <a:cubicBezTo>
                        <a:pt x="101" y="17"/>
                        <a:pt x="97" y="17"/>
                        <a:pt x="96" y="17"/>
                      </a:cubicBezTo>
                      <a:cubicBezTo>
                        <a:pt x="93" y="17"/>
                        <a:pt x="93" y="17"/>
                        <a:pt x="93" y="17"/>
                      </a:cubicBezTo>
                      <a:cubicBezTo>
                        <a:pt x="90" y="17"/>
                        <a:pt x="90" y="17"/>
                        <a:pt x="89" y="17"/>
                      </a:cubicBezTo>
                      <a:cubicBezTo>
                        <a:pt x="89" y="19"/>
                        <a:pt x="88" y="19"/>
                        <a:pt x="86" y="19"/>
                      </a:cubicBezTo>
                      <a:cubicBezTo>
                        <a:pt x="86" y="19"/>
                        <a:pt x="86" y="19"/>
                        <a:pt x="86" y="19"/>
                      </a:cubicBezTo>
                      <a:cubicBezTo>
                        <a:pt x="86" y="19"/>
                        <a:pt x="85" y="19"/>
                        <a:pt x="85" y="19"/>
                      </a:cubicBezTo>
                      <a:cubicBezTo>
                        <a:pt x="85" y="19"/>
                        <a:pt x="85" y="19"/>
                        <a:pt x="85" y="19"/>
                      </a:cubicBezTo>
                      <a:cubicBezTo>
                        <a:pt x="85" y="19"/>
                        <a:pt x="85" y="19"/>
                        <a:pt x="85" y="19"/>
                      </a:cubicBezTo>
                      <a:cubicBezTo>
                        <a:pt x="81" y="17"/>
                        <a:pt x="81" y="17"/>
                        <a:pt x="81" y="17"/>
                      </a:cubicBezTo>
                      <a:cubicBezTo>
                        <a:pt x="80" y="17"/>
                        <a:pt x="80" y="17"/>
                        <a:pt x="80" y="17"/>
                      </a:cubicBezTo>
                      <a:cubicBezTo>
                        <a:pt x="80" y="17"/>
                        <a:pt x="80" y="17"/>
                        <a:pt x="80" y="17"/>
                      </a:cubicBezTo>
                      <a:cubicBezTo>
                        <a:pt x="80" y="17"/>
                        <a:pt x="80" y="16"/>
                        <a:pt x="80" y="16"/>
                      </a:cubicBezTo>
                      <a:cubicBezTo>
                        <a:pt x="80" y="16"/>
                        <a:pt x="79" y="16"/>
                        <a:pt x="79" y="16"/>
                      </a:cubicBezTo>
                      <a:cubicBezTo>
                        <a:pt x="79" y="16"/>
                        <a:pt x="79" y="16"/>
                        <a:pt x="79" y="16"/>
                      </a:cubicBezTo>
                      <a:cubicBezTo>
                        <a:pt x="79" y="16"/>
                        <a:pt x="79" y="16"/>
                        <a:pt x="79" y="16"/>
                      </a:cubicBezTo>
                      <a:cubicBezTo>
                        <a:pt x="78" y="16"/>
                        <a:pt x="78" y="16"/>
                        <a:pt x="78" y="16"/>
                      </a:cubicBezTo>
                      <a:cubicBezTo>
                        <a:pt x="76" y="16"/>
                        <a:pt x="74" y="15"/>
                        <a:pt x="73" y="14"/>
                      </a:cubicBezTo>
                      <a:cubicBezTo>
                        <a:pt x="72" y="13"/>
                        <a:pt x="71" y="12"/>
                        <a:pt x="70" y="12"/>
                      </a:cubicBezTo>
                      <a:cubicBezTo>
                        <a:pt x="70" y="12"/>
                        <a:pt x="70" y="12"/>
                        <a:pt x="70" y="12"/>
                      </a:cubicBezTo>
                      <a:cubicBezTo>
                        <a:pt x="68" y="13"/>
                        <a:pt x="68" y="13"/>
                        <a:pt x="68" y="13"/>
                      </a:cubicBezTo>
                      <a:cubicBezTo>
                        <a:pt x="68" y="13"/>
                        <a:pt x="68" y="13"/>
                        <a:pt x="68" y="13"/>
                      </a:cubicBezTo>
                      <a:cubicBezTo>
                        <a:pt x="66" y="13"/>
                        <a:pt x="66" y="13"/>
                        <a:pt x="66" y="13"/>
                      </a:cubicBezTo>
                      <a:cubicBezTo>
                        <a:pt x="66" y="13"/>
                        <a:pt x="66" y="13"/>
                        <a:pt x="66" y="13"/>
                      </a:cubicBezTo>
                      <a:cubicBezTo>
                        <a:pt x="66" y="13"/>
                        <a:pt x="65" y="13"/>
                        <a:pt x="65" y="13"/>
                      </a:cubicBezTo>
                      <a:cubicBezTo>
                        <a:pt x="65" y="13"/>
                        <a:pt x="65" y="13"/>
                        <a:pt x="65" y="13"/>
                      </a:cubicBezTo>
                      <a:cubicBezTo>
                        <a:pt x="64" y="13"/>
                        <a:pt x="64" y="12"/>
                        <a:pt x="63" y="12"/>
                      </a:cubicBezTo>
                      <a:cubicBezTo>
                        <a:pt x="63" y="12"/>
                        <a:pt x="63" y="12"/>
                        <a:pt x="63" y="12"/>
                      </a:cubicBezTo>
                      <a:cubicBezTo>
                        <a:pt x="63" y="12"/>
                        <a:pt x="62" y="12"/>
                        <a:pt x="62" y="12"/>
                      </a:cubicBezTo>
                      <a:cubicBezTo>
                        <a:pt x="62" y="12"/>
                        <a:pt x="62" y="12"/>
                        <a:pt x="61" y="12"/>
                      </a:cubicBezTo>
                      <a:cubicBezTo>
                        <a:pt x="61" y="11"/>
                        <a:pt x="60" y="11"/>
                        <a:pt x="59" y="11"/>
                      </a:cubicBezTo>
                      <a:cubicBezTo>
                        <a:pt x="59" y="11"/>
                        <a:pt x="57" y="12"/>
                        <a:pt x="57" y="13"/>
                      </a:cubicBezTo>
                      <a:cubicBezTo>
                        <a:pt x="55" y="14"/>
                        <a:pt x="54" y="16"/>
                        <a:pt x="51" y="16"/>
                      </a:cubicBezTo>
                      <a:cubicBezTo>
                        <a:pt x="51" y="16"/>
                        <a:pt x="50" y="16"/>
                        <a:pt x="50" y="16"/>
                      </a:cubicBezTo>
                      <a:cubicBezTo>
                        <a:pt x="49" y="16"/>
                        <a:pt x="49" y="17"/>
                        <a:pt x="48" y="18"/>
                      </a:cubicBezTo>
                      <a:cubicBezTo>
                        <a:pt x="47" y="20"/>
                        <a:pt x="46" y="23"/>
                        <a:pt x="46" y="24"/>
                      </a:cubicBezTo>
                      <a:cubicBezTo>
                        <a:pt x="46" y="26"/>
                        <a:pt x="46" y="26"/>
                        <a:pt x="46" y="26"/>
                      </a:cubicBezTo>
                      <a:cubicBezTo>
                        <a:pt x="45" y="29"/>
                        <a:pt x="41" y="30"/>
                        <a:pt x="36" y="31"/>
                      </a:cubicBezTo>
                      <a:cubicBezTo>
                        <a:pt x="34" y="32"/>
                        <a:pt x="30" y="33"/>
                        <a:pt x="30" y="34"/>
                      </a:cubicBezTo>
                      <a:cubicBezTo>
                        <a:pt x="30" y="36"/>
                        <a:pt x="29" y="37"/>
                        <a:pt x="28" y="39"/>
                      </a:cubicBezTo>
                      <a:cubicBezTo>
                        <a:pt x="26" y="40"/>
                        <a:pt x="24" y="42"/>
                        <a:pt x="21" y="42"/>
                      </a:cubicBezTo>
                      <a:cubicBezTo>
                        <a:pt x="18" y="42"/>
                        <a:pt x="16" y="40"/>
                        <a:pt x="16" y="39"/>
                      </a:cubicBezTo>
                      <a:cubicBezTo>
                        <a:pt x="16" y="38"/>
                        <a:pt x="16" y="38"/>
                        <a:pt x="13" y="38"/>
                      </a:cubicBezTo>
                      <a:cubicBezTo>
                        <a:pt x="12" y="38"/>
                        <a:pt x="12" y="38"/>
                        <a:pt x="12" y="38"/>
                      </a:cubicBezTo>
                      <a:cubicBezTo>
                        <a:pt x="11" y="38"/>
                        <a:pt x="11" y="38"/>
                        <a:pt x="10" y="38"/>
                      </a:cubicBezTo>
                      <a:cubicBezTo>
                        <a:pt x="10" y="38"/>
                        <a:pt x="10" y="38"/>
                        <a:pt x="10" y="38"/>
                      </a:cubicBezTo>
                      <a:cubicBezTo>
                        <a:pt x="9" y="38"/>
                        <a:pt x="9" y="38"/>
                        <a:pt x="9" y="38"/>
                      </a:cubicBezTo>
                      <a:cubicBezTo>
                        <a:pt x="9" y="38"/>
                        <a:pt x="9" y="38"/>
                        <a:pt x="9" y="38"/>
                      </a:cubicBezTo>
                      <a:cubicBezTo>
                        <a:pt x="9" y="38"/>
                        <a:pt x="9" y="38"/>
                        <a:pt x="8" y="38"/>
                      </a:cubicBezTo>
                      <a:cubicBezTo>
                        <a:pt x="8" y="38"/>
                        <a:pt x="8" y="38"/>
                        <a:pt x="8" y="38"/>
                      </a:cubicBezTo>
                      <a:cubicBezTo>
                        <a:pt x="8" y="38"/>
                        <a:pt x="8" y="38"/>
                        <a:pt x="8" y="38"/>
                      </a:cubicBezTo>
                      <a:cubicBezTo>
                        <a:pt x="8" y="38"/>
                        <a:pt x="8" y="38"/>
                        <a:pt x="8" y="38"/>
                      </a:cubicBezTo>
                      <a:cubicBezTo>
                        <a:pt x="8" y="38"/>
                        <a:pt x="8" y="38"/>
                        <a:pt x="8" y="39"/>
                      </a:cubicBezTo>
                      <a:cubicBezTo>
                        <a:pt x="7" y="39"/>
                        <a:pt x="7" y="39"/>
                        <a:pt x="7" y="39"/>
                      </a:cubicBezTo>
                      <a:cubicBezTo>
                        <a:pt x="7" y="39"/>
                        <a:pt x="7" y="39"/>
                        <a:pt x="7" y="39"/>
                      </a:cubicBezTo>
                      <a:cubicBezTo>
                        <a:pt x="7" y="40"/>
                        <a:pt x="7" y="40"/>
                        <a:pt x="7" y="41"/>
                      </a:cubicBezTo>
                      <a:cubicBezTo>
                        <a:pt x="7" y="41"/>
                        <a:pt x="7" y="41"/>
                        <a:pt x="7" y="41"/>
                      </a:cubicBezTo>
                      <a:cubicBezTo>
                        <a:pt x="7" y="44"/>
                        <a:pt x="6" y="46"/>
                        <a:pt x="5" y="48"/>
                      </a:cubicBezTo>
                      <a:cubicBezTo>
                        <a:pt x="4" y="48"/>
                        <a:pt x="4" y="49"/>
                        <a:pt x="3" y="49"/>
                      </a:cubicBezTo>
                      <a:cubicBezTo>
                        <a:pt x="3" y="50"/>
                        <a:pt x="2" y="50"/>
                        <a:pt x="2" y="51"/>
                      </a:cubicBezTo>
                      <a:cubicBezTo>
                        <a:pt x="2" y="51"/>
                        <a:pt x="2" y="52"/>
                        <a:pt x="2" y="52"/>
                      </a:cubicBezTo>
                      <a:cubicBezTo>
                        <a:pt x="1" y="54"/>
                        <a:pt x="0" y="57"/>
                        <a:pt x="1" y="59"/>
                      </a:cubicBezTo>
                      <a:cubicBezTo>
                        <a:pt x="2" y="61"/>
                        <a:pt x="2" y="63"/>
                        <a:pt x="1" y="65"/>
                      </a:cubicBezTo>
                      <a:cubicBezTo>
                        <a:pt x="1" y="67"/>
                        <a:pt x="0" y="69"/>
                        <a:pt x="1" y="71"/>
                      </a:cubicBezTo>
                      <a:cubicBezTo>
                        <a:pt x="2" y="74"/>
                        <a:pt x="3" y="78"/>
                        <a:pt x="3" y="81"/>
                      </a:cubicBezTo>
                      <a:cubicBezTo>
                        <a:pt x="3" y="82"/>
                        <a:pt x="3" y="83"/>
                        <a:pt x="3" y="84"/>
                      </a:cubicBezTo>
                      <a:cubicBezTo>
                        <a:pt x="3" y="84"/>
                        <a:pt x="4" y="84"/>
                        <a:pt x="5" y="84"/>
                      </a:cubicBezTo>
                      <a:cubicBezTo>
                        <a:pt x="8" y="85"/>
                        <a:pt x="12" y="86"/>
                        <a:pt x="14" y="90"/>
                      </a:cubicBezTo>
                      <a:cubicBezTo>
                        <a:pt x="15" y="92"/>
                        <a:pt x="14" y="93"/>
                        <a:pt x="13" y="95"/>
                      </a:cubicBezTo>
                      <a:cubicBezTo>
                        <a:pt x="12" y="98"/>
                        <a:pt x="9" y="101"/>
                        <a:pt x="6" y="103"/>
                      </a:cubicBezTo>
                      <a:cubicBezTo>
                        <a:pt x="5" y="105"/>
                        <a:pt x="3" y="106"/>
                        <a:pt x="2" y="107"/>
                      </a:cubicBezTo>
                      <a:cubicBezTo>
                        <a:pt x="2" y="107"/>
                        <a:pt x="3" y="107"/>
                        <a:pt x="4" y="108"/>
                      </a:cubicBezTo>
                      <a:cubicBezTo>
                        <a:pt x="4" y="108"/>
                        <a:pt x="5" y="108"/>
                        <a:pt x="6" y="109"/>
                      </a:cubicBezTo>
                      <a:cubicBezTo>
                        <a:pt x="6" y="109"/>
                        <a:pt x="7" y="109"/>
                        <a:pt x="8" y="109"/>
                      </a:cubicBezTo>
                      <a:cubicBezTo>
                        <a:pt x="8" y="109"/>
                        <a:pt x="9" y="109"/>
                        <a:pt x="10" y="109"/>
                      </a:cubicBezTo>
                      <a:cubicBezTo>
                        <a:pt x="11" y="109"/>
                        <a:pt x="11" y="109"/>
                        <a:pt x="12" y="109"/>
                      </a:cubicBezTo>
                      <a:cubicBezTo>
                        <a:pt x="13" y="109"/>
                        <a:pt x="14" y="109"/>
                        <a:pt x="15" y="109"/>
                      </a:cubicBezTo>
                      <a:cubicBezTo>
                        <a:pt x="15" y="110"/>
                        <a:pt x="16" y="110"/>
                        <a:pt x="16" y="110"/>
                      </a:cubicBezTo>
                      <a:cubicBezTo>
                        <a:pt x="18" y="110"/>
                        <a:pt x="19" y="110"/>
                        <a:pt x="20" y="110"/>
                      </a:cubicBezTo>
                      <a:cubicBezTo>
                        <a:pt x="21" y="110"/>
                        <a:pt x="22" y="110"/>
                        <a:pt x="23" y="110"/>
                      </a:cubicBezTo>
                      <a:cubicBezTo>
                        <a:pt x="32" y="110"/>
                        <a:pt x="52" y="108"/>
                        <a:pt x="60" y="106"/>
                      </a:cubicBezTo>
                      <a:cubicBezTo>
                        <a:pt x="61" y="106"/>
                        <a:pt x="61" y="106"/>
                        <a:pt x="61" y="106"/>
                      </a:cubicBezTo>
                      <a:cubicBezTo>
                        <a:pt x="62" y="106"/>
                        <a:pt x="63" y="105"/>
                        <a:pt x="64" y="105"/>
                      </a:cubicBezTo>
                      <a:cubicBezTo>
                        <a:pt x="64" y="105"/>
                        <a:pt x="64" y="105"/>
                        <a:pt x="63" y="104"/>
                      </a:cubicBezTo>
                      <a:cubicBezTo>
                        <a:pt x="63" y="103"/>
                        <a:pt x="63" y="102"/>
                        <a:pt x="63" y="101"/>
                      </a:cubicBezTo>
                      <a:cubicBezTo>
                        <a:pt x="63" y="98"/>
                        <a:pt x="62" y="97"/>
                        <a:pt x="62" y="96"/>
                      </a:cubicBezTo>
                      <a:cubicBezTo>
                        <a:pt x="62" y="95"/>
                        <a:pt x="62" y="95"/>
                        <a:pt x="62" y="95"/>
                      </a:cubicBezTo>
                      <a:cubicBezTo>
                        <a:pt x="63" y="92"/>
                        <a:pt x="69" y="88"/>
                        <a:pt x="74" y="88"/>
                      </a:cubicBezTo>
                      <a:cubicBezTo>
                        <a:pt x="75" y="88"/>
                        <a:pt x="75" y="88"/>
                        <a:pt x="75" y="88"/>
                      </a:cubicBezTo>
                      <a:cubicBezTo>
                        <a:pt x="76" y="88"/>
                        <a:pt x="77" y="88"/>
                        <a:pt x="78" y="88"/>
                      </a:cubicBezTo>
                      <a:cubicBezTo>
                        <a:pt x="79" y="88"/>
                        <a:pt x="79" y="88"/>
                        <a:pt x="79" y="88"/>
                      </a:cubicBezTo>
                      <a:cubicBezTo>
                        <a:pt x="79" y="84"/>
                        <a:pt x="87" y="81"/>
                        <a:pt x="91" y="81"/>
                      </a:cubicBezTo>
                      <a:cubicBezTo>
                        <a:pt x="94" y="81"/>
                        <a:pt x="95" y="82"/>
                        <a:pt x="95" y="83"/>
                      </a:cubicBezTo>
                      <a:cubicBezTo>
                        <a:pt x="95" y="83"/>
                        <a:pt x="95" y="83"/>
                        <a:pt x="95" y="83"/>
                      </a:cubicBezTo>
                      <a:cubicBezTo>
                        <a:pt x="95" y="83"/>
                        <a:pt x="96" y="82"/>
                        <a:pt x="96" y="79"/>
                      </a:cubicBezTo>
                      <a:cubicBezTo>
                        <a:pt x="96" y="78"/>
                        <a:pt x="96" y="77"/>
                        <a:pt x="97" y="76"/>
                      </a:cubicBezTo>
                      <a:cubicBezTo>
                        <a:pt x="97" y="71"/>
                        <a:pt x="97" y="65"/>
                        <a:pt x="102" y="65"/>
                      </a:cubicBezTo>
                      <a:cubicBezTo>
                        <a:pt x="105" y="65"/>
                        <a:pt x="108" y="63"/>
                        <a:pt x="108" y="62"/>
                      </a:cubicBezTo>
                      <a:cubicBezTo>
                        <a:pt x="108" y="62"/>
                        <a:pt x="107" y="61"/>
                        <a:pt x="106" y="60"/>
                      </a:cubicBezTo>
                      <a:cubicBezTo>
                        <a:pt x="105" y="58"/>
                        <a:pt x="103" y="56"/>
                        <a:pt x="105" y="53"/>
                      </a:cubicBezTo>
                      <a:cubicBezTo>
                        <a:pt x="105" y="53"/>
                        <a:pt x="107" y="53"/>
                        <a:pt x="107" y="53"/>
                      </a:cubicBezTo>
                      <a:cubicBezTo>
                        <a:pt x="108" y="53"/>
                        <a:pt x="110" y="53"/>
                        <a:pt x="111" y="53"/>
                      </a:cubicBezTo>
                      <a:cubicBezTo>
                        <a:pt x="113" y="54"/>
                        <a:pt x="115" y="54"/>
                        <a:pt x="116" y="54"/>
                      </a:cubicBezTo>
                      <a:cubicBezTo>
                        <a:pt x="117" y="54"/>
                        <a:pt x="117" y="54"/>
                        <a:pt x="117" y="54"/>
                      </a:cubicBezTo>
                      <a:cubicBezTo>
                        <a:pt x="117" y="53"/>
                        <a:pt x="117" y="52"/>
                        <a:pt x="117" y="51"/>
                      </a:cubicBezTo>
                      <a:cubicBezTo>
                        <a:pt x="117" y="49"/>
                        <a:pt x="117" y="47"/>
                        <a:pt x="118" y="45"/>
                      </a:cubicBezTo>
                      <a:cubicBezTo>
                        <a:pt x="119" y="44"/>
                        <a:pt x="120" y="43"/>
                        <a:pt x="121" y="42"/>
                      </a:cubicBezTo>
                      <a:cubicBezTo>
                        <a:pt x="122" y="41"/>
                        <a:pt x="123" y="39"/>
                        <a:pt x="123" y="38"/>
                      </a:cubicBezTo>
                      <a:cubicBezTo>
                        <a:pt x="123" y="38"/>
                        <a:pt x="123" y="37"/>
                        <a:pt x="123" y="37"/>
                      </a:cubicBezTo>
                      <a:cubicBezTo>
                        <a:pt x="123" y="35"/>
                        <a:pt x="123" y="34"/>
                        <a:pt x="122" y="33"/>
                      </a:cubicBezTo>
                      <a:cubicBezTo>
                        <a:pt x="120" y="31"/>
                        <a:pt x="119" y="29"/>
                        <a:pt x="120" y="27"/>
                      </a:cubicBezTo>
                      <a:cubicBezTo>
                        <a:pt x="121" y="25"/>
                        <a:pt x="122" y="24"/>
                        <a:pt x="125" y="24"/>
                      </a:cubicBezTo>
                      <a:cubicBezTo>
                        <a:pt x="125" y="24"/>
                        <a:pt x="125" y="24"/>
                        <a:pt x="125" y="24"/>
                      </a:cubicBezTo>
                      <a:cubicBezTo>
                        <a:pt x="126" y="23"/>
                        <a:pt x="126" y="23"/>
                        <a:pt x="126" y="23"/>
                      </a:cubicBezTo>
                      <a:cubicBezTo>
                        <a:pt x="126" y="23"/>
                        <a:pt x="125" y="23"/>
                        <a:pt x="125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100" name="Freeform 1183">
                  <a:extLst>
                    <a:ext uri="{FF2B5EF4-FFF2-40B4-BE49-F238E27FC236}">
                      <a16:creationId xmlns="" xmlns:a16="http://schemas.microsoft.com/office/drawing/2014/main" id="{59D30B2C-D20C-4084-8C61-FB1506CBE6BE}"/>
                    </a:ext>
                  </a:extLst>
                </p:cNvPr>
                <p:cNvSpPr/>
                <p:nvPr/>
              </p:nvSpPr>
              <p:spPr bwMode="auto">
                <a:xfrm>
                  <a:off x="7295986" y="4258179"/>
                  <a:ext cx="387491" cy="342105"/>
                </a:xfrm>
                <a:custGeom>
                  <a:gdLst>
                    <a:gd name="T0" fmla="*/ 177 w 179"/>
                    <a:gd name="T1" fmla="*/ 19 h 163"/>
                    <a:gd name="T2" fmla="*/ 174 w 179"/>
                    <a:gd name="T3" fmla="*/ 18 h 163"/>
                    <a:gd name="T4" fmla="*/ 160 w 179"/>
                    <a:gd name="T5" fmla="*/ 3 h 163"/>
                    <a:gd name="T6" fmla="*/ 153 w 179"/>
                    <a:gd name="T7" fmla="*/ 0 h 163"/>
                    <a:gd name="T8" fmla="*/ 152 w 179"/>
                    <a:gd name="T9" fmla="*/ 1 h 163"/>
                    <a:gd name="T10" fmla="*/ 152 w 179"/>
                    <a:gd name="T11" fmla="*/ 0 h 163"/>
                    <a:gd name="T12" fmla="*/ 149 w 179"/>
                    <a:gd name="T13" fmla="*/ 1 h 163"/>
                    <a:gd name="T14" fmla="*/ 145 w 179"/>
                    <a:gd name="T15" fmla="*/ 3 h 163"/>
                    <a:gd name="T16" fmla="*/ 139 w 179"/>
                    <a:gd name="T17" fmla="*/ 3 h 163"/>
                    <a:gd name="T18" fmla="*/ 119 w 179"/>
                    <a:gd name="T19" fmla="*/ 9 h 163"/>
                    <a:gd name="T20" fmla="*/ 116 w 179"/>
                    <a:gd name="T21" fmla="*/ 12 h 163"/>
                    <a:gd name="T22" fmla="*/ 116 w 179"/>
                    <a:gd name="T23" fmla="*/ 27 h 163"/>
                    <a:gd name="T24" fmla="*/ 113 w 179"/>
                    <a:gd name="T25" fmla="*/ 38 h 163"/>
                    <a:gd name="T26" fmla="*/ 101 w 179"/>
                    <a:gd name="T27" fmla="*/ 39 h 163"/>
                    <a:gd name="T28" fmla="*/ 103 w 179"/>
                    <a:gd name="T29" fmla="*/ 47 h 163"/>
                    <a:gd name="T30" fmla="*/ 92 w 179"/>
                    <a:gd name="T31" fmla="*/ 61 h 163"/>
                    <a:gd name="T32" fmla="*/ 75 w 179"/>
                    <a:gd name="T33" fmla="*/ 70 h 163"/>
                    <a:gd name="T34" fmla="*/ 65 w 179"/>
                    <a:gd name="T35" fmla="*/ 74 h 163"/>
                    <a:gd name="T36" fmla="*/ 59 w 179"/>
                    <a:gd name="T37" fmla="*/ 82 h 163"/>
                    <a:gd name="T38" fmla="*/ 12 w 179"/>
                    <a:gd name="T39" fmla="*/ 96 h 163"/>
                    <a:gd name="T40" fmla="*/ 1 w 179"/>
                    <a:gd name="T41" fmla="*/ 95 h 163"/>
                    <a:gd name="T42" fmla="*/ 2 w 179"/>
                    <a:gd name="T43" fmla="*/ 97 h 163"/>
                    <a:gd name="T44" fmla="*/ 9 w 179"/>
                    <a:gd name="T45" fmla="*/ 104 h 163"/>
                    <a:gd name="T46" fmla="*/ 18 w 179"/>
                    <a:gd name="T47" fmla="*/ 119 h 163"/>
                    <a:gd name="T48" fmla="*/ 20 w 179"/>
                    <a:gd name="T49" fmla="*/ 131 h 163"/>
                    <a:gd name="T50" fmla="*/ 4 w 179"/>
                    <a:gd name="T51" fmla="*/ 144 h 163"/>
                    <a:gd name="T52" fmla="*/ 22 w 179"/>
                    <a:gd name="T53" fmla="*/ 144 h 163"/>
                    <a:gd name="T54" fmla="*/ 49 w 179"/>
                    <a:gd name="T55" fmla="*/ 142 h 163"/>
                    <a:gd name="T56" fmla="*/ 64 w 179"/>
                    <a:gd name="T57" fmla="*/ 149 h 163"/>
                    <a:gd name="T58" fmla="*/ 69 w 179"/>
                    <a:gd name="T59" fmla="*/ 159 h 163"/>
                    <a:gd name="T60" fmla="*/ 78 w 179"/>
                    <a:gd name="T61" fmla="*/ 163 h 163"/>
                    <a:gd name="T62" fmla="*/ 90 w 179"/>
                    <a:gd name="T63" fmla="*/ 156 h 163"/>
                    <a:gd name="T64" fmla="*/ 99 w 179"/>
                    <a:gd name="T65" fmla="*/ 155 h 163"/>
                    <a:gd name="T66" fmla="*/ 103 w 179"/>
                    <a:gd name="T67" fmla="*/ 146 h 163"/>
                    <a:gd name="T68" fmla="*/ 91 w 179"/>
                    <a:gd name="T69" fmla="*/ 125 h 163"/>
                    <a:gd name="T70" fmla="*/ 102 w 179"/>
                    <a:gd name="T71" fmla="*/ 112 h 163"/>
                    <a:gd name="T72" fmla="*/ 111 w 179"/>
                    <a:gd name="T73" fmla="*/ 112 h 163"/>
                    <a:gd name="T74" fmla="*/ 116 w 179"/>
                    <a:gd name="T75" fmla="*/ 113 h 163"/>
                    <a:gd name="T76" fmla="*/ 129 w 179"/>
                    <a:gd name="T77" fmla="*/ 100 h 163"/>
                    <a:gd name="T78" fmla="*/ 135 w 179"/>
                    <a:gd name="T79" fmla="*/ 88 h 163"/>
                    <a:gd name="T80" fmla="*/ 149 w 179"/>
                    <a:gd name="T81" fmla="*/ 75 h 163"/>
                    <a:gd name="T82" fmla="*/ 154 w 179"/>
                    <a:gd name="T83" fmla="*/ 59 h 163"/>
                    <a:gd name="T84" fmla="*/ 151 w 179"/>
                    <a:gd name="T85" fmla="*/ 57 h 163"/>
                    <a:gd name="T86" fmla="*/ 143 w 179"/>
                    <a:gd name="T87" fmla="*/ 44 h 163"/>
                    <a:gd name="T88" fmla="*/ 149 w 179"/>
                    <a:gd name="T89" fmla="*/ 26 h 163"/>
                    <a:gd name="T90" fmla="*/ 165 w 179"/>
                    <a:gd name="T91" fmla="*/ 29 h 163"/>
                    <a:gd name="T92" fmla="*/ 179 w 179"/>
                    <a:gd name="T93" fmla="*/ 20 h 163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179" h="163">
                      <a:moveTo>
                        <a:pt x="179" y="20"/>
                      </a:moveTo>
                      <a:cubicBezTo>
                        <a:pt x="178" y="20"/>
                        <a:pt x="178" y="20"/>
                        <a:pt x="178" y="20"/>
                      </a:cubicBezTo>
                      <a:cubicBezTo>
                        <a:pt x="177" y="19"/>
                        <a:pt x="177" y="19"/>
                        <a:pt x="177" y="19"/>
                      </a:cubicBezTo>
                      <a:cubicBezTo>
                        <a:pt x="176" y="19"/>
                        <a:pt x="176" y="19"/>
                        <a:pt x="176" y="19"/>
                      </a:cubicBezTo>
                      <a:cubicBezTo>
                        <a:pt x="175" y="18"/>
                        <a:pt x="175" y="18"/>
                        <a:pt x="174" y="18"/>
                      </a:cubicBezTo>
                      <a:cubicBezTo>
                        <a:pt x="174" y="18"/>
                        <a:pt x="174" y="18"/>
                        <a:pt x="174" y="18"/>
                      </a:cubicBezTo>
                      <a:cubicBezTo>
                        <a:pt x="173" y="17"/>
                        <a:pt x="172" y="17"/>
                        <a:pt x="172" y="16"/>
                      </a:cubicBezTo>
                      <a:cubicBezTo>
                        <a:pt x="166" y="14"/>
                        <a:pt x="165" y="9"/>
                        <a:pt x="165" y="7"/>
                      </a:cubicBezTo>
                      <a:cubicBezTo>
                        <a:pt x="164" y="6"/>
                        <a:pt x="162" y="4"/>
                        <a:pt x="160" y="3"/>
                      </a:cubicBezTo>
                      <a:cubicBezTo>
                        <a:pt x="159" y="2"/>
                        <a:pt x="158" y="1"/>
                        <a:pt x="156" y="0"/>
                      </a:cubicBezTo>
                      <a:cubicBezTo>
                        <a:pt x="156" y="0"/>
                        <a:pt x="156" y="0"/>
                        <a:pt x="156" y="0"/>
                      </a:cubicBezTo>
                      <a:cubicBezTo>
                        <a:pt x="155" y="0"/>
                        <a:pt x="154" y="0"/>
                        <a:pt x="153" y="0"/>
                      </a:cubicBezTo>
                      <a:cubicBezTo>
                        <a:pt x="152" y="1"/>
                        <a:pt x="152" y="1"/>
                        <a:pt x="152" y="1"/>
                      </a:cubicBezTo>
                      <a:cubicBezTo>
                        <a:pt x="152" y="1"/>
                        <a:pt x="152" y="1"/>
                        <a:pt x="152" y="1"/>
                      </a:cubicBezTo>
                      <a:cubicBezTo>
                        <a:pt x="152" y="1"/>
                        <a:pt x="152" y="1"/>
                        <a:pt x="152" y="1"/>
                      </a:cubicBezTo>
                      <a:cubicBezTo>
                        <a:pt x="152" y="0"/>
                        <a:pt x="152" y="0"/>
                        <a:pt x="152" y="0"/>
                      </a:cubicBezTo>
                      <a:cubicBezTo>
                        <a:pt x="152" y="0"/>
                        <a:pt x="152" y="0"/>
                        <a:pt x="152" y="0"/>
                      </a:cubicBezTo>
                      <a:cubicBezTo>
                        <a:pt x="152" y="0"/>
                        <a:pt x="152" y="0"/>
                        <a:pt x="152" y="0"/>
                      </a:cubicBezTo>
                      <a:cubicBezTo>
                        <a:pt x="151" y="0"/>
                        <a:pt x="151" y="0"/>
                        <a:pt x="151" y="0"/>
                      </a:cubicBezTo>
                      <a:cubicBezTo>
                        <a:pt x="151" y="0"/>
                        <a:pt x="151" y="0"/>
                        <a:pt x="150" y="0"/>
                      </a:cubicBezTo>
                      <a:cubicBezTo>
                        <a:pt x="150" y="0"/>
                        <a:pt x="150" y="1"/>
                        <a:pt x="149" y="1"/>
                      </a:cubicBezTo>
                      <a:cubicBezTo>
                        <a:pt x="149" y="1"/>
                        <a:pt x="148" y="1"/>
                        <a:pt x="148" y="2"/>
                      </a:cubicBezTo>
                      <a:cubicBezTo>
                        <a:pt x="147" y="2"/>
                        <a:pt x="147" y="2"/>
                        <a:pt x="147" y="2"/>
                      </a:cubicBezTo>
                      <a:cubicBezTo>
                        <a:pt x="146" y="2"/>
                        <a:pt x="146" y="2"/>
                        <a:pt x="145" y="3"/>
                      </a:cubicBezTo>
                      <a:cubicBezTo>
                        <a:pt x="145" y="3"/>
                        <a:pt x="144" y="3"/>
                        <a:pt x="144" y="3"/>
                      </a:cubicBezTo>
                      <a:cubicBezTo>
                        <a:pt x="143" y="3"/>
                        <a:pt x="143" y="3"/>
                        <a:pt x="142" y="3"/>
                      </a:cubicBezTo>
                      <a:cubicBezTo>
                        <a:pt x="141" y="3"/>
                        <a:pt x="140" y="3"/>
                        <a:pt x="139" y="3"/>
                      </a:cubicBezTo>
                      <a:cubicBezTo>
                        <a:pt x="139" y="2"/>
                        <a:pt x="138" y="2"/>
                        <a:pt x="138" y="2"/>
                      </a:cubicBezTo>
                      <a:cubicBezTo>
                        <a:pt x="134" y="2"/>
                        <a:pt x="129" y="4"/>
                        <a:pt x="125" y="7"/>
                      </a:cubicBezTo>
                      <a:cubicBezTo>
                        <a:pt x="124" y="8"/>
                        <a:pt x="122" y="9"/>
                        <a:pt x="119" y="9"/>
                      </a:cubicBezTo>
                      <a:cubicBezTo>
                        <a:pt x="118" y="10"/>
                        <a:pt x="118" y="10"/>
                        <a:pt x="117" y="10"/>
                      </a:cubicBezTo>
                      <a:cubicBezTo>
                        <a:pt x="116" y="10"/>
                        <a:pt x="116" y="10"/>
                        <a:pt x="116" y="11"/>
                      </a:cubicBezTo>
                      <a:cubicBezTo>
                        <a:pt x="116" y="11"/>
                        <a:pt x="116" y="12"/>
                        <a:pt x="116" y="12"/>
                      </a:cubicBezTo>
                      <a:cubicBezTo>
                        <a:pt x="119" y="14"/>
                        <a:pt x="119" y="17"/>
                        <a:pt x="119" y="18"/>
                      </a:cubicBezTo>
                      <a:cubicBezTo>
                        <a:pt x="119" y="19"/>
                        <a:pt x="119" y="19"/>
                        <a:pt x="119" y="20"/>
                      </a:cubicBezTo>
                      <a:cubicBezTo>
                        <a:pt x="119" y="23"/>
                        <a:pt x="117" y="25"/>
                        <a:pt x="116" y="27"/>
                      </a:cubicBezTo>
                      <a:cubicBezTo>
                        <a:pt x="115" y="28"/>
                        <a:pt x="114" y="29"/>
                        <a:pt x="113" y="29"/>
                      </a:cubicBezTo>
                      <a:cubicBezTo>
                        <a:pt x="113" y="30"/>
                        <a:pt x="113" y="31"/>
                        <a:pt x="113" y="33"/>
                      </a:cubicBezTo>
                      <a:cubicBezTo>
                        <a:pt x="113" y="34"/>
                        <a:pt x="113" y="36"/>
                        <a:pt x="113" y="38"/>
                      </a:cubicBezTo>
                      <a:cubicBezTo>
                        <a:pt x="112" y="39"/>
                        <a:pt x="111" y="40"/>
                        <a:pt x="108" y="40"/>
                      </a:cubicBezTo>
                      <a:cubicBezTo>
                        <a:pt x="107" y="40"/>
                        <a:pt x="104" y="40"/>
                        <a:pt x="102" y="39"/>
                      </a:cubicBezTo>
                      <a:cubicBezTo>
                        <a:pt x="102" y="39"/>
                        <a:pt x="101" y="39"/>
                        <a:pt x="101" y="39"/>
                      </a:cubicBezTo>
                      <a:cubicBezTo>
                        <a:pt x="101" y="39"/>
                        <a:pt x="101" y="40"/>
                        <a:pt x="101" y="40"/>
                      </a:cubicBezTo>
                      <a:cubicBezTo>
                        <a:pt x="102" y="41"/>
                        <a:pt x="103" y="43"/>
                        <a:pt x="104" y="44"/>
                      </a:cubicBezTo>
                      <a:cubicBezTo>
                        <a:pt x="104" y="45"/>
                        <a:pt x="104" y="46"/>
                        <a:pt x="103" y="47"/>
                      </a:cubicBezTo>
                      <a:cubicBezTo>
                        <a:pt x="101" y="49"/>
                        <a:pt x="98" y="51"/>
                        <a:pt x="94" y="51"/>
                      </a:cubicBezTo>
                      <a:cubicBezTo>
                        <a:pt x="93" y="51"/>
                        <a:pt x="93" y="53"/>
                        <a:pt x="93" y="58"/>
                      </a:cubicBezTo>
                      <a:cubicBezTo>
                        <a:pt x="92" y="59"/>
                        <a:pt x="92" y="60"/>
                        <a:pt x="92" y="61"/>
                      </a:cubicBezTo>
                      <a:cubicBezTo>
                        <a:pt x="92" y="70"/>
                        <a:pt x="85" y="71"/>
                        <a:pt x="83" y="67"/>
                      </a:cubicBezTo>
                      <a:cubicBezTo>
                        <a:pt x="83" y="67"/>
                        <a:pt x="83" y="67"/>
                        <a:pt x="83" y="67"/>
                      </a:cubicBezTo>
                      <a:cubicBezTo>
                        <a:pt x="80" y="67"/>
                        <a:pt x="76" y="69"/>
                        <a:pt x="75" y="70"/>
                      </a:cubicBezTo>
                      <a:cubicBezTo>
                        <a:pt x="75" y="72"/>
                        <a:pt x="74" y="74"/>
                        <a:pt x="70" y="74"/>
                      </a:cubicBezTo>
                      <a:cubicBezTo>
                        <a:pt x="69" y="74"/>
                        <a:pt x="68" y="74"/>
                        <a:pt x="66" y="74"/>
                      </a:cubicBezTo>
                      <a:cubicBezTo>
                        <a:pt x="65" y="74"/>
                        <a:pt x="65" y="74"/>
                        <a:pt x="65" y="74"/>
                      </a:cubicBezTo>
                      <a:cubicBezTo>
                        <a:pt x="65" y="74"/>
                        <a:pt x="65" y="74"/>
                        <a:pt x="65" y="74"/>
                      </a:cubicBezTo>
                      <a:cubicBezTo>
                        <a:pt x="62" y="74"/>
                        <a:pt x="59" y="77"/>
                        <a:pt x="58" y="78"/>
                      </a:cubicBezTo>
                      <a:cubicBezTo>
                        <a:pt x="58" y="78"/>
                        <a:pt x="59" y="80"/>
                        <a:pt x="59" y="82"/>
                      </a:cubicBezTo>
                      <a:cubicBezTo>
                        <a:pt x="60" y="86"/>
                        <a:pt x="60" y="88"/>
                        <a:pt x="59" y="89"/>
                      </a:cubicBezTo>
                      <a:cubicBezTo>
                        <a:pt x="58" y="93"/>
                        <a:pt x="21" y="96"/>
                        <a:pt x="15" y="96"/>
                      </a:cubicBezTo>
                      <a:cubicBezTo>
                        <a:pt x="14" y="96"/>
                        <a:pt x="13" y="96"/>
                        <a:pt x="12" y="96"/>
                      </a:cubicBezTo>
                      <a:cubicBezTo>
                        <a:pt x="10" y="96"/>
                        <a:pt x="8" y="96"/>
                        <a:pt x="7" y="95"/>
                      </a:cubicBezTo>
                      <a:cubicBezTo>
                        <a:pt x="6" y="95"/>
                        <a:pt x="6" y="95"/>
                        <a:pt x="5" y="95"/>
                      </a:cubicBezTo>
                      <a:cubicBezTo>
                        <a:pt x="4" y="95"/>
                        <a:pt x="2" y="95"/>
                        <a:pt x="1" y="95"/>
                      </a:cubicBezTo>
                      <a:cubicBezTo>
                        <a:pt x="1" y="95"/>
                        <a:pt x="0" y="95"/>
                        <a:pt x="0" y="95"/>
                      </a:cubicBezTo>
                      <a:cubicBezTo>
                        <a:pt x="0" y="95"/>
                        <a:pt x="1" y="96"/>
                        <a:pt x="1" y="96"/>
                      </a:cubicBezTo>
                      <a:cubicBezTo>
                        <a:pt x="1" y="96"/>
                        <a:pt x="1" y="97"/>
                        <a:pt x="2" y="97"/>
                      </a:cubicBezTo>
                      <a:cubicBezTo>
                        <a:pt x="2" y="97"/>
                        <a:pt x="2" y="97"/>
                        <a:pt x="2" y="98"/>
                      </a:cubicBezTo>
                      <a:cubicBezTo>
                        <a:pt x="2" y="98"/>
                        <a:pt x="2" y="98"/>
                        <a:pt x="2" y="99"/>
                      </a:cubicBezTo>
                      <a:cubicBezTo>
                        <a:pt x="4" y="101"/>
                        <a:pt x="6" y="103"/>
                        <a:pt x="9" y="104"/>
                      </a:cubicBezTo>
                      <a:cubicBezTo>
                        <a:pt x="10" y="105"/>
                        <a:pt x="11" y="106"/>
                        <a:pt x="12" y="106"/>
                      </a:cubicBezTo>
                      <a:cubicBezTo>
                        <a:pt x="17" y="108"/>
                        <a:pt x="17" y="113"/>
                        <a:pt x="17" y="116"/>
                      </a:cubicBezTo>
                      <a:cubicBezTo>
                        <a:pt x="18" y="117"/>
                        <a:pt x="18" y="118"/>
                        <a:pt x="18" y="119"/>
                      </a:cubicBezTo>
                      <a:cubicBezTo>
                        <a:pt x="21" y="120"/>
                        <a:pt x="23" y="125"/>
                        <a:pt x="23" y="128"/>
                      </a:cubicBezTo>
                      <a:cubicBezTo>
                        <a:pt x="23" y="128"/>
                        <a:pt x="23" y="129"/>
                        <a:pt x="23" y="129"/>
                      </a:cubicBezTo>
                      <a:cubicBezTo>
                        <a:pt x="22" y="130"/>
                        <a:pt x="21" y="131"/>
                        <a:pt x="20" y="131"/>
                      </a:cubicBezTo>
                      <a:cubicBezTo>
                        <a:pt x="17" y="131"/>
                        <a:pt x="15" y="132"/>
                        <a:pt x="13" y="133"/>
                      </a:cubicBezTo>
                      <a:cubicBezTo>
                        <a:pt x="12" y="133"/>
                        <a:pt x="11" y="134"/>
                        <a:pt x="10" y="134"/>
                      </a:cubicBezTo>
                      <a:cubicBezTo>
                        <a:pt x="8" y="135"/>
                        <a:pt x="4" y="139"/>
                        <a:pt x="4" y="144"/>
                      </a:cubicBezTo>
                      <a:cubicBezTo>
                        <a:pt x="4" y="144"/>
                        <a:pt x="4" y="144"/>
                        <a:pt x="4" y="145"/>
                      </a:cubicBezTo>
                      <a:cubicBezTo>
                        <a:pt x="5" y="145"/>
                        <a:pt x="6" y="145"/>
                        <a:pt x="7" y="145"/>
                      </a:cubicBezTo>
                      <a:cubicBezTo>
                        <a:pt x="17" y="145"/>
                        <a:pt x="22" y="144"/>
                        <a:pt x="22" y="144"/>
                      </a:cubicBezTo>
                      <a:cubicBezTo>
                        <a:pt x="24" y="141"/>
                        <a:pt x="30" y="140"/>
                        <a:pt x="33" y="142"/>
                      </a:cubicBezTo>
                      <a:cubicBezTo>
                        <a:pt x="34" y="143"/>
                        <a:pt x="37" y="143"/>
                        <a:pt x="41" y="143"/>
                      </a:cubicBezTo>
                      <a:cubicBezTo>
                        <a:pt x="45" y="143"/>
                        <a:pt x="48" y="143"/>
                        <a:pt x="49" y="142"/>
                      </a:cubicBezTo>
                      <a:cubicBezTo>
                        <a:pt x="51" y="141"/>
                        <a:pt x="53" y="140"/>
                        <a:pt x="55" y="140"/>
                      </a:cubicBezTo>
                      <a:cubicBezTo>
                        <a:pt x="59" y="140"/>
                        <a:pt x="61" y="143"/>
                        <a:pt x="61" y="146"/>
                      </a:cubicBezTo>
                      <a:cubicBezTo>
                        <a:pt x="61" y="147"/>
                        <a:pt x="62" y="148"/>
                        <a:pt x="64" y="149"/>
                      </a:cubicBezTo>
                      <a:cubicBezTo>
                        <a:pt x="65" y="150"/>
                        <a:pt x="65" y="150"/>
                        <a:pt x="66" y="151"/>
                      </a:cubicBezTo>
                      <a:cubicBezTo>
                        <a:pt x="68" y="153"/>
                        <a:pt x="68" y="155"/>
                        <a:pt x="68" y="156"/>
                      </a:cubicBezTo>
                      <a:cubicBezTo>
                        <a:pt x="68" y="157"/>
                        <a:pt x="68" y="158"/>
                        <a:pt x="69" y="159"/>
                      </a:cubicBezTo>
                      <a:cubicBezTo>
                        <a:pt x="69" y="160"/>
                        <a:pt x="70" y="160"/>
                        <a:pt x="72" y="161"/>
                      </a:cubicBezTo>
                      <a:cubicBezTo>
                        <a:pt x="74" y="161"/>
                        <a:pt x="76" y="162"/>
                        <a:pt x="78" y="163"/>
                      </a:cubicBezTo>
                      <a:cubicBezTo>
                        <a:pt x="78" y="163"/>
                        <a:pt x="78" y="163"/>
                        <a:pt x="78" y="163"/>
                      </a:cubicBezTo>
                      <a:cubicBezTo>
                        <a:pt x="78" y="163"/>
                        <a:pt x="78" y="163"/>
                        <a:pt x="78" y="163"/>
                      </a:cubicBezTo>
                      <a:cubicBezTo>
                        <a:pt x="79" y="162"/>
                        <a:pt x="79" y="162"/>
                        <a:pt x="79" y="161"/>
                      </a:cubicBezTo>
                      <a:cubicBezTo>
                        <a:pt x="81" y="158"/>
                        <a:pt x="83" y="154"/>
                        <a:pt x="90" y="156"/>
                      </a:cubicBezTo>
                      <a:cubicBezTo>
                        <a:pt x="91" y="156"/>
                        <a:pt x="93" y="156"/>
                        <a:pt x="93" y="156"/>
                      </a:cubicBezTo>
                      <a:cubicBezTo>
                        <a:pt x="94" y="156"/>
                        <a:pt x="95" y="156"/>
                        <a:pt x="96" y="155"/>
                      </a:cubicBezTo>
                      <a:cubicBezTo>
                        <a:pt x="97" y="155"/>
                        <a:pt x="98" y="155"/>
                        <a:pt x="99" y="155"/>
                      </a:cubicBezTo>
                      <a:cubicBezTo>
                        <a:pt x="100" y="155"/>
                        <a:pt x="100" y="155"/>
                        <a:pt x="101" y="155"/>
                      </a:cubicBezTo>
                      <a:cubicBezTo>
                        <a:pt x="104" y="156"/>
                        <a:pt x="106" y="156"/>
                        <a:pt x="107" y="154"/>
                      </a:cubicBezTo>
                      <a:cubicBezTo>
                        <a:pt x="108" y="153"/>
                        <a:pt x="106" y="149"/>
                        <a:pt x="103" y="146"/>
                      </a:cubicBezTo>
                      <a:cubicBezTo>
                        <a:pt x="101" y="144"/>
                        <a:pt x="97" y="138"/>
                        <a:pt x="98" y="133"/>
                      </a:cubicBezTo>
                      <a:cubicBezTo>
                        <a:pt x="98" y="132"/>
                        <a:pt x="97" y="131"/>
                        <a:pt x="95" y="130"/>
                      </a:cubicBezTo>
                      <a:cubicBezTo>
                        <a:pt x="93" y="129"/>
                        <a:pt x="91" y="128"/>
                        <a:pt x="91" y="125"/>
                      </a:cubicBezTo>
                      <a:cubicBezTo>
                        <a:pt x="91" y="122"/>
                        <a:pt x="95" y="117"/>
                        <a:pt x="99" y="114"/>
                      </a:cubicBezTo>
                      <a:cubicBezTo>
                        <a:pt x="99" y="113"/>
                        <a:pt x="99" y="113"/>
                        <a:pt x="100" y="113"/>
                      </a:cubicBezTo>
                      <a:cubicBezTo>
                        <a:pt x="100" y="113"/>
                        <a:pt x="101" y="112"/>
                        <a:pt x="102" y="112"/>
                      </a:cubicBezTo>
                      <a:cubicBezTo>
                        <a:pt x="103" y="112"/>
                        <a:pt x="104" y="113"/>
                        <a:pt x="105" y="113"/>
                      </a:cubicBezTo>
                      <a:cubicBezTo>
                        <a:pt x="106" y="114"/>
                        <a:pt x="107" y="114"/>
                        <a:pt x="108" y="114"/>
                      </a:cubicBezTo>
                      <a:cubicBezTo>
                        <a:pt x="108" y="113"/>
                        <a:pt x="109" y="112"/>
                        <a:pt x="111" y="112"/>
                      </a:cubicBezTo>
                      <a:cubicBezTo>
                        <a:pt x="111" y="112"/>
                        <a:pt x="111" y="112"/>
                        <a:pt x="111" y="112"/>
                      </a:cubicBezTo>
                      <a:cubicBezTo>
                        <a:pt x="111" y="112"/>
                        <a:pt x="112" y="112"/>
                        <a:pt x="112" y="112"/>
                      </a:cubicBezTo>
                      <a:cubicBezTo>
                        <a:pt x="114" y="112"/>
                        <a:pt x="115" y="112"/>
                        <a:pt x="116" y="113"/>
                      </a:cubicBezTo>
                      <a:cubicBezTo>
                        <a:pt x="117" y="113"/>
                        <a:pt x="117" y="113"/>
                        <a:pt x="117" y="113"/>
                      </a:cubicBezTo>
                      <a:cubicBezTo>
                        <a:pt x="118" y="113"/>
                        <a:pt x="121" y="109"/>
                        <a:pt x="121" y="106"/>
                      </a:cubicBezTo>
                      <a:cubicBezTo>
                        <a:pt x="122" y="102"/>
                        <a:pt x="126" y="101"/>
                        <a:pt x="129" y="100"/>
                      </a:cubicBezTo>
                      <a:cubicBezTo>
                        <a:pt x="130" y="100"/>
                        <a:pt x="131" y="99"/>
                        <a:pt x="131" y="99"/>
                      </a:cubicBezTo>
                      <a:cubicBezTo>
                        <a:pt x="132" y="98"/>
                        <a:pt x="133" y="94"/>
                        <a:pt x="134" y="92"/>
                      </a:cubicBezTo>
                      <a:cubicBezTo>
                        <a:pt x="134" y="90"/>
                        <a:pt x="135" y="88"/>
                        <a:pt x="135" y="88"/>
                      </a:cubicBezTo>
                      <a:cubicBezTo>
                        <a:pt x="136" y="86"/>
                        <a:pt x="138" y="86"/>
                        <a:pt x="139" y="86"/>
                      </a:cubicBezTo>
                      <a:cubicBezTo>
                        <a:pt x="141" y="85"/>
                        <a:pt x="142" y="85"/>
                        <a:pt x="142" y="83"/>
                      </a:cubicBezTo>
                      <a:cubicBezTo>
                        <a:pt x="142" y="76"/>
                        <a:pt x="147" y="75"/>
                        <a:pt x="149" y="75"/>
                      </a:cubicBezTo>
                      <a:cubicBezTo>
                        <a:pt x="149" y="75"/>
                        <a:pt x="149" y="73"/>
                        <a:pt x="149" y="72"/>
                      </a:cubicBezTo>
                      <a:cubicBezTo>
                        <a:pt x="149" y="70"/>
                        <a:pt x="149" y="69"/>
                        <a:pt x="149" y="68"/>
                      </a:cubicBezTo>
                      <a:cubicBezTo>
                        <a:pt x="150" y="65"/>
                        <a:pt x="151" y="61"/>
                        <a:pt x="154" y="59"/>
                      </a:cubicBezTo>
                      <a:cubicBezTo>
                        <a:pt x="155" y="59"/>
                        <a:pt x="155" y="59"/>
                        <a:pt x="156" y="58"/>
                      </a:cubicBezTo>
                      <a:cubicBezTo>
                        <a:pt x="155" y="58"/>
                        <a:pt x="154" y="57"/>
                        <a:pt x="152" y="57"/>
                      </a:cubicBezTo>
                      <a:cubicBezTo>
                        <a:pt x="152" y="57"/>
                        <a:pt x="152" y="57"/>
                        <a:pt x="151" y="57"/>
                      </a:cubicBezTo>
                      <a:cubicBezTo>
                        <a:pt x="147" y="57"/>
                        <a:pt x="144" y="49"/>
                        <a:pt x="143" y="45"/>
                      </a:cubicBezTo>
                      <a:cubicBezTo>
                        <a:pt x="143" y="45"/>
                        <a:pt x="143" y="45"/>
                        <a:pt x="143" y="45"/>
                      </a:cubicBezTo>
                      <a:cubicBezTo>
                        <a:pt x="143" y="44"/>
                        <a:pt x="143" y="44"/>
                        <a:pt x="143" y="44"/>
                      </a:cubicBezTo>
                      <a:cubicBezTo>
                        <a:pt x="143" y="41"/>
                        <a:pt x="143" y="36"/>
                        <a:pt x="142" y="35"/>
                      </a:cubicBezTo>
                      <a:cubicBezTo>
                        <a:pt x="141" y="35"/>
                        <a:pt x="140" y="33"/>
                        <a:pt x="141" y="31"/>
                      </a:cubicBezTo>
                      <a:cubicBezTo>
                        <a:pt x="142" y="28"/>
                        <a:pt x="145" y="26"/>
                        <a:pt x="149" y="26"/>
                      </a:cubicBezTo>
                      <a:cubicBezTo>
                        <a:pt x="152" y="26"/>
                        <a:pt x="154" y="27"/>
                        <a:pt x="157" y="28"/>
                      </a:cubicBezTo>
                      <a:cubicBezTo>
                        <a:pt x="160" y="28"/>
                        <a:pt x="162" y="29"/>
                        <a:pt x="164" y="29"/>
                      </a:cubicBezTo>
                      <a:cubicBezTo>
                        <a:pt x="165" y="29"/>
                        <a:pt x="165" y="29"/>
                        <a:pt x="165" y="29"/>
                      </a:cubicBezTo>
                      <a:cubicBezTo>
                        <a:pt x="167" y="27"/>
                        <a:pt x="171" y="26"/>
                        <a:pt x="174" y="25"/>
                      </a:cubicBezTo>
                      <a:cubicBezTo>
                        <a:pt x="175" y="25"/>
                        <a:pt x="176" y="25"/>
                        <a:pt x="176" y="24"/>
                      </a:cubicBezTo>
                      <a:cubicBezTo>
                        <a:pt x="177" y="24"/>
                        <a:pt x="177" y="23"/>
                        <a:pt x="179" y="20"/>
                      </a:cubicBezTo>
                      <a:cubicBezTo>
                        <a:pt x="179" y="20"/>
                        <a:pt x="179" y="20"/>
                        <a:pt x="179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</p:grpSp>
          <p:grpSp>
            <p:nvGrpSpPr>
              <p:cNvPr id="205" name="Group 1229">
                <a:extLst>
                  <a:ext uri="{FF2B5EF4-FFF2-40B4-BE49-F238E27FC236}">
                    <a16:creationId xmlns="" xmlns:a16="http://schemas.microsoft.com/office/drawing/2014/main" id="{35919600-E925-4041-8EF8-1BB190D4439A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5379200" y="4244747"/>
                <a:ext cx="1651935" cy="1789469"/>
                <a:chOff x="1483" y="2550"/>
                <a:chExt cx="729" cy="816"/>
              </a:xfrm>
              <a:grpFill/>
            </p:grpSpPr>
            <p:grpSp>
              <p:nvGrpSpPr>
                <p:cNvPr id="456" name="Group 1430">
                  <a:extLst>
                    <a:ext uri="{FF2B5EF4-FFF2-40B4-BE49-F238E27FC236}">
                      <a16:creationId xmlns="" xmlns:a16="http://schemas.microsoft.com/office/drawing/2014/main" id="{43EC51AA-A50A-4072-887E-92FD8D1C36B4}"/>
                    </a:ext>
                  </a:extLst>
                </p:cNvPr>
                <p:cNvGrpSpPr/>
                <p:nvPr/>
              </p:nvGrpSpPr>
              <p:grpSpPr>
                <a:xfrm>
                  <a:off x="1483" y="2550"/>
                  <a:ext cx="729" cy="816"/>
                  <a:chOff x="1483" y="2550"/>
                  <a:chExt cx="729" cy="816"/>
                </a:xfrm>
                <a:grpFill/>
              </p:grpSpPr>
              <p:sp>
                <p:nvSpPr>
                  <p:cNvPr id="880" name="Freeform 1230">
                    <a:extLst>
                      <a:ext uri="{FF2B5EF4-FFF2-40B4-BE49-F238E27FC236}">
                        <a16:creationId xmlns="" xmlns:a16="http://schemas.microsoft.com/office/drawing/2014/main" id="{140159E0-F8A7-4A05-AAEF-DBE99E959FC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12" y="3168"/>
                    <a:ext cx="17" cy="6"/>
                  </a:xfrm>
                  <a:custGeom>
                    <a:gdLst>
                      <a:gd name="T0" fmla="*/ 18 w 18"/>
                      <a:gd name="T1" fmla="*/ 0 h 6"/>
                      <a:gd name="T2" fmla="*/ 16 w 18"/>
                      <a:gd name="T3" fmla="*/ 0 h 6"/>
                      <a:gd name="T4" fmla="*/ 16 w 18"/>
                      <a:gd name="T5" fmla="*/ 0 h 6"/>
                      <a:gd name="T6" fmla="*/ 14 w 18"/>
                      <a:gd name="T7" fmla="*/ 0 h 6"/>
                      <a:gd name="T8" fmla="*/ 4 w 18"/>
                      <a:gd name="T9" fmla="*/ 1 h 6"/>
                      <a:gd name="T10" fmla="*/ 3 w 18"/>
                      <a:gd name="T11" fmla="*/ 1 h 6"/>
                      <a:gd name="T12" fmla="*/ 2 w 18"/>
                      <a:gd name="T13" fmla="*/ 1 h 6"/>
                      <a:gd name="T14" fmla="*/ 1 w 18"/>
                      <a:gd name="T15" fmla="*/ 1 h 6"/>
                      <a:gd name="T16" fmla="*/ 1 w 18"/>
                      <a:gd name="T17" fmla="*/ 1 h 6"/>
                      <a:gd name="T18" fmla="*/ 0 w 18"/>
                      <a:gd name="T19" fmla="*/ 2 h 6"/>
                      <a:gd name="T20" fmla="*/ 0 w 18"/>
                      <a:gd name="T21" fmla="*/ 2 h 6"/>
                      <a:gd name="T22" fmla="*/ 3 w 18"/>
                      <a:gd name="T23" fmla="*/ 4 h 6"/>
                      <a:gd name="T24" fmla="*/ 4 w 18"/>
                      <a:gd name="T25" fmla="*/ 6 h 6"/>
                      <a:gd name="T26" fmla="*/ 13 w 18"/>
                      <a:gd name="T27" fmla="*/ 1 h 6"/>
                      <a:gd name="T28" fmla="*/ 14 w 18"/>
                      <a:gd name="T29" fmla="*/ 1 h 6"/>
                      <a:gd name="T30" fmla="*/ 15 w 18"/>
                      <a:gd name="T31" fmla="*/ 1 h 6"/>
                      <a:gd name="T32" fmla="*/ 16 w 18"/>
                      <a:gd name="T33" fmla="*/ 1 h 6"/>
                      <a:gd name="T34" fmla="*/ 16 w 18"/>
                      <a:gd name="T35" fmla="*/ 0 h 6"/>
                      <a:gd name="T36" fmla="*/ 17 w 18"/>
                      <a:gd name="T37" fmla="*/ 0 h 6"/>
                      <a:gd name="T38" fmla="*/ 18 w 18"/>
                      <a:gd name="T39" fmla="*/ 0 h 6"/>
                      <a:gd name="T40" fmla="*/ 18 w 18"/>
                      <a:gd name="T41" fmla="*/ 0 h 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</a:cxnLst>
                    <a:rect l="0" t="0" r="r" b="b"/>
                    <a:pathLst>
                      <a:path w="18" h="6">
                        <a:moveTo>
                          <a:pt x="18" y="0"/>
                        </a:moveTo>
                        <a:cubicBezTo>
                          <a:pt x="17" y="0"/>
                          <a:pt x="17" y="0"/>
                          <a:pt x="16" y="0"/>
                        </a:cubicBez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15" y="0"/>
                          <a:pt x="15" y="0"/>
                          <a:pt x="14" y="0"/>
                        </a:cubicBezTo>
                        <a:cubicBezTo>
                          <a:pt x="11" y="0"/>
                          <a:pt x="7" y="0"/>
                          <a:pt x="4" y="1"/>
                        </a:cubicBezTo>
                        <a:cubicBezTo>
                          <a:pt x="4" y="1"/>
                          <a:pt x="4" y="1"/>
                          <a:pt x="3" y="1"/>
                        </a:cubicBezTo>
                        <a:cubicBezTo>
                          <a:pt x="3" y="1"/>
                          <a:pt x="3" y="1"/>
                          <a:pt x="2" y="1"/>
                        </a:cubicBezTo>
                        <a:cubicBezTo>
                          <a:pt x="2" y="1"/>
                          <a:pt x="2" y="1"/>
                          <a:pt x="1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ubicBezTo>
                          <a:pt x="1" y="2"/>
                          <a:pt x="0" y="2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1" y="3"/>
                          <a:pt x="2" y="3"/>
                          <a:pt x="3" y="4"/>
                        </a:cubicBezTo>
                        <a:cubicBezTo>
                          <a:pt x="3" y="5"/>
                          <a:pt x="4" y="5"/>
                          <a:pt x="4" y="6"/>
                        </a:cubicBezTo>
                        <a:cubicBezTo>
                          <a:pt x="6" y="4"/>
                          <a:pt x="9" y="1"/>
                          <a:pt x="13" y="1"/>
                        </a:cubicBezTo>
                        <a:cubicBezTo>
                          <a:pt x="13" y="1"/>
                          <a:pt x="14" y="1"/>
                          <a:pt x="14" y="1"/>
                        </a:cubicBezTo>
                        <a:cubicBezTo>
                          <a:pt x="14" y="1"/>
                          <a:pt x="14" y="1"/>
                          <a:pt x="15" y="1"/>
                        </a:cubicBezTo>
                        <a:cubicBezTo>
                          <a:pt x="15" y="1"/>
                          <a:pt x="15" y="1"/>
                          <a:pt x="16" y="1"/>
                        </a:cubicBezTo>
                        <a:cubicBezTo>
                          <a:pt x="16" y="1"/>
                          <a:pt x="16" y="0"/>
                          <a:pt x="16" y="0"/>
                        </a:cubicBezTo>
                        <a:cubicBezTo>
                          <a:pt x="16" y="0"/>
                          <a:pt x="17" y="0"/>
                          <a:pt x="17" y="0"/>
                        </a:cubicBezTo>
                        <a:cubicBezTo>
                          <a:pt x="17" y="0"/>
                          <a:pt x="18" y="0"/>
                          <a:pt x="18" y="0"/>
                        </a:cubicBezTo>
                        <a:cubicBezTo>
                          <a:pt x="18" y="0"/>
                          <a:pt x="18" y="0"/>
                          <a:pt x="18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81" name="Freeform 1231">
                    <a:extLst>
                      <a:ext uri="{FF2B5EF4-FFF2-40B4-BE49-F238E27FC236}">
                        <a16:creationId xmlns="" xmlns:a16="http://schemas.microsoft.com/office/drawing/2014/main" id="{D39738FF-D399-44C2-8665-9223903CFBF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7" y="3162"/>
                    <a:ext cx="104" cy="132"/>
                  </a:xfrm>
                  <a:custGeom>
                    <a:gdLst>
                      <a:gd name="T0" fmla="*/ 82 w 109"/>
                      <a:gd name="T1" fmla="*/ 58 h 138"/>
                      <a:gd name="T2" fmla="*/ 89 w 109"/>
                      <a:gd name="T3" fmla="*/ 54 h 138"/>
                      <a:gd name="T4" fmla="*/ 94 w 109"/>
                      <a:gd name="T5" fmla="*/ 53 h 138"/>
                      <a:gd name="T6" fmla="*/ 94 w 109"/>
                      <a:gd name="T7" fmla="*/ 13 h 138"/>
                      <a:gd name="T8" fmla="*/ 96 w 109"/>
                      <a:gd name="T9" fmla="*/ 13 h 138"/>
                      <a:gd name="T10" fmla="*/ 106 w 109"/>
                      <a:gd name="T11" fmla="*/ 11 h 138"/>
                      <a:gd name="T12" fmla="*/ 109 w 109"/>
                      <a:gd name="T13" fmla="*/ 10 h 138"/>
                      <a:gd name="T14" fmla="*/ 109 w 109"/>
                      <a:gd name="T15" fmla="*/ 10 h 138"/>
                      <a:gd name="T16" fmla="*/ 109 w 109"/>
                      <a:gd name="T17" fmla="*/ 10 h 138"/>
                      <a:gd name="T18" fmla="*/ 107 w 109"/>
                      <a:gd name="T19" fmla="*/ 10 h 138"/>
                      <a:gd name="T20" fmla="*/ 106 w 109"/>
                      <a:gd name="T21" fmla="*/ 10 h 138"/>
                      <a:gd name="T22" fmla="*/ 103 w 109"/>
                      <a:gd name="T23" fmla="*/ 10 h 138"/>
                      <a:gd name="T24" fmla="*/ 98 w 109"/>
                      <a:gd name="T25" fmla="*/ 9 h 138"/>
                      <a:gd name="T26" fmla="*/ 91 w 109"/>
                      <a:gd name="T27" fmla="*/ 9 h 138"/>
                      <a:gd name="T28" fmla="*/ 74 w 109"/>
                      <a:gd name="T29" fmla="*/ 10 h 138"/>
                      <a:gd name="T30" fmla="*/ 73 w 109"/>
                      <a:gd name="T31" fmla="*/ 10 h 138"/>
                      <a:gd name="T32" fmla="*/ 69 w 109"/>
                      <a:gd name="T33" fmla="*/ 6 h 138"/>
                      <a:gd name="T34" fmla="*/ 31 w 109"/>
                      <a:gd name="T35" fmla="*/ 6 h 138"/>
                      <a:gd name="T36" fmla="*/ 20 w 109"/>
                      <a:gd name="T37" fmla="*/ 3 h 138"/>
                      <a:gd name="T38" fmla="*/ 11 w 109"/>
                      <a:gd name="T39" fmla="*/ 2 h 138"/>
                      <a:gd name="T40" fmla="*/ 10 w 109"/>
                      <a:gd name="T41" fmla="*/ 3 h 138"/>
                      <a:gd name="T42" fmla="*/ 9 w 109"/>
                      <a:gd name="T43" fmla="*/ 3 h 138"/>
                      <a:gd name="T44" fmla="*/ 6 w 109"/>
                      <a:gd name="T45" fmla="*/ 1 h 138"/>
                      <a:gd name="T46" fmla="*/ 5 w 109"/>
                      <a:gd name="T47" fmla="*/ 0 h 138"/>
                      <a:gd name="T48" fmla="*/ 5 w 109"/>
                      <a:gd name="T49" fmla="*/ 0 h 138"/>
                      <a:gd name="T50" fmla="*/ 3 w 109"/>
                      <a:gd name="T51" fmla="*/ 2 h 138"/>
                      <a:gd name="T52" fmla="*/ 3 w 109"/>
                      <a:gd name="T53" fmla="*/ 3 h 138"/>
                      <a:gd name="T54" fmla="*/ 0 w 109"/>
                      <a:gd name="T55" fmla="*/ 3 h 138"/>
                      <a:gd name="T56" fmla="*/ 6 w 109"/>
                      <a:gd name="T57" fmla="*/ 15 h 138"/>
                      <a:gd name="T58" fmla="*/ 17 w 109"/>
                      <a:gd name="T59" fmla="*/ 39 h 138"/>
                      <a:gd name="T60" fmla="*/ 23 w 109"/>
                      <a:gd name="T61" fmla="*/ 52 h 138"/>
                      <a:gd name="T62" fmla="*/ 28 w 109"/>
                      <a:gd name="T63" fmla="*/ 63 h 138"/>
                      <a:gd name="T64" fmla="*/ 29 w 109"/>
                      <a:gd name="T65" fmla="*/ 74 h 138"/>
                      <a:gd name="T66" fmla="*/ 29 w 109"/>
                      <a:gd name="T67" fmla="*/ 81 h 138"/>
                      <a:gd name="T68" fmla="*/ 33 w 109"/>
                      <a:gd name="T69" fmla="*/ 99 h 138"/>
                      <a:gd name="T70" fmla="*/ 33 w 109"/>
                      <a:gd name="T71" fmla="*/ 104 h 138"/>
                      <a:gd name="T72" fmla="*/ 40 w 109"/>
                      <a:gd name="T73" fmla="*/ 126 h 138"/>
                      <a:gd name="T74" fmla="*/ 47 w 109"/>
                      <a:gd name="T75" fmla="*/ 134 h 138"/>
                      <a:gd name="T76" fmla="*/ 48 w 109"/>
                      <a:gd name="T77" fmla="*/ 134 h 138"/>
                      <a:gd name="T78" fmla="*/ 55 w 109"/>
                      <a:gd name="T79" fmla="*/ 128 h 138"/>
                      <a:gd name="T80" fmla="*/ 58 w 109"/>
                      <a:gd name="T81" fmla="*/ 130 h 138"/>
                      <a:gd name="T82" fmla="*/ 60 w 109"/>
                      <a:gd name="T83" fmla="*/ 135 h 138"/>
                      <a:gd name="T84" fmla="*/ 63 w 109"/>
                      <a:gd name="T85" fmla="*/ 138 h 138"/>
                      <a:gd name="T86" fmla="*/ 68 w 109"/>
                      <a:gd name="T87" fmla="*/ 138 h 138"/>
                      <a:gd name="T88" fmla="*/ 73 w 109"/>
                      <a:gd name="T89" fmla="*/ 138 h 138"/>
                      <a:gd name="T90" fmla="*/ 74 w 109"/>
                      <a:gd name="T91" fmla="*/ 138 h 138"/>
                      <a:gd name="T92" fmla="*/ 76 w 109"/>
                      <a:gd name="T93" fmla="*/ 138 h 138"/>
                      <a:gd name="T94" fmla="*/ 79 w 109"/>
                      <a:gd name="T95" fmla="*/ 135 h 138"/>
                      <a:gd name="T96" fmla="*/ 82 w 109"/>
                      <a:gd name="T97" fmla="*/ 132 h 138"/>
                      <a:gd name="T98" fmla="*/ 82 w 109"/>
                      <a:gd name="T99" fmla="*/ 92 h 138"/>
                      <a:gd name="T100" fmla="*/ 82 w 109"/>
                      <a:gd name="T101" fmla="*/ 88 h 138"/>
                      <a:gd name="T102" fmla="*/ 82 w 109"/>
                      <a:gd name="T103" fmla="*/ 58 h 13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</a:cxnLst>
                    <a:rect l="0" t="0" r="r" b="b"/>
                    <a:pathLst>
                      <a:path w="109" h="138">
                        <a:moveTo>
                          <a:pt x="82" y="58"/>
                        </a:moveTo>
                        <a:cubicBezTo>
                          <a:pt x="82" y="55"/>
                          <a:pt x="86" y="54"/>
                          <a:pt x="89" y="54"/>
                        </a:cubicBezTo>
                        <a:cubicBezTo>
                          <a:pt x="90" y="54"/>
                          <a:pt x="93" y="54"/>
                          <a:pt x="94" y="53"/>
                        </a:cubicBezTo>
                        <a:cubicBezTo>
                          <a:pt x="94" y="13"/>
                          <a:pt x="94" y="13"/>
                          <a:pt x="94" y="13"/>
                        </a:cubicBezTo>
                        <a:cubicBezTo>
                          <a:pt x="96" y="13"/>
                          <a:pt x="96" y="13"/>
                          <a:pt x="96" y="13"/>
                        </a:cubicBezTo>
                        <a:cubicBezTo>
                          <a:pt x="99" y="12"/>
                          <a:pt x="104" y="12"/>
                          <a:pt x="106" y="11"/>
                        </a:cubicBezTo>
                        <a:cubicBezTo>
                          <a:pt x="106" y="11"/>
                          <a:pt x="107" y="11"/>
                          <a:pt x="109" y="10"/>
                        </a:cubicBezTo>
                        <a:cubicBezTo>
                          <a:pt x="109" y="10"/>
                          <a:pt x="109" y="10"/>
                          <a:pt x="109" y="10"/>
                        </a:cubicBezTo>
                        <a:cubicBezTo>
                          <a:pt x="109" y="10"/>
                          <a:pt x="109" y="10"/>
                          <a:pt x="109" y="10"/>
                        </a:cubicBezTo>
                        <a:cubicBezTo>
                          <a:pt x="108" y="10"/>
                          <a:pt x="107" y="10"/>
                          <a:pt x="107" y="10"/>
                        </a:cubicBezTo>
                        <a:cubicBezTo>
                          <a:pt x="106" y="10"/>
                          <a:pt x="106" y="10"/>
                          <a:pt x="106" y="10"/>
                        </a:cubicBezTo>
                        <a:cubicBezTo>
                          <a:pt x="105" y="10"/>
                          <a:pt x="104" y="10"/>
                          <a:pt x="103" y="10"/>
                        </a:cubicBezTo>
                        <a:cubicBezTo>
                          <a:pt x="101" y="10"/>
                          <a:pt x="99" y="10"/>
                          <a:pt x="98" y="9"/>
                        </a:cubicBezTo>
                        <a:cubicBezTo>
                          <a:pt x="98" y="9"/>
                          <a:pt x="96" y="9"/>
                          <a:pt x="91" y="9"/>
                        </a:cubicBezTo>
                        <a:cubicBezTo>
                          <a:pt x="83" y="9"/>
                          <a:pt x="74" y="10"/>
                          <a:pt x="74" y="10"/>
                        </a:cubicBezTo>
                        <a:cubicBezTo>
                          <a:pt x="73" y="10"/>
                          <a:pt x="73" y="10"/>
                          <a:pt x="73" y="10"/>
                        </a:cubicBezTo>
                        <a:cubicBezTo>
                          <a:pt x="69" y="6"/>
                          <a:pt x="69" y="6"/>
                          <a:pt x="69" y="6"/>
                        </a:cubicBezTo>
                        <a:cubicBezTo>
                          <a:pt x="31" y="6"/>
                          <a:pt x="31" y="6"/>
                          <a:pt x="31" y="6"/>
                        </a:cubicBezTo>
                        <a:cubicBezTo>
                          <a:pt x="27" y="6"/>
                          <a:pt x="24" y="5"/>
                          <a:pt x="20" y="3"/>
                        </a:cubicBezTo>
                        <a:cubicBezTo>
                          <a:pt x="17" y="1"/>
                          <a:pt x="14" y="1"/>
                          <a:pt x="11" y="2"/>
                        </a:cubicBezTo>
                        <a:cubicBezTo>
                          <a:pt x="10" y="2"/>
                          <a:pt x="10" y="3"/>
                          <a:pt x="10" y="3"/>
                        </a:cubicBezTo>
                        <a:cubicBezTo>
                          <a:pt x="9" y="3"/>
                          <a:pt x="9" y="3"/>
                          <a:pt x="9" y="3"/>
                        </a:cubicBezTo>
                        <a:cubicBezTo>
                          <a:pt x="7" y="3"/>
                          <a:pt x="6" y="2"/>
                          <a:pt x="6" y="1"/>
                        </a:cubicBezTo>
                        <a:cubicBezTo>
                          <a:pt x="5" y="1"/>
                          <a:pt x="5" y="1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4" y="0"/>
                          <a:pt x="3" y="2"/>
                          <a:pt x="3" y="2"/>
                        </a:cubicBezTo>
                        <a:cubicBezTo>
                          <a:pt x="3" y="3"/>
                          <a:pt x="3" y="3"/>
                          <a:pt x="3" y="3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0" y="6"/>
                          <a:pt x="2" y="11"/>
                          <a:pt x="6" y="15"/>
                        </a:cubicBezTo>
                        <a:cubicBezTo>
                          <a:pt x="10" y="21"/>
                          <a:pt x="14" y="31"/>
                          <a:pt x="17" y="39"/>
                        </a:cubicBezTo>
                        <a:cubicBezTo>
                          <a:pt x="18" y="43"/>
                          <a:pt x="21" y="48"/>
                          <a:pt x="23" y="52"/>
                        </a:cubicBezTo>
                        <a:cubicBezTo>
                          <a:pt x="25" y="56"/>
                          <a:pt x="27" y="59"/>
                          <a:pt x="28" y="63"/>
                        </a:cubicBezTo>
                        <a:cubicBezTo>
                          <a:pt x="29" y="66"/>
                          <a:pt x="29" y="70"/>
                          <a:pt x="29" y="74"/>
                        </a:cubicBezTo>
                        <a:cubicBezTo>
                          <a:pt x="28" y="77"/>
                          <a:pt x="28" y="80"/>
                          <a:pt x="29" y="81"/>
                        </a:cubicBezTo>
                        <a:cubicBezTo>
                          <a:pt x="31" y="85"/>
                          <a:pt x="32" y="91"/>
                          <a:pt x="33" y="99"/>
                        </a:cubicBezTo>
                        <a:cubicBezTo>
                          <a:pt x="33" y="101"/>
                          <a:pt x="33" y="102"/>
                          <a:pt x="33" y="104"/>
                        </a:cubicBezTo>
                        <a:cubicBezTo>
                          <a:pt x="34" y="111"/>
                          <a:pt x="35" y="121"/>
                          <a:pt x="40" y="126"/>
                        </a:cubicBezTo>
                        <a:cubicBezTo>
                          <a:pt x="42" y="128"/>
                          <a:pt x="44" y="131"/>
                          <a:pt x="47" y="134"/>
                        </a:cubicBezTo>
                        <a:cubicBezTo>
                          <a:pt x="47" y="134"/>
                          <a:pt x="48" y="134"/>
                          <a:pt x="48" y="134"/>
                        </a:cubicBezTo>
                        <a:cubicBezTo>
                          <a:pt x="49" y="132"/>
                          <a:pt x="52" y="128"/>
                          <a:pt x="55" y="128"/>
                        </a:cubicBezTo>
                        <a:cubicBezTo>
                          <a:pt x="56" y="128"/>
                          <a:pt x="57" y="129"/>
                          <a:pt x="58" y="130"/>
                        </a:cubicBezTo>
                        <a:cubicBezTo>
                          <a:pt x="59" y="132"/>
                          <a:pt x="60" y="133"/>
                          <a:pt x="60" y="135"/>
                        </a:cubicBezTo>
                        <a:cubicBezTo>
                          <a:pt x="61" y="137"/>
                          <a:pt x="61" y="138"/>
                          <a:pt x="63" y="138"/>
                        </a:cubicBezTo>
                        <a:cubicBezTo>
                          <a:pt x="64" y="138"/>
                          <a:pt x="66" y="138"/>
                          <a:pt x="68" y="138"/>
                        </a:cubicBezTo>
                        <a:cubicBezTo>
                          <a:pt x="70" y="138"/>
                          <a:pt x="72" y="138"/>
                          <a:pt x="73" y="138"/>
                        </a:cubicBezTo>
                        <a:cubicBezTo>
                          <a:pt x="74" y="138"/>
                          <a:pt x="74" y="138"/>
                          <a:pt x="74" y="138"/>
                        </a:cubicBezTo>
                        <a:cubicBezTo>
                          <a:pt x="75" y="138"/>
                          <a:pt x="76" y="138"/>
                          <a:pt x="76" y="138"/>
                        </a:cubicBezTo>
                        <a:cubicBezTo>
                          <a:pt x="76" y="137"/>
                          <a:pt x="77" y="136"/>
                          <a:pt x="79" y="135"/>
                        </a:cubicBezTo>
                        <a:cubicBezTo>
                          <a:pt x="80" y="134"/>
                          <a:pt x="82" y="133"/>
                          <a:pt x="82" y="132"/>
                        </a:cubicBezTo>
                        <a:cubicBezTo>
                          <a:pt x="82" y="92"/>
                          <a:pt x="82" y="92"/>
                          <a:pt x="82" y="92"/>
                        </a:cubicBezTo>
                        <a:cubicBezTo>
                          <a:pt x="82" y="88"/>
                          <a:pt x="82" y="88"/>
                          <a:pt x="82" y="88"/>
                        </a:cubicBezTo>
                        <a:lnTo>
                          <a:pt x="82" y="5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82" name="Freeform 1232">
                    <a:extLst>
                      <a:ext uri="{FF2B5EF4-FFF2-40B4-BE49-F238E27FC236}">
                        <a16:creationId xmlns="" xmlns:a16="http://schemas.microsoft.com/office/drawing/2014/main" id="{3FEA5386-1B41-4614-BDF3-06687CDD1BB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35" y="3147"/>
                    <a:ext cx="79" cy="72"/>
                  </a:xfrm>
                  <a:custGeom>
                    <a:gdLst>
                      <a:gd name="T0" fmla="*/ 45 w 83"/>
                      <a:gd name="T1" fmla="*/ 1 h 75"/>
                      <a:gd name="T2" fmla="*/ 41 w 83"/>
                      <a:gd name="T3" fmla="*/ 4 h 75"/>
                      <a:gd name="T4" fmla="*/ 29 w 83"/>
                      <a:gd name="T5" fmla="*/ 14 h 75"/>
                      <a:gd name="T6" fmla="*/ 23 w 83"/>
                      <a:gd name="T7" fmla="*/ 21 h 75"/>
                      <a:gd name="T8" fmla="*/ 18 w 83"/>
                      <a:gd name="T9" fmla="*/ 27 h 75"/>
                      <a:gd name="T10" fmla="*/ 15 w 83"/>
                      <a:gd name="T11" fmla="*/ 27 h 75"/>
                      <a:gd name="T12" fmla="*/ 6 w 83"/>
                      <a:gd name="T13" fmla="*/ 25 h 75"/>
                      <a:gd name="T14" fmla="*/ 2 w 83"/>
                      <a:gd name="T15" fmla="*/ 25 h 75"/>
                      <a:gd name="T16" fmla="*/ 0 w 83"/>
                      <a:gd name="T17" fmla="*/ 25 h 75"/>
                      <a:gd name="T18" fmla="*/ 1 w 83"/>
                      <a:gd name="T19" fmla="*/ 26 h 75"/>
                      <a:gd name="T20" fmla="*/ 1 w 83"/>
                      <a:gd name="T21" fmla="*/ 26 h 75"/>
                      <a:gd name="T22" fmla="*/ 2 w 83"/>
                      <a:gd name="T23" fmla="*/ 27 h 75"/>
                      <a:gd name="T24" fmla="*/ 3 w 83"/>
                      <a:gd name="T25" fmla="*/ 27 h 75"/>
                      <a:gd name="T26" fmla="*/ 3 w 83"/>
                      <a:gd name="T27" fmla="*/ 28 h 75"/>
                      <a:gd name="T28" fmla="*/ 3 w 83"/>
                      <a:gd name="T29" fmla="*/ 28 h 75"/>
                      <a:gd name="T30" fmla="*/ 7 w 83"/>
                      <a:gd name="T31" fmla="*/ 34 h 75"/>
                      <a:gd name="T32" fmla="*/ 10 w 83"/>
                      <a:gd name="T33" fmla="*/ 42 h 75"/>
                      <a:gd name="T34" fmla="*/ 23 w 83"/>
                      <a:gd name="T35" fmla="*/ 51 h 75"/>
                      <a:gd name="T36" fmla="*/ 24 w 83"/>
                      <a:gd name="T37" fmla="*/ 53 h 75"/>
                      <a:gd name="T38" fmla="*/ 27 w 83"/>
                      <a:gd name="T39" fmla="*/ 60 h 75"/>
                      <a:gd name="T40" fmla="*/ 29 w 83"/>
                      <a:gd name="T41" fmla="*/ 64 h 75"/>
                      <a:gd name="T42" fmla="*/ 32 w 83"/>
                      <a:gd name="T43" fmla="*/ 65 h 75"/>
                      <a:gd name="T44" fmla="*/ 33 w 83"/>
                      <a:gd name="T45" fmla="*/ 66 h 75"/>
                      <a:gd name="T46" fmla="*/ 34 w 83"/>
                      <a:gd name="T47" fmla="*/ 66 h 75"/>
                      <a:gd name="T48" fmla="*/ 36 w 83"/>
                      <a:gd name="T49" fmla="*/ 66 h 75"/>
                      <a:gd name="T50" fmla="*/ 37 w 83"/>
                      <a:gd name="T51" fmla="*/ 66 h 75"/>
                      <a:gd name="T52" fmla="*/ 38 w 83"/>
                      <a:gd name="T53" fmla="*/ 66 h 75"/>
                      <a:gd name="T54" fmla="*/ 38 w 83"/>
                      <a:gd name="T55" fmla="*/ 66 h 75"/>
                      <a:gd name="T56" fmla="*/ 39 w 83"/>
                      <a:gd name="T57" fmla="*/ 67 h 75"/>
                      <a:gd name="T58" fmla="*/ 40 w 83"/>
                      <a:gd name="T59" fmla="*/ 67 h 75"/>
                      <a:gd name="T60" fmla="*/ 40 w 83"/>
                      <a:gd name="T61" fmla="*/ 67 h 75"/>
                      <a:gd name="T62" fmla="*/ 41 w 83"/>
                      <a:gd name="T63" fmla="*/ 68 h 75"/>
                      <a:gd name="T64" fmla="*/ 41 w 83"/>
                      <a:gd name="T65" fmla="*/ 68 h 75"/>
                      <a:gd name="T66" fmla="*/ 41 w 83"/>
                      <a:gd name="T67" fmla="*/ 68 h 75"/>
                      <a:gd name="T68" fmla="*/ 42 w 83"/>
                      <a:gd name="T69" fmla="*/ 67 h 75"/>
                      <a:gd name="T70" fmla="*/ 43 w 83"/>
                      <a:gd name="T71" fmla="*/ 71 h 75"/>
                      <a:gd name="T72" fmla="*/ 43 w 83"/>
                      <a:gd name="T73" fmla="*/ 71 h 75"/>
                      <a:gd name="T74" fmla="*/ 43 w 83"/>
                      <a:gd name="T75" fmla="*/ 71 h 75"/>
                      <a:gd name="T76" fmla="*/ 46 w 83"/>
                      <a:gd name="T77" fmla="*/ 71 h 75"/>
                      <a:gd name="T78" fmla="*/ 50 w 83"/>
                      <a:gd name="T79" fmla="*/ 72 h 75"/>
                      <a:gd name="T80" fmla="*/ 50 w 83"/>
                      <a:gd name="T81" fmla="*/ 72 h 75"/>
                      <a:gd name="T82" fmla="*/ 52 w 83"/>
                      <a:gd name="T83" fmla="*/ 72 h 75"/>
                      <a:gd name="T84" fmla="*/ 52 w 83"/>
                      <a:gd name="T85" fmla="*/ 72 h 75"/>
                      <a:gd name="T86" fmla="*/ 53 w 83"/>
                      <a:gd name="T87" fmla="*/ 73 h 75"/>
                      <a:gd name="T88" fmla="*/ 59 w 83"/>
                      <a:gd name="T89" fmla="*/ 74 h 75"/>
                      <a:gd name="T90" fmla="*/ 64 w 83"/>
                      <a:gd name="T91" fmla="*/ 75 h 75"/>
                      <a:gd name="T92" fmla="*/ 67 w 83"/>
                      <a:gd name="T93" fmla="*/ 72 h 75"/>
                      <a:gd name="T94" fmla="*/ 74 w 83"/>
                      <a:gd name="T95" fmla="*/ 64 h 75"/>
                      <a:gd name="T96" fmla="*/ 76 w 83"/>
                      <a:gd name="T97" fmla="*/ 59 h 75"/>
                      <a:gd name="T98" fmla="*/ 78 w 83"/>
                      <a:gd name="T99" fmla="*/ 53 h 75"/>
                      <a:gd name="T100" fmla="*/ 83 w 83"/>
                      <a:gd name="T101" fmla="*/ 47 h 75"/>
                      <a:gd name="T102" fmla="*/ 82 w 83"/>
                      <a:gd name="T103" fmla="*/ 43 h 75"/>
                      <a:gd name="T104" fmla="*/ 80 w 83"/>
                      <a:gd name="T105" fmla="*/ 39 h 75"/>
                      <a:gd name="T106" fmla="*/ 80 w 83"/>
                      <a:gd name="T107" fmla="*/ 32 h 75"/>
                      <a:gd name="T108" fmla="*/ 82 w 83"/>
                      <a:gd name="T109" fmla="*/ 28 h 75"/>
                      <a:gd name="T110" fmla="*/ 82 w 83"/>
                      <a:gd name="T111" fmla="*/ 19 h 75"/>
                      <a:gd name="T112" fmla="*/ 82 w 83"/>
                      <a:gd name="T113" fmla="*/ 11 h 75"/>
                      <a:gd name="T114" fmla="*/ 80 w 83"/>
                      <a:gd name="T115" fmla="*/ 11 h 75"/>
                      <a:gd name="T116" fmla="*/ 70 w 83"/>
                      <a:gd name="T117" fmla="*/ 7 h 75"/>
                      <a:gd name="T118" fmla="*/ 56 w 83"/>
                      <a:gd name="T119" fmla="*/ 4 h 75"/>
                      <a:gd name="T120" fmla="*/ 55 w 83"/>
                      <a:gd name="T121" fmla="*/ 4 h 75"/>
                      <a:gd name="T122" fmla="*/ 53 w 83"/>
                      <a:gd name="T123" fmla="*/ 0 h 75"/>
                      <a:gd name="T124" fmla="*/ 45 w 83"/>
                      <a:gd name="T125" fmla="*/ 1 h 7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83" h="75">
                        <a:moveTo>
                          <a:pt x="45" y="1"/>
                        </a:moveTo>
                        <a:cubicBezTo>
                          <a:pt x="41" y="2"/>
                          <a:pt x="41" y="3"/>
                          <a:pt x="41" y="4"/>
                        </a:cubicBezTo>
                        <a:cubicBezTo>
                          <a:pt x="41" y="8"/>
                          <a:pt x="33" y="13"/>
                          <a:pt x="29" y="14"/>
                        </a:cubicBezTo>
                        <a:cubicBezTo>
                          <a:pt x="27" y="15"/>
                          <a:pt x="24" y="18"/>
                          <a:pt x="23" y="21"/>
                        </a:cubicBezTo>
                        <a:cubicBezTo>
                          <a:pt x="20" y="24"/>
                          <a:pt x="19" y="26"/>
                          <a:pt x="18" y="27"/>
                        </a:cubicBezTo>
                        <a:cubicBezTo>
                          <a:pt x="17" y="27"/>
                          <a:pt x="16" y="27"/>
                          <a:pt x="15" y="27"/>
                        </a:cubicBezTo>
                        <a:cubicBezTo>
                          <a:pt x="12" y="27"/>
                          <a:pt x="9" y="26"/>
                          <a:pt x="6" y="25"/>
                        </a:cubicBezTo>
                        <a:cubicBezTo>
                          <a:pt x="4" y="25"/>
                          <a:pt x="3" y="25"/>
                          <a:pt x="2" y="25"/>
                        </a:cubicBezTo>
                        <a:cubicBezTo>
                          <a:pt x="2" y="25"/>
                          <a:pt x="1" y="25"/>
                          <a:pt x="0" y="25"/>
                        </a:cubicBezTo>
                        <a:cubicBezTo>
                          <a:pt x="0" y="25"/>
                          <a:pt x="1" y="26"/>
                          <a:pt x="1" y="26"/>
                        </a:cubicBezTo>
                        <a:cubicBezTo>
                          <a:pt x="1" y="26"/>
                          <a:pt x="1" y="26"/>
                          <a:pt x="1" y="26"/>
                        </a:cubicBezTo>
                        <a:cubicBezTo>
                          <a:pt x="2" y="27"/>
                          <a:pt x="2" y="27"/>
                          <a:pt x="2" y="27"/>
                        </a:cubicBezTo>
                        <a:cubicBezTo>
                          <a:pt x="2" y="27"/>
                          <a:pt x="2" y="27"/>
                          <a:pt x="3" y="27"/>
                        </a:cubicBezTo>
                        <a:cubicBezTo>
                          <a:pt x="3" y="28"/>
                          <a:pt x="3" y="28"/>
                          <a:pt x="3" y="28"/>
                        </a:cubicBezTo>
                        <a:cubicBezTo>
                          <a:pt x="3" y="28"/>
                          <a:pt x="3" y="28"/>
                          <a:pt x="3" y="28"/>
                        </a:cubicBezTo>
                        <a:cubicBezTo>
                          <a:pt x="5" y="28"/>
                          <a:pt x="6" y="30"/>
                          <a:pt x="7" y="34"/>
                        </a:cubicBezTo>
                        <a:cubicBezTo>
                          <a:pt x="7" y="36"/>
                          <a:pt x="9" y="41"/>
                          <a:pt x="10" y="42"/>
                        </a:cubicBezTo>
                        <a:cubicBezTo>
                          <a:pt x="13" y="43"/>
                          <a:pt x="23" y="47"/>
                          <a:pt x="23" y="51"/>
                        </a:cubicBezTo>
                        <a:cubicBezTo>
                          <a:pt x="23" y="52"/>
                          <a:pt x="23" y="53"/>
                          <a:pt x="24" y="53"/>
                        </a:cubicBezTo>
                        <a:cubicBezTo>
                          <a:pt x="25" y="55"/>
                          <a:pt x="27" y="57"/>
                          <a:pt x="27" y="60"/>
                        </a:cubicBezTo>
                        <a:cubicBezTo>
                          <a:pt x="27" y="61"/>
                          <a:pt x="28" y="62"/>
                          <a:pt x="29" y="64"/>
                        </a:cubicBezTo>
                        <a:cubicBezTo>
                          <a:pt x="30" y="65"/>
                          <a:pt x="31" y="65"/>
                          <a:pt x="32" y="65"/>
                        </a:cubicBezTo>
                        <a:cubicBezTo>
                          <a:pt x="32" y="66"/>
                          <a:pt x="33" y="66"/>
                          <a:pt x="33" y="66"/>
                        </a:cubicBezTo>
                        <a:cubicBezTo>
                          <a:pt x="34" y="66"/>
                          <a:pt x="34" y="66"/>
                          <a:pt x="34" y="66"/>
                        </a:cubicBezTo>
                        <a:cubicBezTo>
                          <a:pt x="35" y="66"/>
                          <a:pt x="35" y="66"/>
                          <a:pt x="36" y="66"/>
                        </a:cubicBezTo>
                        <a:cubicBezTo>
                          <a:pt x="36" y="66"/>
                          <a:pt x="36" y="66"/>
                          <a:pt x="37" y="66"/>
                        </a:cubicBezTo>
                        <a:cubicBezTo>
                          <a:pt x="37" y="66"/>
                          <a:pt x="37" y="66"/>
                          <a:pt x="38" y="66"/>
                        </a:cubicBezTo>
                        <a:cubicBezTo>
                          <a:pt x="38" y="66"/>
                          <a:pt x="38" y="66"/>
                          <a:pt x="38" y="66"/>
                        </a:cubicBezTo>
                        <a:cubicBezTo>
                          <a:pt x="39" y="66"/>
                          <a:pt x="39" y="67"/>
                          <a:pt x="39" y="67"/>
                        </a:cubicBezTo>
                        <a:cubicBezTo>
                          <a:pt x="40" y="67"/>
                          <a:pt x="40" y="67"/>
                          <a:pt x="40" y="67"/>
                        </a:cubicBezTo>
                        <a:cubicBezTo>
                          <a:pt x="40" y="67"/>
                          <a:pt x="40" y="67"/>
                          <a:pt x="40" y="67"/>
                        </a:cubicBezTo>
                        <a:cubicBezTo>
                          <a:pt x="41" y="67"/>
                          <a:pt x="41" y="68"/>
                          <a:pt x="41" y="68"/>
                        </a:cubicBezTo>
                        <a:cubicBezTo>
                          <a:pt x="41" y="68"/>
                          <a:pt x="41" y="68"/>
                          <a:pt x="41" y="68"/>
                        </a:cubicBezTo>
                        <a:cubicBezTo>
                          <a:pt x="41" y="68"/>
                          <a:pt x="41" y="68"/>
                          <a:pt x="41" y="68"/>
                        </a:cubicBezTo>
                        <a:cubicBezTo>
                          <a:pt x="42" y="67"/>
                          <a:pt x="42" y="67"/>
                          <a:pt x="42" y="67"/>
                        </a:cubicBezTo>
                        <a:cubicBezTo>
                          <a:pt x="43" y="71"/>
                          <a:pt x="43" y="71"/>
                          <a:pt x="43" y="71"/>
                        </a:cubicBezTo>
                        <a:cubicBezTo>
                          <a:pt x="43" y="71"/>
                          <a:pt x="43" y="71"/>
                          <a:pt x="43" y="71"/>
                        </a:cubicBezTo>
                        <a:cubicBezTo>
                          <a:pt x="43" y="71"/>
                          <a:pt x="43" y="71"/>
                          <a:pt x="43" y="71"/>
                        </a:cubicBezTo>
                        <a:cubicBezTo>
                          <a:pt x="44" y="71"/>
                          <a:pt x="45" y="71"/>
                          <a:pt x="46" y="71"/>
                        </a:cubicBezTo>
                        <a:cubicBezTo>
                          <a:pt x="47" y="71"/>
                          <a:pt x="49" y="71"/>
                          <a:pt x="50" y="72"/>
                        </a:cubicBezTo>
                        <a:cubicBezTo>
                          <a:pt x="50" y="72"/>
                          <a:pt x="50" y="72"/>
                          <a:pt x="50" y="72"/>
                        </a:cubicBezTo>
                        <a:cubicBezTo>
                          <a:pt x="51" y="72"/>
                          <a:pt x="51" y="72"/>
                          <a:pt x="52" y="72"/>
                        </a:cubicBezTo>
                        <a:cubicBezTo>
                          <a:pt x="52" y="72"/>
                          <a:pt x="52" y="72"/>
                          <a:pt x="52" y="72"/>
                        </a:cubicBezTo>
                        <a:cubicBezTo>
                          <a:pt x="53" y="73"/>
                          <a:pt x="53" y="73"/>
                          <a:pt x="53" y="73"/>
                        </a:cubicBezTo>
                        <a:cubicBezTo>
                          <a:pt x="54" y="74"/>
                          <a:pt x="57" y="74"/>
                          <a:pt x="59" y="74"/>
                        </a:cubicBezTo>
                        <a:cubicBezTo>
                          <a:pt x="61" y="74"/>
                          <a:pt x="63" y="74"/>
                          <a:pt x="64" y="75"/>
                        </a:cubicBezTo>
                        <a:cubicBezTo>
                          <a:pt x="65" y="74"/>
                          <a:pt x="66" y="73"/>
                          <a:pt x="67" y="72"/>
                        </a:cubicBezTo>
                        <a:cubicBezTo>
                          <a:pt x="70" y="69"/>
                          <a:pt x="73" y="66"/>
                          <a:pt x="74" y="64"/>
                        </a:cubicBezTo>
                        <a:cubicBezTo>
                          <a:pt x="75" y="63"/>
                          <a:pt x="76" y="61"/>
                          <a:pt x="76" y="59"/>
                        </a:cubicBezTo>
                        <a:cubicBezTo>
                          <a:pt x="76" y="56"/>
                          <a:pt x="76" y="54"/>
                          <a:pt x="78" y="53"/>
                        </a:cubicBezTo>
                        <a:cubicBezTo>
                          <a:pt x="79" y="52"/>
                          <a:pt x="82" y="49"/>
                          <a:pt x="83" y="47"/>
                        </a:cubicBezTo>
                        <a:cubicBezTo>
                          <a:pt x="82" y="46"/>
                          <a:pt x="82" y="45"/>
                          <a:pt x="82" y="43"/>
                        </a:cubicBezTo>
                        <a:cubicBezTo>
                          <a:pt x="81" y="42"/>
                          <a:pt x="81" y="40"/>
                          <a:pt x="80" y="39"/>
                        </a:cubicBezTo>
                        <a:cubicBezTo>
                          <a:pt x="77" y="36"/>
                          <a:pt x="79" y="33"/>
                          <a:pt x="80" y="32"/>
                        </a:cubicBezTo>
                        <a:cubicBezTo>
                          <a:pt x="82" y="31"/>
                          <a:pt x="83" y="29"/>
                          <a:pt x="82" y="28"/>
                        </a:cubicBezTo>
                        <a:cubicBezTo>
                          <a:pt x="82" y="25"/>
                          <a:pt x="82" y="22"/>
                          <a:pt x="82" y="19"/>
                        </a:cubicBezTo>
                        <a:cubicBezTo>
                          <a:pt x="83" y="16"/>
                          <a:pt x="83" y="13"/>
                          <a:pt x="82" y="11"/>
                        </a:cubicBezTo>
                        <a:cubicBezTo>
                          <a:pt x="82" y="11"/>
                          <a:pt x="81" y="11"/>
                          <a:pt x="80" y="11"/>
                        </a:cubicBezTo>
                        <a:cubicBezTo>
                          <a:pt x="77" y="10"/>
                          <a:pt x="73" y="9"/>
                          <a:pt x="70" y="7"/>
                        </a:cubicBezTo>
                        <a:cubicBezTo>
                          <a:pt x="66" y="5"/>
                          <a:pt x="59" y="4"/>
                          <a:pt x="56" y="4"/>
                        </a:cubicBezTo>
                        <a:cubicBezTo>
                          <a:pt x="55" y="4"/>
                          <a:pt x="55" y="4"/>
                          <a:pt x="55" y="4"/>
                        </a:cubicBezTo>
                        <a:cubicBezTo>
                          <a:pt x="53" y="0"/>
                          <a:pt x="53" y="0"/>
                          <a:pt x="53" y="0"/>
                        </a:cubicBezTo>
                        <a:lnTo>
                          <a:pt x="45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83" name="Freeform 1233">
                    <a:extLst>
                      <a:ext uri="{FF2B5EF4-FFF2-40B4-BE49-F238E27FC236}">
                        <a16:creationId xmlns="" xmlns:a16="http://schemas.microsoft.com/office/drawing/2014/main" id="{E34A192D-1FBF-4A13-91CD-823D80CFACB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79" y="3172"/>
                    <a:ext cx="93" cy="98"/>
                  </a:xfrm>
                  <a:custGeom>
                    <a:gdLst>
                      <a:gd name="T0" fmla="*/ 96 w 97"/>
                      <a:gd name="T1" fmla="*/ 45 h 103"/>
                      <a:gd name="T2" fmla="*/ 96 w 97"/>
                      <a:gd name="T3" fmla="*/ 45 h 103"/>
                      <a:gd name="T4" fmla="*/ 95 w 97"/>
                      <a:gd name="T5" fmla="*/ 44 h 103"/>
                      <a:gd name="T6" fmla="*/ 95 w 97"/>
                      <a:gd name="T7" fmla="*/ 44 h 103"/>
                      <a:gd name="T8" fmla="*/ 93 w 97"/>
                      <a:gd name="T9" fmla="*/ 44 h 103"/>
                      <a:gd name="T10" fmla="*/ 91 w 97"/>
                      <a:gd name="T11" fmla="*/ 44 h 103"/>
                      <a:gd name="T12" fmla="*/ 91 w 97"/>
                      <a:gd name="T13" fmla="*/ 44 h 103"/>
                      <a:gd name="T14" fmla="*/ 84 w 97"/>
                      <a:gd name="T15" fmla="*/ 40 h 103"/>
                      <a:gd name="T16" fmla="*/ 82 w 97"/>
                      <a:gd name="T17" fmla="*/ 38 h 103"/>
                      <a:gd name="T18" fmla="*/ 82 w 97"/>
                      <a:gd name="T19" fmla="*/ 36 h 103"/>
                      <a:gd name="T20" fmla="*/ 81 w 97"/>
                      <a:gd name="T21" fmla="*/ 34 h 103"/>
                      <a:gd name="T22" fmla="*/ 77 w 97"/>
                      <a:gd name="T23" fmla="*/ 25 h 103"/>
                      <a:gd name="T24" fmla="*/ 61 w 97"/>
                      <a:gd name="T25" fmla="*/ 9 h 103"/>
                      <a:gd name="T26" fmla="*/ 59 w 97"/>
                      <a:gd name="T27" fmla="*/ 5 h 103"/>
                      <a:gd name="T28" fmla="*/ 57 w 97"/>
                      <a:gd name="T29" fmla="*/ 3 h 103"/>
                      <a:gd name="T30" fmla="*/ 55 w 97"/>
                      <a:gd name="T31" fmla="*/ 2 h 103"/>
                      <a:gd name="T32" fmla="*/ 54 w 97"/>
                      <a:gd name="T33" fmla="*/ 0 h 103"/>
                      <a:gd name="T34" fmla="*/ 54 w 97"/>
                      <a:gd name="T35" fmla="*/ 0 h 103"/>
                      <a:gd name="T36" fmla="*/ 51 w 97"/>
                      <a:gd name="T37" fmla="*/ 0 h 103"/>
                      <a:gd name="T38" fmla="*/ 49 w 97"/>
                      <a:gd name="T39" fmla="*/ 1 h 103"/>
                      <a:gd name="T40" fmla="*/ 47 w 97"/>
                      <a:gd name="T41" fmla="*/ 1 h 103"/>
                      <a:gd name="T42" fmla="*/ 38 w 97"/>
                      <a:gd name="T43" fmla="*/ 6 h 103"/>
                      <a:gd name="T44" fmla="*/ 32 w 97"/>
                      <a:gd name="T45" fmla="*/ 1 h 103"/>
                      <a:gd name="T46" fmla="*/ 21 w 97"/>
                      <a:gd name="T47" fmla="*/ 5 h 103"/>
                      <a:gd name="T48" fmla="*/ 12 w 97"/>
                      <a:gd name="T49" fmla="*/ 43 h 103"/>
                      <a:gd name="T50" fmla="*/ 0 w 97"/>
                      <a:gd name="T51" fmla="*/ 48 h 103"/>
                      <a:gd name="T52" fmla="*/ 1 w 97"/>
                      <a:gd name="T53" fmla="*/ 80 h 103"/>
                      <a:gd name="T54" fmla="*/ 3 w 97"/>
                      <a:gd name="T55" fmla="*/ 81 h 103"/>
                      <a:gd name="T56" fmla="*/ 4 w 97"/>
                      <a:gd name="T57" fmla="*/ 82 h 103"/>
                      <a:gd name="T58" fmla="*/ 6 w 97"/>
                      <a:gd name="T59" fmla="*/ 84 h 103"/>
                      <a:gd name="T60" fmla="*/ 9 w 97"/>
                      <a:gd name="T61" fmla="*/ 98 h 103"/>
                      <a:gd name="T62" fmla="*/ 7 w 97"/>
                      <a:gd name="T63" fmla="*/ 101 h 103"/>
                      <a:gd name="T64" fmla="*/ 7 w 97"/>
                      <a:gd name="T65" fmla="*/ 103 h 103"/>
                      <a:gd name="T66" fmla="*/ 11 w 97"/>
                      <a:gd name="T67" fmla="*/ 103 h 103"/>
                      <a:gd name="T68" fmla="*/ 20 w 97"/>
                      <a:gd name="T69" fmla="*/ 99 h 103"/>
                      <a:gd name="T70" fmla="*/ 37 w 97"/>
                      <a:gd name="T71" fmla="*/ 85 h 103"/>
                      <a:gd name="T72" fmla="*/ 45 w 97"/>
                      <a:gd name="T73" fmla="*/ 88 h 103"/>
                      <a:gd name="T74" fmla="*/ 58 w 97"/>
                      <a:gd name="T75" fmla="*/ 85 h 103"/>
                      <a:gd name="T76" fmla="*/ 65 w 97"/>
                      <a:gd name="T77" fmla="*/ 75 h 103"/>
                      <a:gd name="T78" fmla="*/ 79 w 97"/>
                      <a:gd name="T79" fmla="*/ 61 h 103"/>
                      <a:gd name="T80" fmla="*/ 92 w 97"/>
                      <a:gd name="T81" fmla="*/ 51 h 103"/>
                      <a:gd name="T82" fmla="*/ 94 w 97"/>
                      <a:gd name="T83" fmla="*/ 50 h 103"/>
                      <a:gd name="T84" fmla="*/ 95 w 97"/>
                      <a:gd name="T85" fmla="*/ 49 h 103"/>
                      <a:gd name="T86" fmla="*/ 96 w 97"/>
                      <a:gd name="T87" fmla="*/ 47 h 103"/>
                      <a:gd name="T88" fmla="*/ 97 w 97"/>
                      <a:gd name="T89" fmla="*/ 46 h 10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</a:cxnLst>
                    <a:rect l="0" t="0" r="r" b="b"/>
                    <a:pathLst>
                      <a:path w="97" h="103">
                        <a:moveTo>
                          <a:pt x="97" y="46"/>
                        </a:moveTo>
                        <a:cubicBezTo>
                          <a:pt x="97" y="46"/>
                          <a:pt x="97" y="45"/>
                          <a:pt x="96" y="45"/>
                        </a:cubicBezTo>
                        <a:cubicBezTo>
                          <a:pt x="96" y="45"/>
                          <a:pt x="96" y="45"/>
                          <a:pt x="96" y="45"/>
                        </a:cubicBezTo>
                        <a:cubicBezTo>
                          <a:pt x="96" y="45"/>
                          <a:pt x="96" y="45"/>
                          <a:pt x="96" y="45"/>
                        </a:cubicBezTo>
                        <a:cubicBezTo>
                          <a:pt x="96" y="44"/>
                          <a:pt x="96" y="44"/>
                          <a:pt x="96" y="44"/>
                        </a:cubicBezTo>
                        <a:cubicBezTo>
                          <a:pt x="96" y="44"/>
                          <a:pt x="96" y="44"/>
                          <a:pt x="95" y="44"/>
                        </a:cubicBezTo>
                        <a:cubicBezTo>
                          <a:pt x="95" y="44"/>
                          <a:pt x="95" y="44"/>
                          <a:pt x="95" y="44"/>
                        </a:cubicBezTo>
                        <a:cubicBezTo>
                          <a:pt x="95" y="44"/>
                          <a:pt x="95" y="44"/>
                          <a:pt x="95" y="44"/>
                        </a:cubicBezTo>
                        <a:cubicBezTo>
                          <a:pt x="94" y="44"/>
                          <a:pt x="94" y="44"/>
                          <a:pt x="94" y="44"/>
                        </a:cubicBezTo>
                        <a:cubicBezTo>
                          <a:pt x="94" y="44"/>
                          <a:pt x="93" y="44"/>
                          <a:pt x="93" y="44"/>
                        </a:cubicBezTo>
                        <a:cubicBezTo>
                          <a:pt x="93" y="44"/>
                          <a:pt x="92" y="44"/>
                          <a:pt x="92" y="44"/>
                        </a:cubicBezTo>
                        <a:cubicBezTo>
                          <a:pt x="91" y="44"/>
                          <a:pt x="91" y="44"/>
                          <a:pt x="91" y="44"/>
                        </a:cubicBezTo>
                        <a:cubicBezTo>
                          <a:pt x="91" y="44"/>
                          <a:pt x="91" y="44"/>
                          <a:pt x="91" y="44"/>
                        </a:cubicBezTo>
                        <a:cubicBezTo>
                          <a:pt x="91" y="44"/>
                          <a:pt x="91" y="44"/>
                          <a:pt x="91" y="44"/>
                        </a:cubicBezTo>
                        <a:cubicBezTo>
                          <a:pt x="89" y="44"/>
                          <a:pt x="86" y="42"/>
                          <a:pt x="84" y="40"/>
                        </a:cubicBezTo>
                        <a:cubicBezTo>
                          <a:pt x="84" y="40"/>
                          <a:pt x="84" y="40"/>
                          <a:pt x="84" y="40"/>
                        </a:cubicBezTo>
                        <a:cubicBezTo>
                          <a:pt x="83" y="39"/>
                          <a:pt x="83" y="39"/>
                          <a:pt x="83" y="39"/>
                        </a:cubicBezTo>
                        <a:cubicBezTo>
                          <a:pt x="83" y="39"/>
                          <a:pt x="83" y="38"/>
                          <a:pt x="82" y="38"/>
                        </a:cubicBezTo>
                        <a:cubicBezTo>
                          <a:pt x="82" y="38"/>
                          <a:pt x="82" y="37"/>
                          <a:pt x="82" y="37"/>
                        </a:cubicBezTo>
                        <a:cubicBezTo>
                          <a:pt x="82" y="37"/>
                          <a:pt x="82" y="36"/>
                          <a:pt x="82" y="36"/>
                        </a:cubicBezTo>
                        <a:cubicBezTo>
                          <a:pt x="81" y="36"/>
                          <a:pt x="81" y="36"/>
                          <a:pt x="81" y="35"/>
                        </a:cubicBezTo>
                        <a:cubicBezTo>
                          <a:pt x="81" y="35"/>
                          <a:pt x="81" y="34"/>
                          <a:pt x="81" y="34"/>
                        </a:cubicBezTo>
                        <a:cubicBezTo>
                          <a:pt x="81" y="33"/>
                          <a:pt x="80" y="31"/>
                          <a:pt x="79" y="30"/>
                        </a:cubicBezTo>
                        <a:cubicBezTo>
                          <a:pt x="78" y="28"/>
                          <a:pt x="77" y="27"/>
                          <a:pt x="77" y="25"/>
                        </a:cubicBezTo>
                        <a:cubicBezTo>
                          <a:pt x="76" y="24"/>
                          <a:pt x="72" y="21"/>
                          <a:pt x="66" y="19"/>
                        </a:cubicBezTo>
                        <a:cubicBezTo>
                          <a:pt x="63" y="18"/>
                          <a:pt x="62" y="13"/>
                          <a:pt x="61" y="9"/>
                        </a:cubicBezTo>
                        <a:cubicBezTo>
                          <a:pt x="61" y="8"/>
                          <a:pt x="60" y="6"/>
                          <a:pt x="60" y="6"/>
                        </a:cubicBezTo>
                        <a:cubicBezTo>
                          <a:pt x="60" y="6"/>
                          <a:pt x="59" y="5"/>
                          <a:pt x="59" y="5"/>
                        </a:cubicBezTo>
                        <a:cubicBezTo>
                          <a:pt x="58" y="5"/>
                          <a:pt x="58" y="5"/>
                          <a:pt x="58" y="5"/>
                        </a:cubicBezTo>
                        <a:cubicBezTo>
                          <a:pt x="58" y="4"/>
                          <a:pt x="57" y="4"/>
                          <a:pt x="57" y="3"/>
                        </a:cubicBezTo>
                        <a:cubicBezTo>
                          <a:pt x="57" y="3"/>
                          <a:pt x="57" y="3"/>
                          <a:pt x="56" y="3"/>
                        </a:cubicBezTo>
                        <a:cubicBezTo>
                          <a:pt x="56" y="3"/>
                          <a:pt x="56" y="2"/>
                          <a:pt x="55" y="2"/>
                        </a:cubicBezTo>
                        <a:cubicBezTo>
                          <a:pt x="55" y="2"/>
                          <a:pt x="55" y="1"/>
                          <a:pt x="55" y="1"/>
                        </a:cubicBezTo>
                        <a:cubicBezTo>
                          <a:pt x="55" y="1"/>
                          <a:pt x="54" y="0"/>
                          <a:pt x="54" y="0"/>
                        </a:cubicBezTo>
                        <a:cubicBezTo>
                          <a:pt x="54" y="0"/>
                          <a:pt x="54" y="0"/>
                          <a:pt x="54" y="0"/>
                        </a:cubicBezTo>
                        <a:cubicBezTo>
                          <a:pt x="54" y="0"/>
                          <a:pt x="54" y="0"/>
                          <a:pt x="54" y="0"/>
                        </a:cubicBezTo>
                        <a:cubicBezTo>
                          <a:pt x="53" y="0"/>
                          <a:pt x="53" y="0"/>
                          <a:pt x="52" y="0"/>
                        </a:cubicBezTo>
                        <a:cubicBezTo>
                          <a:pt x="52" y="0"/>
                          <a:pt x="51" y="0"/>
                          <a:pt x="51" y="0"/>
                        </a:cubicBezTo>
                        <a:cubicBezTo>
                          <a:pt x="51" y="0"/>
                          <a:pt x="51" y="0"/>
                          <a:pt x="50" y="1"/>
                        </a:cubicBezTo>
                        <a:cubicBezTo>
                          <a:pt x="50" y="1"/>
                          <a:pt x="50" y="1"/>
                          <a:pt x="49" y="1"/>
                        </a:cubicBezTo>
                        <a:cubicBezTo>
                          <a:pt x="49" y="1"/>
                          <a:pt x="49" y="1"/>
                          <a:pt x="49" y="1"/>
                        </a:cubicBezTo>
                        <a:cubicBezTo>
                          <a:pt x="48" y="1"/>
                          <a:pt x="48" y="1"/>
                          <a:pt x="47" y="1"/>
                        </a:cubicBezTo>
                        <a:cubicBezTo>
                          <a:pt x="45" y="1"/>
                          <a:pt x="42" y="3"/>
                          <a:pt x="41" y="5"/>
                        </a:cubicBezTo>
                        <a:cubicBezTo>
                          <a:pt x="40" y="6"/>
                          <a:pt x="39" y="6"/>
                          <a:pt x="38" y="6"/>
                        </a:cubicBezTo>
                        <a:cubicBezTo>
                          <a:pt x="37" y="6"/>
                          <a:pt x="35" y="5"/>
                          <a:pt x="34" y="3"/>
                        </a:cubicBezTo>
                        <a:cubicBezTo>
                          <a:pt x="33" y="2"/>
                          <a:pt x="32" y="2"/>
                          <a:pt x="32" y="1"/>
                        </a:cubicBezTo>
                        <a:cubicBezTo>
                          <a:pt x="30" y="1"/>
                          <a:pt x="27" y="3"/>
                          <a:pt x="24" y="4"/>
                        </a:cubicBezTo>
                        <a:cubicBezTo>
                          <a:pt x="23" y="4"/>
                          <a:pt x="22" y="5"/>
                          <a:pt x="21" y="5"/>
                        </a:cubicBezTo>
                        <a:cubicBezTo>
                          <a:pt x="19" y="6"/>
                          <a:pt x="14" y="6"/>
                          <a:pt x="12" y="6"/>
                        </a:cubicBezTo>
                        <a:cubicBezTo>
                          <a:pt x="12" y="43"/>
                          <a:pt x="12" y="43"/>
                          <a:pt x="12" y="43"/>
                        </a:cubicBezTo>
                        <a:cubicBezTo>
                          <a:pt x="12" y="48"/>
                          <a:pt x="7" y="48"/>
                          <a:pt x="3" y="48"/>
                        </a:cubicBezTo>
                        <a:cubicBezTo>
                          <a:pt x="2" y="48"/>
                          <a:pt x="1" y="48"/>
                          <a:pt x="0" y="48"/>
                        </a:cubicBezTo>
                        <a:cubicBezTo>
                          <a:pt x="0" y="79"/>
                          <a:pt x="0" y="79"/>
                          <a:pt x="0" y="79"/>
                        </a:cubicBezTo>
                        <a:cubicBezTo>
                          <a:pt x="1" y="79"/>
                          <a:pt x="1" y="80"/>
                          <a:pt x="1" y="80"/>
                        </a:cubicBezTo>
                        <a:cubicBezTo>
                          <a:pt x="1" y="80"/>
                          <a:pt x="2" y="80"/>
                          <a:pt x="2" y="80"/>
                        </a:cubicBezTo>
                        <a:cubicBezTo>
                          <a:pt x="2" y="80"/>
                          <a:pt x="3" y="81"/>
                          <a:pt x="3" y="81"/>
                        </a:cubicBezTo>
                        <a:cubicBezTo>
                          <a:pt x="3" y="81"/>
                          <a:pt x="3" y="81"/>
                          <a:pt x="4" y="81"/>
                        </a:cubicBezTo>
                        <a:cubicBezTo>
                          <a:pt x="4" y="81"/>
                          <a:pt x="4" y="82"/>
                          <a:pt x="4" y="82"/>
                        </a:cubicBezTo>
                        <a:cubicBezTo>
                          <a:pt x="5" y="82"/>
                          <a:pt x="5" y="82"/>
                          <a:pt x="5" y="82"/>
                        </a:cubicBezTo>
                        <a:cubicBezTo>
                          <a:pt x="5" y="83"/>
                          <a:pt x="5" y="83"/>
                          <a:pt x="6" y="84"/>
                        </a:cubicBezTo>
                        <a:cubicBezTo>
                          <a:pt x="6" y="84"/>
                          <a:pt x="6" y="84"/>
                          <a:pt x="6" y="84"/>
                        </a:cubicBezTo>
                        <a:cubicBezTo>
                          <a:pt x="9" y="91"/>
                          <a:pt x="10" y="95"/>
                          <a:pt x="9" y="98"/>
                        </a:cubicBezTo>
                        <a:cubicBezTo>
                          <a:pt x="9" y="99"/>
                          <a:pt x="8" y="100"/>
                          <a:pt x="7" y="100"/>
                        </a:cubicBezTo>
                        <a:cubicBezTo>
                          <a:pt x="7" y="100"/>
                          <a:pt x="7" y="101"/>
                          <a:pt x="7" y="101"/>
                        </a:cubicBezTo>
                        <a:cubicBezTo>
                          <a:pt x="7" y="102"/>
                          <a:pt x="7" y="102"/>
                          <a:pt x="7" y="103"/>
                        </a:cubicBezTo>
                        <a:cubicBezTo>
                          <a:pt x="7" y="103"/>
                          <a:pt x="7" y="103"/>
                          <a:pt x="7" y="103"/>
                        </a:cubicBezTo>
                        <a:cubicBezTo>
                          <a:pt x="7" y="103"/>
                          <a:pt x="7" y="103"/>
                          <a:pt x="7" y="103"/>
                        </a:cubicBezTo>
                        <a:cubicBezTo>
                          <a:pt x="8" y="103"/>
                          <a:pt x="9" y="103"/>
                          <a:pt x="11" y="103"/>
                        </a:cubicBezTo>
                        <a:cubicBezTo>
                          <a:pt x="13" y="103"/>
                          <a:pt x="16" y="103"/>
                          <a:pt x="17" y="103"/>
                        </a:cubicBezTo>
                        <a:cubicBezTo>
                          <a:pt x="18" y="102"/>
                          <a:pt x="19" y="101"/>
                          <a:pt x="20" y="99"/>
                        </a:cubicBezTo>
                        <a:cubicBezTo>
                          <a:pt x="22" y="97"/>
                          <a:pt x="27" y="93"/>
                          <a:pt x="27" y="92"/>
                        </a:cubicBezTo>
                        <a:cubicBezTo>
                          <a:pt x="28" y="84"/>
                          <a:pt x="32" y="81"/>
                          <a:pt x="37" y="85"/>
                        </a:cubicBezTo>
                        <a:cubicBezTo>
                          <a:pt x="39" y="85"/>
                          <a:pt x="39" y="85"/>
                          <a:pt x="39" y="85"/>
                        </a:cubicBezTo>
                        <a:cubicBezTo>
                          <a:pt x="42" y="87"/>
                          <a:pt x="43" y="88"/>
                          <a:pt x="45" y="88"/>
                        </a:cubicBezTo>
                        <a:cubicBezTo>
                          <a:pt x="46" y="89"/>
                          <a:pt x="47" y="89"/>
                          <a:pt x="50" y="89"/>
                        </a:cubicBezTo>
                        <a:cubicBezTo>
                          <a:pt x="57" y="89"/>
                          <a:pt x="58" y="88"/>
                          <a:pt x="58" y="85"/>
                        </a:cubicBezTo>
                        <a:cubicBezTo>
                          <a:pt x="59" y="84"/>
                          <a:pt x="59" y="83"/>
                          <a:pt x="59" y="82"/>
                        </a:cubicBezTo>
                        <a:cubicBezTo>
                          <a:pt x="59" y="79"/>
                          <a:pt x="60" y="75"/>
                          <a:pt x="65" y="75"/>
                        </a:cubicBezTo>
                        <a:cubicBezTo>
                          <a:pt x="68" y="75"/>
                          <a:pt x="72" y="72"/>
                          <a:pt x="72" y="70"/>
                        </a:cubicBezTo>
                        <a:cubicBezTo>
                          <a:pt x="72" y="66"/>
                          <a:pt x="75" y="61"/>
                          <a:pt x="79" y="61"/>
                        </a:cubicBezTo>
                        <a:cubicBezTo>
                          <a:pt x="81" y="61"/>
                          <a:pt x="86" y="58"/>
                          <a:pt x="86" y="56"/>
                        </a:cubicBezTo>
                        <a:cubicBezTo>
                          <a:pt x="87" y="52"/>
                          <a:pt x="90" y="52"/>
                          <a:pt x="92" y="51"/>
                        </a:cubicBezTo>
                        <a:cubicBezTo>
                          <a:pt x="92" y="51"/>
                          <a:pt x="93" y="51"/>
                          <a:pt x="94" y="51"/>
                        </a:cubicBezTo>
                        <a:cubicBezTo>
                          <a:pt x="94" y="50"/>
                          <a:pt x="94" y="50"/>
                          <a:pt x="94" y="50"/>
                        </a:cubicBezTo>
                        <a:cubicBezTo>
                          <a:pt x="94" y="50"/>
                          <a:pt x="94" y="50"/>
                          <a:pt x="94" y="50"/>
                        </a:cubicBezTo>
                        <a:cubicBezTo>
                          <a:pt x="94" y="49"/>
                          <a:pt x="95" y="49"/>
                          <a:pt x="95" y="49"/>
                        </a:cubicBezTo>
                        <a:cubicBezTo>
                          <a:pt x="95" y="49"/>
                          <a:pt x="95" y="48"/>
                          <a:pt x="95" y="48"/>
                        </a:cubicBezTo>
                        <a:cubicBezTo>
                          <a:pt x="96" y="48"/>
                          <a:pt x="96" y="48"/>
                          <a:pt x="96" y="47"/>
                        </a:cubicBezTo>
                        <a:cubicBezTo>
                          <a:pt x="96" y="47"/>
                          <a:pt x="96" y="47"/>
                          <a:pt x="96" y="47"/>
                        </a:cubicBezTo>
                        <a:cubicBezTo>
                          <a:pt x="97" y="46"/>
                          <a:pt x="97" y="46"/>
                          <a:pt x="97" y="46"/>
                        </a:cubicBezTo>
                        <a:cubicBezTo>
                          <a:pt x="97" y="46"/>
                          <a:pt x="97" y="46"/>
                          <a:pt x="97" y="4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84" name="Freeform 1234">
                    <a:extLst>
                      <a:ext uri="{FF2B5EF4-FFF2-40B4-BE49-F238E27FC236}">
                        <a16:creationId xmlns="" xmlns:a16="http://schemas.microsoft.com/office/drawing/2014/main" id="{7E2FCC47-53F4-4212-8929-0CD08373B56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29" y="3172"/>
                    <a:ext cx="2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85" name="Freeform 1235">
                    <a:extLst>
                      <a:ext uri="{FF2B5EF4-FFF2-40B4-BE49-F238E27FC236}">
                        <a16:creationId xmlns="" xmlns:a16="http://schemas.microsoft.com/office/drawing/2014/main" id="{1706C2C5-7224-40A8-89B1-9F62A0DBFB1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26" y="317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86" name="Freeform 1236">
                    <a:extLst>
                      <a:ext uri="{FF2B5EF4-FFF2-40B4-BE49-F238E27FC236}">
                        <a16:creationId xmlns="" xmlns:a16="http://schemas.microsoft.com/office/drawing/2014/main" id="{9AE53853-E585-4CE8-B214-6BB0ADC99C7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27" y="3172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87" name="Freeform 1237">
                    <a:extLst>
                      <a:ext uri="{FF2B5EF4-FFF2-40B4-BE49-F238E27FC236}">
                        <a16:creationId xmlns="" xmlns:a16="http://schemas.microsoft.com/office/drawing/2014/main" id="{E4642303-2F6B-4B98-817D-14475B89017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69" y="3214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88" name="Freeform 1238">
                    <a:extLst>
                      <a:ext uri="{FF2B5EF4-FFF2-40B4-BE49-F238E27FC236}">
                        <a16:creationId xmlns="" xmlns:a16="http://schemas.microsoft.com/office/drawing/2014/main" id="{9BBBC802-B225-40EF-B634-36BEED34D00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32" y="3174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1" y="0"/>
                          <a:pt x="0" y="0"/>
                        </a:cubicBezTo>
                        <a:cubicBezTo>
                          <a:pt x="1" y="0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89" name="Freeform 1239">
                    <a:extLst>
                      <a:ext uri="{FF2B5EF4-FFF2-40B4-BE49-F238E27FC236}">
                        <a16:creationId xmlns="" xmlns:a16="http://schemas.microsoft.com/office/drawing/2014/main" id="{7B235BC4-E5CC-46C3-9B03-830D7F63C31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1" y="3214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0" name="Freeform 1240">
                    <a:extLst>
                      <a:ext uri="{FF2B5EF4-FFF2-40B4-BE49-F238E27FC236}">
                        <a16:creationId xmlns="" xmlns:a16="http://schemas.microsoft.com/office/drawing/2014/main" id="{7CA46CBB-BA3B-45EF-854D-2BA04FB7C85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0" y="321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1" name="Freeform 1241">
                    <a:extLst>
                      <a:ext uri="{FF2B5EF4-FFF2-40B4-BE49-F238E27FC236}">
                        <a16:creationId xmlns="" xmlns:a16="http://schemas.microsoft.com/office/drawing/2014/main" id="{3423BCD1-0E88-457B-8FCF-B9855B7EA6D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34" y="3175"/>
                    <a:ext cx="1" cy="2"/>
                  </a:xfrm>
                  <a:custGeom>
                    <a:gdLst>
                      <a:gd name="T0" fmla="*/ 1 w 1"/>
                      <a:gd name="T1" fmla="*/ 2 h 2"/>
                      <a:gd name="T2" fmla="*/ 0 w 1"/>
                      <a:gd name="T3" fmla="*/ 0 h 2"/>
                      <a:gd name="T4" fmla="*/ 1 w 1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1" y="2"/>
                        </a:moveTo>
                        <a:cubicBezTo>
                          <a:pt x="1" y="1"/>
                          <a:pt x="0" y="1"/>
                          <a:pt x="0" y="0"/>
                        </a:cubicBezTo>
                        <a:cubicBezTo>
                          <a:pt x="0" y="1"/>
                          <a:pt x="1" y="1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2" name="Freeform 1242">
                    <a:extLst>
                      <a:ext uri="{FF2B5EF4-FFF2-40B4-BE49-F238E27FC236}">
                        <a16:creationId xmlns="" xmlns:a16="http://schemas.microsoft.com/office/drawing/2014/main" id="{A3982D97-00F1-4772-AD63-D945E927713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2" y="321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3" name="Freeform 1243">
                    <a:extLst>
                      <a:ext uri="{FF2B5EF4-FFF2-40B4-BE49-F238E27FC236}">
                        <a16:creationId xmlns="" xmlns:a16="http://schemas.microsoft.com/office/drawing/2014/main" id="{83BEFFFA-A404-4E7A-9C0A-E81C9367507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36" y="3177"/>
                    <a:ext cx="0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0" y="0"/>
                          <a:pt x="0" y="0"/>
                        </a:cubicBezTo>
                        <a:cubicBezTo>
                          <a:pt x="0" y="0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4" name="Freeform 1244">
                    <a:extLst>
                      <a:ext uri="{FF2B5EF4-FFF2-40B4-BE49-F238E27FC236}">
                        <a16:creationId xmlns="" xmlns:a16="http://schemas.microsoft.com/office/drawing/2014/main" id="{16BE81AB-EF74-47B0-90D2-A6B725FC937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58" y="3207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5" name="Freeform 1245">
                    <a:extLst>
                      <a:ext uri="{FF2B5EF4-FFF2-40B4-BE49-F238E27FC236}">
                        <a16:creationId xmlns="" xmlns:a16="http://schemas.microsoft.com/office/drawing/2014/main" id="{7C404B7B-2A85-4A1B-ADE7-855223367A0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31" y="3172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0" y="0"/>
                          <a:pt x="0" y="0"/>
                        </a:cubicBezTo>
                        <a:cubicBezTo>
                          <a:pt x="0" y="0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6" name="Freeform 1246">
                    <a:extLst>
                      <a:ext uri="{FF2B5EF4-FFF2-40B4-BE49-F238E27FC236}">
                        <a16:creationId xmlns="" xmlns:a16="http://schemas.microsoft.com/office/drawing/2014/main" id="{2ECC5A28-7828-4BBD-A27A-AE6AFEB362F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1" y="321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7" name="Freeform 1247">
                    <a:extLst>
                      <a:ext uri="{FF2B5EF4-FFF2-40B4-BE49-F238E27FC236}">
                        <a16:creationId xmlns="" xmlns:a16="http://schemas.microsoft.com/office/drawing/2014/main" id="{301A4C05-FC51-4AAA-B1A5-836DBAE542D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57" y="3205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8" name="Freeform 1248">
                    <a:extLst>
                      <a:ext uri="{FF2B5EF4-FFF2-40B4-BE49-F238E27FC236}">
                        <a16:creationId xmlns="" xmlns:a16="http://schemas.microsoft.com/office/drawing/2014/main" id="{F021B8E1-39DB-43B8-A379-C981C2F7F32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67" y="3214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9" name="Freeform 1249">
                    <a:extLst>
                      <a:ext uri="{FF2B5EF4-FFF2-40B4-BE49-F238E27FC236}">
                        <a16:creationId xmlns="" xmlns:a16="http://schemas.microsoft.com/office/drawing/2014/main" id="{840B2192-62FD-408C-B002-D9B531E0D95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58" y="3209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0" name="Freeform 1250">
                    <a:extLst>
                      <a:ext uri="{FF2B5EF4-FFF2-40B4-BE49-F238E27FC236}">
                        <a16:creationId xmlns="" xmlns:a16="http://schemas.microsoft.com/office/drawing/2014/main" id="{EF0ACA6A-B04A-497C-B7D1-B94AC36EF9E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3" y="3261"/>
                    <a:ext cx="10" cy="14"/>
                  </a:xfrm>
                  <a:custGeom>
                    <a:gdLst>
                      <a:gd name="T0" fmla="*/ 10 w 11"/>
                      <a:gd name="T1" fmla="*/ 3 h 15"/>
                      <a:gd name="T2" fmla="*/ 9 w 11"/>
                      <a:gd name="T3" fmla="*/ 2 h 15"/>
                      <a:gd name="T4" fmla="*/ 6 w 11"/>
                      <a:gd name="T5" fmla="*/ 0 h 15"/>
                      <a:gd name="T6" fmla="*/ 0 w 11"/>
                      <a:gd name="T7" fmla="*/ 7 h 15"/>
                      <a:gd name="T8" fmla="*/ 5 w 11"/>
                      <a:gd name="T9" fmla="*/ 15 h 15"/>
                      <a:gd name="T10" fmla="*/ 7 w 11"/>
                      <a:gd name="T11" fmla="*/ 15 h 15"/>
                      <a:gd name="T12" fmla="*/ 9 w 11"/>
                      <a:gd name="T13" fmla="*/ 14 h 15"/>
                      <a:gd name="T14" fmla="*/ 10 w 11"/>
                      <a:gd name="T15" fmla="*/ 13 h 15"/>
                      <a:gd name="T16" fmla="*/ 10 w 11"/>
                      <a:gd name="T17" fmla="*/ 12 h 15"/>
                      <a:gd name="T18" fmla="*/ 11 w 11"/>
                      <a:gd name="T19" fmla="*/ 11 h 15"/>
                      <a:gd name="T20" fmla="*/ 11 w 11"/>
                      <a:gd name="T21" fmla="*/ 11 h 15"/>
                      <a:gd name="T22" fmla="*/ 10 w 11"/>
                      <a:gd name="T23" fmla="*/ 3 h 1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1" h="15">
                        <a:moveTo>
                          <a:pt x="10" y="3"/>
                        </a:moveTo>
                        <a:cubicBezTo>
                          <a:pt x="10" y="3"/>
                          <a:pt x="9" y="2"/>
                          <a:pt x="9" y="2"/>
                        </a:cubicBezTo>
                        <a:cubicBezTo>
                          <a:pt x="8" y="1"/>
                          <a:pt x="6" y="0"/>
                          <a:pt x="6" y="0"/>
                        </a:cubicBezTo>
                        <a:cubicBezTo>
                          <a:pt x="4" y="1"/>
                          <a:pt x="0" y="5"/>
                          <a:pt x="0" y="7"/>
                        </a:cubicBezTo>
                        <a:cubicBezTo>
                          <a:pt x="0" y="8"/>
                          <a:pt x="3" y="15"/>
                          <a:pt x="5" y="15"/>
                        </a:cubicBezTo>
                        <a:cubicBezTo>
                          <a:pt x="6" y="15"/>
                          <a:pt x="6" y="15"/>
                          <a:pt x="7" y="15"/>
                        </a:cubicBezTo>
                        <a:cubicBezTo>
                          <a:pt x="9" y="15"/>
                          <a:pt x="9" y="15"/>
                          <a:pt x="9" y="14"/>
                        </a:cubicBezTo>
                        <a:cubicBezTo>
                          <a:pt x="9" y="14"/>
                          <a:pt x="9" y="13"/>
                          <a:pt x="10" y="13"/>
                        </a:cubicBezTo>
                        <a:cubicBezTo>
                          <a:pt x="10" y="13"/>
                          <a:pt x="10" y="12"/>
                          <a:pt x="10" y="12"/>
                        </a:cubicBezTo>
                        <a:cubicBezTo>
                          <a:pt x="10" y="12"/>
                          <a:pt x="10" y="11"/>
                          <a:pt x="11" y="11"/>
                        </a:cubicBezTo>
                        <a:cubicBezTo>
                          <a:pt x="11" y="11"/>
                          <a:pt x="11" y="11"/>
                          <a:pt x="11" y="11"/>
                        </a:cubicBezTo>
                        <a:cubicBezTo>
                          <a:pt x="11" y="8"/>
                          <a:pt x="10" y="5"/>
                          <a:pt x="10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1" name="Freeform 1251">
                    <a:extLst>
                      <a:ext uri="{FF2B5EF4-FFF2-40B4-BE49-F238E27FC236}">
                        <a16:creationId xmlns="" xmlns:a16="http://schemas.microsoft.com/office/drawing/2014/main" id="{A9B30C0D-0155-4BC1-9DFD-5C47CD55EC4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55" y="3293"/>
                    <a:ext cx="19" cy="21"/>
                  </a:xfrm>
                  <a:custGeom>
                    <a:gdLst>
                      <a:gd name="T0" fmla="*/ 17 w 20"/>
                      <a:gd name="T1" fmla="*/ 4 h 22"/>
                      <a:gd name="T2" fmla="*/ 14 w 20"/>
                      <a:gd name="T3" fmla="*/ 1 h 22"/>
                      <a:gd name="T4" fmla="*/ 13 w 20"/>
                      <a:gd name="T5" fmla="*/ 0 h 22"/>
                      <a:gd name="T6" fmla="*/ 6 w 20"/>
                      <a:gd name="T7" fmla="*/ 4 h 22"/>
                      <a:gd name="T8" fmla="*/ 6 w 20"/>
                      <a:gd name="T9" fmla="*/ 5 h 22"/>
                      <a:gd name="T10" fmla="*/ 0 w 20"/>
                      <a:gd name="T11" fmla="*/ 14 h 22"/>
                      <a:gd name="T12" fmla="*/ 5 w 20"/>
                      <a:gd name="T13" fmla="*/ 21 h 22"/>
                      <a:gd name="T14" fmla="*/ 7 w 20"/>
                      <a:gd name="T15" fmla="*/ 22 h 22"/>
                      <a:gd name="T16" fmla="*/ 9 w 20"/>
                      <a:gd name="T17" fmla="*/ 17 h 22"/>
                      <a:gd name="T18" fmla="*/ 14 w 20"/>
                      <a:gd name="T19" fmla="*/ 15 h 22"/>
                      <a:gd name="T20" fmla="*/ 15 w 20"/>
                      <a:gd name="T21" fmla="*/ 15 h 22"/>
                      <a:gd name="T22" fmla="*/ 16 w 20"/>
                      <a:gd name="T23" fmla="*/ 15 h 22"/>
                      <a:gd name="T24" fmla="*/ 19 w 20"/>
                      <a:gd name="T25" fmla="*/ 11 h 22"/>
                      <a:gd name="T26" fmla="*/ 20 w 20"/>
                      <a:gd name="T27" fmla="*/ 8 h 22"/>
                      <a:gd name="T28" fmla="*/ 17 w 20"/>
                      <a:gd name="T29" fmla="*/ 4 h 2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20" h="22">
                        <a:moveTo>
                          <a:pt x="17" y="4"/>
                        </a:moveTo>
                        <a:cubicBezTo>
                          <a:pt x="16" y="3"/>
                          <a:pt x="15" y="2"/>
                          <a:pt x="14" y="1"/>
                        </a:cubicBezTo>
                        <a:cubicBezTo>
                          <a:pt x="14" y="1"/>
                          <a:pt x="14" y="1"/>
                          <a:pt x="13" y="0"/>
                        </a:cubicBezTo>
                        <a:cubicBezTo>
                          <a:pt x="11" y="1"/>
                          <a:pt x="7" y="3"/>
                          <a:pt x="6" y="4"/>
                        </a:cubicBezTo>
                        <a:cubicBezTo>
                          <a:pt x="6" y="4"/>
                          <a:pt x="6" y="5"/>
                          <a:pt x="6" y="5"/>
                        </a:cubicBezTo>
                        <a:cubicBezTo>
                          <a:pt x="4" y="7"/>
                          <a:pt x="1" y="12"/>
                          <a:pt x="0" y="14"/>
                        </a:cubicBezTo>
                        <a:cubicBezTo>
                          <a:pt x="5" y="21"/>
                          <a:pt x="5" y="21"/>
                          <a:pt x="5" y="21"/>
                        </a:cubicBezTo>
                        <a:cubicBezTo>
                          <a:pt x="7" y="22"/>
                          <a:pt x="7" y="22"/>
                          <a:pt x="7" y="22"/>
                        </a:cubicBezTo>
                        <a:cubicBezTo>
                          <a:pt x="8" y="20"/>
                          <a:pt x="8" y="19"/>
                          <a:pt x="9" y="17"/>
                        </a:cubicBezTo>
                        <a:cubicBezTo>
                          <a:pt x="10" y="16"/>
                          <a:pt x="11" y="15"/>
                          <a:pt x="14" y="15"/>
                        </a:cubicBezTo>
                        <a:cubicBezTo>
                          <a:pt x="14" y="15"/>
                          <a:pt x="15" y="15"/>
                          <a:pt x="15" y="15"/>
                        </a:cubicBezTo>
                        <a:cubicBezTo>
                          <a:pt x="16" y="15"/>
                          <a:pt x="16" y="15"/>
                          <a:pt x="16" y="15"/>
                        </a:cubicBezTo>
                        <a:cubicBezTo>
                          <a:pt x="17" y="13"/>
                          <a:pt x="18" y="12"/>
                          <a:pt x="19" y="11"/>
                        </a:cubicBezTo>
                        <a:cubicBezTo>
                          <a:pt x="20" y="10"/>
                          <a:pt x="20" y="9"/>
                          <a:pt x="20" y="8"/>
                        </a:cubicBezTo>
                        <a:cubicBezTo>
                          <a:pt x="20" y="7"/>
                          <a:pt x="18" y="5"/>
                          <a:pt x="17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2" name="Freeform 1252">
                    <a:extLst>
                      <a:ext uri="{FF2B5EF4-FFF2-40B4-BE49-F238E27FC236}">
                        <a16:creationId xmlns="" xmlns:a16="http://schemas.microsoft.com/office/drawing/2014/main" id="{18C753D6-DA55-4BF8-9641-9675B4571337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844" y="3219"/>
                    <a:ext cx="167" cy="147"/>
                  </a:xfrm>
                  <a:custGeom>
                    <a:gdLst>
                      <a:gd name="T0" fmla="*/ 167 w 175"/>
                      <a:gd name="T1" fmla="*/ 62 h 154"/>
                      <a:gd name="T2" fmla="*/ 163 w 175"/>
                      <a:gd name="T3" fmla="*/ 63 h 154"/>
                      <a:gd name="T4" fmla="*/ 152 w 175"/>
                      <a:gd name="T5" fmla="*/ 51 h 154"/>
                      <a:gd name="T6" fmla="*/ 163 w 175"/>
                      <a:gd name="T7" fmla="*/ 41 h 154"/>
                      <a:gd name="T8" fmla="*/ 166 w 175"/>
                      <a:gd name="T9" fmla="*/ 40 h 154"/>
                      <a:gd name="T10" fmla="*/ 166 w 175"/>
                      <a:gd name="T11" fmla="*/ 37 h 154"/>
                      <a:gd name="T12" fmla="*/ 167 w 175"/>
                      <a:gd name="T13" fmla="*/ 33 h 154"/>
                      <a:gd name="T14" fmla="*/ 167 w 175"/>
                      <a:gd name="T15" fmla="*/ 30 h 154"/>
                      <a:gd name="T16" fmla="*/ 166 w 175"/>
                      <a:gd name="T17" fmla="*/ 26 h 154"/>
                      <a:gd name="T18" fmla="*/ 159 w 175"/>
                      <a:gd name="T19" fmla="*/ 8 h 154"/>
                      <a:gd name="T20" fmla="*/ 158 w 175"/>
                      <a:gd name="T21" fmla="*/ 3 h 154"/>
                      <a:gd name="T22" fmla="*/ 141 w 175"/>
                      <a:gd name="T23" fmla="*/ 0 h 154"/>
                      <a:gd name="T24" fmla="*/ 136 w 175"/>
                      <a:gd name="T25" fmla="*/ 0 h 154"/>
                      <a:gd name="T26" fmla="*/ 135 w 175"/>
                      <a:gd name="T27" fmla="*/ 2 h 154"/>
                      <a:gd name="T28" fmla="*/ 134 w 175"/>
                      <a:gd name="T29" fmla="*/ 4 h 154"/>
                      <a:gd name="T30" fmla="*/ 116 w 175"/>
                      <a:gd name="T31" fmla="*/ 16 h 154"/>
                      <a:gd name="T32" fmla="*/ 100 w 175"/>
                      <a:gd name="T33" fmla="*/ 33 h 154"/>
                      <a:gd name="T34" fmla="*/ 74 w 175"/>
                      <a:gd name="T35" fmla="*/ 40 h 154"/>
                      <a:gd name="T36" fmla="*/ 68 w 175"/>
                      <a:gd name="T37" fmla="*/ 43 h 154"/>
                      <a:gd name="T38" fmla="*/ 51 w 175"/>
                      <a:gd name="T39" fmla="*/ 58 h 154"/>
                      <a:gd name="T40" fmla="*/ 40 w 175"/>
                      <a:gd name="T41" fmla="*/ 52 h 154"/>
                      <a:gd name="T42" fmla="*/ 39 w 175"/>
                      <a:gd name="T43" fmla="*/ 36 h 154"/>
                      <a:gd name="T44" fmla="*/ 39 w 175"/>
                      <a:gd name="T45" fmla="*/ 36 h 154"/>
                      <a:gd name="T46" fmla="*/ 38 w 175"/>
                      <a:gd name="T47" fmla="*/ 35 h 154"/>
                      <a:gd name="T48" fmla="*/ 37 w 175"/>
                      <a:gd name="T49" fmla="*/ 35 h 154"/>
                      <a:gd name="T50" fmla="*/ 30 w 175"/>
                      <a:gd name="T51" fmla="*/ 81 h 154"/>
                      <a:gd name="T52" fmla="*/ 14 w 175"/>
                      <a:gd name="T53" fmla="*/ 83 h 154"/>
                      <a:gd name="T54" fmla="*/ 4 w 175"/>
                      <a:gd name="T55" fmla="*/ 75 h 154"/>
                      <a:gd name="T56" fmla="*/ 3 w 175"/>
                      <a:gd name="T57" fmla="*/ 78 h 154"/>
                      <a:gd name="T58" fmla="*/ 2 w 175"/>
                      <a:gd name="T59" fmla="*/ 79 h 154"/>
                      <a:gd name="T60" fmla="*/ 0 w 175"/>
                      <a:gd name="T61" fmla="*/ 79 h 154"/>
                      <a:gd name="T62" fmla="*/ 18 w 175"/>
                      <a:gd name="T63" fmla="*/ 117 h 154"/>
                      <a:gd name="T64" fmla="*/ 16 w 175"/>
                      <a:gd name="T65" fmla="*/ 130 h 154"/>
                      <a:gd name="T66" fmla="*/ 20 w 175"/>
                      <a:gd name="T67" fmla="*/ 144 h 154"/>
                      <a:gd name="T68" fmla="*/ 24 w 175"/>
                      <a:gd name="T69" fmla="*/ 148 h 154"/>
                      <a:gd name="T70" fmla="*/ 36 w 175"/>
                      <a:gd name="T71" fmla="*/ 153 h 154"/>
                      <a:gd name="T72" fmla="*/ 61 w 175"/>
                      <a:gd name="T73" fmla="*/ 144 h 154"/>
                      <a:gd name="T74" fmla="*/ 94 w 175"/>
                      <a:gd name="T75" fmla="*/ 143 h 154"/>
                      <a:gd name="T76" fmla="*/ 106 w 175"/>
                      <a:gd name="T77" fmla="*/ 138 h 154"/>
                      <a:gd name="T78" fmla="*/ 170 w 175"/>
                      <a:gd name="T79" fmla="*/ 74 h 154"/>
                      <a:gd name="T80" fmla="*/ 175 w 175"/>
                      <a:gd name="T81" fmla="*/ 58 h 154"/>
                      <a:gd name="T82" fmla="*/ 173 w 175"/>
                      <a:gd name="T83" fmla="*/ 58 h 154"/>
                      <a:gd name="T84" fmla="*/ 171 w 175"/>
                      <a:gd name="T85" fmla="*/ 58 h 154"/>
                      <a:gd name="T86" fmla="*/ 169 w 175"/>
                      <a:gd name="T87" fmla="*/ 59 h 154"/>
                      <a:gd name="T88" fmla="*/ 168 w 175"/>
                      <a:gd name="T89" fmla="*/ 61 h 154"/>
                      <a:gd name="T90" fmla="*/ 136 w 175"/>
                      <a:gd name="T91" fmla="*/ 95 h 154"/>
                      <a:gd name="T92" fmla="*/ 135 w 175"/>
                      <a:gd name="T93" fmla="*/ 97 h 154"/>
                      <a:gd name="T94" fmla="*/ 131 w 175"/>
                      <a:gd name="T95" fmla="*/ 97 h 154"/>
                      <a:gd name="T96" fmla="*/ 126 w 175"/>
                      <a:gd name="T97" fmla="*/ 103 h 154"/>
                      <a:gd name="T98" fmla="*/ 111 w 175"/>
                      <a:gd name="T99" fmla="*/ 92 h 154"/>
                      <a:gd name="T100" fmla="*/ 129 w 175"/>
                      <a:gd name="T101" fmla="*/ 74 h 154"/>
                      <a:gd name="T102" fmla="*/ 140 w 175"/>
                      <a:gd name="T103" fmla="*/ 86 h 15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</a:cxnLst>
                    <a:rect l="0" t="0" r="r" b="b"/>
                    <a:pathLst>
                      <a:path w="175" h="154">
                        <a:moveTo>
                          <a:pt x="168" y="61"/>
                        </a:moveTo>
                        <a:cubicBezTo>
                          <a:pt x="168" y="61"/>
                          <a:pt x="168" y="61"/>
                          <a:pt x="167" y="62"/>
                        </a:cubicBezTo>
                        <a:cubicBezTo>
                          <a:pt x="167" y="62"/>
                          <a:pt x="167" y="62"/>
                          <a:pt x="167" y="62"/>
                        </a:cubicBezTo>
                        <a:cubicBezTo>
                          <a:pt x="167" y="62"/>
                          <a:pt x="166" y="62"/>
                          <a:pt x="166" y="62"/>
                        </a:cubicBezTo>
                        <a:cubicBezTo>
                          <a:pt x="166" y="63"/>
                          <a:pt x="165" y="63"/>
                          <a:pt x="164" y="63"/>
                        </a:cubicBezTo>
                        <a:cubicBezTo>
                          <a:pt x="164" y="63"/>
                          <a:pt x="164" y="63"/>
                          <a:pt x="163" y="63"/>
                        </a:cubicBezTo>
                        <a:cubicBezTo>
                          <a:pt x="163" y="63"/>
                          <a:pt x="163" y="63"/>
                          <a:pt x="163" y="63"/>
                        </a:cubicBezTo>
                        <a:cubicBezTo>
                          <a:pt x="162" y="63"/>
                          <a:pt x="161" y="63"/>
                          <a:pt x="161" y="63"/>
                        </a:cubicBezTo>
                        <a:cubicBezTo>
                          <a:pt x="156" y="63"/>
                          <a:pt x="152" y="52"/>
                          <a:pt x="152" y="51"/>
                        </a:cubicBezTo>
                        <a:cubicBezTo>
                          <a:pt x="152" y="48"/>
                          <a:pt x="158" y="40"/>
                          <a:pt x="162" y="40"/>
                        </a:cubicBezTo>
                        <a:cubicBezTo>
                          <a:pt x="162" y="40"/>
                          <a:pt x="163" y="41"/>
                          <a:pt x="163" y="41"/>
                        </a:cubicBezTo>
                        <a:cubicBezTo>
                          <a:pt x="163" y="41"/>
                          <a:pt x="163" y="41"/>
                          <a:pt x="163" y="41"/>
                        </a:cubicBezTo>
                        <a:cubicBezTo>
                          <a:pt x="164" y="41"/>
                          <a:pt x="165" y="42"/>
                          <a:pt x="166" y="42"/>
                        </a:cubicBezTo>
                        <a:cubicBezTo>
                          <a:pt x="166" y="42"/>
                          <a:pt x="166" y="42"/>
                          <a:pt x="166" y="42"/>
                        </a:cubicBezTo>
                        <a:cubicBezTo>
                          <a:pt x="166" y="41"/>
                          <a:pt x="166" y="41"/>
                          <a:pt x="166" y="40"/>
                        </a:cubicBezTo>
                        <a:cubicBezTo>
                          <a:pt x="166" y="40"/>
                          <a:pt x="166" y="40"/>
                          <a:pt x="166" y="40"/>
                        </a:cubicBezTo>
                        <a:cubicBezTo>
                          <a:pt x="166" y="39"/>
                          <a:pt x="166" y="38"/>
                          <a:pt x="166" y="38"/>
                        </a:cubicBezTo>
                        <a:cubicBezTo>
                          <a:pt x="166" y="38"/>
                          <a:pt x="166" y="38"/>
                          <a:pt x="166" y="37"/>
                        </a:cubicBezTo>
                        <a:cubicBezTo>
                          <a:pt x="167" y="37"/>
                          <a:pt x="167" y="36"/>
                          <a:pt x="167" y="35"/>
                        </a:cubicBezTo>
                        <a:cubicBezTo>
                          <a:pt x="167" y="35"/>
                          <a:pt x="167" y="35"/>
                          <a:pt x="167" y="35"/>
                        </a:cubicBezTo>
                        <a:cubicBezTo>
                          <a:pt x="167" y="34"/>
                          <a:pt x="167" y="33"/>
                          <a:pt x="167" y="33"/>
                        </a:cubicBezTo>
                        <a:cubicBezTo>
                          <a:pt x="167" y="32"/>
                          <a:pt x="167" y="32"/>
                          <a:pt x="167" y="32"/>
                        </a:cubicBezTo>
                        <a:cubicBezTo>
                          <a:pt x="167" y="31"/>
                          <a:pt x="167" y="31"/>
                          <a:pt x="167" y="30"/>
                        </a:cubicBezTo>
                        <a:cubicBezTo>
                          <a:pt x="167" y="30"/>
                          <a:pt x="167" y="30"/>
                          <a:pt x="167" y="30"/>
                        </a:cubicBezTo>
                        <a:cubicBezTo>
                          <a:pt x="167" y="29"/>
                          <a:pt x="167" y="28"/>
                          <a:pt x="166" y="28"/>
                        </a:cubicBezTo>
                        <a:cubicBezTo>
                          <a:pt x="166" y="28"/>
                          <a:pt x="166" y="27"/>
                          <a:pt x="166" y="27"/>
                        </a:cubicBezTo>
                        <a:cubicBezTo>
                          <a:pt x="166" y="27"/>
                          <a:pt x="166" y="26"/>
                          <a:pt x="166" y="26"/>
                        </a:cubicBezTo>
                        <a:cubicBezTo>
                          <a:pt x="166" y="26"/>
                          <a:pt x="166" y="26"/>
                          <a:pt x="166" y="26"/>
                        </a:cubicBezTo>
                        <a:cubicBezTo>
                          <a:pt x="166" y="25"/>
                          <a:pt x="166" y="25"/>
                          <a:pt x="166" y="25"/>
                        </a:cubicBezTo>
                        <a:cubicBezTo>
                          <a:pt x="164" y="24"/>
                          <a:pt x="162" y="18"/>
                          <a:pt x="159" y="8"/>
                        </a:cubicBezTo>
                        <a:cubicBezTo>
                          <a:pt x="159" y="6"/>
                          <a:pt x="159" y="4"/>
                          <a:pt x="158" y="3"/>
                        </a:cubicBezTo>
                        <a:cubicBezTo>
                          <a:pt x="158" y="3"/>
                          <a:pt x="158" y="3"/>
                          <a:pt x="158" y="3"/>
                        </a:cubicBezTo>
                        <a:cubicBezTo>
                          <a:pt x="158" y="3"/>
                          <a:pt x="158" y="3"/>
                          <a:pt x="158" y="3"/>
                        </a:cubicBezTo>
                        <a:cubicBezTo>
                          <a:pt x="157" y="3"/>
                          <a:pt x="155" y="3"/>
                          <a:pt x="154" y="3"/>
                        </a:cubicBezTo>
                        <a:cubicBezTo>
                          <a:pt x="149" y="3"/>
                          <a:pt x="146" y="2"/>
                          <a:pt x="145" y="0"/>
                        </a:cubicBezTo>
                        <a:cubicBezTo>
                          <a:pt x="145" y="0"/>
                          <a:pt x="142" y="0"/>
                          <a:pt x="141" y="0"/>
                        </a:cubicBezTo>
                        <a:cubicBezTo>
                          <a:pt x="139" y="0"/>
                          <a:pt x="138" y="0"/>
                          <a:pt x="137" y="0"/>
                        </a:cubicBezTo>
                        <a:cubicBezTo>
                          <a:pt x="137" y="0"/>
                          <a:pt x="137" y="0"/>
                          <a:pt x="137" y="0"/>
                        </a:cubicBezTo>
                        <a:cubicBezTo>
                          <a:pt x="137" y="0"/>
                          <a:pt x="136" y="0"/>
                          <a:pt x="136" y="0"/>
                        </a:cubicBezTo>
                        <a:cubicBezTo>
                          <a:pt x="136" y="1"/>
                          <a:pt x="136" y="1"/>
                          <a:pt x="136" y="1"/>
                        </a:cubicBezTo>
                        <a:cubicBezTo>
                          <a:pt x="136" y="1"/>
                          <a:pt x="136" y="2"/>
                          <a:pt x="135" y="2"/>
                        </a:cubicBezTo>
                        <a:cubicBezTo>
                          <a:pt x="135" y="2"/>
                          <a:pt x="135" y="2"/>
                          <a:pt x="135" y="2"/>
                        </a:cubicBezTo>
                        <a:cubicBezTo>
                          <a:pt x="135" y="3"/>
                          <a:pt x="135" y="3"/>
                          <a:pt x="134" y="3"/>
                        </a:cubicBezTo>
                        <a:cubicBezTo>
                          <a:pt x="134" y="3"/>
                          <a:pt x="134" y="3"/>
                          <a:pt x="134" y="3"/>
                        </a:cubicBezTo>
                        <a:cubicBezTo>
                          <a:pt x="134" y="4"/>
                          <a:pt x="134" y="4"/>
                          <a:pt x="134" y="4"/>
                        </a:cubicBezTo>
                        <a:cubicBezTo>
                          <a:pt x="132" y="6"/>
                          <a:pt x="131" y="6"/>
                          <a:pt x="129" y="6"/>
                        </a:cubicBezTo>
                        <a:cubicBezTo>
                          <a:pt x="127" y="7"/>
                          <a:pt x="127" y="7"/>
                          <a:pt x="127" y="7"/>
                        </a:cubicBezTo>
                        <a:cubicBezTo>
                          <a:pt x="126" y="12"/>
                          <a:pt x="120" y="16"/>
                          <a:pt x="116" y="16"/>
                        </a:cubicBezTo>
                        <a:cubicBezTo>
                          <a:pt x="115" y="16"/>
                          <a:pt x="113" y="19"/>
                          <a:pt x="113" y="21"/>
                        </a:cubicBezTo>
                        <a:cubicBezTo>
                          <a:pt x="113" y="26"/>
                          <a:pt x="107" y="30"/>
                          <a:pt x="102" y="30"/>
                        </a:cubicBezTo>
                        <a:cubicBezTo>
                          <a:pt x="100" y="30"/>
                          <a:pt x="100" y="30"/>
                          <a:pt x="100" y="33"/>
                        </a:cubicBezTo>
                        <a:cubicBezTo>
                          <a:pt x="100" y="34"/>
                          <a:pt x="100" y="36"/>
                          <a:pt x="99" y="37"/>
                        </a:cubicBezTo>
                        <a:cubicBezTo>
                          <a:pt x="98" y="43"/>
                          <a:pt x="94" y="44"/>
                          <a:pt x="87" y="44"/>
                        </a:cubicBezTo>
                        <a:cubicBezTo>
                          <a:pt x="80" y="44"/>
                          <a:pt x="78" y="43"/>
                          <a:pt x="74" y="40"/>
                        </a:cubicBezTo>
                        <a:cubicBezTo>
                          <a:pt x="72" y="39"/>
                          <a:pt x="72" y="39"/>
                          <a:pt x="72" y="39"/>
                        </a:cubicBezTo>
                        <a:cubicBezTo>
                          <a:pt x="71" y="38"/>
                          <a:pt x="71" y="38"/>
                          <a:pt x="70" y="38"/>
                        </a:cubicBezTo>
                        <a:cubicBezTo>
                          <a:pt x="69" y="38"/>
                          <a:pt x="68" y="41"/>
                          <a:pt x="68" y="43"/>
                        </a:cubicBezTo>
                        <a:cubicBezTo>
                          <a:pt x="67" y="46"/>
                          <a:pt x="64" y="49"/>
                          <a:pt x="60" y="53"/>
                        </a:cubicBezTo>
                        <a:cubicBezTo>
                          <a:pt x="59" y="54"/>
                          <a:pt x="58" y="55"/>
                          <a:pt x="57" y="56"/>
                        </a:cubicBezTo>
                        <a:cubicBezTo>
                          <a:pt x="56" y="58"/>
                          <a:pt x="54" y="58"/>
                          <a:pt x="51" y="58"/>
                        </a:cubicBezTo>
                        <a:cubicBezTo>
                          <a:pt x="50" y="58"/>
                          <a:pt x="48" y="58"/>
                          <a:pt x="47" y="58"/>
                        </a:cubicBezTo>
                        <a:cubicBezTo>
                          <a:pt x="44" y="57"/>
                          <a:pt x="42" y="58"/>
                          <a:pt x="41" y="56"/>
                        </a:cubicBezTo>
                        <a:cubicBezTo>
                          <a:pt x="40" y="55"/>
                          <a:pt x="40" y="53"/>
                          <a:pt x="40" y="52"/>
                        </a:cubicBezTo>
                        <a:cubicBezTo>
                          <a:pt x="40" y="51"/>
                          <a:pt x="40" y="51"/>
                          <a:pt x="40" y="51"/>
                        </a:cubicBezTo>
                        <a:cubicBezTo>
                          <a:pt x="40" y="48"/>
                          <a:pt x="42" y="48"/>
                          <a:pt x="42" y="47"/>
                        </a:cubicBezTo>
                        <a:cubicBezTo>
                          <a:pt x="43" y="46"/>
                          <a:pt x="42" y="43"/>
                          <a:pt x="39" y="36"/>
                        </a:cubicBezTo>
                        <a:cubicBezTo>
                          <a:pt x="39" y="36"/>
                          <a:pt x="39" y="36"/>
                          <a:pt x="39" y="36"/>
                        </a:cubicBezTo>
                        <a:cubicBezTo>
                          <a:pt x="39" y="36"/>
                          <a:pt x="39" y="36"/>
                          <a:pt x="39" y="36"/>
                        </a:cubicBezTo>
                        <a:cubicBezTo>
                          <a:pt x="39" y="36"/>
                          <a:pt x="39" y="36"/>
                          <a:pt x="39" y="36"/>
                        </a:cubicBezTo>
                        <a:cubicBezTo>
                          <a:pt x="39" y="36"/>
                          <a:pt x="39" y="36"/>
                          <a:pt x="39" y="36"/>
                        </a:cubicBezTo>
                        <a:cubicBezTo>
                          <a:pt x="39" y="36"/>
                          <a:pt x="39" y="36"/>
                          <a:pt x="39" y="36"/>
                        </a:cubicBezTo>
                        <a:cubicBezTo>
                          <a:pt x="38" y="36"/>
                          <a:pt x="38" y="35"/>
                          <a:pt x="38" y="35"/>
                        </a:cubicBezTo>
                        <a:cubicBezTo>
                          <a:pt x="38" y="35"/>
                          <a:pt x="38" y="35"/>
                          <a:pt x="38" y="35"/>
                        </a:cubicBezTo>
                        <a:cubicBezTo>
                          <a:pt x="38" y="35"/>
                          <a:pt x="38" y="35"/>
                          <a:pt x="38" y="35"/>
                        </a:cubicBezTo>
                        <a:cubicBezTo>
                          <a:pt x="37" y="35"/>
                          <a:pt x="37" y="35"/>
                          <a:pt x="37" y="35"/>
                        </a:cubicBezTo>
                        <a:cubicBezTo>
                          <a:pt x="37" y="73"/>
                          <a:pt x="37" y="73"/>
                          <a:pt x="37" y="73"/>
                        </a:cubicBezTo>
                        <a:cubicBezTo>
                          <a:pt x="37" y="76"/>
                          <a:pt x="34" y="78"/>
                          <a:pt x="32" y="80"/>
                        </a:cubicBezTo>
                        <a:cubicBezTo>
                          <a:pt x="31" y="80"/>
                          <a:pt x="30" y="81"/>
                          <a:pt x="30" y="81"/>
                        </a:cubicBezTo>
                        <a:cubicBezTo>
                          <a:pt x="29" y="83"/>
                          <a:pt x="26" y="83"/>
                          <a:pt x="24" y="83"/>
                        </a:cubicBezTo>
                        <a:cubicBezTo>
                          <a:pt x="23" y="83"/>
                          <a:pt x="21" y="83"/>
                          <a:pt x="19" y="83"/>
                        </a:cubicBezTo>
                        <a:cubicBezTo>
                          <a:pt x="17" y="83"/>
                          <a:pt x="15" y="83"/>
                          <a:pt x="14" y="83"/>
                        </a:cubicBezTo>
                        <a:cubicBezTo>
                          <a:pt x="9" y="83"/>
                          <a:pt x="8" y="79"/>
                          <a:pt x="7" y="77"/>
                        </a:cubicBezTo>
                        <a:cubicBezTo>
                          <a:pt x="7" y="76"/>
                          <a:pt x="7" y="75"/>
                          <a:pt x="6" y="74"/>
                        </a:cubicBezTo>
                        <a:cubicBezTo>
                          <a:pt x="6" y="73"/>
                          <a:pt x="4" y="74"/>
                          <a:pt x="4" y="75"/>
                        </a:cubicBezTo>
                        <a:cubicBezTo>
                          <a:pt x="3" y="76"/>
                          <a:pt x="3" y="76"/>
                          <a:pt x="3" y="76"/>
                        </a:cubicBezTo>
                        <a:cubicBezTo>
                          <a:pt x="3" y="76"/>
                          <a:pt x="3" y="77"/>
                          <a:pt x="3" y="77"/>
                        </a:cubicBezTo>
                        <a:cubicBezTo>
                          <a:pt x="3" y="78"/>
                          <a:pt x="3" y="78"/>
                          <a:pt x="3" y="78"/>
                        </a:cubicBezTo>
                        <a:cubicBezTo>
                          <a:pt x="3" y="78"/>
                          <a:pt x="2" y="78"/>
                          <a:pt x="2" y="79"/>
                        </a:cubicBezTo>
                        <a:cubicBezTo>
                          <a:pt x="2" y="79"/>
                          <a:pt x="2" y="79"/>
                          <a:pt x="2" y="79"/>
                        </a:cubicBezTo>
                        <a:cubicBezTo>
                          <a:pt x="2" y="79"/>
                          <a:pt x="2" y="79"/>
                          <a:pt x="2" y="79"/>
                        </a:cubicBezTo>
                        <a:cubicBezTo>
                          <a:pt x="1" y="79"/>
                          <a:pt x="1" y="79"/>
                          <a:pt x="1" y="79"/>
                        </a:cubicBezTo>
                        <a:cubicBezTo>
                          <a:pt x="1" y="79"/>
                          <a:pt x="0" y="79"/>
                          <a:pt x="0" y="79"/>
                        </a:cubicBezTo>
                        <a:cubicBezTo>
                          <a:pt x="0" y="79"/>
                          <a:pt x="0" y="79"/>
                          <a:pt x="0" y="79"/>
                        </a:cubicBezTo>
                        <a:cubicBezTo>
                          <a:pt x="3" y="84"/>
                          <a:pt x="6" y="90"/>
                          <a:pt x="7" y="95"/>
                        </a:cubicBezTo>
                        <a:cubicBezTo>
                          <a:pt x="8" y="99"/>
                          <a:pt x="11" y="104"/>
                          <a:pt x="14" y="108"/>
                        </a:cubicBezTo>
                        <a:cubicBezTo>
                          <a:pt x="15" y="112"/>
                          <a:pt x="17" y="114"/>
                          <a:pt x="18" y="117"/>
                        </a:cubicBezTo>
                        <a:cubicBezTo>
                          <a:pt x="18" y="118"/>
                          <a:pt x="18" y="118"/>
                          <a:pt x="18" y="118"/>
                        </a:cubicBezTo>
                        <a:cubicBezTo>
                          <a:pt x="20" y="122"/>
                          <a:pt x="21" y="126"/>
                          <a:pt x="19" y="128"/>
                        </a:cubicBezTo>
                        <a:cubicBezTo>
                          <a:pt x="19" y="129"/>
                          <a:pt x="18" y="130"/>
                          <a:pt x="16" y="130"/>
                        </a:cubicBezTo>
                        <a:cubicBezTo>
                          <a:pt x="16" y="130"/>
                          <a:pt x="15" y="130"/>
                          <a:pt x="15" y="130"/>
                        </a:cubicBezTo>
                        <a:cubicBezTo>
                          <a:pt x="15" y="130"/>
                          <a:pt x="15" y="131"/>
                          <a:pt x="18" y="136"/>
                        </a:cubicBezTo>
                        <a:cubicBezTo>
                          <a:pt x="20" y="139"/>
                          <a:pt x="20" y="142"/>
                          <a:pt x="20" y="144"/>
                        </a:cubicBezTo>
                        <a:cubicBezTo>
                          <a:pt x="20" y="144"/>
                          <a:pt x="20" y="145"/>
                          <a:pt x="20" y="145"/>
                        </a:cubicBezTo>
                        <a:cubicBezTo>
                          <a:pt x="23" y="145"/>
                          <a:pt x="23" y="146"/>
                          <a:pt x="24" y="147"/>
                        </a:cubicBezTo>
                        <a:cubicBezTo>
                          <a:pt x="24" y="147"/>
                          <a:pt x="24" y="147"/>
                          <a:pt x="24" y="148"/>
                        </a:cubicBezTo>
                        <a:cubicBezTo>
                          <a:pt x="28" y="148"/>
                          <a:pt x="30" y="151"/>
                          <a:pt x="32" y="153"/>
                        </a:cubicBezTo>
                        <a:cubicBezTo>
                          <a:pt x="32" y="154"/>
                          <a:pt x="33" y="154"/>
                          <a:pt x="34" y="154"/>
                        </a:cubicBezTo>
                        <a:cubicBezTo>
                          <a:pt x="34" y="154"/>
                          <a:pt x="35" y="154"/>
                          <a:pt x="36" y="153"/>
                        </a:cubicBezTo>
                        <a:cubicBezTo>
                          <a:pt x="38" y="150"/>
                          <a:pt x="43" y="148"/>
                          <a:pt x="51" y="148"/>
                        </a:cubicBezTo>
                        <a:cubicBezTo>
                          <a:pt x="54" y="148"/>
                          <a:pt x="54" y="148"/>
                          <a:pt x="56" y="147"/>
                        </a:cubicBezTo>
                        <a:cubicBezTo>
                          <a:pt x="57" y="146"/>
                          <a:pt x="58" y="145"/>
                          <a:pt x="61" y="144"/>
                        </a:cubicBezTo>
                        <a:cubicBezTo>
                          <a:pt x="67" y="143"/>
                          <a:pt x="74" y="142"/>
                          <a:pt x="79" y="144"/>
                        </a:cubicBezTo>
                        <a:cubicBezTo>
                          <a:pt x="83" y="145"/>
                          <a:pt x="86" y="145"/>
                          <a:pt x="88" y="143"/>
                        </a:cubicBezTo>
                        <a:cubicBezTo>
                          <a:pt x="90" y="142"/>
                          <a:pt x="92" y="142"/>
                          <a:pt x="94" y="143"/>
                        </a:cubicBezTo>
                        <a:cubicBezTo>
                          <a:pt x="94" y="143"/>
                          <a:pt x="94" y="143"/>
                          <a:pt x="95" y="143"/>
                        </a:cubicBezTo>
                        <a:cubicBezTo>
                          <a:pt x="95" y="138"/>
                          <a:pt x="101" y="138"/>
                          <a:pt x="103" y="138"/>
                        </a:cubicBezTo>
                        <a:cubicBezTo>
                          <a:pt x="106" y="138"/>
                          <a:pt x="106" y="138"/>
                          <a:pt x="106" y="138"/>
                        </a:cubicBezTo>
                        <a:cubicBezTo>
                          <a:pt x="109" y="138"/>
                          <a:pt x="119" y="132"/>
                          <a:pt x="128" y="124"/>
                        </a:cubicBezTo>
                        <a:cubicBezTo>
                          <a:pt x="136" y="116"/>
                          <a:pt x="150" y="99"/>
                          <a:pt x="154" y="92"/>
                        </a:cubicBezTo>
                        <a:cubicBezTo>
                          <a:pt x="159" y="84"/>
                          <a:pt x="166" y="78"/>
                          <a:pt x="170" y="74"/>
                        </a:cubicBezTo>
                        <a:cubicBezTo>
                          <a:pt x="171" y="73"/>
                          <a:pt x="171" y="73"/>
                          <a:pt x="171" y="73"/>
                        </a:cubicBezTo>
                        <a:cubicBezTo>
                          <a:pt x="172" y="72"/>
                          <a:pt x="174" y="67"/>
                          <a:pt x="175" y="58"/>
                        </a:cubicBezTo>
                        <a:cubicBezTo>
                          <a:pt x="175" y="58"/>
                          <a:pt x="175" y="58"/>
                          <a:pt x="175" y="58"/>
                        </a:cubicBezTo>
                        <a:cubicBezTo>
                          <a:pt x="175" y="58"/>
                          <a:pt x="175" y="58"/>
                          <a:pt x="174" y="58"/>
                        </a:cubicBezTo>
                        <a:cubicBezTo>
                          <a:pt x="174" y="58"/>
                          <a:pt x="174" y="58"/>
                          <a:pt x="174" y="58"/>
                        </a:cubicBezTo>
                        <a:cubicBezTo>
                          <a:pt x="173" y="58"/>
                          <a:pt x="173" y="58"/>
                          <a:pt x="173" y="58"/>
                        </a:cubicBezTo>
                        <a:cubicBezTo>
                          <a:pt x="173" y="58"/>
                          <a:pt x="172" y="58"/>
                          <a:pt x="172" y="58"/>
                        </a:cubicBezTo>
                        <a:cubicBezTo>
                          <a:pt x="172" y="58"/>
                          <a:pt x="172" y="58"/>
                          <a:pt x="172" y="58"/>
                        </a:cubicBezTo>
                        <a:cubicBezTo>
                          <a:pt x="171" y="58"/>
                          <a:pt x="171" y="58"/>
                          <a:pt x="171" y="58"/>
                        </a:cubicBezTo>
                        <a:cubicBezTo>
                          <a:pt x="171" y="58"/>
                          <a:pt x="171" y="58"/>
                          <a:pt x="171" y="58"/>
                        </a:cubicBezTo>
                        <a:cubicBezTo>
                          <a:pt x="171" y="58"/>
                          <a:pt x="170" y="58"/>
                          <a:pt x="170" y="59"/>
                        </a:cubicBezTo>
                        <a:cubicBezTo>
                          <a:pt x="170" y="59"/>
                          <a:pt x="169" y="59"/>
                          <a:pt x="169" y="59"/>
                        </a:cubicBezTo>
                        <a:cubicBezTo>
                          <a:pt x="169" y="59"/>
                          <a:pt x="169" y="59"/>
                          <a:pt x="169" y="59"/>
                        </a:cubicBezTo>
                        <a:cubicBezTo>
                          <a:pt x="169" y="59"/>
                          <a:pt x="169" y="60"/>
                          <a:pt x="169" y="60"/>
                        </a:cubicBezTo>
                        <a:cubicBezTo>
                          <a:pt x="169" y="60"/>
                          <a:pt x="169" y="61"/>
                          <a:pt x="168" y="61"/>
                        </a:cubicBezTo>
                        <a:close/>
                        <a:moveTo>
                          <a:pt x="138" y="91"/>
                        </a:moveTo>
                        <a:cubicBezTo>
                          <a:pt x="137" y="92"/>
                          <a:pt x="136" y="93"/>
                          <a:pt x="136" y="94"/>
                        </a:cubicBezTo>
                        <a:cubicBezTo>
                          <a:pt x="136" y="94"/>
                          <a:pt x="136" y="95"/>
                          <a:pt x="136" y="95"/>
                        </a:cubicBezTo>
                        <a:cubicBezTo>
                          <a:pt x="136" y="95"/>
                          <a:pt x="136" y="95"/>
                          <a:pt x="136" y="95"/>
                        </a:cubicBezTo>
                        <a:cubicBezTo>
                          <a:pt x="136" y="96"/>
                          <a:pt x="135" y="96"/>
                          <a:pt x="135" y="96"/>
                        </a:cubicBezTo>
                        <a:cubicBezTo>
                          <a:pt x="135" y="96"/>
                          <a:pt x="135" y="97"/>
                          <a:pt x="135" y="97"/>
                        </a:cubicBezTo>
                        <a:cubicBezTo>
                          <a:pt x="135" y="97"/>
                          <a:pt x="135" y="97"/>
                          <a:pt x="135" y="97"/>
                        </a:cubicBezTo>
                        <a:cubicBezTo>
                          <a:pt x="135" y="97"/>
                          <a:pt x="135" y="97"/>
                          <a:pt x="135" y="97"/>
                        </a:cubicBezTo>
                        <a:cubicBezTo>
                          <a:pt x="133" y="97"/>
                          <a:pt x="132" y="97"/>
                          <a:pt x="131" y="97"/>
                        </a:cubicBezTo>
                        <a:cubicBezTo>
                          <a:pt x="130" y="97"/>
                          <a:pt x="129" y="97"/>
                          <a:pt x="129" y="97"/>
                        </a:cubicBezTo>
                        <a:cubicBezTo>
                          <a:pt x="128" y="99"/>
                          <a:pt x="127" y="102"/>
                          <a:pt x="126" y="102"/>
                        </a:cubicBezTo>
                        <a:cubicBezTo>
                          <a:pt x="126" y="103"/>
                          <a:pt x="126" y="103"/>
                          <a:pt x="126" y="103"/>
                        </a:cubicBezTo>
                        <a:cubicBezTo>
                          <a:pt x="126" y="104"/>
                          <a:pt x="126" y="104"/>
                          <a:pt x="126" y="104"/>
                        </a:cubicBezTo>
                        <a:cubicBezTo>
                          <a:pt x="119" y="103"/>
                          <a:pt x="119" y="103"/>
                          <a:pt x="119" y="103"/>
                        </a:cubicBezTo>
                        <a:cubicBezTo>
                          <a:pt x="111" y="92"/>
                          <a:pt x="111" y="92"/>
                          <a:pt x="111" y="92"/>
                        </a:cubicBezTo>
                        <a:cubicBezTo>
                          <a:pt x="111" y="91"/>
                          <a:pt x="111" y="91"/>
                          <a:pt x="111" y="91"/>
                        </a:cubicBezTo>
                        <a:cubicBezTo>
                          <a:pt x="113" y="89"/>
                          <a:pt x="117" y="83"/>
                          <a:pt x="118" y="81"/>
                        </a:cubicBezTo>
                        <a:cubicBezTo>
                          <a:pt x="119" y="78"/>
                          <a:pt x="126" y="74"/>
                          <a:pt x="129" y="74"/>
                        </a:cubicBezTo>
                        <a:cubicBezTo>
                          <a:pt x="132" y="74"/>
                          <a:pt x="133" y="76"/>
                          <a:pt x="133" y="76"/>
                        </a:cubicBezTo>
                        <a:cubicBezTo>
                          <a:pt x="133" y="77"/>
                          <a:pt x="135" y="78"/>
                          <a:pt x="136" y="79"/>
                        </a:cubicBezTo>
                        <a:cubicBezTo>
                          <a:pt x="138" y="82"/>
                          <a:pt x="140" y="83"/>
                          <a:pt x="140" y="86"/>
                        </a:cubicBezTo>
                        <a:cubicBezTo>
                          <a:pt x="140" y="88"/>
                          <a:pt x="139" y="90"/>
                          <a:pt x="138" y="9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3" name="Freeform 1253">
                    <a:extLst>
                      <a:ext uri="{FF2B5EF4-FFF2-40B4-BE49-F238E27FC236}">
                        <a16:creationId xmlns="" xmlns:a16="http://schemas.microsoft.com/office/drawing/2014/main" id="{1D2D676F-168B-4572-988C-53713B0B680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48" y="3289"/>
                    <a:ext cx="1" cy="1"/>
                  </a:xfrm>
                  <a:custGeom>
                    <a:gdLst>
                      <a:gd name="T0" fmla="*/ 2 w 2"/>
                      <a:gd name="T1" fmla="*/ 1 h 2"/>
                      <a:gd name="T2" fmla="*/ 2 w 2"/>
                      <a:gd name="T3" fmla="*/ 0 h 2"/>
                      <a:gd name="T4" fmla="*/ 0 w 2"/>
                      <a:gd name="T5" fmla="*/ 2 h 2"/>
                      <a:gd name="T6" fmla="*/ 2 w 2"/>
                      <a:gd name="T7" fmla="*/ 1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" h="2">
                        <a:moveTo>
                          <a:pt x="2" y="1"/>
                        </a:moveTo>
                        <a:cubicBezTo>
                          <a:pt x="2" y="1"/>
                          <a:pt x="2" y="0"/>
                          <a:pt x="2" y="0"/>
                        </a:cubicBezTo>
                        <a:cubicBezTo>
                          <a:pt x="1" y="0"/>
                          <a:pt x="0" y="1"/>
                          <a:pt x="0" y="2"/>
                        </a:cubicBezTo>
                        <a:cubicBezTo>
                          <a:pt x="0" y="1"/>
                          <a:pt x="2" y="0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4" name="Freeform 1254">
                    <a:extLst>
                      <a:ext uri="{FF2B5EF4-FFF2-40B4-BE49-F238E27FC236}">
                        <a16:creationId xmlns="" xmlns:a16="http://schemas.microsoft.com/office/drawing/2014/main" id="{32F5EA5C-976E-45F6-A0E2-797E3D0146B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47" y="3292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5" name="Freeform 1255">
                    <a:extLst>
                      <a:ext uri="{FF2B5EF4-FFF2-40B4-BE49-F238E27FC236}">
                        <a16:creationId xmlns="" xmlns:a16="http://schemas.microsoft.com/office/drawing/2014/main" id="{D5D23543-605D-4010-AA7D-A318120ABEE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46" y="329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6" name="Freeform 1256">
                    <a:extLst>
                      <a:ext uri="{FF2B5EF4-FFF2-40B4-BE49-F238E27FC236}">
                        <a16:creationId xmlns="" xmlns:a16="http://schemas.microsoft.com/office/drawing/2014/main" id="{E1A175A5-203F-437A-86AC-FAE6895F607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44" y="3294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7" name="Freeform 1257">
                    <a:extLst>
                      <a:ext uri="{FF2B5EF4-FFF2-40B4-BE49-F238E27FC236}">
                        <a16:creationId xmlns="" xmlns:a16="http://schemas.microsoft.com/office/drawing/2014/main" id="{285D7D02-BB06-4A96-BC00-753DD8552C3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5" y="322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8" name="Freeform 1258">
                    <a:extLst>
                      <a:ext uri="{FF2B5EF4-FFF2-40B4-BE49-F238E27FC236}">
                        <a16:creationId xmlns="" xmlns:a16="http://schemas.microsoft.com/office/drawing/2014/main" id="{F17DE8D0-ED20-46AE-AE84-0351F7F63DE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5" y="3219"/>
                    <a:ext cx="20" cy="3"/>
                  </a:xfrm>
                  <a:custGeom>
                    <a:gdLst>
                      <a:gd name="T0" fmla="*/ 8 w 21"/>
                      <a:gd name="T1" fmla="*/ 0 h 3"/>
                      <a:gd name="T2" fmla="*/ 4 w 21"/>
                      <a:gd name="T3" fmla="*/ 0 h 3"/>
                      <a:gd name="T4" fmla="*/ 0 w 21"/>
                      <a:gd name="T5" fmla="*/ 0 h 3"/>
                      <a:gd name="T6" fmla="*/ 4 w 21"/>
                      <a:gd name="T7" fmla="*/ 0 h 3"/>
                      <a:gd name="T8" fmla="*/ 8 w 21"/>
                      <a:gd name="T9" fmla="*/ 0 h 3"/>
                      <a:gd name="T10" fmla="*/ 17 w 21"/>
                      <a:gd name="T11" fmla="*/ 3 h 3"/>
                      <a:gd name="T12" fmla="*/ 21 w 21"/>
                      <a:gd name="T13" fmla="*/ 3 h 3"/>
                      <a:gd name="T14" fmla="*/ 17 w 21"/>
                      <a:gd name="T15" fmla="*/ 3 h 3"/>
                      <a:gd name="T16" fmla="*/ 8 w 21"/>
                      <a:gd name="T17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1" h="3">
                        <a:moveTo>
                          <a:pt x="8" y="0"/>
                        </a:moveTo>
                        <a:cubicBezTo>
                          <a:pt x="8" y="0"/>
                          <a:pt x="5" y="0"/>
                          <a:pt x="4" y="0"/>
                        </a:cubicBez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4" y="0"/>
                        </a:cubicBezTo>
                        <a:cubicBezTo>
                          <a:pt x="5" y="0"/>
                          <a:pt x="8" y="0"/>
                          <a:pt x="8" y="0"/>
                        </a:cubicBezTo>
                        <a:cubicBezTo>
                          <a:pt x="9" y="2"/>
                          <a:pt x="12" y="3"/>
                          <a:pt x="17" y="3"/>
                        </a:cubicBezTo>
                        <a:cubicBezTo>
                          <a:pt x="18" y="3"/>
                          <a:pt x="20" y="3"/>
                          <a:pt x="21" y="3"/>
                        </a:cubicBezTo>
                        <a:cubicBezTo>
                          <a:pt x="20" y="3"/>
                          <a:pt x="18" y="3"/>
                          <a:pt x="17" y="3"/>
                        </a:cubicBezTo>
                        <a:cubicBezTo>
                          <a:pt x="12" y="3"/>
                          <a:pt x="9" y="2"/>
                          <a:pt x="8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9" name="Freeform 1259">
                    <a:extLst>
                      <a:ext uri="{FF2B5EF4-FFF2-40B4-BE49-F238E27FC236}">
                        <a16:creationId xmlns="" xmlns:a16="http://schemas.microsoft.com/office/drawing/2014/main" id="{27340781-B411-4D57-B65F-DEB23666D24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3" y="322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0" name="Freeform 1260">
                    <a:extLst>
                      <a:ext uri="{FF2B5EF4-FFF2-40B4-BE49-F238E27FC236}">
                        <a16:creationId xmlns="" xmlns:a16="http://schemas.microsoft.com/office/drawing/2014/main" id="{5C17182A-2E9F-4217-9820-7AAB2C1D5A3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80" y="325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1" name="Freeform 1261">
                    <a:extLst>
                      <a:ext uri="{FF2B5EF4-FFF2-40B4-BE49-F238E27FC236}">
                        <a16:creationId xmlns="" xmlns:a16="http://schemas.microsoft.com/office/drawing/2014/main" id="{7F39120B-A1A0-42F5-805A-CE71E92C824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4" y="3219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2" name="Freeform 1262">
                    <a:extLst>
                      <a:ext uri="{FF2B5EF4-FFF2-40B4-BE49-F238E27FC236}">
                        <a16:creationId xmlns="" xmlns:a16="http://schemas.microsoft.com/office/drawing/2014/main" id="{EE84CA03-063D-43A4-A383-9C1AA42468F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79" y="3252"/>
                    <a:ext cx="1" cy="0"/>
                  </a:xfrm>
                  <a:custGeom>
                    <a:gdLst>
                      <a:gd name="T0" fmla="*/ 0 w 1"/>
                      <a:gd name="T1" fmla="*/ 0 w 1"/>
                      <a:gd name="T2" fmla="*/ 1 w 1"/>
                      <a:gd name="T3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3" name="Freeform 1263">
                    <a:extLst>
                      <a:ext uri="{FF2B5EF4-FFF2-40B4-BE49-F238E27FC236}">
                        <a16:creationId xmlns="" xmlns:a16="http://schemas.microsoft.com/office/drawing/2014/main" id="{DCC50115-A0A1-49E7-9395-D83F395597C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2" y="322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4" name="Freeform 1264">
                    <a:extLst>
                      <a:ext uri="{FF2B5EF4-FFF2-40B4-BE49-F238E27FC236}">
                        <a16:creationId xmlns="" xmlns:a16="http://schemas.microsoft.com/office/drawing/2014/main" id="{A38C713C-4E82-4206-81CC-3FA8D5EC6A6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81" y="325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5" name="Freeform 1265">
                    <a:extLst>
                      <a:ext uri="{FF2B5EF4-FFF2-40B4-BE49-F238E27FC236}">
                        <a16:creationId xmlns="" xmlns:a16="http://schemas.microsoft.com/office/drawing/2014/main" id="{6E440A70-4B29-41B8-BF5E-95A1ECCB13C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81" y="325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6" name="Freeform 1266">
                    <a:extLst>
                      <a:ext uri="{FF2B5EF4-FFF2-40B4-BE49-F238E27FC236}">
                        <a16:creationId xmlns="" xmlns:a16="http://schemas.microsoft.com/office/drawing/2014/main" id="{C93757D5-3A26-4748-9EAB-C0D929A759F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1" y="3278"/>
                    <a:ext cx="1" cy="1"/>
                  </a:xfrm>
                  <a:custGeom>
                    <a:gdLst>
                      <a:gd name="T0" fmla="*/ 0 w 2"/>
                      <a:gd name="T1" fmla="*/ 1 h 1"/>
                      <a:gd name="T2" fmla="*/ 2 w 2"/>
                      <a:gd name="T3" fmla="*/ 0 h 1"/>
                      <a:gd name="T4" fmla="*/ 0 w 2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0" y="1"/>
                        </a:moveTo>
                        <a:cubicBezTo>
                          <a:pt x="1" y="1"/>
                          <a:pt x="2" y="1"/>
                          <a:pt x="2" y="0"/>
                        </a:cubicBezTo>
                        <a:cubicBezTo>
                          <a:pt x="2" y="1"/>
                          <a:pt x="1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7" name="Freeform 1267">
                    <a:extLst>
                      <a:ext uri="{FF2B5EF4-FFF2-40B4-BE49-F238E27FC236}">
                        <a16:creationId xmlns="" xmlns:a16="http://schemas.microsoft.com/office/drawing/2014/main" id="{4E13FD19-899E-47A7-915F-4B0F7E68B7B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4" y="3276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1"/>
                          <a:pt x="1" y="0"/>
                          <a:pt x="1" y="0"/>
                        </a:cubicBezTo>
                        <a:cubicBezTo>
                          <a:pt x="1" y="0"/>
                          <a:pt x="1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8" name="Freeform 1268">
                    <a:extLst>
                      <a:ext uri="{FF2B5EF4-FFF2-40B4-BE49-F238E27FC236}">
                        <a16:creationId xmlns="" xmlns:a16="http://schemas.microsoft.com/office/drawing/2014/main" id="{79F7260F-8E4F-4344-A0F2-F78618411ED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03" y="327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9" name="Freeform 1269">
                    <a:extLst>
                      <a:ext uri="{FF2B5EF4-FFF2-40B4-BE49-F238E27FC236}">
                        <a16:creationId xmlns="" xmlns:a16="http://schemas.microsoft.com/office/drawing/2014/main" id="{3F6111B6-C2B1-4596-81E4-A896A582D3B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8" y="3279"/>
                    <a:ext cx="2" cy="0"/>
                  </a:xfrm>
                  <a:custGeom>
                    <a:gdLst>
                      <a:gd name="T0" fmla="*/ 2 w 2"/>
                      <a:gd name="T1" fmla="*/ 0 w 2"/>
                      <a:gd name="T2" fmla="*/ 2 w 2"/>
                      <a:gd name="T3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0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0" name="Freeform 1270">
                    <a:extLst>
                      <a:ext uri="{FF2B5EF4-FFF2-40B4-BE49-F238E27FC236}">
                        <a16:creationId xmlns="" xmlns:a16="http://schemas.microsoft.com/office/drawing/2014/main" id="{79B3C2EE-6D0F-4587-B38B-31D24C09EE0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00" y="325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1" name="Freeform 1271">
                    <a:extLst>
                      <a:ext uri="{FF2B5EF4-FFF2-40B4-BE49-F238E27FC236}">
                        <a16:creationId xmlns="" xmlns:a16="http://schemas.microsoft.com/office/drawing/2014/main" id="{E0EB2C99-AD91-4834-AC64-7C5CC0DB16F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69" y="3312"/>
                    <a:ext cx="4" cy="0"/>
                  </a:xfrm>
                  <a:custGeom>
                    <a:gdLst>
                      <a:gd name="T0" fmla="*/ 0 w 4"/>
                      <a:gd name="T1" fmla="*/ 4 w 4"/>
                      <a:gd name="T2" fmla="*/ 2 w 4"/>
                      <a:gd name="T3" fmla="*/ 0 w 4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4">
                        <a:moveTo>
                          <a:pt x="0" y="0"/>
                        </a:moveTo>
                        <a:cubicBezTo>
                          <a:pt x="1" y="0"/>
                          <a:pt x="2" y="0"/>
                          <a:pt x="4" y="0"/>
                        </a:cubicBezTo>
                        <a:cubicBezTo>
                          <a:pt x="3" y="0"/>
                          <a:pt x="3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2" name="Freeform 1272">
                    <a:extLst>
                      <a:ext uri="{FF2B5EF4-FFF2-40B4-BE49-F238E27FC236}">
                        <a16:creationId xmlns="" xmlns:a16="http://schemas.microsoft.com/office/drawing/2014/main" id="{440575C3-44FA-4A67-B18F-01EB5ED3A87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58" y="3317"/>
                    <a:ext cx="6" cy="1"/>
                  </a:xfrm>
                  <a:custGeom>
                    <a:gdLst>
                      <a:gd name="T0" fmla="*/ 0 w 6"/>
                      <a:gd name="T1" fmla="*/ 0 h 1"/>
                      <a:gd name="T2" fmla="*/ 6 w 6"/>
                      <a:gd name="T3" fmla="*/ 1 h 1"/>
                      <a:gd name="T4" fmla="*/ 6 w 6"/>
                      <a:gd name="T5" fmla="*/ 0 h 1"/>
                      <a:gd name="T6" fmla="*/ 6 w 6"/>
                      <a:gd name="T7" fmla="*/ 1 h 1"/>
                      <a:gd name="T8" fmla="*/ 0 w 6"/>
                      <a:gd name="T9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" h="1">
                        <a:moveTo>
                          <a:pt x="0" y="0"/>
                        </a:moveTo>
                        <a:lnTo>
                          <a:pt x="6" y="1"/>
                        </a:lnTo>
                        <a:lnTo>
                          <a:pt x="6" y="0"/>
                        </a:lnTo>
                        <a:lnTo>
                          <a:pt x="6" y="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3" name="Freeform 1273">
                    <a:extLst>
                      <a:ext uri="{FF2B5EF4-FFF2-40B4-BE49-F238E27FC236}">
                        <a16:creationId xmlns="" xmlns:a16="http://schemas.microsoft.com/office/drawing/2014/main" id="{C179DD11-BD99-4145-B3F4-7488E55820A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4" y="331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4" name="Freeform 1274">
                    <a:extLst>
                      <a:ext uri="{FF2B5EF4-FFF2-40B4-BE49-F238E27FC236}">
                        <a16:creationId xmlns="" xmlns:a16="http://schemas.microsoft.com/office/drawing/2014/main" id="{B1216753-E716-448C-8DB0-5062F7891CB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3" y="3311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  <a:gd name="T3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5" name="Freeform 1275">
                    <a:extLst>
                      <a:ext uri="{FF2B5EF4-FFF2-40B4-BE49-F238E27FC236}">
                        <a16:creationId xmlns="" xmlns:a16="http://schemas.microsoft.com/office/drawing/2014/main" id="{C6E3087E-2128-446A-A45B-68456F710EA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7" y="3040"/>
                    <a:ext cx="121" cy="128"/>
                  </a:xfrm>
                  <a:custGeom>
                    <a:gdLst>
                      <a:gd name="T0" fmla="*/ 106 w 127"/>
                      <a:gd name="T1" fmla="*/ 77 h 134"/>
                      <a:gd name="T2" fmla="*/ 125 w 127"/>
                      <a:gd name="T3" fmla="*/ 76 h 134"/>
                      <a:gd name="T4" fmla="*/ 127 w 127"/>
                      <a:gd name="T5" fmla="*/ 56 h 134"/>
                      <a:gd name="T6" fmla="*/ 116 w 127"/>
                      <a:gd name="T7" fmla="*/ 57 h 134"/>
                      <a:gd name="T8" fmla="*/ 111 w 127"/>
                      <a:gd name="T9" fmla="*/ 60 h 134"/>
                      <a:gd name="T10" fmla="*/ 108 w 127"/>
                      <a:gd name="T11" fmla="*/ 49 h 134"/>
                      <a:gd name="T12" fmla="*/ 104 w 127"/>
                      <a:gd name="T13" fmla="*/ 41 h 134"/>
                      <a:gd name="T14" fmla="*/ 105 w 127"/>
                      <a:gd name="T15" fmla="*/ 25 h 134"/>
                      <a:gd name="T16" fmla="*/ 102 w 127"/>
                      <a:gd name="T17" fmla="*/ 15 h 134"/>
                      <a:gd name="T18" fmla="*/ 97 w 127"/>
                      <a:gd name="T19" fmla="*/ 15 h 134"/>
                      <a:gd name="T20" fmla="*/ 86 w 127"/>
                      <a:gd name="T21" fmla="*/ 12 h 134"/>
                      <a:gd name="T22" fmla="*/ 82 w 127"/>
                      <a:gd name="T23" fmla="*/ 17 h 134"/>
                      <a:gd name="T24" fmla="*/ 77 w 127"/>
                      <a:gd name="T25" fmla="*/ 23 h 134"/>
                      <a:gd name="T26" fmla="*/ 65 w 127"/>
                      <a:gd name="T27" fmla="*/ 25 h 134"/>
                      <a:gd name="T28" fmla="*/ 51 w 127"/>
                      <a:gd name="T29" fmla="*/ 13 h 134"/>
                      <a:gd name="T30" fmla="*/ 48 w 127"/>
                      <a:gd name="T31" fmla="*/ 0 h 134"/>
                      <a:gd name="T32" fmla="*/ 13 w 127"/>
                      <a:gd name="T33" fmla="*/ 0 h 134"/>
                      <a:gd name="T34" fmla="*/ 12 w 127"/>
                      <a:gd name="T35" fmla="*/ 0 h 134"/>
                      <a:gd name="T36" fmla="*/ 11 w 127"/>
                      <a:gd name="T37" fmla="*/ 0 h 134"/>
                      <a:gd name="T38" fmla="*/ 10 w 127"/>
                      <a:gd name="T39" fmla="*/ 1 h 134"/>
                      <a:gd name="T40" fmla="*/ 8 w 127"/>
                      <a:gd name="T41" fmla="*/ 2 h 134"/>
                      <a:gd name="T42" fmla="*/ 18 w 127"/>
                      <a:gd name="T43" fmla="*/ 24 h 134"/>
                      <a:gd name="T44" fmla="*/ 16 w 127"/>
                      <a:gd name="T45" fmla="*/ 37 h 134"/>
                      <a:gd name="T46" fmla="*/ 23 w 127"/>
                      <a:gd name="T47" fmla="*/ 60 h 134"/>
                      <a:gd name="T48" fmla="*/ 15 w 127"/>
                      <a:gd name="T49" fmla="*/ 78 h 134"/>
                      <a:gd name="T50" fmla="*/ 3 w 127"/>
                      <a:gd name="T51" fmla="*/ 110 h 134"/>
                      <a:gd name="T52" fmla="*/ 0 w 127"/>
                      <a:gd name="T53" fmla="*/ 127 h 134"/>
                      <a:gd name="T54" fmla="*/ 1 w 127"/>
                      <a:gd name="T55" fmla="*/ 126 h 134"/>
                      <a:gd name="T56" fmla="*/ 2 w 127"/>
                      <a:gd name="T57" fmla="*/ 125 h 134"/>
                      <a:gd name="T58" fmla="*/ 3 w 127"/>
                      <a:gd name="T59" fmla="*/ 124 h 134"/>
                      <a:gd name="T60" fmla="*/ 9 w 127"/>
                      <a:gd name="T61" fmla="*/ 127 h 134"/>
                      <a:gd name="T62" fmla="*/ 9 w 127"/>
                      <a:gd name="T63" fmla="*/ 127 h 134"/>
                      <a:gd name="T64" fmla="*/ 31 w 127"/>
                      <a:gd name="T65" fmla="*/ 130 h 134"/>
                      <a:gd name="T66" fmla="*/ 75 w 127"/>
                      <a:gd name="T67" fmla="*/ 134 h 134"/>
                      <a:gd name="T68" fmla="*/ 99 w 127"/>
                      <a:gd name="T69" fmla="*/ 134 h 134"/>
                      <a:gd name="T70" fmla="*/ 115 w 127"/>
                      <a:gd name="T71" fmla="*/ 133 h 134"/>
                      <a:gd name="T72" fmla="*/ 104 w 127"/>
                      <a:gd name="T73" fmla="*/ 117 h 13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127" h="134">
                        <a:moveTo>
                          <a:pt x="104" y="117"/>
                        </a:moveTo>
                        <a:cubicBezTo>
                          <a:pt x="106" y="77"/>
                          <a:pt x="106" y="77"/>
                          <a:pt x="106" y="77"/>
                        </a:cubicBezTo>
                        <a:cubicBezTo>
                          <a:pt x="123" y="77"/>
                          <a:pt x="123" y="77"/>
                          <a:pt x="123" y="77"/>
                        </a:cubicBezTo>
                        <a:cubicBezTo>
                          <a:pt x="125" y="76"/>
                          <a:pt x="125" y="76"/>
                          <a:pt x="125" y="76"/>
                        </a:cubicBezTo>
                        <a:cubicBezTo>
                          <a:pt x="127" y="56"/>
                          <a:pt x="127" y="56"/>
                          <a:pt x="127" y="56"/>
                        </a:cubicBezTo>
                        <a:cubicBezTo>
                          <a:pt x="127" y="56"/>
                          <a:pt x="127" y="56"/>
                          <a:pt x="127" y="56"/>
                        </a:cubicBezTo>
                        <a:cubicBezTo>
                          <a:pt x="124" y="57"/>
                          <a:pt x="121" y="57"/>
                          <a:pt x="118" y="57"/>
                        </a:cubicBezTo>
                        <a:cubicBezTo>
                          <a:pt x="118" y="57"/>
                          <a:pt x="117" y="57"/>
                          <a:pt x="116" y="57"/>
                        </a:cubicBezTo>
                        <a:cubicBezTo>
                          <a:pt x="115" y="57"/>
                          <a:pt x="115" y="57"/>
                          <a:pt x="114" y="58"/>
                        </a:cubicBezTo>
                        <a:cubicBezTo>
                          <a:pt x="113" y="59"/>
                          <a:pt x="112" y="60"/>
                          <a:pt x="111" y="60"/>
                        </a:cubicBezTo>
                        <a:cubicBezTo>
                          <a:pt x="110" y="60"/>
                          <a:pt x="110" y="60"/>
                          <a:pt x="110" y="60"/>
                        </a:cubicBezTo>
                        <a:cubicBezTo>
                          <a:pt x="106" y="59"/>
                          <a:pt x="107" y="53"/>
                          <a:pt x="108" y="49"/>
                        </a:cubicBezTo>
                        <a:cubicBezTo>
                          <a:pt x="108" y="49"/>
                          <a:pt x="108" y="49"/>
                          <a:pt x="108" y="49"/>
                        </a:cubicBezTo>
                        <a:cubicBezTo>
                          <a:pt x="109" y="47"/>
                          <a:pt x="106" y="44"/>
                          <a:pt x="104" y="41"/>
                        </a:cubicBezTo>
                        <a:cubicBezTo>
                          <a:pt x="101" y="40"/>
                          <a:pt x="102" y="35"/>
                          <a:pt x="104" y="30"/>
                        </a:cubicBezTo>
                        <a:cubicBezTo>
                          <a:pt x="104" y="28"/>
                          <a:pt x="105" y="26"/>
                          <a:pt x="105" y="25"/>
                        </a:cubicBezTo>
                        <a:cubicBezTo>
                          <a:pt x="103" y="23"/>
                          <a:pt x="102" y="18"/>
                          <a:pt x="102" y="15"/>
                        </a:cubicBezTo>
                        <a:cubicBezTo>
                          <a:pt x="102" y="15"/>
                          <a:pt x="102" y="15"/>
                          <a:pt x="102" y="15"/>
                        </a:cubicBezTo>
                        <a:cubicBezTo>
                          <a:pt x="102" y="15"/>
                          <a:pt x="102" y="15"/>
                          <a:pt x="101" y="15"/>
                        </a:cubicBezTo>
                        <a:cubicBezTo>
                          <a:pt x="100" y="15"/>
                          <a:pt x="99" y="15"/>
                          <a:pt x="97" y="15"/>
                        </a:cubicBezTo>
                        <a:cubicBezTo>
                          <a:pt x="93" y="15"/>
                          <a:pt x="91" y="14"/>
                          <a:pt x="90" y="13"/>
                        </a:cubicBezTo>
                        <a:cubicBezTo>
                          <a:pt x="89" y="12"/>
                          <a:pt x="88" y="12"/>
                          <a:pt x="86" y="12"/>
                        </a:cubicBezTo>
                        <a:cubicBezTo>
                          <a:pt x="85" y="12"/>
                          <a:pt x="84" y="12"/>
                          <a:pt x="83" y="13"/>
                        </a:cubicBezTo>
                        <a:cubicBezTo>
                          <a:pt x="83" y="13"/>
                          <a:pt x="82" y="16"/>
                          <a:pt x="82" y="17"/>
                        </a:cubicBezTo>
                        <a:cubicBezTo>
                          <a:pt x="81" y="20"/>
                          <a:pt x="81" y="23"/>
                          <a:pt x="78" y="23"/>
                        </a:cubicBezTo>
                        <a:cubicBezTo>
                          <a:pt x="77" y="23"/>
                          <a:pt x="77" y="23"/>
                          <a:pt x="77" y="23"/>
                        </a:cubicBezTo>
                        <a:cubicBezTo>
                          <a:pt x="77" y="23"/>
                          <a:pt x="77" y="23"/>
                          <a:pt x="76" y="23"/>
                        </a:cubicBezTo>
                        <a:cubicBezTo>
                          <a:pt x="74" y="23"/>
                          <a:pt x="69" y="24"/>
                          <a:pt x="65" y="25"/>
                        </a:cubicBezTo>
                        <a:cubicBezTo>
                          <a:pt x="59" y="27"/>
                          <a:pt x="56" y="22"/>
                          <a:pt x="54" y="17"/>
                        </a:cubicBezTo>
                        <a:cubicBezTo>
                          <a:pt x="53" y="14"/>
                          <a:pt x="52" y="14"/>
                          <a:pt x="51" y="13"/>
                        </a:cubicBezTo>
                        <a:cubicBezTo>
                          <a:pt x="49" y="12"/>
                          <a:pt x="48" y="10"/>
                          <a:pt x="49" y="7"/>
                        </a:cubicBezTo>
                        <a:cubicBezTo>
                          <a:pt x="50" y="4"/>
                          <a:pt x="48" y="1"/>
                          <a:pt x="48" y="0"/>
                        </a:cubicBezTo>
                        <a:cubicBezTo>
                          <a:pt x="44" y="0"/>
                          <a:pt x="32" y="0"/>
                          <a:pt x="23" y="0"/>
                        </a:cubicBezTo>
                        <a:cubicBezTo>
                          <a:pt x="15" y="0"/>
                          <a:pt x="13" y="0"/>
                          <a:pt x="13" y="0"/>
                        </a:cubicBezTo>
                        <a:cubicBezTo>
                          <a:pt x="13" y="0"/>
                          <a:pt x="13" y="0"/>
                          <a:pt x="12" y="0"/>
                        </a:cubicBezTo>
                        <a:cubicBezTo>
                          <a:pt x="12" y="0"/>
                          <a:pt x="12" y="0"/>
                          <a:pt x="12" y="0"/>
                        </a:cubicBezTo>
                        <a:cubicBezTo>
                          <a:pt x="12" y="0"/>
                          <a:pt x="12" y="0"/>
                          <a:pt x="12" y="0"/>
                        </a:cubicBezTo>
                        <a:cubicBezTo>
                          <a:pt x="12" y="0"/>
                          <a:pt x="12" y="0"/>
                          <a:pt x="11" y="0"/>
                        </a:cubicBezTo>
                        <a:cubicBezTo>
                          <a:pt x="11" y="1"/>
                          <a:pt x="11" y="1"/>
                          <a:pt x="10" y="1"/>
                        </a:cubicBezTo>
                        <a:cubicBezTo>
                          <a:pt x="10" y="1"/>
                          <a:pt x="10" y="1"/>
                          <a:pt x="10" y="1"/>
                        </a:cubicBezTo>
                        <a:cubicBezTo>
                          <a:pt x="10" y="1"/>
                          <a:pt x="9" y="2"/>
                          <a:pt x="8" y="2"/>
                        </a:cubicBezTo>
                        <a:cubicBezTo>
                          <a:pt x="8" y="2"/>
                          <a:pt x="8" y="2"/>
                          <a:pt x="8" y="2"/>
                        </a:cubicBezTo>
                        <a:cubicBezTo>
                          <a:pt x="10" y="9"/>
                          <a:pt x="15" y="19"/>
                          <a:pt x="17" y="23"/>
                        </a:cubicBezTo>
                        <a:cubicBezTo>
                          <a:pt x="18" y="24"/>
                          <a:pt x="18" y="24"/>
                          <a:pt x="18" y="24"/>
                        </a:cubicBezTo>
                        <a:cubicBezTo>
                          <a:pt x="19" y="26"/>
                          <a:pt x="18" y="29"/>
                          <a:pt x="17" y="31"/>
                        </a:cubicBezTo>
                        <a:cubicBezTo>
                          <a:pt x="17" y="32"/>
                          <a:pt x="16" y="34"/>
                          <a:pt x="16" y="37"/>
                        </a:cubicBezTo>
                        <a:cubicBezTo>
                          <a:pt x="16" y="39"/>
                          <a:pt x="18" y="44"/>
                          <a:pt x="19" y="48"/>
                        </a:cubicBezTo>
                        <a:cubicBezTo>
                          <a:pt x="21" y="52"/>
                          <a:pt x="23" y="56"/>
                          <a:pt x="23" y="60"/>
                        </a:cubicBezTo>
                        <a:cubicBezTo>
                          <a:pt x="24" y="68"/>
                          <a:pt x="19" y="72"/>
                          <a:pt x="16" y="77"/>
                        </a:cubicBezTo>
                        <a:cubicBezTo>
                          <a:pt x="15" y="78"/>
                          <a:pt x="15" y="78"/>
                          <a:pt x="15" y="78"/>
                        </a:cubicBezTo>
                        <a:cubicBezTo>
                          <a:pt x="11" y="83"/>
                          <a:pt x="7" y="93"/>
                          <a:pt x="7" y="98"/>
                        </a:cubicBezTo>
                        <a:cubicBezTo>
                          <a:pt x="7" y="103"/>
                          <a:pt x="5" y="107"/>
                          <a:pt x="3" y="110"/>
                        </a:cubicBezTo>
                        <a:cubicBezTo>
                          <a:pt x="2" y="111"/>
                          <a:pt x="1" y="113"/>
                          <a:pt x="1" y="114"/>
                        </a:cubicBezTo>
                        <a:cubicBezTo>
                          <a:pt x="1" y="117"/>
                          <a:pt x="1" y="123"/>
                          <a:pt x="0" y="127"/>
                        </a:cubicBezTo>
                        <a:cubicBezTo>
                          <a:pt x="0" y="127"/>
                          <a:pt x="0" y="127"/>
                          <a:pt x="0" y="126"/>
                        </a:cubicBezTo>
                        <a:cubicBezTo>
                          <a:pt x="0" y="126"/>
                          <a:pt x="1" y="126"/>
                          <a:pt x="1" y="126"/>
                        </a:cubicBezTo>
                        <a:cubicBezTo>
                          <a:pt x="1" y="126"/>
                          <a:pt x="1" y="126"/>
                          <a:pt x="1" y="125"/>
                        </a:cubicBezTo>
                        <a:cubicBezTo>
                          <a:pt x="2" y="125"/>
                          <a:pt x="2" y="125"/>
                          <a:pt x="2" y="125"/>
                        </a:cubicBezTo>
                        <a:cubicBezTo>
                          <a:pt x="2" y="125"/>
                          <a:pt x="2" y="125"/>
                          <a:pt x="3" y="125"/>
                        </a:cubicBezTo>
                        <a:cubicBezTo>
                          <a:pt x="3" y="125"/>
                          <a:pt x="3" y="124"/>
                          <a:pt x="3" y="124"/>
                        </a:cubicBezTo>
                        <a:cubicBezTo>
                          <a:pt x="4" y="124"/>
                          <a:pt x="4" y="124"/>
                          <a:pt x="5" y="124"/>
                        </a:cubicBezTo>
                        <a:cubicBezTo>
                          <a:pt x="7" y="124"/>
                          <a:pt x="8" y="126"/>
                          <a:pt x="9" y="127"/>
                        </a:cubicBezTo>
                        <a:cubicBezTo>
                          <a:pt x="9" y="127"/>
                          <a:pt x="9" y="127"/>
                          <a:pt x="9" y="127"/>
                        </a:cubicBezTo>
                        <a:cubicBezTo>
                          <a:pt x="9" y="127"/>
                          <a:pt x="9" y="127"/>
                          <a:pt x="9" y="127"/>
                        </a:cubicBezTo>
                        <a:cubicBezTo>
                          <a:pt x="14" y="124"/>
                          <a:pt x="18" y="125"/>
                          <a:pt x="22" y="127"/>
                        </a:cubicBezTo>
                        <a:cubicBezTo>
                          <a:pt x="25" y="129"/>
                          <a:pt x="28" y="130"/>
                          <a:pt x="31" y="130"/>
                        </a:cubicBezTo>
                        <a:cubicBezTo>
                          <a:pt x="71" y="130"/>
                          <a:pt x="71" y="130"/>
                          <a:pt x="71" y="130"/>
                        </a:cubicBezTo>
                        <a:cubicBezTo>
                          <a:pt x="75" y="134"/>
                          <a:pt x="75" y="134"/>
                          <a:pt x="75" y="134"/>
                        </a:cubicBezTo>
                        <a:cubicBezTo>
                          <a:pt x="77" y="133"/>
                          <a:pt x="85" y="133"/>
                          <a:pt x="91" y="133"/>
                        </a:cubicBezTo>
                        <a:cubicBezTo>
                          <a:pt x="97" y="133"/>
                          <a:pt x="99" y="133"/>
                          <a:pt x="99" y="134"/>
                        </a:cubicBezTo>
                        <a:cubicBezTo>
                          <a:pt x="100" y="134"/>
                          <a:pt x="101" y="134"/>
                          <a:pt x="103" y="134"/>
                        </a:cubicBezTo>
                        <a:cubicBezTo>
                          <a:pt x="108" y="134"/>
                          <a:pt x="113" y="133"/>
                          <a:pt x="115" y="133"/>
                        </a:cubicBezTo>
                        <a:cubicBezTo>
                          <a:pt x="116" y="133"/>
                          <a:pt x="116" y="133"/>
                          <a:pt x="116" y="133"/>
                        </a:cubicBezTo>
                        <a:lnTo>
                          <a:pt x="104" y="117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6" name="Freeform 1276">
                    <a:extLst>
                      <a:ext uri="{FF2B5EF4-FFF2-40B4-BE49-F238E27FC236}">
                        <a16:creationId xmlns="" xmlns:a16="http://schemas.microsoft.com/office/drawing/2014/main" id="{27944134-643A-4275-BB0E-19D882AC9BC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00" y="3158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7" name="Freeform 1277">
                    <a:extLst>
                      <a:ext uri="{FF2B5EF4-FFF2-40B4-BE49-F238E27FC236}">
                        <a16:creationId xmlns="" xmlns:a16="http://schemas.microsoft.com/office/drawing/2014/main" id="{609FCF89-BDD2-473F-91B9-BB3938EF87E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8" y="3159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8" name="Freeform 1278">
                    <a:extLst>
                      <a:ext uri="{FF2B5EF4-FFF2-40B4-BE49-F238E27FC236}">
                        <a16:creationId xmlns="" xmlns:a16="http://schemas.microsoft.com/office/drawing/2014/main" id="{96BCFB86-37C7-418F-88B1-BF364E06501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2" y="3158"/>
                    <a:ext cx="3" cy="3"/>
                  </a:xfrm>
                  <a:custGeom>
                    <a:gdLst>
                      <a:gd name="T0" fmla="*/ 0 w 4"/>
                      <a:gd name="T1" fmla="*/ 0 h 3"/>
                      <a:gd name="T2" fmla="*/ 4 w 4"/>
                      <a:gd name="T3" fmla="*/ 3 h 3"/>
                      <a:gd name="T4" fmla="*/ 0 w 4"/>
                      <a:gd name="T5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4" h="3">
                        <a:moveTo>
                          <a:pt x="0" y="0"/>
                        </a:moveTo>
                        <a:cubicBezTo>
                          <a:pt x="2" y="0"/>
                          <a:pt x="3" y="2"/>
                          <a:pt x="4" y="3"/>
                        </a:cubicBezTo>
                        <a:cubicBezTo>
                          <a:pt x="3" y="2"/>
                          <a:pt x="2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9" name="Freeform 1279">
                    <a:extLst>
                      <a:ext uri="{FF2B5EF4-FFF2-40B4-BE49-F238E27FC236}">
                        <a16:creationId xmlns="" xmlns:a16="http://schemas.microsoft.com/office/drawing/2014/main" id="{D8F83DBE-8BE3-4EB7-9283-40B793D7A40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7" y="3160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0" name="Freeform 1280">
                    <a:extLst>
                      <a:ext uri="{FF2B5EF4-FFF2-40B4-BE49-F238E27FC236}">
                        <a16:creationId xmlns="" xmlns:a16="http://schemas.microsoft.com/office/drawing/2014/main" id="{DE84871A-2138-43F4-AFA4-B5C39C04DE4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00" y="3065"/>
                    <a:ext cx="121" cy="104"/>
                  </a:xfrm>
                  <a:custGeom>
                    <a:gdLst>
                      <a:gd name="T0" fmla="*/ 17 w 126"/>
                      <a:gd name="T1" fmla="*/ 105 h 109"/>
                      <a:gd name="T2" fmla="*/ 22 w 126"/>
                      <a:gd name="T3" fmla="*/ 104 h 109"/>
                      <a:gd name="T4" fmla="*/ 25 w 126"/>
                      <a:gd name="T5" fmla="*/ 104 h 109"/>
                      <a:gd name="T6" fmla="*/ 28 w 126"/>
                      <a:gd name="T7" fmla="*/ 104 h 109"/>
                      <a:gd name="T8" fmla="*/ 34 w 126"/>
                      <a:gd name="T9" fmla="*/ 107 h 109"/>
                      <a:gd name="T10" fmla="*/ 36 w 126"/>
                      <a:gd name="T11" fmla="*/ 107 h 109"/>
                      <a:gd name="T12" fmla="*/ 38 w 126"/>
                      <a:gd name="T13" fmla="*/ 107 h 109"/>
                      <a:gd name="T14" fmla="*/ 51 w 126"/>
                      <a:gd name="T15" fmla="*/ 109 h 109"/>
                      <a:gd name="T16" fmla="*/ 64 w 126"/>
                      <a:gd name="T17" fmla="*/ 96 h 109"/>
                      <a:gd name="T18" fmla="*/ 81 w 126"/>
                      <a:gd name="T19" fmla="*/ 83 h 109"/>
                      <a:gd name="T20" fmla="*/ 88 w 126"/>
                      <a:gd name="T21" fmla="*/ 74 h 109"/>
                      <a:gd name="T22" fmla="*/ 117 w 126"/>
                      <a:gd name="T23" fmla="*/ 63 h 109"/>
                      <a:gd name="T24" fmla="*/ 117 w 126"/>
                      <a:gd name="T25" fmla="*/ 62 h 109"/>
                      <a:gd name="T26" fmla="*/ 116 w 126"/>
                      <a:gd name="T27" fmla="*/ 60 h 109"/>
                      <a:gd name="T28" fmla="*/ 117 w 126"/>
                      <a:gd name="T29" fmla="*/ 58 h 109"/>
                      <a:gd name="T30" fmla="*/ 122 w 126"/>
                      <a:gd name="T31" fmla="*/ 27 h 109"/>
                      <a:gd name="T32" fmla="*/ 125 w 126"/>
                      <a:gd name="T33" fmla="*/ 22 h 109"/>
                      <a:gd name="T34" fmla="*/ 124 w 126"/>
                      <a:gd name="T35" fmla="*/ 19 h 109"/>
                      <a:gd name="T36" fmla="*/ 121 w 126"/>
                      <a:gd name="T37" fmla="*/ 14 h 109"/>
                      <a:gd name="T38" fmla="*/ 108 w 126"/>
                      <a:gd name="T39" fmla="*/ 9 h 109"/>
                      <a:gd name="T40" fmla="*/ 98 w 126"/>
                      <a:gd name="T41" fmla="*/ 5 h 109"/>
                      <a:gd name="T42" fmla="*/ 97 w 126"/>
                      <a:gd name="T43" fmla="*/ 4 h 109"/>
                      <a:gd name="T44" fmla="*/ 95 w 126"/>
                      <a:gd name="T45" fmla="*/ 4 h 109"/>
                      <a:gd name="T46" fmla="*/ 94 w 126"/>
                      <a:gd name="T47" fmla="*/ 3 h 109"/>
                      <a:gd name="T48" fmla="*/ 91 w 126"/>
                      <a:gd name="T49" fmla="*/ 1 h 109"/>
                      <a:gd name="T50" fmla="*/ 90 w 126"/>
                      <a:gd name="T51" fmla="*/ 0 h 109"/>
                      <a:gd name="T52" fmla="*/ 86 w 126"/>
                      <a:gd name="T53" fmla="*/ 2 h 109"/>
                      <a:gd name="T54" fmla="*/ 82 w 126"/>
                      <a:gd name="T55" fmla="*/ 2 h 109"/>
                      <a:gd name="T56" fmla="*/ 76 w 126"/>
                      <a:gd name="T57" fmla="*/ 3 h 109"/>
                      <a:gd name="T58" fmla="*/ 74 w 126"/>
                      <a:gd name="T59" fmla="*/ 22 h 109"/>
                      <a:gd name="T60" fmla="*/ 71 w 126"/>
                      <a:gd name="T61" fmla="*/ 35 h 109"/>
                      <a:gd name="T62" fmla="*/ 81 w 126"/>
                      <a:gd name="T63" fmla="*/ 42 h 109"/>
                      <a:gd name="T64" fmla="*/ 85 w 126"/>
                      <a:gd name="T65" fmla="*/ 58 h 109"/>
                      <a:gd name="T66" fmla="*/ 74 w 126"/>
                      <a:gd name="T67" fmla="*/ 57 h 109"/>
                      <a:gd name="T68" fmla="*/ 55 w 126"/>
                      <a:gd name="T69" fmla="*/ 39 h 109"/>
                      <a:gd name="T70" fmla="*/ 42 w 126"/>
                      <a:gd name="T71" fmla="*/ 42 h 109"/>
                      <a:gd name="T72" fmla="*/ 32 w 126"/>
                      <a:gd name="T73" fmla="*/ 34 h 109"/>
                      <a:gd name="T74" fmla="*/ 25 w 126"/>
                      <a:gd name="T75" fmla="*/ 35 h 109"/>
                      <a:gd name="T76" fmla="*/ 24 w 126"/>
                      <a:gd name="T77" fmla="*/ 35 h 109"/>
                      <a:gd name="T78" fmla="*/ 23 w 126"/>
                      <a:gd name="T79" fmla="*/ 33 h 109"/>
                      <a:gd name="T80" fmla="*/ 17 w 126"/>
                      <a:gd name="T81" fmla="*/ 55 h 109"/>
                      <a:gd name="T82" fmla="*/ 12 w 126"/>
                      <a:gd name="T83" fmla="*/ 106 h 10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125" h="109">
                        <a:moveTo>
                          <a:pt x="14" y="105"/>
                        </a:moveTo>
                        <a:cubicBezTo>
                          <a:pt x="15" y="105"/>
                          <a:pt x="15" y="105"/>
                          <a:pt x="16" y="105"/>
                        </a:cubicBezTo>
                        <a:cubicBezTo>
                          <a:pt x="16" y="105"/>
                          <a:pt x="17" y="105"/>
                          <a:pt x="17" y="105"/>
                        </a:cubicBezTo>
                        <a:cubicBezTo>
                          <a:pt x="18" y="105"/>
                          <a:pt x="18" y="105"/>
                          <a:pt x="19" y="105"/>
                        </a:cubicBezTo>
                        <a:cubicBezTo>
                          <a:pt x="19" y="104"/>
                          <a:pt x="19" y="104"/>
                          <a:pt x="20" y="104"/>
                        </a:cubicBezTo>
                        <a:cubicBezTo>
                          <a:pt x="20" y="104"/>
                          <a:pt x="21" y="104"/>
                          <a:pt x="22" y="104"/>
                        </a:cubicBezTo>
                        <a:cubicBezTo>
                          <a:pt x="22" y="104"/>
                          <a:pt x="22" y="104"/>
                          <a:pt x="23" y="104"/>
                        </a:cubicBezTo>
                        <a:cubicBezTo>
                          <a:pt x="23" y="104"/>
                          <a:pt x="24" y="104"/>
                          <a:pt x="25" y="104"/>
                        </a:cubicBezTo>
                        <a:cubicBezTo>
                          <a:pt x="25" y="104"/>
                          <a:pt x="25" y="104"/>
                          <a:pt x="25" y="104"/>
                        </a:cubicBezTo>
                        <a:cubicBezTo>
                          <a:pt x="26" y="104"/>
                          <a:pt x="27" y="104"/>
                          <a:pt x="28" y="104"/>
                        </a:cubicBezTo>
                        <a:cubicBezTo>
                          <a:pt x="28" y="104"/>
                          <a:pt x="28" y="104"/>
                          <a:pt x="28" y="104"/>
                        </a:cubicBezTo>
                        <a:cubicBezTo>
                          <a:pt x="28" y="104"/>
                          <a:pt x="28" y="104"/>
                          <a:pt x="28" y="104"/>
                        </a:cubicBezTo>
                        <a:cubicBezTo>
                          <a:pt x="29" y="104"/>
                          <a:pt x="32" y="104"/>
                          <a:pt x="33" y="105"/>
                        </a:cubicBezTo>
                        <a:cubicBezTo>
                          <a:pt x="33" y="106"/>
                          <a:pt x="34" y="106"/>
                          <a:pt x="34" y="107"/>
                        </a:cubicBezTo>
                        <a:cubicBezTo>
                          <a:pt x="34" y="107"/>
                          <a:pt x="34" y="107"/>
                          <a:pt x="34" y="107"/>
                        </a:cubicBezTo>
                        <a:cubicBezTo>
                          <a:pt x="34" y="107"/>
                          <a:pt x="34" y="107"/>
                          <a:pt x="34" y="107"/>
                        </a:cubicBezTo>
                        <a:cubicBezTo>
                          <a:pt x="34" y="107"/>
                          <a:pt x="34" y="107"/>
                          <a:pt x="34" y="107"/>
                        </a:cubicBezTo>
                        <a:cubicBezTo>
                          <a:pt x="35" y="107"/>
                          <a:pt x="35" y="107"/>
                          <a:pt x="36" y="107"/>
                        </a:cubicBezTo>
                        <a:cubicBezTo>
                          <a:pt x="36" y="107"/>
                          <a:pt x="36" y="107"/>
                          <a:pt x="36" y="107"/>
                        </a:cubicBezTo>
                        <a:cubicBezTo>
                          <a:pt x="37" y="107"/>
                          <a:pt x="37" y="107"/>
                          <a:pt x="38" y="107"/>
                        </a:cubicBezTo>
                        <a:cubicBezTo>
                          <a:pt x="38" y="107"/>
                          <a:pt x="38" y="107"/>
                          <a:pt x="38" y="107"/>
                        </a:cubicBezTo>
                        <a:cubicBezTo>
                          <a:pt x="38" y="107"/>
                          <a:pt x="38" y="107"/>
                          <a:pt x="39" y="107"/>
                        </a:cubicBezTo>
                        <a:cubicBezTo>
                          <a:pt x="40" y="107"/>
                          <a:pt x="41" y="107"/>
                          <a:pt x="43" y="108"/>
                        </a:cubicBezTo>
                        <a:cubicBezTo>
                          <a:pt x="45" y="108"/>
                          <a:pt x="49" y="109"/>
                          <a:pt x="51" y="109"/>
                        </a:cubicBezTo>
                        <a:cubicBezTo>
                          <a:pt x="52" y="109"/>
                          <a:pt x="52" y="109"/>
                          <a:pt x="52" y="109"/>
                        </a:cubicBezTo>
                        <a:cubicBezTo>
                          <a:pt x="53" y="109"/>
                          <a:pt x="54" y="106"/>
                          <a:pt x="55" y="105"/>
                        </a:cubicBezTo>
                        <a:cubicBezTo>
                          <a:pt x="58" y="101"/>
                          <a:pt x="61" y="97"/>
                          <a:pt x="64" y="96"/>
                        </a:cubicBezTo>
                        <a:cubicBezTo>
                          <a:pt x="68" y="95"/>
                          <a:pt x="72" y="91"/>
                          <a:pt x="73" y="90"/>
                        </a:cubicBezTo>
                        <a:cubicBezTo>
                          <a:pt x="73" y="87"/>
                          <a:pt x="74" y="84"/>
                          <a:pt x="81" y="83"/>
                        </a:cubicBezTo>
                        <a:cubicBezTo>
                          <a:pt x="81" y="83"/>
                          <a:pt x="81" y="83"/>
                          <a:pt x="81" y="83"/>
                        </a:cubicBezTo>
                        <a:cubicBezTo>
                          <a:pt x="89" y="82"/>
                          <a:pt x="89" y="82"/>
                          <a:pt x="89" y="82"/>
                        </a:cubicBezTo>
                        <a:cubicBezTo>
                          <a:pt x="87" y="75"/>
                          <a:pt x="87" y="75"/>
                          <a:pt x="87" y="75"/>
                        </a:cubicBezTo>
                        <a:cubicBezTo>
                          <a:pt x="88" y="74"/>
                          <a:pt x="88" y="74"/>
                          <a:pt x="88" y="74"/>
                        </a:cubicBezTo>
                        <a:cubicBezTo>
                          <a:pt x="89" y="74"/>
                          <a:pt x="90" y="73"/>
                          <a:pt x="92" y="73"/>
                        </a:cubicBezTo>
                        <a:cubicBezTo>
                          <a:pt x="105" y="68"/>
                          <a:pt x="112" y="65"/>
                          <a:pt x="116" y="64"/>
                        </a:cubicBezTo>
                        <a:cubicBezTo>
                          <a:pt x="116" y="64"/>
                          <a:pt x="117" y="64"/>
                          <a:pt x="117" y="63"/>
                        </a:cubicBezTo>
                        <a:cubicBezTo>
                          <a:pt x="117" y="63"/>
                          <a:pt x="117" y="63"/>
                          <a:pt x="117" y="63"/>
                        </a:cubicBezTo>
                        <a:cubicBezTo>
                          <a:pt x="117" y="63"/>
                          <a:pt x="117" y="63"/>
                          <a:pt x="117" y="62"/>
                        </a:cubicBezTo>
                        <a:cubicBezTo>
                          <a:pt x="117" y="62"/>
                          <a:pt x="117" y="62"/>
                          <a:pt x="117" y="62"/>
                        </a:cubicBezTo>
                        <a:cubicBezTo>
                          <a:pt x="116" y="61"/>
                          <a:pt x="116" y="61"/>
                          <a:pt x="116" y="61"/>
                        </a:cubicBezTo>
                        <a:cubicBezTo>
                          <a:pt x="116" y="61"/>
                          <a:pt x="116" y="61"/>
                          <a:pt x="116" y="60"/>
                        </a:cubicBezTo>
                        <a:cubicBezTo>
                          <a:pt x="116" y="60"/>
                          <a:pt x="116" y="60"/>
                          <a:pt x="116" y="60"/>
                        </a:cubicBezTo>
                        <a:cubicBezTo>
                          <a:pt x="116" y="60"/>
                          <a:pt x="116" y="60"/>
                          <a:pt x="116" y="59"/>
                        </a:cubicBezTo>
                        <a:cubicBezTo>
                          <a:pt x="117" y="58"/>
                          <a:pt x="117" y="58"/>
                          <a:pt x="117" y="58"/>
                        </a:cubicBezTo>
                        <a:cubicBezTo>
                          <a:pt x="117" y="58"/>
                          <a:pt x="117" y="58"/>
                          <a:pt x="117" y="58"/>
                        </a:cubicBezTo>
                        <a:cubicBezTo>
                          <a:pt x="118" y="57"/>
                          <a:pt x="118" y="51"/>
                          <a:pt x="118" y="49"/>
                        </a:cubicBezTo>
                        <a:cubicBezTo>
                          <a:pt x="118" y="46"/>
                          <a:pt x="120" y="46"/>
                          <a:pt x="122" y="45"/>
                        </a:cubicBezTo>
                        <a:cubicBezTo>
                          <a:pt x="120" y="40"/>
                          <a:pt x="121" y="29"/>
                          <a:pt x="122" y="27"/>
                        </a:cubicBezTo>
                        <a:cubicBezTo>
                          <a:pt x="123" y="26"/>
                          <a:pt x="124" y="24"/>
                          <a:pt x="125" y="24"/>
                        </a:cubicBezTo>
                        <a:cubicBezTo>
                          <a:pt x="126" y="24"/>
                          <a:pt x="126" y="24"/>
                          <a:pt x="126" y="24"/>
                        </a:cubicBezTo>
                        <a:cubicBezTo>
                          <a:pt x="126" y="23"/>
                          <a:pt x="126" y="23"/>
                          <a:pt x="125" y="22"/>
                        </a:cubicBezTo>
                        <a:cubicBezTo>
                          <a:pt x="125" y="22"/>
                          <a:pt x="125" y="22"/>
                          <a:pt x="125" y="22"/>
                        </a:cubicBezTo>
                        <a:cubicBezTo>
                          <a:pt x="125" y="21"/>
                          <a:pt x="125" y="21"/>
                          <a:pt x="124" y="20"/>
                        </a:cubicBezTo>
                        <a:cubicBezTo>
                          <a:pt x="124" y="20"/>
                          <a:pt x="124" y="20"/>
                          <a:pt x="124" y="19"/>
                        </a:cubicBezTo>
                        <a:cubicBezTo>
                          <a:pt x="124" y="18"/>
                          <a:pt x="123" y="16"/>
                          <a:pt x="122" y="15"/>
                        </a:cubicBezTo>
                        <a:cubicBezTo>
                          <a:pt x="122" y="15"/>
                          <a:pt x="122" y="15"/>
                          <a:pt x="122" y="15"/>
                        </a:cubicBezTo>
                        <a:cubicBezTo>
                          <a:pt x="122" y="15"/>
                          <a:pt x="122" y="14"/>
                          <a:pt x="121" y="14"/>
                        </a:cubicBezTo>
                        <a:cubicBezTo>
                          <a:pt x="121" y="14"/>
                          <a:pt x="121" y="14"/>
                          <a:pt x="121" y="14"/>
                        </a:cubicBezTo>
                        <a:cubicBezTo>
                          <a:pt x="120" y="13"/>
                          <a:pt x="113" y="10"/>
                          <a:pt x="109" y="9"/>
                        </a:cubicBezTo>
                        <a:cubicBezTo>
                          <a:pt x="109" y="9"/>
                          <a:pt x="108" y="9"/>
                          <a:pt x="108" y="9"/>
                        </a:cubicBezTo>
                        <a:cubicBezTo>
                          <a:pt x="107" y="8"/>
                          <a:pt x="105" y="7"/>
                          <a:pt x="103" y="6"/>
                        </a:cubicBezTo>
                        <a:cubicBezTo>
                          <a:pt x="101" y="6"/>
                          <a:pt x="99" y="5"/>
                          <a:pt x="98" y="5"/>
                        </a:cubicBezTo>
                        <a:cubicBezTo>
                          <a:pt x="98" y="5"/>
                          <a:pt x="98" y="5"/>
                          <a:pt x="98" y="5"/>
                        </a:cubicBezTo>
                        <a:cubicBezTo>
                          <a:pt x="98" y="4"/>
                          <a:pt x="98" y="4"/>
                          <a:pt x="97" y="4"/>
                        </a:cubicBezTo>
                        <a:cubicBezTo>
                          <a:pt x="97" y="4"/>
                          <a:pt x="97" y="4"/>
                          <a:pt x="97" y="4"/>
                        </a:cubicBezTo>
                        <a:cubicBezTo>
                          <a:pt x="97" y="4"/>
                          <a:pt x="97" y="4"/>
                          <a:pt x="97" y="4"/>
                        </a:cubicBezTo>
                        <a:cubicBezTo>
                          <a:pt x="97" y="4"/>
                          <a:pt x="96" y="4"/>
                          <a:pt x="96" y="4"/>
                        </a:cubicBezTo>
                        <a:cubicBezTo>
                          <a:pt x="96" y="4"/>
                          <a:pt x="96" y="4"/>
                          <a:pt x="96" y="4"/>
                        </a:cubicBezTo>
                        <a:cubicBezTo>
                          <a:pt x="96" y="4"/>
                          <a:pt x="96" y="4"/>
                          <a:pt x="95" y="4"/>
                        </a:cubicBezTo>
                        <a:cubicBezTo>
                          <a:pt x="95" y="4"/>
                          <a:pt x="95" y="4"/>
                          <a:pt x="95" y="4"/>
                        </a:cubicBezTo>
                        <a:cubicBezTo>
                          <a:pt x="95" y="3"/>
                          <a:pt x="94" y="3"/>
                          <a:pt x="94" y="3"/>
                        </a:cubicBezTo>
                        <a:cubicBezTo>
                          <a:pt x="94" y="3"/>
                          <a:pt x="94" y="3"/>
                          <a:pt x="94" y="3"/>
                        </a:cubicBezTo>
                        <a:cubicBezTo>
                          <a:pt x="93" y="3"/>
                          <a:pt x="93" y="3"/>
                          <a:pt x="93" y="2"/>
                        </a:cubicBezTo>
                        <a:cubicBezTo>
                          <a:pt x="93" y="2"/>
                          <a:pt x="92" y="2"/>
                          <a:pt x="92" y="2"/>
                        </a:cubicBezTo>
                        <a:cubicBezTo>
                          <a:pt x="92" y="2"/>
                          <a:pt x="92" y="1"/>
                          <a:pt x="91" y="1"/>
                        </a:cubicBezTo>
                        <a:cubicBezTo>
                          <a:pt x="91" y="1"/>
                          <a:pt x="91" y="1"/>
                          <a:pt x="90" y="1"/>
                        </a:cubicBezTo>
                        <a:cubicBezTo>
                          <a:pt x="90" y="1"/>
                          <a:pt x="90" y="1"/>
                          <a:pt x="90" y="0"/>
                        </a:cubicBezTo>
                        <a:cubicBezTo>
                          <a:pt x="90" y="0"/>
                          <a:pt x="90" y="0"/>
                          <a:pt x="90" y="0"/>
                        </a:cubicBezTo>
                        <a:cubicBezTo>
                          <a:pt x="89" y="1"/>
                          <a:pt x="89" y="1"/>
                          <a:pt x="88" y="1"/>
                        </a:cubicBezTo>
                        <a:cubicBezTo>
                          <a:pt x="88" y="1"/>
                          <a:pt x="88" y="1"/>
                          <a:pt x="88" y="1"/>
                        </a:cubicBezTo>
                        <a:cubicBezTo>
                          <a:pt x="87" y="1"/>
                          <a:pt x="86" y="2"/>
                          <a:pt x="86" y="2"/>
                        </a:cubicBezTo>
                        <a:cubicBezTo>
                          <a:pt x="86" y="2"/>
                          <a:pt x="85" y="2"/>
                          <a:pt x="85" y="2"/>
                        </a:cubicBezTo>
                        <a:cubicBezTo>
                          <a:pt x="84" y="2"/>
                          <a:pt x="84" y="2"/>
                          <a:pt x="83" y="2"/>
                        </a:cubicBezTo>
                        <a:cubicBezTo>
                          <a:pt x="83" y="2"/>
                          <a:pt x="83" y="2"/>
                          <a:pt x="82" y="2"/>
                        </a:cubicBezTo>
                        <a:cubicBezTo>
                          <a:pt x="82" y="2"/>
                          <a:pt x="81" y="2"/>
                          <a:pt x="80" y="2"/>
                        </a:cubicBezTo>
                        <a:cubicBezTo>
                          <a:pt x="76" y="2"/>
                          <a:pt x="76" y="2"/>
                          <a:pt x="76" y="2"/>
                        </a:cubicBezTo>
                        <a:cubicBezTo>
                          <a:pt x="76" y="2"/>
                          <a:pt x="76" y="3"/>
                          <a:pt x="76" y="3"/>
                        </a:cubicBezTo>
                        <a:cubicBezTo>
                          <a:pt x="76" y="5"/>
                          <a:pt x="77" y="7"/>
                          <a:pt x="75" y="9"/>
                        </a:cubicBezTo>
                        <a:cubicBezTo>
                          <a:pt x="73" y="10"/>
                          <a:pt x="73" y="11"/>
                          <a:pt x="73" y="12"/>
                        </a:cubicBezTo>
                        <a:cubicBezTo>
                          <a:pt x="75" y="13"/>
                          <a:pt x="75" y="17"/>
                          <a:pt x="74" y="22"/>
                        </a:cubicBezTo>
                        <a:cubicBezTo>
                          <a:pt x="74" y="24"/>
                          <a:pt x="73" y="25"/>
                          <a:pt x="73" y="26"/>
                        </a:cubicBezTo>
                        <a:cubicBezTo>
                          <a:pt x="73" y="28"/>
                          <a:pt x="73" y="30"/>
                          <a:pt x="72" y="32"/>
                        </a:cubicBezTo>
                        <a:cubicBezTo>
                          <a:pt x="71" y="33"/>
                          <a:pt x="71" y="34"/>
                          <a:pt x="71" y="35"/>
                        </a:cubicBezTo>
                        <a:cubicBezTo>
                          <a:pt x="71" y="36"/>
                          <a:pt x="72" y="37"/>
                          <a:pt x="73" y="38"/>
                        </a:cubicBezTo>
                        <a:cubicBezTo>
                          <a:pt x="74" y="40"/>
                          <a:pt x="75" y="43"/>
                          <a:pt x="77" y="43"/>
                        </a:cubicBezTo>
                        <a:cubicBezTo>
                          <a:pt x="78" y="44"/>
                          <a:pt x="80" y="43"/>
                          <a:pt x="81" y="42"/>
                        </a:cubicBezTo>
                        <a:cubicBezTo>
                          <a:pt x="82" y="42"/>
                          <a:pt x="83" y="41"/>
                          <a:pt x="84" y="41"/>
                        </a:cubicBezTo>
                        <a:cubicBezTo>
                          <a:pt x="87" y="41"/>
                          <a:pt x="87" y="46"/>
                          <a:pt x="87" y="51"/>
                        </a:cubicBezTo>
                        <a:cubicBezTo>
                          <a:pt x="87" y="55"/>
                          <a:pt x="85" y="57"/>
                          <a:pt x="85" y="58"/>
                        </a:cubicBezTo>
                        <a:cubicBezTo>
                          <a:pt x="84" y="58"/>
                          <a:pt x="84" y="58"/>
                          <a:pt x="84" y="58"/>
                        </a:cubicBezTo>
                        <a:cubicBezTo>
                          <a:pt x="84" y="58"/>
                          <a:pt x="81" y="59"/>
                          <a:pt x="79" y="59"/>
                        </a:cubicBezTo>
                        <a:cubicBezTo>
                          <a:pt x="77" y="59"/>
                          <a:pt x="75" y="58"/>
                          <a:pt x="74" y="57"/>
                        </a:cubicBezTo>
                        <a:cubicBezTo>
                          <a:pt x="71" y="55"/>
                          <a:pt x="69" y="50"/>
                          <a:pt x="69" y="47"/>
                        </a:cubicBezTo>
                        <a:cubicBezTo>
                          <a:pt x="68" y="47"/>
                          <a:pt x="67" y="46"/>
                          <a:pt x="62" y="46"/>
                        </a:cubicBezTo>
                        <a:cubicBezTo>
                          <a:pt x="60" y="46"/>
                          <a:pt x="57" y="44"/>
                          <a:pt x="55" y="39"/>
                        </a:cubicBezTo>
                        <a:cubicBezTo>
                          <a:pt x="55" y="40"/>
                          <a:pt x="54" y="40"/>
                          <a:pt x="54" y="40"/>
                        </a:cubicBezTo>
                        <a:cubicBezTo>
                          <a:pt x="54" y="43"/>
                          <a:pt x="50" y="43"/>
                          <a:pt x="47" y="43"/>
                        </a:cubicBezTo>
                        <a:cubicBezTo>
                          <a:pt x="46" y="43"/>
                          <a:pt x="44" y="43"/>
                          <a:pt x="42" y="42"/>
                        </a:cubicBezTo>
                        <a:cubicBezTo>
                          <a:pt x="41" y="41"/>
                          <a:pt x="39" y="40"/>
                          <a:pt x="39" y="40"/>
                        </a:cubicBezTo>
                        <a:cubicBezTo>
                          <a:pt x="38" y="41"/>
                          <a:pt x="36" y="41"/>
                          <a:pt x="34" y="39"/>
                        </a:cubicBezTo>
                        <a:cubicBezTo>
                          <a:pt x="33" y="38"/>
                          <a:pt x="32" y="36"/>
                          <a:pt x="32" y="34"/>
                        </a:cubicBezTo>
                        <a:cubicBezTo>
                          <a:pt x="31" y="34"/>
                          <a:pt x="29" y="35"/>
                          <a:pt x="28" y="35"/>
                        </a:cubicBezTo>
                        <a:cubicBezTo>
                          <a:pt x="28" y="35"/>
                          <a:pt x="27" y="36"/>
                          <a:pt x="27" y="36"/>
                        </a:cubicBezTo>
                        <a:cubicBezTo>
                          <a:pt x="26" y="36"/>
                          <a:pt x="26" y="35"/>
                          <a:pt x="25" y="35"/>
                        </a:cubicBezTo>
                        <a:cubicBezTo>
                          <a:pt x="25" y="35"/>
                          <a:pt x="25" y="35"/>
                          <a:pt x="25" y="35"/>
                        </a:cubicBezTo>
                        <a:cubicBezTo>
                          <a:pt x="25" y="35"/>
                          <a:pt x="25" y="35"/>
                          <a:pt x="24" y="35"/>
                        </a:cubicBezTo>
                        <a:cubicBezTo>
                          <a:pt x="24" y="35"/>
                          <a:pt x="24" y="35"/>
                          <a:pt x="24" y="35"/>
                        </a:cubicBezTo>
                        <a:cubicBezTo>
                          <a:pt x="24" y="34"/>
                          <a:pt x="24" y="34"/>
                          <a:pt x="24" y="34"/>
                        </a:cubicBezTo>
                        <a:cubicBezTo>
                          <a:pt x="24" y="34"/>
                          <a:pt x="23" y="34"/>
                          <a:pt x="23" y="34"/>
                        </a:cubicBezTo>
                        <a:cubicBezTo>
                          <a:pt x="23" y="33"/>
                          <a:pt x="23" y="33"/>
                          <a:pt x="23" y="33"/>
                        </a:cubicBezTo>
                        <a:cubicBezTo>
                          <a:pt x="23" y="33"/>
                          <a:pt x="23" y="33"/>
                          <a:pt x="23" y="33"/>
                        </a:cubicBezTo>
                        <a:cubicBezTo>
                          <a:pt x="21" y="51"/>
                          <a:pt x="21" y="51"/>
                          <a:pt x="21" y="51"/>
                        </a:cubicBezTo>
                        <a:cubicBezTo>
                          <a:pt x="17" y="55"/>
                          <a:pt x="17" y="55"/>
                          <a:pt x="17" y="55"/>
                        </a:cubicBezTo>
                        <a:cubicBezTo>
                          <a:pt x="1" y="55"/>
                          <a:pt x="1" y="55"/>
                          <a:pt x="1" y="55"/>
                        </a:cubicBezTo>
                        <a:cubicBezTo>
                          <a:pt x="0" y="90"/>
                          <a:pt x="0" y="90"/>
                          <a:pt x="0" y="90"/>
                        </a:cubicBezTo>
                        <a:cubicBezTo>
                          <a:pt x="12" y="106"/>
                          <a:pt x="12" y="106"/>
                          <a:pt x="12" y="106"/>
                        </a:cubicBezTo>
                        <a:cubicBezTo>
                          <a:pt x="12" y="106"/>
                          <a:pt x="12" y="106"/>
                          <a:pt x="13" y="106"/>
                        </a:cubicBezTo>
                        <a:cubicBezTo>
                          <a:pt x="13" y="105"/>
                          <a:pt x="14" y="105"/>
                          <a:pt x="14" y="10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1" name="Freeform 1281">
                    <a:extLst>
                      <a:ext uri="{FF2B5EF4-FFF2-40B4-BE49-F238E27FC236}">
                        <a16:creationId xmlns="" xmlns:a16="http://schemas.microsoft.com/office/drawing/2014/main" id="{3BA7378F-ECB4-412D-A80F-29FB95ED929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15" y="3165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2" name="Freeform 1282">
                    <a:extLst>
                      <a:ext uri="{FF2B5EF4-FFF2-40B4-BE49-F238E27FC236}">
                        <a16:creationId xmlns="" xmlns:a16="http://schemas.microsoft.com/office/drawing/2014/main" id="{4A7F66B1-5FA1-41B2-9C9E-00E20AD7FD8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33" y="316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3" name="Freeform 1283">
                    <a:extLst>
                      <a:ext uri="{FF2B5EF4-FFF2-40B4-BE49-F238E27FC236}">
                        <a16:creationId xmlns="" xmlns:a16="http://schemas.microsoft.com/office/drawing/2014/main" id="{136C11BB-79F7-4EA2-A377-B14BB6BB4B2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24" y="316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4" name="Freeform 1284">
                    <a:extLst>
                      <a:ext uri="{FF2B5EF4-FFF2-40B4-BE49-F238E27FC236}">
                        <a16:creationId xmlns="" xmlns:a16="http://schemas.microsoft.com/office/drawing/2014/main" id="{93A84F90-E590-4174-9036-F81D5EA19C2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21" y="3164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5" name="Freeform 1285">
                    <a:extLst>
                      <a:ext uri="{FF2B5EF4-FFF2-40B4-BE49-F238E27FC236}">
                        <a16:creationId xmlns="" xmlns:a16="http://schemas.microsoft.com/office/drawing/2014/main" id="{51BF4F3E-C746-445E-848D-24911DB0068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18" y="3164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6" name="Freeform 1286">
                    <a:extLst>
                      <a:ext uri="{FF2B5EF4-FFF2-40B4-BE49-F238E27FC236}">
                        <a16:creationId xmlns="" xmlns:a16="http://schemas.microsoft.com/office/drawing/2014/main" id="{F62E0B0D-0851-450A-A610-1E09633752D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27" y="3164"/>
                    <a:ext cx="5" cy="1"/>
                  </a:xfrm>
                  <a:custGeom>
                    <a:gdLst>
                      <a:gd name="T0" fmla="*/ 0 w 5"/>
                      <a:gd name="T1" fmla="*/ 0 h 1"/>
                      <a:gd name="T2" fmla="*/ 5 w 5"/>
                      <a:gd name="T3" fmla="*/ 1 h 1"/>
                      <a:gd name="T4" fmla="*/ 0 w 5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5" h="1">
                        <a:moveTo>
                          <a:pt x="0" y="0"/>
                        </a:moveTo>
                        <a:cubicBezTo>
                          <a:pt x="1" y="0"/>
                          <a:pt x="4" y="0"/>
                          <a:pt x="5" y="1"/>
                        </a:cubicBezTo>
                        <a:cubicBezTo>
                          <a:pt x="4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7" name="Freeform 1287">
                    <a:extLst>
                      <a:ext uri="{FF2B5EF4-FFF2-40B4-BE49-F238E27FC236}">
                        <a16:creationId xmlns="" xmlns:a16="http://schemas.microsoft.com/office/drawing/2014/main" id="{9A6DAFAD-0F9A-4EAD-96A3-6E098054680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13" y="3165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1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8" name="Freeform 1288">
                    <a:extLst>
                      <a:ext uri="{FF2B5EF4-FFF2-40B4-BE49-F238E27FC236}">
                        <a16:creationId xmlns="" xmlns:a16="http://schemas.microsoft.com/office/drawing/2014/main" id="{7ED334E0-04CF-413F-9E7A-13665AB7DB7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35" y="3167"/>
                    <a:ext cx="1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9" name="Freeform 1289">
                    <a:extLst>
                      <a:ext uri="{FF2B5EF4-FFF2-40B4-BE49-F238E27FC236}">
                        <a16:creationId xmlns="" xmlns:a16="http://schemas.microsoft.com/office/drawing/2014/main" id="{363B38EE-2CBB-4660-A8DC-F5FCFBBEBD7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8" y="3143"/>
                    <a:ext cx="7" cy="1"/>
                  </a:xfrm>
                  <a:custGeom>
                    <a:gdLst>
                      <a:gd name="T0" fmla="*/ 0 w 7"/>
                      <a:gd name="T1" fmla="*/ 1 h 1"/>
                      <a:gd name="T2" fmla="*/ 7 w 7"/>
                      <a:gd name="T3" fmla="*/ 0 h 1"/>
                      <a:gd name="T4" fmla="*/ 7 w 7"/>
                      <a:gd name="T5" fmla="*/ 0 h 1"/>
                      <a:gd name="T6" fmla="*/ 0 w 7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7" h="1">
                        <a:moveTo>
                          <a:pt x="0" y="1"/>
                        </a:moveTo>
                        <a:lnTo>
                          <a:pt x="7" y="0"/>
                        </a:lnTo>
                        <a:lnTo>
                          <a:pt x="7" y="0"/>
                        </a:lnTo>
                        <a:lnTo>
                          <a:pt x="0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0" name="Freeform 1290">
                    <a:extLst>
                      <a:ext uri="{FF2B5EF4-FFF2-40B4-BE49-F238E27FC236}">
                        <a16:creationId xmlns="" xmlns:a16="http://schemas.microsoft.com/office/drawing/2014/main" id="{918FC12B-AB46-4DCA-B3C2-887FFB2E5B9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33" y="3167"/>
                    <a:ext cx="2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1" name="Freeform 1291">
                    <a:extLst>
                      <a:ext uri="{FF2B5EF4-FFF2-40B4-BE49-F238E27FC236}">
                        <a16:creationId xmlns="" xmlns:a16="http://schemas.microsoft.com/office/drawing/2014/main" id="{822D40C6-CE71-4B4D-AAD4-0328E508DDF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00" y="3151"/>
                    <a:ext cx="12" cy="15"/>
                  </a:xfrm>
                  <a:custGeom>
                    <a:gdLst>
                      <a:gd name="T0" fmla="*/ 12 w 12"/>
                      <a:gd name="T1" fmla="*/ 15 h 15"/>
                      <a:gd name="T2" fmla="*/ 12 w 12"/>
                      <a:gd name="T3" fmla="*/ 15 h 15"/>
                      <a:gd name="T4" fmla="*/ 0 w 12"/>
                      <a:gd name="T5" fmla="*/ 0 h 15"/>
                      <a:gd name="T6" fmla="*/ 12 w 12"/>
                      <a:gd name="T7" fmla="*/ 15 h 1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2" h="15">
                        <a:moveTo>
                          <a:pt x="12" y="15"/>
                        </a:moveTo>
                        <a:lnTo>
                          <a:pt x="12" y="15"/>
                        </a:lnTo>
                        <a:lnTo>
                          <a:pt x="0" y="0"/>
                        </a:lnTo>
                        <a:lnTo>
                          <a:pt x="12" y="15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2" name="Freeform 1292">
                    <a:extLst>
                      <a:ext uri="{FF2B5EF4-FFF2-40B4-BE49-F238E27FC236}">
                        <a16:creationId xmlns="" xmlns:a16="http://schemas.microsoft.com/office/drawing/2014/main" id="{DD2FA6E3-3560-4050-8EE5-20D7C9D2C14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4" y="2987"/>
                    <a:ext cx="17" cy="14"/>
                  </a:xfrm>
                  <a:custGeom>
                    <a:gdLst>
                      <a:gd name="T0" fmla="*/ 15 w 18"/>
                      <a:gd name="T1" fmla="*/ 0 h 14"/>
                      <a:gd name="T2" fmla="*/ 14 w 18"/>
                      <a:gd name="T3" fmla="*/ 1 h 14"/>
                      <a:gd name="T4" fmla="*/ 13 w 18"/>
                      <a:gd name="T5" fmla="*/ 1 h 14"/>
                      <a:gd name="T6" fmla="*/ 13 w 18"/>
                      <a:gd name="T7" fmla="*/ 1 h 14"/>
                      <a:gd name="T8" fmla="*/ 12 w 18"/>
                      <a:gd name="T9" fmla="*/ 1 h 14"/>
                      <a:gd name="T10" fmla="*/ 12 w 18"/>
                      <a:gd name="T11" fmla="*/ 1 h 14"/>
                      <a:gd name="T12" fmla="*/ 11 w 18"/>
                      <a:gd name="T13" fmla="*/ 2 h 14"/>
                      <a:gd name="T14" fmla="*/ 11 w 18"/>
                      <a:gd name="T15" fmla="*/ 2 h 14"/>
                      <a:gd name="T16" fmla="*/ 8 w 18"/>
                      <a:gd name="T17" fmla="*/ 3 h 14"/>
                      <a:gd name="T18" fmla="*/ 8 w 18"/>
                      <a:gd name="T19" fmla="*/ 3 h 14"/>
                      <a:gd name="T20" fmla="*/ 7 w 18"/>
                      <a:gd name="T21" fmla="*/ 3 h 14"/>
                      <a:gd name="T22" fmla="*/ 6 w 18"/>
                      <a:gd name="T23" fmla="*/ 3 h 14"/>
                      <a:gd name="T24" fmla="*/ 6 w 18"/>
                      <a:gd name="T25" fmla="*/ 3 h 14"/>
                      <a:gd name="T26" fmla="*/ 5 w 18"/>
                      <a:gd name="T27" fmla="*/ 3 h 14"/>
                      <a:gd name="T28" fmla="*/ 5 w 18"/>
                      <a:gd name="T29" fmla="*/ 3 h 14"/>
                      <a:gd name="T30" fmla="*/ 4 w 18"/>
                      <a:gd name="T31" fmla="*/ 4 h 14"/>
                      <a:gd name="T32" fmla="*/ 3 w 18"/>
                      <a:gd name="T33" fmla="*/ 9 h 14"/>
                      <a:gd name="T34" fmla="*/ 3 w 18"/>
                      <a:gd name="T35" fmla="*/ 11 h 14"/>
                      <a:gd name="T36" fmla="*/ 1 w 18"/>
                      <a:gd name="T37" fmla="*/ 11 h 14"/>
                      <a:gd name="T38" fmla="*/ 0 w 18"/>
                      <a:gd name="T39" fmla="*/ 12 h 14"/>
                      <a:gd name="T40" fmla="*/ 1 w 18"/>
                      <a:gd name="T41" fmla="*/ 13 h 14"/>
                      <a:gd name="T42" fmla="*/ 1 w 18"/>
                      <a:gd name="T43" fmla="*/ 13 h 14"/>
                      <a:gd name="T44" fmla="*/ 1 w 18"/>
                      <a:gd name="T45" fmla="*/ 14 h 14"/>
                      <a:gd name="T46" fmla="*/ 1 w 18"/>
                      <a:gd name="T47" fmla="*/ 14 h 14"/>
                      <a:gd name="T48" fmla="*/ 2 w 18"/>
                      <a:gd name="T49" fmla="*/ 14 h 14"/>
                      <a:gd name="T50" fmla="*/ 3 w 18"/>
                      <a:gd name="T51" fmla="*/ 14 h 14"/>
                      <a:gd name="T52" fmla="*/ 5 w 18"/>
                      <a:gd name="T53" fmla="*/ 14 h 14"/>
                      <a:gd name="T54" fmla="*/ 8 w 18"/>
                      <a:gd name="T55" fmla="*/ 14 h 14"/>
                      <a:gd name="T56" fmla="*/ 8 w 18"/>
                      <a:gd name="T57" fmla="*/ 13 h 14"/>
                      <a:gd name="T58" fmla="*/ 8 w 18"/>
                      <a:gd name="T59" fmla="*/ 10 h 14"/>
                      <a:gd name="T60" fmla="*/ 10 w 18"/>
                      <a:gd name="T61" fmla="*/ 11 h 14"/>
                      <a:gd name="T62" fmla="*/ 10 w 18"/>
                      <a:gd name="T63" fmla="*/ 11 h 14"/>
                      <a:gd name="T64" fmla="*/ 15 w 18"/>
                      <a:gd name="T65" fmla="*/ 10 h 14"/>
                      <a:gd name="T66" fmla="*/ 15 w 18"/>
                      <a:gd name="T67" fmla="*/ 10 h 14"/>
                      <a:gd name="T68" fmla="*/ 18 w 18"/>
                      <a:gd name="T69" fmla="*/ 10 h 14"/>
                      <a:gd name="T70" fmla="*/ 16 w 18"/>
                      <a:gd name="T71" fmla="*/ 4 h 14"/>
                      <a:gd name="T72" fmla="*/ 15 w 18"/>
                      <a:gd name="T73" fmla="*/ 0 h 14"/>
                      <a:gd name="T74" fmla="*/ 15 w 18"/>
                      <a:gd name="T75" fmla="*/ 0 h 1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18" h="14">
                        <a:moveTo>
                          <a:pt x="15" y="0"/>
                        </a:moveTo>
                        <a:cubicBezTo>
                          <a:pt x="15" y="0"/>
                          <a:pt x="14" y="1"/>
                          <a:pt x="14" y="1"/>
                        </a:cubicBezTo>
                        <a:cubicBezTo>
                          <a:pt x="14" y="1"/>
                          <a:pt x="13" y="1"/>
                          <a:pt x="13" y="1"/>
                        </a:cubicBezTo>
                        <a:cubicBezTo>
                          <a:pt x="13" y="1"/>
                          <a:pt x="13" y="1"/>
                          <a:pt x="13" y="1"/>
                        </a:cubicBezTo>
                        <a:cubicBezTo>
                          <a:pt x="12" y="1"/>
                          <a:pt x="12" y="1"/>
                          <a:pt x="12" y="1"/>
                        </a:cubicBezTo>
                        <a:cubicBezTo>
                          <a:pt x="12" y="1"/>
                          <a:pt x="12" y="1"/>
                          <a:pt x="12" y="1"/>
                        </a:cubicBezTo>
                        <a:cubicBezTo>
                          <a:pt x="11" y="1"/>
                          <a:pt x="11" y="2"/>
                          <a:pt x="11" y="2"/>
                        </a:cubicBezTo>
                        <a:cubicBezTo>
                          <a:pt x="11" y="2"/>
                          <a:pt x="11" y="2"/>
                          <a:pt x="11" y="2"/>
                        </a:cubicBezTo>
                        <a:cubicBezTo>
                          <a:pt x="10" y="2"/>
                          <a:pt x="9" y="3"/>
                          <a:pt x="8" y="3"/>
                        </a:cubicBezTo>
                        <a:cubicBezTo>
                          <a:pt x="8" y="3"/>
                          <a:pt x="8" y="3"/>
                          <a:pt x="8" y="3"/>
                        </a:cubicBezTo>
                        <a:cubicBezTo>
                          <a:pt x="7" y="3"/>
                          <a:pt x="7" y="3"/>
                          <a:pt x="7" y="3"/>
                        </a:cubicBezTo>
                        <a:cubicBezTo>
                          <a:pt x="7" y="3"/>
                          <a:pt x="6" y="3"/>
                          <a:pt x="6" y="3"/>
                        </a:cubicBezTo>
                        <a:cubicBezTo>
                          <a:pt x="6" y="3"/>
                          <a:pt x="6" y="3"/>
                          <a:pt x="6" y="3"/>
                        </a:cubicBezTo>
                        <a:cubicBezTo>
                          <a:pt x="6" y="3"/>
                          <a:pt x="5" y="3"/>
                          <a:pt x="5" y="3"/>
                        </a:cubicBezTo>
                        <a:cubicBezTo>
                          <a:pt x="5" y="3"/>
                          <a:pt x="5" y="3"/>
                          <a:pt x="5" y="3"/>
                        </a:cubicBezTo>
                        <a:cubicBezTo>
                          <a:pt x="5" y="3"/>
                          <a:pt x="4" y="4"/>
                          <a:pt x="4" y="4"/>
                        </a:cubicBezTo>
                        <a:cubicBezTo>
                          <a:pt x="3" y="4"/>
                          <a:pt x="3" y="7"/>
                          <a:pt x="3" y="9"/>
                        </a:cubicBezTo>
                        <a:cubicBezTo>
                          <a:pt x="3" y="11"/>
                          <a:pt x="3" y="11"/>
                          <a:pt x="3" y="11"/>
                        </a:cubicBezTo>
                        <a:cubicBezTo>
                          <a:pt x="1" y="11"/>
                          <a:pt x="1" y="11"/>
                          <a:pt x="1" y="11"/>
                        </a:cubicBezTo>
                        <a:cubicBezTo>
                          <a:pt x="0" y="11"/>
                          <a:pt x="0" y="12"/>
                          <a:pt x="0" y="12"/>
                        </a:cubicBezTo>
                        <a:cubicBezTo>
                          <a:pt x="0" y="13"/>
                          <a:pt x="0" y="13"/>
                          <a:pt x="1" y="13"/>
                        </a:cubicBezTo>
                        <a:cubicBezTo>
                          <a:pt x="1" y="13"/>
                          <a:pt x="1" y="13"/>
                          <a:pt x="1" y="13"/>
                        </a:cubicBezTo>
                        <a:cubicBezTo>
                          <a:pt x="1" y="13"/>
                          <a:pt x="1" y="13"/>
                          <a:pt x="1" y="14"/>
                        </a:cubicBezTo>
                        <a:cubicBezTo>
                          <a:pt x="1" y="14"/>
                          <a:pt x="1" y="14"/>
                          <a:pt x="1" y="14"/>
                        </a:cubicBezTo>
                        <a:cubicBezTo>
                          <a:pt x="1" y="14"/>
                          <a:pt x="2" y="14"/>
                          <a:pt x="2" y="14"/>
                        </a:cubicBezTo>
                        <a:cubicBezTo>
                          <a:pt x="2" y="14"/>
                          <a:pt x="3" y="14"/>
                          <a:pt x="3" y="14"/>
                        </a:cubicBezTo>
                        <a:cubicBezTo>
                          <a:pt x="4" y="14"/>
                          <a:pt x="4" y="14"/>
                          <a:pt x="5" y="14"/>
                        </a:cubicBezTo>
                        <a:cubicBezTo>
                          <a:pt x="6" y="14"/>
                          <a:pt x="7" y="14"/>
                          <a:pt x="8" y="14"/>
                        </a:cubicBezTo>
                        <a:cubicBezTo>
                          <a:pt x="8" y="13"/>
                          <a:pt x="8" y="13"/>
                          <a:pt x="8" y="13"/>
                        </a:cubicBezTo>
                        <a:cubicBezTo>
                          <a:pt x="8" y="10"/>
                          <a:pt x="8" y="10"/>
                          <a:pt x="8" y="10"/>
                        </a:cubicBezTo>
                        <a:cubicBezTo>
                          <a:pt x="10" y="11"/>
                          <a:pt x="10" y="11"/>
                          <a:pt x="10" y="11"/>
                        </a:cubicBezTo>
                        <a:cubicBezTo>
                          <a:pt x="10" y="11"/>
                          <a:pt x="10" y="11"/>
                          <a:pt x="10" y="11"/>
                        </a:cubicBezTo>
                        <a:cubicBezTo>
                          <a:pt x="11" y="11"/>
                          <a:pt x="13" y="11"/>
                          <a:pt x="15" y="10"/>
                        </a:cubicBezTo>
                        <a:cubicBezTo>
                          <a:pt x="15" y="10"/>
                          <a:pt x="15" y="10"/>
                          <a:pt x="15" y="10"/>
                        </a:cubicBezTo>
                        <a:cubicBezTo>
                          <a:pt x="18" y="10"/>
                          <a:pt x="18" y="10"/>
                          <a:pt x="18" y="10"/>
                        </a:cubicBezTo>
                        <a:cubicBezTo>
                          <a:pt x="18" y="8"/>
                          <a:pt x="17" y="5"/>
                          <a:pt x="16" y="4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3" name="Freeform 1293">
                    <a:extLst>
                      <a:ext uri="{FF2B5EF4-FFF2-40B4-BE49-F238E27FC236}">
                        <a16:creationId xmlns="" xmlns:a16="http://schemas.microsoft.com/office/drawing/2014/main" id="{15DA9919-2302-4520-B774-7476B33E1AB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04" y="2844"/>
                    <a:ext cx="108" cy="143"/>
                  </a:xfrm>
                  <a:custGeom>
                    <a:gdLst>
                      <a:gd name="T0" fmla="*/ 22 w 113"/>
                      <a:gd name="T1" fmla="*/ 13 h 150"/>
                      <a:gd name="T2" fmla="*/ 21 w 113"/>
                      <a:gd name="T3" fmla="*/ 14 h 150"/>
                      <a:gd name="T4" fmla="*/ 21 w 113"/>
                      <a:gd name="T5" fmla="*/ 14 h 150"/>
                      <a:gd name="T6" fmla="*/ 21 w 113"/>
                      <a:gd name="T7" fmla="*/ 15 h 150"/>
                      <a:gd name="T8" fmla="*/ 20 w 113"/>
                      <a:gd name="T9" fmla="*/ 15 h 150"/>
                      <a:gd name="T10" fmla="*/ 20 w 113"/>
                      <a:gd name="T11" fmla="*/ 15 h 150"/>
                      <a:gd name="T12" fmla="*/ 26 w 113"/>
                      <a:gd name="T13" fmla="*/ 24 h 150"/>
                      <a:gd name="T14" fmla="*/ 30 w 113"/>
                      <a:gd name="T15" fmla="*/ 28 h 150"/>
                      <a:gd name="T16" fmla="*/ 33 w 113"/>
                      <a:gd name="T17" fmla="*/ 31 h 150"/>
                      <a:gd name="T18" fmla="*/ 56 w 113"/>
                      <a:gd name="T19" fmla="*/ 39 h 150"/>
                      <a:gd name="T20" fmla="*/ 71 w 113"/>
                      <a:gd name="T21" fmla="*/ 42 h 150"/>
                      <a:gd name="T22" fmla="*/ 78 w 113"/>
                      <a:gd name="T23" fmla="*/ 45 h 150"/>
                      <a:gd name="T24" fmla="*/ 76 w 113"/>
                      <a:gd name="T25" fmla="*/ 48 h 150"/>
                      <a:gd name="T26" fmla="*/ 47 w 113"/>
                      <a:gd name="T27" fmla="*/ 78 h 150"/>
                      <a:gd name="T28" fmla="*/ 39 w 113"/>
                      <a:gd name="T29" fmla="*/ 81 h 150"/>
                      <a:gd name="T30" fmla="*/ 37 w 113"/>
                      <a:gd name="T31" fmla="*/ 81 h 150"/>
                      <a:gd name="T32" fmla="*/ 33 w 113"/>
                      <a:gd name="T33" fmla="*/ 81 h 150"/>
                      <a:gd name="T34" fmla="*/ 23 w 113"/>
                      <a:gd name="T35" fmla="*/ 86 h 150"/>
                      <a:gd name="T36" fmla="*/ 18 w 113"/>
                      <a:gd name="T37" fmla="*/ 89 h 150"/>
                      <a:gd name="T38" fmla="*/ 18 w 113"/>
                      <a:gd name="T39" fmla="*/ 89 h 150"/>
                      <a:gd name="T40" fmla="*/ 16 w 113"/>
                      <a:gd name="T41" fmla="*/ 89 h 150"/>
                      <a:gd name="T42" fmla="*/ 16 w 113"/>
                      <a:gd name="T43" fmla="*/ 89 h 150"/>
                      <a:gd name="T44" fmla="*/ 14 w 113"/>
                      <a:gd name="T45" fmla="*/ 89 h 150"/>
                      <a:gd name="T46" fmla="*/ 13 w 113"/>
                      <a:gd name="T47" fmla="*/ 89 h 150"/>
                      <a:gd name="T48" fmla="*/ 12 w 113"/>
                      <a:gd name="T49" fmla="*/ 90 h 150"/>
                      <a:gd name="T50" fmla="*/ 11 w 113"/>
                      <a:gd name="T51" fmla="*/ 90 h 150"/>
                      <a:gd name="T52" fmla="*/ 10 w 113"/>
                      <a:gd name="T53" fmla="*/ 90 h 150"/>
                      <a:gd name="T54" fmla="*/ 5 w 113"/>
                      <a:gd name="T55" fmla="*/ 97 h 150"/>
                      <a:gd name="T56" fmla="*/ 0 w 113"/>
                      <a:gd name="T57" fmla="*/ 105 h 150"/>
                      <a:gd name="T58" fmla="*/ 1 w 113"/>
                      <a:gd name="T59" fmla="*/ 144 h 150"/>
                      <a:gd name="T60" fmla="*/ 5 w 113"/>
                      <a:gd name="T61" fmla="*/ 150 h 150"/>
                      <a:gd name="T62" fmla="*/ 19 w 113"/>
                      <a:gd name="T63" fmla="*/ 135 h 150"/>
                      <a:gd name="T64" fmla="*/ 28 w 113"/>
                      <a:gd name="T65" fmla="*/ 126 h 150"/>
                      <a:gd name="T66" fmla="*/ 48 w 113"/>
                      <a:gd name="T67" fmla="*/ 110 h 150"/>
                      <a:gd name="T68" fmla="*/ 76 w 113"/>
                      <a:gd name="T69" fmla="*/ 83 h 150"/>
                      <a:gd name="T70" fmla="*/ 88 w 113"/>
                      <a:gd name="T71" fmla="*/ 63 h 150"/>
                      <a:gd name="T72" fmla="*/ 99 w 113"/>
                      <a:gd name="T73" fmla="*/ 45 h 150"/>
                      <a:gd name="T74" fmla="*/ 109 w 113"/>
                      <a:gd name="T75" fmla="*/ 24 h 150"/>
                      <a:gd name="T76" fmla="*/ 110 w 113"/>
                      <a:gd name="T77" fmla="*/ 15 h 150"/>
                      <a:gd name="T78" fmla="*/ 113 w 113"/>
                      <a:gd name="T79" fmla="*/ 4 h 150"/>
                      <a:gd name="T80" fmla="*/ 112 w 113"/>
                      <a:gd name="T81" fmla="*/ 0 h 150"/>
                      <a:gd name="T82" fmla="*/ 109 w 113"/>
                      <a:gd name="T83" fmla="*/ 1 h 150"/>
                      <a:gd name="T84" fmla="*/ 82 w 113"/>
                      <a:gd name="T85" fmla="*/ 9 h 150"/>
                      <a:gd name="T86" fmla="*/ 65 w 113"/>
                      <a:gd name="T87" fmla="*/ 13 h 150"/>
                      <a:gd name="T88" fmla="*/ 59 w 113"/>
                      <a:gd name="T89" fmla="*/ 15 h 150"/>
                      <a:gd name="T90" fmla="*/ 57 w 113"/>
                      <a:gd name="T91" fmla="*/ 15 h 150"/>
                      <a:gd name="T92" fmla="*/ 54 w 113"/>
                      <a:gd name="T93" fmla="*/ 15 h 150"/>
                      <a:gd name="T94" fmla="*/ 51 w 113"/>
                      <a:gd name="T95" fmla="*/ 15 h 150"/>
                      <a:gd name="T96" fmla="*/ 39 w 113"/>
                      <a:gd name="T97" fmla="*/ 20 h 150"/>
                      <a:gd name="T98" fmla="*/ 29 w 113"/>
                      <a:gd name="T99" fmla="*/ 13 h 150"/>
                      <a:gd name="T100" fmla="*/ 25 w 113"/>
                      <a:gd name="T101" fmla="*/ 9 h 150"/>
                      <a:gd name="T102" fmla="*/ 24 w 113"/>
                      <a:gd name="T103" fmla="*/ 10 h 150"/>
                      <a:gd name="T104" fmla="*/ 24 w 113"/>
                      <a:gd name="T105" fmla="*/ 10 h 150"/>
                      <a:gd name="T106" fmla="*/ 22 w 113"/>
                      <a:gd name="T107" fmla="*/ 13 h 15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</a:cxnLst>
                    <a:rect l="0" t="0" r="r" b="b"/>
                    <a:pathLst>
                      <a:path w="113" h="150">
                        <a:moveTo>
                          <a:pt x="22" y="13"/>
                        </a:moveTo>
                        <a:cubicBezTo>
                          <a:pt x="22" y="13"/>
                          <a:pt x="21" y="13"/>
                          <a:pt x="21" y="14"/>
                        </a:cubicBezTo>
                        <a:cubicBezTo>
                          <a:pt x="21" y="14"/>
                          <a:pt x="21" y="14"/>
                          <a:pt x="21" y="14"/>
                        </a:cubicBezTo>
                        <a:cubicBezTo>
                          <a:pt x="21" y="14"/>
                          <a:pt x="21" y="15"/>
                          <a:pt x="21" y="15"/>
                        </a:cubicBezTo>
                        <a:cubicBezTo>
                          <a:pt x="21" y="15"/>
                          <a:pt x="20" y="15"/>
                          <a:pt x="20" y="15"/>
                        </a:cubicBezTo>
                        <a:cubicBezTo>
                          <a:pt x="20" y="15"/>
                          <a:pt x="20" y="15"/>
                          <a:pt x="20" y="15"/>
                        </a:cubicBezTo>
                        <a:cubicBezTo>
                          <a:pt x="22" y="18"/>
                          <a:pt x="25" y="24"/>
                          <a:pt x="26" y="24"/>
                        </a:cubicBezTo>
                        <a:cubicBezTo>
                          <a:pt x="28" y="25"/>
                          <a:pt x="29" y="26"/>
                          <a:pt x="30" y="28"/>
                        </a:cubicBezTo>
                        <a:cubicBezTo>
                          <a:pt x="31" y="29"/>
                          <a:pt x="33" y="31"/>
                          <a:pt x="33" y="31"/>
                        </a:cubicBezTo>
                        <a:cubicBezTo>
                          <a:pt x="36" y="32"/>
                          <a:pt x="48" y="36"/>
                          <a:pt x="56" y="39"/>
                        </a:cubicBezTo>
                        <a:cubicBezTo>
                          <a:pt x="65" y="42"/>
                          <a:pt x="70" y="42"/>
                          <a:pt x="71" y="42"/>
                        </a:cubicBezTo>
                        <a:cubicBezTo>
                          <a:pt x="73" y="42"/>
                          <a:pt x="77" y="43"/>
                          <a:pt x="78" y="45"/>
                        </a:cubicBezTo>
                        <a:cubicBezTo>
                          <a:pt x="78" y="46"/>
                          <a:pt x="78" y="47"/>
                          <a:pt x="76" y="48"/>
                        </a:cubicBezTo>
                        <a:cubicBezTo>
                          <a:pt x="74" y="50"/>
                          <a:pt x="50" y="74"/>
                          <a:pt x="47" y="78"/>
                        </a:cubicBezTo>
                        <a:cubicBezTo>
                          <a:pt x="44" y="81"/>
                          <a:pt x="42" y="81"/>
                          <a:pt x="39" y="81"/>
                        </a:cubicBezTo>
                        <a:cubicBezTo>
                          <a:pt x="39" y="81"/>
                          <a:pt x="38" y="81"/>
                          <a:pt x="37" y="81"/>
                        </a:cubicBezTo>
                        <a:cubicBezTo>
                          <a:pt x="36" y="81"/>
                          <a:pt x="34" y="81"/>
                          <a:pt x="33" y="81"/>
                        </a:cubicBezTo>
                        <a:cubicBezTo>
                          <a:pt x="29" y="81"/>
                          <a:pt x="25" y="84"/>
                          <a:pt x="23" y="86"/>
                        </a:cubicBezTo>
                        <a:cubicBezTo>
                          <a:pt x="21" y="88"/>
                          <a:pt x="19" y="89"/>
                          <a:pt x="18" y="89"/>
                        </a:cubicBezTo>
                        <a:cubicBezTo>
                          <a:pt x="18" y="89"/>
                          <a:pt x="18" y="89"/>
                          <a:pt x="18" y="89"/>
                        </a:cubicBezTo>
                        <a:cubicBezTo>
                          <a:pt x="17" y="89"/>
                          <a:pt x="17" y="89"/>
                          <a:pt x="16" y="89"/>
                        </a:cubicBezTo>
                        <a:cubicBezTo>
                          <a:pt x="16" y="89"/>
                          <a:pt x="16" y="89"/>
                          <a:pt x="16" y="89"/>
                        </a:cubicBezTo>
                        <a:cubicBezTo>
                          <a:pt x="15" y="89"/>
                          <a:pt x="15" y="89"/>
                          <a:pt x="14" y="89"/>
                        </a:cubicBezTo>
                        <a:cubicBezTo>
                          <a:pt x="14" y="89"/>
                          <a:pt x="14" y="89"/>
                          <a:pt x="13" y="89"/>
                        </a:cubicBezTo>
                        <a:cubicBezTo>
                          <a:pt x="13" y="90"/>
                          <a:pt x="13" y="90"/>
                          <a:pt x="12" y="90"/>
                        </a:cubicBezTo>
                        <a:cubicBezTo>
                          <a:pt x="12" y="90"/>
                          <a:pt x="11" y="90"/>
                          <a:pt x="11" y="90"/>
                        </a:cubicBezTo>
                        <a:cubicBezTo>
                          <a:pt x="11" y="90"/>
                          <a:pt x="10" y="90"/>
                          <a:pt x="10" y="90"/>
                        </a:cubicBezTo>
                        <a:cubicBezTo>
                          <a:pt x="5" y="97"/>
                          <a:pt x="5" y="97"/>
                          <a:pt x="5" y="97"/>
                        </a:cubicBezTo>
                        <a:cubicBezTo>
                          <a:pt x="0" y="105"/>
                          <a:pt x="0" y="105"/>
                          <a:pt x="0" y="105"/>
                        </a:cubicBezTo>
                        <a:cubicBezTo>
                          <a:pt x="1" y="144"/>
                          <a:pt x="1" y="144"/>
                          <a:pt x="1" y="144"/>
                        </a:cubicBezTo>
                        <a:cubicBezTo>
                          <a:pt x="5" y="150"/>
                          <a:pt x="5" y="150"/>
                          <a:pt x="5" y="150"/>
                        </a:cubicBezTo>
                        <a:cubicBezTo>
                          <a:pt x="8" y="146"/>
                          <a:pt x="13" y="141"/>
                          <a:pt x="19" y="135"/>
                        </a:cubicBezTo>
                        <a:cubicBezTo>
                          <a:pt x="22" y="132"/>
                          <a:pt x="25" y="129"/>
                          <a:pt x="28" y="126"/>
                        </a:cubicBezTo>
                        <a:cubicBezTo>
                          <a:pt x="38" y="116"/>
                          <a:pt x="43" y="113"/>
                          <a:pt x="48" y="110"/>
                        </a:cubicBezTo>
                        <a:cubicBezTo>
                          <a:pt x="53" y="108"/>
                          <a:pt x="66" y="95"/>
                          <a:pt x="76" y="83"/>
                        </a:cubicBezTo>
                        <a:cubicBezTo>
                          <a:pt x="81" y="77"/>
                          <a:pt x="87" y="68"/>
                          <a:pt x="88" y="63"/>
                        </a:cubicBezTo>
                        <a:cubicBezTo>
                          <a:pt x="89" y="58"/>
                          <a:pt x="94" y="51"/>
                          <a:pt x="99" y="45"/>
                        </a:cubicBezTo>
                        <a:cubicBezTo>
                          <a:pt x="103" y="40"/>
                          <a:pt x="109" y="27"/>
                          <a:pt x="109" y="24"/>
                        </a:cubicBezTo>
                        <a:cubicBezTo>
                          <a:pt x="109" y="22"/>
                          <a:pt x="109" y="19"/>
                          <a:pt x="110" y="15"/>
                        </a:cubicBezTo>
                        <a:cubicBezTo>
                          <a:pt x="111" y="12"/>
                          <a:pt x="112" y="8"/>
                          <a:pt x="113" y="4"/>
                        </a:cubicBezTo>
                        <a:cubicBezTo>
                          <a:pt x="113" y="2"/>
                          <a:pt x="112" y="1"/>
                          <a:pt x="112" y="0"/>
                        </a:cubicBezTo>
                        <a:cubicBezTo>
                          <a:pt x="111" y="0"/>
                          <a:pt x="110" y="0"/>
                          <a:pt x="109" y="1"/>
                        </a:cubicBezTo>
                        <a:cubicBezTo>
                          <a:pt x="106" y="7"/>
                          <a:pt x="89" y="9"/>
                          <a:pt x="82" y="9"/>
                        </a:cubicBezTo>
                        <a:cubicBezTo>
                          <a:pt x="74" y="9"/>
                          <a:pt x="68" y="10"/>
                          <a:pt x="65" y="13"/>
                        </a:cubicBezTo>
                        <a:cubicBezTo>
                          <a:pt x="64" y="15"/>
                          <a:pt x="61" y="15"/>
                          <a:pt x="59" y="15"/>
                        </a:cubicBezTo>
                        <a:cubicBezTo>
                          <a:pt x="58" y="15"/>
                          <a:pt x="57" y="15"/>
                          <a:pt x="57" y="15"/>
                        </a:cubicBezTo>
                        <a:cubicBezTo>
                          <a:pt x="56" y="15"/>
                          <a:pt x="55" y="15"/>
                          <a:pt x="54" y="15"/>
                        </a:cubicBezTo>
                        <a:cubicBezTo>
                          <a:pt x="52" y="15"/>
                          <a:pt x="51" y="15"/>
                          <a:pt x="51" y="15"/>
                        </a:cubicBezTo>
                        <a:cubicBezTo>
                          <a:pt x="49" y="18"/>
                          <a:pt x="44" y="20"/>
                          <a:pt x="39" y="20"/>
                        </a:cubicBezTo>
                        <a:cubicBezTo>
                          <a:pt x="34" y="20"/>
                          <a:pt x="31" y="17"/>
                          <a:pt x="29" y="13"/>
                        </a:cubicBezTo>
                        <a:cubicBezTo>
                          <a:pt x="28" y="11"/>
                          <a:pt x="27" y="10"/>
                          <a:pt x="25" y="9"/>
                        </a:cubicBezTo>
                        <a:cubicBezTo>
                          <a:pt x="25" y="9"/>
                          <a:pt x="25" y="9"/>
                          <a:pt x="24" y="10"/>
                        </a:cubicBezTo>
                        <a:cubicBezTo>
                          <a:pt x="24" y="10"/>
                          <a:pt x="24" y="10"/>
                          <a:pt x="24" y="10"/>
                        </a:cubicBezTo>
                        <a:cubicBezTo>
                          <a:pt x="23" y="11"/>
                          <a:pt x="22" y="12"/>
                          <a:pt x="22" y="1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4" name="Freeform 1294">
                    <a:extLst>
                      <a:ext uri="{FF2B5EF4-FFF2-40B4-BE49-F238E27FC236}">
                        <a16:creationId xmlns="" xmlns:a16="http://schemas.microsoft.com/office/drawing/2014/main" id="{0ED304EE-F1BF-4260-99EB-B1BE1AF846E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34" y="2568"/>
                    <a:ext cx="119" cy="96"/>
                  </a:xfrm>
                  <a:custGeom>
                    <a:gdLst>
                      <a:gd name="T0" fmla="*/ 40 w 125"/>
                      <a:gd name="T1" fmla="*/ 94 h 100"/>
                      <a:gd name="T2" fmla="*/ 40 w 125"/>
                      <a:gd name="T3" fmla="*/ 92 h 100"/>
                      <a:gd name="T4" fmla="*/ 40 w 125"/>
                      <a:gd name="T5" fmla="*/ 91 h 100"/>
                      <a:gd name="T6" fmla="*/ 40 w 125"/>
                      <a:gd name="T7" fmla="*/ 90 h 100"/>
                      <a:gd name="T8" fmla="*/ 40 w 125"/>
                      <a:gd name="T9" fmla="*/ 90 h 100"/>
                      <a:gd name="T10" fmla="*/ 59 w 125"/>
                      <a:gd name="T11" fmla="*/ 77 h 100"/>
                      <a:gd name="T12" fmla="*/ 64 w 125"/>
                      <a:gd name="T13" fmla="*/ 76 h 100"/>
                      <a:gd name="T14" fmla="*/ 73 w 125"/>
                      <a:gd name="T15" fmla="*/ 72 h 100"/>
                      <a:gd name="T16" fmla="*/ 81 w 125"/>
                      <a:gd name="T17" fmla="*/ 67 h 100"/>
                      <a:gd name="T18" fmla="*/ 91 w 125"/>
                      <a:gd name="T19" fmla="*/ 62 h 100"/>
                      <a:gd name="T20" fmla="*/ 96 w 125"/>
                      <a:gd name="T21" fmla="*/ 59 h 100"/>
                      <a:gd name="T22" fmla="*/ 96 w 125"/>
                      <a:gd name="T23" fmla="*/ 54 h 100"/>
                      <a:gd name="T24" fmla="*/ 100 w 125"/>
                      <a:gd name="T25" fmla="*/ 49 h 100"/>
                      <a:gd name="T26" fmla="*/ 106 w 125"/>
                      <a:gd name="T27" fmla="*/ 47 h 100"/>
                      <a:gd name="T28" fmla="*/ 122 w 125"/>
                      <a:gd name="T29" fmla="*/ 44 h 100"/>
                      <a:gd name="T30" fmla="*/ 125 w 125"/>
                      <a:gd name="T31" fmla="*/ 42 h 100"/>
                      <a:gd name="T32" fmla="*/ 120 w 125"/>
                      <a:gd name="T33" fmla="*/ 28 h 100"/>
                      <a:gd name="T34" fmla="*/ 117 w 125"/>
                      <a:gd name="T35" fmla="*/ 14 h 100"/>
                      <a:gd name="T36" fmla="*/ 116 w 125"/>
                      <a:gd name="T37" fmla="*/ 12 h 100"/>
                      <a:gd name="T38" fmla="*/ 116 w 125"/>
                      <a:gd name="T39" fmla="*/ 11 h 100"/>
                      <a:gd name="T40" fmla="*/ 104 w 125"/>
                      <a:gd name="T41" fmla="*/ 8 h 100"/>
                      <a:gd name="T42" fmla="*/ 99 w 125"/>
                      <a:gd name="T43" fmla="*/ 8 h 100"/>
                      <a:gd name="T44" fmla="*/ 83 w 125"/>
                      <a:gd name="T45" fmla="*/ 5 h 100"/>
                      <a:gd name="T46" fmla="*/ 75 w 125"/>
                      <a:gd name="T47" fmla="*/ 1 h 100"/>
                      <a:gd name="T48" fmla="*/ 64 w 125"/>
                      <a:gd name="T49" fmla="*/ 23 h 100"/>
                      <a:gd name="T50" fmla="*/ 41 w 125"/>
                      <a:gd name="T51" fmla="*/ 36 h 100"/>
                      <a:gd name="T52" fmla="*/ 35 w 125"/>
                      <a:gd name="T53" fmla="*/ 45 h 100"/>
                      <a:gd name="T54" fmla="*/ 32 w 125"/>
                      <a:gd name="T55" fmla="*/ 67 h 100"/>
                      <a:gd name="T56" fmla="*/ 18 w 125"/>
                      <a:gd name="T57" fmla="*/ 88 h 100"/>
                      <a:gd name="T58" fmla="*/ 0 w 125"/>
                      <a:gd name="T59" fmla="*/ 99 h 100"/>
                      <a:gd name="T60" fmla="*/ 34 w 125"/>
                      <a:gd name="T61" fmla="*/ 99 h 100"/>
                      <a:gd name="T62" fmla="*/ 36 w 125"/>
                      <a:gd name="T63" fmla="*/ 99 h 100"/>
                      <a:gd name="T64" fmla="*/ 38 w 125"/>
                      <a:gd name="T65" fmla="*/ 100 h 100"/>
                      <a:gd name="T66" fmla="*/ 40 w 125"/>
                      <a:gd name="T67" fmla="*/ 100 h 100"/>
                      <a:gd name="T68" fmla="*/ 40 w 125"/>
                      <a:gd name="T69" fmla="*/ 94 h 10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125" h="100">
                        <a:moveTo>
                          <a:pt x="40" y="94"/>
                        </a:moveTo>
                        <a:cubicBezTo>
                          <a:pt x="40" y="94"/>
                          <a:pt x="40" y="94"/>
                          <a:pt x="40" y="94"/>
                        </a:cubicBezTo>
                        <a:cubicBezTo>
                          <a:pt x="40" y="93"/>
                          <a:pt x="40" y="93"/>
                          <a:pt x="40" y="93"/>
                        </a:cubicBezTo>
                        <a:cubicBezTo>
                          <a:pt x="40" y="92"/>
                          <a:pt x="40" y="92"/>
                          <a:pt x="40" y="92"/>
                        </a:cubicBezTo>
                        <a:cubicBezTo>
                          <a:pt x="40" y="92"/>
                          <a:pt x="40" y="92"/>
                          <a:pt x="40" y="92"/>
                        </a:cubicBezTo>
                        <a:cubicBezTo>
                          <a:pt x="40" y="91"/>
                          <a:pt x="40" y="91"/>
                          <a:pt x="40" y="91"/>
                        </a:cubicBezTo>
                        <a:cubicBezTo>
                          <a:pt x="40" y="91"/>
                          <a:pt x="40" y="91"/>
                          <a:pt x="40" y="91"/>
                        </a:cubicBezTo>
                        <a:cubicBezTo>
                          <a:pt x="40" y="91"/>
                          <a:pt x="40" y="91"/>
                          <a:pt x="40" y="90"/>
                        </a:cubicBezTo>
                        <a:cubicBezTo>
                          <a:pt x="40" y="90"/>
                          <a:pt x="40" y="90"/>
                          <a:pt x="40" y="90"/>
                        </a:cubicBezTo>
                        <a:cubicBezTo>
                          <a:pt x="40" y="90"/>
                          <a:pt x="40" y="90"/>
                          <a:pt x="40" y="90"/>
                        </a:cubicBezTo>
                        <a:cubicBezTo>
                          <a:pt x="40" y="90"/>
                          <a:pt x="40" y="90"/>
                          <a:pt x="40" y="90"/>
                        </a:cubicBezTo>
                        <a:cubicBezTo>
                          <a:pt x="40" y="89"/>
                          <a:pt x="40" y="87"/>
                          <a:pt x="59" y="77"/>
                        </a:cubicBezTo>
                        <a:cubicBezTo>
                          <a:pt x="60" y="76"/>
                          <a:pt x="61" y="76"/>
                          <a:pt x="63" y="76"/>
                        </a:cubicBezTo>
                        <a:cubicBezTo>
                          <a:pt x="64" y="76"/>
                          <a:pt x="64" y="76"/>
                          <a:pt x="64" y="76"/>
                        </a:cubicBezTo>
                        <a:cubicBezTo>
                          <a:pt x="65" y="76"/>
                          <a:pt x="65" y="76"/>
                          <a:pt x="65" y="76"/>
                        </a:cubicBezTo>
                        <a:cubicBezTo>
                          <a:pt x="65" y="72"/>
                          <a:pt x="70" y="72"/>
                          <a:pt x="73" y="72"/>
                        </a:cubicBezTo>
                        <a:cubicBezTo>
                          <a:pt x="74" y="72"/>
                          <a:pt x="76" y="72"/>
                          <a:pt x="77" y="72"/>
                        </a:cubicBezTo>
                        <a:cubicBezTo>
                          <a:pt x="79" y="72"/>
                          <a:pt x="81" y="70"/>
                          <a:pt x="81" y="67"/>
                        </a:cubicBezTo>
                        <a:cubicBezTo>
                          <a:pt x="81" y="63"/>
                          <a:pt x="86" y="63"/>
                          <a:pt x="89" y="63"/>
                        </a:cubicBezTo>
                        <a:cubicBezTo>
                          <a:pt x="90" y="63"/>
                          <a:pt x="90" y="63"/>
                          <a:pt x="91" y="62"/>
                        </a:cubicBezTo>
                        <a:cubicBezTo>
                          <a:pt x="92" y="62"/>
                          <a:pt x="92" y="62"/>
                          <a:pt x="93" y="61"/>
                        </a:cubicBezTo>
                        <a:cubicBezTo>
                          <a:pt x="93" y="61"/>
                          <a:pt x="94" y="59"/>
                          <a:pt x="96" y="59"/>
                        </a:cubicBezTo>
                        <a:cubicBezTo>
                          <a:pt x="96" y="59"/>
                          <a:pt x="96" y="58"/>
                          <a:pt x="96" y="57"/>
                        </a:cubicBezTo>
                        <a:cubicBezTo>
                          <a:pt x="96" y="56"/>
                          <a:pt x="96" y="55"/>
                          <a:pt x="96" y="54"/>
                        </a:cubicBezTo>
                        <a:cubicBezTo>
                          <a:pt x="96" y="52"/>
                          <a:pt x="96" y="49"/>
                          <a:pt x="99" y="49"/>
                        </a:cubicBezTo>
                        <a:cubicBezTo>
                          <a:pt x="100" y="49"/>
                          <a:pt x="100" y="49"/>
                          <a:pt x="100" y="49"/>
                        </a:cubicBezTo>
                        <a:cubicBezTo>
                          <a:pt x="101" y="49"/>
                          <a:pt x="101" y="49"/>
                          <a:pt x="102" y="49"/>
                        </a:cubicBezTo>
                        <a:cubicBezTo>
                          <a:pt x="104" y="49"/>
                          <a:pt x="106" y="48"/>
                          <a:pt x="106" y="47"/>
                        </a:cubicBezTo>
                        <a:cubicBezTo>
                          <a:pt x="106" y="44"/>
                          <a:pt x="111" y="44"/>
                          <a:pt x="114" y="44"/>
                        </a:cubicBezTo>
                        <a:cubicBezTo>
                          <a:pt x="117" y="44"/>
                          <a:pt x="120" y="44"/>
                          <a:pt x="122" y="44"/>
                        </a:cubicBezTo>
                        <a:cubicBezTo>
                          <a:pt x="123" y="44"/>
                          <a:pt x="124" y="44"/>
                          <a:pt x="125" y="44"/>
                        </a:cubicBezTo>
                        <a:cubicBezTo>
                          <a:pt x="125" y="44"/>
                          <a:pt x="125" y="43"/>
                          <a:pt x="125" y="42"/>
                        </a:cubicBezTo>
                        <a:cubicBezTo>
                          <a:pt x="125" y="40"/>
                          <a:pt x="123" y="37"/>
                          <a:pt x="122" y="36"/>
                        </a:cubicBezTo>
                        <a:cubicBezTo>
                          <a:pt x="119" y="36"/>
                          <a:pt x="120" y="32"/>
                          <a:pt x="120" y="28"/>
                        </a:cubicBezTo>
                        <a:cubicBezTo>
                          <a:pt x="120" y="27"/>
                          <a:pt x="120" y="25"/>
                          <a:pt x="120" y="24"/>
                        </a:cubicBezTo>
                        <a:cubicBezTo>
                          <a:pt x="120" y="19"/>
                          <a:pt x="119" y="16"/>
                          <a:pt x="117" y="14"/>
                        </a:cubicBezTo>
                        <a:cubicBezTo>
                          <a:pt x="117" y="13"/>
                          <a:pt x="117" y="13"/>
                          <a:pt x="117" y="12"/>
                        </a:cubicBezTo>
                        <a:cubicBezTo>
                          <a:pt x="117" y="12"/>
                          <a:pt x="116" y="12"/>
                          <a:pt x="116" y="12"/>
                        </a:cubicBezTo>
                        <a:cubicBezTo>
                          <a:pt x="116" y="12"/>
                          <a:pt x="116" y="11"/>
                          <a:pt x="116" y="11"/>
                        </a:cubicBezTo>
                        <a:cubicBezTo>
                          <a:pt x="116" y="11"/>
                          <a:pt x="116" y="11"/>
                          <a:pt x="116" y="11"/>
                        </a:cubicBezTo>
                        <a:cubicBezTo>
                          <a:pt x="114" y="11"/>
                          <a:pt x="112" y="10"/>
                          <a:pt x="110" y="9"/>
                        </a:cubicBezTo>
                        <a:cubicBezTo>
                          <a:pt x="108" y="9"/>
                          <a:pt x="106" y="8"/>
                          <a:pt x="104" y="8"/>
                        </a:cubicBezTo>
                        <a:cubicBezTo>
                          <a:pt x="103" y="8"/>
                          <a:pt x="103" y="8"/>
                          <a:pt x="103" y="8"/>
                        </a:cubicBezTo>
                        <a:cubicBezTo>
                          <a:pt x="102" y="8"/>
                          <a:pt x="100" y="8"/>
                          <a:pt x="99" y="8"/>
                        </a:cubicBezTo>
                        <a:cubicBezTo>
                          <a:pt x="97" y="8"/>
                          <a:pt x="95" y="9"/>
                          <a:pt x="93" y="9"/>
                        </a:cubicBezTo>
                        <a:cubicBezTo>
                          <a:pt x="90" y="9"/>
                          <a:pt x="86" y="8"/>
                          <a:pt x="83" y="5"/>
                        </a:cubicBezTo>
                        <a:cubicBezTo>
                          <a:pt x="80" y="2"/>
                          <a:pt x="78" y="0"/>
                          <a:pt x="77" y="0"/>
                        </a:cubicBezTo>
                        <a:cubicBezTo>
                          <a:pt x="76" y="0"/>
                          <a:pt x="76" y="0"/>
                          <a:pt x="75" y="1"/>
                        </a:cubicBezTo>
                        <a:cubicBezTo>
                          <a:pt x="74" y="2"/>
                          <a:pt x="71" y="9"/>
                          <a:pt x="69" y="13"/>
                        </a:cubicBezTo>
                        <a:cubicBezTo>
                          <a:pt x="67" y="17"/>
                          <a:pt x="65" y="21"/>
                          <a:pt x="64" y="23"/>
                        </a:cubicBezTo>
                        <a:cubicBezTo>
                          <a:pt x="60" y="28"/>
                          <a:pt x="50" y="32"/>
                          <a:pt x="45" y="32"/>
                        </a:cubicBezTo>
                        <a:cubicBezTo>
                          <a:pt x="43" y="32"/>
                          <a:pt x="43" y="33"/>
                          <a:pt x="41" y="36"/>
                        </a:cubicBezTo>
                        <a:cubicBezTo>
                          <a:pt x="40" y="38"/>
                          <a:pt x="39" y="40"/>
                          <a:pt x="38" y="41"/>
                        </a:cubicBezTo>
                        <a:cubicBezTo>
                          <a:pt x="36" y="42"/>
                          <a:pt x="36" y="44"/>
                          <a:pt x="35" y="45"/>
                        </a:cubicBezTo>
                        <a:cubicBezTo>
                          <a:pt x="35" y="47"/>
                          <a:pt x="34" y="50"/>
                          <a:pt x="31" y="52"/>
                        </a:cubicBezTo>
                        <a:cubicBezTo>
                          <a:pt x="28" y="54"/>
                          <a:pt x="30" y="63"/>
                          <a:pt x="32" y="67"/>
                        </a:cubicBezTo>
                        <a:cubicBezTo>
                          <a:pt x="32" y="68"/>
                          <a:pt x="32" y="69"/>
                          <a:pt x="32" y="71"/>
                        </a:cubicBezTo>
                        <a:cubicBezTo>
                          <a:pt x="31" y="76"/>
                          <a:pt x="23" y="85"/>
                          <a:pt x="18" y="88"/>
                        </a:cubicBezTo>
                        <a:cubicBezTo>
                          <a:pt x="16" y="89"/>
                          <a:pt x="14" y="90"/>
                          <a:pt x="13" y="92"/>
                        </a:cubicBezTo>
                        <a:cubicBezTo>
                          <a:pt x="10" y="95"/>
                          <a:pt x="7" y="98"/>
                          <a:pt x="0" y="99"/>
                        </a:cubicBezTo>
                        <a:cubicBezTo>
                          <a:pt x="0" y="99"/>
                          <a:pt x="0" y="99"/>
                          <a:pt x="0" y="99"/>
                        </a:cubicBezTo>
                        <a:cubicBezTo>
                          <a:pt x="34" y="99"/>
                          <a:pt x="34" y="99"/>
                          <a:pt x="34" y="99"/>
                        </a:cubicBezTo>
                        <a:cubicBezTo>
                          <a:pt x="35" y="99"/>
                          <a:pt x="35" y="99"/>
                          <a:pt x="36" y="99"/>
                        </a:cubicBezTo>
                        <a:cubicBezTo>
                          <a:pt x="36" y="99"/>
                          <a:pt x="36" y="99"/>
                          <a:pt x="36" y="99"/>
                        </a:cubicBezTo>
                        <a:cubicBezTo>
                          <a:pt x="37" y="99"/>
                          <a:pt x="37" y="99"/>
                          <a:pt x="38" y="99"/>
                        </a:cubicBezTo>
                        <a:cubicBezTo>
                          <a:pt x="38" y="99"/>
                          <a:pt x="38" y="99"/>
                          <a:pt x="38" y="100"/>
                        </a:cubicBezTo>
                        <a:cubicBezTo>
                          <a:pt x="38" y="100"/>
                          <a:pt x="39" y="100"/>
                          <a:pt x="39" y="100"/>
                        </a:cubicBezTo>
                        <a:cubicBezTo>
                          <a:pt x="39" y="100"/>
                          <a:pt x="39" y="100"/>
                          <a:pt x="40" y="100"/>
                        </a:cubicBezTo>
                        <a:cubicBezTo>
                          <a:pt x="40" y="100"/>
                          <a:pt x="40" y="100"/>
                          <a:pt x="40" y="100"/>
                        </a:cubicBezTo>
                        <a:cubicBezTo>
                          <a:pt x="40" y="97"/>
                          <a:pt x="40" y="95"/>
                          <a:pt x="40" y="9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5" name="Freeform 1295">
                    <a:extLst>
                      <a:ext uri="{FF2B5EF4-FFF2-40B4-BE49-F238E27FC236}">
                        <a16:creationId xmlns="" xmlns:a16="http://schemas.microsoft.com/office/drawing/2014/main" id="{6D9DACE7-ADBA-49AB-8E3A-75D9184230B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51" y="2550"/>
                    <a:ext cx="40" cy="81"/>
                  </a:xfrm>
                  <a:custGeom>
                    <a:gdLst>
                      <a:gd name="T0" fmla="*/ 25 w 42"/>
                      <a:gd name="T1" fmla="*/ 85 h 85"/>
                      <a:gd name="T2" fmla="*/ 26 w 42"/>
                      <a:gd name="T3" fmla="*/ 83 h 85"/>
                      <a:gd name="T4" fmla="*/ 29 w 42"/>
                      <a:gd name="T5" fmla="*/ 69 h 85"/>
                      <a:gd name="T6" fmla="*/ 39 w 42"/>
                      <a:gd name="T7" fmla="*/ 60 h 85"/>
                      <a:gd name="T8" fmla="*/ 42 w 42"/>
                      <a:gd name="T9" fmla="*/ 59 h 85"/>
                      <a:gd name="T10" fmla="*/ 42 w 42"/>
                      <a:gd name="T11" fmla="*/ 57 h 85"/>
                      <a:gd name="T12" fmla="*/ 42 w 42"/>
                      <a:gd name="T13" fmla="*/ 54 h 85"/>
                      <a:gd name="T14" fmla="*/ 37 w 42"/>
                      <a:gd name="T15" fmla="*/ 46 h 85"/>
                      <a:gd name="T16" fmla="*/ 30 w 42"/>
                      <a:gd name="T17" fmla="*/ 34 h 85"/>
                      <a:gd name="T18" fmla="*/ 37 w 42"/>
                      <a:gd name="T19" fmla="*/ 25 h 85"/>
                      <a:gd name="T20" fmla="*/ 31 w 42"/>
                      <a:gd name="T21" fmla="*/ 14 h 85"/>
                      <a:gd name="T22" fmla="*/ 36 w 42"/>
                      <a:gd name="T23" fmla="*/ 6 h 85"/>
                      <a:gd name="T24" fmla="*/ 34 w 42"/>
                      <a:gd name="T25" fmla="*/ 7 h 85"/>
                      <a:gd name="T26" fmla="*/ 24 w 42"/>
                      <a:gd name="T27" fmla="*/ 0 h 85"/>
                      <a:gd name="T28" fmla="*/ 11 w 42"/>
                      <a:gd name="T29" fmla="*/ 5 h 85"/>
                      <a:gd name="T30" fmla="*/ 11 w 42"/>
                      <a:gd name="T31" fmla="*/ 8 h 85"/>
                      <a:gd name="T32" fmla="*/ 11 w 42"/>
                      <a:gd name="T33" fmla="*/ 11 h 85"/>
                      <a:gd name="T34" fmla="*/ 10 w 42"/>
                      <a:gd name="T35" fmla="*/ 14 h 85"/>
                      <a:gd name="T36" fmla="*/ 10 w 42"/>
                      <a:gd name="T37" fmla="*/ 16 h 85"/>
                      <a:gd name="T38" fmla="*/ 11 w 42"/>
                      <a:gd name="T39" fmla="*/ 17 h 85"/>
                      <a:gd name="T40" fmla="*/ 11 w 42"/>
                      <a:gd name="T41" fmla="*/ 18 h 85"/>
                      <a:gd name="T42" fmla="*/ 11 w 42"/>
                      <a:gd name="T43" fmla="*/ 19 h 85"/>
                      <a:gd name="T44" fmla="*/ 12 w 42"/>
                      <a:gd name="T45" fmla="*/ 27 h 85"/>
                      <a:gd name="T46" fmla="*/ 4 w 42"/>
                      <a:gd name="T47" fmla="*/ 37 h 85"/>
                      <a:gd name="T48" fmla="*/ 4 w 42"/>
                      <a:gd name="T49" fmla="*/ 50 h 85"/>
                      <a:gd name="T50" fmla="*/ 13 w 42"/>
                      <a:gd name="T51" fmla="*/ 60 h 85"/>
                      <a:gd name="T52" fmla="*/ 19 w 42"/>
                      <a:gd name="T53" fmla="*/ 65 h 85"/>
                      <a:gd name="T54" fmla="*/ 19 w 42"/>
                      <a:gd name="T55" fmla="*/ 66 h 85"/>
                      <a:gd name="T56" fmla="*/ 20 w 42"/>
                      <a:gd name="T57" fmla="*/ 67 h 85"/>
                      <a:gd name="T58" fmla="*/ 20 w 42"/>
                      <a:gd name="T59" fmla="*/ 68 h 85"/>
                      <a:gd name="T60" fmla="*/ 21 w 42"/>
                      <a:gd name="T61" fmla="*/ 70 h 85"/>
                      <a:gd name="T62" fmla="*/ 21 w 42"/>
                      <a:gd name="T63" fmla="*/ 71 h 85"/>
                      <a:gd name="T64" fmla="*/ 22 w 42"/>
                      <a:gd name="T65" fmla="*/ 73 h 85"/>
                      <a:gd name="T66" fmla="*/ 22 w 42"/>
                      <a:gd name="T67" fmla="*/ 74 h 85"/>
                      <a:gd name="T68" fmla="*/ 22 w 42"/>
                      <a:gd name="T69" fmla="*/ 76 h 85"/>
                      <a:gd name="T70" fmla="*/ 23 w 42"/>
                      <a:gd name="T71" fmla="*/ 78 h 85"/>
                      <a:gd name="T72" fmla="*/ 23 w 42"/>
                      <a:gd name="T73" fmla="*/ 79 h 85"/>
                      <a:gd name="T74" fmla="*/ 23 w 42"/>
                      <a:gd name="T75" fmla="*/ 81 h 85"/>
                      <a:gd name="T76" fmla="*/ 24 w 42"/>
                      <a:gd name="T77" fmla="*/ 82 h 85"/>
                      <a:gd name="T78" fmla="*/ 24 w 42"/>
                      <a:gd name="T79" fmla="*/ 83 h 85"/>
                      <a:gd name="T80" fmla="*/ 24 w 42"/>
                      <a:gd name="T81" fmla="*/ 84 h 85"/>
                      <a:gd name="T82" fmla="*/ 24 w 42"/>
                      <a:gd name="T83" fmla="*/ 85 h 8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42" h="85">
                        <a:moveTo>
                          <a:pt x="24" y="85"/>
                        </a:moveTo>
                        <a:cubicBezTo>
                          <a:pt x="24" y="85"/>
                          <a:pt x="25" y="85"/>
                          <a:pt x="25" y="85"/>
                        </a:cubicBezTo>
                        <a:cubicBezTo>
                          <a:pt x="25" y="85"/>
                          <a:pt x="25" y="84"/>
                          <a:pt x="25" y="84"/>
                        </a:cubicBezTo>
                        <a:cubicBezTo>
                          <a:pt x="26" y="84"/>
                          <a:pt x="26" y="84"/>
                          <a:pt x="26" y="83"/>
                        </a:cubicBezTo>
                        <a:cubicBezTo>
                          <a:pt x="27" y="81"/>
                          <a:pt x="28" y="77"/>
                          <a:pt x="28" y="76"/>
                        </a:cubicBezTo>
                        <a:cubicBezTo>
                          <a:pt x="27" y="74"/>
                          <a:pt x="27" y="71"/>
                          <a:pt x="29" y="69"/>
                        </a:cubicBezTo>
                        <a:cubicBezTo>
                          <a:pt x="30" y="68"/>
                          <a:pt x="31" y="67"/>
                          <a:pt x="32" y="66"/>
                        </a:cubicBezTo>
                        <a:cubicBezTo>
                          <a:pt x="36" y="62"/>
                          <a:pt x="38" y="61"/>
                          <a:pt x="39" y="60"/>
                        </a:cubicBezTo>
                        <a:cubicBezTo>
                          <a:pt x="39" y="60"/>
                          <a:pt x="40" y="60"/>
                          <a:pt x="40" y="60"/>
                        </a:cubicBezTo>
                        <a:cubicBezTo>
                          <a:pt x="42" y="60"/>
                          <a:pt x="42" y="60"/>
                          <a:pt x="42" y="59"/>
                        </a:cubicBezTo>
                        <a:cubicBezTo>
                          <a:pt x="42" y="58"/>
                          <a:pt x="42" y="58"/>
                          <a:pt x="42" y="57"/>
                        </a:cubicBezTo>
                        <a:cubicBezTo>
                          <a:pt x="42" y="57"/>
                          <a:pt x="42" y="57"/>
                          <a:pt x="42" y="57"/>
                        </a:cubicBezTo>
                        <a:cubicBezTo>
                          <a:pt x="42" y="56"/>
                          <a:pt x="42" y="55"/>
                          <a:pt x="42" y="54"/>
                        </a:cubicBezTo>
                        <a:cubicBezTo>
                          <a:pt x="42" y="54"/>
                          <a:pt x="42" y="54"/>
                          <a:pt x="42" y="54"/>
                        </a:cubicBezTo>
                        <a:cubicBezTo>
                          <a:pt x="40" y="52"/>
                          <a:pt x="38" y="50"/>
                          <a:pt x="38" y="48"/>
                        </a:cubicBezTo>
                        <a:cubicBezTo>
                          <a:pt x="38" y="47"/>
                          <a:pt x="37" y="46"/>
                          <a:pt x="37" y="46"/>
                        </a:cubicBezTo>
                        <a:cubicBezTo>
                          <a:pt x="34" y="49"/>
                          <a:pt x="26" y="46"/>
                          <a:pt x="25" y="41"/>
                        </a:cubicBezTo>
                        <a:cubicBezTo>
                          <a:pt x="24" y="37"/>
                          <a:pt x="27" y="35"/>
                          <a:pt x="30" y="34"/>
                        </a:cubicBezTo>
                        <a:cubicBezTo>
                          <a:pt x="31" y="33"/>
                          <a:pt x="33" y="32"/>
                          <a:pt x="34" y="31"/>
                        </a:cubicBezTo>
                        <a:cubicBezTo>
                          <a:pt x="36" y="29"/>
                          <a:pt x="37" y="27"/>
                          <a:pt x="37" y="25"/>
                        </a:cubicBezTo>
                        <a:cubicBezTo>
                          <a:pt x="37" y="22"/>
                          <a:pt x="36" y="20"/>
                          <a:pt x="35" y="19"/>
                        </a:cubicBezTo>
                        <a:cubicBezTo>
                          <a:pt x="33" y="17"/>
                          <a:pt x="32" y="16"/>
                          <a:pt x="31" y="14"/>
                        </a:cubicBezTo>
                        <a:cubicBezTo>
                          <a:pt x="31" y="11"/>
                          <a:pt x="33" y="9"/>
                          <a:pt x="35" y="7"/>
                        </a:cubicBezTo>
                        <a:cubicBezTo>
                          <a:pt x="36" y="7"/>
                          <a:pt x="36" y="7"/>
                          <a:pt x="36" y="6"/>
                        </a:cubicBezTo>
                        <a:cubicBezTo>
                          <a:pt x="37" y="6"/>
                          <a:pt x="37" y="6"/>
                          <a:pt x="37" y="6"/>
                        </a:cubicBezTo>
                        <a:cubicBezTo>
                          <a:pt x="36" y="6"/>
                          <a:pt x="35" y="7"/>
                          <a:pt x="34" y="7"/>
                        </a:cubicBezTo>
                        <a:cubicBezTo>
                          <a:pt x="33" y="7"/>
                          <a:pt x="30" y="6"/>
                          <a:pt x="29" y="2"/>
                        </a:cubicBezTo>
                        <a:cubicBezTo>
                          <a:pt x="29" y="1"/>
                          <a:pt x="27" y="0"/>
                          <a:pt x="24" y="0"/>
                        </a:cubicBezTo>
                        <a:cubicBezTo>
                          <a:pt x="21" y="0"/>
                          <a:pt x="18" y="1"/>
                          <a:pt x="17" y="2"/>
                        </a:cubicBezTo>
                        <a:cubicBezTo>
                          <a:pt x="16" y="4"/>
                          <a:pt x="14" y="4"/>
                          <a:pt x="11" y="5"/>
                        </a:cubicBezTo>
                        <a:cubicBezTo>
                          <a:pt x="11" y="5"/>
                          <a:pt x="11" y="6"/>
                          <a:pt x="11" y="6"/>
                        </a:cubicBezTo>
                        <a:cubicBezTo>
                          <a:pt x="11" y="7"/>
                          <a:pt x="11" y="7"/>
                          <a:pt x="11" y="8"/>
                        </a:cubicBezTo>
                        <a:cubicBezTo>
                          <a:pt x="11" y="8"/>
                          <a:pt x="11" y="9"/>
                          <a:pt x="11" y="10"/>
                        </a:cubicBezTo>
                        <a:cubicBezTo>
                          <a:pt x="11" y="10"/>
                          <a:pt x="11" y="11"/>
                          <a:pt x="11" y="11"/>
                        </a:cubicBezTo>
                        <a:cubicBezTo>
                          <a:pt x="11" y="12"/>
                          <a:pt x="10" y="12"/>
                          <a:pt x="10" y="13"/>
                        </a:cubicBezTo>
                        <a:cubicBezTo>
                          <a:pt x="10" y="13"/>
                          <a:pt x="10" y="13"/>
                          <a:pt x="10" y="14"/>
                        </a:cubicBezTo>
                        <a:cubicBezTo>
                          <a:pt x="10" y="14"/>
                          <a:pt x="10" y="14"/>
                          <a:pt x="10" y="15"/>
                        </a:cubicBezTo>
                        <a:cubicBezTo>
                          <a:pt x="10" y="15"/>
                          <a:pt x="10" y="15"/>
                          <a:pt x="10" y="16"/>
                        </a:cubicBezTo>
                        <a:cubicBezTo>
                          <a:pt x="10" y="16"/>
                          <a:pt x="10" y="16"/>
                          <a:pt x="10" y="17"/>
                        </a:cubicBezTo>
                        <a:cubicBezTo>
                          <a:pt x="10" y="17"/>
                          <a:pt x="10" y="17"/>
                          <a:pt x="11" y="17"/>
                        </a:cubicBezTo>
                        <a:cubicBezTo>
                          <a:pt x="11" y="17"/>
                          <a:pt x="11" y="18"/>
                          <a:pt x="11" y="18"/>
                        </a:cubicBezTo>
                        <a:cubicBezTo>
                          <a:pt x="11" y="18"/>
                          <a:pt x="11" y="18"/>
                          <a:pt x="11" y="18"/>
                        </a:cubicBezTo>
                        <a:cubicBezTo>
                          <a:pt x="11" y="18"/>
                          <a:pt x="11" y="18"/>
                          <a:pt x="11" y="19"/>
                        </a:cubicBezTo>
                        <a:cubicBezTo>
                          <a:pt x="11" y="19"/>
                          <a:pt x="11" y="19"/>
                          <a:pt x="11" y="19"/>
                        </a:cubicBezTo>
                        <a:cubicBezTo>
                          <a:pt x="11" y="19"/>
                          <a:pt x="11" y="19"/>
                          <a:pt x="11" y="19"/>
                        </a:cubicBezTo>
                        <a:cubicBezTo>
                          <a:pt x="12" y="21"/>
                          <a:pt x="13" y="24"/>
                          <a:pt x="12" y="27"/>
                        </a:cubicBezTo>
                        <a:cubicBezTo>
                          <a:pt x="11" y="30"/>
                          <a:pt x="9" y="33"/>
                          <a:pt x="7" y="34"/>
                        </a:cubicBezTo>
                        <a:cubicBezTo>
                          <a:pt x="6" y="34"/>
                          <a:pt x="5" y="36"/>
                          <a:pt x="4" y="37"/>
                        </a:cubicBezTo>
                        <a:cubicBezTo>
                          <a:pt x="3" y="39"/>
                          <a:pt x="2" y="41"/>
                          <a:pt x="0" y="41"/>
                        </a:cubicBezTo>
                        <a:cubicBezTo>
                          <a:pt x="0" y="43"/>
                          <a:pt x="2" y="49"/>
                          <a:pt x="4" y="50"/>
                        </a:cubicBezTo>
                        <a:cubicBezTo>
                          <a:pt x="10" y="52"/>
                          <a:pt x="10" y="56"/>
                          <a:pt x="10" y="59"/>
                        </a:cubicBezTo>
                        <a:cubicBezTo>
                          <a:pt x="11" y="59"/>
                          <a:pt x="12" y="60"/>
                          <a:pt x="13" y="60"/>
                        </a:cubicBezTo>
                        <a:cubicBezTo>
                          <a:pt x="15" y="62"/>
                          <a:pt x="17" y="63"/>
                          <a:pt x="18" y="64"/>
                        </a:cubicBezTo>
                        <a:cubicBezTo>
                          <a:pt x="18" y="65"/>
                          <a:pt x="19" y="65"/>
                          <a:pt x="19" y="65"/>
                        </a:cubicBezTo>
                        <a:cubicBezTo>
                          <a:pt x="19" y="65"/>
                          <a:pt x="19" y="65"/>
                          <a:pt x="19" y="65"/>
                        </a:cubicBezTo>
                        <a:cubicBezTo>
                          <a:pt x="19" y="66"/>
                          <a:pt x="19" y="66"/>
                          <a:pt x="19" y="66"/>
                        </a:cubicBezTo>
                        <a:cubicBezTo>
                          <a:pt x="19" y="66"/>
                          <a:pt x="19" y="66"/>
                          <a:pt x="19" y="66"/>
                        </a:cubicBezTo>
                        <a:cubicBezTo>
                          <a:pt x="20" y="67"/>
                          <a:pt x="20" y="67"/>
                          <a:pt x="20" y="67"/>
                        </a:cubicBezTo>
                        <a:cubicBezTo>
                          <a:pt x="20" y="67"/>
                          <a:pt x="20" y="67"/>
                          <a:pt x="20" y="67"/>
                        </a:cubicBezTo>
                        <a:cubicBezTo>
                          <a:pt x="20" y="68"/>
                          <a:pt x="20" y="68"/>
                          <a:pt x="20" y="68"/>
                        </a:cubicBezTo>
                        <a:cubicBezTo>
                          <a:pt x="20" y="68"/>
                          <a:pt x="20" y="69"/>
                          <a:pt x="20" y="69"/>
                        </a:cubicBezTo>
                        <a:cubicBezTo>
                          <a:pt x="20" y="69"/>
                          <a:pt x="21" y="69"/>
                          <a:pt x="21" y="70"/>
                        </a:cubicBezTo>
                        <a:cubicBezTo>
                          <a:pt x="21" y="70"/>
                          <a:pt x="21" y="70"/>
                          <a:pt x="21" y="70"/>
                        </a:cubicBezTo>
                        <a:cubicBezTo>
                          <a:pt x="21" y="70"/>
                          <a:pt x="21" y="71"/>
                          <a:pt x="21" y="71"/>
                        </a:cubicBezTo>
                        <a:cubicBezTo>
                          <a:pt x="21" y="71"/>
                          <a:pt x="21" y="71"/>
                          <a:pt x="21" y="72"/>
                        </a:cubicBezTo>
                        <a:cubicBezTo>
                          <a:pt x="21" y="72"/>
                          <a:pt x="22" y="72"/>
                          <a:pt x="22" y="73"/>
                        </a:cubicBezTo>
                        <a:cubicBezTo>
                          <a:pt x="22" y="73"/>
                          <a:pt x="22" y="73"/>
                          <a:pt x="22" y="73"/>
                        </a:cubicBezTo>
                        <a:cubicBezTo>
                          <a:pt x="22" y="73"/>
                          <a:pt x="22" y="74"/>
                          <a:pt x="22" y="74"/>
                        </a:cubicBezTo>
                        <a:cubicBezTo>
                          <a:pt x="22" y="74"/>
                          <a:pt x="22" y="75"/>
                          <a:pt x="22" y="75"/>
                        </a:cubicBezTo>
                        <a:cubicBezTo>
                          <a:pt x="22" y="75"/>
                          <a:pt x="22" y="76"/>
                          <a:pt x="22" y="76"/>
                        </a:cubicBezTo>
                        <a:cubicBezTo>
                          <a:pt x="23" y="76"/>
                          <a:pt x="23" y="76"/>
                          <a:pt x="23" y="76"/>
                        </a:cubicBezTo>
                        <a:cubicBezTo>
                          <a:pt x="23" y="77"/>
                          <a:pt x="23" y="77"/>
                          <a:pt x="23" y="78"/>
                        </a:cubicBezTo>
                        <a:cubicBezTo>
                          <a:pt x="23" y="78"/>
                          <a:pt x="23" y="78"/>
                          <a:pt x="23" y="78"/>
                        </a:cubicBezTo>
                        <a:cubicBezTo>
                          <a:pt x="23" y="78"/>
                          <a:pt x="23" y="79"/>
                          <a:pt x="23" y="79"/>
                        </a:cubicBezTo>
                        <a:cubicBezTo>
                          <a:pt x="23" y="79"/>
                          <a:pt x="23" y="80"/>
                          <a:pt x="23" y="80"/>
                        </a:cubicBezTo>
                        <a:cubicBezTo>
                          <a:pt x="23" y="80"/>
                          <a:pt x="23" y="80"/>
                          <a:pt x="23" y="81"/>
                        </a:cubicBezTo>
                        <a:cubicBezTo>
                          <a:pt x="24" y="81"/>
                          <a:pt x="24" y="81"/>
                          <a:pt x="24" y="81"/>
                        </a:cubicBezTo>
                        <a:cubicBezTo>
                          <a:pt x="24" y="82"/>
                          <a:pt x="24" y="82"/>
                          <a:pt x="24" y="82"/>
                        </a:cubicBezTo>
                        <a:cubicBezTo>
                          <a:pt x="24" y="82"/>
                          <a:pt x="24" y="82"/>
                          <a:pt x="24" y="83"/>
                        </a:cubicBezTo>
                        <a:cubicBezTo>
                          <a:pt x="24" y="83"/>
                          <a:pt x="24" y="83"/>
                          <a:pt x="24" y="83"/>
                        </a:cubicBezTo>
                        <a:cubicBezTo>
                          <a:pt x="24" y="84"/>
                          <a:pt x="24" y="84"/>
                          <a:pt x="24" y="84"/>
                        </a:cubicBezTo>
                        <a:cubicBezTo>
                          <a:pt x="24" y="84"/>
                          <a:pt x="24" y="84"/>
                          <a:pt x="24" y="84"/>
                        </a:cubicBezTo>
                        <a:cubicBezTo>
                          <a:pt x="24" y="85"/>
                          <a:pt x="24" y="85"/>
                          <a:pt x="24" y="85"/>
                        </a:cubicBezTo>
                        <a:cubicBezTo>
                          <a:pt x="24" y="85"/>
                          <a:pt x="24" y="85"/>
                          <a:pt x="24" y="85"/>
                        </a:cubicBezTo>
                        <a:cubicBezTo>
                          <a:pt x="24" y="85"/>
                          <a:pt x="24" y="85"/>
                          <a:pt x="24" y="8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6" name="Freeform 1296">
                    <a:extLst>
                      <a:ext uri="{FF2B5EF4-FFF2-40B4-BE49-F238E27FC236}">
                        <a16:creationId xmlns="" xmlns:a16="http://schemas.microsoft.com/office/drawing/2014/main" id="{A5338A0C-CDE4-4789-8489-236EFD26AAC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76" y="2552"/>
                    <a:ext cx="220" cy="211"/>
                  </a:xfrm>
                  <a:custGeom>
                    <a:gdLst>
                      <a:gd name="T0" fmla="*/ 0 w 230"/>
                      <a:gd name="T1" fmla="*/ 122 h 221"/>
                      <a:gd name="T2" fmla="*/ 2 w 230"/>
                      <a:gd name="T3" fmla="*/ 123 h 221"/>
                      <a:gd name="T4" fmla="*/ 41 w 230"/>
                      <a:gd name="T5" fmla="*/ 149 h 221"/>
                      <a:gd name="T6" fmla="*/ 47 w 230"/>
                      <a:gd name="T7" fmla="*/ 153 h 221"/>
                      <a:gd name="T8" fmla="*/ 112 w 230"/>
                      <a:gd name="T9" fmla="*/ 197 h 221"/>
                      <a:gd name="T10" fmla="*/ 136 w 230"/>
                      <a:gd name="T11" fmla="*/ 218 h 221"/>
                      <a:gd name="T12" fmla="*/ 142 w 230"/>
                      <a:gd name="T13" fmla="*/ 220 h 221"/>
                      <a:gd name="T14" fmla="*/ 146 w 230"/>
                      <a:gd name="T15" fmla="*/ 219 h 221"/>
                      <a:gd name="T16" fmla="*/ 183 w 230"/>
                      <a:gd name="T17" fmla="*/ 198 h 221"/>
                      <a:gd name="T18" fmla="*/ 230 w 230"/>
                      <a:gd name="T19" fmla="*/ 167 h 221"/>
                      <a:gd name="T20" fmla="*/ 229 w 230"/>
                      <a:gd name="T21" fmla="*/ 164 h 221"/>
                      <a:gd name="T22" fmla="*/ 228 w 230"/>
                      <a:gd name="T23" fmla="*/ 163 h 221"/>
                      <a:gd name="T24" fmla="*/ 227 w 230"/>
                      <a:gd name="T25" fmla="*/ 162 h 221"/>
                      <a:gd name="T26" fmla="*/ 227 w 230"/>
                      <a:gd name="T27" fmla="*/ 161 h 221"/>
                      <a:gd name="T28" fmla="*/ 218 w 230"/>
                      <a:gd name="T29" fmla="*/ 159 h 221"/>
                      <a:gd name="T30" fmla="*/ 208 w 230"/>
                      <a:gd name="T31" fmla="*/ 145 h 221"/>
                      <a:gd name="T32" fmla="*/ 207 w 230"/>
                      <a:gd name="T33" fmla="*/ 130 h 221"/>
                      <a:gd name="T34" fmla="*/ 205 w 230"/>
                      <a:gd name="T35" fmla="*/ 124 h 221"/>
                      <a:gd name="T36" fmla="*/ 207 w 230"/>
                      <a:gd name="T37" fmla="*/ 105 h 221"/>
                      <a:gd name="T38" fmla="*/ 202 w 230"/>
                      <a:gd name="T39" fmla="*/ 89 h 221"/>
                      <a:gd name="T40" fmla="*/ 203 w 230"/>
                      <a:gd name="T41" fmla="*/ 86 h 221"/>
                      <a:gd name="T42" fmla="*/ 203 w 230"/>
                      <a:gd name="T43" fmla="*/ 84 h 221"/>
                      <a:gd name="T44" fmla="*/ 194 w 230"/>
                      <a:gd name="T45" fmla="*/ 62 h 221"/>
                      <a:gd name="T46" fmla="*/ 179 w 230"/>
                      <a:gd name="T47" fmla="*/ 38 h 221"/>
                      <a:gd name="T48" fmla="*/ 188 w 230"/>
                      <a:gd name="T49" fmla="*/ 28 h 221"/>
                      <a:gd name="T50" fmla="*/ 191 w 230"/>
                      <a:gd name="T51" fmla="*/ 19 h 221"/>
                      <a:gd name="T52" fmla="*/ 190 w 230"/>
                      <a:gd name="T53" fmla="*/ 17 h 221"/>
                      <a:gd name="T54" fmla="*/ 189 w 230"/>
                      <a:gd name="T55" fmla="*/ 14 h 221"/>
                      <a:gd name="T56" fmla="*/ 189 w 230"/>
                      <a:gd name="T57" fmla="*/ 11 h 221"/>
                      <a:gd name="T58" fmla="*/ 190 w 230"/>
                      <a:gd name="T59" fmla="*/ 7 h 221"/>
                      <a:gd name="T60" fmla="*/ 190 w 230"/>
                      <a:gd name="T61" fmla="*/ 3 h 221"/>
                      <a:gd name="T62" fmla="*/ 176 w 230"/>
                      <a:gd name="T63" fmla="*/ 1 h 221"/>
                      <a:gd name="T64" fmla="*/ 153 w 230"/>
                      <a:gd name="T65" fmla="*/ 4 h 221"/>
                      <a:gd name="T66" fmla="*/ 112 w 230"/>
                      <a:gd name="T67" fmla="*/ 7 h 221"/>
                      <a:gd name="T68" fmla="*/ 79 w 230"/>
                      <a:gd name="T69" fmla="*/ 25 h 221"/>
                      <a:gd name="T70" fmla="*/ 76 w 230"/>
                      <a:gd name="T71" fmla="*/ 28 h 221"/>
                      <a:gd name="T72" fmla="*/ 80 w 230"/>
                      <a:gd name="T73" fmla="*/ 45 h 221"/>
                      <a:gd name="T74" fmla="*/ 85 w 230"/>
                      <a:gd name="T75" fmla="*/ 59 h 221"/>
                      <a:gd name="T76" fmla="*/ 78 w 230"/>
                      <a:gd name="T77" fmla="*/ 65 h 221"/>
                      <a:gd name="T78" fmla="*/ 58 w 230"/>
                      <a:gd name="T79" fmla="*/ 70 h 221"/>
                      <a:gd name="T80" fmla="*/ 56 w 230"/>
                      <a:gd name="T81" fmla="*/ 71 h 221"/>
                      <a:gd name="T82" fmla="*/ 52 w 230"/>
                      <a:gd name="T83" fmla="*/ 80 h 221"/>
                      <a:gd name="T84" fmla="*/ 45 w 230"/>
                      <a:gd name="T85" fmla="*/ 84 h 221"/>
                      <a:gd name="T86" fmla="*/ 29 w 230"/>
                      <a:gd name="T87" fmla="*/ 93 h 221"/>
                      <a:gd name="T88" fmla="*/ 20 w 230"/>
                      <a:gd name="T89" fmla="*/ 97 h 221"/>
                      <a:gd name="T90" fmla="*/ 19 w 230"/>
                      <a:gd name="T91" fmla="*/ 97 h 221"/>
                      <a:gd name="T92" fmla="*/ 0 w 230"/>
                      <a:gd name="T93" fmla="*/ 109 h 221"/>
                      <a:gd name="T94" fmla="*/ 0 w 230"/>
                      <a:gd name="T95" fmla="*/ 122 h 22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230" h="221">
                        <a:moveTo>
                          <a:pt x="0" y="122"/>
                        </a:moveTo>
                        <a:cubicBezTo>
                          <a:pt x="0" y="122"/>
                          <a:pt x="0" y="122"/>
                          <a:pt x="0" y="122"/>
                        </a:cubicBezTo>
                        <a:cubicBezTo>
                          <a:pt x="0" y="122"/>
                          <a:pt x="0" y="122"/>
                          <a:pt x="0" y="122"/>
                        </a:cubicBezTo>
                        <a:cubicBezTo>
                          <a:pt x="1" y="123"/>
                          <a:pt x="1" y="123"/>
                          <a:pt x="1" y="123"/>
                        </a:cubicBezTo>
                        <a:cubicBezTo>
                          <a:pt x="1" y="123"/>
                          <a:pt x="2" y="123"/>
                          <a:pt x="2" y="123"/>
                        </a:cubicBezTo>
                        <a:cubicBezTo>
                          <a:pt x="2" y="123"/>
                          <a:pt x="2" y="123"/>
                          <a:pt x="2" y="123"/>
                        </a:cubicBezTo>
                        <a:cubicBezTo>
                          <a:pt x="2" y="124"/>
                          <a:pt x="3" y="124"/>
                          <a:pt x="3" y="124"/>
                        </a:cubicBezTo>
                        <a:cubicBezTo>
                          <a:pt x="3" y="124"/>
                          <a:pt x="3" y="124"/>
                          <a:pt x="3" y="124"/>
                        </a:cubicBezTo>
                        <a:cubicBezTo>
                          <a:pt x="10" y="128"/>
                          <a:pt x="26" y="139"/>
                          <a:pt x="41" y="149"/>
                        </a:cubicBezTo>
                        <a:cubicBezTo>
                          <a:pt x="41" y="149"/>
                          <a:pt x="41" y="149"/>
                          <a:pt x="41" y="149"/>
                        </a:cubicBezTo>
                        <a:cubicBezTo>
                          <a:pt x="41" y="149"/>
                          <a:pt x="41" y="149"/>
                          <a:pt x="41" y="149"/>
                        </a:cubicBezTo>
                        <a:cubicBezTo>
                          <a:pt x="47" y="153"/>
                          <a:pt x="47" y="153"/>
                          <a:pt x="47" y="153"/>
                        </a:cubicBezTo>
                        <a:cubicBezTo>
                          <a:pt x="47" y="153"/>
                          <a:pt x="47" y="153"/>
                          <a:pt x="47" y="153"/>
                        </a:cubicBezTo>
                        <a:cubicBezTo>
                          <a:pt x="63" y="164"/>
                          <a:pt x="109" y="194"/>
                          <a:pt x="111" y="196"/>
                        </a:cubicBezTo>
                        <a:cubicBezTo>
                          <a:pt x="111" y="196"/>
                          <a:pt x="112" y="197"/>
                          <a:pt x="112" y="197"/>
                        </a:cubicBezTo>
                        <a:cubicBezTo>
                          <a:pt x="114" y="200"/>
                          <a:pt x="117" y="204"/>
                          <a:pt x="118" y="206"/>
                        </a:cubicBezTo>
                        <a:cubicBezTo>
                          <a:pt x="120" y="206"/>
                          <a:pt x="126" y="207"/>
                          <a:pt x="130" y="210"/>
                        </a:cubicBezTo>
                        <a:cubicBezTo>
                          <a:pt x="133" y="212"/>
                          <a:pt x="135" y="215"/>
                          <a:pt x="136" y="218"/>
                        </a:cubicBezTo>
                        <a:cubicBezTo>
                          <a:pt x="136" y="219"/>
                          <a:pt x="137" y="220"/>
                          <a:pt x="137" y="221"/>
                        </a:cubicBezTo>
                        <a:cubicBezTo>
                          <a:pt x="138" y="221"/>
                          <a:pt x="140" y="220"/>
                          <a:pt x="142" y="220"/>
                        </a:cubicBezTo>
                        <a:cubicBezTo>
                          <a:pt x="142" y="220"/>
                          <a:pt x="142" y="220"/>
                          <a:pt x="142" y="220"/>
                        </a:cubicBezTo>
                        <a:cubicBezTo>
                          <a:pt x="143" y="220"/>
                          <a:pt x="143" y="220"/>
                          <a:pt x="143" y="220"/>
                        </a:cubicBezTo>
                        <a:cubicBezTo>
                          <a:pt x="144" y="220"/>
                          <a:pt x="144" y="220"/>
                          <a:pt x="144" y="220"/>
                        </a:cubicBezTo>
                        <a:cubicBezTo>
                          <a:pt x="146" y="219"/>
                          <a:pt x="146" y="219"/>
                          <a:pt x="146" y="219"/>
                        </a:cubicBezTo>
                        <a:cubicBezTo>
                          <a:pt x="148" y="219"/>
                          <a:pt x="155" y="216"/>
                          <a:pt x="159" y="215"/>
                        </a:cubicBezTo>
                        <a:cubicBezTo>
                          <a:pt x="161" y="215"/>
                          <a:pt x="162" y="214"/>
                          <a:pt x="162" y="214"/>
                        </a:cubicBezTo>
                        <a:cubicBezTo>
                          <a:pt x="183" y="198"/>
                          <a:pt x="183" y="198"/>
                          <a:pt x="183" y="198"/>
                        </a:cubicBezTo>
                        <a:cubicBezTo>
                          <a:pt x="230" y="168"/>
                          <a:pt x="230" y="168"/>
                          <a:pt x="230" y="168"/>
                        </a:cubicBezTo>
                        <a:cubicBezTo>
                          <a:pt x="230" y="168"/>
                          <a:pt x="230" y="168"/>
                          <a:pt x="230" y="168"/>
                        </a:cubicBezTo>
                        <a:cubicBezTo>
                          <a:pt x="230" y="167"/>
                          <a:pt x="230" y="167"/>
                          <a:pt x="230" y="167"/>
                        </a:cubicBezTo>
                        <a:cubicBezTo>
                          <a:pt x="230" y="166"/>
                          <a:pt x="229" y="166"/>
                          <a:pt x="229" y="166"/>
                        </a:cubicBezTo>
                        <a:cubicBezTo>
                          <a:pt x="229" y="165"/>
                          <a:pt x="229" y="165"/>
                          <a:pt x="229" y="165"/>
                        </a:cubicBezTo>
                        <a:cubicBezTo>
                          <a:pt x="229" y="165"/>
                          <a:pt x="229" y="164"/>
                          <a:pt x="229" y="164"/>
                        </a:cubicBezTo>
                        <a:cubicBezTo>
                          <a:pt x="229" y="164"/>
                          <a:pt x="229" y="164"/>
                          <a:pt x="228" y="163"/>
                        </a:cubicBezTo>
                        <a:cubicBezTo>
                          <a:pt x="228" y="163"/>
                          <a:pt x="228" y="163"/>
                          <a:pt x="228" y="163"/>
                        </a:cubicBezTo>
                        <a:cubicBezTo>
                          <a:pt x="228" y="163"/>
                          <a:pt x="228" y="163"/>
                          <a:pt x="228" y="163"/>
                        </a:cubicBezTo>
                        <a:cubicBezTo>
                          <a:pt x="228" y="162"/>
                          <a:pt x="228" y="162"/>
                          <a:pt x="228" y="162"/>
                        </a:cubicBezTo>
                        <a:cubicBezTo>
                          <a:pt x="228" y="162"/>
                          <a:pt x="228" y="162"/>
                          <a:pt x="228" y="162"/>
                        </a:cubicBezTo>
                        <a:cubicBezTo>
                          <a:pt x="228" y="162"/>
                          <a:pt x="227" y="162"/>
                          <a:pt x="227" y="162"/>
                        </a:cubicBezTo>
                        <a:cubicBezTo>
                          <a:pt x="227" y="162"/>
                          <a:pt x="227" y="162"/>
                          <a:pt x="227" y="162"/>
                        </a:cubicBezTo>
                        <a:cubicBezTo>
                          <a:pt x="227" y="162"/>
                          <a:pt x="227" y="161"/>
                          <a:pt x="227" y="161"/>
                        </a:cubicBezTo>
                        <a:cubicBezTo>
                          <a:pt x="227" y="161"/>
                          <a:pt x="227" y="161"/>
                          <a:pt x="227" y="161"/>
                        </a:cubicBezTo>
                        <a:cubicBezTo>
                          <a:pt x="227" y="161"/>
                          <a:pt x="227" y="161"/>
                          <a:pt x="227" y="161"/>
                        </a:cubicBezTo>
                        <a:cubicBezTo>
                          <a:pt x="225" y="161"/>
                          <a:pt x="223" y="161"/>
                          <a:pt x="222" y="160"/>
                        </a:cubicBezTo>
                        <a:cubicBezTo>
                          <a:pt x="221" y="159"/>
                          <a:pt x="220" y="159"/>
                          <a:pt x="218" y="159"/>
                        </a:cubicBezTo>
                        <a:cubicBezTo>
                          <a:pt x="214" y="159"/>
                          <a:pt x="209" y="157"/>
                          <a:pt x="209" y="153"/>
                        </a:cubicBezTo>
                        <a:cubicBezTo>
                          <a:pt x="208" y="151"/>
                          <a:pt x="209" y="150"/>
                          <a:pt x="209" y="149"/>
                        </a:cubicBezTo>
                        <a:cubicBezTo>
                          <a:pt x="209" y="148"/>
                          <a:pt x="209" y="147"/>
                          <a:pt x="208" y="145"/>
                        </a:cubicBezTo>
                        <a:cubicBezTo>
                          <a:pt x="207" y="143"/>
                          <a:pt x="206" y="142"/>
                          <a:pt x="205" y="141"/>
                        </a:cubicBezTo>
                        <a:cubicBezTo>
                          <a:pt x="203" y="139"/>
                          <a:pt x="202" y="138"/>
                          <a:pt x="202" y="136"/>
                        </a:cubicBezTo>
                        <a:cubicBezTo>
                          <a:pt x="202" y="135"/>
                          <a:pt x="204" y="133"/>
                          <a:pt x="207" y="130"/>
                        </a:cubicBezTo>
                        <a:cubicBezTo>
                          <a:pt x="207" y="130"/>
                          <a:pt x="207" y="130"/>
                          <a:pt x="207" y="130"/>
                        </a:cubicBezTo>
                        <a:cubicBezTo>
                          <a:pt x="206" y="128"/>
                          <a:pt x="206" y="127"/>
                          <a:pt x="206" y="126"/>
                        </a:cubicBezTo>
                        <a:cubicBezTo>
                          <a:pt x="206" y="125"/>
                          <a:pt x="205" y="125"/>
                          <a:pt x="205" y="124"/>
                        </a:cubicBezTo>
                        <a:cubicBezTo>
                          <a:pt x="205" y="122"/>
                          <a:pt x="204" y="120"/>
                          <a:pt x="206" y="117"/>
                        </a:cubicBezTo>
                        <a:cubicBezTo>
                          <a:pt x="207" y="116"/>
                          <a:pt x="208" y="115"/>
                          <a:pt x="207" y="112"/>
                        </a:cubicBezTo>
                        <a:cubicBezTo>
                          <a:pt x="205" y="110"/>
                          <a:pt x="206" y="107"/>
                          <a:pt x="207" y="105"/>
                        </a:cubicBezTo>
                        <a:cubicBezTo>
                          <a:pt x="207" y="103"/>
                          <a:pt x="208" y="102"/>
                          <a:pt x="207" y="100"/>
                        </a:cubicBezTo>
                        <a:cubicBezTo>
                          <a:pt x="206" y="98"/>
                          <a:pt x="205" y="96"/>
                          <a:pt x="204" y="95"/>
                        </a:cubicBezTo>
                        <a:cubicBezTo>
                          <a:pt x="202" y="92"/>
                          <a:pt x="201" y="90"/>
                          <a:pt x="202" y="89"/>
                        </a:cubicBezTo>
                        <a:cubicBezTo>
                          <a:pt x="202" y="88"/>
                          <a:pt x="202" y="88"/>
                          <a:pt x="202" y="87"/>
                        </a:cubicBezTo>
                        <a:cubicBezTo>
                          <a:pt x="202" y="87"/>
                          <a:pt x="202" y="87"/>
                          <a:pt x="202" y="87"/>
                        </a:cubicBezTo>
                        <a:cubicBezTo>
                          <a:pt x="203" y="87"/>
                          <a:pt x="203" y="86"/>
                          <a:pt x="203" y="86"/>
                        </a:cubicBezTo>
                        <a:cubicBezTo>
                          <a:pt x="203" y="86"/>
                          <a:pt x="203" y="86"/>
                          <a:pt x="203" y="86"/>
                        </a:cubicBezTo>
                        <a:cubicBezTo>
                          <a:pt x="203" y="86"/>
                          <a:pt x="203" y="86"/>
                          <a:pt x="203" y="86"/>
                        </a:cubicBezTo>
                        <a:cubicBezTo>
                          <a:pt x="203" y="85"/>
                          <a:pt x="203" y="84"/>
                          <a:pt x="203" y="84"/>
                        </a:cubicBezTo>
                        <a:cubicBezTo>
                          <a:pt x="203" y="83"/>
                          <a:pt x="203" y="83"/>
                          <a:pt x="203" y="83"/>
                        </a:cubicBezTo>
                        <a:cubicBezTo>
                          <a:pt x="203" y="78"/>
                          <a:pt x="200" y="67"/>
                          <a:pt x="198" y="65"/>
                        </a:cubicBezTo>
                        <a:cubicBezTo>
                          <a:pt x="197" y="64"/>
                          <a:pt x="196" y="63"/>
                          <a:pt x="194" y="62"/>
                        </a:cubicBezTo>
                        <a:cubicBezTo>
                          <a:pt x="191" y="60"/>
                          <a:pt x="189" y="59"/>
                          <a:pt x="189" y="57"/>
                        </a:cubicBezTo>
                        <a:cubicBezTo>
                          <a:pt x="189" y="55"/>
                          <a:pt x="189" y="53"/>
                          <a:pt x="186" y="51"/>
                        </a:cubicBezTo>
                        <a:cubicBezTo>
                          <a:pt x="181" y="49"/>
                          <a:pt x="178" y="42"/>
                          <a:pt x="179" y="38"/>
                        </a:cubicBezTo>
                        <a:cubicBezTo>
                          <a:pt x="179" y="36"/>
                          <a:pt x="181" y="36"/>
                          <a:pt x="182" y="36"/>
                        </a:cubicBezTo>
                        <a:cubicBezTo>
                          <a:pt x="182" y="35"/>
                          <a:pt x="183" y="34"/>
                          <a:pt x="184" y="33"/>
                        </a:cubicBezTo>
                        <a:cubicBezTo>
                          <a:pt x="185" y="31"/>
                          <a:pt x="187" y="29"/>
                          <a:pt x="188" y="28"/>
                        </a:cubicBezTo>
                        <a:cubicBezTo>
                          <a:pt x="189" y="28"/>
                          <a:pt x="190" y="26"/>
                          <a:pt x="191" y="24"/>
                        </a:cubicBezTo>
                        <a:cubicBezTo>
                          <a:pt x="191" y="23"/>
                          <a:pt x="191" y="23"/>
                          <a:pt x="191" y="22"/>
                        </a:cubicBezTo>
                        <a:cubicBezTo>
                          <a:pt x="191" y="21"/>
                          <a:pt x="191" y="20"/>
                          <a:pt x="191" y="19"/>
                        </a:cubicBezTo>
                        <a:cubicBezTo>
                          <a:pt x="191" y="19"/>
                          <a:pt x="190" y="19"/>
                          <a:pt x="190" y="18"/>
                        </a:cubicBezTo>
                        <a:cubicBezTo>
                          <a:pt x="190" y="18"/>
                          <a:pt x="190" y="18"/>
                          <a:pt x="190" y="18"/>
                        </a:cubicBezTo>
                        <a:cubicBezTo>
                          <a:pt x="190" y="18"/>
                          <a:pt x="190" y="17"/>
                          <a:pt x="190" y="17"/>
                        </a:cubicBezTo>
                        <a:cubicBezTo>
                          <a:pt x="190" y="17"/>
                          <a:pt x="190" y="16"/>
                          <a:pt x="190" y="16"/>
                        </a:cubicBezTo>
                        <a:cubicBezTo>
                          <a:pt x="190" y="16"/>
                          <a:pt x="190" y="16"/>
                          <a:pt x="190" y="15"/>
                        </a:cubicBezTo>
                        <a:cubicBezTo>
                          <a:pt x="189" y="15"/>
                          <a:pt x="189" y="15"/>
                          <a:pt x="189" y="14"/>
                        </a:cubicBezTo>
                        <a:cubicBezTo>
                          <a:pt x="189" y="14"/>
                          <a:pt x="189" y="14"/>
                          <a:pt x="189" y="13"/>
                        </a:cubicBezTo>
                        <a:cubicBezTo>
                          <a:pt x="189" y="13"/>
                          <a:pt x="189" y="13"/>
                          <a:pt x="189" y="12"/>
                        </a:cubicBezTo>
                        <a:cubicBezTo>
                          <a:pt x="189" y="12"/>
                          <a:pt x="189" y="11"/>
                          <a:pt x="189" y="11"/>
                        </a:cubicBezTo>
                        <a:cubicBezTo>
                          <a:pt x="189" y="10"/>
                          <a:pt x="189" y="10"/>
                          <a:pt x="189" y="10"/>
                        </a:cubicBezTo>
                        <a:cubicBezTo>
                          <a:pt x="190" y="9"/>
                          <a:pt x="190" y="9"/>
                          <a:pt x="190" y="8"/>
                        </a:cubicBezTo>
                        <a:cubicBezTo>
                          <a:pt x="190" y="8"/>
                          <a:pt x="190" y="7"/>
                          <a:pt x="190" y="7"/>
                        </a:cubicBezTo>
                        <a:cubicBezTo>
                          <a:pt x="190" y="6"/>
                          <a:pt x="190" y="6"/>
                          <a:pt x="190" y="5"/>
                        </a:cubicBezTo>
                        <a:cubicBezTo>
                          <a:pt x="190" y="4"/>
                          <a:pt x="190" y="4"/>
                          <a:pt x="190" y="3"/>
                        </a:cubicBezTo>
                        <a:cubicBezTo>
                          <a:pt x="190" y="3"/>
                          <a:pt x="190" y="3"/>
                          <a:pt x="190" y="3"/>
                        </a:cubicBezTo>
                        <a:cubicBezTo>
                          <a:pt x="188" y="2"/>
                          <a:pt x="185" y="2"/>
                          <a:pt x="181" y="0"/>
                        </a:cubicBezTo>
                        <a:cubicBezTo>
                          <a:pt x="181" y="0"/>
                          <a:pt x="181" y="0"/>
                          <a:pt x="181" y="0"/>
                        </a:cubicBezTo>
                        <a:cubicBezTo>
                          <a:pt x="179" y="0"/>
                          <a:pt x="178" y="1"/>
                          <a:pt x="176" y="1"/>
                        </a:cubicBezTo>
                        <a:cubicBezTo>
                          <a:pt x="174" y="1"/>
                          <a:pt x="172" y="2"/>
                          <a:pt x="170" y="2"/>
                        </a:cubicBezTo>
                        <a:cubicBezTo>
                          <a:pt x="170" y="2"/>
                          <a:pt x="168" y="3"/>
                          <a:pt x="166" y="3"/>
                        </a:cubicBezTo>
                        <a:cubicBezTo>
                          <a:pt x="161" y="5"/>
                          <a:pt x="156" y="7"/>
                          <a:pt x="153" y="4"/>
                        </a:cubicBezTo>
                        <a:cubicBezTo>
                          <a:pt x="153" y="4"/>
                          <a:pt x="153" y="4"/>
                          <a:pt x="149" y="4"/>
                        </a:cubicBezTo>
                        <a:cubicBezTo>
                          <a:pt x="143" y="4"/>
                          <a:pt x="134" y="5"/>
                          <a:pt x="126" y="6"/>
                        </a:cubicBezTo>
                        <a:cubicBezTo>
                          <a:pt x="120" y="7"/>
                          <a:pt x="115" y="7"/>
                          <a:pt x="112" y="7"/>
                        </a:cubicBezTo>
                        <a:cubicBezTo>
                          <a:pt x="108" y="8"/>
                          <a:pt x="106" y="10"/>
                          <a:pt x="103" y="13"/>
                        </a:cubicBezTo>
                        <a:cubicBezTo>
                          <a:pt x="100" y="15"/>
                          <a:pt x="98" y="17"/>
                          <a:pt x="95" y="17"/>
                        </a:cubicBezTo>
                        <a:cubicBezTo>
                          <a:pt x="90" y="17"/>
                          <a:pt x="83" y="21"/>
                          <a:pt x="79" y="25"/>
                        </a:cubicBezTo>
                        <a:cubicBezTo>
                          <a:pt x="78" y="26"/>
                          <a:pt x="77" y="27"/>
                          <a:pt x="76" y="27"/>
                        </a:cubicBezTo>
                        <a:cubicBezTo>
                          <a:pt x="76" y="27"/>
                          <a:pt x="76" y="27"/>
                          <a:pt x="76" y="28"/>
                        </a:cubicBezTo>
                        <a:cubicBezTo>
                          <a:pt x="76" y="28"/>
                          <a:pt x="76" y="28"/>
                          <a:pt x="76" y="28"/>
                        </a:cubicBezTo>
                        <a:cubicBezTo>
                          <a:pt x="76" y="28"/>
                          <a:pt x="76" y="28"/>
                          <a:pt x="76" y="28"/>
                        </a:cubicBezTo>
                        <a:cubicBezTo>
                          <a:pt x="79" y="31"/>
                          <a:pt x="80" y="35"/>
                          <a:pt x="80" y="41"/>
                        </a:cubicBezTo>
                        <a:cubicBezTo>
                          <a:pt x="80" y="42"/>
                          <a:pt x="80" y="44"/>
                          <a:pt x="80" y="45"/>
                        </a:cubicBezTo>
                        <a:cubicBezTo>
                          <a:pt x="80" y="47"/>
                          <a:pt x="80" y="49"/>
                          <a:pt x="80" y="49"/>
                        </a:cubicBezTo>
                        <a:cubicBezTo>
                          <a:pt x="83" y="51"/>
                          <a:pt x="85" y="57"/>
                          <a:pt x="85" y="58"/>
                        </a:cubicBezTo>
                        <a:cubicBezTo>
                          <a:pt x="85" y="59"/>
                          <a:pt x="85" y="59"/>
                          <a:pt x="85" y="59"/>
                        </a:cubicBezTo>
                        <a:cubicBezTo>
                          <a:pt x="86" y="61"/>
                          <a:pt x="85" y="63"/>
                          <a:pt x="84" y="64"/>
                        </a:cubicBezTo>
                        <a:cubicBezTo>
                          <a:pt x="83" y="65"/>
                          <a:pt x="82" y="65"/>
                          <a:pt x="81" y="65"/>
                        </a:cubicBezTo>
                        <a:cubicBezTo>
                          <a:pt x="80" y="65"/>
                          <a:pt x="79" y="65"/>
                          <a:pt x="78" y="65"/>
                        </a:cubicBezTo>
                        <a:cubicBezTo>
                          <a:pt x="76" y="65"/>
                          <a:pt x="73" y="65"/>
                          <a:pt x="70" y="65"/>
                        </a:cubicBezTo>
                        <a:cubicBezTo>
                          <a:pt x="68" y="65"/>
                          <a:pt x="67" y="65"/>
                          <a:pt x="66" y="65"/>
                        </a:cubicBezTo>
                        <a:cubicBezTo>
                          <a:pt x="65" y="68"/>
                          <a:pt x="61" y="70"/>
                          <a:pt x="58" y="70"/>
                        </a:cubicBezTo>
                        <a:cubicBezTo>
                          <a:pt x="57" y="70"/>
                          <a:pt x="56" y="70"/>
                          <a:pt x="56" y="70"/>
                        </a:cubicBezTo>
                        <a:cubicBezTo>
                          <a:pt x="56" y="70"/>
                          <a:pt x="56" y="70"/>
                          <a:pt x="56" y="70"/>
                        </a:cubicBezTo>
                        <a:cubicBezTo>
                          <a:pt x="56" y="71"/>
                          <a:pt x="56" y="71"/>
                          <a:pt x="56" y="71"/>
                        </a:cubicBezTo>
                        <a:cubicBezTo>
                          <a:pt x="56" y="72"/>
                          <a:pt x="56" y="73"/>
                          <a:pt x="56" y="74"/>
                        </a:cubicBezTo>
                        <a:cubicBezTo>
                          <a:pt x="56" y="76"/>
                          <a:pt x="56" y="78"/>
                          <a:pt x="55" y="79"/>
                        </a:cubicBezTo>
                        <a:cubicBezTo>
                          <a:pt x="54" y="80"/>
                          <a:pt x="54" y="80"/>
                          <a:pt x="52" y="80"/>
                        </a:cubicBezTo>
                        <a:cubicBezTo>
                          <a:pt x="52" y="80"/>
                          <a:pt x="52" y="80"/>
                          <a:pt x="52" y="81"/>
                        </a:cubicBezTo>
                        <a:cubicBezTo>
                          <a:pt x="51" y="82"/>
                          <a:pt x="50" y="83"/>
                          <a:pt x="47" y="83"/>
                        </a:cubicBezTo>
                        <a:cubicBezTo>
                          <a:pt x="47" y="84"/>
                          <a:pt x="46" y="84"/>
                          <a:pt x="45" y="84"/>
                        </a:cubicBezTo>
                        <a:cubicBezTo>
                          <a:pt x="44" y="84"/>
                          <a:pt x="41" y="84"/>
                          <a:pt x="41" y="84"/>
                        </a:cubicBezTo>
                        <a:cubicBezTo>
                          <a:pt x="41" y="89"/>
                          <a:pt x="38" y="92"/>
                          <a:pt x="33" y="93"/>
                        </a:cubicBezTo>
                        <a:cubicBezTo>
                          <a:pt x="32" y="93"/>
                          <a:pt x="30" y="93"/>
                          <a:pt x="29" y="93"/>
                        </a:cubicBezTo>
                        <a:cubicBezTo>
                          <a:pt x="28" y="93"/>
                          <a:pt x="26" y="93"/>
                          <a:pt x="25" y="94"/>
                        </a:cubicBezTo>
                        <a:cubicBezTo>
                          <a:pt x="25" y="94"/>
                          <a:pt x="25" y="94"/>
                          <a:pt x="25" y="95"/>
                        </a:cubicBezTo>
                        <a:cubicBezTo>
                          <a:pt x="24" y="96"/>
                          <a:pt x="23" y="97"/>
                          <a:pt x="20" y="97"/>
                        </a:cubicBezTo>
                        <a:cubicBezTo>
                          <a:pt x="20" y="97"/>
                          <a:pt x="20" y="97"/>
                          <a:pt x="20" y="97"/>
                        </a:cubicBezTo>
                        <a:cubicBezTo>
                          <a:pt x="20" y="97"/>
                          <a:pt x="20" y="97"/>
                          <a:pt x="20" y="97"/>
                        </a:cubicBezTo>
                        <a:cubicBezTo>
                          <a:pt x="19" y="97"/>
                          <a:pt x="19" y="97"/>
                          <a:pt x="19" y="97"/>
                        </a:cubicBezTo>
                        <a:cubicBezTo>
                          <a:pt x="18" y="97"/>
                          <a:pt x="17" y="97"/>
                          <a:pt x="17" y="97"/>
                        </a:cubicBezTo>
                        <a:cubicBezTo>
                          <a:pt x="12" y="100"/>
                          <a:pt x="2" y="106"/>
                          <a:pt x="0" y="108"/>
                        </a:cubicBezTo>
                        <a:cubicBezTo>
                          <a:pt x="0" y="108"/>
                          <a:pt x="0" y="108"/>
                          <a:pt x="0" y="109"/>
                        </a:cubicBezTo>
                        <a:cubicBezTo>
                          <a:pt x="0" y="110"/>
                          <a:pt x="0" y="114"/>
                          <a:pt x="0" y="118"/>
                        </a:cubicBezTo>
                        <a:cubicBezTo>
                          <a:pt x="0" y="122"/>
                          <a:pt x="0" y="122"/>
                          <a:pt x="0" y="122"/>
                        </a:cubicBezTo>
                        <a:cubicBezTo>
                          <a:pt x="0" y="122"/>
                          <a:pt x="0" y="122"/>
                          <a:pt x="0" y="12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7" name="Freeform 1297">
                    <a:extLst>
                      <a:ext uri="{FF2B5EF4-FFF2-40B4-BE49-F238E27FC236}">
                        <a16:creationId xmlns="" xmlns:a16="http://schemas.microsoft.com/office/drawing/2014/main" id="{F66CE47B-5186-498C-B318-C17E9C245A1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49" y="257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8" name="Freeform 1298">
                    <a:extLst>
                      <a:ext uri="{FF2B5EF4-FFF2-40B4-BE49-F238E27FC236}">
                        <a16:creationId xmlns="" xmlns:a16="http://schemas.microsoft.com/office/drawing/2014/main" id="{7E59868E-04DC-43EB-92D2-1280F9B6DF6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55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9" name="Freeform 1299">
                    <a:extLst>
                      <a:ext uri="{FF2B5EF4-FFF2-40B4-BE49-F238E27FC236}">
                        <a16:creationId xmlns="" xmlns:a16="http://schemas.microsoft.com/office/drawing/2014/main" id="{20F6A0A2-B770-4F3A-A1C8-960D0980DBC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95" y="2643"/>
                    <a:ext cx="5" cy="2"/>
                  </a:xfrm>
                  <a:custGeom>
                    <a:gdLst>
                      <a:gd name="T0" fmla="*/ 5 w 5"/>
                      <a:gd name="T1" fmla="*/ 0 h 2"/>
                      <a:gd name="T2" fmla="*/ 0 w 5"/>
                      <a:gd name="T3" fmla="*/ 2 h 2"/>
                      <a:gd name="T4" fmla="*/ 0 w 5"/>
                      <a:gd name="T5" fmla="*/ 2 h 2"/>
                      <a:gd name="T6" fmla="*/ 5 w 5"/>
                      <a:gd name="T7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5" h="2">
                        <a:moveTo>
                          <a:pt x="5" y="0"/>
                        </a:moveTo>
                        <a:cubicBezTo>
                          <a:pt x="4" y="1"/>
                          <a:pt x="3" y="2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3" y="2"/>
                          <a:pt x="4" y="1"/>
                          <a:pt x="5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0" name="Freeform 1300">
                    <a:extLst>
                      <a:ext uri="{FF2B5EF4-FFF2-40B4-BE49-F238E27FC236}">
                        <a16:creationId xmlns="" xmlns:a16="http://schemas.microsoft.com/office/drawing/2014/main" id="{2505CDF5-0764-4317-B671-4168EE31F9C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49" y="2578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1" name="Freeform 1301">
                    <a:extLst>
                      <a:ext uri="{FF2B5EF4-FFF2-40B4-BE49-F238E27FC236}">
                        <a16:creationId xmlns="" xmlns:a16="http://schemas.microsoft.com/office/drawing/2014/main" id="{6EDE1273-7B36-4627-8EC4-08BF4C625B5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57" y="2565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1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2" name="Freeform 1302">
                    <a:extLst>
                      <a:ext uri="{FF2B5EF4-FFF2-40B4-BE49-F238E27FC236}">
                        <a16:creationId xmlns="" xmlns:a16="http://schemas.microsoft.com/office/drawing/2014/main" id="{3762927D-DBCC-41DA-A9A7-AED4E3A1E4F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58" y="256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3" name="Freeform 1303">
                    <a:extLst>
                      <a:ext uri="{FF2B5EF4-FFF2-40B4-BE49-F238E27FC236}">
                        <a16:creationId xmlns="" xmlns:a16="http://schemas.microsoft.com/office/drawing/2014/main" id="{842C1EFC-D9CF-4CBB-877B-53786BCF1B3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70" y="2632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2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4" name="Freeform 1304">
                    <a:extLst>
                      <a:ext uri="{FF2B5EF4-FFF2-40B4-BE49-F238E27FC236}">
                        <a16:creationId xmlns="" xmlns:a16="http://schemas.microsoft.com/office/drawing/2014/main" id="{1A1C1B35-2BBE-44DE-85AD-BCFBCC88975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59" y="2570"/>
                    <a:ext cx="0" cy="3"/>
                  </a:xfrm>
                  <a:custGeom>
                    <a:gdLst>
                      <a:gd name="T0" fmla="*/ 0 h 3"/>
                      <a:gd name="T1" fmla="*/ 3 h 3"/>
                      <a:gd name="T2" fmla="*/ 0 h 3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3">
                        <a:moveTo>
                          <a:pt x="0" y="0"/>
                        </a:moveTo>
                        <a:cubicBezTo>
                          <a:pt x="0" y="1"/>
                          <a:pt x="0" y="2"/>
                          <a:pt x="0" y="3"/>
                        </a:cubicBezTo>
                        <a:cubicBezTo>
                          <a:pt x="0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5" name="Freeform 1305">
                    <a:extLst>
                      <a:ext uri="{FF2B5EF4-FFF2-40B4-BE49-F238E27FC236}">
                        <a16:creationId xmlns="" xmlns:a16="http://schemas.microsoft.com/office/drawing/2014/main" id="{FCEAD6B4-DD85-4A32-8921-F63B7AD2FF9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57" y="2563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6" name="Freeform 1306">
                    <a:extLst>
                      <a:ext uri="{FF2B5EF4-FFF2-40B4-BE49-F238E27FC236}">
                        <a16:creationId xmlns="" xmlns:a16="http://schemas.microsoft.com/office/drawing/2014/main" id="{8EFDE4E7-D379-4B12-86B7-9BEFE46C395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57" y="2562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7" name="Freeform 1307">
                    <a:extLst>
                      <a:ext uri="{FF2B5EF4-FFF2-40B4-BE49-F238E27FC236}">
                        <a16:creationId xmlns="" xmlns:a16="http://schemas.microsoft.com/office/drawing/2014/main" id="{76D78BD0-95DC-4197-92B2-A73E11E7BA5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58" y="2567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8" name="Freeform 1308">
                    <a:extLst>
                      <a:ext uri="{FF2B5EF4-FFF2-40B4-BE49-F238E27FC236}">
                        <a16:creationId xmlns="" xmlns:a16="http://schemas.microsoft.com/office/drawing/2014/main" id="{28F09A4F-3347-47BB-AF6F-67B4CAC2959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58" y="2559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9" name="Freeform 1309">
                    <a:extLst>
                      <a:ext uri="{FF2B5EF4-FFF2-40B4-BE49-F238E27FC236}">
                        <a16:creationId xmlns="" xmlns:a16="http://schemas.microsoft.com/office/drawing/2014/main" id="{1D2E9E6E-BBC3-405E-9B05-082083D6868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58" y="2555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0" name="Freeform 1310">
                    <a:extLst>
                      <a:ext uri="{FF2B5EF4-FFF2-40B4-BE49-F238E27FC236}">
                        <a16:creationId xmlns="" xmlns:a16="http://schemas.microsoft.com/office/drawing/2014/main" id="{AAE1DE22-2FF4-44E7-809C-2111BC59265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73" y="2603"/>
                    <a:ext cx="159" cy="152"/>
                  </a:xfrm>
                  <a:custGeom>
                    <a:gdLst>
                      <a:gd name="T0" fmla="*/ 3 w 166"/>
                      <a:gd name="T1" fmla="*/ 34 h 159"/>
                      <a:gd name="T2" fmla="*/ 2 w 166"/>
                      <a:gd name="T3" fmla="*/ 35 h 159"/>
                      <a:gd name="T4" fmla="*/ 1 w 166"/>
                      <a:gd name="T5" fmla="*/ 35 h 159"/>
                      <a:gd name="T6" fmla="*/ 0 w 166"/>
                      <a:gd name="T7" fmla="*/ 36 h 159"/>
                      <a:gd name="T8" fmla="*/ 0 w 166"/>
                      <a:gd name="T9" fmla="*/ 36 h 159"/>
                      <a:gd name="T10" fmla="*/ 1 w 166"/>
                      <a:gd name="T11" fmla="*/ 40 h 159"/>
                      <a:gd name="T12" fmla="*/ 5 w 166"/>
                      <a:gd name="T13" fmla="*/ 53 h 159"/>
                      <a:gd name="T14" fmla="*/ 3 w 166"/>
                      <a:gd name="T15" fmla="*/ 67 h 159"/>
                      <a:gd name="T16" fmla="*/ 4 w 166"/>
                      <a:gd name="T17" fmla="*/ 73 h 159"/>
                      <a:gd name="T18" fmla="*/ 5 w 166"/>
                      <a:gd name="T19" fmla="*/ 79 h 159"/>
                      <a:gd name="T20" fmla="*/ 0 w 166"/>
                      <a:gd name="T21" fmla="*/ 84 h 159"/>
                      <a:gd name="T22" fmla="*/ 5 w 166"/>
                      <a:gd name="T23" fmla="*/ 89 h 159"/>
                      <a:gd name="T24" fmla="*/ 7 w 166"/>
                      <a:gd name="T25" fmla="*/ 99 h 159"/>
                      <a:gd name="T26" fmla="*/ 18 w 166"/>
                      <a:gd name="T27" fmla="*/ 103 h 159"/>
                      <a:gd name="T28" fmla="*/ 22 w 166"/>
                      <a:gd name="T29" fmla="*/ 105 h 159"/>
                      <a:gd name="T30" fmla="*/ 23 w 166"/>
                      <a:gd name="T31" fmla="*/ 105 h 159"/>
                      <a:gd name="T32" fmla="*/ 24 w 166"/>
                      <a:gd name="T33" fmla="*/ 106 h 159"/>
                      <a:gd name="T34" fmla="*/ 25 w 166"/>
                      <a:gd name="T35" fmla="*/ 108 h 159"/>
                      <a:gd name="T36" fmla="*/ 26 w 166"/>
                      <a:gd name="T37" fmla="*/ 109 h 159"/>
                      <a:gd name="T38" fmla="*/ 27 w 166"/>
                      <a:gd name="T39" fmla="*/ 111 h 159"/>
                      <a:gd name="T40" fmla="*/ 28 w 166"/>
                      <a:gd name="T41" fmla="*/ 113 h 159"/>
                      <a:gd name="T42" fmla="*/ 28 w 166"/>
                      <a:gd name="T43" fmla="*/ 114 h 159"/>
                      <a:gd name="T44" fmla="*/ 43 w 166"/>
                      <a:gd name="T45" fmla="*/ 117 h 159"/>
                      <a:gd name="T46" fmla="*/ 51 w 166"/>
                      <a:gd name="T47" fmla="*/ 124 h 159"/>
                      <a:gd name="T48" fmla="*/ 153 w 166"/>
                      <a:gd name="T49" fmla="*/ 159 h 159"/>
                      <a:gd name="T50" fmla="*/ 164 w 166"/>
                      <a:gd name="T51" fmla="*/ 154 h 159"/>
                      <a:gd name="T52" fmla="*/ 164 w 166"/>
                      <a:gd name="T53" fmla="*/ 131 h 159"/>
                      <a:gd name="T54" fmla="*/ 163 w 166"/>
                      <a:gd name="T55" fmla="*/ 39 h 159"/>
                      <a:gd name="T56" fmla="*/ 165 w 166"/>
                      <a:gd name="T57" fmla="*/ 24 h 159"/>
                      <a:gd name="T58" fmla="*/ 166 w 166"/>
                      <a:gd name="T59" fmla="*/ 13 h 159"/>
                      <a:gd name="T60" fmla="*/ 152 w 166"/>
                      <a:gd name="T61" fmla="*/ 10 h 159"/>
                      <a:gd name="T62" fmla="*/ 135 w 166"/>
                      <a:gd name="T63" fmla="*/ 1 h 159"/>
                      <a:gd name="T64" fmla="*/ 113 w 166"/>
                      <a:gd name="T65" fmla="*/ 17 h 159"/>
                      <a:gd name="T66" fmla="*/ 104 w 166"/>
                      <a:gd name="T67" fmla="*/ 32 h 159"/>
                      <a:gd name="T68" fmla="*/ 74 w 166"/>
                      <a:gd name="T69" fmla="*/ 21 h 159"/>
                      <a:gd name="T70" fmla="*/ 60 w 166"/>
                      <a:gd name="T71" fmla="*/ 11 h 159"/>
                      <a:gd name="T72" fmla="*/ 49 w 166"/>
                      <a:gd name="T73" fmla="*/ 5 h 159"/>
                      <a:gd name="T74" fmla="*/ 35 w 166"/>
                      <a:gd name="T75" fmla="*/ 3 h 159"/>
                      <a:gd name="T76" fmla="*/ 23 w 166"/>
                      <a:gd name="T77" fmla="*/ 1 h 159"/>
                      <a:gd name="T78" fmla="*/ 23 w 166"/>
                      <a:gd name="T79" fmla="*/ 3 h 159"/>
                      <a:gd name="T80" fmla="*/ 23 w 166"/>
                      <a:gd name="T81" fmla="*/ 4 h 159"/>
                      <a:gd name="T82" fmla="*/ 23 w 166"/>
                      <a:gd name="T83" fmla="*/ 4 h 159"/>
                      <a:gd name="T84" fmla="*/ 18 w 166"/>
                      <a:gd name="T85" fmla="*/ 9 h 159"/>
                      <a:gd name="T86" fmla="*/ 16 w 166"/>
                      <a:gd name="T87" fmla="*/ 10 h 159"/>
                      <a:gd name="T88" fmla="*/ 9 w 166"/>
                      <a:gd name="T89" fmla="*/ 17 h 159"/>
                      <a:gd name="T90" fmla="*/ 7 w 166"/>
                      <a:gd name="T91" fmla="*/ 30 h 15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</a:cxnLst>
                    <a:rect l="0" t="0" r="r" b="b"/>
                    <a:pathLst>
                      <a:path w="166" h="159">
                        <a:moveTo>
                          <a:pt x="3" y="34"/>
                        </a:moveTo>
                        <a:cubicBezTo>
                          <a:pt x="3" y="34"/>
                          <a:pt x="3" y="34"/>
                          <a:pt x="3" y="34"/>
                        </a:cubicBezTo>
                        <a:cubicBezTo>
                          <a:pt x="2" y="35"/>
                          <a:pt x="2" y="35"/>
                          <a:pt x="2" y="35"/>
                        </a:cubicBezTo>
                        <a:cubicBezTo>
                          <a:pt x="2" y="35"/>
                          <a:pt x="2" y="35"/>
                          <a:pt x="2" y="35"/>
                        </a:cubicBezTo>
                        <a:cubicBezTo>
                          <a:pt x="1" y="35"/>
                          <a:pt x="1" y="35"/>
                          <a:pt x="1" y="35"/>
                        </a:cubicBezTo>
                        <a:cubicBezTo>
                          <a:pt x="1" y="35"/>
                          <a:pt x="1" y="35"/>
                          <a:pt x="1" y="35"/>
                        </a:cubicBezTo>
                        <a:cubicBezTo>
                          <a:pt x="1" y="35"/>
                          <a:pt x="1" y="35"/>
                          <a:pt x="1" y="35"/>
                        </a:cubicBezTo>
                        <a:cubicBezTo>
                          <a:pt x="1" y="35"/>
                          <a:pt x="1" y="36"/>
                          <a:pt x="0" y="36"/>
                        </a:cubicBezTo>
                        <a:cubicBezTo>
                          <a:pt x="0" y="36"/>
                          <a:pt x="0" y="36"/>
                          <a:pt x="0" y="36"/>
                        </a:cubicBezTo>
                        <a:cubicBezTo>
                          <a:pt x="0" y="36"/>
                          <a:pt x="0" y="36"/>
                          <a:pt x="0" y="36"/>
                        </a:cubicBezTo>
                        <a:cubicBezTo>
                          <a:pt x="0" y="37"/>
                          <a:pt x="0" y="37"/>
                          <a:pt x="0" y="37"/>
                        </a:cubicBezTo>
                        <a:cubicBezTo>
                          <a:pt x="0" y="38"/>
                          <a:pt x="1" y="39"/>
                          <a:pt x="1" y="40"/>
                        </a:cubicBezTo>
                        <a:cubicBezTo>
                          <a:pt x="2" y="41"/>
                          <a:pt x="4" y="43"/>
                          <a:pt x="5" y="45"/>
                        </a:cubicBezTo>
                        <a:cubicBezTo>
                          <a:pt x="6" y="49"/>
                          <a:pt x="5" y="51"/>
                          <a:pt x="5" y="53"/>
                        </a:cubicBezTo>
                        <a:cubicBezTo>
                          <a:pt x="4" y="55"/>
                          <a:pt x="4" y="56"/>
                          <a:pt x="4" y="57"/>
                        </a:cubicBezTo>
                        <a:cubicBezTo>
                          <a:pt x="7" y="62"/>
                          <a:pt x="5" y="65"/>
                          <a:pt x="3" y="67"/>
                        </a:cubicBezTo>
                        <a:cubicBezTo>
                          <a:pt x="3" y="68"/>
                          <a:pt x="3" y="69"/>
                          <a:pt x="3" y="70"/>
                        </a:cubicBezTo>
                        <a:cubicBezTo>
                          <a:pt x="3" y="71"/>
                          <a:pt x="4" y="72"/>
                          <a:pt x="4" y="73"/>
                        </a:cubicBezTo>
                        <a:cubicBezTo>
                          <a:pt x="4" y="73"/>
                          <a:pt x="4" y="74"/>
                          <a:pt x="4" y="75"/>
                        </a:cubicBezTo>
                        <a:cubicBezTo>
                          <a:pt x="5" y="76"/>
                          <a:pt x="6" y="78"/>
                          <a:pt x="5" y="79"/>
                        </a:cubicBezTo>
                        <a:cubicBezTo>
                          <a:pt x="5" y="79"/>
                          <a:pt x="4" y="80"/>
                          <a:pt x="4" y="80"/>
                        </a:cubicBezTo>
                        <a:cubicBezTo>
                          <a:pt x="2" y="82"/>
                          <a:pt x="1" y="83"/>
                          <a:pt x="0" y="84"/>
                        </a:cubicBezTo>
                        <a:cubicBezTo>
                          <a:pt x="0" y="84"/>
                          <a:pt x="1" y="85"/>
                          <a:pt x="2" y="85"/>
                        </a:cubicBezTo>
                        <a:cubicBezTo>
                          <a:pt x="3" y="86"/>
                          <a:pt x="4" y="88"/>
                          <a:pt x="5" y="89"/>
                        </a:cubicBezTo>
                        <a:cubicBezTo>
                          <a:pt x="7" y="93"/>
                          <a:pt x="7" y="95"/>
                          <a:pt x="7" y="97"/>
                        </a:cubicBezTo>
                        <a:cubicBezTo>
                          <a:pt x="7" y="98"/>
                          <a:pt x="6" y="98"/>
                          <a:pt x="7" y="99"/>
                        </a:cubicBezTo>
                        <a:cubicBezTo>
                          <a:pt x="7" y="100"/>
                          <a:pt x="10" y="102"/>
                          <a:pt x="12" y="102"/>
                        </a:cubicBezTo>
                        <a:cubicBezTo>
                          <a:pt x="15" y="102"/>
                          <a:pt x="16" y="103"/>
                          <a:pt x="18" y="103"/>
                        </a:cubicBezTo>
                        <a:cubicBezTo>
                          <a:pt x="19" y="104"/>
                          <a:pt x="20" y="104"/>
                          <a:pt x="21" y="104"/>
                        </a:cubicBezTo>
                        <a:cubicBezTo>
                          <a:pt x="21" y="104"/>
                          <a:pt x="22" y="104"/>
                          <a:pt x="22" y="105"/>
                        </a:cubicBezTo>
                        <a:cubicBezTo>
                          <a:pt x="22" y="105"/>
                          <a:pt x="22" y="105"/>
                          <a:pt x="23" y="105"/>
                        </a:cubicBezTo>
                        <a:cubicBezTo>
                          <a:pt x="23" y="105"/>
                          <a:pt x="23" y="105"/>
                          <a:pt x="23" y="105"/>
                        </a:cubicBezTo>
                        <a:cubicBezTo>
                          <a:pt x="24" y="105"/>
                          <a:pt x="24" y="106"/>
                          <a:pt x="24" y="106"/>
                        </a:cubicBezTo>
                        <a:cubicBezTo>
                          <a:pt x="24" y="106"/>
                          <a:pt x="24" y="106"/>
                          <a:pt x="24" y="106"/>
                        </a:cubicBezTo>
                        <a:cubicBezTo>
                          <a:pt x="25" y="106"/>
                          <a:pt x="25" y="107"/>
                          <a:pt x="25" y="107"/>
                        </a:cubicBezTo>
                        <a:cubicBezTo>
                          <a:pt x="25" y="107"/>
                          <a:pt x="25" y="107"/>
                          <a:pt x="25" y="108"/>
                        </a:cubicBezTo>
                        <a:cubicBezTo>
                          <a:pt x="26" y="108"/>
                          <a:pt x="26" y="108"/>
                          <a:pt x="26" y="108"/>
                        </a:cubicBezTo>
                        <a:cubicBezTo>
                          <a:pt x="26" y="109"/>
                          <a:pt x="26" y="109"/>
                          <a:pt x="26" y="109"/>
                        </a:cubicBezTo>
                        <a:cubicBezTo>
                          <a:pt x="26" y="109"/>
                          <a:pt x="26" y="110"/>
                          <a:pt x="27" y="110"/>
                        </a:cubicBezTo>
                        <a:cubicBezTo>
                          <a:pt x="27" y="110"/>
                          <a:pt x="27" y="111"/>
                          <a:pt x="27" y="111"/>
                        </a:cubicBezTo>
                        <a:cubicBezTo>
                          <a:pt x="27" y="111"/>
                          <a:pt x="27" y="111"/>
                          <a:pt x="27" y="112"/>
                        </a:cubicBezTo>
                        <a:cubicBezTo>
                          <a:pt x="27" y="112"/>
                          <a:pt x="28" y="113"/>
                          <a:pt x="28" y="113"/>
                        </a:cubicBezTo>
                        <a:cubicBezTo>
                          <a:pt x="28" y="113"/>
                          <a:pt x="28" y="113"/>
                          <a:pt x="28" y="114"/>
                        </a:cubicBezTo>
                        <a:cubicBezTo>
                          <a:pt x="28" y="114"/>
                          <a:pt x="28" y="114"/>
                          <a:pt x="28" y="114"/>
                        </a:cubicBezTo>
                        <a:cubicBezTo>
                          <a:pt x="31" y="114"/>
                          <a:pt x="38" y="115"/>
                          <a:pt x="42" y="117"/>
                        </a:cubicBezTo>
                        <a:cubicBezTo>
                          <a:pt x="42" y="117"/>
                          <a:pt x="42" y="117"/>
                          <a:pt x="43" y="117"/>
                        </a:cubicBezTo>
                        <a:cubicBezTo>
                          <a:pt x="43" y="117"/>
                          <a:pt x="44" y="117"/>
                          <a:pt x="44" y="117"/>
                        </a:cubicBezTo>
                        <a:cubicBezTo>
                          <a:pt x="47" y="120"/>
                          <a:pt x="50" y="122"/>
                          <a:pt x="51" y="124"/>
                        </a:cubicBezTo>
                        <a:cubicBezTo>
                          <a:pt x="69" y="114"/>
                          <a:pt x="69" y="114"/>
                          <a:pt x="69" y="114"/>
                        </a:cubicBezTo>
                        <a:cubicBezTo>
                          <a:pt x="153" y="159"/>
                          <a:pt x="153" y="159"/>
                          <a:pt x="153" y="159"/>
                        </a:cubicBezTo>
                        <a:cubicBezTo>
                          <a:pt x="153" y="154"/>
                          <a:pt x="153" y="154"/>
                          <a:pt x="153" y="154"/>
                        </a:cubicBezTo>
                        <a:cubicBezTo>
                          <a:pt x="164" y="154"/>
                          <a:pt x="164" y="154"/>
                          <a:pt x="164" y="154"/>
                        </a:cubicBezTo>
                        <a:cubicBezTo>
                          <a:pt x="164" y="135"/>
                          <a:pt x="164" y="135"/>
                          <a:pt x="164" y="135"/>
                        </a:cubicBezTo>
                        <a:cubicBezTo>
                          <a:pt x="164" y="131"/>
                          <a:pt x="164" y="131"/>
                          <a:pt x="164" y="131"/>
                        </a:cubicBezTo>
                        <a:cubicBezTo>
                          <a:pt x="164" y="46"/>
                          <a:pt x="164" y="46"/>
                          <a:pt x="164" y="46"/>
                        </a:cubicBezTo>
                        <a:cubicBezTo>
                          <a:pt x="164" y="43"/>
                          <a:pt x="163" y="41"/>
                          <a:pt x="163" y="39"/>
                        </a:cubicBezTo>
                        <a:cubicBezTo>
                          <a:pt x="162" y="35"/>
                          <a:pt x="161" y="31"/>
                          <a:pt x="164" y="28"/>
                        </a:cubicBezTo>
                        <a:cubicBezTo>
                          <a:pt x="165" y="26"/>
                          <a:pt x="165" y="26"/>
                          <a:pt x="165" y="24"/>
                        </a:cubicBezTo>
                        <a:cubicBezTo>
                          <a:pt x="164" y="22"/>
                          <a:pt x="164" y="19"/>
                          <a:pt x="165" y="14"/>
                        </a:cubicBezTo>
                        <a:cubicBezTo>
                          <a:pt x="166" y="13"/>
                          <a:pt x="166" y="13"/>
                          <a:pt x="166" y="13"/>
                        </a:cubicBezTo>
                        <a:cubicBezTo>
                          <a:pt x="166" y="12"/>
                          <a:pt x="161" y="11"/>
                          <a:pt x="157" y="11"/>
                        </a:cubicBezTo>
                        <a:cubicBezTo>
                          <a:pt x="156" y="10"/>
                          <a:pt x="154" y="10"/>
                          <a:pt x="152" y="10"/>
                        </a:cubicBezTo>
                        <a:cubicBezTo>
                          <a:pt x="147" y="9"/>
                          <a:pt x="145" y="7"/>
                          <a:pt x="143" y="5"/>
                        </a:cubicBezTo>
                        <a:cubicBezTo>
                          <a:pt x="142" y="3"/>
                          <a:pt x="140" y="1"/>
                          <a:pt x="135" y="1"/>
                        </a:cubicBezTo>
                        <a:cubicBezTo>
                          <a:pt x="125" y="0"/>
                          <a:pt x="112" y="9"/>
                          <a:pt x="112" y="12"/>
                        </a:cubicBezTo>
                        <a:cubicBezTo>
                          <a:pt x="112" y="13"/>
                          <a:pt x="113" y="15"/>
                          <a:pt x="113" y="17"/>
                        </a:cubicBezTo>
                        <a:cubicBezTo>
                          <a:pt x="115" y="20"/>
                          <a:pt x="116" y="24"/>
                          <a:pt x="113" y="28"/>
                        </a:cubicBezTo>
                        <a:cubicBezTo>
                          <a:pt x="111" y="31"/>
                          <a:pt x="108" y="32"/>
                          <a:pt x="104" y="32"/>
                        </a:cubicBezTo>
                        <a:cubicBezTo>
                          <a:pt x="100" y="32"/>
                          <a:pt x="96" y="31"/>
                          <a:pt x="93" y="28"/>
                        </a:cubicBezTo>
                        <a:cubicBezTo>
                          <a:pt x="87" y="23"/>
                          <a:pt x="79" y="21"/>
                          <a:pt x="74" y="21"/>
                        </a:cubicBezTo>
                        <a:cubicBezTo>
                          <a:pt x="69" y="21"/>
                          <a:pt x="65" y="20"/>
                          <a:pt x="62" y="17"/>
                        </a:cubicBezTo>
                        <a:cubicBezTo>
                          <a:pt x="61" y="15"/>
                          <a:pt x="60" y="13"/>
                          <a:pt x="60" y="11"/>
                        </a:cubicBezTo>
                        <a:cubicBezTo>
                          <a:pt x="61" y="10"/>
                          <a:pt x="61" y="8"/>
                          <a:pt x="55" y="7"/>
                        </a:cubicBezTo>
                        <a:cubicBezTo>
                          <a:pt x="53" y="6"/>
                          <a:pt x="51" y="6"/>
                          <a:pt x="49" y="5"/>
                        </a:cubicBezTo>
                        <a:cubicBezTo>
                          <a:pt x="46" y="4"/>
                          <a:pt x="43" y="2"/>
                          <a:pt x="39" y="2"/>
                        </a:cubicBezTo>
                        <a:cubicBezTo>
                          <a:pt x="38" y="2"/>
                          <a:pt x="36" y="2"/>
                          <a:pt x="35" y="3"/>
                        </a:cubicBezTo>
                        <a:cubicBezTo>
                          <a:pt x="31" y="3"/>
                          <a:pt x="26" y="2"/>
                          <a:pt x="23" y="1"/>
                        </a:cubicBezTo>
                        <a:cubicBezTo>
                          <a:pt x="23" y="1"/>
                          <a:pt x="23" y="1"/>
                          <a:pt x="23" y="1"/>
                        </a:cubicBezTo>
                        <a:cubicBezTo>
                          <a:pt x="23" y="2"/>
                          <a:pt x="23" y="2"/>
                          <a:pt x="23" y="2"/>
                        </a:cubicBezTo>
                        <a:cubicBezTo>
                          <a:pt x="23" y="2"/>
                          <a:pt x="23" y="3"/>
                          <a:pt x="23" y="3"/>
                        </a:cubicBezTo>
                        <a:cubicBezTo>
                          <a:pt x="23" y="3"/>
                          <a:pt x="23" y="3"/>
                          <a:pt x="23" y="4"/>
                        </a:cubicBezTo>
                        <a:cubicBezTo>
                          <a:pt x="23" y="4"/>
                          <a:pt x="23" y="4"/>
                          <a:pt x="23" y="4"/>
                        </a:cubicBezTo>
                        <a:cubicBezTo>
                          <a:pt x="23" y="4"/>
                          <a:pt x="23" y="4"/>
                          <a:pt x="23" y="4"/>
                        </a:cubicBezTo>
                        <a:cubicBezTo>
                          <a:pt x="23" y="4"/>
                          <a:pt x="23" y="4"/>
                          <a:pt x="23" y="4"/>
                        </a:cubicBezTo>
                        <a:cubicBezTo>
                          <a:pt x="23" y="8"/>
                          <a:pt x="20" y="9"/>
                          <a:pt x="18" y="9"/>
                        </a:cubicBezTo>
                        <a:cubicBezTo>
                          <a:pt x="18" y="9"/>
                          <a:pt x="18" y="9"/>
                          <a:pt x="18" y="9"/>
                        </a:cubicBezTo>
                        <a:cubicBezTo>
                          <a:pt x="18" y="9"/>
                          <a:pt x="17" y="9"/>
                          <a:pt x="17" y="9"/>
                        </a:cubicBezTo>
                        <a:cubicBezTo>
                          <a:pt x="17" y="9"/>
                          <a:pt x="16" y="10"/>
                          <a:pt x="16" y="10"/>
                        </a:cubicBezTo>
                        <a:cubicBezTo>
                          <a:pt x="14" y="12"/>
                          <a:pt x="13" y="13"/>
                          <a:pt x="12" y="14"/>
                        </a:cubicBezTo>
                        <a:cubicBezTo>
                          <a:pt x="11" y="15"/>
                          <a:pt x="10" y="16"/>
                          <a:pt x="9" y="17"/>
                        </a:cubicBezTo>
                        <a:cubicBezTo>
                          <a:pt x="8" y="18"/>
                          <a:pt x="8" y="19"/>
                          <a:pt x="9" y="20"/>
                        </a:cubicBezTo>
                        <a:cubicBezTo>
                          <a:pt x="10" y="22"/>
                          <a:pt x="8" y="28"/>
                          <a:pt x="7" y="30"/>
                        </a:cubicBezTo>
                        <a:cubicBezTo>
                          <a:pt x="6" y="32"/>
                          <a:pt x="4" y="33"/>
                          <a:pt x="3" y="3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1" name="Rectangle 1311">
                    <a:extLst>
                      <a:ext uri="{FF2B5EF4-FFF2-40B4-BE49-F238E27FC236}">
                        <a16:creationId xmlns="" xmlns:a16="http://schemas.microsoft.com/office/drawing/2014/main" id="{FF6C8D19-F372-416D-86E5-12030C25ECB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95" y="2607"/>
                    <a:ext cx="1" cy="1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2" name="Freeform 1312">
                    <a:extLst>
                      <a:ext uri="{FF2B5EF4-FFF2-40B4-BE49-F238E27FC236}">
                        <a16:creationId xmlns="" xmlns:a16="http://schemas.microsoft.com/office/drawing/2014/main" id="{0EEEECBA-4687-44A3-AB2B-9880B894B81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95" y="260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3" name="Freeform 1313">
                    <a:extLst>
                      <a:ext uri="{FF2B5EF4-FFF2-40B4-BE49-F238E27FC236}">
                        <a16:creationId xmlns="" xmlns:a16="http://schemas.microsoft.com/office/drawing/2014/main" id="{C07C23A1-A1A6-4CBE-9DF0-848BDBFF64C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76" y="2631"/>
                    <a:ext cx="4" cy="4"/>
                  </a:xfrm>
                  <a:custGeom>
                    <a:gdLst>
                      <a:gd name="T0" fmla="*/ 4 w 4"/>
                      <a:gd name="T1" fmla="*/ 0 h 4"/>
                      <a:gd name="T2" fmla="*/ 0 w 4"/>
                      <a:gd name="T3" fmla="*/ 4 h 4"/>
                      <a:gd name="T4" fmla="*/ 0 w 4"/>
                      <a:gd name="T5" fmla="*/ 4 h 4"/>
                      <a:gd name="T6" fmla="*/ 4 w 4"/>
                      <a:gd name="T7" fmla="*/ 0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" h="4">
                        <a:moveTo>
                          <a:pt x="4" y="0"/>
                        </a:moveTo>
                        <a:cubicBezTo>
                          <a:pt x="3" y="2"/>
                          <a:pt x="1" y="3"/>
                          <a:pt x="0" y="4"/>
                        </a:cubicBezTo>
                        <a:cubicBezTo>
                          <a:pt x="0" y="4"/>
                          <a:pt x="0" y="4"/>
                          <a:pt x="0" y="4"/>
                        </a:cubicBezTo>
                        <a:cubicBezTo>
                          <a:pt x="1" y="3"/>
                          <a:pt x="3" y="2"/>
                          <a:pt x="4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4" name="Freeform 1314">
                    <a:extLst>
                      <a:ext uri="{FF2B5EF4-FFF2-40B4-BE49-F238E27FC236}">
                        <a16:creationId xmlns="" xmlns:a16="http://schemas.microsoft.com/office/drawing/2014/main" id="{9FC732FF-72A7-40A0-95E1-7659EBA3772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82" y="2612"/>
                    <a:ext cx="6" cy="7"/>
                  </a:xfrm>
                  <a:custGeom>
                    <a:gdLst>
                      <a:gd name="T0" fmla="*/ 7 w 7"/>
                      <a:gd name="T1" fmla="*/ 0 h 7"/>
                      <a:gd name="T2" fmla="*/ 3 w 7"/>
                      <a:gd name="T3" fmla="*/ 4 h 7"/>
                      <a:gd name="T4" fmla="*/ 0 w 7"/>
                      <a:gd name="T5" fmla="*/ 7 h 7"/>
                      <a:gd name="T6" fmla="*/ 3 w 7"/>
                      <a:gd name="T7" fmla="*/ 4 h 7"/>
                      <a:gd name="T8" fmla="*/ 7 w 7"/>
                      <a:gd name="T9" fmla="*/ 0 h 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7">
                        <a:moveTo>
                          <a:pt x="7" y="0"/>
                        </a:moveTo>
                        <a:cubicBezTo>
                          <a:pt x="5" y="2"/>
                          <a:pt x="4" y="3"/>
                          <a:pt x="3" y="4"/>
                        </a:cubicBezTo>
                        <a:cubicBezTo>
                          <a:pt x="2" y="5"/>
                          <a:pt x="1" y="6"/>
                          <a:pt x="0" y="7"/>
                        </a:cubicBezTo>
                        <a:cubicBezTo>
                          <a:pt x="1" y="6"/>
                          <a:pt x="2" y="5"/>
                          <a:pt x="3" y="4"/>
                        </a:cubicBezTo>
                        <a:cubicBezTo>
                          <a:pt x="4" y="3"/>
                          <a:pt x="5" y="2"/>
                          <a:pt x="7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5" name="Freeform 1315">
                    <a:extLst>
                      <a:ext uri="{FF2B5EF4-FFF2-40B4-BE49-F238E27FC236}">
                        <a16:creationId xmlns="" xmlns:a16="http://schemas.microsoft.com/office/drawing/2014/main" id="{DE022ADA-A0B8-4531-8978-6C33A8EE4BF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95" y="2605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6" name="Freeform 1316">
                    <a:extLst>
                      <a:ext uri="{FF2B5EF4-FFF2-40B4-BE49-F238E27FC236}">
                        <a16:creationId xmlns="" xmlns:a16="http://schemas.microsoft.com/office/drawing/2014/main" id="{1FF20A59-6D48-4A76-A632-C21B94478FF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74" y="2636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  <a:gd name="T3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7" name="Oval 1317">
                    <a:extLst>
                      <a:ext uri="{FF2B5EF4-FFF2-40B4-BE49-F238E27FC236}">
                        <a16:creationId xmlns="" xmlns:a16="http://schemas.microsoft.com/office/drawing/2014/main" id="{B52BEE8C-6414-4AB1-B3F8-18A51B8A7B5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73" y="2637"/>
                    <a:ext cx="1" cy="1"/>
                  </a:xfrm>
                  <a:prstGeom prst="ellipse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8" name="Freeform 1318">
                    <a:extLst>
                      <a:ext uri="{FF2B5EF4-FFF2-40B4-BE49-F238E27FC236}">
                        <a16:creationId xmlns="" xmlns:a16="http://schemas.microsoft.com/office/drawing/2014/main" id="{32F33904-AB88-49D6-B317-646CAA82F95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5" y="2703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1" y="0"/>
                          <a:pt x="0" y="0"/>
                        </a:cubicBezTo>
                        <a:cubicBezTo>
                          <a:pt x="1" y="0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9" name="Freeform 1319">
                    <a:extLst>
                      <a:ext uri="{FF2B5EF4-FFF2-40B4-BE49-F238E27FC236}">
                        <a16:creationId xmlns="" xmlns:a16="http://schemas.microsoft.com/office/drawing/2014/main" id="{CF286A4E-05F7-4BAF-867B-3D73EE82B94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4" y="2703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0" name="Freeform 1320">
                    <a:extLst>
                      <a:ext uri="{FF2B5EF4-FFF2-40B4-BE49-F238E27FC236}">
                        <a16:creationId xmlns="" xmlns:a16="http://schemas.microsoft.com/office/drawing/2014/main" id="{8EEBE47B-8770-4C43-81A5-FA4BC07C151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7" y="2706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1" name="Freeform 1321">
                    <a:extLst>
                      <a:ext uri="{FF2B5EF4-FFF2-40B4-BE49-F238E27FC236}">
                        <a16:creationId xmlns="" xmlns:a16="http://schemas.microsoft.com/office/drawing/2014/main" id="{12F067E7-53E5-49E7-B1D7-64896D0200A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75" y="2635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2" name="Freeform 1322">
                    <a:extLst>
                      <a:ext uri="{FF2B5EF4-FFF2-40B4-BE49-F238E27FC236}">
                        <a16:creationId xmlns="" xmlns:a16="http://schemas.microsoft.com/office/drawing/2014/main" id="{FE82170E-AC69-4D20-B658-9800A40260B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00" y="2711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3" name="Freeform 1323">
                    <a:extLst>
                      <a:ext uri="{FF2B5EF4-FFF2-40B4-BE49-F238E27FC236}">
                        <a16:creationId xmlns="" xmlns:a16="http://schemas.microsoft.com/office/drawing/2014/main" id="{636604C1-B01E-40BC-B9FF-3BE0BD71F6C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6" y="2704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1" y="0"/>
                          <a:pt x="1" y="1"/>
                          <a:pt x="1" y="1"/>
                        </a:cubicBezTo>
                        <a:cubicBezTo>
                          <a:pt x="1" y="1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4" name="Freeform 1324">
                    <a:extLst>
                      <a:ext uri="{FF2B5EF4-FFF2-40B4-BE49-F238E27FC236}">
                        <a16:creationId xmlns="" xmlns:a16="http://schemas.microsoft.com/office/drawing/2014/main" id="{EA96CDB8-4637-4F4F-A713-9FC7E990F64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74" y="263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5" name="Freeform 1325">
                    <a:extLst>
                      <a:ext uri="{FF2B5EF4-FFF2-40B4-BE49-F238E27FC236}">
                        <a16:creationId xmlns="" xmlns:a16="http://schemas.microsoft.com/office/drawing/2014/main" id="{E32D6937-D486-43F0-969C-F2E38178BA6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8" y="2707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6" name="Freeform 1326">
                    <a:extLst>
                      <a:ext uri="{FF2B5EF4-FFF2-40B4-BE49-F238E27FC236}">
                        <a16:creationId xmlns="" xmlns:a16="http://schemas.microsoft.com/office/drawing/2014/main" id="{A06D762E-F250-4C56-BEF1-86B301237B1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99" y="2709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7" name="Freeform 1327">
                    <a:extLst>
                      <a:ext uri="{FF2B5EF4-FFF2-40B4-BE49-F238E27FC236}">
                        <a16:creationId xmlns="" xmlns:a16="http://schemas.microsoft.com/office/drawing/2014/main" id="{70336816-C54A-4118-8C9F-06DE627A64C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73" y="2636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1"/>
                          <a:pt x="1" y="0"/>
                          <a:pt x="1" y="0"/>
                        </a:cubicBezTo>
                        <a:cubicBezTo>
                          <a:pt x="1" y="0"/>
                          <a:pt x="1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8" name="Freeform 1328">
                    <a:extLst>
                      <a:ext uri="{FF2B5EF4-FFF2-40B4-BE49-F238E27FC236}">
                        <a16:creationId xmlns="" xmlns:a16="http://schemas.microsoft.com/office/drawing/2014/main" id="{907743A3-23E7-43CF-AA31-1359C22B6B2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74" y="2635"/>
                    <a:ext cx="2" cy="1"/>
                  </a:xfrm>
                  <a:custGeom>
                    <a:gdLst>
                      <a:gd name="T0" fmla="*/ 0 w 2"/>
                      <a:gd name="T1" fmla="*/ 1 h 1"/>
                      <a:gd name="T2" fmla="*/ 0 w 2"/>
                      <a:gd name="T3" fmla="*/ 1 h 1"/>
                      <a:gd name="T4" fmla="*/ 1 w 2"/>
                      <a:gd name="T5" fmla="*/ 1 h 1"/>
                      <a:gd name="T6" fmla="*/ 2 w 2"/>
                      <a:gd name="T7" fmla="*/ 0 h 1"/>
                      <a:gd name="T8" fmla="*/ 2 w 2"/>
                      <a:gd name="T9" fmla="*/ 0 h 1"/>
                      <a:gd name="T10" fmla="*/ 1 w 2"/>
                      <a:gd name="T11" fmla="*/ 1 h 1"/>
                      <a:gd name="T12" fmla="*/ 0 w 2"/>
                      <a:gd name="T13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ubicBezTo>
                          <a:pt x="1" y="1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1" y="0"/>
                          <a:pt x="1" y="1"/>
                          <a:pt x="1" y="1"/>
                        </a:cubicBezTo>
                        <a:cubicBezTo>
                          <a:pt x="1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9" name="Freeform 1329">
                    <a:extLst>
                      <a:ext uri="{FF2B5EF4-FFF2-40B4-BE49-F238E27FC236}">
                        <a16:creationId xmlns="" xmlns:a16="http://schemas.microsoft.com/office/drawing/2014/main" id="{466E6A5F-0DE3-4731-A088-4C9B6953783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0" y="2824"/>
                    <a:ext cx="16" cy="4"/>
                  </a:xfrm>
                  <a:custGeom>
                    <a:gdLst>
                      <a:gd name="T0" fmla="*/ 0 w 17"/>
                      <a:gd name="T1" fmla="*/ 5 h 5"/>
                      <a:gd name="T2" fmla="*/ 0 w 17"/>
                      <a:gd name="T3" fmla="*/ 5 h 5"/>
                      <a:gd name="T4" fmla="*/ 0 w 17"/>
                      <a:gd name="T5" fmla="*/ 5 h 5"/>
                      <a:gd name="T6" fmla="*/ 1 w 17"/>
                      <a:gd name="T7" fmla="*/ 5 h 5"/>
                      <a:gd name="T8" fmla="*/ 12 w 17"/>
                      <a:gd name="T9" fmla="*/ 2 h 5"/>
                      <a:gd name="T10" fmla="*/ 17 w 17"/>
                      <a:gd name="T11" fmla="*/ 1 h 5"/>
                      <a:gd name="T12" fmla="*/ 14 w 17"/>
                      <a:gd name="T13" fmla="*/ 1 h 5"/>
                      <a:gd name="T14" fmla="*/ 11 w 17"/>
                      <a:gd name="T15" fmla="*/ 2 h 5"/>
                      <a:gd name="T16" fmla="*/ 11 w 17"/>
                      <a:gd name="T17" fmla="*/ 2 h 5"/>
                      <a:gd name="T18" fmla="*/ 8 w 17"/>
                      <a:gd name="T19" fmla="*/ 3 h 5"/>
                      <a:gd name="T20" fmla="*/ 8 w 17"/>
                      <a:gd name="T21" fmla="*/ 3 h 5"/>
                      <a:gd name="T22" fmla="*/ 4 w 17"/>
                      <a:gd name="T23" fmla="*/ 3 h 5"/>
                      <a:gd name="T24" fmla="*/ 4 w 17"/>
                      <a:gd name="T25" fmla="*/ 3 h 5"/>
                      <a:gd name="T26" fmla="*/ 1 w 17"/>
                      <a:gd name="T27" fmla="*/ 3 h 5"/>
                      <a:gd name="T28" fmla="*/ 1 w 17"/>
                      <a:gd name="T29" fmla="*/ 3 h 5"/>
                      <a:gd name="T30" fmla="*/ 0 w 17"/>
                      <a:gd name="T31" fmla="*/ 5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7" h="5">
                        <a:moveTo>
                          <a:pt x="0" y="5"/>
                        </a:moveTo>
                        <a:cubicBezTo>
                          <a:pt x="0" y="5"/>
                          <a:pt x="0" y="5"/>
                          <a:pt x="0" y="5"/>
                        </a:cubicBezTo>
                        <a:cubicBezTo>
                          <a:pt x="0" y="5"/>
                          <a:pt x="0" y="5"/>
                          <a:pt x="0" y="5"/>
                        </a:cubicBezTo>
                        <a:cubicBezTo>
                          <a:pt x="0" y="5"/>
                          <a:pt x="1" y="5"/>
                          <a:pt x="1" y="5"/>
                        </a:cubicBezTo>
                        <a:cubicBezTo>
                          <a:pt x="4" y="5"/>
                          <a:pt x="11" y="4"/>
                          <a:pt x="12" y="2"/>
                        </a:cubicBezTo>
                        <a:cubicBezTo>
                          <a:pt x="14" y="1"/>
                          <a:pt x="15" y="1"/>
                          <a:pt x="17" y="1"/>
                        </a:cubicBezTo>
                        <a:cubicBezTo>
                          <a:pt x="16" y="0"/>
                          <a:pt x="15" y="0"/>
                          <a:pt x="14" y="1"/>
                        </a:cubicBezTo>
                        <a:cubicBezTo>
                          <a:pt x="13" y="1"/>
                          <a:pt x="12" y="2"/>
                          <a:pt x="11" y="2"/>
                        </a:cubicBezTo>
                        <a:cubicBezTo>
                          <a:pt x="11" y="2"/>
                          <a:pt x="11" y="2"/>
                          <a:pt x="11" y="2"/>
                        </a:cubicBezTo>
                        <a:cubicBezTo>
                          <a:pt x="10" y="2"/>
                          <a:pt x="9" y="3"/>
                          <a:pt x="8" y="3"/>
                        </a:cubicBezTo>
                        <a:cubicBezTo>
                          <a:pt x="8" y="3"/>
                          <a:pt x="8" y="3"/>
                          <a:pt x="8" y="3"/>
                        </a:cubicBezTo>
                        <a:cubicBezTo>
                          <a:pt x="7" y="3"/>
                          <a:pt x="5" y="3"/>
                          <a:pt x="4" y="3"/>
                        </a:cubicBezTo>
                        <a:cubicBezTo>
                          <a:pt x="4" y="3"/>
                          <a:pt x="4" y="3"/>
                          <a:pt x="4" y="3"/>
                        </a:cubicBezTo>
                        <a:cubicBezTo>
                          <a:pt x="3" y="3"/>
                          <a:pt x="2" y="3"/>
                          <a:pt x="1" y="3"/>
                        </a:cubicBezTo>
                        <a:cubicBezTo>
                          <a:pt x="1" y="3"/>
                          <a:pt x="1" y="3"/>
                          <a:pt x="1" y="3"/>
                        </a:cubicBezTo>
                        <a:cubicBezTo>
                          <a:pt x="1" y="4"/>
                          <a:pt x="0" y="4"/>
                          <a:pt x="0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0" name="Freeform 1330">
                    <a:extLst>
                      <a:ext uri="{FF2B5EF4-FFF2-40B4-BE49-F238E27FC236}">
                        <a16:creationId xmlns="" xmlns:a16="http://schemas.microsoft.com/office/drawing/2014/main" id="{4EEFA965-A563-42B8-BBBB-D060B3A8442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83" y="2793"/>
                    <a:ext cx="59" cy="45"/>
                  </a:xfrm>
                  <a:custGeom>
                    <a:gdLst>
                      <a:gd name="T0" fmla="*/ 39 w 62"/>
                      <a:gd name="T1" fmla="*/ 42 h 47"/>
                      <a:gd name="T2" fmla="*/ 56 w 62"/>
                      <a:gd name="T3" fmla="*/ 47 h 47"/>
                      <a:gd name="T4" fmla="*/ 58 w 62"/>
                      <a:gd name="T5" fmla="*/ 47 h 47"/>
                      <a:gd name="T6" fmla="*/ 60 w 62"/>
                      <a:gd name="T7" fmla="*/ 47 h 47"/>
                      <a:gd name="T8" fmla="*/ 61 w 62"/>
                      <a:gd name="T9" fmla="*/ 47 h 47"/>
                      <a:gd name="T10" fmla="*/ 62 w 62"/>
                      <a:gd name="T11" fmla="*/ 44 h 47"/>
                      <a:gd name="T12" fmla="*/ 62 w 62"/>
                      <a:gd name="T13" fmla="*/ 43 h 47"/>
                      <a:gd name="T14" fmla="*/ 62 w 62"/>
                      <a:gd name="T15" fmla="*/ 42 h 47"/>
                      <a:gd name="T16" fmla="*/ 62 w 62"/>
                      <a:gd name="T17" fmla="*/ 41 h 47"/>
                      <a:gd name="T18" fmla="*/ 62 w 62"/>
                      <a:gd name="T19" fmla="*/ 41 h 47"/>
                      <a:gd name="T20" fmla="*/ 62 w 62"/>
                      <a:gd name="T21" fmla="*/ 40 h 47"/>
                      <a:gd name="T22" fmla="*/ 54 w 62"/>
                      <a:gd name="T23" fmla="*/ 27 h 47"/>
                      <a:gd name="T24" fmla="*/ 52 w 62"/>
                      <a:gd name="T25" fmla="*/ 24 h 47"/>
                      <a:gd name="T26" fmla="*/ 52 w 62"/>
                      <a:gd name="T27" fmla="*/ 24 h 47"/>
                      <a:gd name="T28" fmla="*/ 52 w 62"/>
                      <a:gd name="T29" fmla="*/ 21 h 47"/>
                      <a:gd name="T30" fmla="*/ 51 w 62"/>
                      <a:gd name="T31" fmla="*/ 20 h 47"/>
                      <a:gd name="T32" fmla="*/ 50 w 62"/>
                      <a:gd name="T33" fmla="*/ 19 h 47"/>
                      <a:gd name="T34" fmla="*/ 49 w 62"/>
                      <a:gd name="T35" fmla="*/ 18 h 47"/>
                      <a:gd name="T36" fmla="*/ 40 w 62"/>
                      <a:gd name="T37" fmla="*/ 9 h 47"/>
                      <a:gd name="T38" fmla="*/ 35 w 62"/>
                      <a:gd name="T39" fmla="*/ 7 h 47"/>
                      <a:gd name="T40" fmla="*/ 29 w 62"/>
                      <a:gd name="T41" fmla="*/ 1 h 47"/>
                      <a:gd name="T42" fmla="*/ 21 w 62"/>
                      <a:gd name="T43" fmla="*/ 2 h 47"/>
                      <a:gd name="T44" fmla="*/ 10 w 62"/>
                      <a:gd name="T45" fmla="*/ 2 h 47"/>
                      <a:gd name="T46" fmla="*/ 9 w 62"/>
                      <a:gd name="T47" fmla="*/ 4 h 47"/>
                      <a:gd name="T48" fmla="*/ 8 w 62"/>
                      <a:gd name="T49" fmla="*/ 5 h 47"/>
                      <a:gd name="T50" fmla="*/ 7 w 62"/>
                      <a:gd name="T51" fmla="*/ 6 h 47"/>
                      <a:gd name="T52" fmla="*/ 6 w 62"/>
                      <a:gd name="T53" fmla="*/ 7 h 47"/>
                      <a:gd name="T54" fmla="*/ 3 w 62"/>
                      <a:gd name="T55" fmla="*/ 16 h 47"/>
                      <a:gd name="T56" fmla="*/ 8 w 62"/>
                      <a:gd name="T57" fmla="*/ 31 h 47"/>
                      <a:gd name="T58" fmla="*/ 10 w 62"/>
                      <a:gd name="T59" fmla="*/ 31 h 47"/>
                      <a:gd name="T60" fmla="*/ 13 w 62"/>
                      <a:gd name="T61" fmla="*/ 31 h 47"/>
                      <a:gd name="T62" fmla="*/ 16 w 62"/>
                      <a:gd name="T63" fmla="*/ 30 h 47"/>
                      <a:gd name="T64" fmla="*/ 22 w 62"/>
                      <a:gd name="T65" fmla="*/ 28 h 47"/>
                      <a:gd name="T66" fmla="*/ 31 w 62"/>
                      <a:gd name="T67" fmla="*/ 33 h 47"/>
                      <a:gd name="T68" fmla="*/ 41 w 62"/>
                      <a:gd name="T69" fmla="*/ 36 h 47"/>
                      <a:gd name="T70" fmla="*/ 30 w 62"/>
                      <a:gd name="T71" fmla="*/ 40 h 47"/>
                      <a:gd name="T72" fmla="*/ 22 w 62"/>
                      <a:gd name="T73" fmla="*/ 37 h 47"/>
                      <a:gd name="T74" fmla="*/ 8 w 62"/>
                      <a:gd name="T75" fmla="*/ 41 h 47"/>
                      <a:gd name="T76" fmla="*/ 7 w 62"/>
                      <a:gd name="T77" fmla="*/ 41 h 47"/>
                      <a:gd name="T78" fmla="*/ 7 w 62"/>
                      <a:gd name="T79" fmla="*/ 41 h 47"/>
                      <a:gd name="T80" fmla="*/ 8 w 62"/>
                      <a:gd name="T81" fmla="*/ 44 h 47"/>
                      <a:gd name="T82" fmla="*/ 10 w 62"/>
                      <a:gd name="T83" fmla="*/ 44 h 47"/>
                      <a:gd name="T84" fmla="*/ 12 w 62"/>
                      <a:gd name="T85" fmla="*/ 44 h 47"/>
                      <a:gd name="T86" fmla="*/ 13 w 62"/>
                      <a:gd name="T87" fmla="*/ 45 h 47"/>
                      <a:gd name="T88" fmla="*/ 13 w 62"/>
                      <a:gd name="T89" fmla="*/ 46 h 47"/>
                      <a:gd name="T90" fmla="*/ 15 w 62"/>
                      <a:gd name="T91" fmla="*/ 46 h 47"/>
                      <a:gd name="T92" fmla="*/ 16 w 62"/>
                      <a:gd name="T93" fmla="*/ 45 h 47"/>
                      <a:gd name="T94" fmla="*/ 18 w 62"/>
                      <a:gd name="T95" fmla="*/ 44 h 47"/>
                      <a:gd name="T96" fmla="*/ 19 w 62"/>
                      <a:gd name="T97" fmla="*/ 43 h 47"/>
                      <a:gd name="T98" fmla="*/ 36 w 62"/>
                      <a:gd name="T99" fmla="*/ 42 h 4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</a:cxnLst>
                    <a:rect l="0" t="0" r="r" b="b"/>
                    <a:pathLst>
                      <a:path w="62" h="47">
                        <a:moveTo>
                          <a:pt x="36" y="41"/>
                        </a:moveTo>
                        <a:cubicBezTo>
                          <a:pt x="39" y="42"/>
                          <a:pt x="39" y="42"/>
                          <a:pt x="39" y="42"/>
                        </a:cubicBezTo>
                        <a:cubicBezTo>
                          <a:pt x="46" y="43"/>
                          <a:pt x="48" y="45"/>
                          <a:pt x="48" y="46"/>
                        </a:cubicBezTo>
                        <a:cubicBezTo>
                          <a:pt x="49" y="47"/>
                          <a:pt x="52" y="47"/>
                          <a:pt x="56" y="47"/>
                        </a:cubicBezTo>
                        <a:cubicBezTo>
                          <a:pt x="56" y="47"/>
                          <a:pt x="57" y="47"/>
                          <a:pt x="57" y="47"/>
                        </a:cubicBezTo>
                        <a:cubicBezTo>
                          <a:pt x="58" y="47"/>
                          <a:pt x="58" y="47"/>
                          <a:pt x="58" y="47"/>
                        </a:cubicBezTo>
                        <a:cubicBezTo>
                          <a:pt x="58" y="47"/>
                          <a:pt x="59" y="47"/>
                          <a:pt x="59" y="47"/>
                        </a:cubicBezTo>
                        <a:cubicBezTo>
                          <a:pt x="59" y="47"/>
                          <a:pt x="60" y="47"/>
                          <a:pt x="60" y="47"/>
                        </a:cubicBezTo>
                        <a:cubicBezTo>
                          <a:pt x="60" y="47"/>
                          <a:pt x="60" y="47"/>
                          <a:pt x="61" y="47"/>
                        </a:cubicBezTo>
                        <a:cubicBezTo>
                          <a:pt x="61" y="47"/>
                          <a:pt x="61" y="47"/>
                          <a:pt x="61" y="47"/>
                        </a:cubicBezTo>
                        <a:cubicBezTo>
                          <a:pt x="62" y="46"/>
                          <a:pt x="62" y="46"/>
                          <a:pt x="62" y="46"/>
                        </a:cubicBezTo>
                        <a:cubicBezTo>
                          <a:pt x="62" y="45"/>
                          <a:pt x="62" y="45"/>
                          <a:pt x="62" y="44"/>
                        </a:cubicBezTo>
                        <a:cubicBezTo>
                          <a:pt x="62" y="44"/>
                          <a:pt x="62" y="44"/>
                          <a:pt x="62" y="44"/>
                        </a:cubicBezTo>
                        <a:cubicBezTo>
                          <a:pt x="62" y="43"/>
                          <a:pt x="62" y="43"/>
                          <a:pt x="62" y="43"/>
                        </a:cubicBezTo>
                        <a:cubicBezTo>
                          <a:pt x="62" y="43"/>
                          <a:pt x="62" y="42"/>
                          <a:pt x="62" y="42"/>
                        </a:cubicBezTo>
                        <a:cubicBezTo>
                          <a:pt x="62" y="42"/>
                          <a:pt x="62" y="42"/>
                          <a:pt x="62" y="42"/>
                        </a:cubicBezTo>
                        <a:cubicBezTo>
                          <a:pt x="62" y="42"/>
                          <a:pt x="62" y="42"/>
                          <a:pt x="62" y="42"/>
                        </a:cubicBezTo>
                        <a:cubicBezTo>
                          <a:pt x="62" y="41"/>
                          <a:pt x="62" y="41"/>
                          <a:pt x="62" y="41"/>
                        </a:cubicBezTo>
                        <a:cubicBezTo>
                          <a:pt x="62" y="41"/>
                          <a:pt x="62" y="41"/>
                          <a:pt x="62" y="41"/>
                        </a:cubicBezTo>
                        <a:cubicBezTo>
                          <a:pt x="62" y="41"/>
                          <a:pt x="62" y="41"/>
                          <a:pt x="62" y="41"/>
                        </a:cubicBezTo>
                        <a:cubicBezTo>
                          <a:pt x="62" y="40"/>
                          <a:pt x="62" y="40"/>
                          <a:pt x="62" y="40"/>
                        </a:cubicBezTo>
                        <a:cubicBezTo>
                          <a:pt x="62" y="40"/>
                          <a:pt x="62" y="40"/>
                          <a:pt x="62" y="40"/>
                        </a:cubicBezTo>
                        <a:cubicBezTo>
                          <a:pt x="61" y="39"/>
                          <a:pt x="59" y="37"/>
                          <a:pt x="57" y="35"/>
                        </a:cubicBezTo>
                        <a:cubicBezTo>
                          <a:pt x="55" y="33"/>
                          <a:pt x="54" y="29"/>
                          <a:pt x="54" y="27"/>
                        </a:cubicBezTo>
                        <a:cubicBezTo>
                          <a:pt x="52" y="24"/>
                          <a:pt x="52" y="24"/>
                          <a:pt x="52" y="24"/>
                        </a:cubicBezTo>
                        <a:cubicBezTo>
                          <a:pt x="52" y="24"/>
                          <a:pt x="52" y="24"/>
                          <a:pt x="52" y="24"/>
                        </a:cubicBezTo>
                        <a:cubicBezTo>
                          <a:pt x="52" y="24"/>
                          <a:pt x="52" y="24"/>
                          <a:pt x="52" y="24"/>
                        </a:cubicBezTo>
                        <a:cubicBezTo>
                          <a:pt x="52" y="24"/>
                          <a:pt x="52" y="24"/>
                          <a:pt x="52" y="24"/>
                        </a:cubicBezTo>
                        <a:cubicBezTo>
                          <a:pt x="52" y="23"/>
                          <a:pt x="52" y="23"/>
                          <a:pt x="52" y="21"/>
                        </a:cubicBezTo>
                        <a:cubicBezTo>
                          <a:pt x="52" y="21"/>
                          <a:pt x="52" y="21"/>
                          <a:pt x="52" y="21"/>
                        </a:cubicBezTo>
                        <a:cubicBezTo>
                          <a:pt x="51" y="21"/>
                          <a:pt x="51" y="21"/>
                          <a:pt x="51" y="20"/>
                        </a:cubicBezTo>
                        <a:cubicBezTo>
                          <a:pt x="51" y="20"/>
                          <a:pt x="51" y="20"/>
                          <a:pt x="51" y="20"/>
                        </a:cubicBezTo>
                        <a:cubicBezTo>
                          <a:pt x="51" y="20"/>
                          <a:pt x="50" y="19"/>
                          <a:pt x="50" y="19"/>
                        </a:cubicBezTo>
                        <a:cubicBezTo>
                          <a:pt x="50" y="19"/>
                          <a:pt x="50" y="19"/>
                          <a:pt x="50" y="19"/>
                        </a:cubicBezTo>
                        <a:cubicBezTo>
                          <a:pt x="50" y="19"/>
                          <a:pt x="49" y="18"/>
                          <a:pt x="49" y="18"/>
                        </a:cubicBezTo>
                        <a:cubicBezTo>
                          <a:pt x="49" y="18"/>
                          <a:pt x="49" y="18"/>
                          <a:pt x="49" y="18"/>
                        </a:cubicBezTo>
                        <a:cubicBezTo>
                          <a:pt x="48" y="18"/>
                          <a:pt x="48" y="17"/>
                          <a:pt x="47" y="17"/>
                        </a:cubicBezTo>
                        <a:cubicBezTo>
                          <a:pt x="44" y="16"/>
                          <a:pt x="41" y="12"/>
                          <a:pt x="40" y="9"/>
                        </a:cubicBezTo>
                        <a:cubicBezTo>
                          <a:pt x="39" y="9"/>
                          <a:pt x="39" y="8"/>
                          <a:pt x="39" y="7"/>
                        </a:cubicBezTo>
                        <a:cubicBezTo>
                          <a:pt x="35" y="7"/>
                          <a:pt x="35" y="7"/>
                          <a:pt x="35" y="7"/>
                        </a:cubicBezTo>
                        <a:cubicBezTo>
                          <a:pt x="35" y="6"/>
                          <a:pt x="35" y="6"/>
                          <a:pt x="35" y="6"/>
                        </a:cubicBezTo>
                        <a:cubicBezTo>
                          <a:pt x="34" y="5"/>
                          <a:pt x="31" y="2"/>
                          <a:pt x="29" y="1"/>
                        </a:cubicBezTo>
                        <a:cubicBezTo>
                          <a:pt x="27" y="0"/>
                          <a:pt x="23" y="2"/>
                          <a:pt x="22" y="2"/>
                        </a:cubicBezTo>
                        <a:cubicBezTo>
                          <a:pt x="21" y="2"/>
                          <a:pt x="21" y="2"/>
                          <a:pt x="21" y="2"/>
                        </a:cubicBezTo>
                        <a:cubicBezTo>
                          <a:pt x="21" y="2"/>
                          <a:pt x="18" y="3"/>
                          <a:pt x="15" y="3"/>
                        </a:cubicBezTo>
                        <a:cubicBezTo>
                          <a:pt x="13" y="3"/>
                          <a:pt x="12" y="2"/>
                          <a:pt x="10" y="2"/>
                        </a:cubicBezTo>
                        <a:cubicBezTo>
                          <a:pt x="10" y="2"/>
                          <a:pt x="10" y="2"/>
                          <a:pt x="9" y="3"/>
                        </a:cubicBezTo>
                        <a:cubicBezTo>
                          <a:pt x="9" y="3"/>
                          <a:pt x="9" y="3"/>
                          <a:pt x="9" y="4"/>
                        </a:cubicBezTo>
                        <a:cubicBezTo>
                          <a:pt x="9" y="4"/>
                          <a:pt x="9" y="4"/>
                          <a:pt x="8" y="5"/>
                        </a:cubicBezTo>
                        <a:cubicBezTo>
                          <a:pt x="8" y="5"/>
                          <a:pt x="8" y="5"/>
                          <a:pt x="8" y="5"/>
                        </a:cubicBezTo>
                        <a:cubicBezTo>
                          <a:pt x="8" y="5"/>
                          <a:pt x="8" y="6"/>
                          <a:pt x="8" y="6"/>
                        </a:cubicBezTo>
                        <a:cubicBezTo>
                          <a:pt x="7" y="6"/>
                          <a:pt x="7" y="6"/>
                          <a:pt x="7" y="6"/>
                        </a:cubicBezTo>
                        <a:cubicBezTo>
                          <a:pt x="7" y="6"/>
                          <a:pt x="7" y="7"/>
                          <a:pt x="7" y="7"/>
                        </a:cubicBezTo>
                        <a:cubicBezTo>
                          <a:pt x="6" y="7"/>
                          <a:pt x="6" y="7"/>
                          <a:pt x="6" y="7"/>
                        </a:cubicBezTo>
                        <a:cubicBezTo>
                          <a:pt x="6" y="7"/>
                          <a:pt x="6" y="7"/>
                          <a:pt x="6" y="7"/>
                        </a:cubicBezTo>
                        <a:cubicBezTo>
                          <a:pt x="5" y="10"/>
                          <a:pt x="5" y="14"/>
                          <a:pt x="3" y="16"/>
                        </a:cubicBezTo>
                        <a:cubicBezTo>
                          <a:pt x="0" y="20"/>
                          <a:pt x="4" y="27"/>
                          <a:pt x="7" y="29"/>
                        </a:cubicBezTo>
                        <a:cubicBezTo>
                          <a:pt x="7" y="30"/>
                          <a:pt x="8" y="30"/>
                          <a:pt x="8" y="31"/>
                        </a:cubicBezTo>
                        <a:cubicBezTo>
                          <a:pt x="8" y="31"/>
                          <a:pt x="9" y="31"/>
                          <a:pt x="9" y="31"/>
                        </a:cubicBezTo>
                        <a:cubicBezTo>
                          <a:pt x="9" y="31"/>
                          <a:pt x="10" y="31"/>
                          <a:pt x="10" y="31"/>
                        </a:cubicBezTo>
                        <a:cubicBezTo>
                          <a:pt x="11" y="31"/>
                          <a:pt x="12" y="31"/>
                          <a:pt x="12" y="31"/>
                        </a:cubicBezTo>
                        <a:cubicBezTo>
                          <a:pt x="13" y="31"/>
                          <a:pt x="13" y="31"/>
                          <a:pt x="13" y="31"/>
                        </a:cubicBezTo>
                        <a:cubicBezTo>
                          <a:pt x="14" y="31"/>
                          <a:pt x="15" y="31"/>
                          <a:pt x="15" y="30"/>
                        </a:cubicBezTo>
                        <a:cubicBezTo>
                          <a:pt x="16" y="30"/>
                          <a:pt x="16" y="30"/>
                          <a:pt x="16" y="30"/>
                        </a:cubicBezTo>
                        <a:cubicBezTo>
                          <a:pt x="17" y="30"/>
                          <a:pt x="18" y="29"/>
                          <a:pt x="19" y="29"/>
                        </a:cubicBezTo>
                        <a:cubicBezTo>
                          <a:pt x="20" y="28"/>
                          <a:pt x="21" y="28"/>
                          <a:pt x="22" y="28"/>
                        </a:cubicBezTo>
                        <a:cubicBezTo>
                          <a:pt x="25" y="28"/>
                          <a:pt x="26" y="30"/>
                          <a:pt x="27" y="31"/>
                        </a:cubicBezTo>
                        <a:cubicBezTo>
                          <a:pt x="28" y="32"/>
                          <a:pt x="29" y="33"/>
                          <a:pt x="31" y="33"/>
                        </a:cubicBezTo>
                        <a:cubicBezTo>
                          <a:pt x="37" y="34"/>
                          <a:pt x="38" y="34"/>
                          <a:pt x="38" y="35"/>
                        </a:cubicBezTo>
                        <a:cubicBezTo>
                          <a:pt x="41" y="36"/>
                          <a:pt x="41" y="36"/>
                          <a:pt x="41" y="36"/>
                        </a:cubicBezTo>
                        <a:cubicBezTo>
                          <a:pt x="38" y="38"/>
                          <a:pt x="38" y="38"/>
                          <a:pt x="38" y="38"/>
                        </a:cubicBezTo>
                        <a:cubicBezTo>
                          <a:pt x="38" y="38"/>
                          <a:pt x="34" y="41"/>
                          <a:pt x="30" y="40"/>
                        </a:cubicBezTo>
                        <a:cubicBezTo>
                          <a:pt x="28" y="40"/>
                          <a:pt x="27" y="39"/>
                          <a:pt x="25" y="38"/>
                        </a:cubicBezTo>
                        <a:cubicBezTo>
                          <a:pt x="24" y="38"/>
                          <a:pt x="23" y="37"/>
                          <a:pt x="22" y="37"/>
                        </a:cubicBezTo>
                        <a:cubicBezTo>
                          <a:pt x="19" y="40"/>
                          <a:pt x="10" y="41"/>
                          <a:pt x="8" y="41"/>
                        </a:cubicBezTo>
                        <a:cubicBezTo>
                          <a:pt x="8" y="41"/>
                          <a:pt x="8" y="41"/>
                          <a:pt x="8" y="41"/>
                        </a:cubicBezTo>
                        <a:cubicBezTo>
                          <a:pt x="8" y="41"/>
                          <a:pt x="8" y="41"/>
                          <a:pt x="8" y="41"/>
                        </a:cubicBezTo>
                        <a:cubicBezTo>
                          <a:pt x="8" y="41"/>
                          <a:pt x="8" y="41"/>
                          <a:pt x="7" y="41"/>
                        </a:cubicBezTo>
                        <a:cubicBezTo>
                          <a:pt x="7" y="41"/>
                          <a:pt x="7" y="41"/>
                          <a:pt x="7" y="41"/>
                        </a:cubicBezTo>
                        <a:cubicBezTo>
                          <a:pt x="7" y="41"/>
                          <a:pt x="7" y="41"/>
                          <a:pt x="7" y="41"/>
                        </a:cubicBezTo>
                        <a:cubicBezTo>
                          <a:pt x="7" y="42"/>
                          <a:pt x="7" y="43"/>
                          <a:pt x="7" y="44"/>
                        </a:cubicBezTo>
                        <a:cubicBezTo>
                          <a:pt x="8" y="44"/>
                          <a:pt x="8" y="44"/>
                          <a:pt x="8" y="44"/>
                        </a:cubicBezTo>
                        <a:cubicBezTo>
                          <a:pt x="8" y="44"/>
                          <a:pt x="8" y="44"/>
                          <a:pt x="8" y="44"/>
                        </a:cubicBezTo>
                        <a:cubicBezTo>
                          <a:pt x="9" y="44"/>
                          <a:pt x="9" y="44"/>
                          <a:pt x="10" y="44"/>
                        </a:cubicBezTo>
                        <a:cubicBezTo>
                          <a:pt x="10" y="44"/>
                          <a:pt x="10" y="44"/>
                          <a:pt x="11" y="44"/>
                        </a:cubicBezTo>
                        <a:cubicBezTo>
                          <a:pt x="11" y="44"/>
                          <a:pt x="11" y="44"/>
                          <a:pt x="12" y="44"/>
                        </a:cubicBezTo>
                        <a:cubicBezTo>
                          <a:pt x="12" y="44"/>
                          <a:pt x="12" y="45"/>
                          <a:pt x="12" y="45"/>
                        </a:cubicBezTo>
                        <a:cubicBezTo>
                          <a:pt x="12" y="45"/>
                          <a:pt x="13" y="45"/>
                          <a:pt x="13" y="45"/>
                        </a:cubicBezTo>
                        <a:cubicBezTo>
                          <a:pt x="13" y="45"/>
                          <a:pt x="13" y="45"/>
                          <a:pt x="13" y="45"/>
                        </a:cubicBezTo>
                        <a:cubicBezTo>
                          <a:pt x="13" y="46"/>
                          <a:pt x="13" y="46"/>
                          <a:pt x="13" y="46"/>
                        </a:cubicBezTo>
                        <a:cubicBezTo>
                          <a:pt x="14" y="46"/>
                          <a:pt x="14" y="46"/>
                          <a:pt x="14" y="46"/>
                        </a:cubicBezTo>
                        <a:cubicBezTo>
                          <a:pt x="14" y="46"/>
                          <a:pt x="15" y="46"/>
                          <a:pt x="15" y="46"/>
                        </a:cubicBezTo>
                        <a:cubicBezTo>
                          <a:pt x="15" y="45"/>
                          <a:pt x="15" y="45"/>
                          <a:pt x="16" y="45"/>
                        </a:cubicBezTo>
                        <a:cubicBezTo>
                          <a:pt x="16" y="45"/>
                          <a:pt x="16" y="45"/>
                          <a:pt x="16" y="45"/>
                        </a:cubicBezTo>
                        <a:cubicBezTo>
                          <a:pt x="16" y="45"/>
                          <a:pt x="17" y="45"/>
                          <a:pt x="17" y="44"/>
                        </a:cubicBezTo>
                        <a:cubicBezTo>
                          <a:pt x="17" y="44"/>
                          <a:pt x="18" y="44"/>
                          <a:pt x="18" y="44"/>
                        </a:cubicBezTo>
                        <a:cubicBezTo>
                          <a:pt x="18" y="44"/>
                          <a:pt x="18" y="44"/>
                          <a:pt x="18" y="44"/>
                        </a:cubicBezTo>
                        <a:cubicBezTo>
                          <a:pt x="19" y="43"/>
                          <a:pt x="19" y="43"/>
                          <a:pt x="19" y="43"/>
                        </a:cubicBezTo>
                        <a:cubicBezTo>
                          <a:pt x="19" y="43"/>
                          <a:pt x="33" y="42"/>
                          <a:pt x="35" y="42"/>
                        </a:cubicBezTo>
                        <a:cubicBezTo>
                          <a:pt x="36" y="42"/>
                          <a:pt x="36" y="42"/>
                          <a:pt x="36" y="42"/>
                        </a:cubicBezTo>
                        <a:lnTo>
                          <a:pt x="36" y="4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1" name="Freeform 1331">
                    <a:extLst>
                      <a:ext uri="{FF2B5EF4-FFF2-40B4-BE49-F238E27FC236}">
                        <a16:creationId xmlns="" xmlns:a16="http://schemas.microsoft.com/office/drawing/2014/main" id="{FA0BDD1B-AB1D-413E-B350-E0AAA318099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491" y="283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2" name="Freeform 1332">
                    <a:extLst>
                      <a:ext uri="{FF2B5EF4-FFF2-40B4-BE49-F238E27FC236}">
                        <a16:creationId xmlns="" xmlns:a16="http://schemas.microsoft.com/office/drawing/2014/main" id="{1972C84A-EB48-46EE-995C-414AC364092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490" y="283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3" name="Freeform 1333">
                    <a:extLst>
                      <a:ext uri="{FF2B5EF4-FFF2-40B4-BE49-F238E27FC236}">
                        <a16:creationId xmlns="" xmlns:a16="http://schemas.microsoft.com/office/drawing/2014/main" id="{9E2A9328-77C5-451B-954A-5360E4A9508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0" y="2832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4" name="Freeform 1334">
                    <a:extLst>
                      <a:ext uri="{FF2B5EF4-FFF2-40B4-BE49-F238E27FC236}">
                        <a16:creationId xmlns="" xmlns:a16="http://schemas.microsoft.com/office/drawing/2014/main" id="{DF0A2BDD-CC43-45CF-91DD-48916143F2C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8" y="2821"/>
                    <a:ext cx="3" cy="1"/>
                  </a:xfrm>
                  <a:custGeom>
                    <a:gdLst>
                      <a:gd name="T0" fmla="*/ 3 w 3"/>
                      <a:gd name="T1" fmla="*/ 0 h 1"/>
                      <a:gd name="T2" fmla="*/ 0 w 3"/>
                      <a:gd name="T3" fmla="*/ 1 h 1"/>
                      <a:gd name="T4" fmla="*/ 3 w 3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" h="1">
                        <a:moveTo>
                          <a:pt x="3" y="0"/>
                        </a:moveTo>
                        <a:cubicBezTo>
                          <a:pt x="2" y="0"/>
                          <a:pt x="1" y="1"/>
                          <a:pt x="0" y="1"/>
                        </a:cubicBezTo>
                        <a:cubicBezTo>
                          <a:pt x="1" y="1"/>
                          <a:pt x="2" y="0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5" name="Freeform 1335">
                    <a:extLst>
                      <a:ext uri="{FF2B5EF4-FFF2-40B4-BE49-F238E27FC236}">
                        <a16:creationId xmlns="" xmlns:a16="http://schemas.microsoft.com/office/drawing/2014/main" id="{00EC5B83-2E14-4A2D-A563-C3942E793F9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6" y="2822"/>
                    <a:ext cx="1" cy="1"/>
                  </a:xfrm>
                  <a:custGeom>
                    <a:gdLst>
                      <a:gd name="T0" fmla="*/ 2 w 2"/>
                      <a:gd name="T1" fmla="*/ 0 h 1"/>
                      <a:gd name="T2" fmla="*/ 0 w 2"/>
                      <a:gd name="T3" fmla="*/ 1 h 1"/>
                      <a:gd name="T4" fmla="*/ 2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0"/>
                        </a:moveTo>
                        <a:cubicBezTo>
                          <a:pt x="2" y="1"/>
                          <a:pt x="1" y="1"/>
                          <a:pt x="0" y="1"/>
                        </a:cubicBezTo>
                        <a:cubicBezTo>
                          <a:pt x="1" y="1"/>
                          <a:pt x="2" y="1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6" name="Freeform 1336">
                    <a:extLst>
                      <a:ext uri="{FF2B5EF4-FFF2-40B4-BE49-F238E27FC236}">
                        <a16:creationId xmlns="" xmlns:a16="http://schemas.microsoft.com/office/drawing/2014/main" id="{43B9700C-0393-4D35-BF23-20C344B99B7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3" y="2823"/>
                    <a:ext cx="2" cy="0"/>
                  </a:xfrm>
                  <a:custGeom>
                    <a:gdLst>
                      <a:gd name="T0" fmla="*/ 2 w 2"/>
                      <a:gd name="T1" fmla="*/ 0 w 2"/>
                      <a:gd name="T2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7" name="Freeform 1337">
                    <a:extLst>
                      <a:ext uri="{FF2B5EF4-FFF2-40B4-BE49-F238E27FC236}">
                        <a16:creationId xmlns="" xmlns:a16="http://schemas.microsoft.com/office/drawing/2014/main" id="{F5169535-CD0C-45E5-83EE-E8A7A957A7C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1" y="2823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  <a:gd name="T3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8" name="Freeform 1338">
                    <a:extLst>
                      <a:ext uri="{FF2B5EF4-FFF2-40B4-BE49-F238E27FC236}">
                        <a16:creationId xmlns="" xmlns:a16="http://schemas.microsoft.com/office/drawing/2014/main" id="{D9DC9674-119A-4232-BCD5-E1E80C0B0F2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6" y="2837"/>
                    <a:ext cx="22" cy="13"/>
                  </a:xfrm>
                  <a:custGeom>
                    <a:gdLst>
                      <a:gd name="T0" fmla="*/ 23 w 23"/>
                      <a:gd name="T1" fmla="*/ 0 h 14"/>
                      <a:gd name="T2" fmla="*/ 7 w 23"/>
                      <a:gd name="T3" fmla="*/ 1 h 14"/>
                      <a:gd name="T4" fmla="*/ 0 w 23"/>
                      <a:gd name="T5" fmla="*/ 4 h 14"/>
                      <a:gd name="T6" fmla="*/ 0 w 23"/>
                      <a:gd name="T7" fmla="*/ 4 h 14"/>
                      <a:gd name="T8" fmla="*/ 4 w 23"/>
                      <a:gd name="T9" fmla="*/ 5 h 14"/>
                      <a:gd name="T10" fmla="*/ 8 w 23"/>
                      <a:gd name="T11" fmla="*/ 12 h 14"/>
                      <a:gd name="T12" fmla="*/ 9 w 23"/>
                      <a:gd name="T13" fmla="*/ 14 h 14"/>
                      <a:gd name="T14" fmla="*/ 9 w 23"/>
                      <a:gd name="T15" fmla="*/ 14 h 14"/>
                      <a:gd name="T16" fmla="*/ 9 w 23"/>
                      <a:gd name="T17" fmla="*/ 14 h 14"/>
                      <a:gd name="T18" fmla="*/ 11 w 23"/>
                      <a:gd name="T19" fmla="*/ 13 h 14"/>
                      <a:gd name="T20" fmla="*/ 20 w 23"/>
                      <a:gd name="T21" fmla="*/ 8 h 14"/>
                      <a:gd name="T22" fmla="*/ 21 w 23"/>
                      <a:gd name="T23" fmla="*/ 8 h 14"/>
                      <a:gd name="T24" fmla="*/ 21 w 23"/>
                      <a:gd name="T25" fmla="*/ 8 h 14"/>
                      <a:gd name="T26" fmla="*/ 20 w 23"/>
                      <a:gd name="T27" fmla="*/ 3 h 14"/>
                      <a:gd name="T28" fmla="*/ 22 w 23"/>
                      <a:gd name="T29" fmla="*/ 1 h 14"/>
                      <a:gd name="T30" fmla="*/ 23 w 23"/>
                      <a:gd name="T31" fmla="*/ 1 h 14"/>
                      <a:gd name="T32" fmla="*/ 23 w 23"/>
                      <a:gd name="T33" fmla="*/ 1 h 14"/>
                      <a:gd name="T34" fmla="*/ 23 w 23"/>
                      <a:gd name="T35" fmla="*/ 0 h 14"/>
                      <a:gd name="T36" fmla="*/ 23 w 23"/>
                      <a:gd name="T37" fmla="*/ 0 h 1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23" h="14">
                        <a:moveTo>
                          <a:pt x="23" y="0"/>
                        </a:moveTo>
                        <a:cubicBezTo>
                          <a:pt x="21" y="0"/>
                          <a:pt x="9" y="1"/>
                          <a:pt x="7" y="1"/>
                        </a:cubicBezTo>
                        <a:cubicBezTo>
                          <a:pt x="5" y="2"/>
                          <a:pt x="2" y="4"/>
                          <a:pt x="0" y="4"/>
                        </a:cubicBezTo>
                        <a:cubicBezTo>
                          <a:pt x="0" y="4"/>
                          <a:pt x="0" y="4"/>
                          <a:pt x="0" y="4"/>
                        </a:cubicBezTo>
                        <a:cubicBezTo>
                          <a:pt x="1" y="5"/>
                          <a:pt x="2" y="5"/>
                          <a:pt x="4" y="5"/>
                        </a:cubicBezTo>
                        <a:cubicBezTo>
                          <a:pt x="8" y="7"/>
                          <a:pt x="8" y="9"/>
                          <a:pt x="8" y="12"/>
                        </a:cubicBezTo>
                        <a:cubicBezTo>
                          <a:pt x="8" y="13"/>
                          <a:pt x="8" y="13"/>
                          <a:pt x="9" y="14"/>
                        </a:cubicBezTo>
                        <a:cubicBezTo>
                          <a:pt x="9" y="14"/>
                          <a:pt x="9" y="14"/>
                          <a:pt x="9" y="14"/>
                        </a:cubicBezTo>
                        <a:cubicBezTo>
                          <a:pt x="9" y="14"/>
                          <a:pt x="9" y="14"/>
                          <a:pt x="9" y="14"/>
                        </a:cubicBezTo>
                        <a:cubicBezTo>
                          <a:pt x="10" y="14"/>
                          <a:pt x="10" y="13"/>
                          <a:pt x="11" y="13"/>
                        </a:cubicBezTo>
                        <a:cubicBezTo>
                          <a:pt x="15" y="9"/>
                          <a:pt x="18" y="7"/>
                          <a:pt x="20" y="8"/>
                        </a:cubicBezTo>
                        <a:cubicBezTo>
                          <a:pt x="21" y="8"/>
                          <a:pt x="21" y="8"/>
                          <a:pt x="21" y="8"/>
                        </a:cubicBezTo>
                        <a:cubicBezTo>
                          <a:pt x="21" y="8"/>
                          <a:pt x="21" y="8"/>
                          <a:pt x="21" y="8"/>
                        </a:cubicBezTo>
                        <a:cubicBezTo>
                          <a:pt x="20" y="7"/>
                          <a:pt x="19" y="5"/>
                          <a:pt x="20" y="3"/>
                        </a:cubicBezTo>
                        <a:cubicBezTo>
                          <a:pt x="20" y="3"/>
                          <a:pt x="21" y="2"/>
                          <a:pt x="22" y="1"/>
                        </a:cubicBezTo>
                        <a:cubicBezTo>
                          <a:pt x="22" y="1"/>
                          <a:pt x="23" y="1"/>
                          <a:pt x="23" y="1"/>
                        </a:cubicBezTo>
                        <a:cubicBezTo>
                          <a:pt x="23" y="1"/>
                          <a:pt x="23" y="1"/>
                          <a:pt x="23" y="1"/>
                        </a:cubicBezTo>
                        <a:cubicBezTo>
                          <a:pt x="23" y="0"/>
                          <a:pt x="23" y="0"/>
                          <a:pt x="23" y="0"/>
                        </a:cubicBezTo>
                        <a:cubicBezTo>
                          <a:pt x="23" y="0"/>
                          <a:pt x="23" y="0"/>
                          <a:pt x="2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9" name="Freeform 1339">
                    <a:extLst>
                      <a:ext uri="{FF2B5EF4-FFF2-40B4-BE49-F238E27FC236}">
                        <a16:creationId xmlns="" xmlns:a16="http://schemas.microsoft.com/office/drawing/2014/main" id="{55980903-4EC9-4523-9EEE-CD75568E04F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18" y="283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0" name="Freeform 1340">
                    <a:extLst>
                      <a:ext uri="{FF2B5EF4-FFF2-40B4-BE49-F238E27FC236}">
                        <a16:creationId xmlns="" xmlns:a16="http://schemas.microsoft.com/office/drawing/2014/main" id="{1C72BB97-837A-4B34-AF6F-55C62B51597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26" y="2854"/>
                    <a:ext cx="128" cy="87"/>
                  </a:xfrm>
                  <a:custGeom>
                    <a:gdLst>
                      <a:gd name="T0" fmla="*/ 120 w 134"/>
                      <a:gd name="T1" fmla="*/ 46 h 91"/>
                      <a:gd name="T2" fmla="*/ 113 w 134"/>
                      <a:gd name="T3" fmla="*/ 39 h 91"/>
                      <a:gd name="T4" fmla="*/ 108 w 134"/>
                      <a:gd name="T5" fmla="*/ 33 h 91"/>
                      <a:gd name="T6" fmla="*/ 100 w 134"/>
                      <a:gd name="T7" fmla="*/ 29 h 91"/>
                      <a:gd name="T8" fmla="*/ 94 w 134"/>
                      <a:gd name="T9" fmla="*/ 25 h 91"/>
                      <a:gd name="T10" fmla="*/ 92 w 134"/>
                      <a:gd name="T11" fmla="*/ 21 h 91"/>
                      <a:gd name="T12" fmla="*/ 96 w 134"/>
                      <a:gd name="T13" fmla="*/ 17 h 91"/>
                      <a:gd name="T14" fmla="*/ 93 w 134"/>
                      <a:gd name="T15" fmla="*/ 10 h 91"/>
                      <a:gd name="T16" fmla="*/ 93 w 134"/>
                      <a:gd name="T17" fmla="*/ 9 h 91"/>
                      <a:gd name="T18" fmla="*/ 92 w 134"/>
                      <a:gd name="T19" fmla="*/ 8 h 91"/>
                      <a:gd name="T20" fmla="*/ 91 w 134"/>
                      <a:gd name="T21" fmla="*/ 7 h 91"/>
                      <a:gd name="T22" fmla="*/ 90 w 134"/>
                      <a:gd name="T23" fmla="*/ 5 h 91"/>
                      <a:gd name="T24" fmla="*/ 89 w 134"/>
                      <a:gd name="T25" fmla="*/ 4 h 91"/>
                      <a:gd name="T26" fmla="*/ 86 w 134"/>
                      <a:gd name="T27" fmla="*/ 1 h 91"/>
                      <a:gd name="T28" fmla="*/ 86 w 134"/>
                      <a:gd name="T29" fmla="*/ 1 h 91"/>
                      <a:gd name="T30" fmla="*/ 84 w 134"/>
                      <a:gd name="T31" fmla="*/ 0 h 91"/>
                      <a:gd name="T32" fmla="*/ 77 w 134"/>
                      <a:gd name="T33" fmla="*/ 5 h 91"/>
                      <a:gd name="T34" fmla="*/ 74 w 134"/>
                      <a:gd name="T35" fmla="*/ 10 h 91"/>
                      <a:gd name="T36" fmla="*/ 54 w 134"/>
                      <a:gd name="T37" fmla="*/ 23 h 91"/>
                      <a:gd name="T38" fmla="*/ 48 w 134"/>
                      <a:gd name="T39" fmla="*/ 24 h 91"/>
                      <a:gd name="T40" fmla="*/ 47 w 134"/>
                      <a:gd name="T41" fmla="*/ 29 h 91"/>
                      <a:gd name="T42" fmla="*/ 37 w 134"/>
                      <a:gd name="T43" fmla="*/ 35 h 91"/>
                      <a:gd name="T44" fmla="*/ 27 w 134"/>
                      <a:gd name="T45" fmla="*/ 37 h 91"/>
                      <a:gd name="T46" fmla="*/ 25 w 134"/>
                      <a:gd name="T47" fmla="*/ 39 h 91"/>
                      <a:gd name="T48" fmla="*/ 22 w 134"/>
                      <a:gd name="T49" fmla="*/ 40 h 91"/>
                      <a:gd name="T50" fmla="*/ 19 w 134"/>
                      <a:gd name="T51" fmla="*/ 39 h 91"/>
                      <a:gd name="T52" fmla="*/ 12 w 134"/>
                      <a:gd name="T53" fmla="*/ 42 h 91"/>
                      <a:gd name="T54" fmla="*/ 10 w 134"/>
                      <a:gd name="T55" fmla="*/ 42 h 91"/>
                      <a:gd name="T56" fmla="*/ 9 w 134"/>
                      <a:gd name="T57" fmla="*/ 41 h 91"/>
                      <a:gd name="T58" fmla="*/ 8 w 134"/>
                      <a:gd name="T59" fmla="*/ 43 h 91"/>
                      <a:gd name="T60" fmla="*/ 6 w 134"/>
                      <a:gd name="T61" fmla="*/ 44 h 91"/>
                      <a:gd name="T62" fmla="*/ 5 w 134"/>
                      <a:gd name="T63" fmla="*/ 46 h 91"/>
                      <a:gd name="T64" fmla="*/ 0 w 134"/>
                      <a:gd name="T65" fmla="*/ 57 h 91"/>
                      <a:gd name="T66" fmla="*/ 1 w 134"/>
                      <a:gd name="T67" fmla="*/ 66 h 91"/>
                      <a:gd name="T68" fmla="*/ 6 w 134"/>
                      <a:gd name="T69" fmla="*/ 81 h 91"/>
                      <a:gd name="T70" fmla="*/ 12 w 134"/>
                      <a:gd name="T71" fmla="*/ 87 h 91"/>
                      <a:gd name="T72" fmla="*/ 14 w 134"/>
                      <a:gd name="T73" fmla="*/ 89 h 91"/>
                      <a:gd name="T74" fmla="*/ 15 w 134"/>
                      <a:gd name="T75" fmla="*/ 90 h 91"/>
                      <a:gd name="T76" fmla="*/ 16 w 134"/>
                      <a:gd name="T77" fmla="*/ 91 h 91"/>
                      <a:gd name="T78" fmla="*/ 16 w 134"/>
                      <a:gd name="T79" fmla="*/ 91 h 91"/>
                      <a:gd name="T80" fmla="*/ 16 w 134"/>
                      <a:gd name="T81" fmla="*/ 90 h 91"/>
                      <a:gd name="T82" fmla="*/ 17 w 134"/>
                      <a:gd name="T83" fmla="*/ 89 h 91"/>
                      <a:gd name="T84" fmla="*/ 17 w 134"/>
                      <a:gd name="T85" fmla="*/ 88 h 91"/>
                      <a:gd name="T86" fmla="*/ 17 w 134"/>
                      <a:gd name="T87" fmla="*/ 87 h 91"/>
                      <a:gd name="T88" fmla="*/ 17 w 134"/>
                      <a:gd name="T89" fmla="*/ 86 h 91"/>
                      <a:gd name="T90" fmla="*/ 17 w 134"/>
                      <a:gd name="T91" fmla="*/ 86 h 91"/>
                      <a:gd name="T92" fmla="*/ 17 w 134"/>
                      <a:gd name="T93" fmla="*/ 84 h 91"/>
                      <a:gd name="T94" fmla="*/ 30 w 134"/>
                      <a:gd name="T95" fmla="*/ 80 h 91"/>
                      <a:gd name="T96" fmla="*/ 38 w 134"/>
                      <a:gd name="T97" fmla="*/ 75 h 91"/>
                      <a:gd name="T98" fmla="*/ 52 w 134"/>
                      <a:gd name="T99" fmla="*/ 65 h 91"/>
                      <a:gd name="T100" fmla="*/ 81 w 134"/>
                      <a:gd name="T101" fmla="*/ 75 h 91"/>
                      <a:gd name="T102" fmla="*/ 90 w 134"/>
                      <a:gd name="T103" fmla="*/ 68 h 91"/>
                      <a:gd name="T104" fmla="*/ 94 w 134"/>
                      <a:gd name="T105" fmla="*/ 68 h 91"/>
                      <a:gd name="T106" fmla="*/ 111 w 134"/>
                      <a:gd name="T107" fmla="*/ 65 h 91"/>
                      <a:gd name="T108" fmla="*/ 114 w 134"/>
                      <a:gd name="T109" fmla="*/ 64 h 91"/>
                      <a:gd name="T110" fmla="*/ 128 w 134"/>
                      <a:gd name="T111" fmla="*/ 64 h 91"/>
                      <a:gd name="T112" fmla="*/ 132 w 134"/>
                      <a:gd name="T113" fmla="*/ 60 h 9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34" h="91">
                        <a:moveTo>
                          <a:pt x="124" y="52"/>
                        </a:moveTo>
                        <a:cubicBezTo>
                          <a:pt x="124" y="51"/>
                          <a:pt x="124" y="49"/>
                          <a:pt x="120" y="46"/>
                        </a:cubicBezTo>
                        <a:cubicBezTo>
                          <a:pt x="119" y="45"/>
                          <a:pt x="118" y="44"/>
                          <a:pt x="117" y="44"/>
                        </a:cubicBezTo>
                        <a:cubicBezTo>
                          <a:pt x="115" y="42"/>
                          <a:pt x="113" y="41"/>
                          <a:pt x="113" y="39"/>
                        </a:cubicBezTo>
                        <a:cubicBezTo>
                          <a:pt x="113" y="38"/>
                          <a:pt x="113" y="38"/>
                          <a:pt x="111" y="36"/>
                        </a:cubicBezTo>
                        <a:cubicBezTo>
                          <a:pt x="110" y="35"/>
                          <a:pt x="109" y="34"/>
                          <a:pt x="108" y="33"/>
                        </a:cubicBezTo>
                        <a:cubicBezTo>
                          <a:pt x="106" y="30"/>
                          <a:pt x="101" y="29"/>
                          <a:pt x="101" y="29"/>
                        </a:cubicBezTo>
                        <a:cubicBezTo>
                          <a:pt x="100" y="29"/>
                          <a:pt x="100" y="29"/>
                          <a:pt x="100" y="29"/>
                        </a:cubicBezTo>
                        <a:cubicBezTo>
                          <a:pt x="98" y="26"/>
                          <a:pt x="98" y="26"/>
                          <a:pt x="98" y="26"/>
                        </a:cubicBezTo>
                        <a:cubicBezTo>
                          <a:pt x="94" y="25"/>
                          <a:pt x="94" y="25"/>
                          <a:pt x="94" y="25"/>
                        </a:cubicBezTo>
                        <a:cubicBezTo>
                          <a:pt x="93" y="25"/>
                          <a:pt x="93" y="25"/>
                          <a:pt x="93" y="25"/>
                        </a:cubicBezTo>
                        <a:cubicBezTo>
                          <a:pt x="93" y="24"/>
                          <a:pt x="92" y="23"/>
                          <a:pt x="92" y="21"/>
                        </a:cubicBezTo>
                        <a:cubicBezTo>
                          <a:pt x="92" y="20"/>
                          <a:pt x="93" y="18"/>
                          <a:pt x="95" y="17"/>
                        </a:cubicBezTo>
                        <a:cubicBezTo>
                          <a:pt x="96" y="17"/>
                          <a:pt x="96" y="17"/>
                          <a:pt x="96" y="17"/>
                        </a:cubicBezTo>
                        <a:cubicBezTo>
                          <a:pt x="96" y="16"/>
                          <a:pt x="95" y="13"/>
                          <a:pt x="94" y="12"/>
                        </a:cubicBezTo>
                        <a:cubicBezTo>
                          <a:pt x="94" y="11"/>
                          <a:pt x="94" y="11"/>
                          <a:pt x="93" y="10"/>
                        </a:cubicBezTo>
                        <a:cubicBezTo>
                          <a:pt x="93" y="10"/>
                          <a:pt x="93" y="10"/>
                          <a:pt x="93" y="9"/>
                        </a:cubicBezTo>
                        <a:cubicBezTo>
                          <a:pt x="93" y="9"/>
                          <a:pt x="93" y="9"/>
                          <a:pt x="93" y="9"/>
                        </a:cubicBezTo>
                        <a:cubicBezTo>
                          <a:pt x="93" y="9"/>
                          <a:pt x="93" y="9"/>
                          <a:pt x="93" y="9"/>
                        </a:cubicBezTo>
                        <a:cubicBezTo>
                          <a:pt x="93" y="8"/>
                          <a:pt x="92" y="8"/>
                          <a:pt x="92" y="8"/>
                        </a:cubicBezTo>
                        <a:cubicBezTo>
                          <a:pt x="92" y="8"/>
                          <a:pt x="92" y="8"/>
                          <a:pt x="92" y="8"/>
                        </a:cubicBezTo>
                        <a:cubicBezTo>
                          <a:pt x="92" y="7"/>
                          <a:pt x="92" y="7"/>
                          <a:pt x="91" y="7"/>
                        </a:cubicBezTo>
                        <a:cubicBezTo>
                          <a:pt x="91" y="7"/>
                          <a:pt x="91" y="7"/>
                          <a:pt x="91" y="6"/>
                        </a:cubicBezTo>
                        <a:cubicBezTo>
                          <a:pt x="91" y="6"/>
                          <a:pt x="91" y="6"/>
                          <a:pt x="90" y="5"/>
                        </a:cubicBezTo>
                        <a:cubicBezTo>
                          <a:pt x="90" y="5"/>
                          <a:pt x="90" y="5"/>
                          <a:pt x="90" y="5"/>
                        </a:cubicBezTo>
                        <a:cubicBezTo>
                          <a:pt x="90" y="5"/>
                          <a:pt x="89" y="4"/>
                          <a:pt x="89" y="4"/>
                        </a:cubicBezTo>
                        <a:cubicBezTo>
                          <a:pt x="89" y="4"/>
                          <a:pt x="89" y="4"/>
                          <a:pt x="89" y="4"/>
                        </a:cubicBezTo>
                        <a:cubicBezTo>
                          <a:pt x="88" y="3"/>
                          <a:pt x="87" y="2"/>
                          <a:pt x="86" y="1"/>
                        </a:cubicBezTo>
                        <a:cubicBezTo>
                          <a:pt x="86" y="1"/>
                          <a:pt x="86" y="1"/>
                          <a:pt x="86" y="1"/>
                        </a:cubicBezTo>
                        <a:cubicBezTo>
                          <a:pt x="86" y="1"/>
                          <a:pt x="86" y="1"/>
                          <a:pt x="86" y="1"/>
                        </a:cubicBezTo>
                        <a:cubicBezTo>
                          <a:pt x="85" y="0"/>
                          <a:pt x="85" y="0"/>
                          <a:pt x="84" y="0"/>
                        </a:cubicBezTo>
                        <a:cubicBezTo>
                          <a:pt x="84" y="0"/>
                          <a:pt x="84" y="0"/>
                          <a:pt x="84" y="0"/>
                        </a:cubicBezTo>
                        <a:cubicBezTo>
                          <a:pt x="82" y="0"/>
                          <a:pt x="79" y="2"/>
                          <a:pt x="77" y="3"/>
                        </a:cubicBezTo>
                        <a:cubicBezTo>
                          <a:pt x="77" y="4"/>
                          <a:pt x="77" y="4"/>
                          <a:pt x="77" y="5"/>
                        </a:cubicBezTo>
                        <a:cubicBezTo>
                          <a:pt x="77" y="6"/>
                          <a:pt x="76" y="7"/>
                          <a:pt x="75" y="9"/>
                        </a:cubicBezTo>
                        <a:cubicBezTo>
                          <a:pt x="75" y="9"/>
                          <a:pt x="74" y="10"/>
                          <a:pt x="74" y="10"/>
                        </a:cubicBezTo>
                        <a:cubicBezTo>
                          <a:pt x="71" y="13"/>
                          <a:pt x="67" y="16"/>
                          <a:pt x="64" y="20"/>
                        </a:cubicBezTo>
                        <a:cubicBezTo>
                          <a:pt x="62" y="23"/>
                          <a:pt x="58" y="23"/>
                          <a:pt x="54" y="23"/>
                        </a:cubicBezTo>
                        <a:cubicBezTo>
                          <a:pt x="51" y="23"/>
                          <a:pt x="51" y="23"/>
                          <a:pt x="51" y="23"/>
                        </a:cubicBezTo>
                        <a:cubicBezTo>
                          <a:pt x="49" y="23"/>
                          <a:pt x="48" y="23"/>
                          <a:pt x="48" y="24"/>
                        </a:cubicBezTo>
                        <a:cubicBezTo>
                          <a:pt x="48" y="24"/>
                          <a:pt x="48" y="24"/>
                          <a:pt x="48" y="24"/>
                        </a:cubicBezTo>
                        <a:cubicBezTo>
                          <a:pt x="48" y="25"/>
                          <a:pt x="49" y="28"/>
                          <a:pt x="47" y="29"/>
                        </a:cubicBezTo>
                        <a:cubicBezTo>
                          <a:pt x="46" y="31"/>
                          <a:pt x="42" y="32"/>
                          <a:pt x="39" y="34"/>
                        </a:cubicBezTo>
                        <a:cubicBezTo>
                          <a:pt x="37" y="35"/>
                          <a:pt x="37" y="35"/>
                          <a:pt x="37" y="35"/>
                        </a:cubicBezTo>
                        <a:cubicBezTo>
                          <a:pt x="36" y="36"/>
                          <a:pt x="35" y="36"/>
                          <a:pt x="33" y="36"/>
                        </a:cubicBezTo>
                        <a:cubicBezTo>
                          <a:pt x="31" y="36"/>
                          <a:pt x="28" y="37"/>
                          <a:pt x="27" y="37"/>
                        </a:cubicBezTo>
                        <a:cubicBezTo>
                          <a:pt x="26" y="38"/>
                          <a:pt x="26" y="38"/>
                          <a:pt x="25" y="38"/>
                        </a:cubicBezTo>
                        <a:cubicBezTo>
                          <a:pt x="25" y="38"/>
                          <a:pt x="25" y="39"/>
                          <a:pt x="25" y="39"/>
                        </a:cubicBezTo>
                        <a:cubicBezTo>
                          <a:pt x="24" y="40"/>
                          <a:pt x="23" y="40"/>
                          <a:pt x="22" y="40"/>
                        </a:cubicBezTo>
                        <a:cubicBezTo>
                          <a:pt x="22" y="40"/>
                          <a:pt x="22" y="40"/>
                          <a:pt x="22" y="40"/>
                        </a:cubicBezTo>
                        <a:cubicBezTo>
                          <a:pt x="22" y="40"/>
                          <a:pt x="22" y="40"/>
                          <a:pt x="22" y="40"/>
                        </a:cubicBezTo>
                        <a:cubicBezTo>
                          <a:pt x="21" y="40"/>
                          <a:pt x="20" y="39"/>
                          <a:pt x="19" y="39"/>
                        </a:cubicBezTo>
                        <a:cubicBezTo>
                          <a:pt x="19" y="38"/>
                          <a:pt x="18" y="38"/>
                          <a:pt x="18" y="38"/>
                        </a:cubicBezTo>
                        <a:cubicBezTo>
                          <a:pt x="16" y="42"/>
                          <a:pt x="13" y="42"/>
                          <a:pt x="12" y="42"/>
                        </a:cubicBezTo>
                        <a:cubicBezTo>
                          <a:pt x="11" y="42"/>
                          <a:pt x="11" y="42"/>
                          <a:pt x="10" y="42"/>
                        </a:cubicBezTo>
                        <a:cubicBezTo>
                          <a:pt x="10" y="42"/>
                          <a:pt x="10" y="42"/>
                          <a:pt x="10" y="42"/>
                        </a:cubicBezTo>
                        <a:cubicBezTo>
                          <a:pt x="9" y="42"/>
                          <a:pt x="9" y="41"/>
                          <a:pt x="9" y="41"/>
                        </a:cubicBezTo>
                        <a:cubicBezTo>
                          <a:pt x="9" y="41"/>
                          <a:pt x="9" y="41"/>
                          <a:pt x="9" y="41"/>
                        </a:cubicBezTo>
                        <a:cubicBezTo>
                          <a:pt x="9" y="42"/>
                          <a:pt x="8" y="42"/>
                          <a:pt x="8" y="42"/>
                        </a:cubicBezTo>
                        <a:cubicBezTo>
                          <a:pt x="8" y="42"/>
                          <a:pt x="8" y="42"/>
                          <a:pt x="8" y="43"/>
                        </a:cubicBezTo>
                        <a:cubicBezTo>
                          <a:pt x="7" y="43"/>
                          <a:pt x="7" y="43"/>
                          <a:pt x="7" y="43"/>
                        </a:cubicBezTo>
                        <a:cubicBezTo>
                          <a:pt x="7" y="44"/>
                          <a:pt x="7" y="44"/>
                          <a:pt x="6" y="44"/>
                        </a:cubicBezTo>
                        <a:cubicBezTo>
                          <a:pt x="6" y="44"/>
                          <a:pt x="6" y="44"/>
                          <a:pt x="6" y="45"/>
                        </a:cubicBezTo>
                        <a:cubicBezTo>
                          <a:pt x="6" y="45"/>
                          <a:pt x="5" y="46"/>
                          <a:pt x="5" y="46"/>
                        </a:cubicBezTo>
                        <a:cubicBezTo>
                          <a:pt x="4" y="49"/>
                          <a:pt x="3" y="51"/>
                          <a:pt x="2" y="53"/>
                        </a:cubicBezTo>
                        <a:cubicBezTo>
                          <a:pt x="1" y="54"/>
                          <a:pt x="0" y="56"/>
                          <a:pt x="0" y="57"/>
                        </a:cubicBezTo>
                        <a:cubicBezTo>
                          <a:pt x="0" y="57"/>
                          <a:pt x="0" y="58"/>
                          <a:pt x="0" y="59"/>
                        </a:cubicBezTo>
                        <a:cubicBezTo>
                          <a:pt x="1" y="61"/>
                          <a:pt x="1" y="63"/>
                          <a:pt x="1" y="66"/>
                        </a:cubicBezTo>
                        <a:cubicBezTo>
                          <a:pt x="1" y="69"/>
                          <a:pt x="2" y="71"/>
                          <a:pt x="4" y="74"/>
                        </a:cubicBezTo>
                        <a:cubicBezTo>
                          <a:pt x="6" y="77"/>
                          <a:pt x="6" y="80"/>
                          <a:pt x="6" y="81"/>
                        </a:cubicBezTo>
                        <a:cubicBezTo>
                          <a:pt x="7" y="82"/>
                          <a:pt x="7" y="83"/>
                          <a:pt x="8" y="84"/>
                        </a:cubicBezTo>
                        <a:cubicBezTo>
                          <a:pt x="9" y="85"/>
                          <a:pt x="10" y="86"/>
                          <a:pt x="12" y="87"/>
                        </a:cubicBezTo>
                        <a:cubicBezTo>
                          <a:pt x="12" y="88"/>
                          <a:pt x="13" y="88"/>
                          <a:pt x="13" y="88"/>
                        </a:cubicBezTo>
                        <a:cubicBezTo>
                          <a:pt x="13" y="89"/>
                          <a:pt x="13" y="89"/>
                          <a:pt x="14" y="89"/>
                        </a:cubicBezTo>
                        <a:cubicBezTo>
                          <a:pt x="14" y="89"/>
                          <a:pt x="14" y="89"/>
                          <a:pt x="14" y="90"/>
                        </a:cubicBezTo>
                        <a:cubicBezTo>
                          <a:pt x="15" y="90"/>
                          <a:pt x="15" y="90"/>
                          <a:pt x="15" y="90"/>
                        </a:cubicBezTo>
                        <a:cubicBezTo>
                          <a:pt x="15" y="90"/>
                          <a:pt x="15" y="91"/>
                          <a:pt x="15" y="91"/>
                        </a:cubicBezTo>
                        <a:cubicBezTo>
                          <a:pt x="15" y="91"/>
                          <a:pt x="16" y="91"/>
                          <a:pt x="16" y="91"/>
                        </a:cubicBezTo>
                        <a:cubicBezTo>
                          <a:pt x="16" y="91"/>
                          <a:pt x="16" y="91"/>
                          <a:pt x="16" y="91"/>
                        </a:cubicBezTo>
                        <a:cubicBezTo>
                          <a:pt x="16" y="91"/>
                          <a:pt x="16" y="91"/>
                          <a:pt x="16" y="91"/>
                        </a:cubicBezTo>
                        <a:cubicBezTo>
                          <a:pt x="16" y="91"/>
                          <a:pt x="16" y="91"/>
                          <a:pt x="16" y="91"/>
                        </a:cubicBezTo>
                        <a:cubicBezTo>
                          <a:pt x="16" y="91"/>
                          <a:pt x="16" y="90"/>
                          <a:pt x="16" y="90"/>
                        </a:cubicBezTo>
                        <a:cubicBezTo>
                          <a:pt x="16" y="90"/>
                          <a:pt x="16" y="90"/>
                          <a:pt x="16" y="90"/>
                        </a:cubicBezTo>
                        <a:cubicBezTo>
                          <a:pt x="17" y="90"/>
                          <a:pt x="17" y="89"/>
                          <a:pt x="17" y="89"/>
                        </a:cubicBezTo>
                        <a:cubicBezTo>
                          <a:pt x="17" y="89"/>
                          <a:pt x="17" y="89"/>
                          <a:pt x="17" y="89"/>
                        </a:cubicBezTo>
                        <a:cubicBezTo>
                          <a:pt x="17" y="88"/>
                          <a:pt x="17" y="88"/>
                          <a:pt x="17" y="88"/>
                        </a:cubicBezTo>
                        <a:cubicBezTo>
                          <a:pt x="17" y="88"/>
                          <a:pt x="17" y="88"/>
                          <a:pt x="17" y="88"/>
                        </a:cubicBezTo>
                        <a:cubicBezTo>
                          <a:pt x="17" y="87"/>
                          <a:pt x="17" y="87"/>
                          <a:pt x="17" y="87"/>
                        </a:cubicBezTo>
                        <a:cubicBezTo>
                          <a:pt x="17" y="87"/>
                          <a:pt x="17" y="87"/>
                          <a:pt x="17" y="87"/>
                        </a:cubicBezTo>
                        <a:cubicBezTo>
                          <a:pt x="17" y="87"/>
                          <a:pt x="17" y="87"/>
                          <a:pt x="17" y="86"/>
                        </a:cubicBezTo>
                        <a:cubicBezTo>
                          <a:pt x="17" y="86"/>
                          <a:pt x="17" y="86"/>
                          <a:pt x="17" y="86"/>
                        </a:cubicBezTo>
                        <a:cubicBezTo>
                          <a:pt x="17" y="86"/>
                          <a:pt x="17" y="86"/>
                          <a:pt x="17" y="86"/>
                        </a:cubicBezTo>
                        <a:cubicBezTo>
                          <a:pt x="17" y="86"/>
                          <a:pt x="17" y="85"/>
                          <a:pt x="17" y="85"/>
                        </a:cubicBezTo>
                        <a:cubicBezTo>
                          <a:pt x="17" y="84"/>
                          <a:pt x="17" y="84"/>
                          <a:pt x="17" y="84"/>
                        </a:cubicBezTo>
                        <a:cubicBezTo>
                          <a:pt x="25" y="82"/>
                          <a:pt x="25" y="82"/>
                          <a:pt x="25" y="82"/>
                        </a:cubicBezTo>
                        <a:cubicBezTo>
                          <a:pt x="30" y="80"/>
                          <a:pt x="30" y="80"/>
                          <a:pt x="30" y="80"/>
                        </a:cubicBezTo>
                        <a:cubicBezTo>
                          <a:pt x="38" y="81"/>
                          <a:pt x="38" y="81"/>
                          <a:pt x="38" y="81"/>
                        </a:cubicBezTo>
                        <a:cubicBezTo>
                          <a:pt x="38" y="75"/>
                          <a:pt x="38" y="75"/>
                          <a:pt x="38" y="75"/>
                        </a:cubicBezTo>
                        <a:cubicBezTo>
                          <a:pt x="38" y="75"/>
                          <a:pt x="38" y="75"/>
                          <a:pt x="38" y="75"/>
                        </a:cubicBezTo>
                        <a:cubicBezTo>
                          <a:pt x="39" y="73"/>
                          <a:pt x="46" y="65"/>
                          <a:pt x="52" y="65"/>
                        </a:cubicBezTo>
                        <a:cubicBezTo>
                          <a:pt x="56" y="65"/>
                          <a:pt x="60" y="70"/>
                          <a:pt x="62" y="72"/>
                        </a:cubicBezTo>
                        <a:cubicBezTo>
                          <a:pt x="81" y="75"/>
                          <a:pt x="81" y="75"/>
                          <a:pt x="81" y="75"/>
                        </a:cubicBezTo>
                        <a:cubicBezTo>
                          <a:pt x="81" y="73"/>
                          <a:pt x="83" y="69"/>
                          <a:pt x="84" y="68"/>
                        </a:cubicBezTo>
                        <a:cubicBezTo>
                          <a:pt x="86" y="67"/>
                          <a:pt x="88" y="67"/>
                          <a:pt x="90" y="68"/>
                        </a:cubicBezTo>
                        <a:cubicBezTo>
                          <a:pt x="91" y="68"/>
                          <a:pt x="92" y="68"/>
                          <a:pt x="93" y="68"/>
                        </a:cubicBezTo>
                        <a:cubicBezTo>
                          <a:pt x="93" y="68"/>
                          <a:pt x="94" y="68"/>
                          <a:pt x="94" y="68"/>
                        </a:cubicBezTo>
                        <a:cubicBezTo>
                          <a:pt x="97" y="67"/>
                          <a:pt x="101" y="64"/>
                          <a:pt x="106" y="64"/>
                        </a:cubicBezTo>
                        <a:cubicBezTo>
                          <a:pt x="108" y="64"/>
                          <a:pt x="110" y="65"/>
                          <a:pt x="111" y="65"/>
                        </a:cubicBezTo>
                        <a:cubicBezTo>
                          <a:pt x="112" y="65"/>
                          <a:pt x="112" y="65"/>
                          <a:pt x="113" y="65"/>
                        </a:cubicBezTo>
                        <a:cubicBezTo>
                          <a:pt x="113" y="65"/>
                          <a:pt x="113" y="65"/>
                          <a:pt x="114" y="64"/>
                        </a:cubicBezTo>
                        <a:cubicBezTo>
                          <a:pt x="114" y="63"/>
                          <a:pt x="116" y="61"/>
                          <a:pt x="119" y="61"/>
                        </a:cubicBezTo>
                        <a:cubicBezTo>
                          <a:pt x="122" y="61"/>
                          <a:pt x="127" y="63"/>
                          <a:pt x="128" y="64"/>
                        </a:cubicBezTo>
                        <a:cubicBezTo>
                          <a:pt x="134" y="63"/>
                          <a:pt x="134" y="63"/>
                          <a:pt x="134" y="63"/>
                        </a:cubicBezTo>
                        <a:cubicBezTo>
                          <a:pt x="132" y="60"/>
                          <a:pt x="132" y="60"/>
                          <a:pt x="132" y="60"/>
                        </a:cubicBezTo>
                        <a:cubicBezTo>
                          <a:pt x="127" y="57"/>
                          <a:pt x="124" y="55"/>
                          <a:pt x="124" y="5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1" name="Freeform 1341">
                    <a:extLst>
                      <a:ext uri="{FF2B5EF4-FFF2-40B4-BE49-F238E27FC236}">
                        <a16:creationId xmlns="" xmlns:a16="http://schemas.microsoft.com/office/drawing/2014/main" id="{D890C808-816F-4C02-9F0E-B7C0DCB1658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99" y="2825"/>
                    <a:ext cx="125" cy="99"/>
                  </a:xfrm>
                  <a:custGeom>
                    <a:gdLst>
                      <a:gd name="T0" fmla="*/ 123 w 130"/>
                      <a:gd name="T1" fmla="*/ 6 h 104"/>
                      <a:gd name="T2" fmla="*/ 122 w 130"/>
                      <a:gd name="T3" fmla="*/ 4 h 104"/>
                      <a:gd name="T4" fmla="*/ 119 w 130"/>
                      <a:gd name="T5" fmla="*/ 1 h 104"/>
                      <a:gd name="T6" fmla="*/ 119 w 130"/>
                      <a:gd name="T7" fmla="*/ 1 h 104"/>
                      <a:gd name="T8" fmla="*/ 119 w 130"/>
                      <a:gd name="T9" fmla="*/ 1 h 104"/>
                      <a:gd name="T10" fmla="*/ 116 w 130"/>
                      <a:gd name="T11" fmla="*/ 3 h 104"/>
                      <a:gd name="T12" fmla="*/ 108 w 130"/>
                      <a:gd name="T13" fmla="*/ 8 h 104"/>
                      <a:gd name="T14" fmla="*/ 96 w 130"/>
                      <a:gd name="T15" fmla="*/ 5 h 104"/>
                      <a:gd name="T16" fmla="*/ 91 w 130"/>
                      <a:gd name="T17" fmla="*/ 6 h 104"/>
                      <a:gd name="T18" fmla="*/ 86 w 130"/>
                      <a:gd name="T19" fmla="*/ 6 h 104"/>
                      <a:gd name="T20" fmla="*/ 82 w 130"/>
                      <a:gd name="T21" fmla="*/ 8 h 104"/>
                      <a:gd name="T22" fmla="*/ 73 w 130"/>
                      <a:gd name="T23" fmla="*/ 12 h 104"/>
                      <a:gd name="T24" fmla="*/ 63 w 130"/>
                      <a:gd name="T25" fmla="*/ 9 h 104"/>
                      <a:gd name="T26" fmla="*/ 50 w 130"/>
                      <a:gd name="T27" fmla="*/ 9 h 104"/>
                      <a:gd name="T28" fmla="*/ 43 w 130"/>
                      <a:gd name="T29" fmla="*/ 5 h 104"/>
                      <a:gd name="T30" fmla="*/ 38 w 130"/>
                      <a:gd name="T31" fmla="*/ 2 h 104"/>
                      <a:gd name="T32" fmla="*/ 31 w 130"/>
                      <a:gd name="T33" fmla="*/ 1 h 104"/>
                      <a:gd name="T34" fmla="*/ 27 w 130"/>
                      <a:gd name="T35" fmla="*/ 3 h 104"/>
                      <a:gd name="T36" fmla="*/ 27 w 130"/>
                      <a:gd name="T37" fmla="*/ 3 h 104"/>
                      <a:gd name="T38" fmla="*/ 20 w 130"/>
                      <a:gd name="T39" fmla="*/ 2 h 104"/>
                      <a:gd name="T40" fmla="*/ 17 w 130"/>
                      <a:gd name="T41" fmla="*/ 7 h 104"/>
                      <a:gd name="T42" fmla="*/ 11 w 130"/>
                      <a:gd name="T43" fmla="*/ 18 h 104"/>
                      <a:gd name="T44" fmla="*/ 11 w 130"/>
                      <a:gd name="T45" fmla="*/ 19 h 104"/>
                      <a:gd name="T46" fmla="*/ 10 w 130"/>
                      <a:gd name="T47" fmla="*/ 21 h 104"/>
                      <a:gd name="T48" fmla="*/ 10 w 130"/>
                      <a:gd name="T49" fmla="*/ 22 h 104"/>
                      <a:gd name="T50" fmla="*/ 11 w 130"/>
                      <a:gd name="T51" fmla="*/ 24 h 104"/>
                      <a:gd name="T52" fmla="*/ 11 w 130"/>
                      <a:gd name="T53" fmla="*/ 26 h 104"/>
                      <a:gd name="T54" fmla="*/ 9 w 130"/>
                      <a:gd name="T55" fmla="*/ 45 h 104"/>
                      <a:gd name="T56" fmla="*/ 5 w 130"/>
                      <a:gd name="T57" fmla="*/ 51 h 104"/>
                      <a:gd name="T58" fmla="*/ 1 w 130"/>
                      <a:gd name="T59" fmla="*/ 58 h 104"/>
                      <a:gd name="T60" fmla="*/ 1 w 130"/>
                      <a:gd name="T61" fmla="*/ 71 h 104"/>
                      <a:gd name="T62" fmla="*/ 4 w 130"/>
                      <a:gd name="T63" fmla="*/ 77 h 104"/>
                      <a:gd name="T64" fmla="*/ 4 w 130"/>
                      <a:gd name="T65" fmla="*/ 79 h 104"/>
                      <a:gd name="T66" fmla="*/ 15 w 130"/>
                      <a:gd name="T67" fmla="*/ 82 h 104"/>
                      <a:gd name="T68" fmla="*/ 32 w 130"/>
                      <a:gd name="T69" fmla="*/ 96 h 104"/>
                      <a:gd name="T70" fmla="*/ 38 w 130"/>
                      <a:gd name="T71" fmla="*/ 104 h 104"/>
                      <a:gd name="T72" fmla="*/ 48 w 130"/>
                      <a:gd name="T73" fmla="*/ 101 h 104"/>
                      <a:gd name="T74" fmla="*/ 61 w 130"/>
                      <a:gd name="T75" fmla="*/ 100 h 104"/>
                      <a:gd name="T76" fmla="*/ 63 w 130"/>
                      <a:gd name="T77" fmla="*/ 99 h 104"/>
                      <a:gd name="T78" fmla="*/ 64 w 130"/>
                      <a:gd name="T79" fmla="*/ 97 h 104"/>
                      <a:gd name="T80" fmla="*/ 65 w 130"/>
                      <a:gd name="T81" fmla="*/ 95 h 104"/>
                      <a:gd name="T82" fmla="*/ 65 w 130"/>
                      <a:gd name="T83" fmla="*/ 93 h 104"/>
                      <a:gd name="T84" fmla="*/ 65 w 130"/>
                      <a:gd name="T85" fmla="*/ 92 h 104"/>
                      <a:gd name="T86" fmla="*/ 66 w 130"/>
                      <a:gd name="T87" fmla="*/ 90 h 104"/>
                      <a:gd name="T88" fmla="*/ 66 w 130"/>
                      <a:gd name="T89" fmla="*/ 90 h 104"/>
                      <a:gd name="T90" fmla="*/ 66 w 130"/>
                      <a:gd name="T91" fmla="*/ 89 h 104"/>
                      <a:gd name="T92" fmla="*/ 66 w 130"/>
                      <a:gd name="T93" fmla="*/ 88 h 104"/>
                      <a:gd name="T94" fmla="*/ 83 w 130"/>
                      <a:gd name="T95" fmla="*/ 75 h 104"/>
                      <a:gd name="T96" fmla="*/ 89 w 130"/>
                      <a:gd name="T97" fmla="*/ 74 h 104"/>
                      <a:gd name="T98" fmla="*/ 97 w 130"/>
                      <a:gd name="T99" fmla="*/ 78 h 104"/>
                      <a:gd name="T100" fmla="*/ 106 w 130"/>
                      <a:gd name="T101" fmla="*/ 60 h 104"/>
                      <a:gd name="T102" fmla="*/ 112 w 130"/>
                      <a:gd name="T103" fmla="*/ 53 h 104"/>
                      <a:gd name="T104" fmla="*/ 114 w 130"/>
                      <a:gd name="T105" fmla="*/ 45 h 104"/>
                      <a:gd name="T106" fmla="*/ 123 w 130"/>
                      <a:gd name="T107" fmla="*/ 26 h 104"/>
                      <a:gd name="T108" fmla="*/ 129 w 130"/>
                      <a:gd name="T109" fmla="*/ 23 h 104"/>
                      <a:gd name="T110" fmla="*/ 130 w 130"/>
                      <a:gd name="T111" fmla="*/ 18 h 104"/>
                      <a:gd name="T112" fmla="*/ 124 w 130"/>
                      <a:gd name="T113" fmla="*/ 11 h 104"/>
                      <a:gd name="T114" fmla="*/ 124 w 130"/>
                      <a:gd name="T115" fmla="*/ 9 h 104"/>
                      <a:gd name="T116" fmla="*/ 124 w 130"/>
                      <a:gd name="T117" fmla="*/ 8 h 104"/>
                      <a:gd name="T118" fmla="*/ 124 w 130"/>
                      <a:gd name="T119" fmla="*/ 7 h 10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130" h="104">
                        <a:moveTo>
                          <a:pt x="124" y="7"/>
                        </a:moveTo>
                        <a:cubicBezTo>
                          <a:pt x="123" y="7"/>
                          <a:pt x="123" y="6"/>
                          <a:pt x="123" y="6"/>
                        </a:cubicBezTo>
                        <a:cubicBezTo>
                          <a:pt x="123" y="6"/>
                          <a:pt x="123" y="6"/>
                          <a:pt x="123" y="6"/>
                        </a:cubicBezTo>
                        <a:cubicBezTo>
                          <a:pt x="122" y="5"/>
                          <a:pt x="122" y="5"/>
                          <a:pt x="122" y="4"/>
                        </a:cubicBezTo>
                        <a:cubicBezTo>
                          <a:pt x="121" y="4"/>
                          <a:pt x="121" y="3"/>
                          <a:pt x="121" y="3"/>
                        </a:cubicBezTo>
                        <a:cubicBezTo>
                          <a:pt x="120" y="2"/>
                          <a:pt x="120" y="2"/>
                          <a:pt x="119" y="1"/>
                        </a:cubicBezTo>
                        <a:cubicBezTo>
                          <a:pt x="119" y="1"/>
                          <a:pt x="119" y="1"/>
                          <a:pt x="119" y="1"/>
                        </a:cubicBezTo>
                        <a:cubicBezTo>
                          <a:pt x="119" y="1"/>
                          <a:pt x="119" y="1"/>
                          <a:pt x="119" y="1"/>
                        </a:cubicBezTo>
                        <a:cubicBezTo>
                          <a:pt x="119" y="1"/>
                          <a:pt x="119" y="1"/>
                          <a:pt x="119" y="1"/>
                        </a:cubicBezTo>
                        <a:cubicBezTo>
                          <a:pt x="119" y="1"/>
                          <a:pt x="119" y="1"/>
                          <a:pt x="119" y="1"/>
                        </a:cubicBezTo>
                        <a:cubicBezTo>
                          <a:pt x="118" y="1"/>
                          <a:pt x="117" y="2"/>
                          <a:pt x="117" y="3"/>
                        </a:cubicBezTo>
                        <a:cubicBezTo>
                          <a:pt x="116" y="3"/>
                          <a:pt x="116" y="3"/>
                          <a:pt x="116" y="3"/>
                        </a:cubicBezTo>
                        <a:cubicBezTo>
                          <a:pt x="114" y="5"/>
                          <a:pt x="113" y="7"/>
                          <a:pt x="111" y="8"/>
                        </a:cubicBezTo>
                        <a:cubicBezTo>
                          <a:pt x="110" y="8"/>
                          <a:pt x="109" y="8"/>
                          <a:pt x="108" y="8"/>
                        </a:cubicBezTo>
                        <a:cubicBezTo>
                          <a:pt x="105" y="8"/>
                          <a:pt x="102" y="7"/>
                          <a:pt x="100" y="6"/>
                        </a:cubicBezTo>
                        <a:cubicBezTo>
                          <a:pt x="100" y="6"/>
                          <a:pt x="99" y="5"/>
                          <a:pt x="96" y="5"/>
                        </a:cubicBezTo>
                        <a:cubicBezTo>
                          <a:pt x="95" y="5"/>
                          <a:pt x="94" y="6"/>
                          <a:pt x="92" y="6"/>
                        </a:cubicBezTo>
                        <a:cubicBezTo>
                          <a:pt x="92" y="6"/>
                          <a:pt x="91" y="6"/>
                          <a:pt x="91" y="6"/>
                        </a:cubicBezTo>
                        <a:cubicBezTo>
                          <a:pt x="90" y="6"/>
                          <a:pt x="89" y="6"/>
                          <a:pt x="89" y="6"/>
                        </a:cubicBezTo>
                        <a:cubicBezTo>
                          <a:pt x="88" y="6"/>
                          <a:pt x="87" y="6"/>
                          <a:pt x="86" y="6"/>
                        </a:cubicBezTo>
                        <a:cubicBezTo>
                          <a:pt x="86" y="6"/>
                          <a:pt x="86" y="6"/>
                          <a:pt x="86" y="6"/>
                        </a:cubicBezTo>
                        <a:cubicBezTo>
                          <a:pt x="85" y="6"/>
                          <a:pt x="83" y="7"/>
                          <a:pt x="82" y="8"/>
                        </a:cubicBezTo>
                        <a:cubicBezTo>
                          <a:pt x="81" y="9"/>
                          <a:pt x="80" y="10"/>
                          <a:pt x="79" y="11"/>
                        </a:cubicBezTo>
                        <a:cubicBezTo>
                          <a:pt x="78" y="11"/>
                          <a:pt x="76" y="12"/>
                          <a:pt x="73" y="12"/>
                        </a:cubicBezTo>
                        <a:cubicBezTo>
                          <a:pt x="71" y="12"/>
                          <a:pt x="68" y="11"/>
                          <a:pt x="66" y="11"/>
                        </a:cubicBezTo>
                        <a:cubicBezTo>
                          <a:pt x="65" y="10"/>
                          <a:pt x="64" y="10"/>
                          <a:pt x="63" y="9"/>
                        </a:cubicBezTo>
                        <a:cubicBezTo>
                          <a:pt x="61" y="8"/>
                          <a:pt x="59" y="6"/>
                          <a:pt x="58" y="6"/>
                        </a:cubicBezTo>
                        <a:cubicBezTo>
                          <a:pt x="57" y="6"/>
                          <a:pt x="53" y="7"/>
                          <a:pt x="50" y="9"/>
                        </a:cubicBezTo>
                        <a:cubicBezTo>
                          <a:pt x="49" y="9"/>
                          <a:pt x="49" y="9"/>
                          <a:pt x="48" y="9"/>
                        </a:cubicBezTo>
                        <a:cubicBezTo>
                          <a:pt x="45" y="9"/>
                          <a:pt x="44" y="7"/>
                          <a:pt x="43" y="5"/>
                        </a:cubicBezTo>
                        <a:cubicBezTo>
                          <a:pt x="42" y="4"/>
                          <a:pt x="42" y="3"/>
                          <a:pt x="41" y="2"/>
                        </a:cubicBezTo>
                        <a:cubicBezTo>
                          <a:pt x="41" y="2"/>
                          <a:pt x="40" y="2"/>
                          <a:pt x="38" y="2"/>
                        </a:cubicBezTo>
                        <a:cubicBezTo>
                          <a:pt x="37" y="1"/>
                          <a:pt x="34" y="1"/>
                          <a:pt x="32" y="0"/>
                        </a:cubicBezTo>
                        <a:cubicBezTo>
                          <a:pt x="32" y="0"/>
                          <a:pt x="31" y="0"/>
                          <a:pt x="31" y="1"/>
                        </a:cubicBezTo>
                        <a:cubicBezTo>
                          <a:pt x="31" y="1"/>
                          <a:pt x="31" y="1"/>
                          <a:pt x="30" y="1"/>
                        </a:cubicBezTo>
                        <a:cubicBezTo>
                          <a:pt x="30" y="2"/>
                          <a:pt x="29" y="3"/>
                          <a:pt x="27" y="3"/>
                        </a:cubicBezTo>
                        <a:cubicBezTo>
                          <a:pt x="27" y="3"/>
                          <a:pt x="27" y="3"/>
                          <a:pt x="27" y="3"/>
                        </a:cubicBezTo>
                        <a:cubicBezTo>
                          <a:pt x="27" y="3"/>
                          <a:pt x="27" y="3"/>
                          <a:pt x="27" y="3"/>
                        </a:cubicBezTo>
                        <a:cubicBezTo>
                          <a:pt x="26" y="2"/>
                          <a:pt x="26" y="2"/>
                          <a:pt x="26" y="2"/>
                        </a:cubicBezTo>
                        <a:cubicBezTo>
                          <a:pt x="24" y="2"/>
                          <a:pt x="22" y="2"/>
                          <a:pt x="20" y="2"/>
                        </a:cubicBezTo>
                        <a:cubicBezTo>
                          <a:pt x="18" y="2"/>
                          <a:pt x="18" y="2"/>
                          <a:pt x="18" y="2"/>
                        </a:cubicBezTo>
                        <a:cubicBezTo>
                          <a:pt x="17" y="3"/>
                          <a:pt x="17" y="5"/>
                          <a:pt x="17" y="7"/>
                        </a:cubicBezTo>
                        <a:cubicBezTo>
                          <a:pt x="17" y="9"/>
                          <a:pt x="16" y="10"/>
                          <a:pt x="15" y="11"/>
                        </a:cubicBezTo>
                        <a:cubicBezTo>
                          <a:pt x="14" y="13"/>
                          <a:pt x="11" y="16"/>
                          <a:pt x="11" y="18"/>
                        </a:cubicBezTo>
                        <a:cubicBezTo>
                          <a:pt x="11" y="18"/>
                          <a:pt x="11" y="19"/>
                          <a:pt x="11" y="19"/>
                        </a:cubicBezTo>
                        <a:cubicBezTo>
                          <a:pt x="11" y="19"/>
                          <a:pt x="11" y="19"/>
                          <a:pt x="11" y="19"/>
                        </a:cubicBezTo>
                        <a:cubicBezTo>
                          <a:pt x="11" y="20"/>
                          <a:pt x="10" y="20"/>
                          <a:pt x="10" y="20"/>
                        </a:cubicBezTo>
                        <a:cubicBezTo>
                          <a:pt x="10" y="20"/>
                          <a:pt x="10" y="21"/>
                          <a:pt x="10" y="21"/>
                        </a:cubicBezTo>
                        <a:cubicBezTo>
                          <a:pt x="10" y="21"/>
                          <a:pt x="10" y="21"/>
                          <a:pt x="10" y="21"/>
                        </a:cubicBezTo>
                        <a:cubicBezTo>
                          <a:pt x="10" y="21"/>
                          <a:pt x="10" y="22"/>
                          <a:pt x="10" y="22"/>
                        </a:cubicBezTo>
                        <a:cubicBezTo>
                          <a:pt x="10" y="22"/>
                          <a:pt x="10" y="23"/>
                          <a:pt x="11" y="23"/>
                        </a:cubicBezTo>
                        <a:cubicBezTo>
                          <a:pt x="11" y="23"/>
                          <a:pt x="11" y="24"/>
                          <a:pt x="11" y="24"/>
                        </a:cubicBezTo>
                        <a:cubicBezTo>
                          <a:pt x="11" y="25"/>
                          <a:pt x="11" y="25"/>
                          <a:pt x="11" y="25"/>
                        </a:cubicBezTo>
                        <a:cubicBezTo>
                          <a:pt x="11" y="25"/>
                          <a:pt x="11" y="26"/>
                          <a:pt x="11" y="26"/>
                        </a:cubicBezTo>
                        <a:cubicBezTo>
                          <a:pt x="11" y="26"/>
                          <a:pt x="11" y="27"/>
                          <a:pt x="11" y="27"/>
                        </a:cubicBezTo>
                        <a:cubicBezTo>
                          <a:pt x="12" y="31"/>
                          <a:pt x="12" y="42"/>
                          <a:pt x="9" y="45"/>
                        </a:cubicBezTo>
                        <a:cubicBezTo>
                          <a:pt x="7" y="47"/>
                          <a:pt x="6" y="50"/>
                          <a:pt x="5" y="51"/>
                        </a:cubicBezTo>
                        <a:cubicBezTo>
                          <a:pt x="5" y="51"/>
                          <a:pt x="5" y="51"/>
                          <a:pt x="5" y="51"/>
                        </a:cubicBezTo>
                        <a:cubicBezTo>
                          <a:pt x="5" y="52"/>
                          <a:pt x="5" y="52"/>
                          <a:pt x="5" y="52"/>
                        </a:cubicBezTo>
                        <a:cubicBezTo>
                          <a:pt x="5" y="52"/>
                          <a:pt x="2" y="54"/>
                          <a:pt x="1" y="58"/>
                        </a:cubicBezTo>
                        <a:cubicBezTo>
                          <a:pt x="0" y="62"/>
                          <a:pt x="1" y="64"/>
                          <a:pt x="1" y="67"/>
                        </a:cubicBezTo>
                        <a:cubicBezTo>
                          <a:pt x="1" y="68"/>
                          <a:pt x="1" y="70"/>
                          <a:pt x="1" y="71"/>
                        </a:cubicBezTo>
                        <a:cubicBezTo>
                          <a:pt x="1" y="73"/>
                          <a:pt x="2" y="74"/>
                          <a:pt x="3" y="75"/>
                        </a:cubicBezTo>
                        <a:cubicBezTo>
                          <a:pt x="3" y="76"/>
                          <a:pt x="3" y="77"/>
                          <a:pt x="4" y="77"/>
                        </a:cubicBezTo>
                        <a:cubicBezTo>
                          <a:pt x="4" y="77"/>
                          <a:pt x="4" y="78"/>
                          <a:pt x="4" y="78"/>
                        </a:cubicBezTo>
                        <a:cubicBezTo>
                          <a:pt x="4" y="78"/>
                          <a:pt x="4" y="79"/>
                          <a:pt x="4" y="79"/>
                        </a:cubicBezTo>
                        <a:cubicBezTo>
                          <a:pt x="4" y="79"/>
                          <a:pt x="4" y="79"/>
                          <a:pt x="4" y="79"/>
                        </a:cubicBezTo>
                        <a:cubicBezTo>
                          <a:pt x="5" y="80"/>
                          <a:pt x="11" y="81"/>
                          <a:pt x="15" y="82"/>
                        </a:cubicBezTo>
                        <a:cubicBezTo>
                          <a:pt x="17" y="82"/>
                          <a:pt x="18" y="82"/>
                          <a:pt x="20" y="83"/>
                        </a:cubicBezTo>
                        <a:cubicBezTo>
                          <a:pt x="26" y="84"/>
                          <a:pt x="32" y="93"/>
                          <a:pt x="32" y="96"/>
                        </a:cubicBezTo>
                        <a:cubicBezTo>
                          <a:pt x="32" y="98"/>
                          <a:pt x="35" y="103"/>
                          <a:pt x="37" y="104"/>
                        </a:cubicBezTo>
                        <a:cubicBezTo>
                          <a:pt x="38" y="104"/>
                          <a:pt x="38" y="104"/>
                          <a:pt x="38" y="104"/>
                        </a:cubicBezTo>
                        <a:cubicBezTo>
                          <a:pt x="39" y="104"/>
                          <a:pt x="41" y="103"/>
                          <a:pt x="42" y="103"/>
                        </a:cubicBezTo>
                        <a:cubicBezTo>
                          <a:pt x="44" y="102"/>
                          <a:pt x="46" y="101"/>
                          <a:pt x="48" y="101"/>
                        </a:cubicBezTo>
                        <a:cubicBezTo>
                          <a:pt x="50" y="101"/>
                          <a:pt x="50" y="101"/>
                          <a:pt x="50" y="101"/>
                        </a:cubicBezTo>
                        <a:cubicBezTo>
                          <a:pt x="59" y="101"/>
                          <a:pt x="61" y="100"/>
                          <a:pt x="61" y="100"/>
                        </a:cubicBezTo>
                        <a:cubicBezTo>
                          <a:pt x="62" y="100"/>
                          <a:pt x="63" y="99"/>
                          <a:pt x="63" y="99"/>
                        </a:cubicBezTo>
                        <a:cubicBezTo>
                          <a:pt x="63" y="99"/>
                          <a:pt x="63" y="99"/>
                          <a:pt x="63" y="99"/>
                        </a:cubicBezTo>
                        <a:cubicBezTo>
                          <a:pt x="63" y="99"/>
                          <a:pt x="64" y="98"/>
                          <a:pt x="64" y="98"/>
                        </a:cubicBezTo>
                        <a:cubicBezTo>
                          <a:pt x="64" y="98"/>
                          <a:pt x="64" y="97"/>
                          <a:pt x="64" y="97"/>
                        </a:cubicBezTo>
                        <a:cubicBezTo>
                          <a:pt x="64" y="97"/>
                          <a:pt x="64" y="96"/>
                          <a:pt x="64" y="96"/>
                        </a:cubicBezTo>
                        <a:cubicBezTo>
                          <a:pt x="64" y="96"/>
                          <a:pt x="64" y="95"/>
                          <a:pt x="65" y="95"/>
                        </a:cubicBezTo>
                        <a:cubicBezTo>
                          <a:pt x="65" y="95"/>
                          <a:pt x="65" y="94"/>
                          <a:pt x="65" y="94"/>
                        </a:cubicBezTo>
                        <a:cubicBezTo>
                          <a:pt x="65" y="94"/>
                          <a:pt x="65" y="93"/>
                          <a:pt x="65" y="93"/>
                        </a:cubicBezTo>
                        <a:cubicBezTo>
                          <a:pt x="65" y="93"/>
                          <a:pt x="65" y="93"/>
                          <a:pt x="65" y="93"/>
                        </a:cubicBezTo>
                        <a:cubicBezTo>
                          <a:pt x="65" y="92"/>
                          <a:pt x="65" y="92"/>
                          <a:pt x="65" y="92"/>
                        </a:cubicBezTo>
                        <a:cubicBezTo>
                          <a:pt x="65" y="91"/>
                          <a:pt x="65" y="91"/>
                          <a:pt x="65" y="91"/>
                        </a:cubicBezTo>
                        <a:cubicBezTo>
                          <a:pt x="66" y="91"/>
                          <a:pt x="66" y="91"/>
                          <a:pt x="66" y="90"/>
                        </a:cubicBezTo>
                        <a:cubicBezTo>
                          <a:pt x="66" y="90"/>
                          <a:pt x="66" y="90"/>
                          <a:pt x="66" y="90"/>
                        </a:cubicBezTo>
                        <a:cubicBezTo>
                          <a:pt x="66" y="90"/>
                          <a:pt x="66" y="90"/>
                          <a:pt x="66" y="90"/>
                        </a:cubicBezTo>
                        <a:cubicBezTo>
                          <a:pt x="66" y="90"/>
                          <a:pt x="66" y="90"/>
                          <a:pt x="66" y="90"/>
                        </a:cubicBezTo>
                        <a:cubicBezTo>
                          <a:pt x="66" y="89"/>
                          <a:pt x="66" y="89"/>
                          <a:pt x="66" y="89"/>
                        </a:cubicBezTo>
                        <a:cubicBezTo>
                          <a:pt x="66" y="89"/>
                          <a:pt x="66" y="89"/>
                          <a:pt x="66" y="89"/>
                        </a:cubicBezTo>
                        <a:cubicBezTo>
                          <a:pt x="66" y="88"/>
                          <a:pt x="66" y="88"/>
                          <a:pt x="66" y="88"/>
                        </a:cubicBezTo>
                        <a:cubicBezTo>
                          <a:pt x="78" y="76"/>
                          <a:pt x="80" y="75"/>
                          <a:pt x="80" y="75"/>
                        </a:cubicBezTo>
                        <a:cubicBezTo>
                          <a:pt x="81" y="75"/>
                          <a:pt x="82" y="75"/>
                          <a:pt x="83" y="75"/>
                        </a:cubicBezTo>
                        <a:cubicBezTo>
                          <a:pt x="84" y="75"/>
                          <a:pt x="85" y="75"/>
                          <a:pt x="86" y="75"/>
                        </a:cubicBezTo>
                        <a:cubicBezTo>
                          <a:pt x="87" y="74"/>
                          <a:pt x="88" y="74"/>
                          <a:pt x="89" y="74"/>
                        </a:cubicBezTo>
                        <a:cubicBezTo>
                          <a:pt x="91" y="74"/>
                          <a:pt x="95" y="76"/>
                          <a:pt x="97" y="79"/>
                        </a:cubicBezTo>
                        <a:cubicBezTo>
                          <a:pt x="97" y="79"/>
                          <a:pt x="97" y="78"/>
                          <a:pt x="97" y="78"/>
                        </a:cubicBezTo>
                        <a:cubicBezTo>
                          <a:pt x="99" y="74"/>
                          <a:pt x="99" y="74"/>
                          <a:pt x="99" y="74"/>
                        </a:cubicBezTo>
                        <a:cubicBezTo>
                          <a:pt x="101" y="71"/>
                          <a:pt x="106" y="62"/>
                          <a:pt x="106" y="60"/>
                        </a:cubicBezTo>
                        <a:cubicBezTo>
                          <a:pt x="106" y="57"/>
                          <a:pt x="109" y="55"/>
                          <a:pt x="110" y="54"/>
                        </a:cubicBezTo>
                        <a:cubicBezTo>
                          <a:pt x="111" y="54"/>
                          <a:pt x="111" y="53"/>
                          <a:pt x="112" y="53"/>
                        </a:cubicBezTo>
                        <a:cubicBezTo>
                          <a:pt x="112" y="52"/>
                          <a:pt x="112" y="52"/>
                          <a:pt x="112" y="52"/>
                        </a:cubicBezTo>
                        <a:cubicBezTo>
                          <a:pt x="112" y="50"/>
                          <a:pt x="112" y="46"/>
                          <a:pt x="114" y="45"/>
                        </a:cubicBezTo>
                        <a:cubicBezTo>
                          <a:pt x="115" y="44"/>
                          <a:pt x="116" y="41"/>
                          <a:pt x="116" y="40"/>
                        </a:cubicBezTo>
                        <a:cubicBezTo>
                          <a:pt x="115" y="37"/>
                          <a:pt x="123" y="26"/>
                          <a:pt x="123" y="26"/>
                        </a:cubicBezTo>
                        <a:cubicBezTo>
                          <a:pt x="124" y="25"/>
                          <a:pt x="125" y="25"/>
                          <a:pt x="127" y="24"/>
                        </a:cubicBezTo>
                        <a:cubicBezTo>
                          <a:pt x="127" y="24"/>
                          <a:pt x="129" y="24"/>
                          <a:pt x="129" y="23"/>
                        </a:cubicBezTo>
                        <a:cubicBezTo>
                          <a:pt x="129" y="23"/>
                          <a:pt x="129" y="22"/>
                          <a:pt x="129" y="22"/>
                        </a:cubicBezTo>
                        <a:cubicBezTo>
                          <a:pt x="129" y="20"/>
                          <a:pt x="130" y="19"/>
                          <a:pt x="130" y="18"/>
                        </a:cubicBezTo>
                        <a:cubicBezTo>
                          <a:pt x="127" y="18"/>
                          <a:pt x="124" y="15"/>
                          <a:pt x="124" y="12"/>
                        </a:cubicBezTo>
                        <a:cubicBezTo>
                          <a:pt x="124" y="12"/>
                          <a:pt x="124" y="11"/>
                          <a:pt x="124" y="11"/>
                        </a:cubicBezTo>
                        <a:cubicBezTo>
                          <a:pt x="124" y="11"/>
                          <a:pt x="124" y="11"/>
                          <a:pt x="124" y="10"/>
                        </a:cubicBezTo>
                        <a:cubicBezTo>
                          <a:pt x="124" y="10"/>
                          <a:pt x="124" y="10"/>
                          <a:pt x="124" y="9"/>
                        </a:cubicBezTo>
                        <a:cubicBezTo>
                          <a:pt x="124" y="9"/>
                          <a:pt x="124" y="9"/>
                          <a:pt x="124" y="9"/>
                        </a:cubicBezTo>
                        <a:cubicBezTo>
                          <a:pt x="124" y="8"/>
                          <a:pt x="124" y="8"/>
                          <a:pt x="124" y="8"/>
                        </a:cubicBezTo>
                        <a:cubicBezTo>
                          <a:pt x="124" y="7"/>
                          <a:pt x="124" y="7"/>
                          <a:pt x="124" y="7"/>
                        </a:cubicBezTo>
                        <a:cubicBezTo>
                          <a:pt x="124" y="7"/>
                          <a:pt x="124" y="7"/>
                          <a:pt x="124" y="7"/>
                        </a:cubicBezTo>
                        <a:cubicBezTo>
                          <a:pt x="124" y="7"/>
                          <a:pt x="124" y="7"/>
                          <a:pt x="124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2" name="Freeform 1342">
                    <a:extLst>
                      <a:ext uri="{FF2B5EF4-FFF2-40B4-BE49-F238E27FC236}">
                        <a16:creationId xmlns="" xmlns:a16="http://schemas.microsoft.com/office/drawing/2014/main" id="{40986AF3-BBAA-4743-A403-6984CE0F9A6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8" y="2840"/>
                    <a:ext cx="29" cy="62"/>
                  </a:xfrm>
                  <a:custGeom>
                    <a:gdLst>
                      <a:gd name="T0" fmla="*/ 26 w 30"/>
                      <a:gd name="T1" fmla="*/ 5 h 65"/>
                      <a:gd name="T2" fmla="*/ 23 w 30"/>
                      <a:gd name="T3" fmla="*/ 1 h 65"/>
                      <a:gd name="T4" fmla="*/ 22 w 30"/>
                      <a:gd name="T5" fmla="*/ 0 h 65"/>
                      <a:gd name="T6" fmla="*/ 21 w 30"/>
                      <a:gd name="T7" fmla="*/ 0 h 65"/>
                      <a:gd name="T8" fmla="*/ 21 w 30"/>
                      <a:gd name="T9" fmla="*/ 2 h 65"/>
                      <a:gd name="T10" fmla="*/ 21 w 30"/>
                      <a:gd name="T11" fmla="*/ 3 h 65"/>
                      <a:gd name="T12" fmla="*/ 20 w 30"/>
                      <a:gd name="T13" fmla="*/ 7 h 65"/>
                      <a:gd name="T14" fmla="*/ 17 w 30"/>
                      <a:gd name="T15" fmla="*/ 9 h 65"/>
                      <a:gd name="T16" fmla="*/ 6 w 30"/>
                      <a:gd name="T17" fmla="*/ 12 h 65"/>
                      <a:gd name="T18" fmla="*/ 1 w 30"/>
                      <a:gd name="T19" fmla="*/ 16 h 65"/>
                      <a:gd name="T20" fmla="*/ 0 w 30"/>
                      <a:gd name="T21" fmla="*/ 16 h 65"/>
                      <a:gd name="T22" fmla="*/ 1 w 30"/>
                      <a:gd name="T23" fmla="*/ 18 h 65"/>
                      <a:gd name="T24" fmla="*/ 1 w 30"/>
                      <a:gd name="T25" fmla="*/ 19 h 65"/>
                      <a:gd name="T26" fmla="*/ 1 w 30"/>
                      <a:gd name="T27" fmla="*/ 20 h 65"/>
                      <a:gd name="T28" fmla="*/ 2 w 30"/>
                      <a:gd name="T29" fmla="*/ 21 h 65"/>
                      <a:gd name="T30" fmla="*/ 2 w 30"/>
                      <a:gd name="T31" fmla="*/ 21 h 65"/>
                      <a:gd name="T32" fmla="*/ 3 w 30"/>
                      <a:gd name="T33" fmla="*/ 22 h 65"/>
                      <a:gd name="T34" fmla="*/ 4 w 30"/>
                      <a:gd name="T35" fmla="*/ 22 h 65"/>
                      <a:gd name="T36" fmla="*/ 8 w 30"/>
                      <a:gd name="T37" fmla="*/ 31 h 65"/>
                      <a:gd name="T38" fmla="*/ 10 w 30"/>
                      <a:gd name="T39" fmla="*/ 41 h 65"/>
                      <a:gd name="T40" fmla="*/ 10 w 30"/>
                      <a:gd name="T41" fmla="*/ 48 h 65"/>
                      <a:gd name="T42" fmla="*/ 11 w 30"/>
                      <a:gd name="T43" fmla="*/ 49 h 65"/>
                      <a:gd name="T44" fmla="*/ 11 w 30"/>
                      <a:gd name="T45" fmla="*/ 51 h 65"/>
                      <a:gd name="T46" fmla="*/ 11 w 30"/>
                      <a:gd name="T47" fmla="*/ 54 h 65"/>
                      <a:gd name="T48" fmla="*/ 11 w 30"/>
                      <a:gd name="T49" fmla="*/ 56 h 65"/>
                      <a:gd name="T50" fmla="*/ 11 w 30"/>
                      <a:gd name="T51" fmla="*/ 59 h 65"/>
                      <a:gd name="T52" fmla="*/ 11 w 30"/>
                      <a:gd name="T53" fmla="*/ 63 h 65"/>
                      <a:gd name="T54" fmla="*/ 11 w 30"/>
                      <a:gd name="T55" fmla="*/ 65 h 65"/>
                      <a:gd name="T56" fmla="*/ 20 w 30"/>
                      <a:gd name="T57" fmla="*/ 63 h 65"/>
                      <a:gd name="T58" fmla="*/ 21 w 30"/>
                      <a:gd name="T59" fmla="*/ 61 h 65"/>
                      <a:gd name="T60" fmla="*/ 19 w 30"/>
                      <a:gd name="T61" fmla="*/ 51 h 65"/>
                      <a:gd name="T62" fmla="*/ 24 w 30"/>
                      <a:gd name="T63" fmla="*/ 33 h 65"/>
                      <a:gd name="T64" fmla="*/ 29 w 30"/>
                      <a:gd name="T65" fmla="*/ 12 h 65"/>
                      <a:gd name="T66" fmla="*/ 29 w 30"/>
                      <a:gd name="T67" fmla="*/ 10 h 65"/>
                      <a:gd name="T68" fmla="*/ 29 w 30"/>
                      <a:gd name="T69" fmla="*/ 8 h 65"/>
                      <a:gd name="T70" fmla="*/ 27 w 30"/>
                      <a:gd name="T71" fmla="*/ 6 h 6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30" h="65">
                        <a:moveTo>
                          <a:pt x="27" y="6"/>
                        </a:moveTo>
                        <a:cubicBezTo>
                          <a:pt x="27" y="6"/>
                          <a:pt x="26" y="6"/>
                          <a:pt x="26" y="5"/>
                        </a:cubicBezTo>
                        <a:cubicBezTo>
                          <a:pt x="24" y="5"/>
                          <a:pt x="23" y="3"/>
                          <a:pt x="23" y="2"/>
                        </a:cubicBezTo>
                        <a:cubicBezTo>
                          <a:pt x="23" y="2"/>
                          <a:pt x="23" y="1"/>
                          <a:pt x="23" y="1"/>
                        </a:cubicBezTo>
                        <a:cubicBezTo>
                          <a:pt x="23" y="1"/>
                          <a:pt x="23" y="0"/>
                          <a:pt x="23" y="0"/>
                        </a:cubicBezTo>
                        <a:cubicBezTo>
                          <a:pt x="23" y="0"/>
                          <a:pt x="22" y="0"/>
                          <a:pt x="22" y="0"/>
                        </a:cubicBezTo>
                        <a:cubicBezTo>
                          <a:pt x="22" y="0"/>
                          <a:pt x="22" y="0"/>
                          <a:pt x="21" y="0"/>
                        </a:cubicBezTo>
                        <a:cubicBezTo>
                          <a:pt x="21" y="0"/>
                          <a:pt x="21" y="0"/>
                          <a:pt x="21" y="0"/>
                        </a:cubicBezTo>
                        <a:cubicBezTo>
                          <a:pt x="21" y="1"/>
                          <a:pt x="21" y="1"/>
                          <a:pt x="21" y="1"/>
                        </a:cubicBezTo>
                        <a:cubicBezTo>
                          <a:pt x="21" y="1"/>
                          <a:pt x="21" y="2"/>
                          <a:pt x="21" y="2"/>
                        </a:cubicBezTo>
                        <a:cubicBezTo>
                          <a:pt x="21" y="2"/>
                          <a:pt x="21" y="2"/>
                          <a:pt x="21" y="3"/>
                        </a:cubicBezTo>
                        <a:cubicBezTo>
                          <a:pt x="21" y="3"/>
                          <a:pt x="21" y="3"/>
                          <a:pt x="21" y="3"/>
                        </a:cubicBezTo>
                        <a:cubicBezTo>
                          <a:pt x="22" y="9"/>
                          <a:pt x="22" y="9"/>
                          <a:pt x="22" y="9"/>
                        </a:cubicBezTo>
                        <a:cubicBezTo>
                          <a:pt x="20" y="7"/>
                          <a:pt x="20" y="7"/>
                          <a:pt x="20" y="7"/>
                        </a:cubicBezTo>
                        <a:cubicBezTo>
                          <a:pt x="19" y="8"/>
                          <a:pt x="19" y="8"/>
                          <a:pt x="18" y="8"/>
                        </a:cubicBezTo>
                        <a:cubicBezTo>
                          <a:pt x="18" y="9"/>
                          <a:pt x="18" y="9"/>
                          <a:pt x="17" y="9"/>
                        </a:cubicBezTo>
                        <a:cubicBezTo>
                          <a:pt x="16" y="11"/>
                          <a:pt x="13" y="11"/>
                          <a:pt x="10" y="12"/>
                        </a:cubicBezTo>
                        <a:cubicBezTo>
                          <a:pt x="9" y="12"/>
                          <a:pt x="7" y="12"/>
                          <a:pt x="6" y="12"/>
                        </a:cubicBezTo>
                        <a:cubicBezTo>
                          <a:pt x="6" y="12"/>
                          <a:pt x="5" y="13"/>
                          <a:pt x="4" y="14"/>
                        </a:cubicBezTo>
                        <a:cubicBezTo>
                          <a:pt x="3" y="15"/>
                          <a:pt x="2" y="16"/>
                          <a:pt x="1" y="16"/>
                        </a:cubicBezTo>
                        <a:cubicBezTo>
                          <a:pt x="1" y="16"/>
                          <a:pt x="1" y="16"/>
                          <a:pt x="0" y="16"/>
                        </a:cubicBezTo>
                        <a:cubicBezTo>
                          <a:pt x="0" y="16"/>
                          <a:pt x="0" y="16"/>
                          <a:pt x="0" y="16"/>
                        </a:cubicBezTo>
                        <a:cubicBezTo>
                          <a:pt x="0" y="16"/>
                          <a:pt x="0" y="17"/>
                          <a:pt x="0" y="17"/>
                        </a:cubicBezTo>
                        <a:cubicBezTo>
                          <a:pt x="1" y="17"/>
                          <a:pt x="1" y="18"/>
                          <a:pt x="1" y="18"/>
                        </a:cubicBezTo>
                        <a:cubicBezTo>
                          <a:pt x="1" y="18"/>
                          <a:pt x="1" y="18"/>
                          <a:pt x="1" y="18"/>
                        </a:cubicBezTo>
                        <a:cubicBezTo>
                          <a:pt x="1" y="19"/>
                          <a:pt x="1" y="19"/>
                          <a:pt x="1" y="19"/>
                        </a:cubicBezTo>
                        <a:cubicBezTo>
                          <a:pt x="1" y="19"/>
                          <a:pt x="1" y="19"/>
                          <a:pt x="1" y="19"/>
                        </a:cubicBezTo>
                        <a:cubicBezTo>
                          <a:pt x="1" y="20"/>
                          <a:pt x="1" y="20"/>
                          <a:pt x="1" y="20"/>
                        </a:cubicBezTo>
                        <a:cubicBezTo>
                          <a:pt x="1" y="20"/>
                          <a:pt x="1" y="20"/>
                          <a:pt x="1" y="20"/>
                        </a:cubicBezTo>
                        <a:cubicBezTo>
                          <a:pt x="1" y="20"/>
                          <a:pt x="1" y="21"/>
                          <a:pt x="2" y="21"/>
                        </a:cubicBezTo>
                        <a:cubicBezTo>
                          <a:pt x="2" y="21"/>
                          <a:pt x="2" y="21"/>
                          <a:pt x="2" y="21"/>
                        </a:cubicBezTo>
                        <a:cubicBezTo>
                          <a:pt x="2" y="21"/>
                          <a:pt x="2" y="21"/>
                          <a:pt x="2" y="21"/>
                        </a:cubicBezTo>
                        <a:cubicBezTo>
                          <a:pt x="2" y="21"/>
                          <a:pt x="2" y="21"/>
                          <a:pt x="2" y="21"/>
                        </a:cubicBezTo>
                        <a:cubicBezTo>
                          <a:pt x="2" y="22"/>
                          <a:pt x="3" y="22"/>
                          <a:pt x="3" y="22"/>
                        </a:cubicBezTo>
                        <a:cubicBezTo>
                          <a:pt x="3" y="22"/>
                          <a:pt x="3" y="22"/>
                          <a:pt x="3" y="22"/>
                        </a:cubicBezTo>
                        <a:cubicBezTo>
                          <a:pt x="3" y="22"/>
                          <a:pt x="3" y="22"/>
                          <a:pt x="4" y="22"/>
                        </a:cubicBezTo>
                        <a:cubicBezTo>
                          <a:pt x="4" y="23"/>
                          <a:pt x="5" y="23"/>
                          <a:pt x="5" y="23"/>
                        </a:cubicBezTo>
                        <a:cubicBezTo>
                          <a:pt x="10" y="26"/>
                          <a:pt x="9" y="29"/>
                          <a:pt x="8" y="31"/>
                        </a:cubicBezTo>
                        <a:cubicBezTo>
                          <a:pt x="8" y="31"/>
                          <a:pt x="8" y="32"/>
                          <a:pt x="8" y="32"/>
                        </a:cubicBezTo>
                        <a:cubicBezTo>
                          <a:pt x="10" y="34"/>
                          <a:pt x="10" y="37"/>
                          <a:pt x="10" y="41"/>
                        </a:cubicBezTo>
                        <a:cubicBezTo>
                          <a:pt x="10" y="43"/>
                          <a:pt x="10" y="45"/>
                          <a:pt x="10" y="46"/>
                        </a:cubicBezTo>
                        <a:cubicBezTo>
                          <a:pt x="10" y="47"/>
                          <a:pt x="10" y="47"/>
                          <a:pt x="10" y="48"/>
                        </a:cubicBezTo>
                        <a:cubicBezTo>
                          <a:pt x="11" y="48"/>
                          <a:pt x="11" y="48"/>
                          <a:pt x="11" y="48"/>
                        </a:cubicBezTo>
                        <a:cubicBezTo>
                          <a:pt x="11" y="49"/>
                          <a:pt x="11" y="49"/>
                          <a:pt x="11" y="49"/>
                        </a:cubicBezTo>
                        <a:cubicBezTo>
                          <a:pt x="11" y="50"/>
                          <a:pt x="11" y="50"/>
                          <a:pt x="11" y="50"/>
                        </a:cubicBezTo>
                        <a:cubicBezTo>
                          <a:pt x="11" y="51"/>
                          <a:pt x="11" y="51"/>
                          <a:pt x="11" y="51"/>
                        </a:cubicBezTo>
                        <a:cubicBezTo>
                          <a:pt x="11" y="52"/>
                          <a:pt x="11" y="52"/>
                          <a:pt x="11" y="52"/>
                        </a:cubicBezTo>
                        <a:cubicBezTo>
                          <a:pt x="11" y="53"/>
                          <a:pt x="11" y="53"/>
                          <a:pt x="11" y="54"/>
                        </a:cubicBezTo>
                        <a:cubicBezTo>
                          <a:pt x="11" y="54"/>
                          <a:pt x="11" y="54"/>
                          <a:pt x="11" y="55"/>
                        </a:cubicBezTo>
                        <a:cubicBezTo>
                          <a:pt x="11" y="55"/>
                          <a:pt x="11" y="56"/>
                          <a:pt x="11" y="56"/>
                        </a:cubicBezTo>
                        <a:cubicBezTo>
                          <a:pt x="11" y="57"/>
                          <a:pt x="11" y="57"/>
                          <a:pt x="11" y="57"/>
                        </a:cubicBezTo>
                        <a:cubicBezTo>
                          <a:pt x="11" y="58"/>
                          <a:pt x="11" y="59"/>
                          <a:pt x="11" y="59"/>
                        </a:cubicBezTo>
                        <a:cubicBezTo>
                          <a:pt x="11" y="60"/>
                          <a:pt x="11" y="60"/>
                          <a:pt x="11" y="60"/>
                        </a:cubicBezTo>
                        <a:cubicBezTo>
                          <a:pt x="11" y="61"/>
                          <a:pt x="11" y="62"/>
                          <a:pt x="11" y="63"/>
                        </a:cubicBezTo>
                        <a:cubicBezTo>
                          <a:pt x="11" y="63"/>
                          <a:pt x="11" y="64"/>
                          <a:pt x="11" y="64"/>
                        </a:cubicBezTo>
                        <a:cubicBezTo>
                          <a:pt x="11" y="64"/>
                          <a:pt x="11" y="65"/>
                          <a:pt x="11" y="65"/>
                        </a:cubicBezTo>
                        <a:cubicBezTo>
                          <a:pt x="14" y="65"/>
                          <a:pt x="16" y="65"/>
                          <a:pt x="17" y="65"/>
                        </a:cubicBezTo>
                        <a:cubicBezTo>
                          <a:pt x="18" y="65"/>
                          <a:pt x="19" y="64"/>
                          <a:pt x="20" y="63"/>
                        </a:cubicBezTo>
                        <a:cubicBezTo>
                          <a:pt x="20" y="63"/>
                          <a:pt x="21" y="62"/>
                          <a:pt x="22" y="62"/>
                        </a:cubicBezTo>
                        <a:cubicBezTo>
                          <a:pt x="21" y="62"/>
                          <a:pt x="21" y="62"/>
                          <a:pt x="21" y="61"/>
                        </a:cubicBezTo>
                        <a:cubicBezTo>
                          <a:pt x="20" y="60"/>
                          <a:pt x="19" y="58"/>
                          <a:pt x="19" y="55"/>
                        </a:cubicBezTo>
                        <a:cubicBezTo>
                          <a:pt x="19" y="54"/>
                          <a:pt x="19" y="53"/>
                          <a:pt x="19" y="51"/>
                        </a:cubicBezTo>
                        <a:cubicBezTo>
                          <a:pt x="19" y="48"/>
                          <a:pt x="18" y="46"/>
                          <a:pt x="19" y="42"/>
                        </a:cubicBezTo>
                        <a:cubicBezTo>
                          <a:pt x="20" y="37"/>
                          <a:pt x="23" y="34"/>
                          <a:pt x="24" y="33"/>
                        </a:cubicBezTo>
                        <a:cubicBezTo>
                          <a:pt x="25" y="31"/>
                          <a:pt x="26" y="28"/>
                          <a:pt x="28" y="26"/>
                        </a:cubicBezTo>
                        <a:cubicBezTo>
                          <a:pt x="30" y="25"/>
                          <a:pt x="30" y="18"/>
                          <a:pt x="29" y="12"/>
                        </a:cubicBezTo>
                        <a:cubicBezTo>
                          <a:pt x="29" y="11"/>
                          <a:pt x="29" y="11"/>
                          <a:pt x="29" y="10"/>
                        </a:cubicBezTo>
                        <a:cubicBezTo>
                          <a:pt x="29" y="10"/>
                          <a:pt x="29" y="10"/>
                          <a:pt x="29" y="10"/>
                        </a:cubicBezTo>
                        <a:cubicBezTo>
                          <a:pt x="29" y="10"/>
                          <a:pt x="29" y="9"/>
                          <a:pt x="29" y="9"/>
                        </a:cubicBezTo>
                        <a:cubicBezTo>
                          <a:pt x="29" y="8"/>
                          <a:pt x="29" y="8"/>
                          <a:pt x="29" y="8"/>
                        </a:cubicBezTo>
                        <a:cubicBezTo>
                          <a:pt x="29" y="8"/>
                          <a:pt x="28" y="7"/>
                          <a:pt x="28" y="6"/>
                        </a:cubicBezTo>
                        <a:cubicBezTo>
                          <a:pt x="28" y="6"/>
                          <a:pt x="28" y="6"/>
                          <a:pt x="27" y="6"/>
                        </a:cubicBezTo>
                        <a:cubicBezTo>
                          <a:pt x="27" y="6"/>
                          <a:pt x="27" y="6"/>
                          <a:pt x="27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3" name="Freeform 1343">
                    <a:extLst>
                      <a:ext uri="{FF2B5EF4-FFF2-40B4-BE49-F238E27FC236}">
                        <a16:creationId xmlns="" xmlns:a16="http://schemas.microsoft.com/office/drawing/2014/main" id="{675C4B38-3C7E-4108-BD34-675BA016A1B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06" y="2849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4" name="Freeform 1344">
                    <a:extLst>
                      <a:ext uri="{FF2B5EF4-FFF2-40B4-BE49-F238E27FC236}">
                        <a16:creationId xmlns="" xmlns:a16="http://schemas.microsoft.com/office/drawing/2014/main" id="{4307D482-1E0D-400D-B825-21B33688359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98" y="2898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  <a:gd name="T6" fmla="*/ 1 w 1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1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5" name="Freeform 1345">
                    <a:extLst>
                      <a:ext uri="{FF2B5EF4-FFF2-40B4-BE49-F238E27FC236}">
                        <a16:creationId xmlns="" xmlns:a16="http://schemas.microsoft.com/office/drawing/2014/main" id="{EB5B86D7-702E-4266-BA99-FC0D932E9D7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06" y="2849"/>
                    <a:ext cx="0" cy="0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6" name="Freeform 1346">
                    <a:extLst>
                      <a:ext uri="{FF2B5EF4-FFF2-40B4-BE49-F238E27FC236}">
                        <a16:creationId xmlns="" xmlns:a16="http://schemas.microsoft.com/office/drawing/2014/main" id="{C357B9F1-3EC5-4138-AF81-5CAD46141FD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05" y="2846"/>
                    <a:ext cx="1" cy="2"/>
                  </a:xfrm>
                  <a:custGeom>
                    <a:gdLst>
                      <a:gd name="T0" fmla="*/ 0 w 1"/>
                      <a:gd name="T1" fmla="*/ 0 h 2"/>
                      <a:gd name="T2" fmla="*/ 0 w 1"/>
                      <a:gd name="T3" fmla="*/ 0 h 2"/>
                      <a:gd name="T4" fmla="*/ 1 w 1"/>
                      <a:gd name="T5" fmla="*/ 2 h 2"/>
                      <a:gd name="T6" fmla="*/ 0 w 1"/>
                      <a:gd name="T7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2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1" y="2"/>
                          <a:pt x="1" y="2"/>
                        </a:cubicBezTo>
                        <a:cubicBezTo>
                          <a:pt x="1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7" name="Freeform 1347">
                    <a:extLst>
                      <a:ext uri="{FF2B5EF4-FFF2-40B4-BE49-F238E27FC236}">
                        <a16:creationId xmlns="" xmlns:a16="http://schemas.microsoft.com/office/drawing/2014/main" id="{B028FFAB-FB9E-46D3-AC98-33C58F04898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0" y="2854"/>
                    <a:ext cx="15" cy="51"/>
                  </a:xfrm>
                  <a:custGeom>
                    <a:gdLst>
                      <a:gd name="T0" fmla="*/ 2 w 16"/>
                      <a:gd name="T1" fmla="*/ 1 h 53"/>
                      <a:gd name="T2" fmla="*/ 2 w 16"/>
                      <a:gd name="T3" fmla="*/ 0 h 53"/>
                      <a:gd name="T4" fmla="*/ 0 w 16"/>
                      <a:gd name="T5" fmla="*/ 0 h 53"/>
                      <a:gd name="T6" fmla="*/ 0 w 16"/>
                      <a:gd name="T7" fmla="*/ 0 h 53"/>
                      <a:gd name="T8" fmla="*/ 0 w 16"/>
                      <a:gd name="T9" fmla="*/ 0 h 53"/>
                      <a:gd name="T10" fmla="*/ 0 w 16"/>
                      <a:gd name="T11" fmla="*/ 2 h 53"/>
                      <a:gd name="T12" fmla="*/ 0 w 16"/>
                      <a:gd name="T13" fmla="*/ 2 h 53"/>
                      <a:gd name="T14" fmla="*/ 1 w 16"/>
                      <a:gd name="T15" fmla="*/ 3 h 53"/>
                      <a:gd name="T16" fmla="*/ 1 w 16"/>
                      <a:gd name="T17" fmla="*/ 3 h 53"/>
                      <a:gd name="T18" fmla="*/ 1 w 16"/>
                      <a:gd name="T19" fmla="*/ 4 h 53"/>
                      <a:gd name="T20" fmla="*/ 1 w 16"/>
                      <a:gd name="T21" fmla="*/ 4 h 53"/>
                      <a:gd name="T22" fmla="*/ 1 w 16"/>
                      <a:gd name="T23" fmla="*/ 4 h 53"/>
                      <a:gd name="T24" fmla="*/ 4 w 16"/>
                      <a:gd name="T25" fmla="*/ 12 h 53"/>
                      <a:gd name="T26" fmla="*/ 4 w 16"/>
                      <a:gd name="T27" fmla="*/ 14 h 53"/>
                      <a:gd name="T28" fmla="*/ 5 w 16"/>
                      <a:gd name="T29" fmla="*/ 27 h 53"/>
                      <a:gd name="T30" fmla="*/ 8 w 16"/>
                      <a:gd name="T31" fmla="*/ 43 h 53"/>
                      <a:gd name="T32" fmla="*/ 8 w 16"/>
                      <a:gd name="T33" fmla="*/ 46 h 53"/>
                      <a:gd name="T34" fmla="*/ 8 w 16"/>
                      <a:gd name="T35" fmla="*/ 46 h 53"/>
                      <a:gd name="T36" fmla="*/ 9 w 16"/>
                      <a:gd name="T37" fmla="*/ 48 h 53"/>
                      <a:gd name="T38" fmla="*/ 9 w 16"/>
                      <a:gd name="T39" fmla="*/ 49 h 53"/>
                      <a:gd name="T40" fmla="*/ 10 w 16"/>
                      <a:gd name="T41" fmla="*/ 51 h 53"/>
                      <a:gd name="T42" fmla="*/ 10 w 16"/>
                      <a:gd name="T43" fmla="*/ 53 h 53"/>
                      <a:gd name="T44" fmla="*/ 11 w 16"/>
                      <a:gd name="T45" fmla="*/ 53 h 53"/>
                      <a:gd name="T46" fmla="*/ 11 w 16"/>
                      <a:gd name="T47" fmla="*/ 53 h 53"/>
                      <a:gd name="T48" fmla="*/ 16 w 16"/>
                      <a:gd name="T49" fmla="*/ 51 h 53"/>
                      <a:gd name="T50" fmla="*/ 16 w 16"/>
                      <a:gd name="T51" fmla="*/ 50 h 53"/>
                      <a:gd name="T52" fmla="*/ 16 w 16"/>
                      <a:gd name="T53" fmla="*/ 48 h 53"/>
                      <a:gd name="T54" fmla="*/ 16 w 16"/>
                      <a:gd name="T55" fmla="*/ 46 h 53"/>
                      <a:gd name="T56" fmla="*/ 16 w 16"/>
                      <a:gd name="T57" fmla="*/ 45 h 53"/>
                      <a:gd name="T58" fmla="*/ 16 w 16"/>
                      <a:gd name="T59" fmla="*/ 43 h 53"/>
                      <a:gd name="T60" fmla="*/ 16 w 16"/>
                      <a:gd name="T61" fmla="*/ 42 h 53"/>
                      <a:gd name="T62" fmla="*/ 16 w 16"/>
                      <a:gd name="T63" fmla="*/ 40 h 53"/>
                      <a:gd name="T64" fmla="*/ 16 w 16"/>
                      <a:gd name="T65" fmla="*/ 39 h 53"/>
                      <a:gd name="T66" fmla="*/ 16 w 16"/>
                      <a:gd name="T67" fmla="*/ 38 h 53"/>
                      <a:gd name="T68" fmla="*/ 16 w 16"/>
                      <a:gd name="T69" fmla="*/ 37 h 53"/>
                      <a:gd name="T70" fmla="*/ 16 w 16"/>
                      <a:gd name="T71" fmla="*/ 35 h 53"/>
                      <a:gd name="T72" fmla="*/ 16 w 16"/>
                      <a:gd name="T73" fmla="*/ 35 h 53"/>
                      <a:gd name="T74" fmla="*/ 16 w 16"/>
                      <a:gd name="T75" fmla="*/ 33 h 53"/>
                      <a:gd name="T76" fmla="*/ 16 w 16"/>
                      <a:gd name="T77" fmla="*/ 33 h 53"/>
                      <a:gd name="T78" fmla="*/ 15 w 16"/>
                      <a:gd name="T79" fmla="*/ 32 h 53"/>
                      <a:gd name="T80" fmla="*/ 15 w 16"/>
                      <a:gd name="T81" fmla="*/ 26 h 53"/>
                      <a:gd name="T82" fmla="*/ 14 w 16"/>
                      <a:gd name="T83" fmla="*/ 20 h 53"/>
                      <a:gd name="T84" fmla="*/ 13 w 16"/>
                      <a:gd name="T85" fmla="*/ 15 h 53"/>
                      <a:gd name="T86" fmla="*/ 12 w 16"/>
                      <a:gd name="T87" fmla="*/ 12 h 53"/>
                      <a:gd name="T88" fmla="*/ 11 w 16"/>
                      <a:gd name="T89" fmla="*/ 11 h 53"/>
                      <a:gd name="T90" fmla="*/ 10 w 16"/>
                      <a:gd name="T91" fmla="*/ 10 h 53"/>
                      <a:gd name="T92" fmla="*/ 9 w 16"/>
                      <a:gd name="T93" fmla="*/ 10 h 53"/>
                      <a:gd name="T94" fmla="*/ 9 w 16"/>
                      <a:gd name="T95" fmla="*/ 9 h 53"/>
                      <a:gd name="T96" fmla="*/ 8 w 16"/>
                      <a:gd name="T97" fmla="*/ 9 h 53"/>
                      <a:gd name="T98" fmla="*/ 8 w 16"/>
                      <a:gd name="T99" fmla="*/ 9 h 53"/>
                      <a:gd name="T100" fmla="*/ 7 w 16"/>
                      <a:gd name="T101" fmla="*/ 8 h 53"/>
                      <a:gd name="T102" fmla="*/ 7 w 16"/>
                      <a:gd name="T103" fmla="*/ 8 h 53"/>
                      <a:gd name="T104" fmla="*/ 7 w 16"/>
                      <a:gd name="T105" fmla="*/ 7 h 53"/>
                      <a:gd name="T106" fmla="*/ 6 w 16"/>
                      <a:gd name="T107" fmla="*/ 6 h 53"/>
                      <a:gd name="T108" fmla="*/ 6 w 16"/>
                      <a:gd name="T109" fmla="*/ 6 h 53"/>
                      <a:gd name="T110" fmla="*/ 6 w 16"/>
                      <a:gd name="T111" fmla="*/ 5 h 53"/>
                      <a:gd name="T112" fmla="*/ 6 w 16"/>
                      <a:gd name="T113" fmla="*/ 4 h 53"/>
                      <a:gd name="T114" fmla="*/ 6 w 16"/>
                      <a:gd name="T115" fmla="*/ 3 h 53"/>
                      <a:gd name="T116" fmla="*/ 5 w 16"/>
                      <a:gd name="T117" fmla="*/ 2 h 53"/>
                      <a:gd name="T118" fmla="*/ 5 w 16"/>
                      <a:gd name="T119" fmla="*/ 1 h 53"/>
                      <a:gd name="T120" fmla="*/ 2 w 16"/>
                      <a:gd name="T121" fmla="*/ 1 h 5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</a:cxnLst>
                    <a:rect l="0" t="0" r="r" b="b"/>
                    <a:pathLst>
                      <a:path w="16" h="52">
                        <a:moveTo>
                          <a:pt x="2" y="1"/>
                        </a:moveTo>
                        <a:cubicBezTo>
                          <a:pt x="2" y="1"/>
                          <a:pt x="2" y="1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0" y="2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2"/>
                          <a:pt x="0" y="3"/>
                          <a:pt x="1" y="3"/>
                        </a:cubicBezTo>
                        <a:cubicBezTo>
                          <a:pt x="1" y="3"/>
                          <a:pt x="1" y="3"/>
                          <a:pt x="1" y="3"/>
                        </a:cubicBezTo>
                        <a:cubicBezTo>
                          <a:pt x="1" y="3"/>
                          <a:pt x="1" y="4"/>
                          <a:pt x="1" y="4"/>
                        </a:cubicBezTo>
                        <a:cubicBezTo>
                          <a:pt x="1" y="4"/>
                          <a:pt x="1" y="4"/>
                          <a:pt x="1" y="4"/>
                        </a:cubicBezTo>
                        <a:cubicBezTo>
                          <a:pt x="1" y="4"/>
                          <a:pt x="1" y="4"/>
                          <a:pt x="1" y="4"/>
                        </a:cubicBezTo>
                        <a:cubicBezTo>
                          <a:pt x="3" y="5"/>
                          <a:pt x="5" y="7"/>
                          <a:pt x="4" y="12"/>
                        </a:cubicBezTo>
                        <a:cubicBezTo>
                          <a:pt x="4" y="14"/>
                          <a:pt x="4" y="14"/>
                          <a:pt x="4" y="14"/>
                        </a:cubicBezTo>
                        <a:cubicBezTo>
                          <a:pt x="4" y="18"/>
                          <a:pt x="3" y="24"/>
                          <a:pt x="5" y="27"/>
                        </a:cubicBezTo>
                        <a:cubicBezTo>
                          <a:pt x="6" y="31"/>
                          <a:pt x="8" y="37"/>
                          <a:pt x="8" y="43"/>
                        </a:cubicBezTo>
                        <a:cubicBezTo>
                          <a:pt x="8" y="44"/>
                          <a:pt x="8" y="45"/>
                          <a:pt x="8" y="46"/>
                        </a:cubicBezTo>
                        <a:cubicBezTo>
                          <a:pt x="8" y="46"/>
                          <a:pt x="8" y="46"/>
                          <a:pt x="8" y="46"/>
                        </a:cubicBezTo>
                        <a:cubicBezTo>
                          <a:pt x="8" y="47"/>
                          <a:pt x="8" y="48"/>
                          <a:pt x="9" y="48"/>
                        </a:cubicBezTo>
                        <a:cubicBezTo>
                          <a:pt x="9" y="49"/>
                          <a:pt x="9" y="49"/>
                          <a:pt x="9" y="49"/>
                        </a:cubicBezTo>
                        <a:cubicBezTo>
                          <a:pt x="9" y="50"/>
                          <a:pt x="9" y="51"/>
                          <a:pt x="10" y="51"/>
                        </a:cubicBezTo>
                        <a:cubicBezTo>
                          <a:pt x="10" y="52"/>
                          <a:pt x="10" y="52"/>
                          <a:pt x="10" y="53"/>
                        </a:cubicBezTo>
                        <a:cubicBezTo>
                          <a:pt x="10" y="53"/>
                          <a:pt x="11" y="53"/>
                          <a:pt x="11" y="53"/>
                        </a:cubicBezTo>
                        <a:cubicBezTo>
                          <a:pt x="11" y="53"/>
                          <a:pt x="11" y="53"/>
                          <a:pt x="11" y="53"/>
                        </a:cubicBezTo>
                        <a:cubicBezTo>
                          <a:pt x="12" y="52"/>
                          <a:pt x="14" y="51"/>
                          <a:pt x="16" y="51"/>
                        </a:cubicBezTo>
                        <a:cubicBezTo>
                          <a:pt x="16" y="51"/>
                          <a:pt x="16" y="50"/>
                          <a:pt x="16" y="50"/>
                        </a:cubicBezTo>
                        <a:cubicBezTo>
                          <a:pt x="16" y="49"/>
                          <a:pt x="16" y="49"/>
                          <a:pt x="16" y="48"/>
                        </a:cubicBezTo>
                        <a:cubicBezTo>
                          <a:pt x="16" y="47"/>
                          <a:pt x="16" y="47"/>
                          <a:pt x="16" y="46"/>
                        </a:cubicBezTo>
                        <a:cubicBezTo>
                          <a:pt x="16" y="46"/>
                          <a:pt x="16" y="45"/>
                          <a:pt x="16" y="45"/>
                        </a:cubicBezTo>
                        <a:cubicBezTo>
                          <a:pt x="16" y="44"/>
                          <a:pt x="16" y="44"/>
                          <a:pt x="16" y="43"/>
                        </a:cubicBezTo>
                        <a:cubicBezTo>
                          <a:pt x="16" y="43"/>
                          <a:pt x="16" y="42"/>
                          <a:pt x="16" y="42"/>
                        </a:cubicBezTo>
                        <a:cubicBezTo>
                          <a:pt x="16" y="41"/>
                          <a:pt x="16" y="40"/>
                          <a:pt x="16" y="40"/>
                        </a:cubicBezTo>
                        <a:cubicBezTo>
                          <a:pt x="16" y="40"/>
                          <a:pt x="16" y="39"/>
                          <a:pt x="16" y="39"/>
                        </a:cubicBezTo>
                        <a:cubicBezTo>
                          <a:pt x="16" y="38"/>
                          <a:pt x="16" y="38"/>
                          <a:pt x="16" y="38"/>
                        </a:cubicBezTo>
                        <a:cubicBezTo>
                          <a:pt x="16" y="37"/>
                          <a:pt x="16" y="37"/>
                          <a:pt x="16" y="37"/>
                        </a:cubicBezTo>
                        <a:cubicBezTo>
                          <a:pt x="16" y="36"/>
                          <a:pt x="16" y="36"/>
                          <a:pt x="16" y="35"/>
                        </a:cubicBezTo>
                        <a:cubicBezTo>
                          <a:pt x="16" y="35"/>
                          <a:pt x="16" y="35"/>
                          <a:pt x="16" y="35"/>
                        </a:cubicBezTo>
                        <a:cubicBezTo>
                          <a:pt x="16" y="34"/>
                          <a:pt x="16" y="34"/>
                          <a:pt x="16" y="33"/>
                        </a:cubicBezTo>
                        <a:cubicBezTo>
                          <a:pt x="16" y="33"/>
                          <a:pt x="16" y="33"/>
                          <a:pt x="16" y="33"/>
                        </a:cubicBezTo>
                        <a:cubicBezTo>
                          <a:pt x="15" y="33"/>
                          <a:pt x="15" y="32"/>
                          <a:pt x="15" y="32"/>
                        </a:cubicBezTo>
                        <a:cubicBezTo>
                          <a:pt x="15" y="30"/>
                          <a:pt x="15" y="28"/>
                          <a:pt x="15" y="26"/>
                        </a:cubicBezTo>
                        <a:cubicBezTo>
                          <a:pt x="15" y="23"/>
                          <a:pt x="15" y="21"/>
                          <a:pt x="14" y="20"/>
                        </a:cubicBezTo>
                        <a:cubicBezTo>
                          <a:pt x="13" y="18"/>
                          <a:pt x="13" y="16"/>
                          <a:pt x="13" y="15"/>
                        </a:cubicBezTo>
                        <a:cubicBezTo>
                          <a:pt x="14" y="13"/>
                          <a:pt x="14" y="13"/>
                          <a:pt x="12" y="12"/>
                        </a:cubicBezTo>
                        <a:cubicBezTo>
                          <a:pt x="12" y="11"/>
                          <a:pt x="11" y="11"/>
                          <a:pt x="11" y="11"/>
                        </a:cubicBezTo>
                        <a:cubicBezTo>
                          <a:pt x="10" y="11"/>
                          <a:pt x="10" y="10"/>
                          <a:pt x="10" y="10"/>
                        </a:cubicBezTo>
                        <a:cubicBezTo>
                          <a:pt x="9" y="10"/>
                          <a:pt x="9" y="10"/>
                          <a:pt x="9" y="10"/>
                        </a:cubicBezTo>
                        <a:cubicBezTo>
                          <a:pt x="9" y="10"/>
                          <a:pt x="9" y="10"/>
                          <a:pt x="9" y="9"/>
                        </a:cubicBezTo>
                        <a:cubicBezTo>
                          <a:pt x="8" y="9"/>
                          <a:pt x="8" y="9"/>
                          <a:pt x="8" y="9"/>
                        </a:cubicBezTo>
                        <a:cubicBezTo>
                          <a:pt x="8" y="9"/>
                          <a:pt x="8" y="9"/>
                          <a:pt x="8" y="9"/>
                        </a:cubicBezTo>
                        <a:cubicBezTo>
                          <a:pt x="8" y="8"/>
                          <a:pt x="7" y="8"/>
                          <a:pt x="7" y="8"/>
                        </a:cubicBezTo>
                        <a:cubicBezTo>
                          <a:pt x="7" y="8"/>
                          <a:pt x="7" y="8"/>
                          <a:pt x="7" y="8"/>
                        </a:cubicBezTo>
                        <a:cubicBezTo>
                          <a:pt x="7" y="7"/>
                          <a:pt x="7" y="7"/>
                          <a:pt x="7" y="7"/>
                        </a:cubicBezTo>
                        <a:cubicBezTo>
                          <a:pt x="7" y="7"/>
                          <a:pt x="6" y="7"/>
                          <a:pt x="6" y="6"/>
                        </a:cubicBezTo>
                        <a:cubicBezTo>
                          <a:pt x="6" y="6"/>
                          <a:pt x="6" y="6"/>
                          <a:pt x="6" y="6"/>
                        </a:cubicBezTo>
                        <a:cubicBezTo>
                          <a:pt x="6" y="5"/>
                          <a:pt x="6" y="5"/>
                          <a:pt x="6" y="5"/>
                        </a:cubicBezTo>
                        <a:cubicBezTo>
                          <a:pt x="6" y="4"/>
                          <a:pt x="6" y="4"/>
                          <a:pt x="6" y="4"/>
                        </a:cubicBezTo>
                        <a:cubicBezTo>
                          <a:pt x="6" y="3"/>
                          <a:pt x="6" y="3"/>
                          <a:pt x="6" y="3"/>
                        </a:cubicBezTo>
                        <a:cubicBezTo>
                          <a:pt x="6" y="2"/>
                          <a:pt x="5" y="2"/>
                          <a:pt x="5" y="2"/>
                        </a:cubicBezTo>
                        <a:cubicBezTo>
                          <a:pt x="5" y="1"/>
                          <a:pt x="5" y="1"/>
                          <a:pt x="5" y="1"/>
                        </a:cubicBezTo>
                        <a:cubicBezTo>
                          <a:pt x="4" y="1"/>
                          <a:pt x="3" y="1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8" name="Freeform 1348">
                    <a:extLst>
                      <a:ext uri="{FF2B5EF4-FFF2-40B4-BE49-F238E27FC236}">
                        <a16:creationId xmlns="" xmlns:a16="http://schemas.microsoft.com/office/drawing/2014/main" id="{8D213B06-AAEF-4762-89B8-248500F0049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4" y="2856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1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9" name="Freeform 1349">
                    <a:extLst>
                      <a:ext uri="{FF2B5EF4-FFF2-40B4-BE49-F238E27FC236}">
                        <a16:creationId xmlns="" xmlns:a16="http://schemas.microsoft.com/office/drawing/2014/main" id="{DD1D3F97-D033-4468-AA3E-126465DA600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84" y="2885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1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0" name="Freeform 1350">
                    <a:extLst>
                      <a:ext uri="{FF2B5EF4-FFF2-40B4-BE49-F238E27FC236}">
                        <a16:creationId xmlns="" xmlns:a16="http://schemas.microsoft.com/office/drawing/2014/main" id="{759E5A2F-CAA6-46C1-9258-FAB84998C85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7" y="2863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1" name="Freeform 1351">
                    <a:extLst>
                      <a:ext uri="{FF2B5EF4-FFF2-40B4-BE49-F238E27FC236}">
                        <a16:creationId xmlns="" xmlns:a16="http://schemas.microsoft.com/office/drawing/2014/main" id="{2420477C-75E1-463D-9EE5-AC7C7452867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85" y="2898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2" name="Freeform 1352">
                    <a:extLst>
                      <a:ext uri="{FF2B5EF4-FFF2-40B4-BE49-F238E27FC236}">
                        <a16:creationId xmlns="" xmlns:a16="http://schemas.microsoft.com/office/drawing/2014/main" id="{C3D38FD8-9D50-4B99-97CE-E792A519428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85" y="2895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3" name="Freeform 1353">
                    <a:extLst>
                      <a:ext uri="{FF2B5EF4-FFF2-40B4-BE49-F238E27FC236}">
                        <a16:creationId xmlns="" xmlns:a16="http://schemas.microsoft.com/office/drawing/2014/main" id="{3FCC97D0-F2B8-4538-B575-D66F26EB51C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8" y="2864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4" name="Freeform 1354">
                    <a:extLst>
                      <a:ext uri="{FF2B5EF4-FFF2-40B4-BE49-F238E27FC236}">
                        <a16:creationId xmlns="" xmlns:a16="http://schemas.microsoft.com/office/drawing/2014/main" id="{27AA413B-9D26-41AB-9AC7-4D3407E1A8D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85" y="2893"/>
                    <a:ext cx="0" cy="1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2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5" name="Freeform 1355">
                    <a:extLst>
                      <a:ext uri="{FF2B5EF4-FFF2-40B4-BE49-F238E27FC236}">
                        <a16:creationId xmlns="" xmlns:a16="http://schemas.microsoft.com/office/drawing/2014/main" id="{F6F15CD2-84DB-4C9D-92ED-EC38D568842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76" y="2861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6" name="Freeform 1356">
                    <a:extLst>
                      <a:ext uri="{FF2B5EF4-FFF2-40B4-BE49-F238E27FC236}">
                        <a16:creationId xmlns="" xmlns:a16="http://schemas.microsoft.com/office/drawing/2014/main" id="{B1AA5984-9287-44E1-AEB0-497EF20059F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85" y="2888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7" name="Freeform 1357">
                    <a:extLst>
                      <a:ext uri="{FF2B5EF4-FFF2-40B4-BE49-F238E27FC236}">
                        <a16:creationId xmlns="" xmlns:a16="http://schemas.microsoft.com/office/drawing/2014/main" id="{A31F9DDA-8D21-4B97-9DDB-CB68F3DCD2F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85" y="2886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8" name="Freeform 1358">
                    <a:extLst>
                      <a:ext uri="{FF2B5EF4-FFF2-40B4-BE49-F238E27FC236}">
                        <a16:creationId xmlns="" xmlns:a16="http://schemas.microsoft.com/office/drawing/2014/main" id="{BAB58753-8A7A-471B-A775-CBD894D58FC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85" y="2891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9" name="Freeform 1359">
                    <a:extLst>
                      <a:ext uri="{FF2B5EF4-FFF2-40B4-BE49-F238E27FC236}">
                        <a16:creationId xmlns="" xmlns:a16="http://schemas.microsoft.com/office/drawing/2014/main" id="{F90820DA-1B57-455E-98CF-89E09D6990B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6" y="2862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0" name="Freeform 1360">
                    <a:extLst>
                      <a:ext uri="{FF2B5EF4-FFF2-40B4-BE49-F238E27FC236}">
                        <a16:creationId xmlns="" xmlns:a16="http://schemas.microsoft.com/office/drawing/2014/main" id="{F50C4B53-4643-4DF3-8FBF-B937A8D0FA5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75" y="286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1" name="Freeform 1361">
                    <a:extLst>
                      <a:ext uri="{FF2B5EF4-FFF2-40B4-BE49-F238E27FC236}">
                        <a16:creationId xmlns="" xmlns:a16="http://schemas.microsoft.com/office/drawing/2014/main" id="{84379ACD-5F55-4490-80F3-08B2036D629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75" y="2858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2" name="Freeform 1362">
                    <a:extLst>
                      <a:ext uri="{FF2B5EF4-FFF2-40B4-BE49-F238E27FC236}">
                        <a16:creationId xmlns="" xmlns:a16="http://schemas.microsoft.com/office/drawing/2014/main" id="{61834DB2-CDAF-4613-B8F6-DE7563E9005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85" y="2902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3" name="Freeform 1363">
                    <a:extLst>
                      <a:ext uri="{FF2B5EF4-FFF2-40B4-BE49-F238E27FC236}">
                        <a16:creationId xmlns="" xmlns:a16="http://schemas.microsoft.com/office/drawing/2014/main" id="{B4F45DDE-990E-493C-80F8-14A2490C64D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22" y="2832"/>
                    <a:ext cx="4" cy="7"/>
                  </a:xfrm>
                  <a:custGeom>
                    <a:gdLst>
                      <a:gd name="T0" fmla="*/ 4 w 4"/>
                      <a:gd name="T1" fmla="*/ 7 h 7"/>
                      <a:gd name="T2" fmla="*/ 4 w 4"/>
                      <a:gd name="T3" fmla="*/ 7 h 7"/>
                      <a:gd name="T4" fmla="*/ 3 w 4"/>
                      <a:gd name="T5" fmla="*/ 5 h 7"/>
                      <a:gd name="T6" fmla="*/ 3 w 4"/>
                      <a:gd name="T7" fmla="*/ 5 h 7"/>
                      <a:gd name="T8" fmla="*/ 2 w 4"/>
                      <a:gd name="T9" fmla="*/ 4 h 7"/>
                      <a:gd name="T10" fmla="*/ 2 w 4"/>
                      <a:gd name="T11" fmla="*/ 3 h 7"/>
                      <a:gd name="T12" fmla="*/ 1 w 4"/>
                      <a:gd name="T13" fmla="*/ 1 h 7"/>
                      <a:gd name="T14" fmla="*/ 0 w 4"/>
                      <a:gd name="T15" fmla="*/ 0 h 7"/>
                      <a:gd name="T16" fmla="*/ 0 w 4"/>
                      <a:gd name="T17" fmla="*/ 0 h 7"/>
                      <a:gd name="T18" fmla="*/ 0 w 4"/>
                      <a:gd name="T19" fmla="*/ 2 h 7"/>
                      <a:gd name="T20" fmla="*/ 0 w 4"/>
                      <a:gd name="T21" fmla="*/ 2 h 7"/>
                      <a:gd name="T22" fmla="*/ 0 w 4"/>
                      <a:gd name="T23" fmla="*/ 3 h 7"/>
                      <a:gd name="T24" fmla="*/ 0 w 4"/>
                      <a:gd name="T25" fmla="*/ 3 h 7"/>
                      <a:gd name="T26" fmla="*/ 0 w 4"/>
                      <a:gd name="T27" fmla="*/ 4 h 7"/>
                      <a:gd name="T28" fmla="*/ 3 w 4"/>
                      <a:gd name="T29" fmla="*/ 7 h 7"/>
                      <a:gd name="T30" fmla="*/ 4 w 4"/>
                      <a:gd name="T31" fmla="*/ 7 h 7"/>
                      <a:gd name="T32" fmla="*/ 4 w 4"/>
                      <a:gd name="T33" fmla="*/ 7 h 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4" h="7">
                        <a:moveTo>
                          <a:pt x="4" y="7"/>
                        </a:moveTo>
                        <a:cubicBezTo>
                          <a:pt x="4" y="7"/>
                          <a:pt x="4" y="7"/>
                          <a:pt x="4" y="7"/>
                        </a:cubicBezTo>
                        <a:cubicBezTo>
                          <a:pt x="4" y="6"/>
                          <a:pt x="4" y="6"/>
                          <a:pt x="3" y="5"/>
                        </a:cubicBezTo>
                        <a:cubicBezTo>
                          <a:pt x="3" y="5"/>
                          <a:pt x="3" y="5"/>
                          <a:pt x="3" y="5"/>
                        </a:cubicBezTo>
                        <a:cubicBezTo>
                          <a:pt x="3" y="4"/>
                          <a:pt x="3" y="4"/>
                          <a:pt x="2" y="4"/>
                        </a:cubicBezTo>
                        <a:cubicBezTo>
                          <a:pt x="2" y="3"/>
                          <a:pt x="2" y="3"/>
                          <a:pt x="2" y="3"/>
                        </a:cubicBezTo>
                        <a:cubicBezTo>
                          <a:pt x="2" y="2"/>
                          <a:pt x="1" y="2"/>
                          <a:pt x="1" y="1"/>
                        </a:cubicBezTo>
                        <a:cubicBezTo>
                          <a:pt x="1" y="1"/>
                          <a:pt x="0" y="1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2"/>
                          <a:pt x="0" y="3"/>
                          <a:pt x="0" y="3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0" y="3"/>
                          <a:pt x="0" y="4"/>
                          <a:pt x="0" y="4"/>
                        </a:cubicBezTo>
                        <a:cubicBezTo>
                          <a:pt x="0" y="5"/>
                          <a:pt x="2" y="6"/>
                          <a:pt x="3" y="7"/>
                        </a:cubicBezTo>
                        <a:cubicBezTo>
                          <a:pt x="3" y="7"/>
                          <a:pt x="4" y="7"/>
                          <a:pt x="4" y="7"/>
                        </a:cubicBezTo>
                        <a:cubicBezTo>
                          <a:pt x="4" y="7"/>
                          <a:pt x="4" y="7"/>
                          <a:pt x="4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4" name="Freeform 1364">
                    <a:extLst>
                      <a:ext uri="{FF2B5EF4-FFF2-40B4-BE49-F238E27FC236}">
                        <a16:creationId xmlns="" xmlns:a16="http://schemas.microsoft.com/office/drawing/2014/main" id="{4616C6DD-3105-4CA7-981C-A95B6C78B9B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63" y="2847"/>
                    <a:ext cx="76" cy="105"/>
                  </a:xfrm>
                  <a:custGeom>
                    <a:gdLst>
                      <a:gd name="T0" fmla="*/ 32 w 79"/>
                      <a:gd name="T1" fmla="*/ 104 h 110"/>
                      <a:gd name="T2" fmla="*/ 33 w 79"/>
                      <a:gd name="T3" fmla="*/ 104 h 110"/>
                      <a:gd name="T4" fmla="*/ 49 w 79"/>
                      <a:gd name="T5" fmla="*/ 105 h 110"/>
                      <a:gd name="T6" fmla="*/ 50 w 79"/>
                      <a:gd name="T7" fmla="*/ 105 h 110"/>
                      <a:gd name="T8" fmla="*/ 53 w 79"/>
                      <a:gd name="T9" fmla="*/ 105 h 110"/>
                      <a:gd name="T10" fmla="*/ 55 w 79"/>
                      <a:gd name="T11" fmla="*/ 105 h 110"/>
                      <a:gd name="T12" fmla="*/ 58 w 79"/>
                      <a:gd name="T13" fmla="*/ 105 h 110"/>
                      <a:gd name="T14" fmla="*/ 63 w 79"/>
                      <a:gd name="T15" fmla="*/ 105 h 110"/>
                      <a:gd name="T16" fmla="*/ 77 w 79"/>
                      <a:gd name="T17" fmla="*/ 110 h 110"/>
                      <a:gd name="T18" fmla="*/ 79 w 79"/>
                      <a:gd name="T19" fmla="*/ 103 h 110"/>
                      <a:gd name="T20" fmla="*/ 78 w 79"/>
                      <a:gd name="T21" fmla="*/ 102 h 110"/>
                      <a:gd name="T22" fmla="*/ 77 w 79"/>
                      <a:gd name="T23" fmla="*/ 101 h 110"/>
                      <a:gd name="T24" fmla="*/ 70 w 79"/>
                      <a:gd name="T25" fmla="*/ 95 h 110"/>
                      <a:gd name="T26" fmla="*/ 67 w 79"/>
                      <a:gd name="T27" fmla="*/ 90 h 110"/>
                      <a:gd name="T28" fmla="*/ 66 w 79"/>
                      <a:gd name="T29" fmla="*/ 84 h 110"/>
                      <a:gd name="T30" fmla="*/ 62 w 79"/>
                      <a:gd name="T31" fmla="*/ 68 h 110"/>
                      <a:gd name="T32" fmla="*/ 63 w 79"/>
                      <a:gd name="T33" fmla="*/ 59 h 110"/>
                      <a:gd name="T34" fmla="*/ 67 w 79"/>
                      <a:gd name="T35" fmla="*/ 51 h 110"/>
                      <a:gd name="T36" fmla="*/ 69 w 79"/>
                      <a:gd name="T37" fmla="*/ 49 h 110"/>
                      <a:gd name="T38" fmla="*/ 70 w 79"/>
                      <a:gd name="T39" fmla="*/ 47 h 110"/>
                      <a:gd name="T40" fmla="*/ 72 w 79"/>
                      <a:gd name="T41" fmla="*/ 46 h 110"/>
                      <a:gd name="T42" fmla="*/ 71 w 79"/>
                      <a:gd name="T43" fmla="*/ 45 h 110"/>
                      <a:gd name="T44" fmla="*/ 70 w 79"/>
                      <a:gd name="T45" fmla="*/ 42 h 110"/>
                      <a:gd name="T46" fmla="*/ 64 w 79"/>
                      <a:gd name="T47" fmla="*/ 33 h 110"/>
                      <a:gd name="T48" fmla="*/ 58 w 79"/>
                      <a:gd name="T49" fmla="*/ 27 h 110"/>
                      <a:gd name="T50" fmla="*/ 57 w 79"/>
                      <a:gd name="T51" fmla="*/ 21 h 110"/>
                      <a:gd name="T52" fmla="*/ 64 w 79"/>
                      <a:gd name="T53" fmla="*/ 17 h 110"/>
                      <a:gd name="T54" fmla="*/ 70 w 79"/>
                      <a:gd name="T55" fmla="*/ 17 h 110"/>
                      <a:gd name="T56" fmla="*/ 66 w 79"/>
                      <a:gd name="T57" fmla="*/ 2 h 110"/>
                      <a:gd name="T58" fmla="*/ 66 w 79"/>
                      <a:gd name="T59" fmla="*/ 0 h 110"/>
                      <a:gd name="T60" fmla="*/ 66 w 79"/>
                      <a:gd name="T61" fmla="*/ 1 h 110"/>
                      <a:gd name="T62" fmla="*/ 59 w 79"/>
                      <a:gd name="T63" fmla="*/ 6 h 110"/>
                      <a:gd name="T64" fmla="*/ 49 w 79"/>
                      <a:gd name="T65" fmla="*/ 26 h 110"/>
                      <a:gd name="T66" fmla="*/ 49 w 79"/>
                      <a:gd name="T67" fmla="*/ 30 h 110"/>
                      <a:gd name="T68" fmla="*/ 43 w 79"/>
                      <a:gd name="T69" fmla="*/ 37 h 110"/>
                      <a:gd name="T70" fmla="*/ 34 w 79"/>
                      <a:gd name="T71" fmla="*/ 57 h 110"/>
                      <a:gd name="T72" fmla="*/ 26 w 79"/>
                      <a:gd name="T73" fmla="*/ 59 h 110"/>
                      <a:gd name="T74" fmla="*/ 15 w 79"/>
                      <a:gd name="T75" fmla="*/ 56 h 110"/>
                      <a:gd name="T76" fmla="*/ 3 w 79"/>
                      <a:gd name="T77" fmla="*/ 68 h 110"/>
                      <a:gd name="T78" fmla="*/ 2 w 79"/>
                      <a:gd name="T79" fmla="*/ 69 h 110"/>
                      <a:gd name="T80" fmla="*/ 2 w 79"/>
                      <a:gd name="T81" fmla="*/ 70 h 110"/>
                      <a:gd name="T82" fmla="*/ 2 w 79"/>
                      <a:gd name="T83" fmla="*/ 71 h 110"/>
                      <a:gd name="T84" fmla="*/ 2 w 79"/>
                      <a:gd name="T85" fmla="*/ 72 h 110"/>
                      <a:gd name="T86" fmla="*/ 1 w 79"/>
                      <a:gd name="T87" fmla="*/ 74 h 110"/>
                      <a:gd name="T88" fmla="*/ 1 w 79"/>
                      <a:gd name="T89" fmla="*/ 76 h 110"/>
                      <a:gd name="T90" fmla="*/ 0 w 79"/>
                      <a:gd name="T91" fmla="*/ 78 h 110"/>
                      <a:gd name="T92" fmla="*/ 3 w 79"/>
                      <a:gd name="T93" fmla="*/ 82 h 110"/>
                      <a:gd name="T94" fmla="*/ 6 w 79"/>
                      <a:gd name="T95" fmla="*/ 85 h 110"/>
                      <a:gd name="T96" fmla="*/ 12 w 79"/>
                      <a:gd name="T97" fmla="*/ 85 h 110"/>
                      <a:gd name="T98" fmla="*/ 15 w 79"/>
                      <a:gd name="T99" fmla="*/ 100 h 110"/>
                      <a:gd name="T100" fmla="*/ 27 w 79"/>
                      <a:gd name="T101" fmla="*/ 106 h 11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79" h="110">
                        <a:moveTo>
                          <a:pt x="32" y="104"/>
                        </a:moveTo>
                        <a:cubicBezTo>
                          <a:pt x="32" y="104"/>
                          <a:pt x="32" y="104"/>
                          <a:pt x="32" y="104"/>
                        </a:cubicBezTo>
                        <a:cubicBezTo>
                          <a:pt x="32" y="104"/>
                          <a:pt x="32" y="104"/>
                          <a:pt x="32" y="104"/>
                        </a:cubicBezTo>
                        <a:cubicBezTo>
                          <a:pt x="33" y="104"/>
                          <a:pt x="33" y="104"/>
                          <a:pt x="33" y="104"/>
                        </a:cubicBezTo>
                        <a:cubicBezTo>
                          <a:pt x="33" y="104"/>
                          <a:pt x="33" y="104"/>
                          <a:pt x="33" y="104"/>
                        </a:cubicBezTo>
                        <a:cubicBezTo>
                          <a:pt x="35" y="104"/>
                          <a:pt x="42" y="105"/>
                          <a:pt x="49" y="105"/>
                        </a:cubicBezTo>
                        <a:cubicBezTo>
                          <a:pt x="49" y="105"/>
                          <a:pt x="50" y="105"/>
                          <a:pt x="50" y="105"/>
                        </a:cubicBezTo>
                        <a:cubicBezTo>
                          <a:pt x="50" y="105"/>
                          <a:pt x="50" y="105"/>
                          <a:pt x="50" y="105"/>
                        </a:cubicBezTo>
                        <a:cubicBezTo>
                          <a:pt x="51" y="105"/>
                          <a:pt x="52" y="105"/>
                          <a:pt x="52" y="105"/>
                        </a:cubicBezTo>
                        <a:cubicBezTo>
                          <a:pt x="52" y="105"/>
                          <a:pt x="53" y="105"/>
                          <a:pt x="53" y="105"/>
                        </a:cubicBezTo>
                        <a:cubicBezTo>
                          <a:pt x="53" y="105"/>
                          <a:pt x="54" y="105"/>
                          <a:pt x="54" y="105"/>
                        </a:cubicBezTo>
                        <a:cubicBezTo>
                          <a:pt x="55" y="105"/>
                          <a:pt x="55" y="105"/>
                          <a:pt x="55" y="105"/>
                        </a:cubicBezTo>
                        <a:cubicBezTo>
                          <a:pt x="56" y="105"/>
                          <a:pt x="56" y="105"/>
                          <a:pt x="56" y="105"/>
                        </a:cubicBezTo>
                        <a:cubicBezTo>
                          <a:pt x="57" y="105"/>
                          <a:pt x="57" y="105"/>
                          <a:pt x="58" y="105"/>
                        </a:cubicBezTo>
                        <a:cubicBezTo>
                          <a:pt x="61" y="105"/>
                          <a:pt x="62" y="105"/>
                          <a:pt x="62" y="105"/>
                        </a:cubicBezTo>
                        <a:cubicBezTo>
                          <a:pt x="62" y="105"/>
                          <a:pt x="63" y="105"/>
                          <a:pt x="63" y="105"/>
                        </a:cubicBezTo>
                        <a:cubicBezTo>
                          <a:pt x="66" y="105"/>
                          <a:pt x="73" y="108"/>
                          <a:pt x="77" y="110"/>
                        </a:cubicBezTo>
                        <a:cubicBezTo>
                          <a:pt x="77" y="110"/>
                          <a:pt x="77" y="110"/>
                          <a:pt x="77" y="110"/>
                        </a:cubicBezTo>
                        <a:cubicBezTo>
                          <a:pt x="77" y="108"/>
                          <a:pt x="78" y="106"/>
                          <a:pt x="78" y="104"/>
                        </a:cubicBezTo>
                        <a:cubicBezTo>
                          <a:pt x="78" y="104"/>
                          <a:pt x="78" y="103"/>
                          <a:pt x="79" y="103"/>
                        </a:cubicBezTo>
                        <a:cubicBezTo>
                          <a:pt x="78" y="103"/>
                          <a:pt x="78" y="103"/>
                          <a:pt x="78" y="103"/>
                        </a:cubicBezTo>
                        <a:cubicBezTo>
                          <a:pt x="78" y="103"/>
                          <a:pt x="78" y="103"/>
                          <a:pt x="78" y="102"/>
                        </a:cubicBezTo>
                        <a:cubicBezTo>
                          <a:pt x="78" y="102"/>
                          <a:pt x="78" y="102"/>
                          <a:pt x="78" y="102"/>
                        </a:cubicBezTo>
                        <a:cubicBezTo>
                          <a:pt x="77" y="102"/>
                          <a:pt x="77" y="102"/>
                          <a:pt x="77" y="101"/>
                        </a:cubicBezTo>
                        <a:cubicBezTo>
                          <a:pt x="77" y="101"/>
                          <a:pt x="75" y="99"/>
                          <a:pt x="74" y="98"/>
                        </a:cubicBezTo>
                        <a:cubicBezTo>
                          <a:pt x="73" y="97"/>
                          <a:pt x="71" y="96"/>
                          <a:pt x="70" y="95"/>
                        </a:cubicBezTo>
                        <a:cubicBezTo>
                          <a:pt x="68" y="92"/>
                          <a:pt x="68" y="91"/>
                          <a:pt x="68" y="91"/>
                        </a:cubicBezTo>
                        <a:cubicBezTo>
                          <a:pt x="67" y="90"/>
                          <a:pt x="67" y="90"/>
                          <a:pt x="67" y="90"/>
                        </a:cubicBezTo>
                        <a:cubicBezTo>
                          <a:pt x="67" y="89"/>
                          <a:pt x="67" y="89"/>
                          <a:pt x="67" y="89"/>
                        </a:cubicBezTo>
                        <a:cubicBezTo>
                          <a:pt x="67" y="89"/>
                          <a:pt x="68" y="86"/>
                          <a:pt x="66" y="84"/>
                        </a:cubicBezTo>
                        <a:cubicBezTo>
                          <a:pt x="64" y="81"/>
                          <a:pt x="62" y="78"/>
                          <a:pt x="62" y="74"/>
                        </a:cubicBezTo>
                        <a:cubicBezTo>
                          <a:pt x="62" y="72"/>
                          <a:pt x="62" y="70"/>
                          <a:pt x="62" y="68"/>
                        </a:cubicBezTo>
                        <a:cubicBezTo>
                          <a:pt x="61" y="67"/>
                          <a:pt x="61" y="66"/>
                          <a:pt x="61" y="65"/>
                        </a:cubicBezTo>
                        <a:cubicBezTo>
                          <a:pt x="61" y="63"/>
                          <a:pt x="62" y="61"/>
                          <a:pt x="63" y="59"/>
                        </a:cubicBezTo>
                        <a:cubicBezTo>
                          <a:pt x="65" y="57"/>
                          <a:pt x="66" y="55"/>
                          <a:pt x="66" y="53"/>
                        </a:cubicBezTo>
                        <a:cubicBezTo>
                          <a:pt x="67" y="52"/>
                          <a:pt x="67" y="51"/>
                          <a:pt x="67" y="51"/>
                        </a:cubicBezTo>
                        <a:cubicBezTo>
                          <a:pt x="68" y="50"/>
                          <a:pt x="68" y="50"/>
                          <a:pt x="68" y="50"/>
                        </a:cubicBezTo>
                        <a:cubicBezTo>
                          <a:pt x="68" y="50"/>
                          <a:pt x="68" y="49"/>
                          <a:pt x="69" y="49"/>
                        </a:cubicBezTo>
                        <a:cubicBezTo>
                          <a:pt x="69" y="49"/>
                          <a:pt x="69" y="48"/>
                          <a:pt x="69" y="48"/>
                        </a:cubicBezTo>
                        <a:cubicBezTo>
                          <a:pt x="70" y="48"/>
                          <a:pt x="70" y="47"/>
                          <a:pt x="70" y="47"/>
                        </a:cubicBezTo>
                        <a:cubicBezTo>
                          <a:pt x="71" y="47"/>
                          <a:pt x="71" y="47"/>
                          <a:pt x="71" y="46"/>
                        </a:cubicBezTo>
                        <a:cubicBezTo>
                          <a:pt x="71" y="46"/>
                          <a:pt x="71" y="46"/>
                          <a:pt x="72" y="46"/>
                        </a:cubicBezTo>
                        <a:cubicBezTo>
                          <a:pt x="72" y="46"/>
                          <a:pt x="72" y="46"/>
                          <a:pt x="71" y="46"/>
                        </a:cubicBezTo>
                        <a:cubicBezTo>
                          <a:pt x="71" y="46"/>
                          <a:pt x="71" y="45"/>
                          <a:pt x="71" y="45"/>
                        </a:cubicBezTo>
                        <a:cubicBezTo>
                          <a:pt x="71" y="44"/>
                          <a:pt x="71" y="44"/>
                          <a:pt x="70" y="43"/>
                        </a:cubicBezTo>
                        <a:cubicBezTo>
                          <a:pt x="70" y="43"/>
                          <a:pt x="70" y="43"/>
                          <a:pt x="70" y="42"/>
                        </a:cubicBezTo>
                        <a:cubicBezTo>
                          <a:pt x="70" y="41"/>
                          <a:pt x="69" y="40"/>
                          <a:pt x="69" y="39"/>
                        </a:cubicBezTo>
                        <a:cubicBezTo>
                          <a:pt x="68" y="36"/>
                          <a:pt x="66" y="35"/>
                          <a:pt x="64" y="33"/>
                        </a:cubicBezTo>
                        <a:cubicBezTo>
                          <a:pt x="63" y="32"/>
                          <a:pt x="61" y="31"/>
                          <a:pt x="60" y="30"/>
                        </a:cubicBezTo>
                        <a:cubicBezTo>
                          <a:pt x="59" y="29"/>
                          <a:pt x="58" y="28"/>
                          <a:pt x="58" y="27"/>
                        </a:cubicBezTo>
                        <a:cubicBezTo>
                          <a:pt x="57" y="26"/>
                          <a:pt x="56" y="24"/>
                          <a:pt x="56" y="23"/>
                        </a:cubicBezTo>
                        <a:cubicBezTo>
                          <a:pt x="56" y="22"/>
                          <a:pt x="57" y="22"/>
                          <a:pt x="57" y="21"/>
                        </a:cubicBezTo>
                        <a:cubicBezTo>
                          <a:pt x="57" y="21"/>
                          <a:pt x="57" y="21"/>
                          <a:pt x="57" y="21"/>
                        </a:cubicBezTo>
                        <a:cubicBezTo>
                          <a:pt x="57" y="17"/>
                          <a:pt x="62" y="17"/>
                          <a:pt x="64" y="17"/>
                        </a:cubicBezTo>
                        <a:cubicBezTo>
                          <a:pt x="66" y="17"/>
                          <a:pt x="67" y="17"/>
                          <a:pt x="69" y="17"/>
                        </a:cubicBezTo>
                        <a:cubicBezTo>
                          <a:pt x="69" y="17"/>
                          <a:pt x="70" y="17"/>
                          <a:pt x="70" y="17"/>
                        </a:cubicBezTo>
                        <a:cubicBezTo>
                          <a:pt x="68" y="14"/>
                          <a:pt x="66" y="8"/>
                          <a:pt x="66" y="3"/>
                        </a:cubicBezTo>
                        <a:cubicBezTo>
                          <a:pt x="66" y="3"/>
                          <a:pt x="66" y="2"/>
                          <a:pt x="66" y="2"/>
                        </a:cubicBezTo>
                        <a:cubicBezTo>
                          <a:pt x="66" y="1"/>
                          <a:pt x="66" y="1"/>
                          <a:pt x="66" y="1"/>
                        </a:cubicBezTo>
                        <a:cubicBezTo>
                          <a:pt x="66" y="1"/>
                          <a:pt x="66" y="0"/>
                          <a:pt x="66" y="0"/>
                        </a:cubicBezTo>
                        <a:cubicBezTo>
                          <a:pt x="66" y="0"/>
                          <a:pt x="66" y="0"/>
                          <a:pt x="66" y="0"/>
                        </a:cubicBezTo>
                        <a:cubicBezTo>
                          <a:pt x="66" y="0"/>
                          <a:pt x="66" y="0"/>
                          <a:pt x="66" y="1"/>
                        </a:cubicBezTo>
                        <a:cubicBezTo>
                          <a:pt x="66" y="4"/>
                          <a:pt x="62" y="5"/>
                          <a:pt x="60" y="5"/>
                        </a:cubicBezTo>
                        <a:cubicBezTo>
                          <a:pt x="60" y="5"/>
                          <a:pt x="59" y="6"/>
                          <a:pt x="59" y="6"/>
                        </a:cubicBezTo>
                        <a:cubicBezTo>
                          <a:pt x="58" y="7"/>
                          <a:pt x="53" y="15"/>
                          <a:pt x="53" y="16"/>
                        </a:cubicBezTo>
                        <a:cubicBezTo>
                          <a:pt x="53" y="18"/>
                          <a:pt x="52" y="25"/>
                          <a:pt x="49" y="26"/>
                        </a:cubicBezTo>
                        <a:cubicBezTo>
                          <a:pt x="49" y="26"/>
                          <a:pt x="49" y="28"/>
                          <a:pt x="49" y="29"/>
                        </a:cubicBezTo>
                        <a:cubicBezTo>
                          <a:pt x="49" y="30"/>
                          <a:pt x="49" y="30"/>
                          <a:pt x="49" y="30"/>
                        </a:cubicBezTo>
                        <a:cubicBezTo>
                          <a:pt x="49" y="32"/>
                          <a:pt x="47" y="33"/>
                          <a:pt x="46" y="34"/>
                        </a:cubicBezTo>
                        <a:cubicBezTo>
                          <a:pt x="45" y="35"/>
                          <a:pt x="43" y="36"/>
                          <a:pt x="43" y="37"/>
                        </a:cubicBezTo>
                        <a:cubicBezTo>
                          <a:pt x="43" y="39"/>
                          <a:pt x="41" y="44"/>
                          <a:pt x="36" y="53"/>
                        </a:cubicBezTo>
                        <a:cubicBezTo>
                          <a:pt x="34" y="57"/>
                          <a:pt x="34" y="57"/>
                          <a:pt x="34" y="57"/>
                        </a:cubicBezTo>
                        <a:cubicBezTo>
                          <a:pt x="32" y="60"/>
                          <a:pt x="31" y="62"/>
                          <a:pt x="29" y="62"/>
                        </a:cubicBezTo>
                        <a:cubicBezTo>
                          <a:pt x="28" y="62"/>
                          <a:pt x="27" y="62"/>
                          <a:pt x="26" y="59"/>
                        </a:cubicBezTo>
                        <a:cubicBezTo>
                          <a:pt x="26" y="57"/>
                          <a:pt x="23" y="55"/>
                          <a:pt x="22" y="55"/>
                        </a:cubicBezTo>
                        <a:cubicBezTo>
                          <a:pt x="19" y="57"/>
                          <a:pt x="17" y="56"/>
                          <a:pt x="15" y="56"/>
                        </a:cubicBezTo>
                        <a:cubicBezTo>
                          <a:pt x="15" y="56"/>
                          <a:pt x="15" y="56"/>
                          <a:pt x="15" y="56"/>
                        </a:cubicBezTo>
                        <a:cubicBezTo>
                          <a:pt x="13" y="57"/>
                          <a:pt x="8" y="62"/>
                          <a:pt x="3" y="68"/>
                        </a:cubicBezTo>
                        <a:cubicBezTo>
                          <a:pt x="3" y="68"/>
                          <a:pt x="3" y="68"/>
                          <a:pt x="3" y="68"/>
                        </a:cubicBezTo>
                        <a:cubicBezTo>
                          <a:pt x="3" y="68"/>
                          <a:pt x="3" y="69"/>
                          <a:pt x="2" y="69"/>
                        </a:cubicBezTo>
                        <a:cubicBezTo>
                          <a:pt x="2" y="69"/>
                          <a:pt x="2" y="69"/>
                          <a:pt x="2" y="69"/>
                        </a:cubicBezTo>
                        <a:cubicBezTo>
                          <a:pt x="2" y="69"/>
                          <a:pt x="2" y="70"/>
                          <a:pt x="2" y="70"/>
                        </a:cubicBezTo>
                        <a:cubicBezTo>
                          <a:pt x="2" y="70"/>
                          <a:pt x="2" y="70"/>
                          <a:pt x="2" y="70"/>
                        </a:cubicBezTo>
                        <a:cubicBezTo>
                          <a:pt x="2" y="71"/>
                          <a:pt x="2" y="71"/>
                          <a:pt x="2" y="71"/>
                        </a:cubicBezTo>
                        <a:cubicBezTo>
                          <a:pt x="2" y="71"/>
                          <a:pt x="2" y="72"/>
                          <a:pt x="2" y="72"/>
                        </a:cubicBezTo>
                        <a:cubicBezTo>
                          <a:pt x="2" y="72"/>
                          <a:pt x="2" y="72"/>
                          <a:pt x="2" y="72"/>
                        </a:cubicBezTo>
                        <a:cubicBezTo>
                          <a:pt x="2" y="73"/>
                          <a:pt x="1" y="73"/>
                          <a:pt x="1" y="73"/>
                        </a:cubicBezTo>
                        <a:cubicBezTo>
                          <a:pt x="1" y="74"/>
                          <a:pt x="1" y="74"/>
                          <a:pt x="1" y="74"/>
                        </a:cubicBezTo>
                        <a:cubicBezTo>
                          <a:pt x="1" y="74"/>
                          <a:pt x="1" y="75"/>
                          <a:pt x="1" y="75"/>
                        </a:cubicBezTo>
                        <a:cubicBezTo>
                          <a:pt x="1" y="75"/>
                          <a:pt x="1" y="76"/>
                          <a:pt x="1" y="76"/>
                        </a:cubicBezTo>
                        <a:cubicBezTo>
                          <a:pt x="1" y="76"/>
                          <a:pt x="0" y="77"/>
                          <a:pt x="0" y="77"/>
                        </a:cubicBezTo>
                        <a:cubicBezTo>
                          <a:pt x="0" y="77"/>
                          <a:pt x="0" y="77"/>
                          <a:pt x="0" y="78"/>
                        </a:cubicBezTo>
                        <a:cubicBezTo>
                          <a:pt x="0" y="78"/>
                          <a:pt x="0" y="78"/>
                          <a:pt x="0" y="78"/>
                        </a:cubicBezTo>
                        <a:cubicBezTo>
                          <a:pt x="1" y="79"/>
                          <a:pt x="2" y="80"/>
                          <a:pt x="3" y="82"/>
                        </a:cubicBezTo>
                        <a:cubicBezTo>
                          <a:pt x="3" y="82"/>
                          <a:pt x="3" y="83"/>
                          <a:pt x="4" y="84"/>
                        </a:cubicBezTo>
                        <a:cubicBezTo>
                          <a:pt x="4" y="84"/>
                          <a:pt x="5" y="85"/>
                          <a:pt x="6" y="85"/>
                        </a:cubicBezTo>
                        <a:cubicBezTo>
                          <a:pt x="7" y="85"/>
                          <a:pt x="7" y="85"/>
                          <a:pt x="8" y="85"/>
                        </a:cubicBezTo>
                        <a:cubicBezTo>
                          <a:pt x="10" y="84"/>
                          <a:pt x="11" y="84"/>
                          <a:pt x="12" y="85"/>
                        </a:cubicBezTo>
                        <a:cubicBezTo>
                          <a:pt x="15" y="87"/>
                          <a:pt x="17" y="96"/>
                          <a:pt x="16" y="98"/>
                        </a:cubicBezTo>
                        <a:cubicBezTo>
                          <a:pt x="16" y="99"/>
                          <a:pt x="16" y="100"/>
                          <a:pt x="15" y="100"/>
                        </a:cubicBezTo>
                        <a:cubicBezTo>
                          <a:pt x="15" y="102"/>
                          <a:pt x="14" y="104"/>
                          <a:pt x="14" y="106"/>
                        </a:cubicBezTo>
                        <a:cubicBezTo>
                          <a:pt x="27" y="106"/>
                          <a:pt x="27" y="106"/>
                          <a:pt x="27" y="106"/>
                        </a:cubicBezTo>
                        <a:cubicBezTo>
                          <a:pt x="32" y="104"/>
                          <a:pt x="32" y="104"/>
                          <a:pt x="32" y="10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5" name="Freeform 1365">
                    <a:extLst>
                      <a:ext uri="{FF2B5EF4-FFF2-40B4-BE49-F238E27FC236}">
                        <a16:creationId xmlns="" xmlns:a16="http://schemas.microsoft.com/office/drawing/2014/main" id="{D51CDF4F-F586-478B-B0A0-8D60099B0F8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29" y="2893"/>
                    <a:ext cx="0" cy="0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6" name="Freeform 1366">
                    <a:extLst>
                      <a:ext uri="{FF2B5EF4-FFF2-40B4-BE49-F238E27FC236}">
                        <a16:creationId xmlns="" xmlns:a16="http://schemas.microsoft.com/office/drawing/2014/main" id="{CF51C259-258C-4240-958C-F06D57CC956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38" y="2944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7" name="Freeform 1367">
                    <a:extLst>
                      <a:ext uri="{FF2B5EF4-FFF2-40B4-BE49-F238E27FC236}">
                        <a16:creationId xmlns="" xmlns:a16="http://schemas.microsoft.com/office/drawing/2014/main" id="{C89092C1-4F5E-4407-A488-E9DD90476FB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30" y="2891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1"/>
                          <a:pt x="1" y="1"/>
                          <a:pt x="1" y="0"/>
                        </a:cubicBezTo>
                        <a:cubicBezTo>
                          <a:pt x="1" y="1"/>
                          <a:pt x="1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8" name="Freeform 1368">
                    <a:extLst>
                      <a:ext uri="{FF2B5EF4-FFF2-40B4-BE49-F238E27FC236}">
                        <a16:creationId xmlns="" xmlns:a16="http://schemas.microsoft.com/office/drawing/2014/main" id="{57233961-F0D3-4F28-968D-51A668A06AD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37" y="2943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9" name="Freeform 1369">
                    <a:extLst>
                      <a:ext uri="{FF2B5EF4-FFF2-40B4-BE49-F238E27FC236}">
                        <a16:creationId xmlns="" xmlns:a16="http://schemas.microsoft.com/office/drawing/2014/main" id="{23178F49-42AA-4320-95C7-AC1579CDFC4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27" y="2894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0" name="Freeform 1370">
                    <a:extLst>
                      <a:ext uri="{FF2B5EF4-FFF2-40B4-BE49-F238E27FC236}">
                        <a16:creationId xmlns="" xmlns:a16="http://schemas.microsoft.com/office/drawing/2014/main" id="{BA6AC33B-F20F-4573-B609-C0DA907BFA4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22" y="2835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1" name="Freeform 1371">
                    <a:extLst>
                      <a:ext uri="{FF2B5EF4-FFF2-40B4-BE49-F238E27FC236}">
                        <a16:creationId xmlns="" xmlns:a16="http://schemas.microsoft.com/office/drawing/2014/main" id="{CFFB43DE-5792-4C84-A959-1CB83D6E3F0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26" y="2847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2" name="Freeform 1372">
                    <a:extLst>
                      <a:ext uri="{FF2B5EF4-FFF2-40B4-BE49-F238E27FC236}">
                        <a16:creationId xmlns="" xmlns:a16="http://schemas.microsoft.com/office/drawing/2014/main" id="{A4553BB2-6391-4D88-95FD-608A58B93AE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22" y="2834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3" name="Freeform 1373">
                    <a:extLst>
                      <a:ext uri="{FF2B5EF4-FFF2-40B4-BE49-F238E27FC236}">
                        <a16:creationId xmlns="" xmlns:a16="http://schemas.microsoft.com/office/drawing/2014/main" id="{539C5B40-5C1B-4E8F-9EAA-6F77388CA73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22" y="2832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  <a:gd name="T3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4" name="Freeform 1374">
                    <a:extLst>
                      <a:ext uri="{FF2B5EF4-FFF2-40B4-BE49-F238E27FC236}">
                        <a16:creationId xmlns="" xmlns:a16="http://schemas.microsoft.com/office/drawing/2014/main" id="{3F4C9257-4F19-47F0-8275-E274CD3770E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65" y="291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5" name="Freeform 1375">
                    <a:extLst>
                      <a:ext uri="{FF2B5EF4-FFF2-40B4-BE49-F238E27FC236}">
                        <a16:creationId xmlns="" xmlns:a16="http://schemas.microsoft.com/office/drawing/2014/main" id="{9784A896-8A99-4DAF-A5B6-0DE02D73AC7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64" y="2916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6" name="Freeform 1376">
                    <a:extLst>
                      <a:ext uri="{FF2B5EF4-FFF2-40B4-BE49-F238E27FC236}">
                        <a16:creationId xmlns="" xmlns:a16="http://schemas.microsoft.com/office/drawing/2014/main" id="{32CF3A04-5BB9-4A80-B084-D558C35823C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63" y="2920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7" name="Freeform 1377">
                    <a:extLst>
                      <a:ext uri="{FF2B5EF4-FFF2-40B4-BE49-F238E27FC236}">
                        <a16:creationId xmlns="" xmlns:a16="http://schemas.microsoft.com/office/drawing/2014/main" id="{C89E767A-83D7-4191-8E1A-7FF4826E658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1" y="2897"/>
                    <a:ext cx="7" cy="9"/>
                  </a:xfrm>
                  <a:custGeom>
                    <a:gdLst>
                      <a:gd name="T0" fmla="*/ 5 w 7"/>
                      <a:gd name="T1" fmla="*/ 4 h 9"/>
                      <a:gd name="T2" fmla="*/ 7 w 7"/>
                      <a:gd name="T3" fmla="*/ 0 h 9"/>
                      <a:gd name="T4" fmla="*/ 5 w 7"/>
                      <a:gd name="T5" fmla="*/ 4 h 9"/>
                      <a:gd name="T6" fmla="*/ 0 w 7"/>
                      <a:gd name="T7" fmla="*/ 9 h 9"/>
                      <a:gd name="T8" fmla="*/ 5 w 7"/>
                      <a:gd name="T9" fmla="*/ 4 h 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9">
                        <a:moveTo>
                          <a:pt x="5" y="4"/>
                        </a:move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5" y="4"/>
                          <a:pt x="5" y="4"/>
                          <a:pt x="5" y="4"/>
                        </a:cubicBezTo>
                        <a:cubicBezTo>
                          <a:pt x="3" y="7"/>
                          <a:pt x="2" y="9"/>
                          <a:pt x="0" y="9"/>
                        </a:cubicBezTo>
                        <a:cubicBezTo>
                          <a:pt x="2" y="9"/>
                          <a:pt x="3" y="7"/>
                          <a:pt x="5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8" name="Freeform 1378">
                    <a:extLst>
                      <a:ext uri="{FF2B5EF4-FFF2-40B4-BE49-F238E27FC236}">
                        <a16:creationId xmlns="" xmlns:a16="http://schemas.microsoft.com/office/drawing/2014/main" id="{8B62264D-DE45-4A45-AE66-AA2D750FBCB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64" y="2918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9" name="Freeform 1379">
                    <a:extLst>
                      <a:ext uri="{FF2B5EF4-FFF2-40B4-BE49-F238E27FC236}">
                        <a16:creationId xmlns="" xmlns:a16="http://schemas.microsoft.com/office/drawing/2014/main" id="{3FA4669B-DCAC-4BE4-8EB3-A40019B8133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65" y="2912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1"/>
                          <a:pt x="1" y="0"/>
                          <a:pt x="1" y="0"/>
                        </a:cubicBezTo>
                        <a:cubicBezTo>
                          <a:pt x="1" y="0"/>
                          <a:pt x="1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0" name="Freeform 1380">
                    <a:extLst>
                      <a:ext uri="{FF2B5EF4-FFF2-40B4-BE49-F238E27FC236}">
                        <a16:creationId xmlns="" xmlns:a16="http://schemas.microsoft.com/office/drawing/2014/main" id="{48AFCE0F-363A-4717-9F9A-30AC29F0064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65" y="2914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1" name="Freeform 1381">
                    <a:extLst>
                      <a:ext uri="{FF2B5EF4-FFF2-40B4-BE49-F238E27FC236}">
                        <a16:creationId xmlns="" xmlns:a16="http://schemas.microsoft.com/office/drawing/2014/main" id="{45A0F6EC-960A-4CAA-B0CD-22BEE9D8280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65" y="2913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2" name="Freeform 1382">
                    <a:extLst>
                      <a:ext uri="{FF2B5EF4-FFF2-40B4-BE49-F238E27FC236}">
                        <a16:creationId xmlns="" xmlns:a16="http://schemas.microsoft.com/office/drawing/2014/main" id="{92517EA9-17DB-46D9-985F-1FD1965318A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78" y="2859"/>
                    <a:ext cx="61" cy="64"/>
                  </a:xfrm>
                  <a:custGeom>
                    <a:gdLst>
                      <a:gd name="T0" fmla="*/ 59 w 64"/>
                      <a:gd name="T1" fmla="*/ 9 h 67"/>
                      <a:gd name="T2" fmla="*/ 56 w 64"/>
                      <a:gd name="T3" fmla="*/ 8 h 67"/>
                      <a:gd name="T4" fmla="*/ 45 w 64"/>
                      <a:gd name="T5" fmla="*/ 12 h 67"/>
                      <a:gd name="T6" fmla="*/ 35 w 64"/>
                      <a:gd name="T7" fmla="*/ 5 h 67"/>
                      <a:gd name="T8" fmla="*/ 34 w 64"/>
                      <a:gd name="T9" fmla="*/ 4 h 67"/>
                      <a:gd name="T10" fmla="*/ 33 w 64"/>
                      <a:gd name="T11" fmla="*/ 3 h 67"/>
                      <a:gd name="T12" fmla="*/ 32 w 64"/>
                      <a:gd name="T13" fmla="*/ 3 h 67"/>
                      <a:gd name="T14" fmla="*/ 31 w 64"/>
                      <a:gd name="T15" fmla="*/ 3 h 67"/>
                      <a:gd name="T16" fmla="*/ 30 w 64"/>
                      <a:gd name="T17" fmla="*/ 3 h 67"/>
                      <a:gd name="T18" fmla="*/ 23 w 64"/>
                      <a:gd name="T19" fmla="*/ 4 h 67"/>
                      <a:gd name="T20" fmla="*/ 21 w 64"/>
                      <a:gd name="T21" fmla="*/ 1 h 67"/>
                      <a:gd name="T22" fmla="*/ 11 w 64"/>
                      <a:gd name="T23" fmla="*/ 5 h 67"/>
                      <a:gd name="T24" fmla="*/ 5 w 64"/>
                      <a:gd name="T25" fmla="*/ 6 h 67"/>
                      <a:gd name="T26" fmla="*/ 5 w 64"/>
                      <a:gd name="T27" fmla="*/ 6 h 67"/>
                      <a:gd name="T28" fmla="*/ 4 w 64"/>
                      <a:gd name="T29" fmla="*/ 6 h 67"/>
                      <a:gd name="T30" fmla="*/ 4 w 64"/>
                      <a:gd name="T31" fmla="*/ 7 h 67"/>
                      <a:gd name="T32" fmla="*/ 4 w 64"/>
                      <a:gd name="T33" fmla="*/ 9 h 67"/>
                      <a:gd name="T34" fmla="*/ 4 w 64"/>
                      <a:gd name="T35" fmla="*/ 10 h 67"/>
                      <a:gd name="T36" fmla="*/ 7 w 64"/>
                      <a:gd name="T37" fmla="*/ 18 h 67"/>
                      <a:gd name="T38" fmla="*/ 8 w 64"/>
                      <a:gd name="T39" fmla="*/ 26 h 67"/>
                      <a:gd name="T40" fmla="*/ 3 w 64"/>
                      <a:gd name="T41" fmla="*/ 26 h 67"/>
                      <a:gd name="T42" fmla="*/ 4 w 64"/>
                      <a:gd name="T43" fmla="*/ 33 h 67"/>
                      <a:gd name="T44" fmla="*/ 2 w 64"/>
                      <a:gd name="T45" fmla="*/ 36 h 67"/>
                      <a:gd name="T46" fmla="*/ 1 w 64"/>
                      <a:gd name="T47" fmla="*/ 38 h 67"/>
                      <a:gd name="T48" fmla="*/ 2 w 64"/>
                      <a:gd name="T49" fmla="*/ 42 h 67"/>
                      <a:gd name="T50" fmla="*/ 3 w 64"/>
                      <a:gd name="T51" fmla="*/ 48 h 67"/>
                      <a:gd name="T52" fmla="*/ 13 w 64"/>
                      <a:gd name="T53" fmla="*/ 58 h 67"/>
                      <a:gd name="T54" fmla="*/ 11 w 64"/>
                      <a:gd name="T55" fmla="*/ 64 h 67"/>
                      <a:gd name="T56" fmla="*/ 10 w 64"/>
                      <a:gd name="T57" fmla="*/ 66 h 67"/>
                      <a:gd name="T58" fmla="*/ 22 w 64"/>
                      <a:gd name="T59" fmla="*/ 64 h 67"/>
                      <a:gd name="T60" fmla="*/ 61 w 64"/>
                      <a:gd name="T61" fmla="*/ 60 h 67"/>
                      <a:gd name="T62" fmla="*/ 61 w 64"/>
                      <a:gd name="T63" fmla="*/ 59 h 67"/>
                      <a:gd name="T64" fmla="*/ 61 w 64"/>
                      <a:gd name="T65" fmla="*/ 58 h 67"/>
                      <a:gd name="T66" fmla="*/ 56 w 64"/>
                      <a:gd name="T67" fmla="*/ 44 h 67"/>
                      <a:gd name="T68" fmla="*/ 60 w 64"/>
                      <a:gd name="T69" fmla="*/ 34 h 67"/>
                      <a:gd name="T70" fmla="*/ 64 w 64"/>
                      <a:gd name="T71" fmla="*/ 26 h 67"/>
                      <a:gd name="T72" fmla="*/ 64 w 64"/>
                      <a:gd name="T73" fmla="*/ 25 h 67"/>
                      <a:gd name="T74" fmla="*/ 64 w 64"/>
                      <a:gd name="T75" fmla="*/ 23 h 67"/>
                      <a:gd name="T76" fmla="*/ 64 w 64"/>
                      <a:gd name="T77" fmla="*/ 21 h 67"/>
                      <a:gd name="T78" fmla="*/ 63 w 64"/>
                      <a:gd name="T79" fmla="*/ 19 h 67"/>
                      <a:gd name="T80" fmla="*/ 63 w 64"/>
                      <a:gd name="T81" fmla="*/ 16 h 67"/>
                      <a:gd name="T82" fmla="*/ 62 w 64"/>
                      <a:gd name="T83" fmla="*/ 14 h 67"/>
                      <a:gd name="T84" fmla="*/ 61 w 64"/>
                      <a:gd name="T85" fmla="*/ 11 h 67"/>
                      <a:gd name="T86" fmla="*/ 61 w 64"/>
                      <a:gd name="T87" fmla="*/ 10 h 6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</a:cxnLst>
                    <a:rect l="0" t="0" r="r" b="b"/>
                    <a:pathLst>
                      <a:path w="64" h="67">
                        <a:moveTo>
                          <a:pt x="60" y="10"/>
                        </a:moveTo>
                        <a:cubicBezTo>
                          <a:pt x="60" y="10"/>
                          <a:pt x="59" y="9"/>
                          <a:pt x="59" y="9"/>
                        </a:cubicBezTo>
                        <a:cubicBezTo>
                          <a:pt x="59" y="9"/>
                          <a:pt x="58" y="9"/>
                          <a:pt x="57" y="8"/>
                        </a:cubicBezTo>
                        <a:cubicBezTo>
                          <a:pt x="57" y="8"/>
                          <a:pt x="56" y="8"/>
                          <a:pt x="56" y="8"/>
                        </a:cubicBezTo>
                        <a:cubicBezTo>
                          <a:pt x="53" y="8"/>
                          <a:pt x="50" y="9"/>
                          <a:pt x="49" y="11"/>
                        </a:cubicBezTo>
                        <a:cubicBezTo>
                          <a:pt x="48" y="12"/>
                          <a:pt x="46" y="12"/>
                          <a:pt x="45" y="12"/>
                        </a:cubicBezTo>
                        <a:cubicBezTo>
                          <a:pt x="41" y="12"/>
                          <a:pt x="36" y="7"/>
                          <a:pt x="35" y="6"/>
                        </a:cubicBezTo>
                        <a:cubicBezTo>
                          <a:pt x="35" y="5"/>
                          <a:pt x="35" y="5"/>
                          <a:pt x="35" y="5"/>
                        </a:cubicBezTo>
                        <a:cubicBezTo>
                          <a:pt x="35" y="5"/>
                          <a:pt x="35" y="5"/>
                          <a:pt x="35" y="5"/>
                        </a:cubicBezTo>
                        <a:cubicBezTo>
                          <a:pt x="34" y="5"/>
                          <a:pt x="34" y="5"/>
                          <a:pt x="34" y="4"/>
                        </a:cubicBezTo>
                        <a:cubicBezTo>
                          <a:pt x="34" y="4"/>
                          <a:pt x="34" y="4"/>
                          <a:pt x="33" y="4"/>
                        </a:cubicBezTo>
                        <a:cubicBezTo>
                          <a:pt x="33" y="4"/>
                          <a:pt x="33" y="4"/>
                          <a:pt x="33" y="3"/>
                        </a:cubicBezTo>
                        <a:cubicBezTo>
                          <a:pt x="33" y="3"/>
                          <a:pt x="33" y="3"/>
                          <a:pt x="32" y="3"/>
                        </a:cubicBezTo>
                        <a:cubicBezTo>
                          <a:pt x="32" y="3"/>
                          <a:pt x="32" y="3"/>
                          <a:pt x="32" y="3"/>
                        </a:cubicBezTo>
                        <a:cubicBezTo>
                          <a:pt x="31" y="3"/>
                          <a:pt x="31" y="3"/>
                          <a:pt x="31" y="3"/>
                        </a:cubicBezTo>
                        <a:cubicBezTo>
                          <a:pt x="31" y="3"/>
                          <a:pt x="31" y="3"/>
                          <a:pt x="31" y="3"/>
                        </a:cubicBezTo>
                        <a:cubicBezTo>
                          <a:pt x="31" y="3"/>
                          <a:pt x="30" y="3"/>
                          <a:pt x="30" y="3"/>
                        </a:cubicBezTo>
                        <a:cubicBezTo>
                          <a:pt x="30" y="3"/>
                          <a:pt x="30" y="3"/>
                          <a:pt x="30" y="3"/>
                        </a:cubicBezTo>
                        <a:cubicBezTo>
                          <a:pt x="27" y="5"/>
                          <a:pt x="26" y="5"/>
                          <a:pt x="24" y="5"/>
                        </a:cubicBezTo>
                        <a:cubicBezTo>
                          <a:pt x="24" y="5"/>
                          <a:pt x="24" y="4"/>
                          <a:pt x="23" y="4"/>
                        </a:cubicBezTo>
                        <a:cubicBezTo>
                          <a:pt x="22" y="3"/>
                          <a:pt x="22" y="2"/>
                          <a:pt x="22" y="0"/>
                        </a:cubicBezTo>
                        <a:cubicBezTo>
                          <a:pt x="22" y="1"/>
                          <a:pt x="21" y="1"/>
                          <a:pt x="21" y="1"/>
                        </a:cubicBezTo>
                        <a:cubicBezTo>
                          <a:pt x="20" y="4"/>
                          <a:pt x="17" y="7"/>
                          <a:pt x="14" y="7"/>
                        </a:cubicBezTo>
                        <a:cubicBezTo>
                          <a:pt x="13" y="7"/>
                          <a:pt x="11" y="6"/>
                          <a:pt x="11" y="5"/>
                        </a:cubicBezTo>
                        <a:cubicBezTo>
                          <a:pt x="10" y="4"/>
                          <a:pt x="9" y="3"/>
                          <a:pt x="8" y="3"/>
                        </a:cubicBezTo>
                        <a:cubicBezTo>
                          <a:pt x="7" y="6"/>
                          <a:pt x="6" y="6"/>
                          <a:pt x="5" y="6"/>
                        </a:cubicBezTo>
                        <a:cubicBezTo>
                          <a:pt x="5" y="6"/>
                          <a:pt x="5" y="6"/>
                          <a:pt x="5" y="6"/>
                        </a:cubicBezTo>
                        <a:cubicBezTo>
                          <a:pt x="5" y="6"/>
                          <a:pt x="5" y="6"/>
                          <a:pt x="5" y="6"/>
                        </a:cubicBezTo>
                        <a:cubicBezTo>
                          <a:pt x="5" y="6"/>
                          <a:pt x="4" y="6"/>
                          <a:pt x="4" y="6"/>
                        </a:cubicBezTo>
                        <a:cubicBezTo>
                          <a:pt x="4" y="6"/>
                          <a:pt x="4" y="6"/>
                          <a:pt x="4" y="6"/>
                        </a:cubicBezTo>
                        <a:cubicBezTo>
                          <a:pt x="4" y="6"/>
                          <a:pt x="4" y="7"/>
                          <a:pt x="4" y="7"/>
                        </a:cubicBezTo>
                        <a:cubicBezTo>
                          <a:pt x="4" y="7"/>
                          <a:pt x="4" y="7"/>
                          <a:pt x="4" y="7"/>
                        </a:cubicBezTo>
                        <a:cubicBezTo>
                          <a:pt x="4" y="8"/>
                          <a:pt x="4" y="8"/>
                          <a:pt x="4" y="9"/>
                        </a:cubicBezTo>
                        <a:cubicBezTo>
                          <a:pt x="4" y="9"/>
                          <a:pt x="4" y="9"/>
                          <a:pt x="4" y="9"/>
                        </a:cubicBezTo>
                        <a:cubicBezTo>
                          <a:pt x="4" y="9"/>
                          <a:pt x="4" y="9"/>
                          <a:pt x="4" y="10"/>
                        </a:cubicBezTo>
                        <a:cubicBezTo>
                          <a:pt x="4" y="10"/>
                          <a:pt x="4" y="10"/>
                          <a:pt x="4" y="10"/>
                        </a:cubicBezTo>
                        <a:cubicBezTo>
                          <a:pt x="4" y="10"/>
                          <a:pt x="4" y="10"/>
                          <a:pt x="4" y="11"/>
                        </a:cubicBezTo>
                        <a:cubicBezTo>
                          <a:pt x="7" y="12"/>
                          <a:pt x="8" y="15"/>
                          <a:pt x="7" y="18"/>
                        </a:cubicBezTo>
                        <a:cubicBezTo>
                          <a:pt x="7" y="18"/>
                          <a:pt x="7" y="19"/>
                          <a:pt x="8" y="19"/>
                        </a:cubicBezTo>
                        <a:cubicBezTo>
                          <a:pt x="9" y="21"/>
                          <a:pt x="10" y="24"/>
                          <a:pt x="8" y="26"/>
                        </a:cubicBezTo>
                        <a:cubicBezTo>
                          <a:pt x="7" y="27"/>
                          <a:pt x="5" y="27"/>
                          <a:pt x="4" y="26"/>
                        </a:cubicBezTo>
                        <a:cubicBezTo>
                          <a:pt x="4" y="26"/>
                          <a:pt x="3" y="26"/>
                          <a:pt x="3" y="26"/>
                        </a:cubicBezTo>
                        <a:cubicBezTo>
                          <a:pt x="3" y="27"/>
                          <a:pt x="4" y="27"/>
                          <a:pt x="4" y="28"/>
                        </a:cubicBezTo>
                        <a:cubicBezTo>
                          <a:pt x="5" y="29"/>
                          <a:pt x="6" y="31"/>
                          <a:pt x="4" y="33"/>
                        </a:cubicBezTo>
                        <a:cubicBezTo>
                          <a:pt x="4" y="34"/>
                          <a:pt x="3" y="34"/>
                          <a:pt x="3" y="35"/>
                        </a:cubicBezTo>
                        <a:cubicBezTo>
                          <a:pt x="2" y="35"/>
                          <a:pt x="2" y="36"/>
                          <a:pt x="2" y="36"/>
                        </a:cubicBezTo>
                        <a:cubicBezTo>
                          <a:pt x="2" y="36"/>
                          <a:pt x="2" y="36"/>
                          <a:pt x="2" y="36"/>
                        </a:cubicBezTo>
                        <a:cubicBezTo>
                          <a:pt x="1" y="36"/>
                          <a:pt x="1" y="37"/>
                          <a:pt x="1" y="38"/>
                        </a:cubicBezTo>
                        <a:cubicBezTo>
                          <a:pt x="1" y="38"/>
                          <a:pt x="1" y="38"/>
                          <a:pt x="1" y="38"/>
                        </a:cubicBezTo>
                        <a:cubicBezTo>
                          <a:pt x="2" y="39"/>
                          <a:pt x="2" y="41"/>
                          <a:pt x="2" y="42"/>
                        </a:cubicBezTo>
                        <a:cubicBezTo>
                          <a:pt x="2" y="44"/>
                          <a:pt x="1" y="45"/>
                          <a:pt x="0" y="47"/>
                        </a:cubicBezTo>
                        <a:cubicBezTo>
                          <a:pt x="1" y="47"/>
                          <a:pt x="2" y="47"/>
                          <a:pt x="3" y="48"/>
                        </a:cubicBezTo>
                        <a:cubicBezTo>
                          <a:pt x="4" y="48"/>
                          <a:pt x="4" y="49"/>
                          <a:pt x="5" y="49"/>
                        </a:cubicBezTo>
                        <a:cubicBezTo>
                          <a:pt x="9" y="51"/>
                          <a:pt x="13" y="54"/>
                          <a:pt x="13" y="58"/>
                        </a:cubicBezTo>
                        <a:cubicBezTo>
                          <a:pt x="12" y="60"/>
                          <a:pt x="12" y="62"/>
                          <a:pt x="11" y="63"/>
                        </a:cubicBezTo>
                        <a:cubicBezTo>
                          <a:pt x="11" y="63"/>
                          <a:pt x="11" y="64"/>
                          <a:pt x="11" y="64"/>
                        </a:cubicBezTo>
                        <a:cubicBezTo>
                          <a:pt x="11" y="64"/>
                          <a:pt x="11" y="65"/>
                          <a:pt x="11" y="65"/>
                        </a:cubicBezTo>
                        <a:cubicBezTo>
                          <a:pt x="10" y="65"/>
                          <a:pt x="10" y="66"/>
                          <a:pt x="10" y="66"/>
                        </a:cubicBezTo>
                        <a:cubicBezTo>
                          <a:pt x="10" y="66"/>
                          <a:pt x="10" y="66"/>
                          <a:pt x="10" y="67"/>
                        </a:cubicBezTo>
                        <a:cubicBezTo>
                          <a:pt x="13" y="66"/>
                          <a:pt x="17" y="65"/>
                          <a:pt x="22" y="64"/>
                        </a:cubicBezTo>
                        <a:cubicBezTo>
                          <a:pt x="27" y="62"/>
                          <a:pt x="34" y="61"/>
                          <a:pt x="40" y="59"/>
                        </a:cubicBezTo>
                        <a:cubicBezTo>
                          <a:pt x="47" y="58"/>
                          <a:pt x="54" y="59"/>
                          <a:pt x="61" y="60"/>
                        </a:cubicBezTo>
                        <a:cubicBezTo>
                          <a:pt x="61" y="60"/>
                          <a:pt x="61" y="59"/>
                          <a:pt x="61" y="59"/>
                        </a:cubicBezTo>
                        <a:cubicBezTo>
                          <a:pt x="61" y="59"/>
                          <a:pt x="61" y="59"/>
                          <a:pt x="61" y="59"/>
                        </a:cubicBezTo>
                        <a:cubicBezTo>
                          <a:pt x="61" y="59"/>
                          <a:pt x="61" y="59"/>
                          <a:pt x="61" y="59"/>
                        </a:cubicBezTo>
                        <a:cubicBezTo>
                          <a:pt x="61" y="58"/>
                          <a:pt x="61" y="58"/>
                          <a:pt x="61" y="58"/>
                        </a:cubicBezTo>
                        <a:cubicBezTo>
                          <a:pt x="61" y="58"/>
                          <a:pt x="61" y="58"/>
                          <a:pt x="61" y="58"/>
                        </a:cubicBezTo>
                        <a:cubicBezTo>
                          <a:pt x="60" y="56"/>
                          <a:pt x="56" y="47"/>
                          <a:pt x="56" y="44"/>
                        </a:cubicBezTo>
                        <a:cubicBezTo>
                          <a:pt x="56" y="43"/>
                          <a:pt x="57" y="42"/>
                          <a:pt x="58" y="40"/>
                        </a:cubicBezTo>
                        <a:cubicBezTo>
                          <a:pt x="59" y="38"/>
                          <a:pt x="60" y="35"/>
                          <a:pt x="60" y="34"/>
                        </a:cubicBezTo>
                        <a:cubicBezTo>
                          <a:pt x="60" y="31"/>
                          <a:pt x="62" y="30"/>
                          <a:pt x="63" y="28"/>
                        </a:cubicBezTo>
                        <a:cubicBezTo>
                          <a:pt x="63" y="28"/>
                          <a:pt x="64" y="27"/>
                          <a:pt x="64" y="26"/>
                        </a:cubicBezTo>
                        <a:cubicBezTo>
                          <a:pt x="64" y="26"/>
                          <a:pt x="64" y="26"/>
                          <a:pt x="64" y="25"/>
                        </a:cubicBezTo>
                        <a:cubicBezTo>
                          <a:pt x="64" y="25"/>
                          <a:pt x="64" y="25"/>
                          <a:pt x="64" y="25"/>
                        </a:cubicBezTo>
                        <a:cubicBezTo>
                          <a:pt x="64" y="24"/>
                          <a:pt x="64" y="24"/>
                          <a:pt x="64" y="24"/>
                        </a:cubicBezTo>
                        <a:cubicBezTo>
                          <a:pt x="64" y="24"/>
                          <a:pt x="64" y="23"/>
                          <a:pt x="64" y="23"/>
                        </a:cubicBezTo>
                        <a:cubicBezTo>
                          <a:pt x="64" y="23"/>
                          <a:pt x="64" y="22"/>
                          <a:pt x="64" y="22"/>
                        </a:cubicBezTo>
                        <a:cubicBezTo>
                          <a:pt x="64" y="22"/>
                          <a:pt x="64" y="21"/>
                          <a:pt x="64" y="21"/>
                        </a:cubicBezTo>
                        <a:cubicBezTo>
                          <a:pt x="64" y="20"/>
                          <a:pt x="64" y="20"/>
                          <a:pt x="64" y="20"/>
                        </a:cubicBezTo>
                        <a:cubicBezTo>
                          <a:pt x="63" y="19"/>
                          <a:pt x="63" y="19"/>
                          <a:pt x="63" y="19"/>
                        </a:cubicBezTo>
                        <a:cubicBezTo>
                          <a:pt x="63" y="18"/>
                          <a:pt x="63" y="18"/>
                          <a:pt x="63" y="17"/>
                        </a:cubicBezTo>
                        <a:cubicBezTo>
                          <a:pt x="63" y="17"/>
                          <a:pt x="63" y="16"/>
                          <a:pt x="63" y="16"/>
                        </a:cubicBezTo>
                        <a:cubicBezTo>
                          <a:pt x="63" y="16"/>
                          <a:pt x="63" y="15"/>
                          <a:pt x="62" y="15"/>
                        </a:cubicBezTo>
                        <a:cubicBezTo>
                          <a:pt x="62" y="14"/>
                          <a:pt x="62" y="14"/>
                          <a:pt x="62" y="14"/>
                        </a:cubicBezTo>
                        <a:cubicBezTo>
                          <a:pt x="62" y="13"/>
                          <a:pt x="62" y="13"/>
                          <a:pt x="62" y="12"/>
                        </a:cubicBezTo>
                        <a:cubicBezTo>
                          <a:pt x="62" y="12"/>
                          <a:pt x="61" y="12"/>
                          <a:pt x="61" y="11"/>
                        </a:cubicBezTo>
                        <a:cubicBezTo>
                          <a:pt x="61" y="11"/>
                          <a:pt x="61" y="11"/>
                          <a:pt x="61" y="10"/>
                        </a:cubicBezTo>
                        <a:cubicBezTo>
                          <a:pt x="61" y="10"/>
                          <a:pt x="61" y="10"/>
                          <a:pt x="61" y="10"/>
                        </a:cubicBezTo>
                        <a:cubicBezTo>
                          <a:pt x="61" y="10"/>
                          <a:pt x="61" y="10"/>
                          <a:pt x="60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3" name="Freeform 1383">
                    <a:extLst>
                      <a:ext uri="{FF2B5EF4-FFF2-40B4-BE49-F238E27FC236}">
                        <a16:creationId xmlns="" xmlns:a16="http://schemas.microsoft.com/office/drawing/2014/main" id="{0E8F241C-3856-4729-9F62-3BE200370E1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35" y="2855"/>
                    <a:ext cx="41" cy="65"/>
                  </a:xfrm>
                  <a:custGeom>
                    <a:gdLst>
                      <a:gd name="T0" fmla="*/ 32 w 43"/>
                      <a:gd name="T1" fmla="*/ 2 h 68"/>
                      <a:gd name="T2" fmla="*/ 31 w 43"/>
                      <a:gd name="T3" fmla="*/ 2 h 68"/>
                      <a:gd name="T4" fmla="*/ 31 w 43"/>
                      <a:gd name="T5" fmla="*/ 2 h 68"/>
                      <a:gd name="T6" fmla="*/ 30 w 43"/>
                      <a:gd name="T7" fmla="*/ 2 h 68"/>
                      <a:gd name="T8" fmla="*/ 29 w 43"/>
                      <a:gd name="T9" fmla="*/ 1 h 68"/>
                      <a:gd name="T10" fmla="*/ 4 w 43"/>
                      <a:gd name="T11" fmla="*/ 1 h 68"/>
                      <a:gd name="T12" fmla="*/ 6 w 43"/>
                      <a:gd name="T13" fmla="*/ 11 h 68"/>
                      <a:gd name="T14" fmla="*/ 5 w 43"/>
                      <a:gd name="T15" fmla="*/ 13 h 68"/>
                      <a:gd name="T16" fmla="*/ 5 w 43"/>
                      <a:gd name="T17" fmla="*/ 14 h 68"/>
                      <a:gd name="T18" fmla="*/ 6 w 43"/>
                      <a:gd name="T19" fmla="*/ 17 h 68"/>
                      <a:gd name="T20" fmla="*/ 7 w 43"/>
                      <a:gd name="T21" fmla="*/ 19 h 68"/>
                      <a:gd name="T22" fmla="*/ 7 w 43"/>
                      <a:gd name="T23" fmla="*/ 22 h 68"/>
                      <a:gd name="T24" fmla="*/ 8 w 43"/>
                      <a:gd name="T25" fmla="*/ 24 h 68"/>
                      <a:gd name="T26" fmla="*/ 8 w 43"/>
                      <a:gd name="T27" fmla="*/ 27 h 68"/>
                      <a:gd name="T28" fmla="*/ 8 w 43"/>
                      <a:gd name="T29" fmla="*/ 29 h 68"/>
                      <a:gd name="T30" fmla="*/ 8 w 43"/>
                      <a:gd name="T31" fmla="*/ 30 h 68"/>
                      <a:gd name="T32" fmla="*/ 4 w 43"/>
                      <a:gd name="T33" fmla="*/ 37 h 68"/>
                      <a:gd name="T34" fmla="*/ 0 w 43"/>
                      <a:gd name="T35" fmla="*/ 49 h 68"/>
                      <a:gd name="T36" fmla="*/ 5 w 43"/>
                      <a:gd name="T37" fmla="*/ 61 h 68"/>
                      <a:gd name="T38" fmla="*/ 5 w 43"/>
                      <a:gd name="T39" fmla="*/ 63 h 68"/>
                      <a:gd name="T40" fmla="*/ 5 w 43"/>
                      <a:gd name="T41" fmla="*/ 64 h 68"/>
                      <a:gd name="T42" fmla="*/ 5 w 43"/>
                      <a:gd name="T43" fmla="*/ 65 h 68"/>
                      <a:gd name="T44" fmla="*/ 11 w 43"/>
                      <a:gd name="T45" fmla="*/ 68 h 68"/>
                      <a:gd name="T46" fmla="*/ 39 w 43"/>
                      <a:gd name="T47" fmla="*/ 56 h 68"/>
                      <a:gd name="T48" fmla="*/ 43 w 43"/>
                      <a:gd name="T49" fmla="*/ 54 h 68"/>
                      <a:gd name="T50" fmla="*/ 42 w 43"/>
                      <a:gd name="T51" fmla="*/ 52 h 68"/>
                      <a:gd name="T52" fmla="*/ 41 w 43"/>
                      <a:gd name="T53" fmla="*/ 49 h 68"/>
                      <a:gd name="T54" fmla="*/ 40 w 43"/>
                      <a:gd name="T55" fmla="*/ 45 h 68"/>
                      <a:gd name="T56" fmla="*/ 37 w 43"/>
                      <a:gd name="T57" fmla="*/ 28 h 68"/>
                      <a:gd name="T58" fmla="*/ 36 w 43"/>
                      <a:gd name="T59" fmla="*/ 11 h 68"/>
                      <a:gd name="T60" fmla="*/ 34 w 43"/>
                      <a:gd name="T61" fmla="*/ 6 h 68"/>
                      <a:gd name="T62" fmla="*/ 33 w 43"/>
                      <a:gd name="T63" fmla="*/ 5 h 68"/>
                      <a:gd name="T64" fmla="*/ 33 w 43"/>
                      <a:gd name="T65" fmla="*/ 4 h 68"/>
                      <a:gd name="T66" fmla="*/ 32 w 43"/>
                      <a:gd name="T67" fmla="*/ 2 h 68"/>
                      <a:gd name="T68" fmla="*/ 32 w 43"/>
                      <a:gd name="T69" fmla="*/ 2 h 6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3" h="68">
                        <a:moveTo>
                          <a:pt x="32" y="2"/>
                        </a:moveTo>
                        <a:cubicBezTo>
                          <a:pt x="32" y="2"/>
                          <a:pt x="32" y="2"/>
                          <a:pt x="32" y="2"/>
                        </a:cubicBezTo>
                        <a:cubicBezTo>
                          <a:pt x="31" y="2"/>
                          <a:pt x="31" y="2"/>
                          <a:pt x="31" y="2"/>
                        </a:cubicBezTo>
                        <a:cubicBezTo>
                          <a:pt x="31" y="2"/>
                          <a:pt x="31" y="2"/>
                          <a:pt x="31" y="2"/>
                        </a:cubicBezTo>
                        <a:cubicBezTo>
                          <a:pt x="31" y="2"/>
                          <a:pt x="31" y="2"/>
                          <a:pt x="31" y="2"/>
                        </a:cubicBezTo>
                        <a:cubicBezTo>
                          <a:pt x="31" y="2"/>
                          <a:pt x="31" y="2"/>
                          <a:pt x="31" y="2"/>
                        </a:cubicBezTo>
                        <a:cubicBezTo>
                          <a:pt x="31" y="2"/>
                          <a:pt x="31" y="2"/>
                          <a:pt x="31" y="2"/>
                        </a:cubicBezTo>
                        <a:cubicBezTo>
                          <a:pt x="31" y="2"/>
                          <a:pt x="30" y="2"/>
                          <a:pt x="30" y="2"/>
                        </a:cubicBezTo>
                        <a:cubicBezTo>
                          <a:pt x="30" y="2"/>
                          <a:pt x="30" y="2"/>
                          <a:pt x="30" y="2"/>
                        </a:cubicBezTo>
                        <a:cubicBezTo>
                          <a:pt x="30" y="2"/>
                          <a:pt x="29" y="2"/>
                          <a:pt x="29" y="1"/>
                        </a:cubicBezTo>
                        <a:cubicBezTo>
                          <a:pt x="27" y="1"/>
                          <a:pt x="20" y="0"/>
                          <a:pt x="12" y="0"/>
                        </a:cubicBezTo>
                        <a:cubicBezTo>
                          <a:pt x="7" y="0"/>
                          <a:pt x="5" y="0"/>
                          <a:pt x="4" y="1"/>
                        </a:cubicBezTo>
                        <a:cubicBezTo>
                          <a:pt x="4" y="2"/>
                          <a:pt x="5" y="4"/>
                          <a:pt x="5" y="6"/>
                        </a:cubicBezTo>
                        <a:cubicBezTo>
                          <a:pt x="6" y="8"/>
                          <a:pt x="6" y="10"/>
                          <a:pt x="6" y="11"/>
                        </a:cubicBezTo>
                        <a:cubicBezTo>
                          <a:pt x="6" y="11"/>
                          <a:pt x="6" y="12"/>
                          <a:pt x="6" y="12"/>
                        </a:cubicBezTo>
                        <a:cubicBezTo>
                          <a:pt x="5" y="13"/>
                          <a:pt x="5" y="13"/>
                          <a:pt x="5" y="13"/>
                        </a:cubicBezTo>
                        <a:cubicBezTo>
                          <a:pt x="5" y="13"/>
                          <a:pt x="5" y="13"/>
                          <a:pt x="5" y="13"/>
                        </a:cubicBezTo>
                        <a:cubicBezTo>
                          <a:pt x="5" y="14"/>
                          <a:pt x="5" y="14"/>
                          <a:pt x="5" y="14"/>
                        </a:cubicBezTo>
                        <a:cubicBezTo>
                          <a:pt x="5" y="14"/>
                          <a:pt x="5" y="15"/>
                          <a:pt x="6" y="15"/>
                        </a:cubicBezTo>
                        <a:cubicBezTo>
                          <a:pt x="6" y="16"/>
                          <a:pt x="6" y="16"/>
                          <a:pt x="6" y="17"/>
                        </a:cubicBezTo>
                        <a:cubicBezTo>
                          <a:pt x="6" y="17"/>
                          <a:pt x="6" y="17"/>
                          <a:pt x="6" y="18"/>
                        </a:cubicBezTo>
                        <a:cubicBezTo>
                          <a:pt x="6" y="18"/>
                          <a:pt x="7" y="19"/>
                          <a:pt x="7" y="19"/>
                        </a:cubicBezTo>
                        <a:cubicBezTo>
                          <a:pt x="7" y="20"/>
                          <a:pt x="7" y="20"/>
                          <a:pt x="7" y="20"/>
                        </a:cubicBezTo>
                        <a:cubicBezTo>
                          <a:pt x="7" y="21"/>
                          <a:pt x="7" y="21"/>
                          <a:pt x="7" y="22"/>
                        </a:cubicBezTo>
                        <a:cubicBezTo>
                          <a:pt x="7" y="22"/>
                          <a:pt x="7" y="23"/>
                          <a:pt x="8" y="23"/>
                        </a:cubicBezTo>
                        <a:cubicBezTo>
                          <a:pt x="8" y="23"/>
                          <a:pt x="8" y="24"/>
                          <a:pt x="8" y="24"/>
                        </a:cubicBezTo>
                        <a:cubicBezTo>
                          <a:pt x="8" y="25"/>
                          <a:pt x="8" y="25"/>
                          <a:pt x="8" y="25"/>
                        </a:cubicBezTo>
                        <a:cubicBezTo>
                          <a:pt x="8" y="26"/>
                          <a:pt x="8" y="26"/>
                          <a:pt x="8" y="27"/>
                        </a:cubicBezTo>
                        <a:cubicBezTo>
                          <a:pt x="8" y="27"/>
                          <a:pt x="8" y="27"/>
                          <a:pt x="8" y="27"/>
                        </a:cubicBezTo>
                        <a:cubicBezTo>
                          <a:pt x="8" y="28"/>
                          <a:pt x="8" y="28"/>
                          <a:pt x="8" y="29"/>
                        </a:cubicBezTo>
                        <a:cubicBezTo>
                          <a:pt x="8" y="29"/>
                          <a:pt x="8" y="29"/>
                          <a:pt x="8" y="29"/>
                        </a:cubicBezTo>
                        <a:cubicBezTo>
                          <a:pt x="8" y="30"/>
                          <a:pt x="8" y="30"/>
                          <a:pt x="8" y="30"/>
                        </a:cubicBezTo>
                        <a:cubicBezTo>
                          <a:pt x="8" y="32"/>
                          <a:pt x="7" y="34"/>
                          <a:pt x="6" y="35"/>
                        </a:cubicBezTo>
                        <a:cubicBezTo>
                          <a:pt x="5" y="36"/>
                          <a:pt x="4" y="37"/>
                          <a:pt x="4" y="37"/>
                        </a:cubicBezTo>
                        <a:cubicBezTo>
                          <a:pt x="4" y="40"/>
                          <a:pt x="3" y="43"/>
                          <a:pt x="1" y="46"/>
                        </a:cubicBezTo>
                        <a:cubicBezTo>
                          <a:pt x="1" y="47"/>
                          <a:pt x="0" y="48"/>
                          <a:pt x="0" y="49"/>
                        </a:cubicBezTo>
                        <a:cubicBezTo>
                          <a:pt x="0" y="50"/>
                          <a:pt x="3" y="58"/>
                          <a:pt x="4" y="60"/>
                        </a:cubicBezTo>
                        <a:cubicBezTo>
                          <a:pt x="4" y="60"/>
                          <a:pt x="5" y="61"/>
                          <a:pt x="5" y="61"/>
                        </a:cubicBezTo>
                        <a:cubicBezTo>
                          <a:pt x="5" y="61"/>
                          <a:pt x="5" y="61"/>
                          <a:pt x="5" y="62"/>
                        </a:cubicBezTo>
                        <a:cubicBezTo>
                          <a:pt x="5" y="62"/>
                          <a:pt x="5" y="62"/>
                          <a:pt x="5" y="63"/>
                        </a:cubicBezTo>
                        <a:cubicBezTo>
                          <a:pt x="5" y="63"/>
                          <a:pt x="5" y="63"/>
                          <a:pt x="5" y="63"/>
                        </a:cubicBezTo>
                        <a:cubicBezTo>
                          <a:pt x="5" y="63"/>
                          <a:pt x="5" y="64"/>
                          <a:pt x="5" y="64"/>
                        </a:cubicBezTo>
                        <a:cubicBezTo>
                          <a:pt x="5" y="65"/>
                          <a:pt x="5" y="65"/>
                          <a:pt x="5" y="65"/>
                        </a:cubicBezTo>
                        <a:cubicBezTo>
                          <a:pt x="5" y="65"/>
                          <a:pt x="5" y="65"/>
                          <a:pt x="5" y="65"/>
                        </a:cubicBezTo>
                        <a:cubicBezTo>
                          <a:pt x="7" y="66"/>
                          <a:pt x="9" y="67"/>
                          <a:pt x="10" y="67"/>
                        </a:cubicBezTo>
                        <a:cubicBezTo>
                          <a:pt x="11" y="67"/>
                          <a:pt x="11" y="68"/>
                          <a:pt x="11" y="68"/>
                        </a:cubicBezTo>
                        <a:cubicBezTo>
                          <a:pt x="13" y="68"/>
                          <a:pt x="24" y="63"/>
                          <a:pt x="32" y="59"/>
                        </a:cubicBezTo>
                        <a:cubicBezTo>
                          <a:pt x="34" y="58"/>
                          <a:pt x="37" y="57"/>
                          <a:pt x="39" y="56"/>
                        </a:cubicBezTo>
                        <a:cubicBezTo>
                          <a:pt x="40" y="56"/>
                          <a:pt x="42" y="55"/>
                          <a:pt x="43" y="54"/>
                        </a:cubicBezTo>
                        <a:cubicBezTo>
                          <a:pt x="43" y="54"/>
                          <a:pt x="43" y="54"/>
                          <a:pt x="43" y="54"/>
                        </a:cubicBezTo>
                        <a:cubicBezTo>
                          <a:pt x="43" y="54"/>
                          <a:pt x="42" y="53"/>
                          <a:pt x="42" y="52"/>
                        </a:cubicBezTo>
                        <a:cubicBezTo>
                          <a:pt x="42" y="52"/>
                          <a:pt x="42" y="52"/>
                          <a:pt x="42" y="52"/>
                        </a:cubicBezTo>
                        <a:cubicBezTo>
                          <a:pt x="42" y="51"/>
                          <a:pt x="41" y="50"/>
                          <a:pt x="41" y="49"/>
                        </a:cubicBezTo>
                        <a:cubicBezTo>
                          <a:pt x="41" y="49"/>
                          <a:pt x="41" y="49"/>
                          <a:pt x="41" y="49"/>
                        </a:cubicBezTo>
                        <a:cubicBezTo>
                          <a:pt x="41" y="48"/>
                          <a:pt x="40" y="47"/>
                          <a:pt x="40" y="46"/>
                        </a:cubicBezTo>
                        <a:cubicBezTo>
                          <a:pt x="40" y="46"/>
                          <a:pt x="40" y="45"/>
                          <a:pt x="40" y="45"/>
                        </a:cubicBezTo>
                        <a:cubicBezTo>
                          <a:pt x="40" y="44"/>
                          <a:pt x="40" y="43"/>
                          <a:pt x="40" y="42"/>
                        </a:cubicBezTo>
                        <a:cubicBezTo>
                          <a:pt x="40" y="37"/>
                          <a:pt x="38" y="31"/>
                          <a:pt x="37" y="28"/>
                        </a:cubicBezTo>
                        <a:cubicBezTo>
                          <a:pt x="35" y="24"/>
                          <a:pt x="36" y="19"/>
                          <a:pt x="36" y="13"/>
                        </a:cubicBezTo>
                        <a:cubicBezTo>
                          <a:pt x="36" y="11"/>
                          <a:pt x="36" y="11"/>
                          <a:pt x="36" y="11"/>
                        </a:cubicBezTo>
                        <a:cubicBezTo>
                          <a:pt x="37" y="7"/>
                          <a:pt x="35" y="6"/>
                          <a:pt x="35" y="6"/>
                        </a:cubicBezTo>
                        <a:cubicBezTo>
                          <a:pt x="34" y="6"/>
                          <a:pt x="34" y="6"/>
                          <a:pt x="34" y="6"/>
                        </a:cubicBezTo>
                        <a:cubicBezTo>
                          <a:pt x="34" y="6"/>
                          <a:pt x="34" y="6"/>
                          <a:pt x="34" y="6"/>
                        </a:cubicBezTo>
                        <a:cubicBezTo>
                          <a:pt x="34" y="5"/>
                          <a:pt x="34" y="5"/>
                          <a:pt x="33" y="5"/>
                        </a:cubicBezTo>
                        <a:cubicBezTo>
                          <a:pt x="33" y="5"/>
                          <a:pt x="33" y="5"/>
                          <a:pt x="33" y="5"/>
                        </a:cubicBezTo>
                        <a:cubicBezTo>
                          <a:pt x="33" y="4"/>
                          <a:pt x="33" y="4"/>
                          <a:pt x="33" y="4"/>
                        </a:cubicBezTo>
                        <a:cubicBezTo>
                          <a:pt x="33" y="4"/>
                          <a:pt x="33" y="3"/>
                          <a:pt x="33" y="3"/>
                        </a:cubicBezTo>
                        <a:cubicBezTo>
                          <a:pt x="33" y="3"/>
                          <a:pt x="32" y="2"/>
                          <a:pt x="32" y="2"/>
                        </a:cubicBezTo>
                        <a:cubicBezTo>
                          <a:pt x="32" y="2"/>
                          <a:pt x="32" y="2"/>
                          <a:pt x="32" y="2"/>
                        </a:cubicBezTo>
                        <a:cubicBezTo>
                          <a:pt x="32" y="2"/>
                          <a:pt x="32" y="2"/>
                          <a:pt x="32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4" name="Freeform 1384">
                    <a:extLst>
                      <a:ext uri="{FF2B5EF4-FFF2-40B4-BE49-F238E27FC236}">
                        <a16:creationId xmlns="" xmlns:a16="http://schemas.microsoft.com/office/drawing/2014/main" id="{3A8BD0F8-0689-416B-935B-F7F87D99994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66" y="2857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0" y="0"/>
                          <a:pt x="1" y="1"/>
                          <a:pt x="1" y="1"/>
                        </a:cubicBezTo>
                        <a:cubicBezTo>
                          <a:pt x="1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5" name="Freeform 1385">
                    <a:extLst>
                      <a:ext uri="{FF2B5EF4-FFF2-40B4-BE49-F238E27FC236}">
                        <a16:creationId xmlns="" xmlns:a16="http://schemas.microsoft.com/office/drawing/2014/main" id="{5A67A116-310B-493E-9B0B-4B6499D60AE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3" y="2899"/>
                    <a:ext cx="1" cy="3"/>
                  </a:xfrm>
                  <a:custGeom>
                    <a:gdLst>
                      <a:gd name="T0" fmla="*/ 0 w 1"/>
                      <a:gd name="T1" fmla="*/ 0 h 3"/>
                      <a:gd name="T2" fmla="*/ 1 w 1"/>
                      <a:gd name="T3" fmla="*/ 3 h 3"/>
                      <a:gd name="T4" fmla="*/ 0 w 1"/>
                      <a:gd name="T5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3">
                        <a:moveTo>
                          <a:pt x="0" y="0"/>
                        </a:moveTo>
                        <a:cubicBezTo>
                          <a:pt x="0" y="1"/>
                          <a:pt x="1" y="2"/>
                          <a:pt x="1" y="3"/>
                        </a:cubicBezTo>
                        <a:cubicBezTo>
                          <a:pt x="1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6" name="Freeform 1386">
                    <a:extLst>
                      <a:ext uri="{FF2B5EF4-FFF2-40B4-BE49-F238E27FC236}">
                        <a16:creationId xmlns="" xmlns:a16="http://schemas.microsoft.com/office/drawing/2014/main" id="{A62B2061-EA04-4DEE-AE68-7A45AD124AF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68" y="2861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7" name="Freeform 1387">
                    <a:extLst>
                      <a:ext uri="{FF2B5EF4-FFF2-40B4-BE49-F238E27FC236}">
                        <a16:creationId xmlns="" xmlns:a16="http://schemas.microsoft.com/office/drawing/2014/main" id="{5E4F5E74-997C-4AEA-B7EC-0B65AB75D00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67" y="2860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1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8" name="Freeform 1388">
                    <a:extLst>
                      <a:ext uri="{FF2B5EF4-FFF2-40B4-BE49-F238E27FC236}">
                        <a16:creationId xmlns="" xmlns:a16="http://schemas.microsoft.com/office/drawing/2014/main" id="{35433C9B-4A66-4B2A-AE4E-BAA13A620CE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4" y="2902"/>
                    <a:ext cx="1" cy="3"/>
                  </a:xfrm>
                  <a:custGeom>
                    <a:gdLst>
                      <a:gd name="T0" fmla="*/ 0 w 1"/>
                      <a:gd name="T1" fmla="*/ 0 h 3"/>
                      <a:gd name="T2" fmla="*/ 1 w 1"/>
                      <a:gd name="T3" fmla="*/ 3 h 3"/>
                      <a:gd name="T4" fmla="*/ 0 w 1"/>
                      <a:gd name="T5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3">
                        <a:moveTo>
                          <a:pt x="0" y="0"/>
                        </a:moveTo>
                        <a:cubicBezTo>
                          <a:pt x="0" y="1"/>
                          <a:pt x="1" y="2"/>
                          <a:pt x="1" y="3"/>
                        </a:cubicBezTo>
                        <a:cubicBezTo>
                          <a:pt x="1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9" name="Freeform 1389">
                    <a:extLst>
                      <a:ext uri="{FF2B5EF4-FFF2-40B4-BE49-F238E27FC236}">
                        <a16:creationId xmlns="" xmlns:a16="http://schemas.microsoft.com/office/drawing/2014/main" id="{6C2EB46F-0E6B-4BF7-95A6-F230F802600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5" y="2905"/>
                    <a:ext cx="1" cy="2"/>
                  </a:xfrm>
                  <a:custGeom>
                    <a:gdLst>
                      <a:gd name="T0" fmla="*/ 0 w 1"/>
                      <a:gd name="T1" fmla="*/ 0 h 2"/>
                      <a:gd name="T2" fmla="*/ 1 w 1"/>
                      <a:gd name="T3" fmla="*/ 2 h 2"/>
                      <a:gd name="T4" fmla="*/ 0 w 1"/>
                      <a:gd name="T5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0" y="0"/>
                        </a:moveTo>
                        <a:cubicBezTo>
                          <a:pt x="0" y="1"/>
                          <a:pt x="1" y="2"/>
                          <a:pt x="1" y="2"/>
                        </a:cubicBezTo>
                        <a:cubicBezTo>
                          <a:pt x="1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0" name="Freeform 1390">
                    <a:extLst>
                      <a:ext uri="{FF2B5EF4-FFF2-40B4-BE49-F238E27FC236}">
                        <a16:creationId xmlns="" xmlns:a16="http://schemas.microsoft.com/office/drawing/2014/main" id="{7D571578-92D9-4A77-8E54-A0D7B21201D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67" y="2859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1" name="Freeform 1391">
                    <a:extLst>
                      <a:ext uri="{FF2B5EF4-FFF2-40B4-BE49-F238E27FC236}">
                        <a16:creationId xmlns="" xmlns:a16="http://schemas.microsoft.com/office/drawing/2014/main" id="{062F0FE0-B199-4D10-9910-06D3177FCE2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73" y="2895"/>
                    <a:ext cx="0" cy="3"/>
                  </a:xfrm>
                  <a:custGeom>
                    <a:gdLst>
                      <a:gd name="T0" fmla="*/ 0 h 3"/>
                      <a:gd name="T1" fmla="*/ 3 h 3"/>
                      <a:gd name="T2" fmla="*/ 0 h 3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3">
                        <a:moveTo>
                          <a:pt x="0" y="0"/>
                        </a:moveTo>
                        <a:cubicBezTo>
                          <a:pt x="0" y="1"/>
                          <a:pt x="0" y="2"/>
                          <a:pt x="0" y="3"/>
                        </a:cubicBezTo>
                        <a:cubicBezTo>
                          <a:pt x="0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2" name="Freeform 1392">
                    <a:extLst>
                      <a:ext uri="{FF2B5EF4-FFF2-40B4-BE49-F238E27FC236}">
                        <a16:creationId xmlns="" xmlns:a16="http://schemas.microsoft.com/office/drawing/2014/main" id="{285BFA7C-C7C9-4FD8-8EE5-FD4E20EED0F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41" y="2871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3" name="Freeform 1393">
                    <a:extLst>
                      <a:ext uri="{FF2B5EF4-FFF2-40B4-BE49-F238E27FC236}">
                        <a16:creationId xmlns="" xmlns:a16="http://schemas.microsoft.com/office/drawing/2014/main" id="{5A55BD4C-4C0A-4892-9948-093A61F765E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43" y="2878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4" name="Freeform 1394">
                    <a:extLst>
                      <a:ext uri="{FF2B5EF4-FFF2-40B4-BE49-F238E27FC236}">
                        <a16:creationId xmlns="" xmlns:a16="http://schemas.microsoft.com/office/drawing/2014/main" id="{6746B8EF-7E59-4E5A-8CD2-8479C8645B3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43" y="288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5" name="Freeform 1395">
                    <a:extLst>
                      <a:ext uri="{FF2B5EF4-FFF2-40B4-BE49-F238E27FC236}">
                        <a16:creationId xmlns="" xmlns:a16="http://schemas.microsoft.com/office/drawing/2014/main" id="{D0FF5EB7-A2DD-4A0C-BEE3-9B822778F7E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42" y="2873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6" name="Freeform 1396">
                    <a:extLst>
                      <a:ext uri="{FF2B5EF4-FFF2-40B4-BE49-F238E27FC236}">
                        <a16:creationId xmlns="" xmlns:a16="http://schemas.microsoft.com/office/drawing/2014/main" id="{FE0A6D7D-A706-4FE4-9B49-86DA22A33B9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40" y="291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7" name="Freeform 1397">
                    <a:extLst>
                      <a:ext uri="{FF2B5EF4-FFF2-40B4-BE49-F238E27FC236}">
                        <a16:creationId xmlns="" xmlns:a16="http://schemas.microsoft.com/office/drawing/2014/main" id="{C09696A9-A503-4726-8169-80434B6892A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40" y="2914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8" name="Freeform 1398">
                    <a:extLst>
                      <a:ext uri="{FF2B5EF4-FFF2-40B4-BE49-F238E27FC236}">
                        <a16:creationId xmlns="" xmlns:a16="http://schemas.microsoft.com/office/drawing/2014/main" id="{8A3EE750-C74D-4752-8BD8-F7BC896E854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43" y="288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9" name="Freeform 1399">
                    <a:extLst>
                      <a:ext uri="{FF2B5EF4-FFF2-40B4-BE49-F238E27FC236}">
                        <a16:creationId xmlns="" xmlns:a16="http://schemas.microsoft.com/office/drawing/2014/main" id="{8C4C831C-1D9E-4607-88FF-595434A5833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40" y="2869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0" name="Freeform 1400">
                    <a:extLst>
                      <a:ext uri="{FF2B5EF4-FFF2-40B4-BE49-F238E27FC236}">
                        <a16:creationId xmlns="" xmlns:a16="http://schemas.microsoft.com/office/drawing/2014/main" id="{0251B290-6A08-4A1C-A1E5-3009D07DF2C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40" y="2916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1" name="Freeform 1401">
                    <a:extLst>
                      <a:ext uri="{FF2B5EF4-FFF2-40B4-BE49-F238E27FC236}">
                        <a16:creationId xmlns="" xmlns:a16="http://schemas.microsoft.com/office/drawing/2014/main" id="{59EEAF31-638F-46BF-B769-4666B3B021C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42" y="2876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2" name="Freeform 1402">
                    <a:extLst>
                      <a:ext uri="{FF2B5EF4-FFF2-40B4-BE49-F238E27FC236}">
                        <a16:creationId xmlns="" xmlns:a16="http://schemas.microsoft.com/office/drawing/2014/main" id="{CBD0CF63-4BF1-46C2-9767-C18440DDEBE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07" y="2837"/>
                    <a:ext cx="76" cy="56"/>
                  </a:xfrm>
                  <a:custGeom>
                    <a:gdLst>
                      <a:gd name="T0" fmla="*/ 56 w 79"/>
                      <a:gd name="T1" fmla="*/ 45 h 59"/>
                      <a:gd name="T2" fmla="*/ 57 w 79"/>
                      <a:gd name="T3" fmla="*/ 45 h 59"/>
                      <a:gd name="T4" fmla="*/ 64 w 79"/>
                      <a:gd name="T5" fmla="*/ 56 h 59"/>
                      <a:gd name="T6" fmla="*/ 70 w 79"/>
                      <a:gd name="T7" fmla="*/ 54 h 59"/>
                      <a:gd name="T8" fmla="*/ 72 w 79"/>
                      <a:gd name="T9" fmla="*/ 54 h 59"/>
                      <a:gd name="T10" fmla="*/ 73 w 79"/>
                      <a:gd name="T11" fmla="*/ 55 h 59"/>
                      <a:gd name="T12" fmla="*/ 74 w 79"/>
                      <a:gd name="T13" fmla="*/ 55 h 59"/>
                      <a:gd name="T14" fmla="*/ 74 w 79"/>
                      <a:gd name="T15" fmla="*/ 53 h 59"/>
                      <a:gd name="T16" fmla="*/ 79 w 79"/>
                      <a:gd name="T17" fmla="*/ 46 h 59"/>
                      <a:gd name="T18" fmla="*/ 77 w 79"/>
                      <a:gd name="T19" fmla="*/ 40 h 59"/>
                      <a:gd name="T20" fmla="*/ 75 w 79"/>
                      <a:gd name="T21" fmla="*/ 36 h 59"/>
                      <a:gd name="T22" fmla="*/ 74 w 79"/>
                      <a:gd name="T23" fmla="*/ 34 h 59"/>
                      <a:gd name="T24" fmla="*/ 74 w 79"/>
                      <a:gd name="T25" fmla="*/ 32 h 59"/>
                      <a:gd name="T26" fmla="*/ 74 w 79"/>
                      <a:gd name="T27" fmla="*/ 30 h 59"/>
                      <a:gd name="T28" fmla="*/ 75 w 79"/>
                      <a:gd name="T29" fmla="*/ 27 h 59"/>
                      <a:gd name="T30" fmla="*/ 74 w 79"/>
                      <a:gd name="T31" fmla="*/ 26 h 59"/>
                      <a:gd name="T32" fmla="*/ 73 w 79"/>
                      <a:gd name="T33" fmla="*/ 22 h 59"/>
                      <a:gd name="T34" fmla="*/ 70 w 79"/>
                      <a:gd name="T35" fmla="*/ 14 h 59"/>
                      <a:gd name="T36" fmla="*/ 62 w 79"/>
                      <a:gd name="T37" fmla="*/ 5 h 59"/>
                      <a:gd name="T38" fmla="*/ 51 w 79"/>
                      <a:gd name="T39" fmla="*/ 6 h 59"/>
                      <a:gd name="T40" fmla="*/ 44 w 79"/>
                      <a:gd name="T41" fmla="*/ 8 h 59"/>
                      <a:gd name="T42" fmla="*/ 40 w 79"/>
                      <a:gd name="T43" fmla="*/ 9 h 59"/>
                      <a:gd name="T44" fmla="*/ 39 w 79"/>
                      <a:gd name="T45" fmla="*/ 8 h 59"/>
                      <a:gd name="T46" fmla="*/ 38 w 79"/>
                      <a:gd name="T47" fmla="*/ 7 h 59"/>
                      <a:gd name="T48" fmla="*/ 38 w 79"/>
                      <a:gd name="T49" fmla="*/ 6 h 59"/>
                      <a:gd name="T50" fmla="*/ 37 w 79"/>
                      <a:gd name="T51" fmla="*/ 5 h 59"/>
                      <a:gd name="T52" fmla="*/ 36 w 79"/>
                      <a:gd name="T53" fmla="*/ 5 h 59"/>
                      <a:gd name="T54" fmla="*/ 33 w 79"/>
                      <a:gd name="T55" fmla="*/ 5 h 59"/>
                      <a:gd name="T56" fmla="*/ 20 w 79"/>
                      <a:gd name="T57" fmla="*/ 2 h 59"/>
                      <a:gd name="T58" fmla="*/ 18 w 79"/>
                      <a:gd name="T59" fmla="*/ 1 h 59"/>
                      <a:gd name="T60" fmla="*/ 16 w 79"/>
                      <a:gd name="T61" fmla="*/ 1 h 59"/>
                      <a:gd name="T62" fmla="*/ 15 w 79"/>
                      <a:gd name="T63" fmla="*/ 2 h 59"/>
                      <a:gd name="T64" fmla="*/ 14 w 79"/>
                      <a:gd name="T65" fmla="*/ 4 h 59"/>
                      <a:gd name="T66" fmla="*/ 12 w 79"/>
                      <a:gd name="T67" fmla="*/ 5 h 59"/>
                      <a:gd name="T68" fmla="*/ 14 w 79"/>
                      <a:gd name="T69" fmla="*/ 8 h 59"/>
                      <a:gd name="T70" fmla="*/ 2 w 79"/>
                      <a:gd name="T71" fmla="*/ 16 h 59"/>
                      <a:gd name="T72" fmla="*/ 0 w 79"/>
                      <a:gd name="T73" fmla="*/ 17 h 59"/>
                      <a:gd name="T74" fmla="*/ 19 w 79"/>
                      <a:gd name="T75" fmla="*/ 37 h 59"/>
                      <a:gd name="T76" fmla="*/ 20 w 79"/>
                      <a:gd name="T77" fmla="*/ 36 h 59"/>
                      <a:gd name="T78" fmla="*/ 22 w 79"/>
                      <a:gd name="T79" fmla="*/ 34 h 59"/>
                      <a:gd name="T80" fmla="*/ 23 w 79"/>
                      <a:gd name="T81" fmla="*/ 33 h 59"/>
                      <a:gd name="T82" fmla="*/ 23 w 79"/>
                      <a:gd name="T83" fmla="*/ 32 h 59"/>
                      <a:gd name="T84" fmla="*/ 24 w 79"/>
                      <a:gd name="T85" fmla="*/ 32 h 59"/>
                      <a:gd name="T86" fmla="*/ 31 w 79"/>
                      <a:gd name="T87" fmla="*/ 29 h 59"/>
                      <a:gd name="T88" fmla="*/ 50 w 79"/>
                      <a:gd name="T89" fmla="*/ 40 h 59"/>
                      <a:gd name="T90" fmla="*/ 51 w 79"/>
                      <a:gd name="T91" fmla="*/ 43 h 59"/>
                      <a:gd name="T92" fmla="*/ 51 w 79"/>
                      <a:gd name="T93" fmla="*/ 45 h 59"/>
                      <a:gd name="T94" fmla="*/ 54 w 79"/>
                      <a:gd name="T95" fmla="*/ 45 h 5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79" h="59">
                        <a:moveTo>
                          <a:pt x="54" y="45"/>
                        </a:moveTo>
                        <a:cubicBezTo>
                          <a:pt x="54" y="45"/>
                          <a:pt x="54" y="45"/>
                          <a:pt x="54" y="45"/>
                        </a:cubicBezTo>
                        <a:cubicBezTo>
                          <a:pt x="54" y="45"/>
                          <a:pt x="55" y="45"/>
                          <a:pt x="56" y="45"/>
                        </a:cubicBezTo>
                        <a:cubicBezTo>
                          <a:pt x="56" y="45"/>
                          <a:pt x="56" y="45"/>
                          <a:pt x="56" y="45"/>
                        </a:cubicBezTo>
                        <a:cubicBezTo>
                          <a:pt x="56" y="45"/>
                          <a:pt x="57" y="45"/>
                          <a:pt x="57" y="45"/>
                        </a:cubicBezTo>
                        <a:cubicBezTo>
                          <a:pt x="57" y="45"/>
                          <a:pt x="57" y="45"/>
                          <a:pt x="57" y="45"/>
                        </a:cubicBezTo>
                        <a:cubicBezTo>
                          <a:pt x="58" y="45"/>
                          <a:pt x="58" y="45"/>
                          <a:pt x="58" y="45"/>
                        </a:cubicBezTo>
                        <a:cubicBezTo>
                          <a:pt x="59" y="45"/>
                          <a:pt x="60" y="45"/>
                          <a:pt x="61" y="46"/>
                        </a:cubicBezTo>
                        <a:cubicBezTo>
                          <a:pt x="62" y="48"/>
                          <a:pt x="64" y="53"/>
                          <a:pt x="64" y="56"/>
                        </a:cubicBezTo>
                        <a:cubicBezTo>
                          <a:pt x="63" y="57"/>
                          <a:pt x="64" y="58"/>
                          <a:pt x="64" y="58"/>
                        </a:cubicBezTo>
                        <a:cubicBezTo>
                          <a:pt x="65" y="59"/>
                          <a:pt x="65" y="59"/>
                          <a:pt x="65" y="59"/>
                        </a:cubicBezTo>
                        <a:cubicBezTo>
                          <a:pt x="67" y="57"/>
                          <a:pt x="68" y="55"/>
                          <a:pt x="70" y="54"/>
                        </a:cubicBezTo>
                        <a:cubicBezTo>
                          <a:pt x="70" y="54"/>
                          <a:pt x="70" y="54"/>
                          <a:pt x="71" y="54"/>
                        </a:cubicBezTo>
                        <a:cubicBezTo>
                          <a:pt x="71" y="54"/>
                          <a:pt x="71" y="54"/>
                          <a:pt x="72" y="54"/>
                        </a:cubicBezTo>
                        <a:cubicBezTo>
                          <a:pt x="72" y="54"/>
                          <a:pt x="72" y="54"/>
                          <a:pt x="72" y="54"/>
                        </a:cubicBezTo>
                        <a:cubicBezTo>
                          <a:pt x="72" y="54"/>
                          <a:pt x="72" y="54"/>
                          <a:pt x="72" y="54"/>
                        </a:cubicBezTo>
                        <a:cubicBezTo>
                          <a:pt x="72" y="54"/>
                          <a:pt x="72" y="54"/>
                          <a:pt x="72" y="54"/>
                        </a:cubicBezTo>
                        <a:cubicBezTo>
                          <a:pt x="73" y="55"/>
                          <a:pt x="73" y="55"/>
                          <a:pt x="73" y="55"/>
                        </a:cubicBezTo>
                        <a:cubicBezTo>
                          <a:pt x="73" y="55"/>
                          <a:pt x="73" y="55"/>
                          <a:pt x="73" y="55"/>
                        </a:cubicBezTo>
                        <a:cubicBezTo>
                          <a:pt x="73" y="55"/>
                          <a:pt x="73" y="55"/>
                          <a:pt x="73" y="56"/>
                        </a:cubicBezTo>
                        <a:cubicBezTo>
                          <a:pt x="73" y="55"/>
                          <a:pt x="74" y="55"/>
                          <a:pt x="74" y="55"/>
                        </a:cubicBezTo>
                        <a:cubicBezTo>
                          <a:pt x="74" y="54"/>
                          <a:pt x="75" y="54"/>
                          <a:pt x="75" y="54"/>
                        </a:cubicBezTo>
                        <a:cubicBezTo>
                          <a:pt x="75" y="54"/>
                          <a:pt x="75" y="54"/>
                          <a:pt x="75" y="54"/>
                        </a:cubicBezTo>
                        <a:cubicBezTo>
                          <a:pt x="75" y="54"/>
                          <a:pt x="75" y="53"/>
                          <a:pt x="74" y="53"/>
                        </a:cubicBezTo>
                        <a:cubicBezTo>
                          <a:pt x="74" y="51"/>
                          <a:pt x="73" y="49"/>
                          <a:pt x="74" y="47"/>
                        </a:cubicBezTo>
                        <a:cubicBezTo>
                          <a:pt x="75" y="45"/>
                          <a:pt x="76" y="45"/>
                          <a:pt x="77" y="45"/>
                        </a:cubicBezTo>
                        <a:cubicBezTo>
                          <a:pt x="78" y="45"/>
                          <a:pt x="78" y="45"/>
                          <a:pt x="79" y="46"/>
                        </a:cubicBezTo>
                        <a:cubicBezTo>
                          <a:pt x="79" y="46"/>
                          <a:pt x="79" y="46"/>
                          <a:pt x="79" y="46"/>
                        </a:cubicBezTo>
                        <a:cubicBezTo>
                          <a:pt x="79" y="45"/>
                          <a:pt x="79" y="45"/>
                          <a:pt x="78" y="44"/>
                        </a:cubicBezTo>
                        <a:cubicBezTo>
                          <a:pt x="77" y="43"/>
                          <a:pt x="77" y="41"/>
                          <a:pt x="77" y="40"/>
                        </a:cubicBezTo>
                        <a:cubicBezTo>
                          <a:pt x="77" y="39"/>
                          <a:pt x="77" y="38"/>
                          <a:pt x="76" y="37"/>
                        </a:cubicBezTo>
                        <a:cubicBezTo>
                          <a:pt x="76" y="37"/>
                          <a:pt x="75" y="36"/>
                          <a:pt x="75" y="36"/>
                        </a:cubicBezTo>
                        <a:cubicBezTo>
                          <a:pt x="75" y="36"/>
                          <a:pt x="75" y="36"/>
                          <a:pt x="75" y="36"/>
                        </a:cubicBezTo>
                        <a:cubicBezTo>
                          <a:pt x="75" y="36"/>
                          <a:pt x="74" y="35"/>
                          <a:pt x="74" y="35"/>
                        </a:cubicBezTo>
                        <a:cubicBezTo>
                          <a:pt x="74" y="35"/>
                          <a:pt x="74" y="35"/>
                          <a:pt x="74" y="35"/>
                        </a:cubicBezTo>
                        <a:cubicBezTo>
                          <a:pt x="74" y="34"/>
                          <a:pt x="74" y="34"/>
                          <a:pt x="74" y="34"/>
                        </a:cubicBezTo>
                        <a:cubicBezTo>
                          <a:pt x="74" y="34"/>
                          <a:pt x="74" y="34"/>
                          <a:pt x="74" y="33"/>
                        </a:cubicBezTo>
                        <a:cubicBezTo>
                          <a:pt x="74" y="33"/>
                          <a:pt x="74" y="33"/>
                          <a:pt x="74" y="33"/>
                        </a:cubicBezTo>
                        <a:cubicBezTo>
                          <a:pt x="74" y="32"/>
                          <a:pt x="74" y="32"/>
                          <a:pt x="74" y="32"/>
                        </a:cubicBezTo>
                        <a:cubicBezTo>
                          <a:pt x="74" y="32"/>
                          <a:pt x="74" y="31"/>
                          <a:pt x="74" y="31"/>
                        </a:cubicBezTo>
                        <a:cubicBezTo>
                          <a:pt x="74" y="31"/>
                          <a:pt x="74" y="31"/>
                          <a:pt x="74" y="31"/>
                        </a:cubicBezTo>
                        <a:cubicBezTo>
                          <a:pt x="74" y="30"/>
                          <a:pt x="74" y="30"/>
                          <a:pt x="74" y="30"/>
                        </a:cubicBezTo>
                        <a:cubicBezTo>
                          <a:pt x="74" y="29"/>
                          <a:pt x="74" y="29"/>
                          <a:pt x="74" y="29"/>
                        </a:cubicBezTo>
                        <a:cubicBezTo>
                          <a:pt x="74" y="29"/>
                          <a:pt x="74" y="28"/>
                          <a:pt x="74" y="28"/>
                        </a:cubicBezTo>
                        <a:cubicBezTo>
                          <a:pt x="75" y="28"/>
                          <a:pt x="75" y="28"/>
                          <a:pt x="75" y="27"/>
                        </a:cubicBezTo>
                        <a:cubicBezTo>
                          <a:pt x="75" y="27"/>
                          <a:pt x="75" y="27"/>
                          <a:pt x="75" y="27"/>
                        </a:cubicBezTo>
                        <a:cubicBezTo>
                          <a:pt x="74" y="27"/>
                          <a:pt x="74" y="26"/>
                          <a:pt x="74" y="26"/>
                        </a:cubicBezTo>
                        <a:cubicBezTo>
                          <a:pt x="74" y="26"/>
                          <a:pt x="74" y="26"/>
                          <a:pt x="74" y="26"/>
                        </a:cubicBezTo>
                        <a:cubicBezTo>
                          <a:pt x="74" y="26"/>
                          <a:pt x="74" y="26"/>
                          <a:pt x="74" y="26"/>
                        </a:cubicBezTo>
                        <a:cubicBezTo>
                          <a:pt x="74" y="26"/>
                          <a:pt x="74" y="26"/>
                          <a:pt x="74" y="26"/>
                        </a:cubicBezTo>
                        <a:cubicBezTo>
                          <a:pt x="73" y="24"/>
                          <a:pt x="73" y="23"/>
                          <a:pt x="73" y="22"/>
                        </a:cubicBezTo>
                        <a:cubicBezTo>
                          <a:pt x="73" y="21"/>
                          <a:pt x="72" y="21"/>
                          <a:pt x="72" y="20"/>
                        </a:cubicBezTo>
                        <a:cubicBezTo>
                          <a:pt x="71" y="20"/>
                          <a:pt x="69" y="19"/>
                          <a:pt x="69" y="17"/>
                        </a:cubicBezTo>
                        <a:cubicBezTo>
                          <a:pt x="69" y="16"/>
                          <a:pt x="69" y="15"/>
                          <a:pt x="70" y="14"/>
                        </a:cubicBezTo>
                        <a:cubicBezTo>
                          <a:pt x="69" y="12"/>
                          <a:pt x="67" y="11"/>
                          <a:pt x="67" y="9"/>
                        </a:cubicBezTo>
                        <a:cubicBezTo>
                          <a:pt x="67" y="8"/>
                          <a:pt x="65" y="4"/>
                          <a:pt x="64" y="3"/>
                        </a:cubicBezTo>
                        <a:cubicBezTo>
                          <a:pt x="64" y="3"/>
                          <a:pt x="63" y="4"/>
                          <a:pt x="62" y="5"/>
                        </a:cubicBezTo>
                        <a:cubicBezTo>
                          <a:pt x="60" y="7"/>
                          <a:pt x="58" y="8"/>
                          <a:pt x="56" y="8"/>
                        </a:cubicBezTo>
                        <a:cubicBezTo>
                          <a:pt x="55" y="8"/>
                          <a:pt x="54" y="8"/>
                          <a:pt x="53" y="7"/>
                        </a:cubicBezTo>
                        <a:cubicBezTo>
                          <a:pt x="52" y="7"/>
                          <a:pt x="51" y="6"/>
                          <a:pt x="51" y="6"/>
                        </a:cubicBezTo>
                        <a:cubicBezTo>
                          <a:pt x="50" y="8"/>
                          <a:pt x="48" y="9"/>
                          <a:pt x="47" y="9"/>
                        </a:cubicBezTo>
                        <a:cubicBezTo>
                          <a:pt x="46" y="9"/>
                          <a:pt x="46" y="8"/>
                          <a:pt x="45" y="8"/>
                        </a:cubicBezTo>
                        <a:cubicBezTo>
                          <a:pt x="45" y="8"/>
                          <a:pt x="44" y="8"/>
                          <a:pt x="44" y="8"/>
                        </a:cubicBezTo>
                        <a:cubicBezTo>
                          <a:pt x="43" y="9"/>
                          <a:pt x="42" y="9"/>
                          <a:pt x="41" y="9"/>
                        </a:cubicBezTo>
                        <a:cubicBezTo>
                          <a:pt x="41" y="9"/>
                          <a:pt x="41" y="9"/>
                          <a:pt x="40" y="9"/>
                        </a:cubicBezTo>
                        <a:cubicBezTo>
                          <a:pt x="40" y="9"/>
                          <a:pt x="40" y="9"/>
                          <a:pt x="40" y="9"/>
                        </a:cubicBezTo>
                        <a:cubicBezTo>
                          <a:pt x="40" y="9"/>
                          <a:pt x="40" y="9"/>
                          <a:pt x="40" y="9"/>
                        </a:cubicBezTo>
                        <a:cubicBezTo>
                          <a:pt x="40" y="9"/>
                          <a:pt x="40" y="9"/>
                          <a:pt x="39" y="9"/>
                        </a:cubicBezTo>
                        <a:cubicBezTo>
                          <a:pt x="39" y="8"/>
                          <a:pt x="39" y="8"/>
                          <a:pt x="39" y="8"/>
                        </a:cubicBezTo>
                        <a:cubicBezTo>
                          <a:pt x="39" y="8"/>
                          <a:pt x="39" y="8"/>
                          <a:pt x="39" y="8"/>
                        </a:cubicBezTo>
                        <a:cubicBezTo>
                          <a:pt x="39" y="8"/>
                          <a:pt x="39" y="8"/>
                          <a:pt x="38" y="7"/>
                        </a:cubicBezTo>
                        <a:cubicBezTo>
                          <a:pt x="38" y="7"/>
                          <a:pt x="38" y="7"/>
                          <a:pt x="38" y="7"/>
                        </a:cubicBezTo>
                        <a:cubicBezTo>
                          <a:pt x="38" y="7"/>
                          <a:pt x="38" y="7"/>
                          <a:pt x="38" y="7"/>
                        </a:cubicBezTo>
                        <a:cubicBezTo>
                          <a:pt x="38" y="7"/>
                          <a:pt x="38" y="6"/>
                          <a:pt x="38" y="6"/>
                        </a:cubicBezTo>
                        <a:cubicBezTo>
                          <a:pt x="38" y="6"/>
                          <a:pt x="38" y="6"/>
                          <a:pt x="38" y="6"/>
                        </a:cubicBezTo>
                        <a:cubicBezTo>
                          <a:pt x="38" y="6"/>
                          <a:pt x="38" y="6"/>
                          <a:pt x="38" y="5"/>
                        </a:cubicBezTo>
                        <a:cubicBezTo>
                          <a:pt x="37" y="5"/>
                          <a:pt x="37" y="5"/>
                          <a:pt x="37" y="5"/>
                        </a:cubicBezTo>
                        <a:cubicBezTo>
                          <a:pt x="37" y="5"/>
                          <a:pt x="37" y="5"/>
                          <a:pt x="37" y="5"/>
                        </a:cubicBezTo>
                        <a:cubicBezTo>
                          <a:pt x="37" y="5"/>
                          <a:pt x="37" y="4"/>
                          <a:pt x="37" y="4"/>
                        </a:cubicBezTo>
                        <a:cubicBezTo>
                          <a:pt x="37" y="4"/>
                          <a:pt x="37" y="5"/>
                          <a:pt x="37" y="5"/>
                        </a:cubicBezTo>
                        <a:cubicBezTo>
                          <a:pt x="37" y="5"/>
                          <a:pt x="36" y="5"/>
                          <a:pt x="36" y="5"/>
                        </a:cubicBezTo>
                        <a:cubicBezTo>
                          <a:pt x="36" y="5"/>
                          <a:pt x="35" y="5"/>
                          <a:pt x="35" y="5"/>
                        </a:cubicBezTo>
                        <a:cubicBezTo>
                          <a:pt x="35" y="5"/>
                          <a:pt x="34" y="5"/>
                          <a:pt x="34" y="5"/>
                        </a:cubicBezTo>
                        <a:cubicBezTo>
                          <a:pt x="34" y="5"/>
                          <a:pt x="33" y="5"/>
                          <a:pt x="33" y="5"/>
                        </a:cubicBezTo>
                        <a:cubicBezTo>
                          <a:pt x="33" y="5"/>
                          <a:pt x="32" y="5"/>
                          <a:pt x="32" y="5"/>
                        </a:cubicBezTo>
                        <a:cubicBezTo>
                          <a:pt x="32" y="5"/>
                          <a:pt x="31" y="5"/>
                          <a:pt x="31" y="5"/>
                        </a:cubicBezTo>
                        <a:cubicBezTo>
                          <a:pt x="28" y="5"/>
                          <a:pt x="21" y="5"/>
                          <a:pt x="20" y="2"/>
                        </a:cubicBezTo>
                        <a:cubicBezTo>
                          <a:pt x="19" y="2"/>
                          <a:pt x="19" y="2"/>
                          <a:pt x="19" y="2"/>
                        </a:cubicBezTo>
                        <a:cubicBezTo>
                          <a:pt x="19" y="2"/>
                          <a:pt x="19" y="1"/>
                          <a:pt x="18" y="1"/>
                        </a:cubicBezTo>
                        <a:cubicBezTo>
                          <a:pt x="18" y="1"/>
                          <a:pt x="18" y="1"/>
                          <a:pt x="18" y="1"/>
                        </a:cubicBezTo>
                        <a:cubicBezTo>
                          <a:pt x="18" y="1"/>
                          <a:pt x="18" y="1"/>
                          <a:pt x="17" y="1"/>
                        </a:cubicBezTo>
                        <a:cubicBezTo>
                          <a:pt x="17" y="1"/>
                          <a:pt x="17" y="1"/>
                          <a:pt x="17" y="1"/>
                        </a:cubicBezTo>
                        <a:cubicBezTo>
                          <a:pt x="17" y="1"/>
                          <a:pt x="16" y="1"/>
                          <a:pt x="16" y="1"/>
                        </a:cubicBezTo>
                        <a:cubicBezTo>
                          <a:pt x="16" y="1"/>
                          <a:pt x="16" y="0"/>
                          <a:pt x="15" y="0"/>
                        </a:cubicBezTo>
                        <a:cubicBezTo>
                          <a:pt x="15" y="2"/>
                          <a:pt x="15" y="2"/>
                          <a:pt x="15" y="2"/>
                        </a:cubicBezTo>
                        <a:cubicBezTo>
                          <a:pt x="15" y="2"/>
                          <a:pt x="15" y="2"/>
                          <a:pt x="15" y="2"/>
                        </a:cubicBezTo>
                        <a:cubicBezTo>
                          <a:pt x="15" y="2"/>
                          <a:pt x="15" y="2"/>
                          <a:pt x="15" y="2"/>
                        </a:cubicBezTo>
                        <a:cubicBezTo>
                          <a:pt x="14" y="2"/>
                          <a:pt x="14" y="3"/>
                          <a:pt x="14" y="3"/>
                        </a:cubicBezTo>
                        <a:cubicBezTo>
                          <a:pt x="14" y="3"/>
                          <a:pt x="14" y="3"/>
                          <a:pt x="14" y="4"/>
                        </a:cubicBezTo>
                        <a:cubicBezTo>
                          <a:pt x="14" y="4"/>
                          <a:pt x="13" y="4"/>
                          <a:pt x="13" y="4"/>
                        </a:cubicBezTo>
                        <a:cubicBezTo>
                          <a:pt x="13" y="4"/>
                          <a:pt x="13" y="5"/>
                          <a:pt x="12" y="5"/>
                        </a:cubicBezTo>
                        <a:cubicBezTo>
                          <a:pt x="12" y="5"/>
                          <a:pt x="12" y="5"/>
                          <a:pt x="12" y="5"/>
                        </a:cubicBezTo>
                        <a:cubicBezTo>
                          <a:pt x="12" y="5"/>
                          <a:pt x="12" y="5"/>
                          <a:pt x="12" y="5"/>
                        </a:cubicBezTo>
                        <a:cubicBezTo>
                          <a:pt x="12" y="6"/>
                          <a:pt x="13" y="6"/>
                          <a:pt x="13" y="6"/>
                        </a:cubicBezTo>
                        <a:cubicBezTo>
                          <a:pt x="13" y="7"/>
                          <a:pt x="14" y="8"/>
                          <a:pt x="14" y="8"/>
                        </a:cubicBezTo>
                        <a:cubicBezTo>
                          <a:pt x="14" y="11"/>
                          <a:pt x="9" y="13"/>
                          <a:pt x="7" y="12"/>
                        </a:cubicBezTo>
                        <a:cubicBezTo>
                          <a:pt x="7" y="12"/>
                          <a:pt x="6" y="12"/>
                          <a:pt x="5" y="13"/>
                        </a:cubicBezTo>
                        <a:cubicBezTo>
                          <a:pt x="4" y="14"/>
                          <a:pt x="3" y="15"/>
                          <a:pt x="2" y="16"/>
                        </a:cubicBezTo>
                        <a:cubicBezTo>
                          <a:pt x="2" y="16"/>
                          <a:pt x="2" y="16"/>
                          <a:pt x="1" y="16"/>
                        </a:cubicBezTo>
                        <a:cubicBezTo>
                          <a:pt x="1" y="16"/>
                          <a:pt x="1" y="16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ubicBezTo>
                          <a:pt x="1" y="18"/>
                          <a:pt x="2" y="19"/>
                          <a:pt x="3" y="20"/>
                        </a:cubicBezTo>
                        <a:cubicBezTo>
                          <a:pt x="4" y="22"/>
                          <a:pt x="4" y="24"/>
                          <a:pt x="6" y="25"/>
                        </a:cubicBezTo>
                        <a:cubicBezTo>
                          <a:pt x="11" y="28"/>
                          <a:pt x="15" y="32"/>
                          <a:pt x="19" y="37"/>
                        </a:cubicBezTo>
                        <a:cubicBezTo>
                          <a:pt x="19" y="37"/>
                          <a:pt x="19" y="37"/>
                          <a:pt x="19" y="37"/>
                        </a:cubicBezTo>
                        <a:cubicBezTo>
                          <a:pt x="19" y="37"/>
                          <a:pt x="19" y="37"/>
                          <a:pt x="19" y="37"/>
                        </a:cubicBezTo>
                        <a:cubicBezTo>
                          <a:pt x="19" y="37"/>
                          <a:pt x="20" y="36"/>
                          <a:pt x="20" y="36"/>
                        </a:cubicBezTo>
                        <a:cubicBezTo>
                          <a:pt x="20" y="36"/>
                          <a:pt x="20" y="36"/>
                          <a:pt x="21" y="36"/>
                        </a:cubicBezTo>
                        <a:cubicBezTo>
                          <a:pt x="21" y="35"/>
                          <a:pt x="21" y="35"/>
                          <a:pt x="21" y="35"/>
                        </a:cubicBezTo>
                        <a:cubicBezTo>
                          <a:pt x="21" y="35"/>
                          <a:pt x="22" y="35"/>
                          <a:pt x="22" y="34"/>
                        </a:cubicBezTo>
                        <a:cubicBezTo>
                          <a:pt x="22" y="34"/>
                          <a:pt x="22" y="34"/>
                          <a:pt x="22" y="34"/>
                        </a:cubicBezTo>
                        <a:cubicBezTo>
                          <a:pt x="22" y="34"/>
                          <a:pt x="22" y="34"/>
                          <a:pt x="22" y="34"/>
                        </a:cubicBezTo>
                        <a:cubicBezTo>
                          <a:pt x="23" y="33"/>
                          <a:pt x="23" y="33"/>
                          <a:pt x="23" y="33"/>
                        </a:cubicBezTo>
                        <a:cubicBezTo>
                          <a:pt x="23" y="33"/>
                          <a:pt x="23" y="33"/>
                          <a:pt x="23" y="33"/>
                        </a:cubicBezTo>
                        <a:cubicBezTo>
                          <a:pt x="23" y="33"/>
                          <a:pt x="23" y="33"/>
                          <a:pt x="23" y="33"/>
                        </a:cubicBezTo>
                        <a:cubicBezTo>
                          <a:pt x="23" y="33"/>
                          <a:pt x="23" y="33"/>
                          <a:pt x="23" y="32"/>
                        </a:cubicBezTo>
                        <a:cubicBezTo>
                          <a:pt x="23" y="32"/>
                          <a:pt x="23" y="32"/>
                          <a:pt x="24" y="32"/>
                        </a:cubicBezTo>
                        <a:cubicBezTo>
                          <a:pt x="24" y="32"/>
                          <a:pt x="24" y="32"/>
                          <a:pt x="24" y="32"/>
                        </a:cubicBezTo>
                        <a:cubicBezTo>
                          <a:pt x="24" y="32"/>
                          <a:pt x="24" y="32"/>
                          <a:pt x="24" y="32"/>
                        </a:cubicBezTo>
                        <a:cubicBezTo>
                          <a:pt x="24" y="30"/>
                          <a:pt x="25" y="28"/>
                          <a:pt x="27" y="28"/>
                        </a:cubicBezTo>
                        <a:cubicBezTo>
                          <a:pt x="28" y="28"/>
                          <a:pt x="29" y="29"/>
                          <a:pt x="30" y="29"/>
                        </a:cubicBezTo>
                        <a:cubicBezTo>
                          <a:pt x="31" y="29"/>
                          <a:pt x="31" y="29"/>
                          <a:pt x="31" y="29"/>
                        </a:cubicBezTo>
                        <a:cubicBezTo>
                          <a:pt x="32" y="29"/>
                          <a:pt x="34" y="29"/>
                          <a:pt x="35" y="28"/>
                        </a:cubicBezTo>
                        <a:cubicBezTo>
                          <a:pt x="37" y="28"/>
                          <a:pt x="38" y="27"/>
                          <a:pt x="39" y="27"/>
                        </a:cubicBezTo>
                        <a:cubicBezTo>
                          <a:pt x="43" y="27"/>
                          <a:pt x="50" y="37"/>
                          <a:pt x="50" y="40"/>
                        </a:cubicBezTo>
                        <a:cubicBezTo>
                          <a:pt x="50" y="41"/>
                          <a:pt x="50" y="41"/>
                          <a:pt x="50" y="42"/>
                        </a:cubicBezTo>
                        <a:cubicBezTo>
                          <a:pt x="50" y="42"/>
                          <a:pt x="50" y="42"/>
                          <a:pt x="50" y="42"/>
                        </a:cubicBezTo>
                        <a:cubicBezTo>
                          <a:pt x="51" y="43"/>
                          <a:pt x="51" y="43"/>
                          <a:pt x="51" y="43"/>
                        </a:cubicBezTo>
                        <a:cubicBezTo>
                          <a:pt x="51" y="43"/>
                          <a:pt x="51" y="44"/>
                          <a:pt x="51" y="44"/>
                        </a:cubicBezTo>
                        <a:cubicBezTo>
                          <a:pt x="51" y="44"/>
                          <a:pt x="51" y="44"/>
                          <a:pt x="51" y="45"/>
                        </a:cubicBezTo>
                        <a:cubicBezTo>
                          <a:pt x="51" y="45"/>
                          <a:pt x="51" y="45"/>
                          <a:pt x="51" y="45"/>
                        </a:cubicBezTo>
                        <a:cubicBezTo>
                          <a:pt x="51" y="45"/>
                          <a:pt x="51" y="45"/>
                          <a:pt x="51" y="46"/>
                        </a:cubicBezTo>
                        <a:cubicBezTo>
                          <a:pt x="51" y="46"/>
                          <a:pt x="51" y="46"/>
                          <a:pt x="51" y="46"/>
                        </a:cubicBezTo>
                        <a:cubicBezTo>
                          <a:pt x="52" y="45"/>
                          <a:pt x="53" y="45"/>
                          <a:pt x="54" y="4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3" name="Freeform 1403">
                    <a:extLst>
                      <a:ext uri="{FF2B5EF4-FFF2-40B4-BE49-F238E27FC236}">
                        <a16:creationId xmlns="" xmlns:a16="http://schemas.microsoft.com/office/drawing/2014/main" id="{D2F409A6-07C0-401E-811D-D3B584BC6D5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24" y="2838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1" y="0"/>
                          <a:pt x="0" y="0"/>
                        </a:cubicBezTo>
                        <a:cubicBezTo>
                          <a:pt x="1" y="0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4" name="Freeform 1404">
                    <a:extLst>
                      <a:ext uri="{FF2B5EF4-FFF2-40B4-BE49-F238E27FC236}">
                        <a16:creationId xmlns="" xmlns:a16="http://schemas.microsoft.com/office/drawing/2014/main" id="{7880A370-59A3-468A-9015-C44400D3FD5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21" y="2837"/>
                    <a:ext cx="0" cy="2"/>
                  </a:xfrm>
                  <a:custGeom>
                    <a:gdLst>
                      <a:gd name="T0" fmla="*/ 1 h 2"/>
                      <a:gd name="T1" fmla="*/ 1 h 2"/>
                      <a:gd name="T2" fmla="*/ 2 h 2"/>
                      <a:gd name="T3" fmla="*/ 2 h 2"/>
                      <a:gd name="T4" fmla="*/ 0 h 2"/>
                      <a:gd name="T5" fmla="*/ 0 h 2"/>
                      <a:gd name="T6" fmla="*/ 1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  <a:cxn ang="0">
                        <a:pos x="0" y="T5"/>
                      </a:cxn>
                      <a:cxn ang="0">
                        <a:pos x="0" y="T6"/>
                      </a:cxn>
                    </a:cxnLst>
                    <a:rect l="0" t="0" r="r" b="b"/>
                    <a:pathLst>
                      <a:path h="2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2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5" name="Freeform 1405">
                    <a:extLst>
                      <a:ext uri="{FF2B5EF4-FFF2-40B4-BE49-F238E27FC236}">
                        <a16:creationId xmlns="" xmlns:a16="http://schemas.microsoft.com/office/drawing/2014/main" id="{DEC390C3-2EFD-4F83-9181-2D4E90ED732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38" y="2842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6" name="Freeform 1406">
                    <a:extLst>
                      <a:ext uri="{FF2B5EF4-FFF2-40B4-BE49-F238E27FC236}">
                        <a16:creationId xmlns="" xmlns:a16="http://schemas.microsoft.com/office/drawing/2014/main" id="{325F967A-27BC-4120-A185-C6FA8D5C935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40" y="2842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7" name="Freeform 1407">
                    <a:extLst>
                      <a:ext uri="{FF2B5EF4-FFF2-40B4-BE49-F238E27FC236}">
                        <a16:creationId xmlns="" xmlns:a16="http://schemas.microsoft.com/office/drawing/2014/main" id="{C0A64490-0A81-4D6A-A5FE-DCE9517DA92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22" y="2838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8" name="Freeform 1408">
                    <a:extLst>
                      <a:ext uri="{FF2B5EF4-FFF2-40B4-BE49-F238E27FC236}">
                        <a16:creationId xmlns="" xmlns:a16="http://schemas.microsoft.com/office/drawing/2014/main" id="{C826B236-B59B-46EE-90EA-EC19C772912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41" y="2842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9" name="Freeform 1409">
                    <a:extLst>
                      <a:ext uri="{FF2B5EF4-FFF2-40B4-BE49-F238E27FC236}">
                        <a16:creationId xmlns="" xmlns:a16="http://schemas.microsoft.com/office/drawing/2014/main" id="{4F1D9343-88C2-437B-A62D-FCC330E05BA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23" y="2838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0" name="Freeform 1410">
                    <a:extLst>
                      <a:ext uri="{FF2B5EF4-FFF2-40B4-BE49-F238E27FC236}">
                        <a16:creationId xmlns="" xmlns:a16="http://schemas.microsoft.com/office/drawing/2014/main" id="{821D4EBF-CA21-4390-9262-D435CBD028C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07" y="2852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1" name="Freeform 1411">
                    <a:extLst>
                      <a:ext uri="{FF2B5EF4-FFF2-40B4-BE49-F238E27FC236}">
                        <a16:creationId xmlns="" xmlns:a16="http://schemas.microsoft.com/office/drawing/2014/main" id="{1A9A8D12-78D7-46D3-AF6B-9AA22F9FEB8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20" y="2839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1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2" name="Freeform 1412">
                    <a:extLst>
                      <a:ext uri="{FF2B5EF4-FFF2-40B4-BE49-F238E27FC236}">
                        <a16:creationId xmlns="" xmlns:a16="http://schemas.microsoft.com/office/drawing/2014/main" id="{0D287114-3AC9-4207-9274-DF4475FAEE9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19" y="2841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3" name="Oval 1413">
                    <a:extLst>
                      <a:ext uri="{FF2B5EF4-FFF2-40B4-BE49-F238E27FC236}">
                        <a16:creationId xmlns="" xmlns:a16="http://schemas.microsoft.com/office/drawing/2014/main" id="{8F85E1EF-9B2B-4A54-8CF0-2AF38F935A5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519" y="2842"/>
                    <a:ext cx="1" cy="1"/>
                  </a:xfrm>
                  <a:prstGeom prst="ellipse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4" name="Freeform 1414">
                    <a:extLst>
                      <a:ext uri="{FF2B5EF4-FFF2-40B4-BE49-F238E27FC236}">
                        <a16:creationId xmlns="" xmlns:a16="http://schemas.microsoft.com/office/drawing/2014/main" id="{50722D72-0AA0-4381-A0C6-6AB3C608CBE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21" y="283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5" name="Freeform 1415">
                    <a:extLst>
                      <a:ext uri="{FF2B5EF4-FFF2-40B4-BE49-F238E27FC236}">
                        <a16:creationId xmlns="" xmlns:a16="http://schemas.microsoft.com/office/drawing/2014/main" id="{0BEF3086-BCEB-4EC9-B7AC-925C76D0523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8" y="287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6" name="Freeform 1416">
                    <a:extLst>
                      <a:ext uri="{FF2B5EF4-FFF2-40B4-BE49-F238E27FC236}">
                        <a16:creationId xmlns="" xmlns:a16="http://schemas.microsoft.com/office/drawing/2014/main" id="{5B822900-3AA5-4CEB-BECE-AB26C6F6E85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8" y="286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7" name="Freeform 1417">
                    <a:extLst>
                      <a:ext uri="{FF2B5EF4-FFF2-40B4-BE49-F238E27FC236}">
                        <a16:creationId xmlns="" xmlns:a16="http://schemas.microsoft.com/office/drawing/2014/main" id="{CC96FC36-3DAA-4F41-A6AC-634A6C68FCD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8" y="2865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8" name="Freeform 1418">
                    <a:extLst>
                      <a:ext uri="{FF2B5EF4-FFF2-40B4-BE49-F238E27FC236}">
                        <a16:creationId xmlns="" xmlns:a16="http://schemas.microsoft.com/office/drawing/2014/main" id="{2481759B-85F3-492E-ADE9-8EBC11E8F10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8" y="2868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9" name="Freeform 1419">
                    <a:extLst>
                      <a:ext uri="{FF2B5EF4-FFF2-40B4-BE49-F238E27FC236}">
                        <a16:creationId xmlns="" xmlns:a16="http://schemas.microsoft.com/office/drawing/2014/main" id="{8EFD26A6-A3C3-464F-A936-CE9781BA551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8" y="2869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0" name="Freeform 1420">
                    <a:extLst>
                      <a:ext uri="{FF2B5EF4-FFF2-40B4-BE49-F238E27FC236}">
                        <a16:creationId xmlns="" xmlns:a16="http://schemas.microsoft.com/office/drawing/2014/main" id="{48B274A8-4981-415F-9CFD-49CB414B406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78" y="2863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1"/>
                          <a:pt x="1" y="1"/>
                          <a:pt x="1" y="0"/>
                        </a:cubicBezTo>
                        <a:cubicBezTo>
                          <a:pt x="1" y="1"/>
                          <a:pt x="1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1" name="Freeform 1421">
                    <a:extLst>
                      <a:ext uri="{FF2B5EF4-FFF2-40B4-BE49-F238E27FC236}">
                        <a16:creationId xmlns="" xmlns:a16="http://schemas.microsoft.com/office/drawing/2014/main" id="{17A68361-5EB6-4379-917C-43B3EDE0B08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9" y="287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2" name="Freeform 1422">
                    <a:extLst>
                      <a:ext uri="{FF2B5EF4-FFF2-40B4-BE49-F238E27FC236}">
                        <a16:creationId xmlns="" xmlns:a16="http://schemas.microsoft.com/office/drawing/2014/main" id="{8786ED84-0BAB-4EBD-8078-32EB0B3C53D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77" y="2889"/>
                    <a:ext cx="2" cy="2"/>
                  </a:xfrm>
                  <a:custGeom>
                    <a:gdLst>
                      <a:gd name="T0" fmla="*/ 1 w 2"/>
                      <a:gd name="T1" fmla="*/ 1 h 2"/>
                      <a:gd name="T2" fmla="*/ 2 w 2"/>
                      <a:gd name="T3" fmla="*/ 0 h 2"/>
                      <a:gd name="T4" fmla="*/ 1 w 2"/>
                      <a:gd name="T5" fmla="*/ 1 h 2"/>
                      <a:gd name="T6" fmla="*/ 0 w 2"/>
                      <a:gd name="T7" fmla="*/ 2 h 2"/>
                      <a:gd name="T8" fmla="*/ 0 w 2"/>
                      <a:gd name="T9" fmla="*/ 2 h 2"/>
                      <a:gd name="T10" fmla="*/ 1 w 2"/>
                      <a:gd name="T11" fmla="*/ 1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" h="2">
                        <a:moveTo>
                          <a:pt x="1" y="1"/>
                        </a:moveTo>
                        <a:cubicBezTo>
                          <a:pt x="1" y="0"/>
                          <a:pt x="2" y="0"/>
                          <a:pt x="2" y="0"/>
                        </a:cubicBezTo>
                        <a:cubicBezTo>
                          <a:pt x="2" y="0"/>
                          <a:pt x="1" y="0"/>
                          <a:pt x="1" y="1"/>
                        </a:cubicBezTo>
                        <a:cubicBezTo>
                          <a:pt x="1" y="1"/>
                          <a:pt x="0" y="1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1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3" name="Freeform 1423">
                    <a:extLst>
                      <a:ext uri="{FF2B5EF4-FFF2-40B4-BE49-F238E27FC236}">
                        <a16:creationId xmlns="" xmlns:a16="http://schemas.microsoft.com/office/drawing/2014/main" id="{6268A429-7D5B-4897-9475-245300F2877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45" y="2884"/>
                    <a:ext cx="41" cy="39"/>
                  </a:xfrm>
                  <a:custGeom>
                    <a:gdLst>
                      <a:gd name="T0" fmla="*/ 30 w 43"/>
                      <a:gd name="T1" fmla="*/ 10 h 41"/>
                      <a:gd name="T2" fmla="*/ 29 w 43"/>
                      <a:gd name="T3" fmla="*/ 12 h 41"/>
                      <a:gd name="T4" fmla="*/ 25 w 43"/>
                      <a:gd name="T5" fmla="*/ 14 h 41"/>
                      <a:gd name="T6" fmla="*/ 21 w 43"/>
                      <a:gd name="T7" fmla="*/ 12 h 41"/>
                      <a:gd name="T8" fmla="*/ 20 w 43"/>
                      <a:gd name="T9" fmla="*/ 7 h 41"/>
                      <a:gd name="T10" fmla="*/ 18 w 43"/>
                      <a:gd name="T11" fmla="*/ 0 h 41"/>
                      <a:gd name="T12" fmla="*/ 17 w 43"/>
                      <a:gd name="T13" fmla="*/ 0 h 41"/>
                      <a:gd name="T14" fmla="*/ 16 w 43"/>
                      <a:gd name="T15" fmla="*/ 0 h 41"/>
                      <a:gd name="T16" fmla="*/ 15 w 43"/>
                      <a:gd name="T17" fmla="*/ 0 h 41"/>
                      <a:gd name="T18" fmla="*/ 15 w 43"/>
                      <a:gd name="T19" fmla="*/ 0 h 41"/>
                      <a:gd name="T20" fmla="*/ 14 w 43"/>
                      <a:gd name="T21" fmla="*/ 0 h 41"/>
                      <a:gd name="T22" fmla="*/ 13 w 43"/>
                      <a:gd name="T23" fmla="*/ 0 h 41"/>
                      <a:gd name="T24" fmla="*/ 12 w 43"/>
                      <a:gd name="T25" fmla="*/ 1 h 41"/>
                      <a:gd name="T26" fmla="*/ 12 w 43"/>
                      <a:gd name="T27" fmla="*/ 3 h 41"/>
                      <a:gd name="T28" fmla="*/ 11 w 43"/>
                      <a:gd name="T29" fmla="*/ 4 h 41"/>
                      <a:gd name="T30" fmla="*/ 11 w 43"/>
                      <a:gd name="T31" fmla="*/ 5 h 41"/>
                      <a:gd name="T32" fmla="*/ 7 w 43"/>
                      <a:gd name="T33" fmla="*/ 10 h 41"/>
                      <a:gd name="T34" fmla="*/ 4 w 43"/>
                      <a:gd name="T35" fmla="*/ 12 h 41"/>
                      <a:gd name="T36" fmla="*/ 1 w 43"/>
                      <a:gd name="T37" fmla="*/ 14 h 41"/>
                      <a:gd name="T38" fmla="*/ 1 w 43"/>
                      <a:gd name="T39" fmla="*/ 14 h 41"/>
                      <a:gd name="T40" fmla="*/ 1 w 43"/>
                      <a:gd name="T41" fmla="*/ 14 h 41"/>
                      <a:gd name="T42" fmla="*/ 1 w 43"/>
                      <a:gd name="T43" fmla="*/ 14 h 41"/>
                      <a:gd name="T44" fmla="*/ 1 w 43"/>
                      <a:gd name="T45" fmla="*/ 14 h 41"/>
                      <a:gd name="T46" fmla="*/ 0 w 43"/>
                      <a:gd name="T47" fmla="*/ 15 h 41"/>
                      <a:gd name="T48" fmla="*/ 13 w 43"/>
                      <a:gd name="T49" fmla="*/ 24 h 41"/>
                      <a:gd name="T50" fmla="*/ 39 w 43"/>
                      <a:gd name="T51" fmla="*/ 40 h 41"/>
                      <a:gd name="T52" fmla="*/ 40 w 43"/>
                      <a:gd name="T53" fmla="*/ 41 h 41"/>
                      <a:gd name="T54" fmla="*/ 40 w 43"/>
                      <a:gd name="T55" fmla="*/ 40 h 41"/>
                      <a:gd name="T56" fmla="*/ 40 w 43"/>
                      <a:gd name="T57" fmla="*/ 39 h 41"/>
                      <a:gd name="T58" fmla="*/ 40 w 43"/>
                      <a:gd name="T59" fmla="*/ 38 h 41"/>
                      <a:gd name="T60" fmla="*/ 41 w 43"/>
                      <a:gd name="T61" fmla="*/ 38 h 41"/>
                      <a:gd name="T62" fmla="*/ 41 w 43"/>
                      <a:gd name="T63" fmla="*/ 37 h 41"/>
                      <a:gd name="T64" fmla="*/ 41 w 43"/>
                      <a:gd name="T65" fmla="*/ 36 h 41"/>
                      <a:gd name="T66" fmla="*/ 42 w 43"/>
                      <a:gd name="T67" fmla="*/ 35 h 41"/>
                      <a:gd name="T68" fmla="*/ 43 w 43"/>
                      <a:gd name="T69" fmla="*/ 32 h 41"/>
                      <a:gd name="T70" fmla="*/ 37 w 43"/>
                      <a:gd name="T71" fmla="*/ 27 h 41"/>
                      <a:gd name="T72" fmla="*/ 35 w 43"/>
                      <a:gd name="T73" fmla="*/ 25 h 41"/>
                      <a:gd name="T74" fmla="*/ 32 w 43"/>
                      <a:gd name="T75" fmla="*/ 24 h 41"/>
                      <a:gd name="T76" fmla="*/ 30 w 43"/>
                      <a:gd name="T77" fmla="*/ 22 h 41"/>
                      <a:gd name="T78" fmla="*/ 30 w 43"/>
                      <a:gd name="T79" fmla="*/ 21 h 41"/>
                      <a:gd name="T80" fmla="*/ 31 w 43"/>
                      <a:gd name="T81" fmla="*/ 19 h 41"/>
                      <a:gd name="T82" fmla="*/ 31 w 43"/>
                      <a:gd name="T83" fmla="*/ 12 h 41"/>
                      <a:gd name="T84" fmla="*/ 31 w 43"/>
                      <a:gd name="T85" fmla="*/ 10 h 41"/>
                      <a:gd name="T86" fmla="*/ 30 w 43"/>
                      <a:gd name="T87" fmla="*/ 10 h 4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</a:cxnLst>
                    <a:rect l="0" t="0" r="r" b="b"/>
                    <a:pathLst>
                      <a:path w="43" h="41">
                        <a:moveTo>
                          <a:pt x="30" y="10"/>
                        </a:moveTo>
                        <a:cubicBezTo>
                          <a:pt x="30" y="10"/>
                          <a:pt x="29" y="11"/>
                          <a:pt x="29" y="12"/>
                        </a:cubicBezTo>
                        <a:cubicBezTo>
                          <a:pt x="28" y="13"/>
                          <a:pt x="27" y="14"/>
                          <a:pt x="25" y="14"/>
                        </a:cubicBezTo>
                        <a:cubicBezTo>
                          <a:pt x="24" y="14"/>
                          <a:pt x="22" y="13"/>
                          <a:pt x="21" y="12"/>
                        </a:cubicBezTo>
                        <a:cubicBezTo>
                          <a:pt x="20" y="11"/>
                          <a:pt x="19" y="9"/>
                          <a:pt x="20" y="7"/>
                        </a:cubicBezTo>
                        <a:cubicBezTo>
                          <a:pt x="20" y="4"/>
                          <a:pt x="19" y="1"/>
                          <a:pt x="18" y="0"/>
                        </a:cubicBezTo>
                        <a:cubicBezTo>
                          <a:pt x="18" y="0"/>
                          <a:pt x="17" y="0"/>
                          <a:pt x="17" y="0"/>
                        </a:cubicBezTo>
                        <a:cubicBezTo>
                          <a:pt x="17" y="0"/>
                          <a:pt x="16" y="0"/>
                          <a:pt x="16" y="0"/>
                        </a:cubicBezTo>
                        <a:cubicBezTo>
                          <a:pt x="16" y="0"/>
                          <a:pt x="16" y="0"/>
                          <a:pt x="15" y="0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  <a:cubicBezTo>
                          <a:pt x="14" y="0"/>
                          <a:pt x="14" y="0"/>
                          <a:pt x="14" y="0"/>
                        </a:cubicBezTo>
                        <a:cubicBezTo>
                          <a:pt x="13" y="0"/>
                          <a:pt x="13" y="0"/>
                          <a:pt x="13" y="0"/>
                        </a:cubicBezTo>
                        <a:cubicBezTo>
                          <a:pt x="13" y="0"/>
                          <a:pt x="12" y="1"/>
                          <a:pt x="12" y="1"/>
                        </a:cubicBezTo>
                        <a:cubicBezTo>
                          <a:pt x="12" y="2"/>
                          <a:pt x="12" y="3"/>
                          <a:pt x="12" y="3"/>
                        </a:cubicBezTo>
                        <a:cubicBezTo>
                          <a:pt x="12" y="4"/>
                          <a:pt x="11" y="4"/>
                          <a:pt x="11" y="4"/>
                        </a:cubicBezTo>
                        <a:cubicBezTo>
                          <a:pt x="11" y="4"/>
                          <a:pt x="11" y="5"/>
                          <a:pt x="11" y="5"/>
                        </a:cubicBezTo>
                        <a:cubicBezTo>
                          <a:pt x="11" y="7"/>
                          <a:pt x="9" y="8"/>
                          <a:pt x="7" y="10"/>
                        </a:cubicBezTo>
                        <a:cubicBezTo>
                          <a:pt x="6" y="11"/>
                          <a:pt x="5" y="11"/>
                          <a:pt x="4" y="12"/>
                        </a:cubicBezTo>
                        <a:cubicBezTo>
                          <a:pt x="3" y="13"/>
                          <a:pt x="2" y="13"/>
                          <a:pt x="1" y="14"/>
                        </a:cubicBezTo>
                        <a:cubicBezTo>
                          <a:pt x="1" y="14"/>
                          <a:pt x="1" y="14"/>
                          <a:pt x="1" y="14"/>
                        </a:cubicBezTo>
                        <a:cubicBezTo>
                          <a:pt x="1" y="14"/>
                          <a:pt x="1" y="14"/>
                          <a:pt x="1" y="14"/>
                        </a:cubicBezTo>
                        <a:cubicBezTo>
                          <a:pt x="1" y="14"/>
                          <a:pt x="1" y="14"/>
                          <a:pt x="1" y="14"/>
                        </a:cubicBezTo>
                        <a:cubicBezTo>
                          <a:pt x="1" y="14"/>
                          <a:pt x="1" y="14"/>
                          <a:pt x="1" y="14"/>
                        </a:cubicBezTo>
                        <a:cubicBezTo>
                          <a:pt x="1" y="15"/>
                          <a:pt x="0" y="15"/>
                          <a:pt x="0" y="15"/>
                        </a:cubicBezTo>
                        <a:cubicBezTo>
                          <a:pt x="5" y="18"/>
                          <a:pt x="9" y="21"/>
                          <a:pt x="13" y="24"/>
                        </a:cubicBezTo>
                        <a:cubicBezTo>
                          <a:pt x="22" y="31"/>
                          <a:pt x="34" y="38"/>
                          <a:pt x="39" y="40"/>
                        </a:cubicBezTo>
                        <a:cubicBezTo>
                          <a:pt x="39" y="40"/>
                          <a:pt x="40" y="40"/>
                          <a:pt x="40" y="41"/>
                        </a:cubicBezTo>
                        <a:cubicBezTo>
                          <a:pt x="40" y="40"/>
                          <a:pt x="40" y="40"/>
                          <a:pt x="40" y="40"/>
                        </a:cubicBezTo>
                        <a:cubicBezTo>
                          <a:pt x="40" y="40"/>
                          <a:pt x="40" y="40"/>
                          <a:pt x="40" y="39"/>
                        </a:cubicBezTo>
                        <a:cubicBezTo>
                          <a:pt x="40" y="39"/>
                          <a:pt x="40" y="39"/>
                          <a:pt x="40" y="38"/>
                        </a:cubicBezTo>
                        <a:cubicBezTo>
                          <a:pt x="41" y="38"/>
                          <a:pt x="41" y="38"/>
                          <a:pt x="41" y="38"/>
                        </a:cubicBezTo>
                        <a:cubicBezTo>
                          <a:pt x="41" y="37"/>
                          <a:pt x="41" y="37"/>
                          <a:pt x="41" y="37"/>
                        </a:cubicBezTo>
                        <a:cubicBezTo>
                          <a:pt x="41" y="37"/>
                          <a:pt x="41" y="36"/>
                          <a:pt x="41" y="36"/>
                        </a:cubicBezTo>
                        <a:cubicBezTo>
                          <a:pt x="41" y="36"/>
                          <a:pt x="41" y="36"/>
                          <a:pt x="42" y="35"/>
                        </a:cubicBezTo>
                        <a:cubicBezTo>
                          <a:pt x="42" y="34"/>
                          <a:pt x="42" y="33"/>
                          <a:pt x="43" y="32"/>
                        </a:cubicBezTo>
                        <a:cubicBezTo>
                          <a:pt x="43" y="30"/>
                          <a:pt x="39" y="28"/>
                          <a:pt x="37" y="27"/>
                        </a:cubicBezTo>
                        <a:cubicBezTo>
                          <a:pt x="36" y="26"/>
                          <a:pt x="35" y="26"/>
                          <a:pt x="35" y="25"/>
                        </a:cubicBezTo>
                        <a:cubicBezTo>
                          <a:pt x="34" y="25"/>
                          <a:pt x="33" y="24"/>
                          <a:pt x="32" y="24"/>
                        </a:cubicBezTo>
                        <a:cubicBezTo>
                          <a:pt x="31" y="23"/>
                          <a:pt x="30" y="23"/>
                          <a:pt x="30" y="22"/>
                        </a:cubicBezTo>
                        <a:cubicBezTo>
                          <a:pt x="30" y="22"/>
                          <a:pt x="30" y="22"/>
                          <a:pt x="30" y="21"/>
                        </a:cubicBezTo>
                        <a:cubicBezTo>
                          <a:pt x="29" y="20"/>
                          <a:pt x="31" y="19"/>
                          <a:pt x="31" y="19"/>
                        </a:cubicBezTo>
                        <a:cubicBezTo>
                          <a:pt x="31" y="18"/>
                          <a:pt x="32" y="17"/>
                          <a:pt x="31" y="12"/>
                        </a:cubicBezTo>
                        <a:cubicBezTo>
                          <a:pt x="31" y="12"/>
                          <a:pt x="31" y="11"/>
                          <a:pt x="31" y="10"/>
                        </a:cubicBezTo>
                        <a:cubicBezTo>
                          <a:pt x="31" y="10"/>
                          <a:pt x="31" y="10"/>
                          <a:pt x="30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4" name="Freeform 1424">
                    <a:extLst>
                      <a:ext uri="{FF2B5EF4-FFF2-40B4-BE49-F238E27FC236}">
                        <a16:creationId xmlns="" xmlns:a16="http://schemas.microsoft.com/office/drawing/2014/main" id="{8D50B5E7-46CC-42C9-8C9A-9B7BB225462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84" y="2920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5" name="Freeform 1425">
                    <a:extLst>
                      <a:ext uri="{FF2B5EF4-FFF2-40B4-BE49-F238E27FC236}">
                        <a16:creationId xmlns="" xmlns:a16="http://schemas.microsoft.com/office/drawing/2014/main" id="{DD3B4316-DE91-4501-AC95-B67F1C7DB6C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85" y="2918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6" name="Freeform 1426">
                    <a:extLst>
                      <a:ext uri="{FF2B5EF4-FFF2-40B4-BE49-F238E27FC236}">
                        <a16:creationId xmlns="" xmlns:a16="http://schemas.microsoft.com/office/drawing/2014/main" id="{3C7A67B8-C38C-4C6F-9272-5BD48731ED7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84" y="2921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7" name="Freeform 1427">
                    <a:extLst>
                      <a:ext uri="{FF2B5EF4-FFF2-40B4-BE49-F238E27FC236}">
                        <a16:creationId xmlns="" xmlns:a16="http://schemas.microsoft.com/office/drawing/2014/main" id="{B89007C5-C60B-4582-B508-E460A058FC8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62" y="2884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8" name="Freeform 1428">
                    <a:extLst>
                      <a:ext uri="{FF2B5EF4-FFF2-40B4-BE49-F238E27FC236}">
                        <a16:creationId xmlns="" xmlns:a16="http://schemas.microsoft.com/office/drawing/2014/main" id="{3DD2971B-82DF-475D-BA3D-AC4A6A1470B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65" y="2895"/>
                    <a:ext cx="8" cy="3"/>
                  </a:xfrm>
                  <a:custGeom>
                    <a:gdLst>
                      <a:gd name="T0" fmla="*/ 8 w 8"/>
                      <a:gd name="T1" fmla="*/ 0 h 3"/>
                      <a:gd name="T2" fmla="*/ 0 w 8"/>
                      <a:gd name="T3" fmla="*/ 0 h 3"/>
                      <a:gd name="T4" fmla="*/ 4 w 8"/>
                      <a:gd name="T5" fmla="*/ 2 h 3"/>
                      <a:gd name="T6" fmla="*/ 8 w 8"/>
                      <a:gd name="T7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" h="3">
                        <a:moveTo>
                          <a:pt x="8" y="0"/>
                        </a:moveTo>
                        <a:cubicBezTo>
                          <a:pt x="6" y="3"/>
                          <a:pt x="2" y="2"/>
                          <a:pt x="0" y="0"/>
                        </a:cubicBezTo>
                        <a:cubicBezTo>
                          <a:pt x="1" y="1"/>
                          <a:pt x="3" y="2"/>
                          <a:pt x="4" y="2"/>
                        </a:cubicBezTo>
                        <a:cubicBezTo>
                          <a:pt x="6" y="2"/>
                          <a:pt x="7" y="1"/>
                          <a:pt x="8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9" name="Freeform 1429">
                    <a:extLst>
                      <a:ext uri="{FF2B5EF4-FFF2-40B4-BE49-F238E27FC236}">
                        <a16:creationId xmlns="" xmlns:a16="http://schemas.microsoft.com/office/drawing/2014/main" id="{B07DC225-EFEA-4167-9C55-D17AAD398AE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59" y="2884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</p:grpSp>
            <p:grpSp>
              <p:nvGrpSpPr>
                <p:cNvPr id="457" name="Group 1631">
                  <a:extLst>
                    <a:ext uri="{FF2B5EF4-FFF2-40B4-BE49-F238E27FC236}">
                      <a16:creationId xmlns="" xmlns:a16="http://schemas.microsoft.com/office/drawing/2014/main" id="{4BA22205-3AD5-45CD-BA4F-90C4B95D57A2}"/>
                    </a:ext>
                  </a:extLst>
                </p:cNvPr>
                <p:cNvGrpSpPr/>
                <p:nvPr/>
              </p:nvGrpSpPr>
              <p:grpSpPr>
                <a:xfrm>
                  <a:off x="1486" y="2617"/>
                  <a:ext cx="558" cy="408"/>
                  <a:chOff x="1486" y="2617"/>
                  <a:chExt cx="558" cy="408"/>
                </a:xfrm>
                <a:grpFill/>
              </p:grpSpPr>
              <p:sp>
                <p:nvSpPr>
                  <p:cNvPr id="680" name="Freeform 1431">
                    <a:extLst>
                      <a:ext uri="{FF2B5EF4-FFF2-40B4-BE49-F238E27FC236}">
                        <a16:creationId xmlns="" xmlns:a16="http://schemas.microsoft.com/office/drawing/2014/main" id="{3A814C55-5589-4815-B663-A701076E5E5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60" y="2884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81" name="Freeform 1432">
                    <a:extLst>
                      <a:ext uri="{FF2B5EF4-FFF2-40B4-BE49-F238E27FC236}">
                        <a16:creationId xmlns="" xmlns:a16="http://schemas.microsoft.com/office/drawing/2014/main" id="{E04AA20E-7526-431C-8F1F-075BE8F05B8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57" y="2884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0 w 1"/>
                      <a:gd name="T3" fmla="*/ 1 h 1"/>
                      <a:gd name="T4" fmla="*/ 1 w 1"/>
                      <a:gd name="T5" fmla="*/ 0 h 1"/>
                      <a:gd name="T6" fmla="*/ 0 w 1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1" y="0"/>
                          <a:pt x="1" y="0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82" name="Freeform 1433">
                    <a:extLst>
                      <a:ext uri="{FF2B5EF4-FFF2-40B4-BE49-F238E27FC236}">
                        <a16:creationId xmlns="" xmlns:a16="http://schemas.microsoft.com/office/drawing/2014/main" id="{91D841C0-A651-4913-9FDD-4C4D06D2037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26" y="2867"/>
                    <a:ext cx="27" cy="29"/>
                  </a:xfrm>
                  <a:custGeom>
                    <a:gdLst>
                      <a:gd name="T0" fmla="*/ 27 w 28"/>
                      <a:gd name="T1" fmla="*/ 15 h 31"/>
                      <a:gd name="T2" fmla="*/ 26 w 28"/>
                      <a:gd name="T3" fmla="*/ 9 h 31"/>
                      <a:gd name="T4" fmla="*/ 19 w 28"/>
                      <a:gd name="T5" fmla="*/ 0 h 31"/>
                      <a:gd name="T6" fmla="*/ 16 w 28"/>
                      <a:gd name="T7" fmla="*/ 1 h 31"/>
                      <a:gd name="T8" fmla="*/ 11 w 28"/>
                      <a:gd name="T9" fmla="*/ 2 h 31"/>
                      <a:gd name="T10" fmla="*/ 9 w 28"/>
                      <a:gd name="T11" fmla="*/ 2 h 31"/>
                      <a:gd name="T12" fmla="*/ 8 w 28"/>
                      <a:gd name="T13" fmla="*/ 1 h 31"/>
                      <a:gd name="T14" fmla="*/ 7 w 28"/>
                      <a:gd name="T15" fmla="*/ 2 h 31"/>
                      <a:gd name="T16" fmla="*/ 7 w 28"/>
                      <a:gd name="T17" fmla="*/ 2 h 31"/>
                      <a:gd name="T18" fmla="*/ 7 w 28"/>
                      <a:gd name="T19" fmla="*/ 3 h 31"/>
                      <a:gd name="T20" fmla="*/ 7 w 28"/>
                      <a:gd name="T21" fmla="*/ 3 h 31"/>
                      <a:gd name="T22" fmla="*/ 6 w 28"/>
                      <a:gd name="T23" fmla="*/ 4 h 31"/>
                      <a:gd name="T24" fmla="*/ 6 w 28"/>
                      <a:gd name="T25" fmla="*/ 5 h 31"/>
                      <a:gd name="T26" fmla="*/ 6 w 28"/>
                      <a:gd name="T27" fmla="*/ 5 h 31"/>
                      <a:gd name="T28" fmla="*/ 5 w 28"/>
                      <a:gd name="T29" fmla="*/ 6 h 31"/>
                      <a:gd name="T30" fmla="*/ 4 w 28"/>
                      <a:gd name="T31" fmla="*/ 6 h 31"/>
                      <a:gd name="T32" fmla="*/ 4 w 28"/>
                      <a:gd name="T33" fmla="*/ 7 h 31"/>
                      <a:gd name="T34" fmla="*/ 3 w 28"/>
                      <a:gd name="T35" fmla="*/ 8 h 31"/>
                      <a:gd name="T36" fmla="*/ 2 w 28"/>
                      <a:gd name="T37" fmla="*/ 8 h 31"/>
                      <a:gd name="T38" fmla="*/ 2 w 28"/>
                      <a:gd name="T39" fmla="*/ 9 h 31"/>
                      <a:gd name="T40" fmla="*/ 1 w 28"/>
                      <a:gd name="T41" fmla="*/ 10 h 31"/>
                      <a:gd name="T42" fmla="*/ 0 w 28"/>
                      <a:gd name="T43" fmla="*/ 10 h 31"/>
                      <a:gd name="T44" fmla="*/ 1 w 28"/>
                      <a:gd name="T45" fmla="*/ 13 h 31"/>
                      <a:gd name="T46" fmla="*/ 9 w 28"/>
                      <a:gd name="T47" fmla="*/ 26 h 31"/>
                      <a:gd name="T48" fmla="*/ 10 w 28"/>
                      <a:gd name="T49" fmla="*/ 26 h 31"/>
                      <a:gd name="T50" fmla="*/ 17 w 28"/>
                      <a:gd name="T51" fmla="*/ 31 h 31"/>
                      <a:gd name="T52" fmla="*/ 17 w 28"/>
                      <a:gd name="T53" fmla="*/ 31 h 31"/>
                      <a:gd name="T54" fmla="*/ 18 w 28"/>
                      <a:gd name="T55" fmla="*/ 30 h 31"/>
                      <a:gd name="T56" fmla="*/ 18 w 28"/>
                      <a:gd name="T57" fmla="*/ 30 h 31"/>
                      <a:gd name="T58" fmla="*/ 18 w 28"/>
                      <a:gd name="T59" fmla="*/ 29 h 31"/>
                      <a:gd name="T60" fmla="*/ 18 w 28"/>
                      <a:gd name="T61" fmla="*/ 29 h 31"/>
                      <a:gd name="T62" fmla="*/ 19 w 28"/>
                      <a:gd name="T63" fmla="*/ 29 h 31"/>
                      <a:gd name="T64" fmla="*/ 22 w 28"/>
                      <a:gd name="T65" fmla="*/ 26 h 31"/>
                      <a:gd name="T66" fmla="*/ 27 w 28"/>
                      <a:gd name="T67" fmla="*/ 22 h 31"/>
                      <a:gd name="T68" fmla="*/ 28 w 28"/>
                      <a:gd name="T69" fmla="*/ 20 h 31"/>
                      <a:gd name="T70" fmla="*/ 28 w 28"/>
                      <a:gd name="T71" fmla="*/ 19 h 31"/>
                      <a:gd name="T72" fmla="*/ 28 w 28"/>
                      <a:gd name="T73" fmla="*/ 19 h 31"/>
                      <a:gd name="T74" fmla="*/ 28 w 28"/>
                      <a:gd name="T75" fmla="*/ 18 h 31"/>
                      <a:gd name="T76" fmla="*/ 28 w 28"/>
                      <a:gd name="T77" fmla="*/ 17 h 31"/>
                      <a:gd name="T78" fmla="*/ 27 w 28"/>
                      <a:gd name="T79" fmla="*/ 15 h 3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28" h="31">
                        <a:moveTo>
                          <a:pt x="27" y="15"/>
                        </a:moveTo>
                        <a:cubicBezTo>
                          <a:pt x="27" y="13"/>
                          <a:pt x="26" y="11"/>
                          <a:pt x="26" y="9"/>
                        </a:cubicBezTo>
                        <a:cubicBezTo>
                          <a:pt x="26" y="7"/>
                          <a:pt x="21" y="1"/>
                          <a:pt x="19" y="0"/>
                        </a:cubicBezTo>
                        <a:cubicBezTo>
                          <a:pt x="19" y="0"/>
                          <a:pt x="18" y="1"/>
                          <a:pt x="16" y="1"/>
                        </a:cubicBezTo>
                        <a:cubicBezTo>
                          <a:pt x="15" y="2"/>
                          <a:pt x="13" y="2"/>
                          <a:pt x="11" y="2"/>
                        </a:cubicBezTo>
                        <a:cubicBezTo>
                          <a:pt x="10" y="2"/>
                          <a:pt x="10" y="2"/>
                          <a:pt x="9" y="2"/>
                        </a:cubicBezTo>
                        <a:cubicBezTo>
                          <a:pt x="9" y="1"/>
                          <a:pt x="8" y="1"/>
                          <a:pt x="8" y="1"/>
                        </a:cubicBezTo>
                        <a:cubicBezTo>
                          <a:pt x="8" y="2"/>
                          <a:pt x="8" y="2"/>
                          <a:pt x="7" y="2"/>
                        </a:cubicBezTo>
                        <a:cubicBezTo>
                          <a:pt x="7" y="2"/>
                          <a:pt x="7" y="2"/>
                          <a:pt x="7" y="2"/>
                        </a:cubicBezTo>
                        <a:cubicBezTo>
                          <a:pt x="7" y="3"/>
                          <a:pt x="7" y="3"/>
                          <a:pt x="7" y="3"/>
                        </a:cubicBezTo>
                        <a:cubicBezTo>
                          <a:pt x="7" y="3"/>
                          <a:pt x="7" y="3"/>
                          <a:pt x="7" y="3"/>
                        </a:cubicBezTo>
                        <a:cubicBezTo>
                          <a:pt x="7" y="4"/>
                          <a:pt x="7" y="4"/>
                          <a:pt x="6" y="4"/>
                        </a:cubicBezTo>
                        <a:cubicBezTo>
                          <a:pt x="6" y="4"/>
                          <a:pt x="6" y="4"/>
                          <a:pt x="6" y="5"/>
                        </a:cubicBezTo>
                        <a:cubicBezTo>
                          <a:pt x="6" y="5"/>
                          <a:pt x="6" y="5"/>
                          <a:pt x="6" y="5"/>
                        </a:cubicBezTo>
                        <a:cubicBezTo>
                          <a:pt x="5" y="5"/>
                          <a:pt x="5" y="5"/>
                          <a:pt x="5" y="6"/>
                        </a:cubicBezTo>
                        <a:cubicBezTo>
                          <a:pt x="5" y="6"/>
                          <a:pt x="5" y="6"/>
                          <a:pt x="4" y="6"/>
                        </a:cubicBezTo>
                        <a:cubicBezTo>
                          <a:pt x="4" y="6"/>
                          <a:pt x="4" y="7"/>
                          <a:pt x="4" y="7"/>
                        </a:cubicBezTo>
                        <a:cubicBezTo>
                          <a:pt x="4" y="7"/>
                          <a:pt x="3" y="7"/>
                          <a:pt x="3" y="8"/>
                        </a:cubicBezTo>
                        <a:cubicBezTo>
                          <a:pt x="3" y="8"/>
                          <a:pt x="3" y="8"/>
                          <a:pt x="2" y="8"/>
                        </a:cubicBezTo>
                        <a:cubicBezTo>
                          <a:pt x="2" y="9"/>
                          <a:pt x="2" y="9"/>
                          <a:pt x="2" y="9"/>
                        </a:cubicBezTo>
                        <a:cubicBezTo>
                          <a:pt x="1" y="9"/>
                          <a:pt x="1" y="10"/>
                          <a:pt x="1" y="10"/>
                        </a:cubicBezTo>
                        <a:cubicBezTo>
                          <a:pt x="1" y="10"/>
                          <a:pt x="1" y="10"/>
                          <a:pt x="0" y="10"/>
                        </a:cubicBezTo>
                        <a:cubicBezTo>
                          <a:pt x="1" y="11"/>
                          <a:pt x="1" y="12"/>
                          <a:pt x="1" y="13"/>
                        </a:cubicBezTo>
                        <a:cubicBezTo>
                          <a:pt x="4" y="21"/>
                          <a:pt x="6" y="23"/>
                          <a:pt x="9" y="26"/>
                        </a:cubicBezTo>
                        <a:cubicBezTo>
                          <a:pt x="10" y="26"/>
                          <a:pt x="10" y="26"/>
                          <a:pt x="10" y="26"/>
                        </a:cubicBezTo>
                        <a:cubicBezTo>
                          <a:pt x="11" y="28"/>
                          <a:pt x="14" y="29"/>
                          <a:pt x="17" y="31"/>
                        </a:cubicBezTo>
                        <a:cubicBezTo>
                          <a:pt x="17" y="31"/>
                          <a:pt x="17" y="31"/>
                          <a:pt x="17" y="31"/>
                        </a:cubicBezTo>
                        <a:cubicBezTo>
                          <a:pt x="17" y="31"/>
                          <a:pt x="17" y="30"/>
                          <a:pt x="18" y="30"/>
                        </a:cubicBezTo>
                        <a:cubicBezTo>
                          <a:pt x="18" y="30"/>
                          <a:pt x="18" y="30"/>
                          <a:pt x="18" y="30"/>
                        </a:cubicBezTo>
                        <a:cubicBezTo>
                          <a:pt x="18" y="29"/>
                          <a:pt x="18" y="29"/>
                          <a:pt x="18" y="29"/>
                        </a:cubicBezTo>
                        <a:cubicBezTo>
                          <a:pt x="18" y="29"/>
                          <a:pt x="18" y="29"/>
                          <a:pt x="18" y="29"/>
                        </a:cubicBezTo>
                        <a:cubicBezTo>
                          <a:pt x="19" y="29"/>
                          <a:pt x="19" y="29"/>
                          <a:pt x="19" y="29"/>
                        </a:cubicBezTo>
                        <a:cubicBezTo>
                          <a:pt x="20" y="28"/>
                          <a:pt x="21" y="27"/>
                          <a:pt x="22" y="26"/>
                        </a:cubicBezTo>
                        <a:cubicBezTo>
                          <a:pt x="23" y="25"/>
                          <a:pt x="27" y="23"/>
                          <a:pt x="27" y="22"/>
                        </a:cubicBezTo>
                        <a:cubicBezTo>
                          <a:pt x="27" y="22"/>
                          <a:pt x="28" y="21"/>
                          <a:pt x="28" y="20"/>
                        </a:cubicBezTo>
                        <a:cubicBezTo>
                          <a:pt x="28" y="20"/>
                          <a:pt x="28" y="19"/>
                          <a:pt x="28" y="19"/>
                        </a:cubicBezTo>
                        <a:cubicBezTo>
                          <a:pt x="28" y="19"/>
                          <a:pt x="28" y="19"/>
                          <a:pt x="28" y="19"/>
                        </a:cubicBezTo>
                        <a:cubicBezTo>
                          <a:pt x="28" y="18"/>
                          <a:pt x="28" y="18"/>
                          <a:pt x="28" y="18"/>
                        </a:cubicBezTo>
                        <a:cubicBezTo>
                          <a:pt x="28" y="17"/>
                          <a:pt x="28" y="17"/>
                          <a:pt x="28" y="17"/>
                        </a:cubicBezTo>
                        <a:cubicBezTo>
                          <a:pt x="28" y="17"/>
                          <a:pt x="28" y="16"/>
                          <a:pt x="27" y="1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83" name="Freeform 1434">
                    <a:extLst>
                      <a:ext uri="{FF2B5EF4-FFF2-40B4-BE49-F238E27FC236}">
                        <a16:creationId xmlns="" xmlns:a16="http://schemas.microsoft.com/office/drawing/2014/main" id="{1D31A23A-EDA0-4EF7-A71D-5F6437B50BB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32" y="2871"/>
                    <a:ext cx="0" cy="0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84" name="Freeform 1435">
                    <a:extLst>
                      <a:ext uri="{FF2B5EF4-FFF2-40B4-BE49-F238E27FC236}">
                        <a16:creationId xmlns="" xmlns:a16="http://schemas.microsoft.com/office/drawing/2014/main" id="{DA6F4417-4597-4AE4-84F3-264375B2CB7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33" y="286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85" name="Freeform 1436">
                    <a:extLst>
                      <a:ext uri="{FF2B5EF4-FFF2-40B4-BE49-F238E27FC236}">
                        <a16:creationId xmlns="" xmlns:a16="http://schemas.microsoft.com/office/drawing/2014/main" id="{7F2CB2EA-F4F4-463E-AA8F-746E61FCE18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33" y="287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86" name="Freeform 1437">
                    <a:extLst>
                      <a:ext uri="{FF2B5EF4-FFF2-40B4-BE49-F238E27FC236}">
                        <a16:creationId xmlns="" xmlns:a16="http://schemas.microsoft.com/office/drawing/2014/main" id="{A027C6FC-6C79-4A1A-9C2B-70938DC820C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31" y="2871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87" name="Freeform 1438">
                    <a:extLst>
                      <a:ext uri="{FF2B5EF4-FFF2-40B4-BE49-F238E27FC236}">
                        <a16:creationId xmlns="" xmlns:a16="http://schemas.microsoft.com/office/drawing/2014/main" id="{42D6DE83-70D6-45CF-9734-48690213CED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52" y="2881"/>
                    <a:ext cx="1" cy="2"/>
                  </a:xfrm>
                  <a:custGeom>
                    <a:gdLst>
                      <a:gd name="T0" fmla="*/ 1 w 1"/>
                      <a:gd name="T1" fmla="*/ 2 h 2"/>
                      <a:gd name="T2" fmla="*/ 0 w 1"/>
                      <a:gd name="T3" fmla="*/ 0 h 2"/>
                      <a:gd name="T4" fmla="*/ 1 w 1"/>
                      <a:gd name="T5" fmla="*/ 2 h 2"/>
                      <a:gd name="T6" fmla="*/ 1 w 1"/>
                      <a:gd name="T7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2">
                        <a:moveTo>
                          <a:pt x="1" y="2"/>
                        </a:moveTo>
                        <a:cubicBezTo>
                          <a:pt x="1" y="2"/>
                          <a:pt x="1" y="1"/>
                          <a:pt x="0" y="0"/>
                        </a:cubicBezTo>
                        <a:cubicBezTo>
                          <a:pt x="1" y="1"/>
                          <a:pt x="1" y="2"/>
                          <a:pt x="1" y="2"/>
                        </a:cubicBezTo>
                        <a:cubicBezTo>
                          <a:pt x="1" y="2"/>
                          <a:pt x="1" y="2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88" name="Freeform 1439">
                    <a:extLst>
                      <a:ext uri="{FF2B5EF4-FFF2-40B4-BE49-F238E27FC236}">
                        <a16:creationId xmlns="" xmlns:a16="http://schemas.microsoft.com/office/drawing/2014/main" id="{10D6EE9A-D61B-4A34-A187-1911750CC59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27" y="2875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1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89" name="Freeform 1440">
                    <a:extLst>
                      <a:ext uri="{FF2B5EF4-FFF2-40B4-BE49-F238E27FC236}">
                        <a16:creationId xmlns="" xmlns:a16="http://schemas.microsoft.com/office/drawing/2014/main" id="{C80027C3-3F3A-400D-B188-91182BD9844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30" y="2872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0" name="Freeform 1441">
                    <a:extLst>
                      <a:ext uri="{FF2B5EF4-FFF2-40B4-BE49-F238E27FC236}">
                        <a16:creationId xmlns="" xmlns:a16="http://schemas.microsoft.com/office/drawing/2014/main" id="{E0692BBE-C562-4497-B216-0FF7A1081DD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28" y="2874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1" name="Freeform 1442">
                    <a:extLst>
                      <a:ext uri="{FF2B5EF4-FFF2-40B4-BE49-F238E27FC236}">
                        <a16:creationId xmlns="" xmlns:a16="http://schemas.microsoft.com/office/drawing/2014/main" id="{70E48F24-5121-4D11-B952-DE2F001282A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52" y="2885"/>
                    <a:ext cx="1" cy="3"/>
                  </a:xfrm>
                  <a:custGeom>
                    <a:gdLst>
                      <a:gd name="T0" fmla="*/ 0 w 1"/>
                      <a:gd name="T1" fmla="*/ 3 h 3"/>
                      <a:gd name="T2" fmla="*/ 1 w 1"/>
                      <a:gd name="T3" fmla="*/ 1 h 3"/>
                      <a:gd name="T4" fmla="*/ 1 w 1"/>
                      <a:gd name="T5" fmla="*/ 0 h 3"/>
                      <a:gd name="T6" fmla="*/ 1 w 1"/>
                      <a:gd name="T7" fmla="*/ 1 h 3"/>
                      <a:gd name="T8" fmla="*/ 0 w 1"/>
                      <a:gd name="T9" fmla="*/ 3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" h="3">
                        <a:moveTo>
                          <a:pt x="0" y="3"/>
                        </a:moveTo>
                        <a:cubicBezTo>
                          <a:pt x="0" y="3"/>
                          <a:pt x="1" y="2"/>
                          <a:pt x="1" y="1"/>
                        </a:cubicBezTo>
                        <a:cubicBezTo>
                          <a:pt x="1" y="1"/>
                          <a:pt x="1" y="0"/>
                          <a:pt x="1" y="0"/>
                        </a:cubicBezTo>
                        <a:cubicBezTo>
                          <a:pt x="1" y="0"/>
                          <a:pt x="1" y="1"/>
                          <a:pt x="1" y="1"/>
                        </a:cubicBezTo>
                        <a:cubicBezTo>
                          <a:pt x="1" y="2"/>
                          <a:pt x="0" y="3"/>
                          <a:pt x="0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2" name="Freeform 1443">
                    <a:extLst>
                      <a:ext uri="{FF2B5EF4-FFF2-40B4-BE49-F238E27FC236}">
                        <a16:creationId xmlns="" xmlns:a16="http://schemas.microsoft.com/office/drawing/2014/main" id="{1DD5CF8B-46F9-46C1-934C-7F0E5F3040E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42" y="289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3" name="Freeform 1444">
                    <a:extLst>
                      <a:ext uri="{FF2B5EF4-FFF2-40B4-BE49-F238E27FC236}">
                        <a16:creationId xmlns="" xmlns:a16="http://schemas.microsoft.com/office/drawing/2014/main" id="{8E6FECA3-46C9-4F9A-8AB4-24758E99F27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53" y="2884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4" name="Freeform 1445">
                    <a:extLst>
                      <a:ext uri="{FF2B5EF4-FFF2-40B4-BE49-F238E27FC236}">
                        <a16:creationId xmlns="" xmlns:a16="http://schemas.microsoft.com/office/drawing/2014/main" id="{2515A491-C6BD-4B97-A6CD-98B9210FE25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43" y="289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5" name="Freeform 1446">
                    <a:extLst>
                      <a:ext uri="{FF2B5EF4-FFF2-40B4-BE49-F238E27FC236}">
                        <a16:creationId xmlns="" xmlns:a16="http://schemas.microsoft.com/office/drawing/2014/main" id="{DE28257D-7F10-4CD9-983E-4FF434AC4D6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43" y="289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6" name="Freeform 1447">
                    <a:extLst>
                      <a:ext uri="{FF2B5EF4-FFF2-40B4-BE49-F238E27FC236}">
                        <a16:creationId xmlns="" xmlns:a16="http://schemas.microsoft.com/office/drawing/2014/main" id="{08FE947D-90B6-47F0-8763-CF67DB77667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86" y="2667"/>
                    <a:ext cx="86" cy="70"/>
                  </a:xfrm>
                  <a:custGeom>
                    <a:gdLst>
                      <a:gd name="T0" fmla="*/ 89 w 90"/>
                      <a:gd name="T1" fmla="*/ 2 h 73"/>
                      <a:gd name="T2" fmla="*/ 84 w 90"/>
                      <a:gd name="T3" fmla="*/ 0 h 73"/>
                      <a:gd name="T4" fmla="*/ 43 w 90"/>
                      <a:gd name="T5" fmla="*/ 0 h 73"/>
                      <a:gd name="T6" fmla="*/ 38 w 90"/>
                      <a:gd name="T7" fmla="*/ 9 h 73"/>
                      <a:gd name="T8" fmla="*/ 31 w 90"/>
                      <a:gd name="T9" fmla="*/ 18 h 73"/>
                      <a:gd name="T10" fmla="*/ 23 w 90"/>
                      <a:gd name="T11" fmla="*/ 29 h 73"/>
                      <a:gd name="T12" fmla="*/ 14 w 90"/>
                      <a:gd name="T13" fmla="*/ 46 h 73"/>
                      <a:gd name="T14" fmla="*/ 3 w 90"/>
                      <a:gd name="T15" fmla="*/ 65 h 73"/>
                      <a:gd name="T16" fmla="*/ 0 w 90"/>
                      <a:gd name="T17" fmla="*/ 73 h 73"/>
                      <a:gd name="T18" fmla="*/ 40 w 90"/>
                      <a:gd name="T19" fmla="*/ 73 h 73"/>
                      <a:gd name="T20" fmla="*/ 40 w 90"/>
                      <a:gd name="T21" fmla="*/ 57 h 73"/>
                      <a:gd name="T22" fmla="*/ 47 w 90"/>
                      <a:gd name="T23" fmla="*/ 51 h 73"/>
                      <a:gd name="T24" fmla="*/ 52 w 90"/>
                      <a:gd name="T25" fmla="*/ 49 h 73"/>
                      <a:gd name="T26" fmla="*/ 52 w 90"/>
                      <a:gd name="T27" fmla="*/ 17 h 73"/>
                      <a:gd name="T28" fmla="*/ 54 w 90"/>
                      <a:gd name="T29" fmla="*/ 17 h 73"/>
                      <a:gd name="T30" fmla="*/ 81 w 90"/>
                      <a:gd name="T31" fmla="*/ 17 h 73"/>
                      <a:gd name="T32" fmla="*/ 90 w 90"/>
                      <a:gd name="T33" fmla="*/ 17 h 73"/>
                      <a:gd name="T34" fmla="*/ 90 w 90"/>
                      <a:gd name="T35" fmla="*/ 8 h 73"/>
                      <a:gd name="T36" fmla="*/ 90 w 90"/>
                      <a:gd name="T37" fmla="*/ 8 h 73"/>
                      <a:gd name="T38" fmla="*/ 90 w 90"/>
                      <a:gd name="T39" fmla="*/ 5 h 73"/>
                      <a:gd name="T40" fmla="*/ 90 w 90"/>
                      <a:gd name="T41" fmla="*/ 5 h 73"/>
                      <a:gd name="T42" fmla="*/ 90 w 90"/>
                      <a:gd name="T43" fmla="*/ 3 h 73"/>
                      <a:gd name="T44" fmla="*/ 90 w 90"/>
                      <a:gd name="T45" fmla="*/ 3 h 73"/>
                      <a:gd name="T46" fmla="*/ 89 w 90"/>
                      <a:gd name="T47" fmla="*/ 2 h 7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</a:cxnLst>
                    <a:rect l="0" t="0" r="r" b="b"/>
                    <a:pathLst>
                      <a:path w="90" h="73">
                        <a:moveTo>
                          <a:pt x="89" y="2"/>
                        </a:moveTo>
                        <a:cubicBezTo>
                          <a:pt x="89" y="1"/>
                          <a:pt x="89" y="0"/>
                          <a:pt x="84" y="0"/>
                        </a:cubicBezTo>
                        <a:cubicBezTo>
                          <a:pt x="43" y="0"/>
                          <a:pt x="43" y="0"/>
                          <a:pt x="43" y="0"/>
                        </a:cubicBezTo>
                        <a:cubicBezTo>
                          <a:pt x="40" y="3"/>
                          <a:pt x="39" y="6"/>
                          <a:pt x="38" y="9"/>
                        </a:cubicBezTo>
                        <a:cubicBezTo>
                          <a:pt x="37" y="12"/>
                          <a:pt x="34" y="14"/>
                          <a:pt x="31" y="18"/>
                        </a:cubicBezTo>
                        <a:cubicBezTo>
                          <a:pt x="27" y="21"/>
                          <a:pt x="23" y="26"/>
                          <a:pt x="23" y="29"/>
                        </a:cubicBezTo>
                        <a:cubicBezTo>
                          <a:pt x="22" y="34"/>
                          <a:pt x="19" y="39"/>
                          <a:pt x="14" y="46"/>
                        </a:cubicBezTo>
                        <a:cubicBezTo>
                          <a:pt x="10" y="52"/>
                          <a:pt x="6" y="58"/>
                          <a:pt x="3" y="65"/>
                        </a:cubicBezTo>
                        <a:cubicBezTo>
                          <a:pt x="1" y="68"/>
                          <a:pt x="0" y="71"/>
                          <a:pt x="0" y="73"/>
                        </a:cubicBezTo>
                        <a:cubicBezTo>
                          <a:pt x="40" y="73"/>
                          <a:pt x="40" y="73"/>
                          <a:pt x="40" y="73"/>
                        </a:cubicBezTo>
                        <a:cubicBezTo>
                          <a:pt x="40" y="57"/>
                          <a:pt x="40" y="57"/>
                          <a:pt x="40" y="57"/>
                        </a:cubicBezTo>
                        <a:cubicBezTo>
                          <a:pt x="40" y="55"/>
                          <a:pt x="43" y="53"/>
                          <a:pt x="47" y="51"/>
                        </a:cubicBezTo>
                        <a:cubicBezTo>
                          <a:pt x="49" y="51"/>
                          <a:pt x="51" y="49"/>
                          <a:pt x="52" y="49"/>
                        </a:cubicBezTo>
                        <a:cubicBezTo>
                          <a:pt x="52" y="17"/>
                          <a:pt x="52" y="17"/>
                          <a:pt x="52" y="17"/>
                        </a:cubicBezTo>
                        <a:cubicBezTo>
                          <a:pt x="54" y="17"/>
                          <a:pt x="54" y="17"/>
                          <a:pt x="54" y="17"/>
                        </a:cubicBezTo>
                        <a:cubicBezTo>
                          <a:pt x="54" y="17"/>
                          <a:pt x="70" y="17"/>
                          <a:pt x="81" y="17"/>
                        </a:cubicBezTo>
                        <a:cubicBezTo>
                          <a:pt x="86" y="17"/>
                          <a:pt x="89" y="17"/>
                          <a:pt x="90" y="17"/>
                        </a:cubicBezTo>
                        <a:cubicBezTo>
                          <a:pt x="90" y="15"/>
                          <a:pt x="90" y="12"/>
                          <a:pt x="90" y="8"/>
                        </a:cubicBezTo>
                        <a:cubicBezTo>
                          <a:pt x="90" y="8"/>
                          <a:pt x="90" y="8"/>
                          <a:pt x="90" y="8"/>
                        </a:cubicBezTo>
                        <a:cubicBezTo>
                          <a:pt x="90" y="7"/>
                          <a:pt x="90" y="6"/>
                          <a:pt x="90" y="5"/>
                        </a:cubicBezTo>
                        <a:cubicBezTo>
                          <a:pt x="90" y="5"/>
                          <a:pt x="90" y="5"/>
                          <a:pt x="90" y="5"/>
                        </a:cubicBezTo>
                        <a:cubicBezTo>
                          <a:pt x="90" y="4"/>
                          <a:pt x="90" y="4"/>
                          <a:pt x="90" y="3"/>
                        </a:cubicBezTo>
                        <a:cubicBezTo>
                          <a:pt x="90" y="3"/>
                          <a:pt x="90" y="3"/>
                          <a:pt x="90" y="3"/>
                        </a:cubicBezTo>
                        <a:cubicBezTo>
                          <a:pt x="90" y="2"/>
                          <a:pt x="89" y="2"/>
                          <a:pt x="89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7" name="Freeform 1448">
                    <a:extLst>
                      <a:ext uri="{FF2B5EF4-FFF2-40B4-BE49-F238E27FC236}">
                        <a16:creationId xmlns="" xmlns:a16="http://schemas.microsoft.com/office/drawing/2014/main" id="{40DBCB34-B60B-4DB2-ABF2-935CDD39FF9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71" y="2669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1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8" name="Freeform 1449">
                    <a:extLst>
                      <a:ext uri="{FF2B5EF4-FFF2-40B4-BE49-F238E27FC236}">
                        <a16:creationId xmlns="" xmlns:a16="http://schemas.microsoft.com/office/drawing/2014/main" id="{7662CF09-679A-48E8-A995-724728E70CE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86" y="2673"/>
                    <a:ext cx="121" cy="137"/>
                  </a:xfrm>
                  <a:custGeom>
                    <a:gdLst>
                      <a:gd name="T0" fmla="*/ 52 w 127"/>
                      <a:gd name="T1" fmla="*/ 143 h 143"/>
                      <a:gd name="T2" fmla="*/ 53 w 127"/>
                      <a:gd name="T3" fmla="*/ 143 h 143"/>
                      <a:gd name="T4" fmla="*/ 54 w 127"/>
                      <a:gd name="T5" fmla="*/ 143 h 143"/>
                      <a:gd name="T6" fmla="*/ 54 w 127"/>
                      <a:gd name="T7" fmla="*/ 142 h 143"/>
                      <a:gd name="T8" fmla="*/ 66 w 127"/>
                      <a:gd name="T9" fmla="*/ 139 h 143"/>
                      <a:gd name="T10" fmla="*/ 67 w 127"/>
                      <a:gd name="T11" fmla="*/ 137 h 143"/>
                      <a:gd name="T12" fmla="*/ 73 w 127"/>
                      <a:gd name="T13" fmla="*/ 136 h 143"/>
                      <a:gd name="T14" fmla="*/ 82 w 127"/>
                      <a:gd name="T15" fmla="*/ 135 h 143"/>
                      <a:gd name="T16" fmla="*/ 83 w 127"/>
                      <a:gd name="T17" fmla="*/ 135 h 143"/>
                      <a:gd name="T18" fmla="*/ 101 w 127"/>
                      <a:gd name="T19" fmla="*/ 135 h 143"/>
                      <a:gd name="T20" fmla="*/ 127 w 127"/>
                      <a:gd name="T21" fmla="*/ 135 h 143"/>
                      <a:gd name="T22" fmla="*/ 124 w 127"/>
                      <a:gd name="T23" fmla="*/ 124 h 143"/>
                      <a:gd name="T24" fmla="*/ 127 w 127"/>
                      <a:gd name="T25" fmla="*/ 22 h 143"/>
                      <a:gd name="T26" fmla="*/ 96 w 127"/>
                      <a:gd name="T27" fmla="*/ 1 h 143"/>
                      <a:gd name="T28" fmla="*/ 94 w 127"/>
                      <a:gd name="T29" fmla="*/ 0 h 143"/>
                      <a:gd name="T30" fmla="*/ 94 w 127"/>
                      <a:gd name="T31" fmla="*/ 3 h 143"/>
                      <a:gd name="T32" fmla="*/ 94 w 127"/>
                      <a:gd name="T33" fmla="*/ 5 h 143"/>
                      <a:gd name="T34" fmla="*/ 94 w 127"/>
                      <a:gd name="T35" fmla="*/ 6 h 143"/>
                      <a:gd name="T36" fmla="*/ 94 w 127"/>
                      <a:gd name="T37" fmla="*/ 8 h 143"/>
                      <a:gd name="T38" fmla="*/ 94 w 127"/>
                      <a:gd name="T39" fmla="*/ 10 h 143"/>
                      <a:gd name="T40" fmla="*/ 94 w 127"/>
                      <a:gd name="T41" fmla="*/ 10 h 143"/>
                      <a:gd name="T42" fmla="*/ 94 w 127"/>
                      <a:gd name="T43" fmla="*/ 11 h 143"/>
                      <a:gd name="T44" fmla="*/ 94 w 127"/>
                      <a:gd name="T45" fmla="*/ 12 h 143"/>
                      <a:gd name="T46" fmla="*/ 94 w 127"/>
                      <a:gd name="T47" fmla="*/ 12 h 143"/>
                      <a:gd name="T48" fmla="*/ 94 w 127"/>
                      <a:gd name="T49" fmla="*/ 13 h 143"/>
                      <a:gd name="T50" fmla="*/ 93 w 127"/>
                      <a:gd name="T51" fmla="*/ 13 h 143"/>
                      <a:gd name="T52" fmla="*/ 93 w 127"/>
                      <a:gd name="T53" fmla="*/ 13 h 143"/>
                      <a:gd name="T54" fmla="*/ 93 w 127"/>
                      <a:gd name="T55" fmla="*/ 13 h 143"/>
                      <a:gd name="T56" fmla="*/ 93 w 127"/>
                      <a:gd name="T57" fmla="*/ 13 h 143"/>
                      <a:gd name="T58" fmla="*/ 58 w 127"/>
                      <a:gd name="T59" fmla="*/ 14 h 143"/>
                      <a:gd name="T60" fmla="*/ 56 w 127"/>
                      <a:gd name="T61" fmla="*/ 42 h 143"/>
                      <a:gd name="T62" fmla="*/ 44 w 127"/>
                      <a:gd name="T63" fmla="*/ 51 h 143"/>
                      <a:gd name="T64" fmla="*/ 0 w 127"/>
                      <a:gd name="T65" fmla="*/ 70 h 143"/>
                      <a:gd name="T66" fmla="*/ 5 w 127"/>
                      <a:gd name="T67" fmla="*/ 79 h 143"/>
                      <a:gd name="T68" fmla="*/ 8 w 127"/>
                      <a:gd name="T69" fmla="*/ 98 h 143"/>
                      <a:gd name="T70" fmla="*/ 4 w 127"/>
                      <a:gd name="T71" fmla="*/ 125 h 143"/>
                      <a:gd name="T72" fmla="*/ 5 w 127"/>
                      <a:gd name="T73" fmla="*/ 123 h 143"/>
                      <a:gd name="T74" fmla="*/ 7 w 127"/>
                      <a:gd name="T75" fmla="*/ 123 h 143"/>
                      <a:gd name="T76" fmla="*/ 12 w 127"/>
                      <a:gd name="T77" fmla="*/ 123 h 143"/>
                      <a:gd name="T78" fmla="*/ 18 w 127"/>
                      <a:gd name="T79" fmla="*/ 123 h 143"/>
                      <a:gd name="T80" fmla="*/ 28 w 127"/>
                      <a:gd name="T81" fmla="*/ 123 h 143"/>
                      <a:gd name="T82" fmla="*/ 38 w 127"/>
                      <a:gd name="T83" fmla="*/ 128 h 143"/>
                      <a:gd name="T84" fmla="*/ 46 w 127"/>
                      <a:gd name="T85" fmla="*/ 138 h 143"/>
                      <a:gd name="T86" fmla="*/ 50 w 127"/>
                      <a:gd name="T87" fmla="*/ 142 h 143"/>
                      <a:gd name="T88" fmla="*/ 51 w 127"/>
                      <a:gd name="T89" fmla="*/ 143 h 143"/>
                      <a:gd name="T90" fmla="*/ 51 w 127"/>
                      <a:gd name="T91" fmla="*/ 143 h 14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</a:cxnLst>
                    <a:rect l="0" t="0" r="r" b="b"/>
                    <a:pathLst>
                      <a:path w="127" h="143">
                        <a:moveTo>
                          <a:pt x="51" y="143"/>
                        </a:moveTo>
                        <a:cubicBezTo>
                          <a:pt x="52" y="143"/>
                          <a:pt x="52" y="143"/>
                          <a:pt x="52" y="143"/>
                        </a:cubicBezTo>
                        <a:cubicBezTo>
                          <a:pt x="52" y="143"/>
                          <a:pt x="53" y="143"/>
                          <a:pt x="53" y="143"/>
                        </a:cubicBezTo>
                        <a:cubicBezTo>
                          <a:pt x="53" y="143"/>
                          <a:pt x="53" y="143"/>
                          <a:pt x="53" y="143"/>
                        </a:cubicBezTo>
                        <a:cubicBezTo>
                          <a:pt x="53" y="143"/>
                          <a:pt x="53" y="143"/>
                          <a:pt x="53" y="143"/>
                        </a:cubicBezTo>
                        <a:cubicBezTo>
                          <a:pt x="54" y="143"/>
                          <a:pt x="54" y="143"/>
                          <a:pt x="54" y="143"/>
                        </a:cubicBezTo>
                        <a:cubicBezTo>
                          <a:pt x="54" y="143"/>
                          <a:pt x="54" y="143"/>
                          <a:pt x="54" y="142"/>
                        </a:cubicBezTo>
                        <a:cubicBezTo>
                          <a:pt x="54" y="142"/>
                          <a:pt x="54" y="142"/>
                          <a:pt x="54" y="142"/>
                        </a:cubicBezTo>
                        <a:cubicBezTo>
                          <a:pt x="54" y="136"/>
                          <a:pt x="59" y="133"/>
                          <a:pt x="64" y="138"/>
                        </a:cubicBezTo>
                        <a:cubicBezTo>
                          <a:pt x="65" y="139"/>
                          <a:pt x="66" y="139"/>
                          <a:pt x="66" y="139"/>
                        </a:cubicBezTo>
                        <a:cubicBezTo>
                          <a:pt x="66" y="139"/>
                          <a:pt x="67" y="139"/>
                          <a:pt x="67" y="139"/>
                        </a:cubicBezTo>
                        <a:cubicBezTo>
                          <a:pt x="67" y="138"/>
                          <a:pt x="67" y="138"/>
                          <a:pt x="67" y="137"/>
                        </a:cubicBezTo>
                        <a:cubicBezTo>
                          <a:pt x="68" y="137"/>
                          <a:pt x="69" y="136"/>
                          <a:pt x="70" y="136"/>
                        </a:cubicBezTo>
                        <a:cubicBezTo>
                          <a:pt x="71" y="136"/>
                          <a:pt x="72" y="136"/>
                          <a:pt x="73" y="136"/>
                        </a:cubicBezTo>
                        <a:cubicBezTo>
                          <a:pt x="74" y="137"/>
                          <a:pt x="76" y="137"/>
                          <a:pt x="77" y="137"/>
                        </a:cubicBezTo>
                        <a:cubicBezTo>
                          <a:pt x="78" y="137"/>
                          <a:pt x="81" y="136"/>
                          <a:pt x="82" y="135"/>
                        </a:cubicBezTo>
                        <a:cubicBezTo>
                          <a:pt x="82" y="135"/>
                          <a:pt x="83" y="135"/>
                          <a:pt x="83" y="135"/>
                        </a:cubicBezTo>
                        <a:cubicBezTo>
                          <a:pt x="83" y="135"/>
                          <a:pt x="83" y="135"/>
                          <a:pt x="83" y="135"/>
                        </a:cubicBezTo>
                        <a:cubicBezTo>
                          <a:pt x="84" y="135"/>
                          <a:pt x="84" y="135"/>
                          <a:pt x="84" y="135"/>
                        </a:cubicBezTo>
                        <a:cubicBezTo>
                          <a:pt x="84" y="135"/>
                          <a:pt x="92" y="135"/>
                          <a:pt x="101" y="135"/>
                        </a:cubicBezTo>
                        <a:cubicBezTo>
                          <a:pt x="102" y="135"/>
                          <a:pt x="104" y="135"/>
                          <a:pt x="105" y="135"/>
                        </a:cubicBezTo>
                        <a:cubicBezTo>
                          <a:pt x="121" y="135"/>
                          <a:pt x="125" y="135"/>
                          <a:pt x="127" y="135"/>
                        </a:cubicBezTo>
                        <a:cubicBezTo>
                          <a:pt x="127" y="134"/>
                          <a:pt x="127" y="131"/>
                          <a:pt x="127" y="128"/>
                        </a:cubicBezTo>
                        <a:cubicBezTo>
                          <a:pt x="124" y="124"/>
                          <a:pt x="124" y="124"/>
                          <a:pt x="124" y="124"/>
                        </a:cubicBezTo>
                        <a:cubicBezTo>
                          <a:pt x="113" y="22"/>
                          <a:pt x="113" y="22"/>
                          <a:pt x="113" y="22"/>
                        </a:cubicBezTo>
                        <a:cubicBezTo>
                          <a:pt x="127" y="22"/>
                          <a:pt x="127" y="22"/>
                          <a:pt x="127" y="22"/>
                        </a:cubicBezTo>
                        <a:cubicBezTo>
                          <a:pt x="113" y="12"/>
                          <a:pt x="101" y="4"/>
                          <a:pt x="96" y="1"/>
                        </a:cubicBezTo>
                        <a:cubicBezTo>
                          <a:pt x="96" y="1"/>
                          <a:pt x="96" y="1"/>
                          <a:pt x="96" y="1"/>
                        </a:cubicBezTo>
                        <a:cubicBezTo>
                          <a:pt x="95" y="1"/>
                          <a:pt x="95" y="0"/>
                          <a:pt x="94" y="0"/>
                        </a:cubicBezTo>
                        <a:cubicBezTo>
                          <a:pt x="94" y="0"/>
                          <a:pt x="94" y="0"/>
                          <a:pt x="94" y="0"/>
                        </a:cubicBezTo>
                        <a:cubicBezTo>
                          <a:pt x="94" y="3"/>
                          <a:pt x="94" y="3"/>
                          <a:pt x="94" y="3"/>
                        </a:cubicBezTo>
                        <a:cubicBezTo>
                          <a:pt x="94" y="3"/>
                          <a:pt x="94" y="3"/>
                          <a:pt x="94" y="3"/>
                        </a:cubicBezTo>
                        <a:cubicBezTo>
                          <a:pt x="94" y="3"/>
                          <a:pt x="94" y="3"/>
                          <a:pt x="94" y="4"/>
                        </a:cubicBezTo>
                        <a:cubicBezTo>
                          <a:pt x="94" y="4"/>
                          <a:pt x="94" y="4"/>
                          <a:pt x="94" y="5"/>
                        </a:cubicBezTo>
                        <a:cubicBezTo>
                          <a:pt x="94" y="5"/>
                          <a:pt x="94" y="5"/>
                          <a:pt x="94" y="6"/>
                        </a:cubicBezTo>
                        <a:cubicBezTo>
                          <a:pt x="94" y="6"/>
                          <a:pt x="94" y="6"/>
                          <a:pt x="94" y="6"/>
                        </a:cubicBezTo>
                        <a:cubicBezTo>
                          <a:pt x="94" y="7"/>
                          <a:pt x="94" y="7"/>
                          <a:pt x="94" y="7"/>
                        </a:cubicBezTo>
                        <a:cubicBezTo>
                          <a:pt x="94" y="7"/>
                          <a:pt x="94" y="8"/>
                          <a:pt x="94" y="8"/>
                        </a:cubicBezTo>
                        <a:cubicBezTo>
                          <a:pt x="94" y="8"/>
                          <a:pt x="94" y="8"/>
                          <a:pt x="94" y="8"/>
                        </a:cubicBezTo>
                        <a:cubicBezTo>
                          <a:pt x="94" y="9"/>
                          <a:pt x="94" y="9"/>
                          <a:pt x="94" y="10"/>
                        </a:cubicBezTo>
                        <a:cubicBezTo>
                          <a:pt x="94" y="10"/>
                          <a:pt x="94" y="10"/>
                          <a:pt x="94" y="10"/>
                        </a:cubicBezTo>
                        <a:cubicBezTo>
                          <a:pt x="94" y="10"/>
                          <a:pt x="94" y="10"/>
                          <a:pt x="94" y="10"/>
                        </a:cubicBezTo>
                        <a:cubicBezTo>
                          <a:pt x="94" y="11"/>
                          <a:pt x="94" y="11"/>
                          <a:pt x="94" y="11"/>
                        </a:cubicBezTo>
                        <a:cubicBezTo>
                          <a:pt x="94" y="11"/>
                          <a:pt x="94" y="11"/>
                          <a:pt x="94" y="11"/>
                        </a:cubicBezTo>
                        <a:cubicBezTo>
                          <a:pt x="94" y="11"/>
                          <a:pt x="94" y="11"/>
                          <a:pt x="94" y="11"/>
                        </a:cubicBezTo>
                        <a:cubicBezTo>
                          <a:pt x="94" y="12"/>
                          <a:pt x="94" y="12"/>
                          <a:pt x="94" y="12"/>
                        </a:cubicBezTo>
                        <a:cubicBezTo>
                          <a:pt x="94" y="12"/>
                          <a:pt x="94" y="12"/>
                          <a:pt x="94" y="12"/>
                        </a:cubicBezTo>
                        <a:cubicBezTo>
                          <a:pt x="94" y="12"/>
                          <a:pt x="94" y="12"/>
                          <a:pt x="94" y="12"/>
                        </a:cubicBezTo>
                        <a:cubicBezTo>
                          <a:pt x="94" y="12"/>
                          <a:pt x="94" y="12"/>
                          <a:pt x="94" y="12"/>
                        </a:cubicBezTo>
                        <a:cubicBezTo>
                          <a:pt x="94" y="12"/>
                          <a:pt x="94" y="13"/>
                          <a:pt x="94" y="13"/>
                        </a:cubicBezTo>
                        <a:cubicBezTo>
                          <a:pt x="94" y="13"/>
                          <a:pt x="94" y="13"/>
                          <a:pt x="93" y="13"/>
                        </a:cubicBezTo>
                        <a:cubicBezTo>
                          <a:pt x="93" y="13"/>
                          <a:pt x="93" y="13"/>
                          <a:pt x="93" y="13"/>
                        </a:cubicBezTo>
                        <a:cubicBezTo>
                          <a:pt x="93" y="13"/>
                          <a:pt x="93" y="13"/>
                          <a:pt x="93" y="13"/>
                        </a:cubicBezTo>
                        <a:cubicBezTo>
                          <a:pt x="93" y="13"/>
                          <a:pt x="93" y="13"/>
                          <a:pt x="93" y="13"/>
                        </a:cubicBezTo>
                        <a:cubicBezTo>
                          <a:pt x="93" y="13"/>
                          <a:pt x="93" y="13"/>
                          <a:pt x="93" y="13"/>
                        </a:cubicBezTo>
                        <a:cubicBezTo>
                          <a:pt x="93" y="13"/>
                          <a:pt x="93" y="13"/>
                          <a:pt x="93" y="13"/>
                        </a:cubicBezTo>
                        <a:cubicBezTo>
                          <a:pt x="93" y="13"/>
                          <a:pt x="93" y="13"/>
                          <a:pt x="93" y="13"/>
                        </a:cubicBezTo>
                        <a:cubicBezTo>
                          <a:pt x="93" y="13"/>
                          <a:pt x="93" y="13"/>
                          <a:pt x="93" y="13"/>
                        </a:cubicBezTo>
                        <a:cubicBezTo>
                          <a:pt x="92" y="14"/>
                          <a:pt x="92" y="14"/>
                          <a:pt x="81" y="14"/>
                        </a:cubicBezTo>
                        <a:cubicBezTo>
                          <a:pt x="74" y="14"/>
                          <a:pt x="64" y="14"/>
                          <a:pt x="58" y="14"/>
                        </a:cubicBezTo>
                        <a:cubicBezTo>
                          <a:pt x="57" y="14"/>
                          <a:pt x="56" y="14"/>
                          <a:pt x="56" y="14"/>
                        </a:cubicBezTo>
                        <a:cubicBezTo>
                          <a:pt x="56" y="42"/>
                          <a:pt x="56" y="42"/>
                          <a:pt x="56" y="42"/>
                        </a:cubicBezTo>
                        <a:cubicBezTo>
                          <a:pt x="56" y="44"/>
                          <a:pt x="53" y="46"/>
                          <a:pt x="49" y="48"/>
                        </a:cubicBezTo>
                        <a:cubicBezTo>
                          <a:pt x="47" y="49"/>
                          <a:pt x="45" y="50"/>
                          <a:pt x="44" y="51"/>
                        </a:cubicBezTo>
                        <a:cubicBezTo>
                          <a:pt x="44" y="70"/>
                          <a:pt x="44" y="70"/>
                          <a:pt x="44" y="70"/>
                        </a:cubicBezTo>
                        <a:cubicBezTo>
                          <a:pt x="0" y="70"/>
                          <a:pt x="0" y="70"/>
                          <a:pt x="0" y="70"/>
                        </a:cubicBezTo>
                        <a:cubicBezTo>
                          <a:pt x="0" y="74"/>
                          <a:pt x="2" y="76"/>
                          <a:pt x="4" y="78"/>
                        </a:cubicBezTo>
                        <a:cubicBezTo>
                          <a:pt x="4" y="78"/>
                          <a:pt x="5" y="79"/>
                          <a:pt x="5" y="79"/>
                        </a:cubicBezTo>
                        <a:cubicBezTo>
                          <a:pt x="8" y="82"/>
                          <a:pt x="7" y="85"/>
                          <a:pt x="7" y="88"/>
                        </a:cubicBezTo>
                        <a:cubicBezTo>
                          <a:pt x="6" y="91"/>
                          <a:pt x="6" y="94"/>
                          <a:pt x="8" y="98"/>
                        </a:cubicBezTo>
                        <a:cubicBezTo>
                          <a:pt x="12" y="103"/>
                          <a:pt x="11" y="112"/>
                          <a:pt x="4" y="122"/>
                        </a:cubicBezTo>
                        <a:cubicBezTo>
                          <a:pt x="4" y="123"/>
                          <a:pt x="4" y="124"/>
                          <a:pt x="4" y="125"/>
                        </a:cubicBezTo>
                        <a:cubicBezTo>
                          <a:pt x="4" y="124"/>
                          <a:pt x="5" y="124"/>
                          <a:pt x="5" y="123"/>
                        </a:cubicBezTo>
                        <a:cubicBezTo>
                          <a:pt x="5" y="123"/>
                          <a:pt x="5" y="123"/>
                          <a:pt x="5" y="123"/>
                        </a:cubicBezTo>
                        <a:cubicBezTo>
                          <a:pt x="6" y="123"/>
                          <a:pt x="6" y="123"/>
                          <a:pt x="6" y="123"/>
                        </a:cubicBezTo>
                        <a:cubicBezTo>
                          <a:pt x="6" y="123"/>
                          <a:pt x="7" y="123"/>
                          <a:pt x="7" y="123"/>
                        </a:cubicBezTo>
                        <a:cubicBezTo>
                          <a:pt x="7" y="123"/>
                          <a:pt x="8" y="123"/>
                          <a:pt x="8" y="123"/>
                        </a:cubicBezTo>
                        <a:cubicBezTo>
                          <a:pt x="9" y="123"/>
                          <a:pt x="10" y="123"/>
                          <a:pt x="12" y="123"/>
                        </a:cubicBezTo>
                        <a:cubicBezTo>
                          <a:pt x="14" y="123"/>
                          <a:pt x="16" y="123"/>
                          <a:pt x="17" y="123"/>
                        </a:cubicBezTo>
                        <a:cubicBezTo>
                          <a:pt x="17" y="123"/>
                          <a:pt x="17" y="123"/>
                          <a:pt x="18" y="123"/>
                        </a:cubicBezTo>
                        <a:cubicBezTo>
                          <a:pt x="19" y="123"/>
                          <a:pt x="22" y="122"/>
                          <a:pt x="25" y="122"/>
                        </a:cubicBezTo>
                        <a:cubicBezTo>
                          <a:pt x="26" y="122"/>
                          <a:pt x="27" y="122"/>
                          <a:pt x="28" y="123"/>
                        </a:cubicBezTo>
                        <a:cubicBezTo>
                          <a:pt x="30" y="124"/>
                          <a:pt x="33" y="127"/>
                          <a:pt x="34" y="128"/>
                        </a:cubicBezTo>
                        <a:cubicBezTo>
                          <a:pt x="38" y="128"/>
                          <a:pt x="38" y="128"/>
                          <a:pt x="38" y="128"/>
                        </a:cubicBezTo>
                        <a:cubicBezTo>
                          <a:pt x="39" y="129"/>
                          <a:pt x="39" y="129"/>
                          <a:pt x="39" y="129"/>
                        </a:cubicBezTo>
                        <a:cubicBezTo>
                          <a:pt x="40" y="132"/>
                          <a:pt x="43" y="137"/>
                          <a:pt x="46" y="138"/>
                        </a:cubicBezTo>
                        <a:cubicBezTo>
                          <a:pt x="46" y="139"/>
                          <a:pt x="47" y="139"/>
                          <a:pt x="47" y="139"/>
                        </a:cubicBezTo>
                        <a:cubicBezTo>
                          <a:pt x="48" y="140"/>
                          <a:pt x="49" y="141"/>
                          <a:pt x="50" y="142"/>
                        </a:cubicBezTo>
                        <a:cubicBezTo>
                          <a:pt x="50" y="142"/>
                          <a:pt x="50" y="142"/>
                          <a:pt x="50" y="142"/>
                        </a:cubicBezTo>
                        <a:cubicBezTo>
                          <a:pt x="51" y="142"/>
                          <a:pt x="51" y="143"/>
                          <a:pt x="51" y="143"/>
                        </a:cubicBezTo>
                        <a:cubicBezTo>
                          <a:pt x="51" y="143"/>
                          <a:pt x="51" y="143"/>
                          <a:pt x="51" y="143"/>
                        </a:cubicBezTo>
                        <a:cubicBezTo>
                          <a:pt x="51" y="143"/>
                          <a:pt x="51" y="143"/>
                          <a:pt x="51" y="14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9" name="Freeform 1450">
                    <a:extLst>
                      <a:ext uri="{FF2B5EF4-FFF2-40B4-BE49-F238E27FC236}">
                        <a16:creationId xmlns="" xmlns:a16="http://schemas.microsoft.com/office/drawing/2014/main" id="{D91EFDE7-4DF0-416F-A582-D1BE457269F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73"/>
                    <a:ext cx="0" cy="3"/>
                  </a:xfrm>
                  <a:custGeom>
                    <a:gdLst>
                      <a:gd name="T0" fmla="*/ 1 h 3"/>
                      <a:gd name="T1" fmla="*/ 2 h 3"/>
                      <a:gd name="T2" fmla="*/ 3 h 3"/>
                      <a:gd name="T3" fmla="*/ 3 h 3"/>
                      <a:gd name="T4" fmla="*/ 3 h 3"/>
                      <a:gd name="T5" fmla="*/ 0 h 3"/>
                      <a:gd name="T6" fmla="*/ 0 h 3"/>
                      <a:gd name="T7" fmla="*/ 1 h 3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  <a:cxn ang="0">
                        <a:pos x="0" y="T5"/>
                      </a:cxn>
                      <a:cxn ang="0">
                        <a:pos x="0" y="T6"/>
                      </a:cxn>
                      <a:cxn ang="0">
                        <a:pos x="0" y="T7"/>
                      </a:cxn>
                    </a:cxnLst>
                    <a:rect l="0" t="0" r="r" b="b"/>
                    <a:pathLst>
                      <a:path h="3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2"/>
                          <a:pt x="0" y="2"/>
                          <a:pt x="0" y="3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0" name="Freeform 1451">
                    <a:extLst>
                      <a:ext uri="{FF2B5EF4-FFF2-40B4-BE49-F238E27FC236}">
                        <a16:creationId xmlns="" xmlns:a16="http://schemas.microsoft.com/office/drawing/2014/main" id="{2115A18D-BF1F-4E6B-837A-71CA7354BCC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8" y="267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1" name="Freeform 1452">
                    <a:extLst>
                      <a:ext uri="{FF2B5EF4-FFF2-40B4-BE49-F238E27FC236}">
                        <a16:creationId xmlns="" xmlns:a16="http://schemas.microsoft.com/office/drawing/2014/main" id="{15573C4B-70E2-411C-9014-CF50A79C6DC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7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2" name="Oval 1453">
                    <a:extLst>
                      <a:ext uri="{FF2B5EF4-FFF2-40B4-BE49-F238E27FC236}">
                        <a16:creationId xmlns="" xmlns:a16="http://schemas.microsoft.com/office/drawing/2014/main" id="{29F209DC-9438-4E88-8BEB-6A9EAA6D498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576" y="2673"/>
                    <a:ext cx="1" cy="1"/>
                  </a:xfrm>
                  <a:prstGeom prst="ellipse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3" name="Freeform 1454">
                    <a:extLst>
                      <a:ext uri="{FF2B5EF4-FFF2-40B4-BE49-F238E27FC236}">
                        <a16:creationId xmlns="" xmlns:a16="http://schemas.microsoft.com/office/drawing/2014/main" id="{1C7010D0-A963-4C80-8FE2-5F76143F374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0" y="2791"/>
                    <a:ext cx="1" cy="2"/>
                  </a:xfrm>
                  <a:custGeom>
                    <a:gdLst>
                      <a:gd name="T0" fmla="*/ 0 w 1"/>
                      <a:gd name="T1" fmla="*/ 2 h 2"/>
                      <a:gd name="T2" fmla="*/ 0 w 1"/>
                      <a:gd name="T3" fmla="*/ 2 h 2"/>
                      <a:gd name="T4" fmla="*/ 1 w 1"/>
                      <a:gd name="T5" fmla="*/ 0 h 2"/>
                      <a:gd name="T6" fmla="*/ 0 w 1"/>
                      <a:gd name="T7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2">
                        <a:moveTo>
                          <a:pt x="0" y="2"/>
                        </a:move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1"/>
                          <a:pt x="1" y="1"/>
                          <a:pt x="1" y="0"/>
                        </a:cubicBezTo>
                        <a:cubicBezTo>
                          <a:pt x="1" y="1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4" name="Freeform 1455">
                    <a:extLst>
                      <a:ext uri="{FF2B5EF4-FFF2-40B4-BE49-F238E27FC236}">
                        <a16:creationId xmlns="" xmlns:a16="http://schemas.microsoft.com/office/drawing/2014/main" id="{23942BAD-EBD1-4353-9F26-539CC0E9612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34" y="2809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1" y="0"/>
                          <a:pt x="0" y="0"/>
                        </a:cubicBezTo>
                        <a:cubicBezTo>
                          <a:pt x="1" y="0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5" name="Freeform 1456">
                    <a:extLst>
                      <a:ext uri="{FF2B5EF4-FFF2-40B4-BE49-F238E27FC236}">
                        <a16:creationId xmlns="" xmlns:a16="http://schemas.microsoft.com/office/drawing/2014/main" id="{D1DF59DF-65A4-4D98-912E-5F7021F7329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31" y="2806"/>
                    <a:ext cx="3" cy="3"/>
                  </a:xfrm>
                  <a:custGeom>
                    <a:gdLst>
                      <a:gd name="T0" fmla="*/ 0 w 3"/>
                      <a:gd name="T1" fmla="*/ 0 h 3"/>
                      <a:gd name="T2" fmla="*/ 3 w 3"/>
                      <a:gd name="T3" fmla="*/ 3 h 3"/>
                      <a:gd name="T4" fmla="*/ 0 w 3"/>
                      <a:gd name="T5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" h="3">
                        <a:moveTo>
                          <a:pt x="0" y="0"/>
                        </a:moveTo>
                        <a:cubicBezTo>
                          <a:pt x="1" y="1"/>
                          <a:pt x="2" y="2"/>
                          <a:pt x="3" y="3"/>
                        </a:cubicBezTo>
                        <a:cubicBezTo>
                          <a:pt x="2" y="2"/>
                          <a:pt x="1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6" name="Freeform 1457">
                    <a:extLst>
                      <a:ext uri="{FF2B5EF4-FFF2-40B4-BE49-F238E27FC236}">
                        <a16:creationId xmlns="" xmlns:a16="http://schemas.microsoft.com/office/drawing/2014/main" id="{8DD20473-27B5-447D-87C9-9BAFBA0E244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1" y="2791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7" name="Freeform 1458">
                    <a:extLst>
                      <a:ext uri="{FF2B5EF4-FFF2-40B4-BE49-F238E27FC236}">
                        <a16:creationId xmlns="" xmlns:a16="http://schemas.microsoft.com/office/drawing/2014/main" id="{E434400A-9150-469A-B569-47462C6C10B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3" y="2791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8" name="Freeform 1459">
                    <a:extLst>
                      <a:ext uri="{FF2B5EF4-FFF2-40B4-BE49-F238E27FC236}">
                        <a16:creationId xmlns="" xmlns:a16="http://schemas.microsoft.com/office/drawing/2014/main" id="{FA485947-3424-4497-85B3-5B8D7D1AB99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4" y="2791"/>
                    <a:ext cx="3" cy="0"/>
                  </a:xfrm>
                  <a:custGeom>
                    <a:gdLst>
                      <a:gd name="T0" fmla="*/ 4 w 4"/>
                      <a:gd name="T1" fmla="*/ 0 w 4"/>
                      <a:gd name="T2" fmla="*/ 4 w 4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4">
                        <a:moveTo>
                          <a:pt x="4" y="0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4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9" name="Freeform 1460">
                    <a:extLst>
                      <a:ext uri="{FF2B5EF4-FFF2-40B4-BE49-F238E27FC236}">
                        <a16:creationId xmlns="" xmlns:a16="http://schemas.microsoft.com/office/drawing/2014/main" id="{00C23473-B23D-4D86-8AC4-3BA4E570556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02" y="2790"/>
                    <a:ext cx="8" cy="1"/>
                  </a:xfrm>
                  <a:custGeom>
                    <a:gdLst>
                      <a:gd name="T0" fmla="*/ 0 w 8"/>
                      <a:gd name="T1" fmla="*/ 1 h 1"/>
                      <a:gd name="T2" fmla="*/ 1 w 8"/>
                      <a:gd name="T3" fmla="*/ 1 h 1"/>
                      <a:gd name="T4" fmla="*/ 8 w 8"/>
                      <a:gd name="T5" fmla="*/ 0 h 1"/>
                      <a:gd name="T6" fmla="*/ 1 w 8"/>
                      <a:gd name="T7" fmla="*/ 1 h 1"/>
                      <a:gd name="T8" fmla="*/ 0 w 8"/>
                      <a:gd name="T9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1" y="1"/>
                        </a:cubicBezTo>
                        <a:cubicBezTo>
                          <a:pt x="2" y="1"/>
                          <a:pt x="5" y="0"/>
                          <a:pt x="8" y="0"/>
                        </a:cubicBezTo>
                        <a:cubicBezTo>
                          <a:pt x="5" y="0"/>
                          <a:pt x="2" y="1"/>
                          <a:pt x="1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0" name="Freeform 1461">
                    <a:extLst>
                      <a:ext uri="{FF2B5EF4-FFF2-40B4-BE49-F238E27FC236}">
                        <a16:creationId xmlns="" xmlns:a16="http://schemas.microsoft.com/office/drawing/2014/main" id="{54E282C9-A78A-4F11-A284-03BFF7D9524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5" y="268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1" name="Freeform 1462">
                    <a:extLst>
                      <a:ext uri="{FF2B5EF4-FFF2-40B4-BE49-F238E27FC236}">
                        <a16:creationId xmlns="" xmlns:a16="http://schemas.microsoft.com/office/drawing/2014/main" id="{C8B2E56E-932C-4AEB-BEE9-40E208C0E70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75" y="2686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2" name="Freeform 1463">
                    <a:extLst>
                      <a:ext uri="{FF2B5EF4-FFF2-40B4-BE49-F238E27FC236}">
                        <a16:creationId xmlns="" xmlns:a16="http://schemas.microsoft.com/office/drawing/2014/main" id="{692A45D5-5D79-48F2-A1DE-DA70EC8338F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5" y="268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3" name="Freeform 1464">
                    <a:extLst>
                      <a:ext uri="{FF2B5EF4-FFF2-40B4-BE49-F238E27FC236}">
                        <a16:creationId xmlns="" xmlns:a16="http://schemas.microsoft.com/office/drawing/2014/main" id="{C1520A85-FE3D-4B30-BB48-2D4FA78BF60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76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4" name="Freeform 1465">
                    <a:extLst>
                      <a:ext uri="{FF2B5EF4-FFF2-40B4-BE49-F238E27FC236}">
                        <a16:creationId xmlns="" xmlns:a16="http://schemas.microsoft.com/office/drawing/2014/main" id="{352DBEA2-3F24-480B-A21E-F18211D93D0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5" y="268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5" name="Freeform 1466">
                    <a:extLst>
                      <a:ext uri="{FF2B5EF4-FFF2-40B4-BE49-F238E27FC236}">
                        <a16:creationId xmlns="" xmlns:a16="http://schemas.microsoft.com/office/drawing/2014/main" id="{4D1DC673-B824-466F-BDF5-68F90933DF0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8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6" name="Freeform 1467">
                    <a:extLst>
                      <a:ext uri="{FF2B5EF4-FFF2-40B4-BE49-F238E27FC236}">
                        <a16:creationId xmlns="" xmlns:a16="http://schemas.microsoft.com/office/drawing/2014/main" id="{86B0146F-F279-472D-BCE9-D2C20047697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8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7" name="Freeform 1468">
                    <a:extLst>
                      <a:ext uri="{FF2B5EF4-FFF2-40B4-BE49-F238E27FC236}">
                        <a16:creationId xmlns="" xmlns:a16="http://schemas.microsoft.com/office/drawing/2014/main" id="{9030F56C-2084-41A2-8A37-F2D2D6C8010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8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8" name="Freeform 1469">
                    <a:extLst>
                      <a:ext uri="{FF2B5EF4-FFF2-40B4-BE49-F238E27FC236}">
                        <a16:creationId xmlns="" xmlns:a16="http://schemas.microsoft.com/office/drawing/2014/main" id="{69FDB10B-4730-4134-8604-AEBBB438055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83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9" name="Freeform 1470">
                    <a:extLst>
                      <a:ext uri="{FF2B5EF4-FFF2-40B4-BE49-F238E27FC236}">
                        <a16:creationId xmlns="" xmlns:a16="http://schemas.microsoft.com/office/drawing/2014/main" id="{4933492E-60EB-4A8C-A868-354DC123125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8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0" name="Freeform 1471">
                    <a:extLst>
                      <a:ext uri="{FF2B5EF4-FFF2-40B4-BE49-F238E27FC236}">
                        <a16:creationId xmlns="" xmlns:a16="http://schemas.microsoft.com/office/drawing/2014/main" id="{9A7F727E-1814-4AC9-8D19-D3694494CF9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78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1" name="Freeform 1472">
                    <a:extLst>
                      <a:ext uri="{FF2B5EF4-FFF2-40B4-BE49-F238E27FC236}">
                        <a16:creationId xmlns="" xmlns:a16="http://schemas.microsoft.com/office/drawing/2014/main" id="{B6EBC7C9-4943-443F-9930-AAFB5F5DFAB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79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2" name="Freeform 1473">
                    <a:extLst>
                      <a:ext uri="{FF2B5EF4-FFF2-40B4-BE49-F238E27FC236}">
                        <a16:creationId xmlns="" xmlns:a16="http://schemas.microsoft.com/office/drawing/2014/main" id="{BC4EDBCE-DDE5-4177-9CAC-3CD94E10DB5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8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3" name="Freeform 1474">
                    <a:extLst>
                      <a:ext uri="{FF2B5EF4-FFF2-40B4-BE49-F238E27FC236}">
                        <a16:creationId xmlns="" xmlns:a16="http://schemas.microsoft.com/office/drawing/2014/main" id="{784F7F2A-F8BA-42CC-AACE-193118BEC92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74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4" name="Freeform 1475">
                    <a:extLst>
                      <a:ext uri="{FF2B5EF4-FFF2-40B4-BE49-F238E27FC236}">
                        <a16:creationId xmlns="" xmlns:a16="http://schemas.microsoft.com/office/drawing/2014/main" id="{5B9E77D6-70FC-415E-A60E-FF5005AED5F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7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5" name="Freeform 1476">
                    <a:extLst>
                      <a:ext uri="{FF2B5EF4-FFF2-40B4-BE49-F238E27FC236}">
                        <a16:creationId xmlns="" xmlns:a16="http://schemas.microsoft.com/office/drawing/2014/main" id="{1947BABE-D9A7-4669-9130-1423D8392DA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37" y="2698"/>
                    <a:ext cx="176" cy="164"/>
                  </a:xfrm>
                  <a:custGeom>
                    <a:gdLst>
                      <a:gd name="T0" fmla="*/ 2 w 184"/>
                      <a:gd name="T1" fmla="*/ 125 h 171"/>
                      <a:gd name="T2" fmla="*/ 10 w 184"/>
                      <a:gd name="T3" fmla="*/ 140 h 171"/>
                      <a:gd name="T4" fmla="*/ 10 w 184"/>
                      <a:gd name="T5" fmla="*/ 142 h 171"/>
                      <a:gd name="T6" fmla="*/ 10 w 184"/>
                      <a:gd name="T7" fmla="*/ 147 h 171"/>
                      <a:gd name="T8" fmla="*/ 10 w 184"/>
                      <a:gd name="T9" fmla="*/ 148 h 171"/>
                      <a:gd name="T10" fmla="*/ 16 w 184"/>
                      <a:gd name="T11" fmla="*/ 149 h 171"/>
                      <a:gd name="T12" fmla="*/ 24 w 184"/>
                      <a:gd name="T13" fmla="*/ 149 h 171"/>
                      <a:gd name="T14" fmla="*/ 33 w 184"/>
                      <a:gd name="T15" fmla="*/ 144 h 171"/>
                      <a:gd name="T16" fmla="*/ 42 w 184"/>
                      <a:gd name="T17" fmla="*/ 156 h 171"/>
                      <a:gd name="T18" fmla="*/ 42 w 184"/>
                      <a:gd name="T19" fmla="*/ 161 h 171"/>
                      <a:gd name="T20" fmla="*/ 47 w 184"/>
                      <a:gd name="T21" fmla="*/ 170 h 171"/>
                      <a:gd name="T22" fmla="*/ 47 w 184"/>
                      <a:gd name="T23" fmla="*/ 170 h 171"/>
                      <a:gd name="T24" fmla="*/ 48 w 184"/>
                      <a:gd name="T25" fmla="*/ 169 h 171"/>
                      <a:gd name="T26" fmla="*/ 53 w 184"/>
                      <a:gd name="T27" fmla="*/ 167 h 171"/>
                      <a:gd name="T28" fmla="*/ 54 w 184"/>
                      <a:gd name="T29" fmla="*/ 168 h 171"/>
                      <a:gd name="T30" fmla="*/ 55 w 184"/>
                      <a:gd name="T31" fmla="*/ 169 h 171"/>
                      <a:gd name="T32" fmla="*/ 56 w 184"/>
                      <a:gd name="T33" fmla="*/ 170 h 171"/>
                      <a:gd name="T34" fmla="*/ 57 w 184"/>
                      <a:gd name="T35" fmla="*/ 171 h 171"/>
                      <a:gd name="T36" fmla="*/ 69 w 184"/>
                      <a:gd name="T37" fmla="*/ 166 h 171"/>
                      <a:gd name="T38" fmla="*/ 70 w 184"/>
                      <a:gd name="T39" fmla="*/ 168 h 171"/>
                      <a:gd name="T40" fmla="*/ 73 w 184"/>
                      <a:gd name="T41" fmla="*/ 167 h 171"/>
                      <a:gd name="T42" fmla="*/ 74 w 184"/>
                      <a:gd name="T43" fmla="*/ 163 h 171"/>
                      <a:gd name="T44" fmla="*/ 75 w 184"/>
                      <a:gd name="T45" fmla="*/ 161 h 171"/>
                      <a:gd name="T46" fmla="*/ 76 w 184"/>
                      <a:gd name="T47" fmla="*/ 151 h 171"/>
                      <a:gd name="T48" fmla="*/ 85 w 184"/>
                      <a:gd name="T49" fmla="*/ 146 h 171"/>
                      <a:gd name="T50" fmla="*/ 93 w 184"/>
                      <a:gd name="T51" fmla="*/ 131 h 171"/>
                      <a:gd name="T52" fmla="*/ 98 w 184"/>
                      <a:gd name="T53" fmla="*/ 134 h 171"/>
                      <a:gd name="T54" fmla="*/ 103 w 184"/>
                      <a:gd name="T55" fmla="*/ 128 h 171"/>
                      <a:gd name="T56" fmla="*/ 113 w 184"/>
                      <a:gd name="T57" fmla="*/ 124 h 171"/>
                      <a:gd name="T58" fmla="*/ 126 w 184"/>
                      <a:gd name="T59" fmla="*/ 116 h 171"/>
                      <a:gd name="T60" fmla="*/ 140 w 184"/>
                      <a:gd name="T61" fmla="*/ 115 h 171"/>
                      <a:gd name="T62" fmla="*/ 147 w 184"/>
                      <a:gd name="T63" fmla="*/ 115 h 171"/>
                      <a:gd name="T64" fmla="*/ 157 w 184"/>
                      <a:gd name="T65" fmla="*/ 112 h 171"/>
                      <a:gd name="T66" fmla="*/ 174 w 184"/>
                      <a:gd name="T67" fmla="*/ 110 h 171"/>
                      <a:gd name="T68" fmla="*/ 180 w 184"/>
                      <a:gd name="T69" fmla="*/ 105 h 171"/>
                      <a:gd name="T70" fmla="*/ 183 w 184"/>
                      <a:gd name="T71" fmla="*/ 97 h 171"/>
                      <a:gd name="T72" fmla="*/ 183 w 184"/>
                      <a:gd name="T73" fmla="*/ 95 h 171"/>
                      <a:gd name="T74" fmla="*/ 183 w 184"/>
                      <a:gd name="T75" fmla="*/ 93 h 171"/>
                      <a:gd name="T76" fmla="*/ 184 w 184"/>
                      <a:gd name="T77" fmla="*/ 87 h 171"/>
                      <a:gd name="T78" fmla="*/ 184 w 184"/>
                      <a:gd name="T79" fmla="*/ 81 h 171"/>
                      <a:gd name="T80" fmla="*/ 184 w 184"/>
                      <a:gd name="T81" fmla="*/ 72 h 171"/>
                      <a:gd name="T82" fmla="*/ 176 w 184"/>
                      <a:gd name="T83" fmla="*/ 73 h 171"/>
                      <a:gd name="T84" fmla="*/ 169 w 184"/>
                      <a:gd name="T85" fmla="*/ 61 h 171"/>
                      <a:gd name="T86" fmla="*/ 156 w 184"/>
                      <a:gd name="T87" fmla="*/ 56 h 171"/>
                      <a:gd name="T88" fmla="*/ 64 w 184"/>
                      <a:gd name="T89" fmla="*/ 0 h 171"/>
                      <a:gd name="T90" fmla="*/ 78 w 184"/>
                      <a:gd name="T91" fmla="*/ 101 h 171"/>
                      <a:gd name="T92" fmla="*/ 32 w 184"/>
                      <a:gd name="T93" fmla="*/ 113 h 171"/>
                      <a:gd name="T94" fmla="*/ 19 w 184"/>
                      <a:gd name="T95" fmla="*/ 114 h 171"/>
                      <a:gd name="T96" fmla="*/ 14 w 184"/>
                      <a:gd name="T97" fmla="*/ 118 h 171"/>
                      <a:gd name="T98" fmla="*/ 5 w 184"/>
                      <a:gd name="T99" fmla="*/ 116 h 171"/>
                      <a:gd name="T100" fmla="*/ 4 w 184"/>
                      <a:gd name="T101" fmla="*/ 119 h 171"/>
                      <a:gd name="T102" fmla="*/ 2 w 184"/>
                      <a:gd name="T103" fmla="*/ 121 h 171"/>
                      <a:gd name="T104" fmla="*/ 0 w 184"/>
                      <a:gd name="T105" fmla="*/ 121 h 17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84" h="171">
                        <a:moveTo>
                          <a:pt x="0" y="121"/>
                        </a:moveTo>
                        <a:cubicBezTo>
                          <a:pt x="2" y="125"/>
                          <a:pt x="2" y="125"/>
                          <a:pt x="2" y="125"/>
                        </a:cubicBezTo>
                        <a:cubicBezTo>
                          <a:pt x="2" y="125"/>
                          <a:pt x="2" y="125"/>
                          <a:pt x="2" y="125"/>
                        </a:cubicBezTo>
                        <a:cubicBezTo>
                          <a:pt x="2" y="127"/>
                          <a:pt x="3" y="130"/>
                          <a:pt x="3" y="131"/>
                        </a:cubicBezTo>
                        <a:cubicBezTo>
                          <a:pt x="7" y="135"/>
                          <a:pt x="10" y="137"/>
                          <a:pt x="10" y="139"/>
                        </a:cubicBezTo>
                        <a:cubicBezTo>
                          <a:pt x="10" y="139"/>
                          <a:pt x="10" y="140"/>
                          <a:pt x="10" y="140"/>
                        </a:cubicBezTo>
                        <a:cubicBezTo>
                          <a:pt x="10" y="140"/>
                          <a:pt x="10" y="141"/>
                          <a:pt x="10" y="141"/>
                        </a:cubicBezTo>
                        <a:cubicBezTo>
                          <a:pt x="10" y="141"/>
                          <a:pt x="10" y="141"/>
                          <a:pt x="10" y="141"/>
                        </a:cubicBezTo>
                        <a:cubicBezTo>
                          <a:pt x="10" y="142"/>
                          <a:pt x="10" y="142"/>
                          <a:pt x="10" y="142"/>
                        </a:cubicBezTo>
                        <a:cubicBezTo>
                          <a:pt x="10" y="143"/>
                          <a:pt x="10" y="143"/>
                          <a:pt x="10" y="144"/>
                        </a:cubicBezTo>
                        <a:cubicBezTo>
                          <a:pt x="10" y="144"/>
                          <a:pt x="10" y="144"/>
                          <a:pt x="10" y="144"/>
                        </a:cubicBezTo>
                        <a:cubicBezTo>
                          <a:pt x="10" y="147"/>
                          <a:pt x="10" y="147"/>
                          <a:pt x="10" y="147"/>
                        </a:cubicBezTo>
                        <a:cubicBezTo>
                          <a:pt x="10" y="147"/>
                          <a:pt x="10" y="147"/>
                          <a:pt x="10" y="147"/>
                        </a:cubicBezTo>
                        <a:cubicBezTo>
                          <a:pt x="10" y="148"/>
                          <a:pt x="10" y="148"/>
                          <a:pt x="10" y="148"/>
                        </a:cubicBezTo>
                        <a:cubicBezTo>
                          <a:pt x="10" y="148"/>
                          <a:pt x="10" y="148"/>
                          <a:pt x="10" y="148"/>
                        </a:cubicBezTo>
                        <a:cubicBezTo>
                          <a:pt x="10" y="148"/>
                          <a:pt x="10" y="148"/>
                          <a:pt x="10" y="148"/>
                        </a:cubicBezTo>
                        <a:cubicBezTo>
                          <a:pt x="10" y="149"/>
                          <a:pt x="10" y="149"/>
                          <a:pt x="11" y="150"/>
                        </a:cubicBezTo>
                        <a:cubicBezTo>
                          <a:pt x="13" y="148"/>
                          <a:pt x="14" y="149"/>
                          <a:pt x="16" y="149"/>
                        </a:cubicBezTo>
                        <a:cubicBezTo>
                          <a:pt x="16" y="150"/>
                          <a:pt x="16" y="150"/>
                          <a:pt x="16" y="150"/>
                        </a:cubicBezTo>
                        <a:cubicBezTo>
                          <a:pt x="17" y="148"/>
                          <a:pt x="18" y="147"/>
                          <a:pt x="20" y="147"/>
                        </a:cubicBezTo>
                        <a:cubicBezTo>
                          <a:pt x="21" y="147"/>
                          <a:pt x="22" y="148"/>
                          <a:pt x="24" y="149"/>
                        </a:cubicBezTo>
                        <a:cubicBezTo>
                          <a:pt x="24" y="149"/>
                          <a:pt x="25" y="149"/>
                          <a:pt x="25" y="149"/>
                        </a:cubicBezTo>
                        <a:cubicBezTo>
                          <a:pt x="26" y="149"/>
                          <a:pt x="28" y="147"/>
                          <a:pt x="28" y="147"/>
                        </a:cubicBezTo>
                        <a:cubicBezTo>
                          <a:pt x="31" y="145"/>
                          <a:pt x="32" y="144"/>
                          <a:pt x="33" y="144"/>
                        </a:cubicBezTo>
                        <a:cubicBezTo>
                          <a:pt x="34" y="144"/>
                          <a:pt x="34" y="144"/>
                          <a:pt x="34" y="144"/>
                        </a:cubicBezTo>
                        <a:cubicBezTo>
                          <a:pt x="37" y="144"/>
                          <a:pt x="40" y="151"/>
                          <a:pt x="40" y="154"/>
                        </a:cubicBezTo>
                        <a:cubicBezTo>
                          <a:pt x="40" y="154"/>
                          <a:pt x="41" y="155"/>
                          <a:pt x="42" y="156"/>
                        </a:cubicBezTo>
                        <a:cubicBezTo>
                          <a:pt x="43" y="157"/>
                          <a:pt x="44" y="158"/>
                          <a:pt x="44" y="159"/>
                        </a:cubicBezTo>
                        <a:cubicBezTo>
                          <a:pt x="44" y="160"/>
                          <a:pt x="44" y="161"/>
                          <a:pt x="42" y="161"/>
                        </a:cubicBezTo>
                        <a:cubicBezTo>
                          <a:pt x="42" y="161"/>
                          <a:pt x="42" y="161"/>
                          <a:pt x="42" y="161"/>
                        </a:cubicBezTo>
                        <a:cubicBezTo>
                          <a:pt x="45" y="162"/>
                          <a:pt x="45" y="165"/>
                          <a:pt x="46" y="166"/>
                        </a:cubicBezTo>
                        <a:cubicBezTo>
                          <a:pt x="46" y="167"/>
                          <a:pt x="46" y="168"/>
                          <a:pt x="46" y="168"/>
                        </a:cubicBezTo>
                        <a:cubicBezTo>
                          <a:pt x="46" y="169"/>
                          <a:pt x="47" y="169"/>
                          <a:pt x="47" y="170"/>
                        </a:cubicBezTo>
                        <a:cubicBezTo>
                          <a:pt x="47" y="170"/>
                          <a:pt x="47" y="170"/>
                          <a:pt x="47" y="170"/>
                        </a:cubicBezTo>
                        <a:cubicBezTo>
                          <a:pt x="47" y="170"/>
                          <a:pt x="47" y="170"/>
                          <a:pt x="47" y="170"/>
                        </a:cubicBezTo>
                        <a:cubicBezTo>
                          <a:pt x="47" y="170"/>
                          <a:pt x="47" y="170"/>
                          <a:pt x="47" y="170"/>
                        </a:cubicBezTo>
                        <a:cubicBezTo>
                          <a:pt x="47" y="170"/>
                          <a:pt x="48" y="170"/>
                          <a:pt x="48" y="170"/>
                        </a:cubicBezTo>
                        <a:cubicBezTo>
                          <a:pt x="48" y="170"/>
                          <a:pt x="48" y="170"/>
                          <a:pt x="48" y="170"/>
                        </a:cubicBezTo>
                        <a:cubicBezTo>
                          <a:pt x="48" y="170"/>
                          <a:pt x="48" y="170"/>
                          <a:pt x="48" y="169"/>
                        </a:cubicBezTo>
                        <a:cubicBezTo>
                          <a:pt x="49" y="168"/>
                          <a:pt x="50" y="167"/>
                          <a:pt x="51" y="167"/>
                        </a:cubicBezTo>
                        <a:cubicBezTo>
                          <a:pt x="52" y="167"/>
                          <a:pt x="52" y="167"/>
                          <a:pt x="52" y="167"/>
                        </a:cubicBezTo>
                        <a:cubicBezTo>
                          <a:pt x="53" y="167"/>
                          <a:pt x="53" y="167"/>
                          <a:pt x="53" y="167"/>
                        </a:cubicBezTo>
                        <a:cubicBezTo>
                          <a:pt x="53" y="167"/>
                          <a:pt x="53" y="167"/>
                          <a:pt x="53" y="167"/>
                        </a:cubicBezTo>
                        <a:cubicBezTo>
                          <a:pt x="54" y="167"/>
                          <a:pt x="54" y="168"/>
                          <a:pt x="54" y="168"/>
                        </a:cubicBezTo>
                        <a:cubicBezTo>
                          <a:pt x="54" y="168"/>
                          <a:pt x="54" y="168"/>
                          <a:pt x="54" y="168"/>
                        </a:cubicBezTo>
                        <a:cubicBezTo>
                          <a:pt x="54" y="168"/>
                          <a:pt x="55" y="168"/>
                          <a:pt x="55" y="168"/>
                        </a:cubicBezTo>
                        <a:cubicBezTo>
                          <a:pt x="55" y="168"/>
                          <a:pt x="55" y="168"/>
                          <a:pt x="55" y="169"/>
                        </a:cubicBezTo>
                        <a:cubicBezTo>
                          <a:pt x="55" y="169"/>
                          <a:pt x="55" y="169"/>
                          <a:pt x="55" y="169"/>
                        </a:cubicBezTo>
                        <a:cubicBezTo>
                          <a:pt x="56" y="169"/>
                          <a:pt x="56" y="169"/>
                          <a:pt x="56" y="169"/>
                        </a:cubicBezTo>
                        <a:cubicBezTo>
                          <a:pt x="56" y="169"/>
                          <a:pt x="56" y="169"/>
                          <a:pt x="56" y="170"/>
                        </a:cubicBezTo>
                        <a:cubicBezTo>
                          <a:pt x="56" y="170"/>
                          <a:pt x="56" y="170"/>
                          <a:pt x="56" y="170"/>
                        </a:cubicBezTo>
                        <a:cubicBezTo>
                          <a:pt x="56" y="170"/>
                          <a:pt x="56" y="170"/>
                          <a:pt x="57" y="170"/>
                        </a:cubicBezTo>
                        <a:cubicBezTo>
                          <a:pt x="57" y="170"/>
                          <a:pt x="57" y="170"/>
                          <a:pt x="57" y="170"/>
                        </a:cubicBezTo>
                        <a:cubicBezTo>
                          <a:pt x="57" y="170"/>
                          <a:pt x="57" y="171"/>
                          <a:pt x="57" y="171"/>
                        </a:cubicBezTo>
                        <a:cubicBezTo>
                          <a:pt x="57" y="171"/>
                          <a:pt x="57" y="171"/>
                          <a:pt x="57" y="171"/>
                        </a:cubicBezTo>
                        <a:cubicBezTo>
                          <a:pt x="58" y="171"/>
                          <a:pt x="60" y="169"/>
                          <a:pt x="60" y="168"/>
                        </a:cubicBezTo>
                        <a:cubicBezTo>
                          <a:pt x="61" y="165"/>
                          <a:pt x="67" y="163"/>
                          <a:pt x="69" y="166"/>
                        </a:cubicBezTo>
                        <a:cubicBezTo>
                          <a:pt x="69" y="166"/>
                          <a:pt x="70" y="167"/>
                          <a:pt x="69" y="168"/>
                        </a:cubicBezTo>
                        <a:cubicBezTo>
                          <a:pt x="69" y="168"/>
                          <a:pt x="69" y="168"/>
                          <a:pt x="69" y="169"/>
                        </a:cubicBezTo>
                        <a:cubicBezTo>
                          <a:pt x="70" y="168"/>
                          <a:pt x="70" y="168"/>
                          <a:pt x="70" y="168"/>
                        </a:cubicBezTo>
                        <a:cubicBezTo>
                          <a:pt x="71" y="168"/>
                          <a:pt x="71" y="167"/>
                          <a:pt x="72" y="167"/>
                        </a:cubicBezTo>
                        <a:cubicBezTo>
                          <a:pt x="72" y="167"/>
                          <a:pt x="72" y="167"/>
                          <a:pt x="73" y="167"/>
                        </a:cubicBezTo>
                        <a:cubicBezTo>
                          <a:pt x="73" y="167"/>
                          <a:pt x="73" y="167"/>
                          <a:pt x="73" y="167"/>
                        </a:cubicBezTo>
                        <a:cubicBezTo>
                          <a:pt x="73" y="167"/>
                          <a:pt x="73" y="166"/>
                          <a:pt x="73" y="166"/>
                        </a:cubicBezTo>
                        <a:cubicBezTo>
                          <a:pt x="74" y="166"/>
                          <a:pt x="74" y="165"/>
                          <a:pt x="74" y="165"/>
                        </a:cubicBezTo>
                        <a:cubicBezTo>
                          <a:pt x="74" y="164"/>
                          <a:pt x="74" y="164"/>
                          <a:pt x="74" y="163"/>
                        </a:cubicBezTo>
                        <a:cubicBezTo>
                          <a:pt x="74" y="163"/>
                          <a:pt x="75" y="163"/>
                          <a:pt x="75" y="163"/>
                        </a:cubicBezTo>
                        <a:cubicBezTo>
                          <a:pt x="75" y="162"/>
                          <a:pt x="75" y="162"/>
                          <a:pt x="75" y="161"/>
                        </a:cubicBezTo>
                        <a:cubicBezTo>
                          <a:pt x="75" y="161"/>
                          <a:pt x="75" y="161"/>
                          <a:pt x="75" y="161"/>
                        </a:cubicBezTo>
                        <a:cubicBezTo>
                          <a:pt x="76" y="160"/>
                          <a:pt x="76" y="160"/>
                          <a:pt x="76" y="159"/>
                        </a:cubicBezTo>
                        <a:cubicBezTo>
                          <a:pt x="76" y="159"/>
                          <a:pt x="76" y="158"/>
                          <a:pt x="75" y="157"/>
                        </a:cubicBezTo>
                        <a:cubicBezTo>
                          <a:pt x="75" y="155"/>
                          <a:pt x="74" y="152"/>
                          <a:pt x="76" y="151"/>
                        </a:cubicBezTo>
                        <a:cubicBezTo>
                          <a:pt x="77" y="151"/>
                          <a:pt x="78" y="151"/>
                          <a:pt x="79" y="151"/>
                        </a:cubicBezTo>
                        <a:cubicBezTo>
                          <a:pt x="82" y="151"/>
                          <a:pt x="83" y="150"/>
                          <a:pt x="84" y="148"/>
                        </a:cubicBezTo>
                        <a:cubicBezTo>
                          <a:pt x="85" y="147"/>
                          <a:pt x="85" y="146"/>
                          <a:pt x="85" y="146"/>
                        </a:cubicBezTo>
                        <a:cubicBezTo>
                          <a:pt x="86" y="143"/>
                          <a:pt x="87" y="142"/>
                          <a:pt x="88" y="141"/>
                        </a:cubicBezTo>
                        <a:cubicBezTo>
                          <a:pt x="88" y="137"/>
                          <a:pt x="89" y="133"/>
                          <a:pt x="92" y="132"/>
                        </a:cubicBezTo>
                        <a:cubicBezTo>
                          <a:pt x="92" y="131"/>
                          <a:pt x="92" y="131"/>
                          <a:pt x="93" y="131"/>
                        </a:cubicBezTo>
                        <a:cubicBezTo>
                          <a:pt x="93" y="131"/>
                          <a:pt x="94" y="132"/>
                          <a:pt x="94" y="132"/>
                        </a:cubicBezTo>
                        <a:cubicBezTo>
                          <a:pt x="95" y="132"/>
                          <a:pt x="95" y="132"/>
                          <a:pt x="95" y="132"/>
                        </a:cubicBezTo>
                        <a:cubicBezTo>
                          <a:pt x="96" y="133"/>
                          <a:pt x="98" y="134"/>
                          <a:pt x="98" y="134"/>
                        </a:cubicBezTo>
                        <a:cubicBezTo>
                          <a:pt x="98" y="134"/>
                          <a:pt x="98" y="134"/>
                          <a:pt x="98" y="134"/>
                        </a:cubicBezTo>
                        <a:cubicBezTo>
                          <a:pt x="99" y="130"/>
                          <a:pt x="101" y="130"/>
                          <a:pt x="102" y="129"/>
                        </a:cubicBezTo>
                        <a:cubicBezTo>
                          <a:pt x="103" y="129"/>
                          <a:pt x="103" y="129"/>
                          <a:pt x="103" y="128"/>
                        </a:cubicBezTo>
                        <a:cubicBezTo>
                          <a:pt x="104" y="125"/>
                          <a:pt x="106" y="123"/>
                          <a:pt x="108" y="123"/>
                        </a:cubicBezTo>
                        <a:cubicBezTo>
                          <a:pt x="109" y="123"/>
                          <a:pt x="110" y="124"/>
                          <a:pt x="111" y="124"/>
                        </a:cubicBezTo>
                        <a:cubicBezTo>
                          <a:pt x="112" y="124"/>
                          <a:pt x="113" y="124"/>
                          <a:pt x="113" y="124"/>
                        </a:cubicBezTo>
                        <a:cubicBezTo>
                          <a:pt x="113" y="121"/>
                          <a:pt x="116" y="120"/>
                          <a:pt x="118" y="120"/>
                        </a:cubicBezTo>
                        <a:cubicBezTo>
                          <a:pt x="120" y="120"/>
                          <a:pt x="122" y="119"/>
                          <a:pt x="124" y="118"/>
                        </a:cubicBezTo>
                        <a:cubicBezTo>
                          <a:pt x="124" y="117"/>
                          <a:pt x="125" y="117"/>
                          <a:pt x="126" y="116"/>
                        </a:cubicBezTo>
                        <a:cubicBezTo>
                          <a:pt x="128" y="115"/>
                          <a:pt x="130" y="113"/>
                          <a:pt x="132" y="113"/>
                        </a:cubicBezTo>
                        <a:cubicBezTo>
                          <a:pt x="133" y="113"/>
                          <a:pt x="134" y="114"/>
                          <a:pt x="134" y="114"/>
                        </a:cubicBezTo>
                        <a:cubicBezTo>
                          <a:pt x="135" y="115"/>
                          <a:pt x="136" y="115"/>
                          <a:pt x="140" y="115"/>
                        </a:cubicBezTo>
                        <a:cubicBezTo>
                          <a:pt x="141" y="115"/>
                          <a:pt x="141" y="115"/>
                          <a:pt x="141" y="115"/>
                        </a:cubicBezTo>
                        <a:cubicBezTo>
                          <a:pt x="144" y="115"/>
                          <a:pt x="146" y="115"/>
                          <a:pt x="146" y="115"/>
                        </a:cubicBezTo>
                        <a:cubicBezTo>
                          <a:pt x="146" y="115"/>
                          <a:pt x="147" y="115"/>
                          <a:pt x="147" y="115"/>
                        </a:cubicBezTo>
                        <a:cubicBezTo>
                          <a:pt x="147" y="115"/>
                          <a:pt x="147" y="114"/>
                          <a:pt x="148" y="114"/>
                        </a:cubicBezTo>
                        <a:cubicBezTo>
                          <a:pt x="149" y="113"/>
                          <a:pt x="150" y="113"/>
                          <a:pt x="152" y="112"/>
                        </a:cubicBezTo>
                        <a:cubicBezTo>
                          <a:pt x="153" y="112"/>
                          <a:pt x="155" y="111"/>
                          <a:pt x="157" y="112"/>
                        </a:cubicBezTo>
                        <a:cubicBezTo>
                          <a:pt x="157" y="112"/>
                          <a:pt x="158" y="112"/>
                          <a:pt x="159" y="112"/>
                        </a:cubicBezTo>
                        <a:cubicBezTo>
                          <a:pt x="161" y="112"/>
                          <a:pt x="164" y="111"/>
                          <a:pt x="167" y="111"/>
                        </a:cubicBezTo>
                        <a:cubicBezTo>
                          <a:pt x="170" y="110"/>
                          <a:pt x="172" y="110"/>
                          <a:pt x="174" y="110"/>
                        </a:cubicBezTo>
                        <a:cubicBezTo>
                          <a:pt x="176" y="110"/>
                          <a:pt x="177" y="109"/>
                          <a:pt x="179" y="107"/>
                        </a:cubicBezTo>
                        <a:cubicBezTo>
                          <a:pt x="179" y="106"/>
                          <a:pt x="179" y="106"/>
                          <a:pt x="180" y="105"/>
                        </a:cubicBezTo>
                        <a:cubicBezTo>
                          <a:pt x="180" y="105"/>
                          <a:pt x="180" y="105"/>
                          <a:pt x="180" y="105"/>
                        </a:cubicBezTo>
                        <a:cubicBezTo>
                          <a:pt x="180" y="104"/>
                          <a:pt x="181" y="103"/>
                          <a:pt x="181" y="102"/>
                        </a:cubicBezTo>
                        <a:cubicBezTo>
                          <a:pt x="182" y="100"/>
                          <a:pt x="182" y="99"/>
                          <a:pt x="182" y="98"/>
                        </a:cubicBezTo>
                        <a:cubicBezTo>
                          <a:pt x="183" y="98"/>
                          <a:pt x="183" y="98"/>
                          <a:pt x="183" y="97"/>
                        </a:cubicBezTo>
                        <a:cubicBezTo>
                          <a:pt x="183" y="97"/>
                          <a:pt x="183" y="97"/>
                          <a:pt x="183" y="97"/>
                        </a:cubicBezTo>
                        <a:cubicBezTo>
                          <a:pt x="183" y="96"/>
                          <a:pt x="183" y="96"/>
                          <a:pt x="183" y="96"/>
                        </a:cubicBezTo>
                        <a:cubicBezTo>
                          <a:pt x="183" y="96"/>
                          <a:pt x="183" y="96"/>
                          <a:pt x="183" y="95"/>
                        </a:cubicBezTo>
                        <a:cubicBezTo>
                          <a:pt x="183" y="95"/>
                          <a:pt x="183" y="95"/>
                          <a:pt x="183" y="95"/>
                        </a:cubicBezTo>
                        <a:cubicBezTo>
                          <a:pt x="183" y="94"/>
                          <a:pt x="183" y="94"/>
                          <a:pt x="183" y="93"/>
                        </a:cubicBezTo>
                        <a:cubicBezTo>
                          <a:pt x="183" y="93"/>
                          <a:pt x="183" y="93"/>
                          <a:pt x="183" y="93"/>
                        </a:cubicBezTo>
                        <a:cubicBezTo>
                          <a:pt x="183" y="92"/>
                          <a:pt x="183" y="91"/>
                          <a:pt x="183" y="90"/>
                        </a:cubicBezTo>
                        <a:cubicBezTo>
                          <a:pt x="183" y="90"/>
                          <a:pt x="183" y="90"/>
                          <a:pt x="184" y="90"/>
                        </a:cubicBezTo>
                        <a:cubicBezTo>
                          <a:pt x="184" y="89"/>
                          <a:pt x="184" y="88"/>
                          <a:pt x="184" y="87"/>
                        </a:cubicBezTo>
                        <a:cubicBezTo>
                          <a:pt x="184" y="86"/>
                          <a:pt x="184" y="86"/>
                          <a:pt x="184" y="86"/>
                        </a:cubicBezTo>
                        <a:cubicBezTo>
                          <a:pt x="184" y="85"/>
                          <a:pt x="184" y="84"/>
                          <a:pt x="184" y="83"/>
                        </a:cubicBezTo>
                        <a:cubicBezTo>
                          <a:pt x="184" y="82"/>
                          <a:pt x="184" y="82"/>
                          <a:pt x="184" y="81"/>
                        </a:cubicBezTo>
                        <a:cubicBezTo>
                          <a:pt x="184" y="80"/>
                          <a:pt x="184" y="79"/>
                          <a:pt x="184" y="77"/>
                        </a:cubicBezTo>
                        <a:cubicBezTo>
                          <a:pt x="184" y="77"/>
                          <a:pt x="184" y="77"/>
                          <a:pt x="184" y="76"/>
                        </a:cubicBezTo>
                        <a:cubicBezTo>
                          <a:pt x="184" y="75"/>
                          <a:pt x="184" y="73"/>
                          <a:pt x="184" y="72"/>
                        </a:cubicBezTo>
                        <a:cubicBezTo>
                          <a:pt x="184" y="71"/>
                          <a:pt x="184" y="71"/>
                          <a:pt x="184" y="71"/>
                        </a:cubicBezTo>
                        <a:cubicBezTo>
                          <a:pt x="181" y="72"/>
                          <a:pt x="178" y="72"/>
                          <a:pt x="177" y="72"/>
                        </a:cubicBezTo>
                        <a:cubicBezTo>
                          <a:pt x="177" y="73"/>
                          <a:pt x="176" y="73"/>
                          <a:pt x="176" y="73"/>
                        </a:cubicBezTo>
                        <a:cubicBezTo>
                          <a:pt x="174" y="73"/>
                          <a:pt x="174" y="73"/>
                          <a:pt x="174" y="73"/>
                        </a:cubicBezTo>
                        <a:cubicBezTo>
                          <a:pt x="174" y="71"/>
                          <a:pt x="174" y="71"/>
                          <a:pt x="174" y="71"/>
                        </a:cubicBezTo>
                        <a:cubicBezTo>
                          <a:pt x="174" y="71"/>
                          <a:pt x="174" y="63"/>
                          <a:pt x="169" y="61"/>
                        </a:cubicBezTo>
                        <a:cubicBezTo>
                          <a:pt x="164" y="58"/>
                          <a:pt x="157" y="57"/>
                          <a:pt x="157" y="57"/>
                        </a:cubicBezTo>
                        <a:cubicBezTo>
                          <a:pt x="156" y="57"/>
                          <a:pt x="156" y="57"/>
                          <a:pt x="156" y="57"/>
                        </a:cubicBezTo>
                        <a:cubicBezTo>
                          <a:pt x="156" y="56"/>
                          <a:pt x="156" y="56"/>
                          <a:pt x="156" y="56"/>
                        </a:cubicBezTo>
                        <a:cubicBezTo>
                          <a:pt x="156" y="56"/>
                          <a:pt x="152" y="49"/>
                          <a:pt x="149" y="46"/>
                        </a:cubicBezTo>
                        <a:cubicBezTo>
                          <a:pt x="147" y="44"/>
                          <a:pt x="118" y="25"/>
                          <a:pt x="80" y="0"/>
                        </a:cubicBezTo>
                        <a:cubicBezTo>
                          <a:pt x="64" y="0"/>
                          <a:pt x="64" y="0"/>
                          <a:pt x="64" y="0"/>
                        </a:cubicBezTo>
                        <a:cubicBezTo>
                          <a:pt x="75" y="96"/>
                          <a:pt x="75" y="96"/>
                          <a:pt x="75" y="96"/>
                        </a:cubicBezTo>
                        <a:cubicBezTo>
                          <a:pt x="78" y="100"/>
                          <a:pt x="78" y="100"/>
                          <a:pt x="78" y="100"/>
                        </a:cubicBezTo>
                        <a:cubicBezTo>
                          <a:pt x="78" y="101"/>
                          <a:pt x="78" y="101"/>
                          <a:pt x="78" y="101"/>
                        </a:cubicBezTo>
                        <a:cubicBezTo>
                          <a:pt x="79" y="107"/>
                          <a:pt x="78" y="111"/>
                          <a:pt x="76" y="112"/>
                        </a:cubicBezTo>
                        <a:cubicBezTo>
                          <a:pt x="75" y="113"/>
                          <a:pt x="74" y="113"/>
                          <a:pt x="52" y="113"/>
                        </a:cubicBezTo>
                        <a:cubicBezTo>
                          <a:pt x="44" y="113"/>
                          <a:pt x="36" y="113"/>
                          <a:pt x="32" y="113"/>
                        </a:cubicBezTo>
                        <a:cubicBezTo>
                          <a:pt x="32" y="113"/>
                          <a:pt x="31" y="113"/>
                          <a:pt x="31" y="113"/>
                        </a:cubicBezTo>
                        <a:cubicBezTo>
                          <a:pt x="30" y="113"/>
                          <a:pt x="26" y="115"/>
                          <a:pt x="24" y="115"/>
                        </a:cubicBezTo>
                        <a:cubicBezTo>
                          <a:pt x="22" y="115"/>
                          <a:pt x="21" y="115"/>
                          <a:pt x="19" y="114"/>
                        </a:cubicBezTo>
                        <a:cubicBezTo>
                          <a:pt x="19" y="114"/>
                          <a:pt x="18" y="114"/>
                          <a:pt x="17" y="114"/>
                        </a:cubicBezTo>
                        <a:cubicBezTo>
                          <a:pt x="17" y="114"/>
                          <a:pt x="17" y="114"/>
                          <a:pt x="17" y="114"/>
                        </a:cubicBezTo>
                        <a:cubicBezTo>
                          <a:pt x="17" y="115"/>
                          <a:pt x="16" y="118"/>
                          <a:pt x="14" y="118"/>
                        </a:cubicBezTo>
                        <a:cubicBezTo>
                          <a:pt x="12" y="118"/>
                          <a:pt x="11" y="117"/>
                          <a:pt x="9" y="115"/>
                        </a:cubicBezTo>
                        <a:cubicBezTo>
                          <a:pt x="7" y="113"/>
                          <a:pt x="6" y="113"/>
                          <a:pt x="6" y="113"/>
                        </a:cubicBezTo>
                        <a:cubicBezTo>
                          <a:pt x="6" y="113"/>
                          <a:pt x="5" y="114"/>
                          <a:pt x="5" y="116"/>
                        </a:cubicBezTo>
                        <a:cubicBezTo>
                          <a:pt x="5" y="117"/>
                          <a:pt x="5" y="117"/>
                          <a:pt x="5" y="118"/>
                        </a:cubicBezTo>
                        <a:cubicBezTo>
                          <a:pt x="5" y="118"/>
                          <a:pt x="5" y="118"/>
                          <a:pt x="5" y="118"/>
                        </a:cubicBezTo>
                        <a:cubicBezTo>
                          <a:pt x="5" y="118"/>
                          <a:pt x="4" y="119"/>
                          <a:pt x="4" y="119"/>
                        </a:cubicBezTo>
                        <a:cubicBezTo>
                          <a:pt x="4" y="119"/>
                          <a:pt x="4" y="119"/>
                          <a:pt x="4" y="119"/>
                        </a:cubicBezTo>
                        <a:cubicBezTo>
                          <a:pt x="3" y="120"/>
                          <a:pt x="3" y="120"/>
                          <a:pt x="3" y="120"/>
                        </a:cubicBezTo>
                        <a:cubicBezTo>
                          <a:pt x="2" y="120"/>
                          <a:pt x="2" y="120"/>
                          <a:pt x="2" y="121"/>
                        </a:cubicBezTo>
                        <a:cubicBezTo>
                          <a:pt x="2" y="121"/>
                          <a:pt x="1" y="121"/>
                          <a:pt x="0" y="121"/>
                        </a:cubicBezTo>
                        <a:cubicBezTo>
                          <a:pt x="0" y="121"/>
                          <a:pt x="0" y="121"/>
                          <a:pt x="0" y="121"/>
                        </a:cubicBezTo>
                        <a:cubicBezTo>
                          <a:pt x="0" y="121"/>
                          <a:pt x="0" y="121"/>
                          <a:pt x="0" y="12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6" name="Freeform 1477">
                    <a:extLst>
                      <a:ext uri="{FF2B5EF4-FFF2-40B4-BE49-F238E27FC236}">
                        <a16:creationId xmlns="" xmlns:a16="http://schemas.microsoft.com/office/drawing/2014/main" id="{CAEE2CE5-E3E5-4326-8E2B-A60787A0380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86" y="2752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0 w 1"/>
                      <a:gd name="T3" fmla="*/ 1 h 1"/>
                      <a:gd name="T4" fmla="*/ 1 w 1"/>
                      <a:gd name="T5" fmla="*/ 1 h 1"/>
                      <a:gd name="T6" fmla="*/ 0 w 1"/>
                      <a:gd name="T7" fmla="*/ 1 h 1"/>
                      <a:gd name="T8" fmla="*/ 0 w 1"/>
                      <a:gd name="T9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lnTo>
                          <a:pt x="0" y="1"/>
                        </a:lnTo>
                        <a:lnTo>
                          <a:pt x="1" y="1"/>
                        </a:lnTo>
                        <a:lnTo>
                          <a:pt x="0" y="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7" name="Freeform 1478">
                    <a:extLst>
                      <a:ext uri="{FF2B5EF4-FFF2-40B4-BE49-F238E27FC236}">
                        <a16:creationId xmlns="" xmlns:a16="http://schemas.microsoft.com/office/drawing/2014/main" id="{777C1DE7-9960-46EA-B599-8D9CD6C0092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06" y="2766"/>
                    <a:ext cx="7" cy="1"/>
                  </a:xfrm>
                  <a:custGeom>
                    <a:gdLst>
                      <a:gd name="T0" fmla="*/ 0 w 7"/>
                      <a:gd name="T1" fmla="*/ 1 h 1"/>
                      <a:gd name="T2" fmla="*/ 7 w 7"/>
                      <a:gd name="T3" fmla="*/ 0 h 1"/>
                      <a:gd name="T4" fmla="*/ 7 w 7"/>
                      <a:gd name="T5" fmla="*/ 0 h 1"/>
                      <a:gd name="T6" fmla="*/ 0 w 7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7" h="1">
                        <a:moveTo>
                          <a:pt x="0" y="1"/>
                        </a:moveTo>
                        <a:cubicBezTo>
                          <a:pt x="1" y="1"/>
                          <a:pt x="4" y="1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4" y="1"/>
                          <a:pt x="1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8" name="Freeform 1479">
                    <a:extLst>
                      <a:ext uri="{FF2B5EF4-FFF2-40B4-BE49-F238E27FC236}">
                        <a16:creationId xmlns="" xmlns:a16="http://schemas.microsoft.com/office/drawing/2014/main" id="{3170E65C-5914-48A6-A224-5373703D5BF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46" y="2832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9" name="Freeform 1480">
                    <a:extLst>
                      <a:ext uri="{FF2B5EF4-FFF2-40B4-BE49-F238E27FC236}">
                        <a16:creationId xmlns="" xmlns:a16="http://schemas.microsoft.com/office/drawing/2014/main" id="{29FA3F4C-6EE2-40B9-834D-204A9438577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46" y="2833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0" name="Oval 1481">
                    <a:extLst>
                      <a:ext uri="{FF2B5EF4-FFF2-40B4-BE49-F238E27FC236}">
                        <a16:creationId xmlns="" xmlns:a16="http://schemas.microsoft.com/office/drawing/2014/main" id="{A939146C-91C0-46D7-B51A-11005C831E3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537" y="2814"/>
                    <a:ext cx="1" cy="1"/>
                  </a:xfrm>
                  <a:prstGeom prst="ellipse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1" name="Freeform 1482">
                    <a:extLst>
                      <a:ext uri="{FF2B5EF4-FFF2-40B4-BE49-F238E27FC236}">
                        <a16:creationId xmlns="" xmlns:a16="http://schemas.microsoft.com/office/drawing/2014/main" id="{1095D525-4752-4C2B-851F-149B7AC28A3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46" y="2839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0 h 1"/>
                      <a:gd name="T3" fmla="*/ 0 h 1"/>
                      <a:gd name="T4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2" name="Freeform 1483">
                    <a:extLst>
                      <a:ext uri="{FF2B5EF4-FFF2-40B4-BE49-F238E27FC236}">
                        <a16:creationId xmlns="" xmlns:a16="http://schemas.microsoft.com/office/drawing/2014/main" id="{29A79B48-6450-4015-89D6-4E5B2AB5649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90" y="2860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3" name="Freeform 1484">
                    <a:extLst>
                      <a:ext uri="{FF2B5EF4-FFF2-40B4-BE49-F238E27FC236}">
                        <a16:creationId xmlns="" xmlns:a16="http://schemas.microsoft.com/office/drawing/2014/main" id="{5254AE0E-90C0-44CE-86DE-1DB9DABDAD1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90" y="2861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4" name="Freeform 1485">
                    <a:extLst>
                      <a:ext uri="{FF2B5EF4-FFF2-40B4-BE49-F238E27FC236}">
                        <a16:creationId xmlns="" xmlns:a16="http://schemas.microsoft.com/office/drawing/2014/main" id="{ED396D7C-5467-4D97-8958-8583E469C30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88" y="2859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5" name="Freeform 1486">
                    <a:extLst>
                      <a:ext uri="{FF2B5EF4-FFF2-40B4-BE49-F238E27FC236}">
                        <a16:creationId xmlns="" xmlns:a16="http://schemas.microsoft.com/office/drawing/2014/main" id="{6027276D-5595-43F5-ACCF-237BBD7E48A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83" y="2858"/>
                    <a:ext cx="2" cy="2"/>
                  </a:xfrm>
                  <a:custGeom>
                    <a:gdLst>
                      <a:gd name="T0" fmla="*/ 0 w 3"/>
                      <a:gd name="T1" fmla="*/ 2 h 2"/>
                      <a:gd name="T2" fmla="*/ 3 w 3"/>
                      <a:gd name="T3" fmla="*/ 0 h 2"/>
                      <a:gd name="T4" fmla="*/ 0 w 3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" h="2">
                        <a:moveTo>
                          <a:pt x="0" y="2"/>
                        </a:moveTo>
                        <a:cubicBezTo>
                          <a:pt x="1" y="1"/>
                          <a:pt x="2" y="0"/>
                          <a:pt x="3" y="0"/>
                        </a:cubicBezTo>
                        <a:cubicBezTo>
                          <a:pt x="2" y="0"/>
                          <a:pt x="1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6" name="Freeform 1487">
                    <a:extLst>
                      <a:ext uri="{FF2B5EF4-FFF2-40B4-BE49-F238E27FC236}">
                        <a16:creationId xmlns="" xmlns:a16="http://schemas.microsoft.com/office/drawing/2014/main" id="{3EEBFCC8-B6FD-461C-B0D8-1B2B500937A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87" y="2858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1" y="0"/>
                          <a:pt x="0" y="0"/>
                        </a:cubicBezTo>
                        <a:cubicBezTo>
                          <a:pt x="1" y="0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7" name="Freeform 1488">
                    <a:extLst>
                      <a:ext uri="{FF2B5EF4-FFF2-40B4-BE49-F238E27FC236}">
                        <a16:creationId xmlns="" xmlns:a16="http://schemas.microsoft.com/office/drawing/2014/main" id="{D485EC31-B983-488D-80C5-1CBA514D967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86" y="2858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8" name="Freeform 1489">
                    <a:extLst>
                      <a:ext uri="{FF2B5EF4-FFF2-40B4-BE49-F238E27FC236}">
                        <a16:creationId xmlns="" xmlns:a16="http://schemas.microsoft.com/office/drawing/2014/main" id="{BC6B98A7-556B-4F27-9940-BCA9CC2EC58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89" y="286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9" name="Freeform 1490">
                    <a:extLst>
                      <a:ext uri="{FF2B5EF4-FFF2-40B4-BE49-F238E27FC236}">
                        <a16:creationId xmlns="" xmlns:a16="http://schemas.microsoft.com/office/drawing/2014/main" id="{239D1DEE-45DB-4B75-9C42-3CF573F9D9B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06" y="2858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0" name="Freeform 1491">
                    <a:extLst>
                      <a:ext uri="{FF2B5EF4-FFF2-40B4-BE49-F238E27FC236}">
                        <a16:creationId xmlns="" xmlns:a16="http://schemas.microsoft.com/office/drawing/2014/main" id="{BCE0FEA2-FE4D-4453-BDE0-13CD746F320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83" y="2860"/>
                    <a:ext cx="0" cy="1"/>
                  </a:xfrm>
                  <a:custGeom>
                    <a:gdLst>
                      <a:gd name="T0" fmla="*/ 1 h 1"/>
                      <a:gd name="T1" fmla="*/ 1 h 1"/>
                      <a:gd name="T2" fmla="*/ 0 h 1"/>
                      <a:gd name="T3" fmla="*/ 1 h 1"/>
                      <a:gd name="T4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1" name="Freeform 1492">
                    <a:extLst>
                      <a:ext uri="{FF2B5EF4-FFF2-40B4-BE49-F238E27FC236}">
                        <a16:creationId xmlns="" xmlns:a16="http://schemas.microsoft.com/office/drawing/2014/main" id="{EB93761E-5005-4873-881A-970E479BE84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91" y="2861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2" name="Freeform 1493">
                    <a:extLst>
                      <a:ext uri="{FF2B5EF4-FFF2-40B4-BE49-F238E27FC236}">
                        <a16:creationId xmlns="" xmlns:a16="http://schemas.microsoft.com/office/drawing/2014/main" id="{80180D7A-4F1D-4605-8C42-72961A8B3AC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82" y="286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3" name="Freeform 1494">
                    <a:extLst>
                      <a:ext uri="{FF2B5EF4-FFF2-40B4-BE49-F238E27FC236}">
                        <a16:creationId xmlns="" xmlns:a16="http://schemas.microsoft.com/office/drawing/2014/main" id="{B1478EC9-E85B-46B2-8A79-10FAFDF8270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81" y="2859"/>
                    <a:ext cx="1" cy="2"/>
                  </a:xfrm>
                  <a:custGeom>
                    <a:gdLst>
                      <a:gd name="T0" fmla="*/ 1 w 1"/>
                      <a:gd name="T1" fmla="*/ 2 h 2"/>
                      <a:gd name="T2" fmla="*/ 0 w 1"/>
                      <a:gd name="T3" fmla="*/ 0 h 2"/>
                      <a:gd name="T4" fmla="*/ 1 w 1"/>
                      <a:gd name="T5" fmla="*/ 1 h 2"/>
                      <a:gd name="T6" fmla="*/ 1 w 1"/>
                      <a:gd name="T7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2">
                        <a:moveTo>
                          <a:pt x="1" y="2"/>
                        </a:moveTo>
                        <a:cubicBezTo>
                          <a:pt x="1" y="1"/>
                          <a:pt x="0" y="1"/>
                          <a:pt x="0" y="0"/>
                        </a:cubicBezTo>
                        <a:cubicBezTo>
                          <a:pt x="0" y="1"/>
                          <a:pt x="1" y="1"/>
                          <a:pt x="1" y="1"/>
                        </a:cubicBezTo>
                        <a:cubicBezTo>
                          <a:pt x="1" y="2"/>
                          <a:pt x="1" y="2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4" name="Freeform 1495">
                    <a:extLst>
                      <a:ext uri="{FF2B5EF4-FFF2-40B4-BE49-F238E27FC236}">
                        <a16:creationId xmlns="" xmlns:a16="http://schemas.microsoft.com/office/drawing/2014/main" id="{0436D454-24F3-4ABF-8B7E-B23FAB39C74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46" y="2836"/>
                    <a:ext cx="0" cy="3"/>
                  </a:xfrm>
                  <a:custGeom>
                    <a:gdLst>
                      <a:gd name="T0" fmla="*/ 0 h 3"/>
                      <a:gd name="T1" fmla="*/ 0 h 3"/>
                      <a:gd name="T2" fmla="*/ 3 h 3"/>
                      <a:gd name="T3" fmla="*/ 3 h 3"/>
                      <a:gd name="T4" fmla="*/ 0 h 3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</a:cxnLst>
                    <a:rect l="0" t="0" r="r" b="b"/>
                    <a:pathLst>
                      <a:path h="3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0" y="2"/>
                          <a:pt x="0" y="3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5" name="Freeform 1496">
                    <a:extLst>
                      <a:ext uri="{FF2B5EF4-FFF2-40B4-BE49-F238E27FC236}">
                        <a16:creationId xmlns="" xmlns:a16="http://schemas.microsoft.com/office/drawing/2014/main" id="{9747E771-0AD8-476F-8590-6D8C9F02597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46" y="283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6" name="Freeform 1497">
                    <a:extLst>
                      <a:ext uri="{FF2B5EF4-FFF2-40B4-BE49-F238E27FC236}">
                        <a16:creationId xmlns="" xmlns:a16="http://schemas.microsoft.com/office/drawing/2014/main" id="{B4B721E0-2A19-4B40-9AF0-9AACE88CFF5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82" y="2860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1 h 1"/>
                      <a:gd name="T3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7" name="Freeform 1498">
                    <a:extLst>
                      <a:ext uri="{FF2B5EF4-FFF2-40B4-BE49-F238E27FC236}">
                        <a16:creationId xmlns="" xmlns:a16="http://schemas.microsoft.com/office/drawing/2014/main" id="{0C909A0D-6F6F-4253-8FF9-7D62B728E90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41" y="2811"/>
                    <a:ext cx="0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0" y="1"/>
                          <a:pt x="0" y="1"/>
                        </a:cubicBezTo>
                        <a:cubicBezTo>
                          <a:pt x="0" y="1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8" name="Freeform 1499">
                    <a:extLst>
                      <a:ext uri="{FF2B5EF4-FFF2-40B4-BE49-F238E27FC236}">
                        <a16:creationId xmlns="" xmlns:a16="http://schemas.microsoft.com/office/drawing/2014/main" id="{BAB2BE0B-F8C3-445D-A033-DD27B1F083C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45" y="2808"/>
                    <a:ext cx="5" cy="3"/>
                  </a:xfrm>
                  <a:custGeom>
                    <a:gdLst>
                      <a:gd name="T0" fmla="*/ 0 w 5"/>
                      <a:gd name="T1" fmla="*/ 0 h 3"/>
                      <a:gd name="T2" fmla="*/ 5 w 5"/>
                      <a:gd name="T3" fmla="*/ 3 h 3"/>
                      <a:gd name="T4" fmla="*/ 0 w 5"/>
                      <a:gd name="T5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5" h="3">
                        <a:moveTo>
                          <a:pt x="0" y="0"/>
                        </a:moveTo>
                        <a:cubicBezTo>
                          <a:pt x="2" y="2"/>
                          <a:pt x="3" y="3"/>
                          <a:pt x="5" y="3"/>
                        </a:cubicBezTo>
                        <a:cubicBezTo>
                          <a:pt x="3" y="3"/>
                          <a:pt x="2" y="2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9" name="Freeform 1500">
                    <a:extLst>
                      <a:ext uri="{FF2B5EF4-FFF2-40B4-BE49-F238E27FC236}">
                        <a16:creationId xmlns="" xmlns:a16="http://schemas.microsoft.com/office/drawing/2014/main" id="{8DF40BE1-1695-4599-9219-78A741D76F4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41" y="2809"/>
                    <a:ext cx="0" cy="2"/>
                  </a:xfrm>
                  <a:custGeom>
                    <a:gdLst>
                      <a:gd name="T0" fmla="*/ 2 h 2"/>
                      <a:gd name="T1" fmla="*/ 0 h 2"/>
                      <a:gd name="T2" fmla="*/ 2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2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0" name="Freeform 1501">
                    <a:extLst>
                      <a:ext uri="{FF2B5EF4-FFF2-40B4-BE49-F238E27FC236}">
                        <a16:creationId xmlns="" xmlns:a16="http://schemas.microsoft.com/office/drawing/2014/main" id="{AF83724B-A79B-418B-9DDA-F6151F4B654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40" y="2812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1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1" name="Freeform 1502">
                    <a:extLst>
                      <a:ext uri="{FF2B5EF4-FFF2-40B4-BE49-F238E27FC236}">
                        <a16:creationId xmlns="" xmlns:a16="http://schemas.microsoft.com/office/drawing/2014/main" id="{0CBF2DBD-9BF4-4B13-B244-D98D3A9DDB5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37" y="2814"/>
                    <a:ext cx="2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1" y="0"/>
                          <a:pt x="2" y="0"/>
                          <a:pt x="2" y="0"/>
                        </a:cubicBezTo>
                        <a:cubicBezTo>
                          <a:pt x="2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2" name="Freeform 1503">
                    <a:extLst>
                      <a:ext uri="{FF2B5EF4-FFF2-40B4-BE49-F238E27FC236}">
                        <a16:creationId xmlns="" xmlns:a16="http://schemas.microsoft.com/office/drawing/2014/main" id="{465B607A-A288-4039-8932-766F5BF0A6A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10" y="2810"/>
                    <a:ext cx="85" cy="57"/>
                  </a:xfrm>
                  <a:custGeom>
                    <a:gdLst>
                      <a:gd name="T0" fmla="*/ 87 w 88"/>
                      <a:gd name="T1" fmla="*/ 35 h 59"/>
                      <a:gd name="T2" fmla="*/ 86 w 88"/>
                      <a:gd name="T3" fmla="*/ 35 h 59"/>
                      <a:gd name="T4" fmla="*/ 86 w 88"/>
                      <a:gd name="T5" fmla="*/ 34 h 59"/>
                      <a:gd name="T6" fmla="*/ 84 w 88"/>
                      <a:gd name="T7" fmla="*/ 34 h 59"/>
                      <a:gd name="T8" fmla="*/ 83 w 88"/>
                      <a:gd name="T9" fmla="*/ 29 h 59"/>
                      <a:gd name="T10" fmla="*/ 78 w 88"/>
                      <a:gd name="T11" fmla="*/ 29 h 59"/>
                      <a:gd name="T12" fmla="*/ 74 w 88"/>
                      <a:gd name="T13" fmla="*/ 25 h 59"/>
                      <a:gd name="T14" fmla="*/ 70 w 88"/>
                      <a:gd name="T15" fmla="*/ 19 h 59"/>
                      <a:gd name="T16" fmla="*/ 66 w 88"/>
                      <a:gd name="T17" fmla="*/ 14 h 59"/>
                      <a:gd name="T18" fmla="*/ 62 w 88"/>
                      <a:gd name="T19" fmla="*/ 8 h 59"/>
                      <a:gd name="T20" fmla="*/ 61 w 88"/>
                      <a:gd name="T21" fmla="*/ 7 h 59"/>
                      <a:gd name="T22" fmla="*/ 61 w 88"/>
                      <a:gd name="T23" fmla="*/ 6 h 59"/>
                      <a:gd name="T24" fmla="*/ 61 w 88"/>
                      <a:gd name="T25" fmla="*/ 4 h 59"/>
                      <a:gd name="T26" fmla="*/ 61 w 88"/>
                      <a:gd name="T27" fmla="*/ 2 h 59"/>
                      <a:gd name="T28" fmla="*/ 57 w 88"/>
                      <a:gd name="T29" fmla="*/ 2 h 59"/>
                      <a:gd name="T30" fmla="*/ 56 w 88"/>
                      <a:gd name="T31" fmla="*/ 1 h 59"/>
                      <a:gd name="T32" fmla="*/ 56 w 88"/>
                      <a:gd name="T33" fmla="*/ 1 h 59"/>
                      <a:gd name="T34" fmla="*/ 55 w 88"/>
                      <a:gd name="T35" fmla="*/ 1 h 59"/>
                      <a:gd name="T36" fmla="*/ 55 w 88"/>
                      <a:gd name="T37" fmla="*/ 1 h 59"/>
                      <a:gd name="T38" fmla="*/ 55 w 88"/>
                      <a:gd name="T39" fmla="*/ 0 h 59"/>
                      <a:gd name="T40" fmla="*/ 51 w 88"/>
                      <a:gd name="T41" fmla="*/ 3 h 59"/>
                      <a:gd name="T42" fmla="*/ 42 w 88"/>
                      <a:gd name="T43" fmla="*/ 7 h 59"/>
                      <a:gd name="T44" fmla="*/ 33 w 88"/>
                      <a:gd name="T45" fmla="*/ 11 h 59"/>
                      <a:gd name="T46" fmla="*/ 30 w 88"/>
                      <a:gd name="T47" fmla="*/ 12 h 59"/>
                      <a:gd name="T48" fmla="*/ 25 w 88"/>
                      <a:gd name="T49" fmla="*/ 17 h 59"/>
                      <a:gd name="T50" fmla="*/ 16 w 88"/>
                      <a:gd name="T51" fmla="*/ 19 h 59"/>
                      <a:gd name="T52" fmla="*/ 15 w 88"/>
                      <a:gd name="T53" fmla="*/ 25 h 59"/>
                      <a:gd name="T54" fmla="*/ 14 w 88"/>
                      <a:gd name="T55" fmla="*/ 26 h 59"/>
                      <a:gd name="T56" fmla="*/ 2 w 88"/>
                      <a:gd name="T57" fmla="*/ 38 h 59"/>
                      <a:gd name="T58" fmla="*/ 2 w 88"/>
                      <a:gd name="T59" fmla="*/ 39 h 59"/>
                      <a:gd name="T60" fmla="*/ 2 w 88"/>
                      <a:gd name="T61" fmla="*/ 45 h 59"/>
                      <a:gd name="T62" fmla="*/ 1 w 88"/>
                      <a:gd name="T63" fmla="*/ 47 h 59"/>
                      <a:gd name="T64" fmla="*/ 1 w 88"/>
                      <a:gd name="T65" fmla="*/ 49 h 59"/>
                      <a:gd name="T66" fmla="*/ 0 w 88"/>
                      <a:gd name="T67" fmla="*/ 51 h 59"/>
                      <a:gd name="T68" fmla="*/ 4 w 88"/>
                      <a:gd name="T69" fmla="*/ 54 h 59"/>
                      <a:gd name="T70" fmla="*/ 5 w 88"/>
                      <a:gd name="T71" fmla="*/ 55 h 59"/>
                      <a:gd name="T72" fmla="*/ 11 w 88"/>
                      <a:gd name="T73" fmla="*/ 59 h 59"/>
                      <a:gd name="T74" fmla="*/ 22 w 88"/>
                      <a:gd name="T75" fmla="*/ 55 h 59"/>
                      <a:gd name="T76" fmla="*/ 28 w 88"/>
                      <a:gd name="T77" fmla="*/ 57 h 59"/>
                      <a:gd name="T78" fmla="*/ 27 w 88"/>
                      <a:gd name="T79" fmla="*/ 55 h 59"/>
                      <a:gd name="T80" fmla="*/ 26 w 88"/>
                      <a:gd name="T81" fmla="*/ 45 h 59"/>
                      <a:gd name="T82" fmla="*/ 42 w 88"/>
                      <a:gd name="T83" fmla="*/ 43 h 59"/>
                      <a:gd name="T84" fmla="*/ 50 w 88"/>
                      <a:gd name="T85" fmla="*/ 44 h 59"/>
                      <a:gd name="T86" fmla="*/ 52 w 88"/>
                      <a:gd name="T87" fmla="*/ 44 h 59"/>
                      <a:gd name="T88" fmla="*/ 54 w 88"/>
                      <a:gd name="T89" fmla="*/ 44 h 59"/>
                      <a:gd name="T90" fmla="*/ 55 w 88"/>
                      <a:gd name="T91" fmla="*/ 44 h 59"/>
                      <a:gd name="T92" fmla="*/ 57 w 88"/>
                      <a:gd name="T93" fmla="*/ 43 h 59"/>
                      <a:gd name="T94" fmla="*/ 57 w 88"/>
                      <a:gd name="T95" fmla="*/ 43 h 59"/>
                      <a:gd name="T96" fmla="*/ 59 w 88"/>
                      <a:gd name="T97" fmla="*/ 42 h 59"/>
                      <a:gd name="T98" fmla="*/ 61 w 88"/>
                      <a:gd name="T99" fmla="*/ 41 h 59"/>
                      <a:gd name="T100" fmla="*/ 62 w 88"/>
                      <a:gd name="T101" fmla="*/ 42 h 59"/>
                      <a:gd name="T102" fmla="*/ 69 w 88"/>
                      <a:gd name="T103" fmla="*/ 43 h 59"/>
                      <a:gd name="T104" fmla="*/ 70 w 88"/>
                      <a:gd name="T105" fmla="*/ 43 h 59"/>
                      <a:gd name="T106" fmla="*/ 73 w 88"/>
                      <a:gd name="T107" fmla="*/ 42 h 59"/>
                      <a:gd name="T108" fmla="*/ 85 w 88"/>
                      <a:gd name="T109" fmla="*/ 38 h 59"/>
                      <a:gd name="T110" fmla="*/ 88 w 88"/>
                      <a:gd name="T111" fmla="*/ 36 h 59"/>
                      <a:gd name="T112" fmla="*/ 88 w 88"/>
                      <a:gd name="T113" fmla="*/ 36 h 5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88" h="59">
                        <a:moveTo>
                          <a:pt x="88" y="35"/>
                        </a:moveTo>
                        <a:cubicBezTo>
                          <a:pt x="87" y="35"/>
                          <a:pt x="87" y="35"/>
                          <a:pt x="87" y="35"/>
                        </a:cubicBezTo>
                        <a:cubicBezTo>
                          <a:pt x="87" y="35"/>
                          <a:pt x="87" y="35"/>
                          <a:pt x="87" y="35"/>
                        </a:cubicBezTo>
                        <a:cubicBezTo>
                          <a:pt x="87" y="35"/>
                          <a:pt x="86" y="35"/>
                          <a:pt x="86" y="35"/>
                        </a:cubicBezTo>
                        <a:cubicBezTo>
                          <a:pt x="86" y="35"/>
                          <a:pt x="86" y="35"/>
                          <a:pt x="86" y="35"/>
                        </a:cubicBezTo>
                        <a:cubicBezTo>
                          <a:pt x="86" y="35"/>
                          <a:pt x="86" y="35"/>
                          <a:pt x="86" y="34"/>
                        </a:cubicBezTo>
                        <a:cubicBezTo>
                          <a:pt x="85" y="34"/>
                          <a:pt x="85" y="34"/>
                          <a:pt x="85" y="34"/>
                        </a:cubicBezTo>
                        <a:cubicBezTo>
                          <a:pt x="84" y="34"/>
                          <a:pt x="84" y="34"/>
                          <a:pt x="84" y="34"/>
                        </a:cubicBezTo>
                        <a:cubicBezTo>
                          <a:pt x="84" y="34"/>
                          <a:pt x="84" y="34"/>
                          <a:pt x="84" y="34"/>
                        </a:cubicBezTo>
                        <a:cubicBezTo>
                          <a:pt x="83" y="33"/>
                          <a:pt x="83" y="31"/>
                          <a:pt x="83" y="29"/>
                        </a:cubicBezTo>
                        <a:cubicBezTo>
                          <a:pt x="83" y="29"/>
                          <a:pt x="83" y="29"/>
                          <a:pt x="83" y="28"/>
                        </a:cubicBezTo>
                        <a:cubicBezTo>
                          <a:pt x="81" y="29"/>
                          <a:pt x="79" y="29"/>
                          <a:pt x="78" y="29"/>
                        </a:cubicBezTo>
                        <a:cubicBezTo>
                          <a:pt x="76" y="28"/>
                          <a:pt x="76" y="27"/>
                          <a:pt x="75" y="26"/>
                        </a:cubicBezTo>
                        <a:cubicBezTo>
                          <a:pt x="75" y="26"/>
                          <a:pt x="74" y="25"/>
                          <a:pt x="74" y="25"/>
                        </a:cubicBezTo>
                        <a:cubicBezTo>
                          <a:pt x="74" y="25"/>
                          <a:pt x="74" y="25"/>
                          <a:pt x="74" y="25"/>
                        </a:cubicBezTo>
                        <a:cubicBezTo>
                          <a:pt x="70" y="25"/>
                          <a:pt x="70" y="20"/>
                          <a:pt x="70" y="19"/>
                        </a:cubicBezTo>
                        <a:cubicBezTo>
                          <a:pt x="70" y="18"/>
                          <a:pt x="67" y="15"/>
                          <a:pt x="66" y="15"/>
                        </a:cubicBezTo>
                        <a:cubicBezTo>
                          <a:pt x="66" y="14"/>
                          <a:pt x="66" y="14"/>
                          <a:pt x="66" y="14"/>
                        </a:cubicBezTo>
                        <a:cubicBezTo>
                          <a:pt x="64" y="13"/>
                          <a:pt x="63" y="11"/>
                          <a:pt x="63" y="9"/>
                        </a:cubicBezTo>
                        <a:cubicBezTo>
                          <a:pt x="63" y="9"/>
                          <a:pt x="62" y="8"/>
                          <a:pt x="62" y="8"/>
                        </a:cubicBezTo>
                        <a:cubicBezTo>
                          <a:pt x="62" y="8"/>
                          <a:pt x="61" y="7"/>
                          <a:pt x="61" y="7"/>
                        </a:cubicBezTo>
                        <a:cubicBezTo>
                          <a:pt x="61" y="7"/>
                          <a:pt x="61" y="7"/>
                          <a:pt x="61" y="7"/>
                        </a:cubicBezTo>
                        <a:cubicBezTo>
                          <a:pt x="61" y="7"/>
                          <a:pt x="61" y="6"/>
                          <a:pt x="61" y="6"/>
                        </a:cubicBezTo>
                        <a:cubicBezTo>
                          <a:pt x="61" y="6"/>
                          <a:pt x="61" y="6"/>
                          <a:pt x="61" y="6"/>
                        </a:cubicBezTo>
                        <a:cubicBezTo>
                          <a:pt x="61" y="5"/>
                          <a:pt x="61" y="5"/>
                          <a:pt x="61" y="4"/>
                        </a:cubicBezTo>
                        <a:cubicBezTo>
                          <a:pt x="61" y="4"/>
                          <a:pt x="61" y="4"/>
                          <a:pt x="61" y="4"/>
                        </a:cubicBezTo>
                        <a:cubicBezTo>
                          <a:pt x="61" y="4"/>
                          <a:pt x="61" y="3"/>
                          <a:pt x="61" y="2"/>
                        </a:cubicBezTo>
                        <a:cubicBezTo>
                          <a:pt x="61" y="2"/>
                          <a:pt x="61" y="2"/>
                          <a:pt x="61" y="2"/>
                        </a:cubicBezTo>
                        <a:cubicBezTo>
                          <a:pt x="61" y="2"/>
                          <a:pt x="61" y="2"/>
                          <a:pt x="60" y="2"/>
                        </a:cubicBezTo>
                        <a:cubicBezTo>
                          <a:pt x="59" y="2"/>
                          <a:pt x="58" y="2"/>
                          <a:pt x="57" y="2"/>
                        </a:cubicBezTo>
                        <a:cubicBezTo>
                          <a:pt x="57" y="1"/>
                          <a:pt x="57" y="1"/>
                          <a:pt x="57" y="1"/>
                        </a:cubicBezTo>
                        <a:cubicBezTo>
                          <a:pt x="57" y="1"/>
                          <a:pt x="56" y="1"/>
                          <a:pt x="56" y="1"/>
                        </a:cubicBezTo>
                        <a:cubicBezTo>
                          <a:pt x="56" y="1"/>
                          <a:pt x="56" y="1"/>
                          <a:pt x="56" y="1"/>
                        </a:cubicBezTo>
                        <a:cubicBezTo>
                          <a:pt x="56" y="1"/>
                          <a:pt x="56" y="1"/>
                          <a:pt x="56" y="1"/>
                        </a:cubicBezTo>
                        <a:cubicBezTo>
                          <a:pt x="56" y="1"/>
                          <a:pt x="55" y="1"/>
                          <a:pt x="55" y="1"/>
                        </a:cubicBezTo>
                        <a:cubicBezTo>
                          <a:pt x="55" y="1"/>
                          <a:pt x="55" y="1"/>
                          <a:pt x="55" y="1"/>
                        </a:cubicBezTo>
                        <a:cubicBezTo>
                          <a:pt x="55" y="1"/>
                          <a:pt x="55" y="1"/>
                          <a:pt x="55" y="1"/>
                        </a:cubicBezTo>
                        <a:cubicBezTo>
                          <a:pt x="55" y="1"/>
                          <a:pt x="55" y="1"/>
                          <a:pt x="55" y="1"/>
                        </a:cubicBezTo>
                        <a:cubicBezTo>
                          <a:pt x="55" y="0"/>
                          <a:pt x="55" y="0"/>
                          <a:pt x="55" y="0"/>
                        </a:cubicBezTo>
                        <a:cubicBezTo>
                          <a:pt x="55" y="0"/>
                          <a:pt x="55" y="0"/>
                          <a:pt x="55" y="0"/>
                        </a:cubicBezTo>
                        <a:cubicBezTo>
                          <a:pt x="54" y="0"/>
                          <a:pt x="53" y="1"/>
                          <a:pt x="52" y="2"/>
                        </a:cubicBezTo>
                        <a:cubicBezTo>
                          <a:pt x="52" y="2"/>
                          <a:pt x="51" y="2"/>
                          <a:pt x="51" y="3"/>
                        </a:cubicBezTo>
                        <a:cubicBezTo>
                          <a:pt x="50" y="3"/>
                          <a:pt x="50" y="4"/>
                          <a:pt x="49" y="4"/>
                        </a:cubicBezTo>
                        <a:cubicBezTo>
                          <a:pt x="46" y="6"/>
                          <a:pt x="44" y="7"/>
                          <a:pt x="42" y="7"/>
                        </a:cubicBezTo>
                        <a:cubicBezTo>
                          <a:pt x="41" y="7"/>
                          <a:pt x="40" y="7"/>
                          <a:pt x="40" y="7"/>
                        </a:cubicBezTo>
                        <a:cubicBezTo>
                          <a:pt x="40" y="10"/>
                          <a:pt x="37" y="12"/>
                          <a:pt x="33" y="11"/>
                        </a:cubicBezTo>
                        <a:cubicBezTo>
                          <a:pt x="33" y="11"/>
                          <a:pt x="32" y="10"/>
                          <a:pt x="31" y="10"/>
                        </a:cubicBezTo>
                        <a:cubicBezTo>
                          <a:pt x="31" y="10"/>
                          <a:pt x="31" y="10"/>
                          <a:pt x="30" y="12"/>
                        </a:cubicBezTo>
                        <a:cubicBezTo>
                          <a:pt x="30" y="15"/>
                          <a:pt x="28" y="16"/>
                          <a:pt x="26" y="16"/>
                        </a:cubicBezTo>
                        <a:cubicBezTo>
                          <a:pt x="25" y="16"/>
                          <a:pt x="25" y="16"/>
                          <a:pt x="25" y="17"/>
                        </a:cubicBezTo>
                        <a:cubicBezTo>
                          <a:pt x="25" y="21"/>
                          <a:pt x="23" y="21"/>
                          <a:pt x="22" y="21"/>
                        </a:cubicBezTo>
                        <a:cubicBezTo>
                          <a:pt x="20" y="21"/>
                          <a:pt x="18" y="20"/>
                          <a:pt x="16" y="19"/>
                        </a:cubicBezTo>
                        <a:cubicBezTo>
                          <a:pt x="16" y="19"/>
                          <a:pt x="16" y="19"/>
                          <a:pt x="16" y="19"/>
                        </a:cubicBezTo>
                        <a:cubicBezTo>
                          <a:pt x="15" y="20"/>
                          <a:pt x="15" y="23"/>
                          <a:pt x="15" y="25"/>
                        </a:cubicBezTo>
                        <a:cubicBezTo>
                          <a:pt x="15" y="26"/>
                          <a:pt x="15" y="26"/>
                          <a:pt x="15" y="26"/>
                        </a:cubicBezTo>
                        <a:cubicBezTo>
                          <a:pt x="14" y="26"/>
                          <a:pt x="14" y="26"/>
                          <a:pt x="14" y="26"/>
                        </a:cubicBezTo>
                        <a:cubicBezTo>
                          <a:pt x="14" y="26"/>
                          <a:pt x="12" y="28"/>
                          <a:pt x="11" y="33"/>
                        </a:cubicBezTo>
                        <a:cubicBezTo>
                          <a:pt x="9" y="37"/>
                          <a:pt x="5" y="38"/>
                          <a:pt x="2" y="38"/>
                        </a:cubicBezTo>
                        <a:cubicBezTo>
                          <a:pt x="2" y="38"/>
                          <a:pt x="2" y="38"/>
                          <a:pt x="2" y="38"/>
                        </a:cubicBezTo>
                        <a:cubicBezTo>
                          <a:pt x="2" y="38"/>
                          <a:pt x="2" y="38"/>
                          <a:pt x="2" y="39"/>
                        </a:cubicBezTo>
                        <a:cubicBezTo>
                          <a:pt x="3" y="40"/>
                          <a:pt x="3" y="42"/>
                          <a:pt x="3" y="44"/>
                        </a:cubicBezTo>
                        <a:cubicBezTo>
                          <a:pt x="2" y="44"/>
                          <a:pt x="2" y="45"/>
                          <a:pt x="2" y="45"/>
                        </a:cubicBezTo>
                        <a:cubicBezTo>
                          <a:pt x="2" y="45"/>
                          <a:pt x="2" y="46"/>
                          <a:pt x="2" y="46"/>
                        </a:cubicBezTo>
                        <a:cubicBezTo>
                          <a:pt x="2" y="46"/>
                          <a:pt x="2" y="46"/>
                          <a:pt x="1" y="47"/>
                        </a:cubicBezTo>
                        <a:cubicBezTo>
                          <a:pt x="1" y="47"/>
                          <a:pt x="1" y="47"/>
                          <a:pt x="1" y="48"/>
                        </a:cubicBezTo>
                        <a:cubicBezTo>
                          <a:pt x="1" y="48"/>
                          <a:pt x="1" y="49"/>
                          <a:pt x="1" y="49"/>
                        </a:cubicBezTo>
                        <a:cubicBezTo>
                          <a:pt x="1" y="49"/>
                          <a:pt x="0" y="50"/>
                          <a:pt x="0" y="50"/>
                        </a:cubicBezTo>
                        <a:cubicBezTo>
                          <a:pt x="0" y="50"/>
                          <a:pt x="0" y="50"/>
                          <a:pt x="0" y="51"/>
                        </a:cubicBezTo>
                        <a:cubicBezTo>
                          <a:pt x="2" y="51"/>
                          <a:pt x="3" y="52"/>
                          <a:pt x="4" y="54"/>
                        </a:cubicBezTo>
                        <a:cubicBezTo>
                          <a:pt x="4" y="54"/>
                          <a:pt x="4" y="54"/>
                          <a:pt x="4" y="54"/>
                        </a:cubicBezTo>
                        <a:cubicBezTo>
                          <a:pt x="4" y="54"/>
                          <a:pt x="5" y="54"/>
                          <a:pt x="5" y="55"/>
                        </a:cubicBezTo>
                        <a:cubicBezTo>
                          <a:pt x="5" y="55"/>
                          <a:pt x="5" y="55"/>
                          <a:pt x="5" y="55"/>
                        </a:cubicBezTo>
                        <a:cubicBezTo>
                          <a:pt x="6" y="56"/>
                          <a:pt x="8" y="58"/>
                          <a:pt x="10" y="59"/>
                        </a:cubicBezTo>
                        <a:cubicBezTo>
                          <a:pt x="10" y="59"/>
                          <a:pt x="11" y="59"/>
                          <a:pt x="11" y="59"/>
                        </a:cubicBezTo>
                        <a:cubicBezTo>
                          <a:pt x="11" y="59"/>
                          <a:pt x="11" y="59"/>
                          <a:pt x="12" y="59"/>
                        </a:cubicBezTo>
                        <a:cubicBezTo>
                          <a:pt x="14" y="56"/>
                          <a:pt x="18" y="55"/>
                          <a:pt x="22" y="55"/>
                        </a:cubicBezTo>
                        <a:cubicBezTo>
                          <a:pt x="23" y="55"/>
                          <a:pt x="26" y="56"/>
                          <a:pt x="28" y="57"/>
                        </a:cubicBezTo>
                        <a:cubicBezTo>
                          <a:pt x="28" y="57"/>
                          <a:pt x="28" y="57"/>
                          <a:pt x="28" y="57"/>
                        </a:cubicBezTo>
                        <a:cubicBezTo>
                          <a:pt x="28" y="57"/>
                          <a:pt x="28" y="57"/>
                          <a:pt x="28" y="57"/>
                        </a:cubicBezTo>
                        <a:cubicBezTo>
                          <a:pt x="28" y="57"/>
                          <a:pt x="28" y="56"/>
                          <a:pt x="27" y="55"/>
                        </a:cubicBezTo>
                        <a:cubicBezTo>
                          <a:pt x="27" y="54"/>
                          <a:pt x="27" y="54"/>
                          <a:pt x="27" y="54"/>
                        </a:cubicBezTo>
                        <a:cubicBezTo>
                          <a:pt x="26" y="50"/>
                          <a:pt x="25" y="47"/>
                          <a:pt x="26" y="45"/>
                        </a:cubicBezTo>
                        <a:cubicBezTo>
                          <a:pt x="27" y="44"/>
                          <a:pt x="28" y="43"/>
                          <a:pt x="38" y="43"/>
                        </a:cubicBezTo>
                        <a:cubicBezTo>
                          <a:pt x="39" y="43"/>
                          <a:pt x="40" y="43"/>
                          <a:pt x="42" y="43"/>
                        </a:cubicBezTo>
                        <a:cubicBezTo>
                          <a:pt x="42" y="43"/>
                          <a:pt x="42" y="43"/>
                          <a:pt x="43" y="43"/>
                        </a:cubicBezTo>
                        <a:cubicBezTo>
                          <a:pt x="45" y="43"/>
                          <a:pt x="48" y="43"/>
                          <a:pt x="50" y="44"/>
                        </a:cubicBezTo>
                        <a:cubicBezTo>
                          <a:pt x="50" y="44"/>
                          <a:pt x="50" y="44"/>
                          <a:pt x="50" y="44"/>
                        </a:cubicBezTo>
                        <a:cubicBezTo>
                          <a:pt x="51" y="44"/>
                          <a:pt x="51" y="44"/>
                          <a:pt x="52" y="44"/>
                        </a:cubicBezTo>
                        <a:cubicBezTo>
                          <a:pt x="52" y="44"/>
                          <a:pt x="52" y="44"/>
                          <a:pt x="52" y="44"/>
                        </a:cubicBezTo>
                        <a:cubicBezTo>
                          <a:pt x="53" y="44"/>
                          <a:pt x="53" y="44"/>
                          <a:pt x="54" y="44"/>
                        </a:cubicBezTo>
                        <a:cubicBezTo>
                          <a:pt x="54" y="44"/>
                          <a:pt x="54" y="44"/>
                          <a:pt x="54" y="44"/>
                        </a:cubicBezTo>
                        <a:cubicBezTo>
                          <a:pt x="55" y="44"/>
                          <a:pt x="55" y="44"/>
                          <a:pt x="55" y="44"/>
                        </a:cubicBezTo>
                        <a:cubicBezTo>
                          <a:pt x="55" y="44"/>
                          <a:pt x="56" y="45"/>
                          <a:pt x="56" y="45"/>
                        </a:cubicBezTo>
                        <a:cubicBezTo>
                          <a:pt x="56" y="44"/>
                          <a:pt x="57" y="44"/>
                          <a:pt x="57" y="43"/>
                        </a:cubicBezTo>
                        <a:cubicBezTo>
                          <a:pt x="57" y="43"/>
                          <a:pt x="57" y="43"/>
                          <a:pt x="57" y="43"/>
                        </a:cubicBezTo>
                        <a:cubicBezTo>
                          <a:pt x="57" y="43"/>
                          <a:pt x="57" y="43"/>
                          <a:pt x="57" y="43"/>
                        </a:cubicBezTo>
                        <a:cubicBezTo>
                          <a:pt x="57" y="43"/>
                          <a:pt x="57" y="43"/>
                          <a:pt x="57" y="43"/>
                        </a:cubicBezTo>
                        <a:cubicBezTo>
                          <a:pt x="59" y="42"/>
                          <a:pt x="59" y="42"/>
                          <a:pt x="59" y="42"/>
                        </a:cubicBezTo>
                        <a:cubicBezTo>
                          <a:pt x="59" y="42"/>
                          <a:pt x="59" y="42"/>
                          <a:pt x="59" y="42"/>
                        </a:cubicBezTo>
                        <a:cubicBezTo>
                          <a:pt x="61" y="41"/>
                          <a:pt x="61" y="41"/>
                          <a:pt x="61" y="41"/>
                        </a:cubicBezTo>
                        <a:cubicBezTo>
                          <a:pt x="61" y="42"/>
                          <a:pt x="61" y="42"/>
                          <a:pt x="61" y="42"/>
                        </a:cubicBezTo>
                        <a:cubicBezTo>
                          <a:pt x="61" y="42"/>
                          <a:pt x="62" y="42"/>
                          <a:pt x="62" y="42"/>
                        </a:cubicBezTo>
                        <a:cubicBezTo>
                          <a:pt x="63" y="42"/>
                          <a:pt x="64" y="42"/>
                          <a:pt x="65" y="43"/>
                        </a:cubicBezTo>
                        <a:cubicBezTo>
                          <a:pt x="67" y="43"/>
                          <a:pt x="68" y="43"/>
                          <a:pt x="69" y="43"/>
                        </a:cubicBezTo>
                        <a:cubicBezTo>
                          <a:pt x="70" y="43"/>
                          <a:pt x="70" y="43"/>
                          <a:pt x="70" y="43"/>
                        </a:cubicBezTo>
                        <a:cubicBezTo>
                          <a:pt x="70" y="43"/>
                          <a:pt x="70" y="43"/>
                          <a:pt x="70" y="43"/>
                        </a:cubicBezTo>
                        <a:cubicBezTo>
                          <a:pt x="71" y="43"/>
                          <a:pt x="71" y="43"/>
                          <a:pt x="72" y="42"/>
                        </a:cubicBezTo>
                        <a:cubicBezTo>
                          <a:pt x="72" y="42"/>
                          <a:pt x="72" y="42"/>
                          <a:pt x="73" y="42"/>
                        </a:cubicBezTo>
                        <a:cubicBezTo>
                          <a:pt x="74" y="40"/>
                          <a:pt x="76" y="39"/>
                          <a:pt x="77" y="39"/>
                        </a:cubicBezTo>
                        <a:cubicBezTo>
                          <a:pt x="81" y="39"/>
                          <a:pt x="85" y="38"/>
                          <a:pt x="85" y="38"/>
                        </a:cubicBezTo>
                        <a:cubicBezTo>
                          <a:pt x="86" y="37"/>
                          <a:pt x="87" y="36"/>
                          <a:pt x="87" y="36"/>
                        </a:cubicBezTo>
                        <a:cubicBezTo>
                          <a:pt x="87" y="36"/>
                          <a:pt x="87" y="36"/>
                          <a:pt x="88" y="36"/>
                        </a:cubicBezTo>
                        <a:cubicBezTo>
                          <a:pt x="88" y="36"/>
                          <a:pt x="88" y="36"/>
                          <a:pt x="88" y="36"/>
                        </a:cubicBezTo>
                        <a:cubicBezTo>
                          <a:pt x="88" y="36"/>
                          <a:pt x="88" y="36"/>
                          <a:pt x="88" y="36"/>
                        </a:cubicBezTo>
                        <a:cubicBezTo>
                          <a:pt x="88" y="35"/>
                          <a:pt x="88" y="35"/>
                          <a:pt x="88" y="3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3" name="Freeform 1504">
                    <a:extLst>
                      <a:ext uri="{FF2B5EF4-FFF2-40B4-BE49-F238E27FC236}">
                        <a16:creationId xmlns="" xmlns:a16="http://schemas.microsoft.com/office/drawing/2014/main" id="{B9764010-BD26-4B04-A949-14684C9B024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94" y="2845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4" name="Freeform 1505">
                    <a:extLst>
                      <a:ext uri="{FF2B5EF4-FFF2-40B4-BE49-F238E27FC236}">
                        <a16:creationId xmlns="" xmlns:a16="http://schemas.microsoft.com/office/drawing/2014/main" id="{BE6D0119-ED06-428E-A664-75E6E53B7E9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9" y="2850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5" name="Freeform 1506">
                    <a:extLst>
                      <a:ext uri="{FF2B5EF4-FFF2-40B4-BE49-F238E27FC236}">
                        <a16:creationId xmlns="" xmlns:a16="http://schemas.microsoft.com/office/drawing/2014/main" id="{7DB72222-A4F7-4A17-9560-D9464741281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95" y="284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6" name="Freeform 1507">
                    <a:extLst>
                      <a:ext uri="{FF2B5EF4-FFF2-40B4-BE49-F238E27FC236}">
                        <a16:creationId xmlns="" xmlns:a16="http://schemas.microsoft.com/office/drawing/2014/main" id="{9A36CD96-210C-459F-8CE4-3BA81826DAF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6" y="2851"/>
                    <a:ext cx="1" cy="0"/>
                  </a:xfrm>
                  <a:custGeom>
                    <a:gdLst>
                      <a:gd name="T0" fmla="*/ 0 w 1"/>
                      <a:gd name="T1" fmla="*/ 0 w 1"/>
                      <a:gd name="T2" fmla="*/ 1 w 1"/>
                      <a:gd name="T3" fmla="*/ 1 w 1"/>
                      <a:gd name="T4" fmla="*/ 1 w 1"/>
                      <a:gd name="T5" fmla="*/ 1 w 1"/>
                      <a:gd name="T6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  <a:cxn ang="0">
                        <a:pos x="T4" y="0"/>
                      </a:cxn>
                      <a:cxn ang="0">
                        <a:pos x="T5" y="0"/>
                      </a:cxn>
                      <a:cxn ang="0">
                        <a:pos x="T6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7" name="Freeform 1508">
                    <a:extLst>
                      <a:ext uri="{FF2B5EF4-FFF2-40B4-BE49-F238E27FC236}">
                        <a16:creationId xmlns="" xmlns:a16="http://schemas.microsoft.com/office/drawing/2014/main" id="{B4F690B0-0D45-479F-B4C8-1EC13CFCBDE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0" y="2850"/>
                    <a:ext cx="6" cy="1"/>
                  </a:xfrm>
                  <a:custGeom>
                    <a:gdLst>
                      <a:gd name="T0" fmla="*/ 3 w 7"/>
                      <a:gd name="T1" fmla="*/ 1 h 1"/>
                      <a:gd name="T2" fmla="*/ 0 w 7"/>
                      <a:gd name="T3" fmla="*/ 0 h 1"/>
                      <a:gd name="T4" fmla="*/ 3 w 7"/>
                      <a:gd name="T5" fmla="*/ 1 h 1"/>
                      <a:gd name="T6" fmla="*/ 7 w 7"/>
                      <a:gd name="T7" fmla="*/ 1 h 1"/>
                      <a:gd name="T8" fmla="*/ 7 w 7"/>
                      <a:gd name="T9" fmla="*/ 1 h 1"/>
                      <a:gd name="T10" fmla="*/ 3 w 7"/>
                      <a:gd name="T11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7" h="1">
                        <a:moveTo>
                          <a:pt x="3" y="1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3" y="1"/>
                        </a:cubicBezTo>
                        <a:cubicBezTo>
                          <a:pt x="5" y="1"/>
                          <a:pt x="6" y="1"/>
                          <a:pt x="7" y="1"/>
                        </a:cubicBezTo>
                        <a:cubicBezTo>
                          <a:pt x="7" y="1"/>
                          <a:pt x="7" y="1"/>
                          <a:pt x="7" y="1"/>
                        </a:cubicBezTo>
                        <a:cubicBezTo>
                          <a:pt x="6" y="1"/>
                          <a:pt x="5" y="1"/>
                          <a:pt x="3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8" name="Freeform 1509">
                    <a:extLst>
                      <a:ext uri="{FF2B5EF4-FFF2-40B4-BE49-F238E27FC236}">
                        <a16:creationId xmlns="" xmlns:a16="http://schemas.microsoft.com/office/drawing/2014/main" id="{7AEE4560-803B-4711-931D-B4C74972FE4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65" y="2850"/>
                    <a:ext cx="2" cy="1"/>
                  </a:xfrm>
                  <a:custGeom>
                    <a:gdLst>
                      <a:gd name="T0" fmla="*/ 0 w 2"/>
                      <a:gd name="T1" fmla="*/ 1 h 1"/>
                      <a:gd name="T2" fmla="*/ 0 w 2"/>
                      <a:gd name="T3" fmla="*/ 1 h 1"/>
                      <a:gd name="T4" fmla="*/ 2 w 2"/>
                      <a:gd name="T5" fmla="*/ 0 h 1"/>
                      <a:gd name="T6" fmla="*/ 0 w 2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1" y="1"/>
                          <a:pt x="1" y="1"/>
                          <a:pt x="2" y="0"/>
                        </a:cubicBezTo>
                        <a:lnTo>
                          <a:pt x="0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9" name="Freeform 1510">
                    <a:extLst>
                      <a:ext uri="{FF2B5EF4-FFF2-40B4-BE49-F238E27FC236}">
                        <a16:creationId xmlns="" xmlns:a16="http://schemas.microsoft.com/office/drawing/2014/main" id="{2A53E276-0330-4174-959B-41EA811EB6E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76" y="285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0" name="Freeform 1511">
                    <a:extLst>
                      <a:ext uri="{FF2B5EF4-FFF2-40B4-BE49-F238E27FC236}">
                        <a16:creationId xmlns="" xmlns:a16="http://schemas.microsoft.com/office/drawing/2014/main" id="{4A0327DF-1AD5-4C3B-86FB-751E61DB75C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37" y="286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1" name="Freeform 1512">
                    <a:extLst>
                      <a:ext uri="{FF2B5EF4-FFF2-40B4-BE49-F238E27FC236}">
                        <a16:creationId xmlns="" xmlns:a16="http://schemas.microsoft.com/office/drawing/2014/main" id="{56207D0A-AFCC-4026-8B2E-C43474945FF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10" y="2859"/>
                    <a:ext cx="4" cy="3"/>
                  </a:xfrm>
                  <a:custGeom>
                    <a:gdLst>
                      <a:gd name="T0" fmla="*/ 0 w 4"/>
                      <a:gd name="T1" fmla="*/ 0 h 3"/>
                      <a:gd name="T2" fmla="*/ 0 w 4"/>
                      <a:gd name="T3" fmla="*/ 0 h 3"/>
                      <a:gd name="T4" fmla="*/ 4 w 4"/>
                      <a:gd name="T5" fmla="*/ 3 h 3"/>
                      <a:gd name="T6" fmla="*/ 0 w 4"/>
                      <a:gd name="T7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" h="3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2" y="0"/>
                          <a:pt x="3" y="1"/>
                          <a:pt x="4" y="3"/>
                        </a:cubicBezTo>
                        <a:cubicBezTo>
                          <a:pt x="3" y="1"/>
                          <a:pt x="2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2" name="Freeform 1513">
                    <a:extLst>
                      <a:ext uri="{FF2B5EF4-FFF2-40B4-BE49-F238E27FC236}">
                        <a16:creationId xmlns="" xmlns:a16="http://schemas.microsoft.com/office/drawing/2014/main" id="{50BAFDCA-125A-4E99-952B-5A264C91664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14" y="2862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3" name="Freeform 1514">
                    <a:extLst>
                      <a:ext uri="{FF2B5EF4-FFF2-40B4-BE49-F238E27FC236}">
                        <a16:creationId xmlns="" xmlns:a16="http://schemas.microsoft.com/office/drawing/2014/main" id="{E230793D-979B-48B1-B46A-6E56A776214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62" y="2852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4" name="Oval 1515">
                    <a:extLst>
                      <a:ext uri="{FF2B5EF4-FFF2-40B4-BE49-F238E27FC236}">
                        <a16:creationId xmlns="" xmlns:a16="http://schemas.microsoft.com/office/drawing/2014/main" id="{996B6DEE-6511-4C51-A994-5F2252918C0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637" y="2865"/>
                    <a:ext cx="1" cy="1"/>
                  </a:xfrm>
                  <a:prstGeom prst="ellipse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5" name="Freeform 1516">
                    <a:extLst>
                      <a:ext uri="{FF2B5EF4-FFF2-40B4-BE49-F238E27FC236}">
                        <a16:creationId xmlns="" xmlns:a16="http://schemas.microsoft.com/office/drawing/2014/main" id="{14DB6C5B-E27B-44BE-87D1-2D06F9C1242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65" y="285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6" name="Freeform 1517">
                    <a:extLst>
                      <a:ext uri="{FF2B5EF4-FFF2-40B4-BE49-F238E27FC236}">
                        <a16:creationId xmlns="" xmlns:a16="http://schemas.microsoft.com/office/drawing/2014/main" id="{C5C7F0DA-3B53-4896-BF05-E780EF937F0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47" y="2851"/>
                    <a:ext cx="4" cy="0"/>
                  </a:xfrm>
                  <a:custGeom>
                    <a:gdLst>
                      <a:gd name="T0" fmla="*/ 4 w 4"/>
                      <a:gd name="T1" fmla="*/ 0 w 4"/>
                      <a:gd name="T2" fmla="*/ 4 w 4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4">
                        <a:moveTo>
                          <a:pt x="4" y="0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4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7" name="Freeform 1518">
                    <a:extLst>
                      <a:ext uri="{FF2B5EF4-FFF2-40B4-BE49-F238E27FC236}">
                        <a16:creationId xmlns="" xmlns:a16="http://schemas.microsoft.com/office/drawing/2014/main" id="{7C82EB29-F52C-4D7E-967D-A6121CBCB6C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60" y="2852"/>
                    <a:ext cx="2" cy="0"/>
                  </a:xfrm>
                  <a:custGeom>
                    <a:gdLst>
                      <a:gd name="T0" fmla="*/ 2 w 2"/>
                      <a:gd name="T1" fmla="*/ 0 w 2"/>
                      <a:gd name="T2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8" name="Freeform 1519">
                    <a:extLst>
                      <a:ext uri="{FF2B5EF4-FFF2-40B4-BE49-F238E27FC236}">
                        <a16:creationId xmlns="" xmlns:a16="http://schemas.microsoft.com/office/drawing/2014/main" id="{C1512F48-08E5-46E8-A9A8-4C44F89EAC8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51" y="2851"/>
                    <a:ext cx="7" cy="1"/>
                  </a:xfrm>
                  <a:custGeom>
                    <a:gdLst>
                      <a:gd name="T0" fmla="*/ 7 w 7"/>
                      <a:gd name="T1" fmla="*/ 1 h 1"/>
                      <a:gd name="T2" fmla="*/ 0 w 7"/>
                      <a:gd name="T3" fmla="*/ 0 h 1"/>
                      <a:gd name="T4" fmla="*/ 7 w 7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7" h="1">
                        <a:moveTo>
                          <a:pt x="7" y="1"/>
                        </a:moveTo>
                        <a:cubicBezTo>
                          <a:pt x="5" y="0"/>
                          <a:pt x="2" y="0"/>
                          <a:pt x="0" y="0"/>
                        </a:cubicBezTo>
                        <a:cubicBezTo>
                          <a:pt x="2" y="0"/>
                          <a:pt x="5" y="0"/>
                          <a:pt x="7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9" name="Freeform 1520">
                    <a:extLst>
                      <a:ext uri="{FF2B5EF4-FFF2-40B4-BE49-F238E27FC236}">
                        <a16:creationId xmlns="" xmlns:a16="http://schemas.microsoft.com/office/drawing/2014/main" id="{BAD27E5B-07AF-466E-880D-CA911411824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67" y="2849"/>
                    <a:ext cx="2" cy="1"/>
                  </a:xfrm>
                  <a:custGeom>
                    <a:gdLst>
                      <a:gd name="T0" fmla="*/ 2 w 2"/>
                      <a:gd name="T1" fmla="*/ 1 h 1"/>
                      <a:gd name="T2" fmla="*/ 2 w 2"/>
                      <a:gd name="T3" fmla="*/ 1 h 1"/>
                      <a:gd name="T4" fmla="*/ 2 w 2"/>
                      <a:gd name="T5" fmla="*/ 0 h 1"/>
                      <a:gd name="T6" fmla="*/ 0 w 2"/>
                      <a:gd name="T7" fmla="*/ 1 h 1"/>
                      <a:gd name="T8" fmla="*/ 0 w 2"/>
                      <a:gd name="T9" fmla="*/ 1 h 1"/>
                      <a:gd name="T10" fmla="*/ 1 w 2"/>
                      <a:gd name="T11" fmla="*/ 1 h 1"/>
                      <a:gd name="T12" fmla="*/ 1 w 2"/>
                      <a:gd name="T13" fmla="*/ 1 h 1"/>
                      <a:gd name="T14" fmla="*/ 2 w 2"/>
                      <a:gd name="T1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" h="1">
                        <a:moveTo>
                          <a:pt x="2" y="1"/>
                        </a:move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lnTo>
                          <a:pt x="2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0" name="Freeform 1521">
                    <a:extLst>
                      <a:ext uri="{FF2B5EF4-FFF2-40B4-BE49-F238E27FC236}">
                        <a16:creationId xmlns="" xmlns:a16="http://schemas.microsoft.com/office/drawing/2014/main" id="{B7616E43-F461-45D1-8ABA-4D9F12C66F6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58" y="2852"/>
                    <a:ext cx="2" cy="0"/>
                  </a:xfrm>
                  <a:custGeom>
                    <a:gdLst>
                      <a:gd name="T0" fmla="*/ 2 w 2"/>
                      <a:gd name="T1" fmla="*/ 0 w 2"/>
                      <a:gd name="T2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1" name="Freeform 1522">
                    <a:extLst>
                      <a:ext uri="{FF2B5EF4-FFF2-40B4-BE49-F238E27FC236}">
                        <a16:creationId xmlns="" xmlns:a16="http://schemas.microsoft.com/office/drawing/2014/main" id="{75A9979A-514E-41D7-AD30-B16ECCAB84B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67" y="2850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2" name="Oval 1523">
                    <a:extLst>
                      <a:ext uri="{FF2B5EF4-FFF2-40B4-BE49-F238E27FC236}">
                        <a16:creationId xmlns="" xmlns:a16="http://schemas.microsoft.com/office/drawing/2014/main" id="{276AA669-3A15-4F0D-A7DF-640F3C47B55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637" y="2865"/>
                    <a:ext cx="1" cy="1"/>
                  </a:xfrm>
                  <a:prstGeom prst="ellipse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3" name="Freeform 1524">
                    <a:extLst>
                      <a:ext uri="{FF2B5EF4-FFF2-40B4-BE49-F238E27FC236}">
                        <a16:creationId xmlns="" xmlns:a16="http://schemas.microsoft.com/office/drawing/2014/main" id="{D568F63B-6365-43BC-960D-3B4C976321E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65" y="2812"/>
                    <a:ext cx="3" cy="0"/>
                  </a:xfrm>
                  <a:custGeom>
                    <a:gdLst>
                      <a:gd name="T0" fmla="*/ 3 w 3"/>
                      <a:gd name="T1" fmla="*/ 0 w 3"/>
                      <a:gd name="T2" fmla="*/ 3 w 3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3">
                        <a:moveTo>
                          <a:pt x="3" y="0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4" name="Freeform 1525">
                    <a:extLst>
                      <a:ext uri="{FF2B5EF4-FFF2-40B4-BE49-F238E27FC236}">
                        <a16:creationId xmlns="" xmlns:a16="http://schemas.microsoft.com/office/drawing/2014/main" id="{333EEC21-49B5-4E30-BF88-74CAAF12E4B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26" y="2828"/>
                    <a:ext cx="5" cy="2"/>
                  </a:xfrm>
                  <a:custGeom>
                    <a:gdLst>
                      <a:gd name="T0" fmla="*/ 6 w 6"/>
                      <a:gd name="T1" fmla="*/ 2 h 2"/>
                      <a:gd name="T2" fmla="*/ 0 w 6"/>
                      <a:gd name="T3" fmla="*/ 0 h 2"/>
                      <a:gd name="T4" fmla="*/ 6 w 6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6" h="2">
                        <a:moveTo>
                          <a:pt x="6" y="2"/>
                        </a:moveTo>
                        <a:cubicBezTo>
                          <a:pt x="4" y="2"/>
                          <a:pt x="2" y="1"/>
                          <a:pt x="0" y="0"/>
                        </a:cubicBezTo>
                        <a:cubicBezTo>
                          <a:pt x="2" y="1"/>
                          <a:pt x="4" y="2"/>
                          <a:pt x="6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5" name="Freeform 1526">
                    <a:extLst>
                      <a:ext uri="{FF2B5EF4-FFF2-40B4-BE49-F238E27FC236}">
                        <a16:creationId xmlns="" xmlns:a16="http://schemas.microsoft.com/office/drawing/2014/main" id="{AE0D11E4-CE17-41EF-9979-46B27DAB1DB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63" y="281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6" name="Freeform 1527">
                    <a:extLst>
                      <a:ext uri="{FF2B5EF4-FFF2-40B4-BE49-F238E27FC236}">
                        <a16:creationId xmlns="" xmlns:a16="http://schemas.microsoft.com/office/drawing/2014/main" id="{263E4D29-C803-4ACE-97FC-C8E53CA247A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63" y="281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7" name="Freeform 1528">
                    <a:extLst>
                      <a:ext uri="{FF2B5EF4-FFF2-40B4-BE49-F238E27FC236}">
                        <a16:creationId xmlns="" xmlns:a16="http://schemas.microsoft.com/office/drawing/2014/main" id="{402C6CA1-DCCD-408C-93EA-C5FF9562A5F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12" y="2852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8" name="Freeform 1529">
                    <a:extLst>
                      <a:ext uri="{FF2B5EF4-FFF2-40B4-BE49-F238E27FC236}">
                        <a16:creationId xmlns="" xmlns:a16="http://schemas.microsoft.com/office/drawing/2014/main" id="{766CC3E0-8D77-4733-8EFD-7D8D4D4EB7F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64" y="2811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9" name="Freeform 1530">
                    <a:extLst>
                      <a:ext uri="{FF2B5EF4-FFF2-40B4-BE49-F238E27FC236}">
                        <a16:creationId xmlns="" xmlns:a16="http://schemas.microsoft.com/office/drawing/2014/main" id="{90247FF4-7FCB-4F52-9192-A32798B1863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11" y="2856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0" name="Freeform 1531">
                    <a:extLst>
                      <a:ext uri="{FF2B5EF4-FFF2-40B4-BE49-F238E27FC236}">
                        <a16:creationId xmlns="" xmlns:a16="http://schemas.microsoft.com/office/drawing/2014/main" id="{28F395E8-C847-4317-B669-4AD7F481A00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64" y="281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1" name="Freeform 1532">
                    <a:extLst>
                      <a:ext uri="{FF2B5EF4-FFF2-40B4-BE49-F238E27FC236}">
                        <a16:creationId xmlns="" xmlns:a16="http://schemas.microsoft.com/office/drawing/2014/main" id="{2250408F-705F-43D8-9A79-735DDE4F0F7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63" y="281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2" name="Freeform 1533">
                    <a:extLst>
                      <a:ext uri="{FF2B5EF4-FFF2-40B4-BE49-F238E27FC236}">
                        <a16:creationId xmlns="" xmlns:a16="http://schemas.microsoft.com/office/drawing/2014/main" id="{EA6445DF-5A32-4901-A03D-FE0986EC1C6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11" y="2854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1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3" name="Freeform 1534">
                    <a:extLst>
                      <a:ext uri="{FF2B5EF4-FFF2-40B4-BE49-F238E27FC236}">
                        <a16:creationId xmlns="" xmlns:a16="http://schemas.microsoft.com/office/drawing/2014/main" id="{4F602603-5C28-4365-8405-C4C025370EC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10" y="2858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  <a:gd name="T3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4" name="Oval 1535">
                    <a:extLst>
                      <a:ext uri="{FF2B5EF4-FFF2-40B4-BE49-F238E27FC236}">
                        <a16:creationId xmlns="" xmlns:a16="http://schemas.microsoft.com/office/drawing/2014/main" id="{E479F884-7190-4C51-92F3-B961450C420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610" y="2859"/>
                    <a:ext cx="1" cy="1"/>
                  </a:xfrm>
                  <a:prstGeom prst="ellipse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5" name="Freeform 1536">
                    <a:extLst>
                      <a:ext uri="{FF2B5EF4-FFF2-40B4-BE49-F238E27FC236}">
                        <a16:creationId xmlns="" xmlns:a16="http://schemas.microsoft.com/office/drawing/2014/main" id="{AC76CD95-3884-4BBE-A384-3C330E1DF84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3" y="2716"/>
                    <a:ext cx="162" cy="126"/>
                  </a:xfrm>
                  <a:custGeom>
                    <a:gdLst>
                      <a:gd name="T0" fmla="*/ 148 w 170"/>
                      <a:gd name="T1" fmla="*/ 99 h 132"/>
                      <a:gd name="T2" fmla="*/ 169 w 170"/>
                      <a:gd name="T3" fmla="*/ 36 h 132"/>
                      <a:gd name="T4" fmla="*/ 165 w 170"/>
                      <a:gd name="T5" fmla="*/ 23 h 132"/>
                      <a:gd name="T6" fmla="*/ 163 w 170"/>
                      <a:gd name="T7" fmla="*/ 17 h 132"/>
                      <a:gd name="T8" fmla="*/ 163 w 170"/>
                      <a:gd name="T9" fmla="*/ 15 h 132"/>
                      <a:gd name="T10" fmla="*/ 163 w 170"/>
                      <a:gd name="T11" fmla="*/ 13 h 132"/>
                      <a:gd name="T12" fmla="*/ 154 w 170"/>
                      <a:gd name="T13" fmla="*/ 11 h 132"/>
                      <a:gd name="T14" fmla="*/ 146 w 170"/>
                      <a:gd name="T15" fmla="*/ 2 h 132"/>
                      <a:gd name="T16" fmla="*/ 143 w 170"/>
                      <a:gd name="T17" fmla="*/ 1 h 132"/>
                      <a:gd name="T18" fmla="*/ 140 w 170"/>
                      <a:gd name="T19" fmla="*/ 1 h 132"/>
                      <a:gd name="T20" fmla="*/ 136 w 170"/>
                      <a:gd name="T21" fmla="*/ 0 h 132"/>
                      <a:gd name="T22" fmla="*/ 84 w 170"/>
                      <a:gd name="T23" fmla="*/ 30 h 132"/>
                      <a:gd name="T24" fmla="*/ 54 w 170"/>
                      <a:gd name="T25" fmla="*/ 50 h 132"/>
                      <a:gd name="T26" fmla="*/ 52 w 170"/>
                      <a:gd name="T27" fmla="*/ 50 h 132"/>
                      <a:gd name="T28" fmla="*/ 50 w 170"/>
                      <a:gd name="T29" fmla="*/ 51 h 132"/>
                      <a:gd name="T30" fmla="*/ 48 w 170"/>
                      <a:gd name="T31" fmla="*/ 52 h 132"/>
                      <a:gd name="T32" fmla="*/ 46 w 170"/>
                      <a:gd name="T33" fmla="*/ 52 h 132"/>
                      <a:gd name="T34" fmla="*/ 46 w 170"/>
                      <a:gd name="T35" fmla="*/ 54 h 132"/>
                      <a:gd name="T36" fmla="*/ 46 w 170"/>
                      <a:gd name="T37" fmla="*/ 61 h 132"/>
                      <a:gd name="T38" fmla="*/ 46 w 170"/>
                      <a:gd name="T39" fmla="*/ 67 h 132"/>
                      <a:gd name="T40" fmla="*/ 46 w 170"/>
                      <a:gd name="T41" fmla="*/ 71 h 132"/>
                      <a:gd name="T42" fmla="*/ 45 w 170"/>
                      <a:gd name="T43" fmla="*/ 75 h 132"/>
                      <a:gd name="T44" fmla="*/ 45 w 170"/>
                      <a:gd name="T45" fmla="*/ 77 h 132"/>
                      <a:gd name="T46" fmla="*/ 45 w 170"/>
                      <a:gd name="T47" fmla="*/ 79 h 132"/>
                      <a:gd name="T48" fmla="*/ 45 w 170"/>
                      <a:gd name="T49" fmla="*/ 81 h 132"/>
                      <a:gd name="T50" fmla="*/ 45 w 170"/>
                      <a:gd name="T51" fmla="*/ 81 h 132"/>
                      <a:gd name="T52" fmla="*/ 44 w 170"/>
                      <a:gd name="T53" fmla="*/ 82 h 132"/>
                      <a:gd name="T54" fmla="*/ 44 w 170"/>
                      <a:gd name="T55" fmla="*/ 82 h 132"/>
                      <a:gd name="T56" fmla="*/ 40 w 170"/>
                      <a:gd name="T57" fmla="*/ 91 h 132"/>
                      <a:gd name="T58" fmla="*/ 14 w 170"/>
                      <a:gd name="T59" fmla="*/ 98 h 132"/>
                      <a:gd name="T60" fmla="*/ 5 w 170"/>
                      <a:gd name="T61" fmla="*/ 101 h 132"/>
                      <a:gd name="T62" fmla="*/ 0 w 170"/>
                      <a:gd name="T63" fmla="*/ 101 h 132"/>
                      <a:gd name="T64" fmla="*/ 0 w 170"/>
                      <a:gd name="T65" fmla="*/ 103 h 132"/>
                      <a:gd name="T66" fmla="*/ 0 w 170"/>
                      <a:gd name="T67" fmla="*/ 104 h 132"/>
                      <a:gd name="T68" fmla="*/ 3 w 170"/>
                      <a:gd name="T69" fmla="*/ 110 h 132"/>
                      <a:gd name="T70" fmla="*/ 9 w 170"/>
                      <a:gd name="T71" fmla="*/ 120 h 132"/>
                      <a:gd name="T72" fmla="*/ 17 w 170"/>
                      <a:gd name="T73" fmla="*/ 124 h 132"/>
                      <a:gd name="T74" fmla="*/ 21 w 170"/>
                      <a:gd name="T75" fmla="*/ 124 h 132"/>
                      <a:gd name="T76" fmla="*/ 23 w 170"/>
                      <a:gd name="T77" fmla="*/ 130 h 132"/>
                      <a:gd name="T78" fmla="*/ 24 w 170"/>
                      <a:gd name="T79" fmla="*/ 128 h 132"/>
                      <a:gd name="T80" fmla="*/ 25 w 170"/>
                      <a:gd name="T81" fmla="*/ 127 h 132"/>
                      <a:gd name="T82" fmla="*/ 26 w 170"/>
                      <a:gd name="T83" fmla="*/ 126 h 132"/>
                      <a:gd name="T84" fmla="*/ 29 w 170"/>
                      <a:gd name="T85" fmla="*/ 126 h 132"/>
                      <a:gd name="T86" fmla="*/ 33 w 170"/>
                      <a:gd name="T87" fmla="*/ 131 h 132"/>
                      <a:gd name="T88" fmla="*/ 35 w 170"/>
                      <a:gd name="T89" fmla="*/ 132 h 132"/>
                      <a:gd name="T90" fmla="*/ 41 w 170"/>
                      <a:gd name="T91" fmla="*/ 120 h 132"/>
                      <a:gd name="T92" fmla="*/ 50 w 170"/>
                      <a:gd name="T93" fmla="*/ 112 h 132"/>
                      <a:gd name="T94" fmla="*/ 56 w 170"/>
                      <a:gd name="T95" fmla="*/ 112 h 132"/>
                      <a:gd name="T96" fmla="*/ 67 w 170"/>
                      <a:gd name="T97" fmla="*/ 112 h 132"/>
                      <a:gd name="T98" fmla="*/ 76 w 170"/>
                      <a:gd name="T99" fmla="*/ 119 h 132"/>
                      <a:gd name="T100" fmla="*/ 96 w 170"/>
                      <a:gd name="T101" fmla="*/ 121 h 132"/>
                      <a:gd name="T102" fmla="*/ 107 w 170"/>
                      <a:gd name="T103" fmla="*/ 119 h 132"/>
                      <a:gd name="T104" fmla="*/ 120 w 170"/>
                      <a:gd name="T105" fmla="*/ 116 h 132"/>
                      <a:gd name="T106" fmla="*/ 124 w 170"/>
                      <a:gd name="T107" fmla="*/ 115 h 132"/>
                      <a:gd name="T108" fmla="*/ 130 w 170"/>
                      <a:gd name="T109" fmla="*/ 116 h 132"/>
                      <a:gd name="T110" fmla="*/ 141 w 170"/>
                      <a:gd name="T111" fmla="*/ 115 h 132"/>
                      <a:gd name="T112" fmla="*/ 146 w 170"/>
                      <a:gd name="T113" fmla="*/ 109 h 13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70" h="132">
                        <a:moveTo>
                          <a:pt x="146" y="109"/>
                        </a:moveTo>
                        <a:cubicBezTo>
                          <a:pt x="146" y="106"/>
                          <a:pt x="146" y="105"/>
                          <a:pt x="147" y="103"/>
                        </a:cubicBezTo>
                        <a:cubicBezTo>
                          <a:pt x="147" y="102"/>
                          <a:pt x="148" y="102"/>
                          <a:pt x="148" y="99"/>
                        </a:cubicBezTo>
                        <a:cubicBezTo>
                          <a:pt x="149" y="93"/>
                          <a:pt x="164" y="78"/>
                          <a:pt x="166" y="76"/>
                        </a:cubicBezTo>
                        <a:cubicBezTo>
                          <a:pt x="167" y="74"/>
                          <a:pt x="167" y="66"/>
                          <a:pt x="167" y="49"/>
                        </a:cubicBezTo>
                        <a:cubicBezTo>
                          <a:pt x="167" y="45"/>
                          <a:pt x="168" y="41"/>
                          <a:pt x="169" y="36"/>
                        </a:cubicBezTo>
                        <a:cubicBezTo>
                          <a:pt x="170" y="35"/>
                          <a:pt x="170" y="34"/>
                          <a:pt x="169" y="33"/>
                        </a:cubicBezTo>
                        <a:cubicBezTo>
                          <a:pt x="168" y="32"/>
                          <a:pt x="167" y="31"/>
                          <a:pt x="167" y="28"/>
                        </a:cubicBezTo>
                        <a:cubicBezTo>
                          <a:pt x="168" y="26"/>
                          <a:pt x="166" y="25"/>
                          <a:pt x="165" y="23"/>
                        </a:cubicBezTo>
                        <a:cubicBezTo>
                          <a:pt x="164" y="21"/>
                          <a:pt x="163" y="20"/>
                          <a:pt x="163" y="18"/>
                        </a:cubicBezTo>
                        <a:cubicBezTo>
                          <a:pt x="163" y="18"/>
                          <a:pt x="163" y="18"/>
                          <a:pt x="163" y="17"/>
                        </a:cubicBezTo>
                        <a:cubicBezTo>
                          <a:pt x="163" y="17"/>
                          <a:pt x="163" y="17"/>
                          <a:pt x="163" y="17"/>
                        </a:cubicBezTo>
                        <a:cubicBezTo>
                          <a:pt x="163" y="17"/>
                          <a:pt x="163" y="17"/>
                          <a:pt x="163" y="16"/>
                        </a:cubicBezTo>
                        <a:cubicBezTo>
                          <a:pt x="163" y="16"/>
                          <a:pt x="163" y="16"/>
                          <a:pt x="163" y="16"/>
                        </a:cubicBezTo>
                        <a:cubicBezTo>
                          <a:pt x="163" y="16"/>
                          <a:pt x="163" y="16"/>
                          <a:pt x="163" y="15"/>
                        </a:cubicBezTo>
                        <a:cubicBezTo>
                          <a:pt x="163" y="15"/>
                          <a:pt x="163" y="15"/>
                          <a:pt x="163" y="14"/>
                        </a:cubicBezTo>
                        <a:cubicBezTo>
                          <a:pt x="163" y="14"/>
                          <a:pt x="163" y="14"/>
                          <a:pt x="163" y="14"/>
                        </a:cubicBezTo>
                        <a:cubicBezTo>
                          <a:pt x="163" y="14"/>
                          <a:pt x="163" y="13"/>
                          <a:pt x="163" y="13"/>
                        </a:cubicBezTo>
                        <a:cubicBezTo>
                          <a:pt x="163" y="13"/>
                          <a:pt x="163" y="13"/>
                          <a:pt x="163" y="13"/>
                        </a:cubicBezTo>
                        <a:cubicBezTo>
                          <a:pt x="162" y="11"/>
                          <a:pt x="162" y="9"/>
                          <a:pt x="162" y="7"/>
                        </a:cubicBezTo>
                        <a:cubicBezTo>
                          <a:pt x="154" y="11"/>
                          <a:pt x="154" y="11"/>
                          <a:pt x="154" y="11"/>
                        </a:cubicBezTo>
                        <a:cubicBezTo>
                          <a:pt x="153" y="9"/>
                          <a:pt x="153" y="9"/>
                          <a:pt x="153" y="9"/>
                        </a:cubicBezTo>
                        <a:cubicBezTo>
                          <a:pt x="153" y="9"/>
                          <a:pt x="151" y="6"/>
                          <a:pt x="147" y="3"/>
                        </a:cubicBezTo>
                        <a:cubicBezTo>
                          <a:pt x="146" y="3"/>
                          <a:pt x="146" y="2"/>
                          <a:pt x="146" y="2"/>
                        </a:cubicBezTo>
                        <a:cubicBezTo>
                          <a:pt x="145" y="2"/>
                          <a:pt x="145" y="2"/>
                          <a:pt x="145" y="2"/>
                        </a:cubicBezTo>
                        <a:cubicBezTo>
                          <a:pt x="145" y="2"/>
                          <a:pt x="144" y="2"/>
                          <a:pt x="144" y="1"/>
                        </a:cubicBezTo>
                        <a:cubicBezTo>
                          <a:pt x="144" y="1"/>
                          <a:pt x="143" y="1"/>
                          <a:pt x="143" y="1"/>
                        </a:cubicBezTo>
                        <a:cubicBezTo>
                          <a:pt x="143" y="1"/>
                          <a:pt x="142" y="1"/>
                          <a:pt x="142" y="1"/>
                        </a:cubicBezTo>
                        <a:cubicBezTo>
                          <a:pt x="142" y="1"/>
                          <a:pt x="141" y="1"/>
                          <a:pt x="141" y="1"/>
                        </a:cubicBezTo>
                        <a:cubicBezTo>
                          <a:pt x="141" y="1"/>
                          <a:pt x="140" y="1"/>
                          <a:pt x="140" y="1"/>
                        </a:cubicBezTo>
                        <a:cubicBezTo>
                          <a:pt x="139" y="1"/>
                          <a:pt x="139" y="1"/>
                          <a:pt x="139" y="1"/>
                        </a:cubicBezTo>
                        <a:cubicBezTo>
                          <a:pt x="138" y="0"/>
                          <a:pt x="138" y="0"/>
                          <a:pt x="138" y="0"/>
                        </a:cubicBezTo>
                        <a:cubicBezTo>
                          <a:pt x="137" y="0"/>
                          <a:pt x="137" y="0"/>
                          <a:pt x="136" y="0"/>
                        </a:cubicBezTo>
                        <a:cubicBezTo>
                          <a:pt x="136" y="0"/>
                          <a:pt x="136" y="0"/>
                          <a:pt x="135" y="0"/>
                        </a:cubicBezTo>
                        <a:cubicBezTo>
                          <a:pt x="134" y="0"/>
                          <a:pt x="133" y="0"/>
                          <a:pt x="132" y="0"/>
                        </a:cubicBezTo>
                        <a:cubicBezTo>
                          <a:pt x="84" y="30"/>
                          <a:pt x="84" y="30"/>
                          <a:pt x="84" y="30"/>
                        </a:cubicBezTo>
                        <a:cubicBezTo>
                          <a:pt x="63" y="47"/>
                          <a:pt x="63" y="47"/>
                          <a:pt x="63" y="47"/>
                        </a:cubicBezTo>
                        <a:cubicBezTo>
                          <a:pt x="63" y="47"/>
                          <a:pt x="59" y="48"/>
                          <a:pt x="54" y="50"/>
                        </a:cubicBezTo>
                        <a:cubicBezTo>
                          <a:pt x="54" y="50"/>
                          <a:pt x="54" y="50"/>
                          <a:pt x="54" y="50"/>
                        </a:cubicBezTo>
                        <a:cubicBezTo>
                          <a:pt x="54" y="50"/>
                          <a:pt x="53" y="50"/>
                          <a:pt x="53" y="50"/>
                        </a:cubicBezTo>
                        <a:cubicBezTo>
                          <a:pt x="53" y="50"/>
                          <a:pt x="53" y="50"/>
                          <a:pt x="53" y="50"/>
                        </a:cubicBezTo>
                        <a:cubicBezTo>
                          <a:pt x="52" y="50"/>
                          <a:pt x="52" y="50"/>
                          <a:pt x="52" y="50"/>
                        </a:cubicBezTo>
                        <a:cubicBezTo>
                          <a:pt x="52" y="50"/>
                          <a:pt x="51" y="51"/>
                          <a:pt x="51" y="51"/>
                        </a:cubicBezTo>
                        <a:cubicBezTo>
                          <a:pt x="51" y="51"/>
                          <a:pt x="51" y="51"/>
                          <a:pt x="51" y="51"/>
                        </a:cubicBezTo>
                        <a:cubicBezTo>
                          <a:pt x="50" y="51"/>
                          <a:pt x="50" y="51"/>
                          <a:pt x="50" y="51"/>
                        </a:cubicBezTo>
                        <a:cubicBezTo>
                          <a:pt x="50" y="51"/>
                          <a:pt x="49" y="51"/>
                          <a:pt x="49" y="51"/>
                        </a:cubicBezTo>
                        <a:cubicBezTo>
                          <a:pt x="49" y="51"/>
                          <a:pt x="49" y="51"/>
                          <a:pt x="49" y="51"/>
                        </a:cubicBezTo>
                        <a:cubicBezTo>
                          <a:pt x="48" y="51"/>
                          <a:pt x="48" y="52"/>
                          <a:pt x="48" y="52"/>
                        </a:cubicBezTo>
                        <a:cubicBezTo>
                          <a:pt x="48" y="52"/>
                          <a:pt x="48" y="52"/>
                          <a:pt x="47" y="52"/>
                        </a:cubicBezTo>
                        <a:cubicBezTo>
                          <a:pt x="47" y="52"/>
                          <a:pt x="47" y="52"/>
                          <a:pt x="47" y="52"/>
                        </a:cubicBezTo>
                        <a:cubicBezTo>
                          <a:pt x="47" y="52"/>
                          <a:pt x="46" y="52"/>
                          <a:pt x="46" y="52"/>
                        </a:cubicBezTo>
                        <a:cubicBezTo>
                          <a:pt x="46" y="52"/>
                          <a:pt x="46" y="52"/>
                          <a:pt x="46" y="52"/>
                        </a:cubicBezTo>
                        <a:cubicBezTo>
                          <a:pt x="46" y="52"/>
                          <a:pt x="46" y="52"/>
                          <a:pt x="45" y="52"/>
                        </a:cubicBezTo>
                        <a:cubicBezTo>
                          <a:pt x="45" y="53"/>
                          <a:pt x="46" y="53"/>
                          <a:pt x="46" y="54"/>
                        </a:cubicBezTo>
                        <a:cubicBezTo>
                          <a:pt x="46" y="55"/>
                          <a:pt x="46" y="56"/>
                          <a:pt x="46" y="57"/>
                        </a:cubicBezTo>
                        <a:cubicBezTo>
                          <a:pt x="46" y="57"/>
                          <a:pt x="46" y="58"/>
                          <a:pt x="46" y="59"/>
                        </a:cubicBezTo>
                        <a:cubicBezTo>
                          <a:pt x="46" y="60"/>
                          <a:pt x="46" y="60"/>
                          <a:pt x="46" y="61"/>
                        </a:cubicBezTo>
                        <a:cubicBezTo>
                          <a:pt x="46" y="62"/>
                          <a:pt x="46" y="62"/>
                          <a:pt x="46" y="63"/>
                        </a:cubicBezTo>
                        <a:cubicBezTo>
                          <a:pt x="46" y="64"/>
                          <a:pt x="46" y="64"/>
                          <a:pt x="46" y="65"/>
                        </a:cubicBezTo>
                        <a:cubicBezTo>
                          <a:pt x="46" y="66"/>
                          <a:pt x="46" y="66"/>
                          <a:pt x="46" y="67"/>
                        </a:cubicBezTo>
                        <a:cubicBezTo>
                          <a:pt x="46" y="67"/>
                          <a:pt x="46" y="68"/>
                          <a:pt x="46" y="68"/>
                        </a:cubicBezTo>
                        <a:cubicBezTo>
                          <a:pt x="46" y="69"/>
                          <a:pt x="46" y="70"/>
                          <a:pt x="46" y="70"/>
                        </a:cubicBezTo>
                        <a:cubicBezTo>
                          <a:pt x="46" y="71"/>
                          <a:pt x="46" y="71"/>
                          <a:pt x="46" y="71"/>
                        </a:cubicBezTo>
                        <a:cubicBezTo>
                          <a:pt x="46" y="72"/>
                          <a:pt x="45" y="72"/>
                          <a:pt x="45" y="73"/>
                        </a:cubicBezTo>
                        <a:cubicBezTo>
                          <a:pt x="45" y="73"/>
                          <a:pt x="45" y="73"/>
                          <a:pt x="45" y="74"/>
                        </a:cubicBezTo>
                        <a:cubicBezTo>
                          <a:pt x="45" y="74"/>
                          <a:pt x="45" y="75"/>
                          <a:pt x="45" y="75"/>
                        </a:cubicBezTo>
                        <a:cubicBezTo>
                          <a:pt x="45" y="75"/>
                          <a:pt x="45" y="76"/>
                          <a:pt x="45" y="76"/>
                        </a:cubicBezTo>
                        <a:cubicBezTo>
                          <a:pt x="45" y="76"/>
                          <a:pt x="45" y="77"/>
                          <a:pt x="45" y="77"/>
                        </a:cubicBezTo>
                        <a:cubicBezTo>
                          <a:pt x="45" y="77"/>
                          <a:pt x="45" y="77"/>
                          <a:pt x="45" y="77"/>
                        </a:cubicBezTo>
                        <a:cubicBezTo>
                          <a:pt x="45" y="78"/>
                          <a:pt x="45" y="78"/>
                          <a:pt x="45" y="78"/>
                        </a:cubicBezTo>
                        <a:cubicBezTo>
                          <a:pt x="45" y="78"/>
                          <a:pt x="45" y="79"/>
                          <a:pt x="45" y="79"/>
                        </a:cubicBezTo>
                        <a:cubicBezTo>
                          <a:pt x="45" y="79"/>
                          <a:pt x="45" y="79"/>
                          <a:pt x="45" y="79"/>
                        </a:cubicBezTo>
                        <a:cubicBezTo>
                          <a:pt x="45" y="80"/>
                          <a:pt x="45" y="80"/>
                          <a:pt x="45" y="80"/>
                        </a:cubicBezTo>
                        <a:cubicBezTo>
                          <a:pt x="45" y="80"/>
                          <a:pt x="45" y="80"/>
                          <a:pt x="45" y="80"/>
                        </a:cubicBezTo>
                        <a:cubicBezTo>
                          <a:pt x="45" y="80"/>
                          <a:pt x="45" y="81"/>
                          <a:pt x="45" y="81"/>
                        </a:cubicBezTo>
                        <a:cubicBezTo>
                          <a:pt x="45" y="81"/>
                          <a:pt x="45" y="81"/>
                          <a:pt x="45" y="81"/>
                        </a:cubicBezTo>
                        <a:cubicBezTo>
                          <a:pt x="45" y="81"/>
                          <a:pt x="45" y="81"/>
                          <a:pt x="45" y="81"/>
                        </a:cubicBezTo>
                        <a:cubicBezTo>
                          <a:pt x="45" y="81"/>
                          <a:pt x="45" y="81"/>
                          <a:pt x="45" y="81"/>
                        </a:cubicBezTo>
                        <a:cubicBezTo>
                          <a:pt x="45" y="81"/>
                          <a:pt x="45" y="82"/>
                          <a:pt x="45" y="82"/>
                        </a:cubicBezTo>
                        <a:cubicBezTo>
                          <a:pt x="44" y="82"/>
                          <a:pt x="44" y="82"/>
                          <a:pt x="44" y="82"/>
                        </a:cubicBezTo>
                        <a:cubicBezTo>
                          <a:pt x="44" y="82"/>
                          <a:pt x="44" y="82"/>
                          <a:pt x="44" y="82"/>
                        </a:cubicBezTo>
                        <a:cubicBezTo>
                          <a:pt x="44" y="82"/>
                          <a:pt x="44" y="82"/>
                          <a:pt x="44" y="82"/>
                        </a:cubicBezTo>
                        <a:cubicBezTo>
                          <a:pt x="44" y="82"/>
                          <a:pt x="44" y="82"/>
                          <a:pt x="44" y="82"/>
                        </a:cubicBezTo>
                        <a:cubicBezTo>
                          <a:pt x="44" y="82"/>
                          <a:pt x="44" y="82"/>
                          <a:pt x="44" y="82"/>
                        </a:cubicBezTo>
                        <a:cubicBezTo>
                          <a:pt x="44" y="82"/>
                          <a:pt x="43" y="84"/>
                          <a:pt x="43" y="85"/>
                        </a:cubicBezTo>
                        <a:cubicBezTo>
                          <a:pt x="42" y="88"/>
                          <a:pt x="41" y="89"/>
                          <a:pt x="40" y="90"/>
                        </a:cubicBezTo>
                        <a:cubicBezTo>
                          <a:pt x="40" y="91"/>
                          <a:pt x="40" y="91"/>
                          <a:pt x="40" y="91"/>
                        </a:cubicBezTo>
                        <a:cubicBezTo>
                          <a:pt x="38" y="93"/>
                          <a:pt x="36" y="96"/>
                          <a:pt x="32" y="96"/>
                        </a:cubicBezTo>
                        <a:cubicBezTo>
                          <a:pt x="31" y="96"/>
                          <a:pt x="28" y="96"/>
                          <a:pt x="25" y="97"/>
                        </a:cubicBezTo>
                        <a:cubicBezTo>
                          <a:pt x="21" y="97"/>
                          <a:pt x="17" y="98"/>
                          <a:pt x="14" y="98"/>
                        </a:cubicBezTo>
                        <a:cubicBezTo>
                          <a:pt x="12" y="97"/>
                          <a:pt x="10" y="98"/>
                          <a:pt x="8" y="99"/>
                        </a:cubicBezTo>
                        <a:cubicBezTo>
                          <a:pt x="7" y="100"/>
                          <a:pt x="7" y="100"/>
                          <a:pt x="6" y="100"/>
                        </a:cubicBezTo>
                        <a:cubicBezTo>
                          <a:pt x="6" y="101"/>
                          <a:pt x="5" y="101"/>
                          <a:pt x="5" y="101"/>
                        </a:cubicBezTo>
                        <a:cubicBezTo>
                          <a:pt x="5" y="101"/>
                          <a:pt x="5" y="101"/>
                          <a:pt x="5" y="101"/>
                        </a:cubicBezTo>
                        <a:cubicBezTo>
                          <a:pt x="3" y="101"/>
                          <a:pt x="1" y="101"/>
                          <a:pt x="0" y="101"/>
                        </a:cubicBezTo>
                        <a:cubicBezTo>
                          <a:pt x="0" y="101"/>
                          <a:pt x="0" y="101"/>
                          <a:pt x="0" y="101"/>
                        </a:cubicBezTo>
                        <a:cubicBezTo>
                          <a:pt x="0" y="101"/>
                          <a:pt x="0" y="101"/>
                          <a:pt x="0" y="101"/>
                        </a:cubicBezTo>
                        <a:cubicBezTo>
                          <a:pt x="0" y="102"/>
                          <a:pt x="0" y="102"/>
                          <a:pt x="0" y="102"/>
                        </a:cubicBezTo>
                        <a:cubicBezTo>
                          <a:pt x="0" y="102"/>
                          <a:pt x="0" y="103"/>
                          <a:pt x="0" y="103"/>
                        </a:cubicBezTo>
                        <a:cubicBezTo>
                          <a:pt x="0" y="103"/>
                          <a:pt x="0" y="103"/>
                          <a:pt x="0" y="103"/>
                        </a:cubicBezTo>
                        <a:cubicBezTo>
                          <a:pt x="0" y="103"/>
                          <a:pt x="0" y="103"/>
                          <a:pt x="0" y="103"/>
                        </a:cubicBezTo>
                        <a:cubicBezTo>
                          <a:pt x="0" y="104"/>
                          <a:pt x="0" y="104"/>
                          <a:pt x="0" y="104"/>
                        </a:cubicBezTo>
                        <a:cubicBezTo>
                          <a:pt x="1" y="105"/>
                          <a:pt x="1" y="106"/>
                          <a:pt x="1" y="107"/>
                        </a:cubicBezTo>
                        <a:cubicBezTo>
                          <a:pt x="2" y="108"/>
                          <a:pt x="2" y="109"/>
                          <a:pt x="3" y="110"/>
                        </a:cubicBezTo>
                        <a:cubicBezTo>
                          <a:pt x="3" y="110"/>
                          <a:pt x="3" y="110"/>
                          <a:pt x="3" y="110"/>
                        </a:cubicBezTo>
                        <a:cubicBezTo>
                          <a:pt x="4" y="110"/>
                          <a:pt x="4" y="110"/>
                          <a:pt x="4" y="110"/>
                        </a:cubicBezTo>
                        <a:cubicBezTo>
                          <a:pt x="6" y="112"/>
                          <a:pt x="9" y="115"/>
                          <a:pt x="9" y="118"/>
                        </a:cubicBezTo>
                        <a:cubicBezTo>
                          <a:pt x="9" y="120"/>
                          <a:pt x="9" y="120"/>
                          <a:pt x="9" y="120"/>
                        </a:cubicBezTo>
                        <a:cubicBezTo>
                          <a:pt x="11" y="120"/>
                          <a:pt x="12" y="121"/>
                          <a:pt x="13" y="123"/>
                        </a:cubicBezTo>
                        <a:cubicBezTo>
                          <a:pt x="13" y="123"/>
                          <a:pt x="14" y="124"/>
                          <a:pt x="14" y="124"/>
                        </a:cubicBezTo>
                        <a:cubicBezTo>
                          <a:pt x="15" y="124"/>
                          <a:pt x="16" y="124"/>
                          <a:pt x="17" y="124"/>
                        </a:cubicBezTo>
                        <a:cubicBezTo>
                          <a:pt x="18" y="123"/>
                          <a:pt x="19" y="123"/>
                          <a:pt x="19" y="123"/>
                        </a:cubicBezTo>
                        <a:cubicBezTo>
                          <a:pt x="20" y="123"/>
                          <a:pt x="20" y="123"/>
                          <a:pt x="20" y="123"/>
                        </a:cubicBezTo>
                        <a:cubicBezTo>
                          <a:pt x="21" y="124"/>
                          <a:pt x="21" y="124"/>
                          <a:pt x="21" y="124"/>
                        </a:cubicBezTo>
                        <a:cubicBezTo>
                          <a:pt x="22" y="125"/>
                          <a:pt x="22" y="126"/>
                          <a:pt x="22" y="128"/>
                        </a:cubicBezTo>
                        <a:cubicBezTo>
                          <a:pt x="22" y="128"/>
                          <a:pt x="22" y="129"/>
                          <a:pt x="22" y="130"/>
                        </a:cubicBezTo>
                        <a:cubicBezTo>
                          <a:pt x="22" y="130"/>
                          <a:pt x="22" y="130"/>
                          <a:pt x="23" y="130"/>
                        </a:cubicBezTo>
                        <a:cubicBezTo>
                          <a:pt x="23" y="130"/>
                          <a:pt x="23" y="130"/>
                          <a:pt x="23" y="130"/>
                        </a:cubicBezTo>
                        <a:cubicBezTo>
                          <a:pt x="23" y="130"/>
                          <a:pt x="23" y="130"/>
                          <a:pt x="23" y="130"/>
                        </a:cubicBezTo>
                        <a:cubicBezTo>
                          <a:pt x="23" y="129"/>
                          <a:pt x="23" y="128"/>
                          <a:pt x="24" y="128"/>
                        </a:cubicBezTo>
                        <a:cubicBezTo>
                          <a:pt x="24" y="128"/>
                          <a:pt x="24" y="128"/>
                          <a:pt x="24" y="128"/>
                        </a:cubicBezTo>
                        <a:cubicBezTo>
                          <a:pt x="24" y="128"/>
                          <a:pt x="24" y="128"/>
                          <a:pt x="24" y="128"/>
                        </a:cubicBezTo>
                        <a:cubicBezTo>
                          <a:pt x="24" y="128"/>
                          <a:pt x="25" y="127"/>
                          <a:pt x="25" y="127"/>
                        </a:cubicBezTo>
                        <a:cubicBezTo>
                          <a:pt x="25" y="127"/>
                          <a:pt x="25" y="127"/>
                          <a:pt x="25" y="127"/>
                        </a:cubicBezTo>
                        <a:cubicBezTo>
                          <a:pt x="25" y="127"/>
                          <a:pt x="26" y="126"/>
                          <a:pt x="26" y="126"/>
                        </a:cubicBezTo>
                        <a:cubicBezTo>
                          <a:pt x="26" y="126"/>
                          <a:pt x="26" y="126"/>
                          <a:pt x="26" y="126"/>
                        </a:cubicBezTo>
                        <a:cubicBezTo>
                          <a:pt x="27" y="126"/>
                          <a:pt x="27" y="126"/>
                          <a:pt x="28" y="126"/>
                        </a:cubicBezTo>
                        <a:cubicBezTo>
                          <a:pt x="28" y="126"/>
                          <a:pt x="28" y="126"/>
                          <a:pt x="28" y="126"/>
                        </a:cubicBezTo>
                        <a:cubicBezTo>
                          <a:pt x="28" y="126"/>
                          <a:pt x="28" y="126"/>
                          <a:pt x="29" y="126"/>
                        </a:cubicBezTo>
                        <a:cubicBezTo>
                          <a:pt x="29" y="126"/>
                          <a:pt x="29" y="126"/>
                          <a:pt x="29" y="126"/>
                        </a:cubicBezTo>
                        <a:cubicBezTo>
                          <a:pt x="32" y="127"/>
                          <a:pt x="32" y="129"/>
                          <a:pt x="33" y="130"/>
                        </a:cubicBezTo>
                        <a:cubicBezTo>
                          <a:pt x="33" y="130"/>
                          <a:pt x="33" y="131"/>
                          <a:pt x="33" y="131"/>
                        </a:cubicBezTo>
                        <a:cubicBezTo>
                          <a:pt x="33" y="132"/>
                          <a:pt x="33" y="132"/>
                          <a:pt x="33" y="132"/>
                        </a:cubicBezTo>
                        <a:cubicBezTo>
                          <a:pt x="34" y="132"/>
                          <a:pt x="34" y="132"/>
                          <a:pt x="35" y="132"/>
                        </a:cubicBezTo>
                        <a:cubicBezTo>
                          <a:pt x="35" y="132"/>
                          <a:pt x="35" y="132"/>
                          <a:pt x="35" y="132"/>
                        </a:cubicBezTo>
                        <a:cubicBezTo>
                          <a:pt x="35" y="132"/>
                          <a:pt x="35" y="132"/>
                          <a:pt x="35" y="132"/>
                        </a:cubicBezTo>
                        <a:cubicBezTo>
                          <a:pt x="35" y="128"/>
                          <a:pt x="41" y="122"/>
                          <a:pt x="41" y="122"/>
                        </a:cubicBezTo>
                        <a:cubicBezTo>
                          <a:pt x="41" y="122"/>
                          <a:pt x="41" y="121"/>
                          <a:pt x="41" y="120"/>
                        </a:cubicBezTo>
                        <a:cubicBezTo>
                          <a:pt x="41" y="117"/>
                          <a:pt x="42" y="115"/>
                          <a:pt x="43" y="113"/>
                        </a:cubicBezTo>
                        <a:cubicBezTo>
                          <a:pt x="44" y="112"/>
                          <a:pt x="46" y="112"/>
                          <a:pt x="48" y="112"/>
                        </a:cubicBezTo>
                        <a:cubicBezTo>
                          <a:pt x="49" y="112"/>
                          <a:pt x="49" y="112"/>
                          <a:pt x="50" y="112"/>
                        </a:cubicBezTo>
                        <a:cubicBezTo>
                          <a:pt x="51" y="112"/>
                          <a:pt x="53" y="112"/>
                          <a:pt x="54" y="112"/>
                        </a:cubicBezTo>
                        <a:cubicBezTo>
                          <a:pt x="55" y="113"/>
                          <a:pt x="55" y="113"/>
                          <a:pt x="55" y="113"/>
                        </a:cubicBezTo>
                        <a:cubicBezTo>
                          <a:pt x="55" y="113"/>
                          <a:pt x="56" y="112"/>
                          <a:pt x="56" y="112"/>
                        </a:cubicBezTo>
                        <a:cubicBezTo>
                          <a:pt x="57" y="111"/>
                          <a:pt x="59" y="110"/>
                          <a:pt x="60" y="110"/>
                        </a:cubicBezTo>
                        <a:cubicBezTo>
                          <a:pt x="61" y="110"/>
                          <a:pt x="62" y="110"/>
                          <a:pt x="63" y="111"/>
                        </a:cubicBezTo>
                        <a:cubicBezTo>
                          <a:pt x="64" y="111"/>
                          <a:pt x="65" y="112"/>
                          <a:pt x="67" y="112"/>
                        </a:cubicBezTo>
                        <a:cubicBezTo>
                          <a:pt x="68" y="112"/>
                          <a:pt x="71" y="112"/>
                          <a:pt x="72" y="114"/>
                        </a:cubicBezTo>
                        <a:cubicBezTo>
                          <a:pt x="73" y="114"/>
                          <a:pt x="74" y="116"/>
                          <a:pt x="74" y="117"/>
                        </a:cubicBezTo>
                        <a:cubicBezTo>
                          <a:pt x="75" y="118"/>
                          <a:pt x="75" y="119"/>
                          <a:pt x="76" y="119"/>
                        </a:cubicBezTo>
                        <a:cubicBezTo>
                          <a:pt x="80" y="117"/>
                          <a:pt x="84" y="116"/>
                          <a:pt x="86" y="116"/>
                        </a:cubicBezTo>
                        <a:cubicBezTo>
                          <a:pt x="88" y="116"/>
                          <a:pt x="90" y="117"/>
                          <a:pt x="93" y="119"/>
                        </a:cubicBezTo>
                        <a:cubicBezTo>
                          <a:pt x="94" y="120"/>
                          <a:pt x="95" y="121"/>
                          <a:pt x="96" y="121"/>
                        </a:cubicBezTo>
                        <a:cubicBezTo>
                          <a:pt x="97" y="121"/>
                          <a:pt x="99" y="122"/>
                          <a:pt x="101" y="122"/>
                        </a:cubicBezTo>
                        <a:cubicBezTo>
                          <a:pt x="104" y="122"/>
                          <a:pt x="105" y="121"/>
                          <a:pt x="105" y="121"/>
                        </a:cubicBezTo>
                        <a:cubicBezTo>
                          <a:pt x="106" y="121"/>
                          <a:pt x="106" y="120"/>
                          <a:pt x="107" y="119"/>
                        </a:cubicBezTo>
                        <a:cubicBezTo>
                          <a:pt x="109" y="118"/>
                          <a:pt x="111" y="116"/>
                          <a:pt x="114" y="116"/>
                        </a:cubicBezTo>
                        <a:cubicBezTo>
                          <a:pt x="115" y="116"/>
                          <a:pt x="115" y="116"/>
                          <a:pt x="115" y="116"/>
                        </a:cubicBezTo>
                        <a:cubicBezTo>
                          <a:pt x="116" y="116"/>
                          <a:pt x="118" y="116"/>
                          <a:pt x="120" y="116"/>
                        </a:cubicBezTo>
                        <a:cubicBezTo>
                          <a:pt x="121" y="116"/>
                          <a:pt x="123" y="115"/>
                          <a:pt x="124" y="115"/>
                        </a:cubicBezTo>
                        <a:cubicBezTo>
                          <a:pt x="124" y="115"/>
                          <a:pt x="124" y="115"/>
                          <a:pt x="124" y="115"/>
                        </a:cubicBezTo>
                        <a:cubicBezTo>
                          <a:pt x="124" y="115"/>
                          <a:pt x="124" y="115"/>
                          <a:pt x="124" y="115"/>
                        </a:cubicBezTo>
                        <a:cubicBezTo>
                          <a:pt x="127" y="115"/>
                          <a:pt x="128" y="116"/>
                          <a:pt x="129" y="116"/>
                        </a:cubicBezTo>
                        <a:cubicBezTo>
                          <a:pt x="129" y="116"/>
                          <a:pt x="129" y="116"/>
                          <a:pt x="130" y="116"/>
                        </a:cubicBezTo>
                        <a:cubicBezTo>
                          <a:pt x="130" y="116"/>
                          <a:pt x="130" y="116"/>
                          <a:pt x="130" y="116"/>
                        </a:cubicBezTo>
                        <a:cubicBezTo>
                          <a:pt x="131" y="117"/>
                          <a:pt x="134" y="118"/>
                          <a:pt x="136" y="118"/>
                        </a:cubicBezTo>
                        <a:cubicBezTo>
                          <a:pt x="136" y="119"/>
                          <a:pt x="137" y="118"/>
                          <a:pt x="137" y="118"/>
                        </a:cubicBezTo>
                        <a:cubicBezTo>
                          <a:pt x="138" y="118"/>
                          <a:pt x="140" y="116"/>
                          <a:pt x="141" y="115"/>
                        </a:cubicBezTo>
                        <a:cubicBezTo>
                          <a:pt x="142" y="113"/>
                          <a:pt x="144" y="111"/>
                          <a:pt x="146" y="111"/>
                        </a:cubicBezTo>
                        <a:cubicBezTo>
                          <a:pt x="146" y="111"/>
                          <a:pt x="146" y="111"/>
                          <a:pt x="146" y="111"/>
                        </a:cubicBezTo>
                        <a:cubicBezTo>
                          <a:pt x="146" y="110"/>
                          <a:pt x="146" y="110"/>
                          <a:pt x="146" y="10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6" name="Freeform 1537">
                    <a:extLst>
                      <a:ext uri="{FF2B5EF4-FFF2-40B4-BE49-F238E27FC236}">
                        <a16:creationId xmlns="" xmlns:a16="http://schemas.microsoft.com/office/drawing/2014/main" id="{1B518E79-4D5B-4014-B02E-EC43361F8DB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21" y="276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7" name="Freeform 1538">
                    <a:extLst>
                      <a:ext uri="{FF2B5EF4-FFF2-40B4-BE49-F238E27FC236}">
                        <a16:creationId xmlns="" xmlns:a16="http://schemas.microsoft.com/office/drawing/2014/main" id="{EE21BAD1-3CBB-4D09-87AB-1BAB09A06FE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22" y="2763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8" name="Freeform 1539">
                    <a:extLst>
                      <a:ext uri="{FF2B5EF4-FFF2-40B4-BE49-F238E27FC236}">
                        <a16:creationId xmlns="" xmlns:a16="http://schemas.microsoft.com/office/drawing/2014/main" id="{7D0FB053-CBC8-4028-884F-A945EEB7CB5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19" y="2764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9" name="Freeform 1540">
                    <a:extLst>
                      <a:ext uri="{FF2B5EF4-FFF2-40B4-BE49-F238E27FC236}">
                        <a16:creationId xmlns="" xmlns:a16="http://schemas.microsoft.com/office/drawing/2014/main" id="{76787822-11B6-40E1-877C-F24BAAD38A2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24" y="2761"/>
                    <a:ext cx="9" cy="2"/>
                  </a:xfrm>
                  <a:custGeom>
                    <a:gdLst>
                      <a:gd name="T0" fmla="*/ 9 w 9"/>
                      <a:gd name="T1" fmla="*/ 0 h 3"/>
                      <a:gd name="T2" fmla="*/ 0 w 9"/>
                      <a:gd name="T3" fmla="*/ 3 h 3"/>
                      <a:gd name="T4" fmla="*/ 9 w 9"/>
                      <a:gd name="T5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9" h="3">
                        <a:moveTo>
                          <a:pt x="9" y="0"/>
                        </a:moveTo>
                        <a:cubicBezTo>
                          <a:pt x="9" y="0"/>
                          <a:pt x="5" y="1"/>
                          <a:pt x="0" y="3"/>
                        </a:cubicBezTo>
                        <a:cubicBezTo>
                          <a:pt x="5" y="1"/>
                          <a:pt x="9" y="0"/>
                          <a:pt x="9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0" name="Freeform 1541">
                    <a:extLst>
                      <a:ext uri="{FF2B5EF4-FFF2-40B4-BE49-F238E27FC236}">
                        <a16:creationId xmlns="" xmlns:a16="http://schemas.microsoft.com/office/drawing/2014/main" id="{B5D125DF-D06C-4020-9E04-C04BEAAB42B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23" y="2763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1" name="Freeform 1542">
                    <a:extLst>
                      <a:ext uri="{FF2B5EF4-FFF2-40B4-BE49-F238E27FC236}">
                        <a16:creationId xmlns="" xmlns:a16="http://schemas.microsoft.com/office/drawing/2014/main" id="{56519229-3360-4603-B1F9-844C1B57EAE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53" y="2716"/>
                    <a:ext cx="46" cy="28"/>
                  </a:xfrm>
                  <a:custGeom>
                    <a:gdLst>
                      <a:gd name="T0" fmla="*/ 0 w 46"/>
                      <a:gd name="T1" fmla="*/ 28 h 28"/>
                      <a:gd name="T2" fmla="*/ 46 w 46"/>
                      <a:gd name="T3" fmla="*/ 0 h 28"/>
                      <a:gd name="T4" fmla="*/ 46 w 46"/>
                      <a:gd name="T5" fmla="*/ 0 h 28"/>
                      <a:gd name="T6" fmla="*/ 0 w 46"/>
                      <a:gd name="T7" fmla="*/ 28 h 2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6" h="28">
                        <a:moveTo>
                          <a:pt x="0" y="28"/>
                        </a:moveTo>
                        <a:lnTo>
                          <a:pt x="46" y="0"/>
                        </a:lnTo>
                        <a:lnTo>
                          <a:pt x="46" y="0"/>
                        </a:lnTo>
                        <a:lnTo>
                          <a:pt x="0" y="2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2" name="Freeform 1543">
                    <a:extLst>
                      <a:ext uri="{FF2B5EF4-FFF2-40B4-BE49-F238E27FC236}">
                        <a16:creationId xmlns="" xmlns:a16="http://schemas.microsoft.com/office/drawing/2014/main" id="{2C91E41C-58A7-4209-B9CA-A96F9BCE0CC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18" y="2764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3" name="Freeform 1544">
                    <a:extLst>
                      <a:ext uri="{FF2B5EF4-FFF2-40B4-BE49-F238E27FC236}">
                        <a16:creationId xmlns="" xmlns:a16="http://schemas.microsoft.com/office/drawing/2014/main" id="{D382D283-A26F-4405-8CCE-96F73AC81CE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7" y="276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4" name="Freeform 1545">
                    <a:extLst>
                      <a:ext uri="{FF2B5EF4-FFF2-40B4-BE49-F238E27FC236}">
                        <a16:creationId xmlns="" xmlns:a16="http://schemas.microsoft.com/office/drawing/2014/main" id="{B99FF344-4C2B-4F69-BB97-BAAE7402956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7" y="276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5" name="Freeform 1546">
                    <a:extLst>
                      <a:ext uri="{FF2B5EF4-FFF2-40B4-BE49-F238E27FC236}">
                        <a16:creationId xmlns="" xmlns:a16="http://schemas.microsoft.com/office/drawing/2014/main" id="{E6AC7933-64A1-4926-AE4E-0168A10F445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11" y="2717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6" name="Freeform 1547">
                    <a:extLst>
                      <a:ext uri="{FF2B5EF4-FFF2-40B4-BE49-F238E27FC236}">
                        <a16:creationId xmlns="" xmlns:a16="http://schemas.microsoft.com/office/drawing/2014/main" id="{5685D533-D6C3-4912-B6F2-278200C36F5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9" y="2716"/>
                    <a:ext cx="3" cy="0"/>
                  </a:xfrm>
                  <a:custGeom>
                    <a:gdLst>
                      <a:gd name="T0" fmla="*/ 0 w 3"/>
                      <a:gd name="T1" fmla="*/ 3 w 3"/>
                      <a:gd name="T2" fmla="*/ 0 w 3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3">
                        <a:moveTo>
                          <a:pt x="0" y="0"/>
                        </a:moveTo>
                        <a:cubicBezTo>
                          <a:pt x="1" y="0"/>
                          <a:pt x="2" y="0"/>
                          <a:pt x="3" y="0"/>
                        </a:cubicBezTo>
                        <a:cubicBezTo>
                          <a:pt x="2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7" name="Freeform 1548">
                    <a:extLst>
                      <a:ext uri="{FF2B5EF4-FFF2-40B4-BE49-F238E27FC236}">
                        <a16:creationId xmlns="" xmlns:a16="http://schemas.microsoft.com/office/drawing/2014/main" id="{C794CCC1-CCF3-4CD6-9AF4-FF60ECFE8C6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7" y="2717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8" name="Freeform 1549">
                    <a:extLst>
                      <a:ext uri="{FF2B5EF4-FFF2-40B4-BE49-F238E27FC236}">
                        <a16:creationId xmlns="" xmlns:a16="http://schemas.microsoft.com/office/drawing/2014/main" id="{D0DCD367-6E8E-43E2-8236-29CE1FB6C5F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9" y="2717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9" name="Freeform 1550">
                    <a:extLst>
                      <a:ext uri="{FF2B5EF4-FFF2-40B4-BE49-F238E27FC236}">
                        <a16:creationId xmlns="" xmlns:a16="http://schemas.microsoft.com/office/drawing/2014/main" id="{ED20917E-EE4F-447B-9329-525ECEC4BE6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3" y="2716"/>
                    <a:ext cx="2" cy="0"/>
                  </a:xfrm>
                  <a:custGeom>
                    <a:gdLst>
                      <a:gd name="T0" fmla="*/ 2 w 2"/>
                      <a:gd name="T1" fmla="*/ 0 w 2"/>
                      <a:gd name="T2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0" name="Freeform 1551">
                    <a:extLst>
                      <a:ext uri="{FF2B5EF4-FFF2-40B4-BE49-F238E27FC236}">
                        <a16:creationId xmlns="" xmlns:a16="http://schemas.microsoft.com/office/drawing/2014/main" id="{8AEC7654-40CD-46A9-99EE-924B51B6A95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5" y="2717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1" name="Rectangle 1552">
                    <a:extLst>
                      <a:ext uri="{FF2B5EF4-FFF2-40B4-BE49-F238E27FC236}">
                        <a16:creationId xmlns="" xmlns:a16="http://schemas.microsoft.com/office/drawing/2014/main" id="{5D1320C4-64E4-4E6E-B2A4-47EC9B09703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99" y="2716"/>
                    <a:ext cx="1" cy="1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2" name="Freeform 1553">
                    <a:extLst>
                      <a:ext uri="{FF2B5EF4-FFF2-40B4-BE49-F238E27FC236}">
                        <a16:creationId xmlns="" xmlns:a16="http://schemas.microsoft.com/office/drawing/2014/main" id="{8D9F67CB-E8F4-475D-AFA4-7D928A19A6F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1" y="2826"/>
                    <a:ext cx="5" cy="1"/>
                  </a:xfrm>
                  <a:custGeom>
                    <a:gdLst>
                      <a:gd name="T0" fmla="*/ 0 w 5"/>
                      <a:gd name="T1" fmla="*/ 0 h 1"/>
                      <a:gd name="T2" fmla="*/ 5 w 5"/>
                      <a:gd name="T3" fmla="*/ 1 h 1"/>
                      <a:gd name="T4" fmla="*/ 0 w 5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5" h="1">
                        <a:moveTo>
                          <a:pt x="0" y="0"/>
                        </a:moveTo>
                        <a:cubicBezTo>
                          <a:pt x="3" y="0"/>
                          <a:pt x="4" y="1"/>
                          <a:pt x="5" y="1"/>
                        </a:cubicBezTo>
                        <a:cubicBezTo>
                          <a:pt x="4" y="1"/>
                          <a:pt x="3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3" name="Freeform 1554">
                    <a:extLst>
                      <a:ext uri="{FF2B5EF4-FFF2-40B4-BE49-F238E27FC236}">
                        <a16:creationId xmlns="" xmlns:a16="http://schemas.microsoft.com/office/drawing/2014/main" id="{D215F702-A60D-45A5-B779-F73145A4F86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20" y="2823"/>
                    <a:ext cx="5" cy="1"/>
                  </a:xfrm>
                  <a:custGeom>
                    <a:gdLst>
                      <a:gd name="T0" fmla="*/ 0 w 5"/>
                      <a:gd name="T1" fmla="*/ 0 h 1"/>
                      <a:gd name="T2" fmla="*/ 4 w 5"/>
                      <a:gd name="T3" fmla="*/ 0 h 1"/>
                      <a:gd name="T4" fmla="*/ 5 w 5"/>
                      <a:gd name="T5" fmla="*/ 1 h 1"/>
                      <a:gd name="T6" fmla="*/ 4 w 5"/>
                      <a:gd name="T7" fmla="*/ 0 h 1"/>
                      <a:gd name="T8" fmla="*/ 0 w 5"/>
                      <a:gd name="T9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1">
                        <a:moveTo>
                          <a:pt x="0" y="0"/>
                        </a:moveTo>
                        <a:cubicBezTo>
                          <a:pt x="1" y="0"/>
                          <a:pt x="3" y="0"/>
                          <a:pt x="4" y="0"/>
                        </a:cubicBezTo>
                        <a:cubicBezTo>
                          <a:pt x="5" y="1"/>
                          <a:pt x="5" y="1"/>
                          <a:pt x="5" y="1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3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4" name="Freeform 1555">
                    <a:extLst>
                      <a:ext uri="{FF2B5EF4-FFF2-40B4-BE49-F238E27FC236}">
                        <a16:creationId xmlns="" xmlns:a16="http://schemas.microsoft.com/office/drawing/2014/main" id="{FAE2E2F7-9339-4EF5-BF9E-56211DD16A5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06" y="284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5" name="Freeform 1556">
                    <a:extLst>
                      <a:ext uri="{FF2B5EF4-FFF2-40B4-BE49-F238E27FC236}">
                        <a16:creationId xmlns="" xmlns:a16="http://schemas.microsoft.com/office/drawing/2014/main" id="{2CBB3D7F-507E-4D9D-B88C-EFFDE40499C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83" y="2827"/>
                    <a:ext cx="4" cy="0"/>
                  </a:xfrm>
                  <a:custGeom>
                    <a:gdLst>
                      <a:gd name="T0" fmla="*/ 0 w 5"/>
                      <a:gd name="T1" fmla="*/ 5 w 5"/>
                      <a:gd name="T2" fmla="*/ 0 w 5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5">
                        <a:moveTo>
                          <a:pt x="0" y="0"/>
                        </a:moveTo>
                        <a:cubicBezTo>
                          <a:pt x="1" y="0"/>
                          <a:pt x="3" y="0"/>
                          <a:pt x="5" y="0"/>
                        </a:cubicBezTo>
                        <a:cubicBezTo>
                          <a:pt x="3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6" name="Freeform 1557">
                    <a:extLst>
                      <a:ext uri="{FF2B5EF4-FFF2-40B4-BE49-F238E27FC236}">
                        <a16:creationId xmlns="" xmlns:a16="http://schemas.microsoft.com/office/drawing/2014/main" id="{B13B4C5B-27B8-48E6-96D2-A956B48374F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7" y="2827"/>
                    <a:ext cx="6" cy="1"/>
                  </a:xfrm>
                  <a:custGeom>
                    <a:gdLst>
                      <a:gd name="T0" fmla="*/ 6 w 6"/>
                      <a:gd name="T1" fmla="*/ 2 h 2"/>
                      <a:gd name="T2" fmla="*/ 0 w 6"/>
                      <a:gd name="T3" fmla="*/ 0 h 2"/>
                      <a:gd name="T4" fmla="*/ 6 w 6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6" h="2">
                        <a:moveTo>
                          <a:pt x="6" y="2"/>
                        </a:moveTo>
                        <a:cubicBezTo>
                          <a:pt x="4" y="2"/>
                          <a:pt x="1" y="1"/>
                          <a:pt x="0" y="0"/>
                        </a:cubicBezTo>
                        <a:cubicBezTo>
                          <a:pt x="1" y="1"/>
                          <a:pt x="4" y="2"/>
                          <a:pt x="6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7" name="Freeform 1558">
                    <a:extLst>
                      <a:ext uri="{FF2B5EF4-FFF2-40B4-BE49-F238E27FC236}">
                        <a16:creationId xmlns="" xmlns:a16="http://schemas.microsoft.com/office/drawing/2014/main" id="{DD0F96B0-AFB3-49FE-ADC6-1E883E1B246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97" y="283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8" name="Freeform 1559">
                    <a:extLst>
                      <a:ext uri="{FF2B5EF4-FFF2-40B4-BE49-F238E27FC236}">
                        <a16:creationId xmlns="" xmlns:a16="http://schemas.microsoft.com/office/drawing/2014/main" id="{4232F7C1-15D7-4754-BA84-B8074C41F28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95" y="2838"/>
                    <a:ext cx="0" cy="2"/>
                  </a:xfrm>
                  <a:custGeom>
                    <a:gdLst>
                      <a:gd name="T0" fmla="*/ 0 w 1"/>
                      <a:gd name="T1" fmla="*/ 2 h 2"/>
                      <a:gd name="T2" fmla="*/ 1 w 1"/>
                      <a:gd name="T3" fmla="*/ 0 h 2"/>
                      <a:gd name="T4" fmla="*/ 1 w 1"/>
                      <a:gd name="T5" fmla="*/ 0 h 2"/>
                      <a:gd name="T6" fmla="*/ 0 w 1"/>
                      <a:gd name="T7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2">
                        <a:moveTo>
                          <a:pt x="0" y="2"/>
                        </a:moveTo>
                        <a:cubicBezTo>
                          <a:pt x="0" y="1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0" y="0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9" name="Freeform 1560">
                    <a:extLst>
                      <a:ext uri="{FF2B5EF4-FFF2-40B4-BE49-F238E27FC236}">
                        <a16:creationId xmlns="" xmlns:a16="http://schemas.microsoft.com/office/drawing/2014/main" id="{F6020624-2AA9-45BF-A3D4-AA1E40852E5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04" y="2842"/>
                    <a:ext cx="2" cy="0"/>
                  </a:xfrm>
                  <a:custGeom>
                    <a:gdLst>
                      <a:gd name="T0" fmla="*/ 2 w 2"/>
                      <a:gd name="T1" fmla="*/ 2 w 2"/>
                      <a:gd name="T2" fmla="*/ 0 w 2"/>
                      <a:gd name="T3" fmla="*/ 2 w 2"/>
                      <a:gd name="T4" fmla="*/ 2 w 2"/>
                      <a:gd name="T5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  <a:cxn ang="0">
                        <a:pos x="T4" y="0"/>
                      </a:cxn>
                      <a:cxn ang="0">
                        <a:pos x="T5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0" name="Freeform 1561">
                    <a:extLst>
                      <a:ext uri="{FF2B5EF4-FFF2-40B4-BE49-F238E27FC236}">
                        <a16:creationId xmlns="" xmlns:a16="http://schemas.microsoft.com/office/drawing/2014/main" id="{6784F103-0C83-4948-B71B-756DFBCB9CF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99" y="2836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1" name="Freeform 1562">
                    <a:extLst>
                      <a:ext uri="{FF2B5EF4-FFF2-40B4-BE49-F238E27FC236}">
                        <a16:creationId xmlns="" xmlns:a16="http://schemas.microsoft.com/office/drawing/2014/main" id="{1576E18F-EAA0-4D9C-B0A5-D6F260D2884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96" y="283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2" name="Freeform 1563">
                    <a:extLst>
                      <a:ext uri="{FF2B5EF4-FFF2-40B4-BE49-F238E27FC236}">
                        <a16:creationId xmlns="" xmlns:a16="http://schemas.microsoft.com/office/drawing/2014/main" id="{AE80E15E-3BD4-4032-B888-7E552EF9E83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06" y="284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3" name="Freeform 1564">
                    <a:extLst>
                      <a:ext uri="{FF2B5EF4-FFF2-40B4-BE49-F238E27FC236}">
                        <a16:creationId xmlns="" xmlns:a16="http://schemas.microsoft.com/office/drawing/2014/main" id="{396B62B9-C983-4AE8-A093-99791DD8E3A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6" y="2791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4" name="Freeform 1565">
                    <a:extLst>
                      <a:ext uri="{FF2B5EF4-FFF2-40B4-BE49-F238E27FC236}">
                        <a16:creationId xmlns="" xmlns:a16="http://schemas.microsoft.com/office/drawing/2014/main" id="{75D53A11-3450-4F31-B96C-6C89D0725CA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6" y="278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5" name="Freeform 1566">
                    <a:extLst>
                      <a:ext uri="{FF2B5EF4-FFF2-40B4-BE49-F238E27FC236}">
                        <a16:creationId xmlns="" xmlns:a16="http://schemas.microsoft.com/office/drawing/2014/main" id="{791DD254-F7F6-44E5-810A-85B479AB6B4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6" y="2790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6" name="Freeform 1567">
                    <a:extLst>
                      <a:ext uri="{FF2B5EF4-FFF2-40B4-BE49-F238E27FC236}">
                        <a16:creationId xmlns="" xmlns:a16="http://schemas.microsoft.com/office/drawing/2014/main" id="{6AB96C9F-F653-4921-9338-335B98465E5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7" y="2772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7" name="Freeform 1568">
                    <a:extLst>
                      <a:ext uri="{FF2B5EF4-FFF2-40B4-BE49-F238E27FC236}">
                        <a16:creationId xmlns="" xmlns:a16="http://schemas.microsoft.com/office/drawing/2014/main" id="{1C85E2CA-00BC-4608-8500-2CC8E3F030E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6" y="2787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8" name="Freeform 1569">
                    <a:extLst>
                      <a:ext uri="{FF2B5EF4-FFF2-40B4-BE49-F238E27FC236}">
                        <a16:creationId xmlns="" xmlns:a16="http://schemas.microsoft.com/office/drawing/2014/main" id="{838BB823-48E4-4CA0-A098-ECAD8B9AD7B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7" y="2767"/>
                    <a:ext cx="0" cy="3"/>
                  </a:xfrm>
                  <a:custGeom>
                    <a:gdLst>
                      <a:gd name="T0" fmla="*/ 0 h 3"/>
                      <a:gd name="T1" fmla="*/ 3 h 3"/>
                      <a:gd name="T2" fmla="*/ 0 h 3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3">
                        <a:moveTo>
                          <a:pt x="0" y="0"/>
                        </a:moveTo>
                        <a:cubicBezTo>
                          <a:pt x="0" y="1"/>
                          <a:pt x="0" y="2"/>
                          <a:pt x="0" y="3"/>
                        </a:cubicBezTo>
                        <a:cubicBezTo>
                          <a:pt x="0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9" name="Freeform 1570">
                    <a:extLst>
                      <a:ext uri="{FF2B5EF4-FFF2-40B4-BE49-F238E27FC236}">
                        <a16:creationId xmlns="" xmlns:a16="http://schemas.microsoft.com/office/drawing/2014/main" id="{A9D6EFC5-15DB-4F0E-ACA3-EE1D92EE2CD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6" y="2792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0" name="Freeform 1571">
                    <a:extLst>
                      <a:ext uri="{FF2B5EF4-FFF2-40B4-BE49-F238E27FC236}">
                        <a16:creationId xmlns="" xmlns:a16="http://schemas.microsoft.com/office/drawing/2014/main" id="{35B2FB12-A69B-474E-AB53-4D729F70A5D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7" y="2776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1" name="Freeform 1572">
                    <a:extLst>
                      <a:ext uri="{FF2B5EF4-FFF2-40B4-BE49-F238E27FC236}">
                        <a16:creationId xmlns="" xmlns:a16="http://schemas.microsoft.com/office/drawing/2014/main" id="{C6A9E4FE-92AE-439D-9D4E-8491FB9FB9E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6" y="2785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2" name="Freeform 1573">
                    <a:extLst>
                      <a:ext uri="{FF2B5EF4-FFF2-40B4-BE49-F238E27FC236}">
                        <a16:creationId xmlns="" xmlns:a16="http://schemas.microsoft.com/office/drawing/2014/main" id="{52E946B5-5DC5-40B4-AFA5-06DD59C1CF6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7" y="2780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3" name="Freeform 1574">
                    <a:extLst>
                      <a:ext uri="{FF2B5EF4-FFF2-40B4-BE49-F238E27FC236}">
                        <a16:creationId xmlns="" xmlns:a16="http://schemas.microsoft.com/office/drawing/2014/main" id="{10FF2AEE-A45F-47D0-966A-F467B584171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7" y="2783"/>
                    <a:ext cx="0" cy="0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4" name="Freeform 1575">
                    <a:extLst>
                      <a:ext uri="{FF2B5EF4-FFF2-40B4-BE49-F238E27FC236}">
                        <a16:creationId xmlns="" xmlns:a16="http://schemas.microsoft.com/office/drawing/2014/main" id="{57A292B2-C130-4289-B2EF-E97864DDC1F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6" y="279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5" name="Freeform 1576">
                    <a:extLst>
                      <a:ext uri="{FF2B5EF4-FFF2-40B4-BE49-F238E27FC236}">
                        <a16:creationId xmlns="" xmlns:a16="http://schemas.microsoft.com/office/drawing/2014/main" id="{D899C370-4444-47A3-8AEF-8A4CEFC8E02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7" y="2811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1"/>
                          <a:pt x="0" y="1"/>
                          <a:pt x="0" y="1"/>
                        </a:cubicBezTo>
                        <a:cubicBezTo>
                          <a:pt x="0" y="1"/>
                          <a:pt x="1" y="1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6" name="Freeform 1577">
                    <a:extLst>
                      <a:ext uri="{FF2B5EF4-FFF2-40B4-BE49-F238E27FC236}">
                        <a16:creationId xmlns="" xmlns:a16="http://schemas.microsoft.com/office/drawing/2014/main" id="{87256704-E0FE-4E19-81F2-16DDAB2EF05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3" y="2812"/>
                    <a:ext cx="4" cy="0"/>
                  </a:xfrm>
                  <a:custGeom>
                    <a:gdLst>
                      <a:gd name="T0" fmla="*/ 0 w 5"/>
                      <a:gd name="T1" fmla="*/ 5 w 5"/>
                      <a:gd name="T2" fmla="*/ 0 w 5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5">
                        <a:moveTo>
                          <a:pt x="0" y="0"/>
                        </a:moveTo>
                        <a:cubicBezTo>
                          <a:pt x="1" y="0"/>
                          <a:pt x="3" y="0"/>
                          <a:pt x="5" y="0"/>
                        </a:cubicBezTo>
                        <a:cubicBezTo>
                          <a:pt x="3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7" name="Freeform 1578">
                    <a:extLst>
                      <a:ext uri="{FF2B5EF4-FFF2-40B4-BE49-F238E27FC236}">
                        <a16:creationId xmlns="" xmlns:a16="http://schemas.microsoft.com/office/drawing/2014/main" id="{3D47E527-CD59-4F19-9399-3BF89EA5CA0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5" y="279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8" name="Freeform 1579">
                    <a:extLst>
                      <a:ext uri="{FF2B5EF4-FFF2-40B4-BE49-F238E27FC236}">
                        <a16:creationId xmlns="" xmlns:a16="http://schemas.microsoft.com/office/drawing/2014/main" id="{2B463D0C-6120-4E96-9960-4E4ABF0A391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5" y="279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9" name="Freeform 1580">
                    <a:extLst>
                      <a:ext uri="{FF2B5EF4-FFF2-40B4-BE49-F238E27FC236}">
                        <a16:creationId xmlns="" xmlns:a16="http://schemas.microsoft.com/office/drawing/2014/main" id="{CF8FB1B4-F2C9-469D-88F7-C31AA4E81F6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6" y="2793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0" name="Freeform 1581">
                    <a:extLst>
                      <a:ext uri="{FF2B5EF4-FFF2-40B4-BE49-F238E27FC236}">
                        <a16:creationId xmlns="" xmlns:a16="http://schemas.microsoft.com/office/drawing/2014/main" id="{E8A06632-634F-4BFE-B29C-40DB6A98B42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73" y="281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1" name="Freeform 1582">
                    <a:extLst>
                      <a:ext uri="{FF2B5EF4-FFF2-40B4-BE49-F238E27FC236}">
                        <a16:creationId xmlns="" xmlns:a16="http://schemas.microsoft.com/office/drawing/2014/main" id="{D7F452CF-89BF-4EC7-8AD8-1943713BA7B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73" y="281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2" name="Freeform 1583">
                    <a:extLst>
                      <a:ext uri="{FF2B5EF4-FFF2-40B4-BE49-F238E27FC236}">
                        <a16:creationId xmlns="" xmlns:a16="http://schemas.microsoft.com/office/drawing/2014/main" id="{BCEE7941-4FFF-47E0-B160-1E11DA356F6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94" y="2840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3" name="Freeform 1584">
                    <a:extLst>
                      <a:ext uri="{FF2B5EF4-FFF2-40B4-BE49-F238E27FC236}">
                        <a16:creationId xmlns="" xmlns:a16="http://schemas.microsoft.com/office/drawing/2014/main" id="{71341705-D2C1-45C7-83B0-44FCCE053DF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91" y="2833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4" name="Freeform 1585">
                    <a:extLst>
                      <a:ext uri="{FF2B5EF4-FFF2-40B4-BE49-F238E27FC236}">
                        <a16:creationId xmlns="" xmlns:a16="http://schemas.microsoft.com/office/drawing/2014/main" id="{9291F732-626E-4FD4-8478-9384B09D482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73" y="2812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5" name="Freeform 1586">
                    <a:extLst>
                      <a:ext uri="{FF2B5EF4-FFF2-40B4-BE49-F238E27FC236}">
                        <a16:creationId xmlns="" xmlns:a16="http://schemas.microsoft.com/office/drawing/2014/main" id="{EAD05FA0-1989-47A8-9E56-C61251F7401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73" y="2814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6" name="Rectangle 1587">
                    <a:extLst>
                      <a:ext uri="{FF2B5EF4-FFF2-40B4-BE49-F238E27FC236}">
                        <a16:creationId xmlns="" xmlns:a16="http://schemas.microsoft.com/office/drawing/2014/main" id="{F0B3040A-4F1D-44AC-A7C6-AD858F5131C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673" y="2812"/>
                    <a:ext cx="1" cy="1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7" name="Freeform 1588">
                    <a:extLst>
                      <a:ext uri="{FF2B5EF4-FFF2-40B4-BE49-F238E27FC236}">
                        <a16:creationId xmlns="" xmlns:a16="http://schemas.microsoft.com/office/drawing/2014/main" id="{743E4217-39DE-446A-9D7A-8CDA64E886E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16" y="2716"/>
                    <a:ext cx="103" cy="175"/>
                  </a:xfrm>
                  <a:custGeom>
                    <a:gdLst>
                      <a:gd name="T0" fmla="*/ 21 w 108"/>
                      <a:gd name="T1" fmla="*/ 183 h 183"/>
                      <a:gd name="T2" fmla="*/ 22 w 108"/>
                      <a:gd name="T3" fmla="*/ 183 h 183"/>
                      <a:gd name="T4" fmla="*/ 28 w 108"/>
                      <a:gd name="T5" fmla="*/ 179 h 183"/>
                      <a:gd name="T6" fmla="*/ 32 w 108"/>
                      <a:gd name="T7" fmla="*/ 181 h 183"/>
                      <a:gd name="T8" fmla="*/ 45 w 108"/>
                      <a:gd name="T9" fmla="*/ 176 h 183"/>
                      <a:gd name="T10" fmla="*/ 55 w 108"/>
                      <a:gd name="T11" fmla="*/ 172 h 183"/>
                      <a:gd name="T12" fmla="*/ 56 w 108"/>
                      <a:gd name="T13" fmla="*/ 165 h 183"/>
                      <a:gd name="T14" fmla="*/ 64 w 108"/>
                      <a:gd name="T15" fmla="*/ 164 h 183"/>
                      <a:gd name="T16" fmla="*/ 81 w 108"/>
                      <a:gd name="T17" fmla="*/ 152 h 183"/>
                      <a:gd name="T18" fmla="*/ 83 w 108"/>
                      <a:gd name="T19" fmla="*/ 150 h 183"/>
                      <a:gd name="T20" fmla="*/ 94 w 108"/>
                      <a:gd name="T21" fmla="*/ 141 h 183"/>
                      <a:gd name="T22" fmla="*/ 94 w 108"/>
                      <a:gd name="T23" fmla="*/ 141 h 183"/>
                      <a:gd name="T24" fmla="*/ 96 w 108"/>
                      <a:gd name="T25" fmla="*/ 141 h 183"/>
                      <a:gd name="T26" fmla="*/ 91 w 108"/>
                      <a:gd name="T27" fmla="*/ 131 h 183"/>
                      <a:gd name="T28" fmla="*/ 91 w 108"/>
                      <a:gd name="T29" fmla="*/ 125 h 183"/>
                      <a:gd name="T30" fmla="*/ 88 w 108"/>
                      <a:gd name="T31" fmla="*/ 115 h 183"/>
                      <a:gd name="T32" fmla="*/ 87 w 108"/>
                      <a:gd name="T33" fmla="*/ 108 h 183"/>
                      <a:gd name="T34" fmla="*/ 91 w 108"/>
                      <a:gd name="T35" fmla="*/ 104 h 183"/>
                      <a:gd name="T36" fmla="*/ 97 w 108"/>
                      <a:gd name="T37" fmla="*/ 93 h 183"/>
                      <a:gd name="T38" fmla="*/ 108 w 108"/>
                      <a:gd name="T39" fmla="*/ 85 h 183"/>
                      <a:gd name="T40" fmla="*/ 108 w 108"/>
                      <a:gd name="T41" fmla="*/ 75 h 183"/>
                      <a:gd name="T42" fmla="*/ 24 w 108"/>
                      <a:gd name="T43" fmla="*/ 0 h 183"/>
                      <a:gd name="T44" fmla="*/ 17 w 108"/>
                      <a:gd name="T45" fmla="*/ 16 h 183"/>
                      <a:gd name="T46" fmla="*/ 17 w 108"/>
                      <a:gd name="T47" fmla="*/ 17 h 183"/>
                      <a:gd name="T48" fmla="*/ 17 w 108"/>
                      <a:gd name="T49" fmla="*/ 18 h 183"/>
                      <a:gd name="T50" fmla="*/ 21 w 108"/>
                      <a:gd name="T51" fmla="*/ 28 h 183"/>
                      <a:gd name="T52" fmla="*/ 23 w 108"/>
                      <a:gd name="T53" fmla="*/ 37 h 183"/>
                      <a:gd name="T54" fmla="*/ 19 w 108"/>
                      <a:gd name="T55" fmla="*/ 79 h 183"/>
                      <a:gd name="T56" fmla="*/ 0 w 108"/>
                      <a:gd name="T57" fmla="*/ 105 h 183"/>
                      <a:gd name="T58" fmla="*/ 0 w 108"/>
                      <a:gd name="T59" fmla="*/ 110 h 183"/>
                      <a:gd name="T60" fmla="*/ 0 w 108"/>
                      <a:gd name="T61" fmla="*/ 112 h 183"/>
                      <a:gd name="T62" fmla="*/ 1 w 108"/>
                      <a:gd name="T63" fmla="*/ 114 h 183"/>
                      <a:gd name="T64" fmla="*/ 2 w 108"/>
                      <a:gd name="T65" fmla="*/ 114 h 183"/>
                      <a:gd name="T66" fmla="*/ 5 w 108"/>
                      <a:gd name="T67" fmla="*/ 118 h 183"/>
                      <a:gd name="T68" fmla="*/ 5 w 108"/>
                      <a:gd name="T69" fmla="*/ 118 h 183"/>
                      <a:gd name="T70" fmla="*/ 5 w 108"/>
                      <a:gd name="T71" fmla="*/ 118 h 183"/>
                      <a:gd name="T72" fmla="*/ 7 w 108"/>
                      <a:gd name="T73" fmla="*/ 118 h 183"/>
                      <a:gd name="T74" fmla="*/ 9 w 108"/>
                      <a:gd name="T75" fmla="*/ 119 h 183"/>
                      <a:gd name="T76" fmla="*/ 14 w 108"/>
                      <a:gd name="T77" fmla="*/ 131 h 183"/>
                      <a:gd name="T78" fmla="*/ 15 w 108"/>
                      <a:gd name="T79" fmla="*/ 141 h 183"/>
                      <a:gd name="T80" fmla="*/ 21 w 108"/>
                      <a:gd name="T81" fmla="*/ 156 h 183"/>
                      <a:gd name="T82" fmla="*/ 9 w 108"/>
                      <a:gd name="T83" fmla="*/ 158 h 183"/>
                      <a:gd name="T84" fmla="*/ 6 w 108"/>
                      <a:gd name="T85" fmla="*/ 159 h 183"/>
                      <a:gd name="T86" fmla="*/ 11 w 108"/>
                      <a:gd name="T87" fmla="*/ 167 h 183"/>
                      <a:gd name="T88" fmla="*/ 18 w 108"/>
                      <a:gd name="T89" fmla="*/ 177 h 183"/>
                      <a:gd name="T90" fmla="*/ 19 w 108"/>
                      <a:gd name="T91" fmla="*/ 179 h 183"/>
                      <a:gd name="T92" fmla="*/ 21 w 108"/>
                      <a:gd name="T93" fmla="*/ 182 h 18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</a:cxnLst>
                    <a:rect l="0" t="0" r="r" b="b"/>
                    <a:pathLst>
                      <a:path w="108" h="183">
                        <a:moveTo>
                          <a:pt x="21" y="182"/>
                        </a:moveTo>
                        <a:cubicBezTo>
                          <a:pt x="21" y="183"/>
                          <a:pt x="21" y="183"/>
                          <a:pt x="21" y="183"/>
                        </a:cubicBezTo>
                        <a:cubicBezTo>
                          <a:pt x="21" y="183"/>
                          <a:pt x="21" y="183"/>
                          <a:pt x="21" y="183"/>
                        </a:cubicBezTo>
                        <a:cubicBezTo>
                          <a:pt x="22" y="183"/>
                          <a:pt x="22" y="183"/>
                          <a:pt x="22" y="183"/>
                        </a:cubicBezTo>
                        <a:cubicBezTo>
                          <a:pt x="22" y="183"/>
                          <a:pt x="24" y="182"/>
                          <a:pt x="25" y="181"/>
                        </a:cubicBezTo>
                        <a:cubicBezTo>
                          <a:pt x="26" y="179"/>
                          <a:pt x="27" y="179"/>
                          <a:pt x="28" y="179"/>
                        </a:cubicBezTo>
                        <a:cubicBezTo>
                          <a:pt x="29" y="179"/>
                          <a:pt x="30" y="180"/>
                          <a:pt x="31" y="180"/>
                        </a:cubicBezTo>
                        <a:cubicBezTo>
                          <a:pt x="32" y="180"/>
                          <a:pt x="32" y="181"/>
                          <a:pt x="32" y="181"/>
                        </a:cubicBezTo>
                        <a:cubicBezTo>
                          <a:pt x="34" y="178"/>
                          <a:pt x="39" y="177"/>
                          <a:pt x="42" y="177"/>
                        </a:cubicBezTo>
                        <a:cubicBezTo>
                          <a:pt x="43" y="177"/>
                          <a:pt x="45" y="177"/>
                          <a:pt x="45" y="176"/>
                        </a:cubicBezTo>
                        <a:cubicBezTo>
                          <a:pt x="47" y="176"/>
                          <a:pt x="47" y="176"/>
                          <a:pt x="47" y="176"/>
                        </a:cubicBezTo>
                        <a:cubicBezTo>
                          <a:pt x="49" y="175"/>
                          <a:pt x="53" y="173"/>
                          <a:pt x="55" y="172"/>
                        </a:cubicBezTo>
                        <a:cubicBezTo>
                          <a:pt x="54" y="171"/>
                          <a:pt x="54" y="171"/>
                          <a:pt x="54" y="171"/>
                        </a:cubicBezTo>
                        <a:cubicBezTo>
                          <a:pt x="54" y="170"/>
                          <a:pt x="53" y="167"/>
                          <a:pt x="56" y="165"/>
                        </a:cubicBezTo>
                        <a:cubicBezTo>
                          <a:pt x="57" y="164"/>
                          <a:pt x="59" y="164"/>
                          <a:pt x="61" y="164"/>
                        </a:cubicBezTo>
                        <a:cubicBezTo>
                          <a:pt x="64" y="164"/>
                          <a:pt x="64" y="164"/>
                          <a:pt x="64" y="164"/>
                        </a:cubicBezTo>
                        <a:cubicBezTo>
                          <a:pt x="67" y="164"/>
                          <a:pt x="70" y="164"/>
                          <a:pt x="71" y="162"/>
                        </a:cubicBezTo>
                        <a:cubicBezTo>
                          <a:pt x="74" y="159"/>
                          <a:pt x="78" y="155"/>
                          <a:pt x="81" y="152"/>
                        </a:cubicBezTo>
                        <a:cubicBezTo>
                          <a:pt x="81" y="152"/>
                          <a:pt x="82" y="151"/>
                          <a:pt x="82" y="151"/>
                        </a:cubicBezTo>
                        <a:cubicBezTo>
                          <a:pt x="83" y="151"/>
                          <a:pt x="83" y="151"/>
                          <a:pt x="83" y="150"/>
                        </a:cubicBezTo>
                        <a:cubicBezTo>
                          <a:pt x="83" y="149"/>
                          <a:pt x="83" y="147"/>
                          <a:pt x="85" y="145"/>
                        </a:cubicBezTo>
                        <a:cubicBezTo>
                          <a:pt x="87" y="144"/>
                          <a:pt x="91" y="141"/>
                          <a:pt x="94" y="141"/>
                        </a:cubicBezTo>
                        <a:cubicBezTo>
                          <a:pt x="94" y="141"/>
                          <a:pt x="94" y="141"/>
                          <a:pt x="94" y="141"/>
                        </a:cubicBezTo>
                        <a:cubicBezTo>
                          <a:pt x="94" y="141"/>
                          <a:pt x="94" y="141"/>
                          <a:pt x="94" y="141"/>
                        </a:cubicBezTo>
                        <a:cubicBezTo>
                          <a:pt x="95" y="141"/>
                          <a:pt x="95" y="141"/>
                          <a:pt x="95" y="141"/>
                        </a:cubicBezTo>
                        <a:cubicBezTo>
                          <a:pt x="95" y="141"/>
                          <a:pt x="95" y="141"/>
                          <a:pt x="96" y="141"/>
                        </a:cubicBezTo>
                        <a:cubicBezTo>
                          <a:pt x="96" y="139"/>
                          <a:pt x="96" y="139"/>
                          <a:pt x="96" y="139"/>
                        </a:cubicBezTo>
                        <a:cubicBezTo>
                          <a:pt x="94" y="138"/>
                          <a:pt x="91" y="135"/>
                          <a:pt x="91" y="131"/>
                        </a:cubicBezTo>
                        <a:cubicBezTo>
                          <a:pt x="91" y="130"/>
                          <a:pt x="91" y="129"/>
                          <a:pt x="91" y="128"/>
                        </a:cubicBezTo>
                        <a:cubicBezTo>
                          <a:pt x="91" y="127"/>
                          <a:pt x="91" y="125"/>
                          <a:pt x="91" y="125"/>
                        </a:cubicBezTo>
                        <a:cubicBezTo>
                          <a:pt x="89" y="125"/>
                          <a:pt x="87" y="124"/>
                          <a:pt x="86" y="122"/>
                        </a:cubicBezTo>
                        <a:cubicBezTo>
                          <a:pt x="85" y="120"/>
                          <a:pt x="86" y="117"/>
                          <a:pt x="88" y="115"/>
                        </a:cubicBezTo>
                        <a:cubicBezTo>
                          <a:pt x="88" y="115"/>
                          <a:pt x="88" y="114"/>
                          <a:pt x="87" y="113"/>
                        </a:cubicBezTo>
                        <a:cubicBezTo>
                          <a:pt x="87" y="111"/>
                          <a:pt x="86" y="109"/>
                          <a:pt x="87" y="108"/>
                        </a:cubicBezTo>
                        <a:cubicBezTo>
                          <a:pt x="87" y="107"/>
                          <a:pt x="88" y="106"/>
                          <a:pt x="90" y="106"/>
                        </a:cubicBezTo>
                        <a:cubicBezTo>
                          <a:pt x="91" y="106"/>
                          <a:pt x="91" y="106"/>
                          <a:pt x="91" y="104"/>
                        </a:cubicBezTo>
                        <a:cubicBezTo>
                          <a:pt x="91" y="102"/>
                          <a:pt x="91" y="99"/>
                          <a:pt x="95" y="98"/>
                        </a:cubicBezTo>
                        <a:cubicBezTo>
                          <a:pt x="96" y="98"/>
                          <a:pt x="97" y="97"/>
                          <a:pt x="97" y="93"/>
                        </a:cubicBezTo>
                        <a:cubicBezTo>
                          <a:pt x="97" y="89"/>
                          <a:pt x="104" y="86"/>
                          <a:pt x="108" y="85"/>
                        </a:cubicBezTo>
                        <a:cubicBezTo>
                          <a:pt x="108" y="85"/>
                          <a:pt x="108" y="85"/>
                          <a:pt x="108" y="85"/>
                        </a:cubicBezTo>
                        <a:cubicBezTo>
                          <a:pt x="108" y="84"/>
                          <a:pt x="108" y="81"/>
                          <a:pt x="108" y="78"/>
                        </a:cubicBezTo>
                        <a:cubicBezTo>
                          <a:pt x="108" y="77"/>
                          <a:pt x="108" y="76"/>
                          <a:pt x="108" y="75"/>
                        </a:cubicBezTo>
                        <a:cubicBezTo>
                          <a:pt x="108" y="45"/>
                          <a:pt x="108" y="45"/>
                          <a:pt x="108" y="45"/>
                        </a:cubicBezTo>
                        <a:cubicBezTo>
                          <a:pt x="24" y="0"/>
                          <a:pt x="24" y="0"/>
                          <a:pt x="24" y="0"/>
                        </a:cubicBezTo>
                        <a:cubicBezTo>
                          <a:pt x="16" y="5"/>
                          <a:pt x="16" y="5"/>
                          <a:pt x="16" y="5"/>
                        </a:cubicBezTo>
                        <a:cubicBezTo>
                          <a:pt x="16" y="10"/>
                          <a:pt x="17" y="14"/>
                          <a:pt x="17" y="16"/>
                        </a:cubicBezTo>
                        <a:cubicBezTo>
                          <a:pt x="17" y="16"/>
                          <a:pt x="17" y="16"/>
                          <a:pt x="17" y="16"/>
                        </a:cubicBezTo>
                        <a:cubicBezTo>
                          <a:pt x="17" y="17"/>
                          <a:pt x="17" y="17"/>
                          <a:pt x="17" y="17"/>
                        </a:cubicBezTo>
                        <a:cubicBezTo>
                          <a:pt x="17" y="17"/>
                          <a:pt x="17" y="17"/>
                          <a:pt x="17" y="17"/>
                        </a:cubicBezTo>
                        <a:cubicBezTo>
                          <a:pt x="17" y="18"/>
                          <a:pt x="17" y="18"/>
                          <a:pt x="17" y="18"/>
                        </a:cubicBezTo>
                        <a:cubicBezTo>
                          <a:pt x="17" y="18"/>
                          <a:pt x="18" y="20"/>
                          <a:pt x="18" y="21"/>
                        </a:cubicBezTo>
                        <a:cubicBezTo>
                          <a:pt x="20" y="23"/>
                          <a:pt x="22" y="25"/>
                          <a:pt x="21" y="28"/>
                        </a:cubicBezTo>
                        <a:cubicBezTo>
                          <a:pt x="21" y="30"/>
                          <a:pt x="22" y="30"/>
                          <a:pt x="22" y="31"/>
                        </a:cubicBezTo>
                        <a:cubicBezTo>
                          <a:pt x="23" y="32"/>
                          <a:pt x="24" y="34"/>
                          <a:pt x="23" y="37"/>
                        </a:cubicBezTo>
                        <a:cubicBezTo>
                          <a:pt x="22" y="42"/>
                          <a:pt x="21" y="46"/>
                          <a:pt x="21" y="49"/>
                        </a:cubicBezTo>
                        <a:cubicBezTo>
                          <a:pt x="21" y="77"/>
                          <a:pt x="20" y="78"/>
                          <a:pt x="19" y="79"/>
                        </a:cubicBezTo>
                        <a:cubicBezTo>
                          <a:pt x="18" y="80"/>
                          <a:pt x="3" y="95"/>
                          <a:pt x="2" y="100"/>
                        </a:cubicBezTo>
                        <a:cubicBezTo>
                          <a:pt x="2" y="103"/>
                          <a:pt x="1" y="104"/>
                          <a:pt x="0" y="105"/>
                        </a:cubicBezTo>
                        <a:cubicBezTo>
                          <a:pt x="0" y="106"/>
                          <a:pt x="0" y="106"/>
                          <a:pt x="0" y="109"/>
                        </a:cubicBezTo>
                        <a:cubicBezTo>
                          <a:pt x="0" y="110"/>
                          <a:pt x="0" y="110"/>
                          <a:pt x="0" y="110"/>
                        </a:cubicBezTo>
                        <a:cubicBezTo>
                          <a:pt x="0" y="111"/>
                          <a:pt x="0" y="111"/>
                          <a:pt x="0" y="111"/>
                        </a:cubicBezTo>
                        <a:cubicBezTo>
                          <a:pt x="0" y="112"/>
                          <a:pt x="0" y="112"/>
                          <a:pt x="0" y="112"/>
                        </a:cubicBezTo>
                        <a:cubicBezTo>
                          <a:pt x="0" y="112"/>
                          <a:pt x="0" y="112"/>
                          <a:pt x="1" y="113"/>
                        </a:cubicBezTo>
                        <a:cubicBezTo>
                          <a:pt x="1" y="113"/>
                          <a:pt x="1" y="113"/>
                          <a:pt x="1" y="114"/>
                        </a:cubicBezTo>
                        <a:cubicBezTo>
                          <a:pt x="1" y="114"/>
                          <a:pt x="1" y="114"/>
                          <a:pt x="1" y="114"/>
                        </a:cubicBezTo>
                        <a:cubicBezTo>
                          <a:pt x="2" y="114"/>
                          <a:pt x="2" y="114"/>
                          <a:pt x="2" y="114"/>
                        </a:cubicBezTo>
                        <a:cubicBezTo>
                          <a:pt x="2" y="115"/>
                          <a:pt x="3" y="115"/>
                          <a:pt x="3" y="116"/>
                        </a:cubicBezTo>
                        <a:cubicBezTo>
                          <a:pt x="4" y="117"/>
                          <a:pt x="4" y="118"/>
                          <a:pt x="5" y="118"/>
                        </a:cubicBezTo>
                        <a:cubicBezTo>
                          <a:pt x="5" y="118"/>
                          <a:pt x="5" y="118"/>
                          <a:pt x="5" y="118"/>
                        </a:cubicBezTo>
                        <a:cubicBezTo>
                          <a:pt x="5" y="118"/>
                          <a:pt x="5" y="118"/>
                          <a:pt x="5" y="118"/>
                        </a:cubicBezTo>
                        <a:cubicBezTo>
                          <a:pt x="5" y="118"/>
                          <a:pt x="5" y="118"/>
                          <a:pt x="5" y="118"/>
                        </a:cubicBezTo>
                        <a:cubicBezTo>
                          <a:pt x="5" y="118"/>
                          <a:pt x="5" y="118"/>
                          <a:pt x="5" y="118"/>
                        </a:cubicBezTo>
                        <a:cubicBezTo>
                          <a:pt x="5" y="118"/>
                          <a:pt x="6" y="118"/>
                          <a:pt x="6" y="118"/>
                        </a:cubicBezTo>
                        <a:cubicBezTo>
                          <a:pt x="7" y="118"/>
                          <a:pt x="7" y="118"/>
                          <a:pt x="7" y="118"/>
                        </a:cubicBezTo>
                        <a:cubicBezTo>
                          <a:pt x="7" y="118"/>
                          <a:pt x="7" y="118"/>
                          <a:pt x="7" y="118"/>
                        </a:cubicBezTo>
                        <a:cubicBezTo>
                          <a:pt x="7" y="119"/>
                          <a:pt x="8" y="119"/>
                          <a:pt x="9" y="119"/>
                        </a:cubicBezTo>
                        <a:cubicBezTo>
                          <a:pt x="9" y="120"/>
                          <a:pt x="9" y="120"/>
                          <a:pt x="10" y="120"/>
                        </a:cubicBezTo>
                        <a:cubicBezTo>
                          <a:pt x="12" y="123"/>
                          <a:pt x="14" y="128"/>
                          <a:pt x="14" y="131"/>
                        </a:cubicBezTo>
                        <a:cubicBezTo>
                          <a:pt x="14" y="132"/>
                          <a:pt x="14" y="133"/>
                          <a:pt x="15" y="134"/>
                        </a:cubicBezTo>
                        <a:cubicBezTo>
                          <a:pt x="15" y="135"/>
                          <a:pt x="16" y="137"/>
                          <a:pt x="15" y="141"/>
                        </a:cubicBezTo>
                        <a:cubicBezTo>
                          <a:pt x="15" y="145"/>
                          <a:pt x="18" y="152"/>
                          <a:pt x="19" y="153"/>
                        </a:cubicBezTo>
                        <a:cubicBezTo>
                          <a:pt x="21" y="154"/>
                          <a:pt x="21" y="155"/>
                          <a:pt x="21" y="156"/>
                        </a:cubicBezTo>
                        <a:cubicBezTo>
                          <a:pt x="20" y="158"/>
                          <a:pt x="18" y="159"/>
                          <a:pt x="13" y="158"/>
                        </a:cubicBezTo>
                        <a:cubicBezTo>
                          <a:pt x="12" y="158"/>
                          <a:pt x="11" y="158"/>
                          <a:pt x="9" y="158"/>
                        </a:cubicBezTo>
                        <a:cubicBezTo>
                          <a:pt x="7" y="158"/>
                          <a:pt x="6" y="158"/>
                          <a:pt x="6" y="158"/>
                        </a:cubicBezTo>
                        <a:cubicBezTo>
                          <a:pt x="6" y="159"/>
                          <a:pt x="6" y="159"/>
                          <a:pt x="6" y="159"/>
                        </a:cubicBezTo>
                        <a:cubicBezTo>
                          <a:pt x="5" y="160"/>
                          <a:pt x="5" y="162"/>
                          <a:pt x="8" y="164"/>
                        </a:cubicBezTo>
                        <a:cubicBezTo>
                          <a:pt x="9" y="165"/>
                          <a:pt x="10" y="166"/>
                          <a:pt x="11" y="167"/>
                        </a:cubicBezTo>
                        <a:cubicBezTo>
                          <a:pt x="14" y="169"/>
                          <a:pt x="17" y="171"/>
                          <a:pt x="18" y="175"/>
                        </a:cubicBezTo>
                        <a:cubicBezTo>
                          <a:pt x="18" y="175"/>
                          <a:pt x="18" y="176"/>
                          <a:pt x="18" y="177"/>
                        </a:cubicBezTo>
                        <a:cubicBezTo>
                          <a:pt x="18" y="177"/>
                          <a:pt x="18" y="177"/>
                          <a:pt x="18" y="177"/>
                        </a:cubicBezTo>
                        <a:cubicBezTo>
                          <a:pt x="19" y="178"/>
                          <a:pt x="19" y="179"/>
                          <a:pt x="19" y="179"/>
                        </a:cubicBezTo>
                        <a:cubicBezTo>
                          <a:pt x="19" y="179"/>
                          <a:pt x="19" y="179"/>
                          <a:pt x="19" y="179"/>
                        </a:cubicBezTo>
                        <a:cubicBezTo>
                          <a:pt x="20" y="181"/>
                          <a:pt x="20" y="182"/>
                          <a:pt x="21" y="18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8" name="Freeform 1589">
                    <a:extLst>
                      <a:ext uri="{FF2B5EF4-FFF2-40B4-BE49-F238E27FC236}">
                        <a16:creationId xmlns="" xmlns:a16="http://schemas.microsoft.com/office/drawing/2014/main" id="{61E5434C-79D1-46DA-91A8-F9BB17CAA60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39" y="2716"/>
                    <a:ext cx="80" cy="43"/>
                  </a:xfrm>
                  <a:custGeom>
                    <a:gdLst>
                      <a:gd name="T0" fmla="*/ 0 w 80"/>
                      <a:gd name="T1" fmla="*/ 0 h 43"/>
                      <a:gd name="T2" fmla="*/ 80 w 80"/>
                      <a:gd name="T3" fmla="*/ 43 h 43"/>
                      <a:gd name="T4" fmla="*/ 80 w 80"/>
                      <a:gd name="T5" fmla="*/ 43 h 43"/>
                      <a:gd name="T6" fmla="*/ 0 w 80"/>
                      <a:gd name="T7" fmla="*/ 0 h 4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0" h="43">
                        <a:moveTo>
                          <a:pt x="0" y="0"/>
                        </a:moveTo>
                        <a:lnTo>
                          <a:pt x="80" y="43"/>
                        </a:lnTo>
                        <a:lnTo>
                          <a:pt x="80" y="4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9" name="Freeform 1590">
                    <a:extLst>
                      <a:ext uri="{FF2B5EF4-FFF2-40B4-BE49-F238E27FC236}">
                        <a16:creationId xmlns="" xmlns:a16="http://schemas.microsoft.com/office/drawing/2014/main" id="{6035FE7E-74A2-4E64-8AF6-C55B6A3A72F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31" y="2716"/>
                    <a:ext cx="8" cy="4"/>
                  </a:xfrm>
                  <a:custGeom>
                    <a:gdLst>
                      <a:gd name="T0" fmla="*/ 0 w 8"/>
                      <a:gd name="T1" fmla="*/ 4 h 4"/>
                      <a:gd name="T2" fmla="*/ 8 w 8"/>
                      <a:gd name="T3" fmla="*/ 0 h 4"/>
                      <a:gd name="T4" fmla="*/ 0 w 8"/>
                      <a:gd name="T5" fmla="*/ 4 h 4"/>
                      <a:gd name="T6" fmla="*/ 0 w 8"/>
                      <a:gd name="T7" fmla="*/ 4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" h="4">
                        <a:moveTo>
                          <a:pt x="0" y="4"/>
                        </a:moveTo>
                        <a:lnTo>
                          <a:pt x="8" y="0"/>
                        </a:lnTo>
                        <a:lnTo>
                          <a:pt x="0" y="4"/>
                        </a:lnTo>
                        <a:lnTo>
                          <a:pt x="0" y="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0" name="Freeform 1591">
                    <a:extLst>
                      <a:ext uri="{FF2B5EF4-FFF2-40B4-BE49-F238E27FC236}">
                        <a16:creationId xmlns="" xmlns:a16="http://schemas.microsoft.com/office/drawing/2014/main" id="{9D7E75C9-24C3-47FB-9ED8-AB5FBAE78BC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06" y="2850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1" name="Freeform 1592">
                    <a:extLst>
                      <a:ext uri="{FF2B5EF4-FFF2-40B4-BE49-F238E27FC236}">
                        <a16:creationId xmlns="" xmlns:a16="http://schemas.microsoft.com/office/drawing/2014/main" id="{C68C5243-39AA-4EF3-96CA-8AD53903322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36" y="2890"/>
                    <a:ext cx="0" cy="1"/>
                  </a:xfrm>
                  <a:custGeom>
                    <a:gdLst>
                      <a:gd name="T0" fmla="*/ 0 h 1"/>
                      <a:gd name="T1" fmla="*/ 0 h 1"/>
                      <a:gd name="T2" fmla="*/ 0 h 1"/>
                      <a:gd name="T3" fmla="*/ 0 h 1"/>
                      <a:gd name="T4" fmla="*/ 1 h 1"/>
                      <a:gd name="T5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  <a:cxn ang="0">
                        <a:pos x="0" y="T5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2" name="Freeform 1593">
                    <a:extLst>
                      <a:ext uri="{FF2B5EF4-FFF2-40B4-BE49-F238E27FC236}">
                        <a16:creationId xmlns="" xmlns:a16="http://schemas.microsoft.com/office/drawing/2014/main" id="{359B5EDB-F834-4483-AFD3-0590CD8E781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97" y="2850"/>
                    <a:ext cx="9" cy="4"/>
                  </a:xfrm>
                  <a:custGeom>
                    <a:gdLst>
                      <a:gd name="T0" fmla="*/ 9 w 9"/>
                      <a:gd name="T1" fmla="*/ 0 h 4"/>
                      <a:gd name="T2" fmla="*/ 0 w 9"/>
                      <a:gd name="T3" fmla="*/ 4 h 4"/>
                      <a:gd name="T4" fmla="*/ 9 w 9"/>
                      <a:gd name="T5" fmla="*/ 0 h 4"/>
                      <a:gd name="T6" fmla="*/ 9 w 9"/>
                      <a:gd name="T7" fmla="*/ 0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9" h="4">
                        <a:moveTo>
                          <a:pt x="9" y="0"/>
                        </a:moveTo>
                        <a:cubicBezTo>
                          <a:pt x="6" y="0"/>
                          <a:pt x="2" y="3"/>
                          <a:pt x="0" y="4"/>
                        </a:cubicBezTo>
                        <a:cubicBezTo>
                          <a:pt x="2" y="3"/>
                          <a:pt x="6" y="0"/>
                          <a:pt x="9" y="0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3" name="Freeform 1594">
                    <a:extLst>
                      <a:ext uri="{FF2B5EF4-FFF2-40B4-BE49-F238E27FC236}">
                        <a16:creationId xmlns="" xmlns:a16="http://schemas.microsoft.com/office/drawing/2014/main" id="{B4241AF9-AC6F-439A-905A-721D56AF310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36" y="2891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0 w 1"/>
                      <a:gd name="T3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lnTo>
                          <a:pt x="1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4" name="Freeform 1595">
                    <a:extLst>
                      <a:ext uri="{FF2B5EF4-FFF2-40B4-BE49-F238E27FC236}">
                        <a16:creationId xmlns="" xmlns:a16="http://schemas.microsoft.com/office/drawing/2014/main" id="{144AFA5C-2A13-4918-95E8-38064CA37DE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18" y="2825"/>
                    <a:ext cx="3" cy="3"/>
                  </a:xfrm>
                  <a:custGeom>
                    <a:gdLst>
                      <a:gd name="T0" fmla="*/ 3 w 3"/>
                      <a:gd name="T1" fmla="*/ 4 h 4"/>
                      <a:gd name="T2" fmla="*/ 1 w 3"/>
                      <a:gd name="T3" fmla="*/ 2 h 4"/>
                      <a:gd name="T4" fmla="*/ 0 w 3"/>
                      <a:gd name="T5" fmla="*/ 0 h 4"/>
                      <a:gd name="T6" fmla="*/ 1 w 3"/>
                      <a:gd name="T7" fmla="*/ 2 h 4"/>
                      <a:gd name="T8" fmla="*/ 2 w 3"/>
                      <a:gd name="T9" fmla="*/ 4 h 4"/>
                      <a:gd name="T10" fmla="*/ 3 w 3"/>
                      <a:gd name="T11" fmla="*/ 4 h 4"/>
                      <a:gd name="T12" fmla="*/ 3 w 3"/>
                      <a:gd name="T13" fmla="*/ 4 h 4"/>
                      <a:gd name="T14" fmla="*/ 3 w 3"/>
                      <a:gd name="T15" fmla="*/ 4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3" h="4">
                        <a:moveTo>
                          <a:pt x="3" y="4"/>
                        </a:moveTo>
                        <a:cubicBezTo>
                          <a:pt x="2" y="4"/>
                          <a:pt x="2" y="3"/>
                          <a:pt x="1" y="2"/>
                        </a:cubicBezTo>
                        <a:cubicBezTo>
                          <a:pt x="1" y="1"/>
                          <a:pt x="0" y="1"/>
                          <a:pt x="0" y="0"/>
                        </a:cubicBezTo>
                        <a:cubicBezTo>
                          <a:pt x="0" y="1"/>
                          <a:pt x="1" y="1"/>
                          <a:pt x="1" y="2"/>
                        </a:cubicBezTo>
                        <a:cubicBezTo>
                          <a:pt x="2" y="3"/>
                          <a:pt x="2" y="4"/>
                          <a:pt x="2" y="4"/>
                        </a:cubicBezTo>
                        <a:cubicBezTo>
                          <a:pt x="3" y="4"/>
                          <a:pt x="3" y="4"/>
                          <a:pt x="3" y="4"/>
                        </a:cubicBezTo>
                        <a:cubicBezTo>
                          <a:pt x="3" y="4"/>
                          <a:pt x="3" y="4"/>
                          <a:pt x="3" y="4"/>
                        </a:cubicBezTo>
                        <a:cubicBezTo>
                          <a:pt x="3" y="4"/>
                          <a:pt x="3" y="4"/>
                          <a:pt x="3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5" name="Freeform 1596">
                    <a:extLst>
                      <a:ext uri="{FF2B5EF4-FFF2-40B4-BE49-F238E27FC236}">
                        <a16:creationId xmlns="" xmlns:a16="http://schemas.microsoft.com/office/drawing/2014/main" id="{66AD33AE-E63B-4DC7-9F82-13FA1CFEA7D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22" y="2828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6" name="Freeform 1597">
                    <a:extLst>
                      <a:ext uri="{FF2B5EF4-FFF2-40B4-BE49-F238E27FC236}">
                        <a16:creationId xmlns="" xmlns:a16="http://schemas.microsoft.com/office/drawing/2014/main" id="{FD6D9942-1470-4828-A248-71224807035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16" y="2823"/>
                    <a:ext cx="1" cy="2"/>
                  </a:xfrm>
                  <a:custGeom>
                    <a:gdLst>
                      <a:gd name="T0" fmla="*/ 0 w 1"/>
                      <a:gd name="T1" fmla="*/ 0 h 2"/>
                      <a:gd name="T2" fmla="*/ 0 w 1"/>
                      <a:gd name="T3" fmla="*/ 0 h 2"/>
                      <a:gd name="T4" fmla="*/ 1 w 1"/>
                      <a:gd name="T5" fmla="*/ 1 h 2"/>
                      <a:gd name="T6" fmla="*/ 1 w 1"/>
                      <a:gd name="T7" fmla="*/ 2 h 2"/>
                      <a:gd name="T8" fmla="*/ 1 w 1"/>
                      <a:gd name="T9" fmla="*/ 1 h 2"/>
                      <a:gd name="T10" fmla="*/ 0 w 1"/>
                      <a:gd name="T11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" h="2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1"/>
                        </a:cubicBezTo>
                        <a:cubicBezTo>
                          <a:pt x="1" y="1"/>
                          <a:pt x="1" y="1"/>
                          <a:pt x="1" y="2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7" name="Freeform 1598">
                    <a:extLst>
                      <a:ext uri="{FF2B5EF4-FFF2-40B4-BE49-F238E27FC236}">
                        <a16:creationId xmlns="" xmlns:a16="http://schemas.microsoft.com/office/drawing/2014/main" id="{B11671BD-673A-4CEF-AB9C-34712623189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21" y="2828"/>
                    <a:ext cx="1" cy="0"/>
                  </a:xfrm>
                  <a:custGeom>
                    <a:gdLst>
                      <a:gd name="T0" fmla="*/ 0 w 1"/>
                      <a:gd name="T1" fmla="*/ 0 w 1"/>
                      <a:gd name="T2" fmla="*/ 1 w 1"/>
                      <a:gd name="T3" fmla="*/ 1 w 1"/>
                      <a:gd name="T4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  <a:cxn ang="0">
                        <a:pos x="T4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8" name="Freeform 1599">
                    <a:extLst>
                      <a:ext uri="{FF2B5EF4-FFF2-40B4-BE49-F238E27FC236}">
                        <a16:creationId xmlns="" xmlns:a16="http://schemas.microsoft.com/office/drawing/2014/main" id="{CD8A1488-B7AC-4D50-9B46-8B429D8C5C9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33" y="2883"/>
                    <a:ext cx="0" cy="2"/>
                  </a:xfrm>
                  <a:custGeom>
                    <a:gdLst>
                      <a:gd name="T0" fmla="*/ 2 h 2"/>
                      <a:gd name="T1" fmla="*/ 0 h 2"/>
                      <a:gd name="T2" fmla="*/ 2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2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9" name="Freeform 1600">
                    <a:extLst>
                      <a:ext uri="{FF2B5EF4-FFF2-40B4-BE49-F238E27FC236}">
                        <a16:creationId xmlns="" xmlns:a16="http://schemas.microsoft.com/office/drawing/2014/main" id="{9490BF91-1F53-4A9C-93F8-3A1DABE2E88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34" y="2887"/>
                    <a:ext cx="2" cy="3"/>
                  </a:xfrm>
                  <a:custGeom>
                    <a:gdLst>
                      <a:gd name="T0" fmla="*/ 0 w 2"/>
                      <a:gd name="T1" fmla="*/ 0 h 3"/>
                      <a:gd name="T2" fmla="*/ 2 w 2"/>
                      <a:gd name="T3" fmla="*/ 3 h 3"/>
                      <a:gd name="T4" fmla="*/ 2 w 2"/>
                      <a:gd name="T5" fmla="*/ 3 h 3"/>
                      <a:gd name="T6" fmla="*/ 0 w 2"/>
                      <a:gd name="T7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" h="3">
                        <a:moveTo>
                          <a:pt x="0" y="0"/>
                        </a:moveTo>
                        <a:cubicBezTo>
                          <a:pt x="1" y="2"/>
                          <a:pt x="1" y="3"/>
                          <a:pt x="2" y="3"/>
                        </a:cubicBezTo>
                        <a:cubicBezTo>
                          <a:pt x="2" y="3"/>
                          <a:pt x="2" y="3"/>
                          <a:pt x="2" y="3"/>
                        </a:cubicBezTo>
                        <a:cubicBezTo>
                          <a:pt x="1" y="3"/>
                          <a:pt x="1" y="2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0" name="Freeform 1601">
                    <a:extLst>
                      <a:ext uri="{FF2B5EF4-FFF2-40B4-BE49-F238E27FC236}">
                        <a16:creationId xmlns="" xmlns:a16="http://schemas.microsoft.com/office/drawing/2014/main" id="{FB5B0A6A-F062-4B39-BC22-A154C6B61FF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33" y="2885"/>
                    <a:ext cx="1" cy="2"/>
                  </a:xfrm>
                  <a:custGeom>
                    <a:gdLst>
                      <a:gd name="T0" fmla="*/ 1 w 1"/>
                      <a:gd name="T1" fmla="*/ 2 h 2"/>
                      <a:gd name="T2" fmla="*/ 0 w 1"/>
                      <a:gd name="T3" fmla="*/ 0 h 2"/>
                      <a:gd name="T4" fmla="*/ 1 w 1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1" y="2"/>
                        </a:moveTo>
                        <a:cubicBezTo>
                          <a:pt x="1" y="2"/>
                          <a:pt x="1" y="1"/>
                          <a:pt x="0" y="0"/>
                        </a:cubicBezTo>
                        <a:cubicBezTo>
                          <a:pt x="1" y="1"/>
                          <a:pt x="1" y="2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1" name="Freeform 1602">
                    <a:extLst>
                      <a:ext uri="{FF2B5EF4-FFF2-40B4-BE49-F238E27FC236}">
                        <a16:creationId xmlns="" xmlns:a16="http://schemas.microsoft.com/office/drawing/2014/main" id="{9E596F36-3858-4967-A2DF-BF3EBCD93E9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23" y="2828"/>
                    <a:ext cx="2" cy="1"/>
                  </a:xfrm>
                  <a:custGeom>
                    <a:gdLst>
                      <a:gd name="T0" fmla="*/ 0 w 2"/>
                      <a:gd name="T1" fmla="*/ 0 h 1"/>
                      <a:gd name="T2" fmla="*/ 2 w 2"/>
                      <a:gd name="T3" fmla="*/ 1 h 1"/>
                      <a:gd name="T4" fmla="*/ 0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0" y="0"/>
                        </a:moveTo>
                        <a:cubicBezTo>
                          <a:pt x="0" y="1"/>
                          <a:pt x="1" y="1"/>
                          <a:pt x="2" y="1"/>
                        </a:cubicBezTo>
                        <a:cubicBezTo>
                          <a:pt x="1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2" name="Freeform 1603">
                    <a:extLst>
                      <a:ext uri="{FF2B5EF4-FFF2-40B4-BE49-F238E27FC236}">
                        <a16:creationId xmlns="" xmlns:a16="http://schemas.microsoft.com/office/drawing/2014/main" id="{55D3DE2E-748E-4D37-93BD-14865DDB876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36" y="289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3" name="Freeform 1604">
                    <a:extLst>
                      <a:ext uri="{FF2B5EF4-FFF2-40B4-BE49-F238E27FC236}">
                        <a16:creationId xmlns="" xmlns:a16="http://schemas.microsoft.com/office/drawing/2014/main" id="{4E9A7B16-8DBB-44D3-8E45-B4B91E1C1DA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22" y="2828"/>
                    <a:ext cx="1" cy="0"/>
                  </a:xfrm>
                  <a:custGeom>
                    <a:gdLst>
                      <a:gd name="T0" fmla="*/ 0 w 1"/>
                      <a:gd name="T1" fmla="*/ 0 w 1"/>
                      <a:gd name="T2" fmla="*/ 1 w 1"/>
                      <a:gd name="T3" fmla="*/ 1 w 1"/>
                      <a:gd name="T4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  <a:cxn ang="0">
                        <a:pos x="T4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4" name="Freeform 1605">
                    <a:extLst>
                      <a:ext uri="{FF2B5EF4-FFF2-40B4-BE49-F238E27FC236}">
                        <a16:creationId xmlns="" xmlns:a16="http://schemas.microsoft.com/office/drawing/2014/main" id="{C5EBC4B5-3B9A-4F4B-8FE3-AF51C7757B1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20" y="2828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1 w 1"/>
                      <a:gd name="T3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5" name="Freeform 1606">
                    <a:extLst>
                      <a:ext uri="{FF2B5EF4-FFF2-40B4-BE49-F238E27FC236}">
                        <a16:creationId xmlns="" xmlns:a16="http://schemas.microsoft.com/office/drawing/2014/main" id="{F239BE2B-155E-4D4E-A532-3A00D6BEFB3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32" y="273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6" name="Freeform 1607">
                    <a:extLst>
                      <a:ext uri="{FF2B5EF4-FFF2-40B4-BE49-F238E27FC236}">
                        <a16:creationId xmlns="" xmlns:a16="http://schemas.microsoft.com/office/drawing/2014/main" id="{A8B3C130-9FD7-4A72-820B-19D157C6237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32" y="273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7" name="Freeform 1608">
                    <a:extLst>
                      <a:ext uri="{FF2B5EF4-FFF2-40B4-BE49-F238E27FC236}">
                        <a16:creationId xmlns="" xmlns:a16="http://schemas.microsoft.com/office/drawing/2014/main" id="{F19AD6E3-5C5D-41DB-AA85-63936C84FCD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16" y="2821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8" name="Freeform 1609">
                    <a:extLst>
                      <a:ext uri="{FF2B5EF4-FFF2-40B4-BE49-F238E27FC236}">
                        <a16:creationId xmlns="" xmlns:a16="http://schemas.microsoft.com/office/drawing/2014/main" id="{6C9E7941-99BE-47F5-8DAF-52C1F8B8FF4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32" y="2617"/>
                    <a:ext cx="112" cy="113"/>
                  </a:xfrm>
                  <a:custGeom>
                    <a:gdLst>
                      <a:gd name="T0" fmla="*/ 108 w 117"/>
                      <a:gd name="T1" fmla="*/ 26 h 118"/>
                      <a:gd name="T2" fmla="*/ 109 w 117"/>
                      <a:gd name="T3" fmla="*/ 24 h 118"/>
                      <a:gd name="T4" fmla="*/ 109 w 117"/>
                      <a:gd name="T5" fmla="*/ 24 h 118"/>
                      <a:gd name="T6" fmla="*/ 103 w 117"/>
                      <a:gd name="T7" fmla="*/ 8 h 118"/>
                      <a:gd name="T8" fmla="*/ 98 w 117"/>
                      <a:gd name="T9" fmla="*/ 8 h 118"/>
                      <a:gd name="T10" fmla="*/ 91 w 117"/>
                      <a:gd name="T11" fmla="*/ 7 h 118"/>
                      <a:gd name="T12" fmla="*/ 75 w 117"/>
                      <a:gd name="T13" fmla="*/ 4 h 118"/>
                      <a:gd name="T14" fmla="*/ 70 w 117"/>
                      <a:gd name="T15" fmla="*/ 3 h 118"/>
                      <a:gd name="T16" fmla="*/ 54 w 117"/>
                      <a:gd name="T17" fmla="*/ 7 h 118"/>
                      <a:gd name="T18" fmla="*/ 39 w 117"/>
                      <a:gd name="T19" fmla="*/ 9 h 118"/>
                      <a:gd name="T20" fmla="*/ 37 w 117"/>
                      <a:gd name="T21" fmla="*/ 8 h 118"/>
                      <a:gd name="T22" fmla="*/ 19 w 117"/>
                      <a:gd name="T23" fmla="*/ 3 h 118"/>
                      <a:gd name="T24" fmla="*/ 3 w 117"/>
                      <a:gd name="T25" fmla="*/ 0 h 118"/>
                      <a:gd name="T26" fmla="*/ 3 w 117"/>
                      <a:gd name="T27" fmla="*/ 0 h 118"/>
                      <a:gd name="T28" fmla="*/ 3 w 117"/>
                      <a:gd name="T29" fmla="*/ 8 h 118"/>
                      <a:gd name="T30" fmla="*/ 1 w 117"/>
                      <a:gd name="T31" fmla="*/ 15 h 118"/>
                      <a:gd name="T32" fmla="*/ 1 w 117"/>
                      <a:gd name="T33" fmla="*/ 23 h 118"/>
                      <a:gd name="T34" fmla="*/ 2 w 117"/>
                      <a:gd name="T35" fmla="*/ 31 h 118"/>
                      <a:gd name="T36" fmla="*/ 2 w 117"/>
                      <a:gd name="T37" fmla="*/ 116 h 118"/>
                      <a:gd name="T38" fmla="*/ 68 w 117"/>
                      <a:gd name="T39" fmla="*/ 116 h 118"/>
                      <a:gd name="T40" fmla="*/ 71 w 117"/>
                      <a:gd name="T41" fmla="*/ 113 h 118"/>
                      <a:gd name="T42" fmla="*/ 73 w 117"/>
                      <a:gd name="T43" fmla="*/ 113 h 118"/>
                      <a:gd name="T44" fmla="*/ 79 w 117"/>
                      <a:gd name="T45" fmla="*/ 115 h 118"/>
                      <a:gd name="T46" fmla="*/ 93 w 117"/>
                      <a:gd name="T47" fmla="*/ 115 h 118"/>
                      <a:gd name="T48" fmla="*/ 94 w 117"/>
                      <a:gd name="T49" fmla="*/ 116 h 118"/>
                      <a:gd name="T50" fmla="*/ 98 w 117"/>
                      <a:gd name="T51" fmla="*/ 118 h 118"/>
                      <a:gd name="T52" fmla="*/ 99 w 117"/>
                      <a:gd name="T53" fmla="*/ 117 h 118"/>
                      <a:gd name="T54" fmla="*/ 105 w 117"/>
                      <a:gd name="T55" fmla="*/ 113 h 118"/>
                      <a:gd name="T56" fmla="*/ 108 w 117"/>
                      <a:gd name="T57" fmla="*/ 110 h 118"/>
                      <a:gd name="T58" fmla="*/ 112 w 117"/>
                      <a:gd name="T59" fmla="*/ 105 h 118"/>
                      <a:gd name="T60" fmla="*/ 114 w 117"/>
                      <a:gd name="T61" fmla="*/ 105 h 118"/>
                      <a:gd name="T62" fmla="*/ 116 w 117"/>
                      <a:gd name="T63" fmla="*/ 102 h 118"/>
                      <a:gd name="T64" fmla="*/ 117 w 117"/>
                      <a:gd name="T65" fmla="*/ 102 h 118"/>
                      <a:gd name="T66" fmla="*/ 117 w 117"/>
                      <a:gd name="T67" fmla="*/ 98 h 118"/>
                      <a:gd name="T68" fmla="*/ 115 w 117"/>
                      <a:gd name="T69" fmla="*/ 93 h 118"/>
                      <a:gd name="T70" fmla="*/ 112 w 117"/>
                      <a:gd name="T71" fmla="*/ 86 h 118"/>
                      <a:gd name="T72" fmla="*/ 105 w 117"/>
                      <a:gd name="T73" fmla="*/ 74 h 118"/>
                      <a:gd name="T74" fmla="*/ 100 w 117"/>
                      <a:gd name="T75" fmla="*/ 63 h 118"/>
                      <a:gd name="T76" fmla="*/ 97 w 117"/>
                      <a:gd name="T77" fmla="*/ 58 h 118"/>
                      <a:gd name="T78" fmla="*/ 94 w 117"/>
                      <a:gd name="T79" fmla="*/ 51 h 118"/>
                      <a:gd name="T80" fmla="*/ 92 w 117"/>
                      <a:gd name="T81" fmla="*/ 45 h 118"/>
                      <a:gd name="T82" fmla="*/ 87 w 117"/>
                      <a:gd name="T83" fmla="*/ 40 h 118"/>
                      <a:gd name="T84" fmla="*/ 81 w 117"/>
                      <a:gd name="T85" fmla="*/ 18 h 118"/>
                      <a:gd name="T86" fmla="*/ 83 w 117"/>
                      <a:gd name="T87" fmla="*/ 16 h 118"/>
                      <a:gd name="T88" fmla="*/ 84 w 117"/>
                      <a:gd name="T89" fmla="*/ 16 h 118"/>
                      <a:gd name="T90" fmla="*/ 91 w 117"/>
                      <a:gd name="T91" fmla="*/ 28 h 118"/>
                      <a:gd name="T92" fmla="*/ 93 w 117"/>
                      <a:gd name="T93" fmla="*/ 31 h 118"/>
                      <a:gd name="T94" fmla="*/ 102 w 117"/>
                      <a:gd name="T95" fmla="*/ 45 h 118"/>
                      <a:gd name="T96" fmla="*/ 105 w 117"/>
                      <a:gd name="T97" fmla="*/ 35 h 118"/>
                      <a:gd name="T98" fmla="*/ 108 w 117"/>
                      <a:gd name="T99" fmla="*/ 29 h 118"/>
                      <a:gd name="T100" fmla="*/ 108 w 117"/>
                      <a:gd name="T101" fmla="*/ 28 h 118"/>
                      <a:gd name="T102" fmla="*/ 108 w 117"/>
                      <a:gd name="T103" fmla="*/ 26 h 11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</a:cxnLst>
                    <a:rect l="0" t="0" r="r" b="b"/>
                    <a:pathLst>
                      <a:path w="117" h="118">
                        <a:moveTo>
                          <a:pt x="108" y="26"/>
                        </a:moveTo>
                        <a:cubicBezTo>
                          <a:pt x="109" y="24"/>
                          <a:pt x="109" y="24"/>
                          <a:pt x="109" y="24"/>
                        </a:cubicBezTo>
                        <a:cubicBezTo>
                          <a:pt x="109" y="24"/>
                          <a:pt x="109" y="24"/>
                          <a:pt x="109" y="24"/>
                        </a:cubicBezTo>
                        <a:cubicBezTo>
                          <a:pt x="103" y="8"/>
                          <a:pt x="103" y="8"/>
                          <a:pt x="103" y="8"/>
                        </a:cubicBezTo>
                        <a:cubicBezTo>
                          <a:pt x="102" y="8"/>
                          <a:pt x="100" y="8"/>
                          <a:pt x="98" y="8"/>
                        </a:cubicBezTo>
                        <a:cubicBezTo>
                          <a:pt x="96" y="7"/>
                          <a:pt x="93" y="7"/>
                          <a:pt x="91" y="7"/>
                        </a:cubicBezTo>
                        <a:cubicBezTo>
                          <a:pt x="85" y="9"/>
                          <a:pt x="81" y="7"/>
                          <a:pt x="75" y="4"/>
                        </a:cubicBezTo>
                        <a:cubicBezTo>
                          <a:pt x="74" y="4"/>
                          <a:pt x="73" y="3"/>
                          <a:pt x="70" y="3"/>
                        </a:cubicBezTo>
                        <a:cubicBezTo>
                          <a:pt x="63" y="3"/>
                          <a:pt x="55" y="6"/>
                          <a:pt x="54" y="7"/>
                        </a:cubicBezTo>
                        <a:cubicBezTo>
                          <a:pt x="52" y="11"/>
                          <a:pt x="45" y="12"/>
                          <a:pt x="39" y="9"/>
                        </a:cubicBezTo>
                        <a:cubicBezTo>
                          <a:pt x="37" y="8"/>
                          <a:pt x="37" y="8"/>
                          <a:pt x="37" y="8"/>
                        </a:cubicBezTo>
                        <a:cubicBezTo>
                          <a:pt x="33" y="7"/>
                          <a:pt x="27" y="4"/>
                          <a:pt x="19" y="3"/>
                        </a:cubicBezTo>
                        <a:cubicBezTo>
                          <a:pt x="10" y="3"/>
                          <a:pt x="5" y="2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2" y="4"/>
                          <a:pt x="2" y="6"/>
                          <a:pt x="3" y="8"/>
                        </a:cubicBezTo>
                        <a:cubicBezTo>
                          <a:pt x="3" y="10"/>
                          <a:pt x="4" y="13"/>
                          <a:pt x="1" y="15"/>
                        </a:cubicBezTo>
                        <a:cubicBezTo>
                          <a:pt x="0" y="17"/>
                          <a:pt x="0" y="19"/>
                          <a:pt x="1" y="23"/>
                        </a:cubicBezTo>
                        <a:cubicBezTo>
                          <a:pt x="1" y="25"/>
                          <a:pt x="2" y="28"/>
                          <a:pt x="2" y="31"/>
                        </a:cubicBezTo>
                        <a:cubicBezTo>
                          <a:pt x="2" y="116"/>
                          <a:pt x="2" y="116"/>
                          <a:pt x="2" y="116"/>
                        </a:cubicBezTo>
                        <a:cubicBezTo>
                          <a:pt x="68" y="116"/>
                          <a:pt x="68" y="116"/>
                          <a:pt x="68" y="116"/>
                        </a:cubicBezTo>
                        <a:cubicBezTo>
                          <a:pt x="71" y="113"/>
                          <a:pt x="71" y="113"/>
                          <a:pt x="71" y="113"/>
                        </a:cubicBezTo>
                        <a:cubicBezTo>
                          <a:pt x="72" y="113"/>
                          <a:pt x="73" y="113"/>
                          <a:pt x="73" y="113"/>
                        </a:cubicBezTo>
                        <a:cubicBezTo>
                          <a:pt x="76" y="113"/>
                          <a:pt x="77" y="114"/>
                          <a:pt x="79" y="115"/>
                        </a:cubicBezTo>
                        <a:cubicBezTo>
                          <a:pt x="93" y="115"/>
                          <a:pt x="93" y="115"/>
                          <a:pt x="93" y="115"/>
                        </a:cubicBezTo>
                        <a:cubicBezTo>
                          <a:pt x="94" y="116"/>
                          <a:pt x="94" y="116"/>
                          <a:pt x="94" y="116"/>
                        </a:cubicBezTo>
                        <a:cubicBezTo>
                          <a:pt x="95" y="116"/>
                          <a:pt x="96" y="118"/>
                          <a:pt x="98" y="118"/>
                        </a:cubicBezTo>
                        <a:cubicBezTo>
                          <a:pt x="99" y="118"/>
                          <a:pt x="99" y="118"/>
                          <a:pt x="99" y="117"/>
                        </a:cubicBezTo>
                        <a:cubicBezTo>
                          <a:pt x="100" y="116"/>
                          <a:pt x="101" y="113"/>
                          <a:pt x="105" y="113"/>
                        </a:cubicBezTo>
                        <a:cubicBezTo>
                          <a:pt x="106" y="113"/>
                          <a:pt x="107" y="112"/>
                          <a:pt x="108" y="110"/>
                        </a:cubicBezTo>
                        <a:cubicBezTo>
                          <a:pt x="109" y="108"/>
                          <a:pt x="110" y="105"/>
                          <a:pt x="112" y="105"/>
                        </a:cubicBezTo>
                        <a:cubicBezTo>
                          <a:pt x="114" y="105"/>
                          <a:pt x="114" y="105"/>
                          <a:pt x="114" y="105"/>
                        </a:cubicBezTo>
                        <a:cubicBezTo>
                          <a:pt x="115" y="105"/>
                          <a:pt x="115" y="104"/>
                          <a:pt x="116" y="102"/>
                        </a:cubicBezTo>
                        <a:cubicBezTo>
                          <a:pt x="117" y="102"/>
                          <a:pt x="117" y="102"/>
                          <a:pt x="117" y="102"/>
                        </a:cubicBezTo>
                        <a:cubicBezTo>
                          <a:pt x="117" y="100"/>
                          <a:pt x="117" y="99"/>
                          <a:pt x="117" y="98"/>
                        </a:cubicBezTo>
                        <a:cubicBezTo>
                          <a:pt x="117" y="95"/>
                          <a:pt x="117" y="95"/>
                          <a:pt x="115" y="93"/>
                        </a:cubicBezTo>
                        <a:cubicBezTo>
                          <a:pt x="114" y="92"/>
                          <a:pt x="113" y="90"/>
                          <a:pt x="112" y="86"/>
                        </a:cubicBezTo>
                        <a:cubicBezTo>
                          <a:pt x="111" y="83"/>
                          <a:pt x="108" y="78"/>
                          <a:pt x="105" y="74"/>
                        </a:cubicBezTo>
                        <a:cubicBezTo>
                          <a:pt x="102" y="68"/>
                          <a:pt x="100" y="65"/>
                          <a:pt x="100" y="63"/>
                        </a:cubicBezTo>
                        <a:cubicBezTo>
                          <a:pt x="99" y="61"/>
                          <a:pt x="98" y="60"/>
                          <a:pt x="97" y="58"/>
                        </a:cubicBezTo>
                        <a:cubicBezTo>
                          <a:pt x="96" y="56"/>
                          <a:pt x="94" y="54"/>
                          <a:pt x="94" y="51"/>
                        </a:cubicBezTo>
                        <a:cubicBezTo>
                          <a:pt x="94" y="49"/>
                          <a:pt x="94" y="48"/>
                          <a:pt x="92" y="45"/>
                        </a:cubicBezTo>
                        <a:cubicBezTo>
                          <a:pt x="90" y="44"/>
                          <a:pt x="89" y="42"/>
                          <a:pt x="87" y="40"/>
                        </a:cubicBezTo>
                        <a:cubicBezTo>
                          <a:pt x="82" y="32"/>
                          <a:pt x="80" y="21"/>
                          <a:pt x="81" y="18"/>
                        </a:cubicBezTo>
                        <a:cubicBezTo>
                          <a:pt x="82" y="16"/>
                          <a:pt x="82" y="16"/>
                          <a:pt x="83" y="16"/>
                        </a:cubicBezTo>
                        <a:cubicBezTo>
                          <a:pt x="84" y="16"/>
                          <a:pt x="84" y="16"/>
                          <a:pt x="84" y="16"/>
                        </a:cubicBezTo>
                        <a:cubicBezTo>
                          <a:pt x="86" y="16"/>
                          <a:pt x="87" y="18"/>
                          <a:pt x="91" y="28"/>
                        </a:cubicBezTo>
                        <a:cubicBezTo>
                          <a:pt x="92" y="30"/>
                          <a:pt x="92" y="31"/>
                          <a:pt x="93" y="31"/>
                        </a:cubicBezTo>
                        <a:cubicBezTo>
                          <a:pt x="96" y="39"/>
                          <a:pt x="101" y="45"/>
                          <a:pt x="102" y="45"/>
                        </a:cubicBezTo>
                        <a:cubicBezTo>
                          <a:pt x="103" y="44"/>
                          <a:pt x="105" y="38"/>
                          <a:pt x="105" y="35"/>
                        </a:cubicBezTo>
                        <a:cubicBezTo>
                          <a:pt x="106" y="32"/>
                          <a:pt x="107" y="30"/>
                          <a:pt x="108" y="29"/>
                        </a:cubicBezTo>
                        <a:cubicBezTo>
                          <a:pt x="108" y="28"/>
                          <a:pt x="108" y="28"/>
                          <a:pt x="108" y="28"/>
                        </a:cubicBezTo>
                        <a:cubicBezTo>
                          <a:pt x="108" y="26"/>
                          <a:pt x="108" y="26"/>
                          <a:pt x="108" y="2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9" name="Rectangle 1610">
                    <a:extLst>
                      <a:ext uri="{FF2B5EF4-FFF2-40B4-BE49-F238E27FC236}">
                        <a16:creationId xmlns="" xmlns:a16="http://schemas.microsoft.com/office/drawing/2014/main" id="{BE5F3424-6E48-4F3E-8997-BCD10229A42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935" y="2617"/>
                    <a:ext cx="1" cy="1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0" name="Freeform 1611">
                    <a:extLst>
                      <a:ext uri="{FF2B5EF4-FFF2-40B4-BE49-F238E27FC236}">
                        <a16:creationId xmlns="" xmlns:a16="http://schemas.microsoft.com/office/drawing/2014/main" id="{66FF0A24-410E-4788-BDB8-A87D0FF606F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66" y="2950"/>
                    <a:ext cx="56" cy="63"/>
                  </a:xfrm>
                  <a:custGeom>
                    <a:gdLst>
                      <a:gd name="T0" fmla="*/ 29 w 58"/>
                      <a:gd name="T1" fmla="*/ 0 h 66"/>
                      <a:gd name="T2" fmla="*/ 29 w 58"/>
                      <a:gd name="T3" fmla="*/ 3 h 66"/>
                      <a:gd name="T4" fmla="*/ 29 w 58"/>
                      <a:gd name="T5" fmla="*/ 5 h 66"/>
                      <a:gd name="T6" fmla="*/ 29 w 58"/>
                      <a:gd name="T7" fmla="*/ 8 h 66"/>
                      <a:gd name="T8" fmla="*/ 29 w 58"/>
                      <a:gd name="T9" fmla="*/ 10 h 66"/>
                      <a:gd name="T10" fmla="*/ 29 w 58"/>
                      <a:gd name="T11" fmla="*/ 11 h 66"/>
                      <a:gd name="T12" fmla="*/ 29 w 58"/>
                      <a:gd name="T13" fmla="*/ 13 h 66"/>
                      <a:gd name="T14" fmla="*/ 29 w 58"/>
                      <a:gd name="T15" fmla="*/ 13 h 66"/>
                      <a:gd name="T16" fmla="*/ 29 w 58"/>
                      <a:gd name="T17" fmla="*/ 15 h 66"/>
                      <a:gd name="T18" fmla="*/ 12 w 58"/>
                      <a:gd name="T19" fmla="*/ 16 h 66"/>
                      <a:gd name="T20" fmla="*/ 11 w 58"/>
                      <a:gd name="T21" fmla="*/ 16 h 66"/>
                      <a:gd name="T22" fmla="*/ 10 w 58"/>
                      <a:gd name="T23" fmla="*/ 16 h 66"/>
                      <a:gd name="T24" fmla="*/ 9 w 58"/>
                      <a:gd name="T25" fmla="*/ 16 h 66"/>
                      <a:gd name="T26" fmla="*/ 7 w 58"/>
                      <a:gd name="T27" fmla="*/ 17 h 66"/>
                      <a:gd name="T28" fmla="*/ 7 w 58"/>
                      <a:gd name="T29" fmla="*/ 19 h 66"/>
                      <a:gd name="T30" fmla="*/ 11 w 58"/>
                      <a:gd name="T31" fmla="*/ 24 h 66"/>
                      <a:gd name="T32" fmla="*/ 5 w 58"/>
                      <a:gd name="T33" fmla="*/ 28 h 66"/>
                      <a:gd name="T34" fmla="*/ 2 w 58"/>
                      <a:gd name="T35" fmla="*/ 39 h 66"/>
                      <a:gd name="T36" fmla="*/ 13 w 58"/>
                      <a:gd name="T37" fmla="*/ 54 h 66"/>
                      <a:gd name="T38" fmla="*/ 23 w 58"/>
                      <a:gd name="T39" fmla="*/ 66 h 66"/>
                      <a:gd name="T40" fmla="*/ 23 w 58"/>
                      <a:gd name="T41" fmla="*/ 66 h 66"/>
                      <a:gd name="T42" fmla="*/ 25 w 58"/>
                      <a:gd name="T43" fmla="*/ 65 h 66"/>
                      <a:gd name="T44" fmla="*/ 26 w 58"/>
                      <a:gd name="T45" fmla="*/ 64 h 66"/>
                      <a:gd name="T46" fmla="*/ 30 w 58"/>
                      <a:gd name="T47" fmla="*/ 64 h 66"/>
                      <a:gd name="T48" fmla="*/ 28 w 58"/>
                      <a:gd name="T49" fmla="*/ 57 h 66"/>
                      <a:gd name="T50" fmla="*/ 34 w 58"/>
                      <a:gd name="T51" fmla="*/ 50 h 66"/>
                      <a:gd name="T52" fmla="*/ 37 w 58"/>
                      <a:gd name="T53" fmla="*/ 48 h 66"/>
                      <a:gd name="T54" fmla="*/ 46 w 58"/>
                      <a:gd name="T55" fmla="*/ 48 h 66"/>
                      <a:gd name="T56" fmla="*/ 52 w 58"/>
                      <a:gd name="T57" fmla="*/ 51 h 66"/>
                      <a:gd name="T58" fmla="*/ 58 w 58"/>
                      <a:gd name="T59" fmla="*/ 41 h 66"/>
                      <a:gd name="T60" fmla="*/ 56 w 58"/>
                      <a:gd name="T61" fmla="*/ 31 h 66"/>
                      <a:gd name="T62" fmla="*/ 54 w 58"/>
                      <a:gd name="T63" fmla="*/ 18 h 66"/>
                      <a:gd name="T64" fmla="*/ 55 w 58"/>
                      <a:gd name="T65" fmla="*/ 12 h 66"/>
                      <a:gd name="T66" fmla="*/ 46 w 58"/>
                      <a:gd name="T67" fmla="*/ 13 h 66"/>
                      <a:gd name="T68" fmla="*/ 45 w 58"/>
                      <a:gd name="T69" fmla="*/ 13 h 66"/>
                      <a:gd name="T70" fmla="*/ 44 w 58"/>
                      <a:gd name="T71" fmla="*/ 13 h 66"/>
                      <a:gd name="T72" fmla="*/ 43 w 58"/>
                      <a:gd name="T73" fmla="*/ 12 h 66"/>
                      <a:gd name="T74" fmla="*/ 43 w 58"/>
                      <a:gd name="T75" fmla="*/ 11 h 66"/>
                      <a:gd name="T76" fmla="*/ 43 w 58"/>
                      <a:gd name="T77" fmla="*/ 9 h 66"/>
                      <a:gd name="T78" fmla="*/ 43 w 58"/>
                      <a:gd name="T79" fmla="*/ 7 h 66"/>
                      <a:gd name="T80" fmla="*/ 44 w 58"/>
                      <a:gd name="T81" fmla="*/ 4 h 66"/>
                      <a:gd name="T82" fmla="*/ 44 w 58"/>
                      <a:gd name="T83" fmla="*/ 1 h 6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57" h="66">
                        <a:moveTo>
                          <a:pt x="30" y="0"/>
                        </a:moveTo>
                        <a:cubicBezTo>
                          <a:pt x="29" y="0"/>
                          <a:pt x="29" y="0"/>
                          <a:pt x="29" y="0"/>
                        </a:cubicBezTo>
                        <a:cubicBezTo>
                          <a:pt x="29" y="1"/>
                          <a:pt x="29" y="1"/>
                          <a:pt x="29" y="1"/>
                        </a:cubicBezTo>
                        <a:cubicBezTo>
                          <a:pt x="29" y="2"/>
                          <a:pt x="29" y="2"/>
                          <a:pt x="29" y="3"/>
                        </a:cubicBezTo>
                        <a:cubicBezTo>
                          <a:pt x="29" y="3"/>
                          <a:pt x="29" y="4"/>
                          <a:pt x="29" y="4"/>
                        </a:cubicBezTo>
                        <a:cubicBezTo>
                          <a:pt x="29" y="4"/>
                          <a:pt x="29" y="5"/>
                          <a:pt x="29" y="5"/>
                        </a:cubicBezTo>
                        <a:cubicBezTo>
                          <a:pt x="29" y="6"/>
                          <a:pt x="29" y="6"/>
                          <a:pt x="29" y="7"/>
                        </a:cubicBezTo>
                        <a:cubicBezTo>
                          <a:pt x="29" y="7"/>
                          <a:pt x="29" y="7"/>
                          <a:pt x="29" y="8"/>
                        </a:cubicBezTo>
                        <a:cubicBezTo>
                          <a:pt x="29" y="8"/>
                          <a:pt x="29" y="8"/>
                          <a:pt x="29" y="9"/>
                        </a:cubicBezTo>
                        <a:cubicBezTo>
                          <a:pt x="29" y="9"/>
                          <a:pt x="29" y="9"/>
                          <a:pt x="29" y="10"/>
                        </a:cubicBezTo>
                        <a:cubicBezTo>
                          <a:pt x="29" y="10"/>
                          <a:pt x="29" y="10"/>
                          <a:pt x="29" y="11"/>
                        </a:cubicBezTo>
                        <a:cubicBezTo>
                          <a:pt x="29" y="11"/>
                          <a:pt x="29" y="11"/>
                          <a:pt x="29" y="11"/>
                        </a:cubicBezTo>
                        <a:cubicBezTo>
                          <a:pt x="29" y="12"/>
                          <a:pt x="29" y="12"/>
                          <a:pt x="29" y="12"/>
                        </a:cubicBezTo>
                        <a:cubicBezTo>
                          <a:pt x="29" y="12"/>
                          <a:pt x="29" y="12"/>
                          <a:pt x="29" y="13"/>
                        </a:cubicBezTo>
                        <a:cubicBezTo>
                          <a:pt x="29" y="13"/>
                          <a:pt x="29" y="13"/>
                          <a:pt x="29" y="13"/>
                        </a:cubicBezTo>
                        <a:cubicBezTo>
                          <a:pt x="29" y="13"/>
                          <a:pt x="29" y="13"/>
                          <a:pt x="29" y="13"/>
                        </a:cubicBezTo>
                        <a:cubicBezTo>
                          <a:pt x="29" y="14"/>
                          <a:pt x="29" y="14"/>
                          <a:pt x="29" y="14"/>
                        </a:cubicBezTo>
                        <a:cubicBezTo>
                          <a:pt x="29" y="15"/>
                          <a:pt x="29" y="15"/>
                          <a:pt x="29" y="15"/>
                        </a:cubicBezTo>
                        <a:cubicBezTo>
                          <a:pt x="27" y="15"/>
                          <a:pt x="27" y="15"/>
                          <a:pt x="27" y="15"/>
                        </a:cubicBezTo>
                        <a:cubicBezTo>
                          <a:pt x="26" y="16"/>
                          <a:pt x="14" y="16"/>
                          <a:pt x="12" y="16"/>
                        </a:cubicBezTo>
                        <a:cubicBezTo>
                          <a:pt x="11" y="16"/>
                          <a:pt x="11" y="16"/>
                          <a:pt x="11" y="16"/>
                        </a:cubicBezTo>
                        <a:cubicBezTo>
                          <a:pt x="11" y="16"/>
                          <a:pt x="11" y="16"/>
                          <a:pt x="11" y="16"/>
                        </a:cubicBezTo>
                        <a:cubicBezTo>
                          <a:pt x="11" y="16"/>
                          <a:pt x="11" y="16"/>
                          <a:pt x="11" y="16"/>
                        </a:cubicBezTo>
                        <a:cubicBezTo>
                          <a:pt x="11" y="16"/>
                          <a:pt x="11" y="16"/>
                          <a:pt x="10" y="16"/>
                        </a:cubicBezTo>
                        <a:cubicBezTo>
                          <a:pt x="10" y="16"/>
                          <a:pt x="10" y="16"/>
                          <a:pt x="10" y="16"/>
                        </a:cubicBezTo>
                        <a:cubicBezTo>
                          <a:pt x="10" y="16"/>
                          <a:pt x="9" y="16"/>
                          <a:pt x="9" y="16"/>
                        </a:cubicBezTo>
                        <a:cubicBezTo>
                          <a:pt x="9" y="17"/>
                          <a:pt x="8" y="17"/>
                          <a:pt x="8" y="17"/>
                        </a:cubicBezTo>
                        <a:cubicBezTo>
                          <a:pt x="8" y="17"/>
                          <a:pt x="8" y="17"/>
                          <a:pt x="7" y="17"/>
                        </a:cubicBezTo>
                        <a:cubicBezTo>
                          <a:pt x="7" y="17"/>
                          <a:pt x="7" y="18"/>
                          <a:pt x="7" y="18"/>
                        </a:cubicBezTo>
                        <a:cubicBezTo>
                          <a:pt x="7" y="18"/>
                          <a:pt x="7" y="18"/>
                          <a:pt x="7" y="19"/>
                        </a:cubicBezTo>
                        <a:cubicBezTo>
                          <a:pt x="9" y="20"/>
                          <a:pt x="10" y="21"/>
                          <a:pt x="11" y="22"/>
                        </a:cubicBezTo>
                        <a:cubicBezTo>
                          <a:pt x="11" y="23"/>
                          <a:pt x="11" y="24"/>
                          <a:pt x="11" y="24"/>
                        </a:cubicBezTo>
                        <a:cubicBezTo>
                          <a:pt x="10" y="26"/>
                          <a:pt x="8" y="26"/>
                          <a:pt x="7" y="27"/>
                        </a:cubicBezTo>
                        <a:cubicBezTo>
                          <a:pt x="6" y="27"/>
                          <a:pt x="5" y="27"/>
                          <a:pt x="5" y="28"/>
                        </a:cubicBezTo>
                        <a:cubicBezTo>
                          <a:pt x="5" y="30"/>
                          <a:pt x="3" y="33"/>
                          <a:pt x="0" y="36"/>
                        </a:cubicBezTo>
                        <a:cubicBezTo>
                          <a:pt x="0" y="37"/>
                          <a:pt x="2" y="38"/>
                          <a:pt x="2" y="39"/>
                        </a:cubicBezTo>
                        <a:cubicBezTo>
                          <a:pt x="4" y="42"/>
                          <a:pt x="5" y="43"/>
                          <a:pt x="6" y="45"/>
                        </a:cubicBezTo>
                        <a:cubicBezTo>
                          <a:pt x="6" y="46"/>
                          <a:pt x="7" y="48"/>
                          <a:pt x="13" y="54"/>
                        </a:cubicBezTo>
                        <a:cubicBezTo>
                          <a:pt x="16" y="56"/>
                          <a:pt x="17" y="58"/>
                          <a:pt x="18" y="60"/>
                        </a:cubicBezTo>
                        <a:cubicBezTo>
                          <a:pt x="19" y="62"/>
                          <a:pt x="20" y="64"/>
                          <a:pt x="23" y="66"/>
                        </a:cubicBezTo>
                        <a:cubicBezTo>
                          <a:pt x="23" y="66"/>
                          <a:pt x="23" y="66"/>
                          <a:pt x="23" y="66"/>
                        </a:cubicBezTo>
                        <a:cubicBezTo>
                          <a:pt x="23" y="66"/>
                          <a:pt x="23" y="66"/>
                          <a:pt x="23" y="66"/>
                        </a:cubicBezTo>
                        <a:cubicBezTo>
                          <a:pt x="23" y="66"/>
                          <a:pt x="24" y="65"/>
                          <a:pt x="24" y="65"/>
                        </a:cubicBezTo>
                        <a:cubicBezTo>
                          <a:pt x="24" y="65"/>
                          <a:pt x="24" y="65"/>
                          <a:pt x="25" y="65"/>
                        </a:cubicBezTo>
                        <a:cubicBezTo>
                          <a:pt x="25" y="64"/>
                          <a:pt x="25" y="64"/>
                          <a:pt x="26" y="64"/>
                        </a:cubicBezTo>
                        <a:cubicBezTo>
                          <a:pt x="26" y="64"/>
                          <a:pt x="26" y="64"/>
                          <a:pt x="26" y="64"/>
                        </a:cubicBezTo>
                        <a:cubicBezTo>
                          <a:pt x="27" y="64"/>
                          <a:pt x="28" y="64"/>
                          <a:pt x="28" y="64"/>
                        </a:cubicBezTo>
                        <a:cubicBezTo>
                          <a:pt x="30" y="64"/>
                          <a:pt x="30" y="64"/>
                          <a:pt x="30" y="64"/>
                        </a:cubicBezTo>
                        <a:cubicBezTo>
                          <a:pt x="30" y="63"/>
                          <a:pt x="29" y="61"/>
                          <a:pt x="29" y="59"/>
                        </a:cubicBezTo>
                        <a:cubicBezTo>
                          <a:pt x="28" y="57"/>
                          <a:pt x="28" y="57"/>
                          <a:pt x="28" y="57"/>
                        </a:cubicBezTo>
                        <a:cubicBezTo>
                          <a:pt x="27" y="55"/>
                          <a:pt x="27" y="53"/>
                          <a:pt x="28" y="52"/>
                        </a:cubicBezTo>
                        <a:cubicBezTo>
                          <a:pt x="30" y="50"/>
                          <a:pt x="33" y="50"/>
                          <a:pt x="34" y="50"/>
                        </a:cubicBezTo>
                        <a:cubicBezTo>
                          <a:pt x="37" y="50"/>
                          <a:pt x="37" y="50"/>
                          <a:pt x="37" y="50"/>
                        </a:cubicBezTo>
                        <a:cubicBezTo>
                          <a:pt x="37" y="50"/>
                          <a:pt x="37" y="48"/>
                          <a:pt x="37" y="48"/>
                        </a:cubicBezTo>
                        <a:cubicBezTo>
                          <a:pt x="38" y="46"/>
                          <a:pt x="39" y="44"/>
                          <a:pt x="42" y="44"/>
                        </a:cubicBezTo>
                        <a:cubicBezTo>
                          <a:pt x="44" y="44"/>
                          <a:pt x="45" y="46"/>
                          <a:pt x="46" y="48"/>
                        </a:cubicBezTo>
                        <a:cubicBezTo>
                          <a:pt x="47" y="49"/>
                          <a:pt x="47" y="50"/>
                          <a:pt x="48" y="51"/>
                        </a:cubicBezTo>
                        <a:cubicBezTo>
                          <a:pt x="49" y="50"/>
                          <a:pt x="51" y="51"/>
                          <a:pt x="52" y="51"/>
                        </a:cubicBezTo>
                        <a:cubicBezTo>
                          <a:pt x="54" y="52"/>
                          <a:pt x="54" y="52"/>
                          <a:pt x="56" y="52"/>
                        </a:cubicBezTo>
                        <a:cubicBezTo>
                          <a:pt x="58" y="52"/>
                          <a:pt x="58" y="44"/>
                          <a:pt x="58" y="41"/>
                        </a:cubicBezTo>
                        <a:cubicBezTo>
                          <a:pt x="58" y="40"/>
                          <a:pt x="58" y="39"/>
                          <a:pt x="58" y="38"/>
                        </a:cubicBezTo>
                        <a:cubicBezTo>
                          <a:pt x="58" y="34"/>
                          <a:pt x="58" y="32"/>
                          <a:pt x="56" y="31"/>
                        </a:cubicBezTo>
                        <a:cubicBezTo>
                          <a:pt x="53" y="29"/>
                          <a:pt x="51" y="26"/>
                          <a:pt x="51" y="23"/>
                        </a:cubicBezTo>
                        <a:cubicBezTo>
                          <a:pt x="51" y="21"/>
                          <a:pt x="52" y="19"/>
                          <a:pt x="54" y="18"/>
                        </a:cubicBezTo>
                        <a:cubicBezTo>
                          <a:pt x="55" y="17"/>
                          <a:pt x="56" y="16"/>
                          <a:pt x="56" y="15"/>
                        </a:cubicBezTo>
                        <a:cubicBezTo>
                          <a:pt x="56" y="14"/>
                          <a:pt x="56" y="13"/>
                          <a:pt x="55" y="12"/>
                        </a:cubicBezTo>
                        <a:cubicBezTo>
                          <a:pt x="54" y="12"/>
                          <a:pt x="51" y="12"/>
                          <a:pt x="49" y="13"/>
                        </a:cubicBezTo>
                        <a:cubicBezTo>
                          <a:pt x="48" y="13"/>
                          <a:pt x="47" y="13"/>
                          <a:pt x="46" y="13"/>
                        </a:cubicBezTo>
                        <a:cubicBezTo>
                          <a:pt x="46" y="13"/>
                          <a:pt x="45" y="13"/>
                          <a:pt x="45" y="13"/>
                        </a:cubicBezTo>
                        <a:cubicBezTo>
                          <a:pt x="45" y="13"/>
                          <a:pt x="45" y="13"/>
                          <a:pt x="45" y="13"/>
                        </a:cubicBezTo>
                        <a:cubicBezTo>
                          <a:pt x="45" y="13"/>
                          <a:pt x="45" y="13"/>
                          <a:pt x="44" y="13"/>
                        </a:cubicBezTo>
                        <a:cubicBezTo>
                          <a:pt x="44" y="13"/>
                          <a:pt x="44" y="13"/>
                          <a:pt x="44" y="13"/>
                        </a:cubicBezTo>
                        <a:cubicBezTo>
                          <a:pt x="44" y="13"/>
                          <a:pt x="44" y="13"/>
                          <a:pt x="44" y="13"/>
                        </a:cubicBezTo>
                        <a:cubicBezTo>
                          <a:pt x="44" y="13"/>
                          <a:pt x="44" y="12"/>
                          <a:pt x="43" y="12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1"/>
                          <a:pt x="43" y="11"/>
                        </a:cubicBezTo>
                        <a:cubicBezTo>
                          <a:pt x="43" y="10"/>
                          <a:pt x="43" y="10"/>
                          <a:pt x="43" y="10"/>
                        </a:cubicBezTo>
                        <a:cubicBezTo>
                          <a:pt x="43" y="9"/>
                          <a:pt x="43" y="9"/>
                          <a:pt x="43" y="9"/>
                        </a:cubicBezTo>
                        <a:cubicBezTo>
                          <a:pt x="43" y="9"/>
                          <a:pt x="43" y="8"/>
                          <a:pt x="43" y="8"/>
                        </a:cubicBezTo>
                        <a:cubicBezTo>
                          <a:pt x="43" y="7"/>
                          <a:pt x="43" y="7"/>
                          <a:pt x="43" y="7"/>
                        </a:cubicBezTo>
                        <a:cubicBezTo>
                          <a:pt x="43" y="6"/>
                          <a:pt x="43" y="6"/>
                          <a:pt x="44" y="5"/>
                        </a:cubicBezTo>
                        <a:cubicBezTo>
                          <a:pt x="44" y="5"/>
                          <a:pt x="44" y="4"/>
                          <a:pt x="44" y="4"/>
                        </a:cubicBezTo>
                        <a:cubicBezTo>
                          <a:pt x="44" y="3"/>
                          <a:pt x="44" y="2"/>
                          <a:pt x="44" y="1"/>
                        </a:cubicBezTo>
                        <a:cubicBezTo>
                          <a:pt x="44" y="1"/>
                          <a:pt x="44" y="1"/>
                          <a:pt x="44" y="1"/>
                        </a:cubicBezTo>
                        <a:cubicBezTo>
                          <a:pt x="37" y="1"/>
                          <a:pt x="31" y="0"/>
                          <a:pt x="3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1" name="Freeform 1612">
                    <a:extLst>
                      <a:ext uri="{FF2B5EF4-FFF2-40B4-BE49-F238E27FC236}">
                        <a16:creationId xmlns="" xmlns:a16="http://schemas.microsoft.com/office/drawing/2014/main" id="{2F1C6A5A-C225-4FCE-A842-DD901D551DE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5" y="2950"/>
                    <a:ext cx="13" cy="1"/>
                  </a:xfrm>
                  <a:custGeom>
                    <a:gdLst>
                      <a:gd name="T0" fmla="*/ 14 w 14"/>
                      <a:gd name="T1" fmla="*/ 1 h 1"/>
                      <a:gd name="T2" fmla="*/ 0 w 14"/>
                      <a:gd name="T3" fmla="*/ 0 h 1"/>
                      <a:gd name="T4" fmla="*/ 0 w 14"/>
                      <a:gd name="T5" fmla="*/ 0 h 1"/>
                      <a:gd name="T6" fmla="*/ 14 w 14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4" h="1">
                        <a:moveTo>
                          <a:pt x="14" y="1"/>
                        </a:moveTo>
                        <a:cubicBezTo>
                          <a:pt x="7" y="1"/>
                          <a:pt x="1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1" y="0"/>
                          <a:pt x="7" y="1"/>
                          <a:pt x="14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2" name="Freeform 1613">
                    <a:extLst>
                      <a:ext uri="{FF2B5EF4-FFF2-40B4-BE49-F238E27FC236}">
                        <a16:creationId xmlns="" xmlns:a16="http://schemas.microsoft.com/office/drawing/2014/main" id="{BF6A5834-9A3A-4F07-AFA4-39760827797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72" y="2952"/>
                    <a:ext cx="18" cy="9"/>
                  </a:xfrm>
                  <a:custGeom>
                    <a:gdLst>
                      <a:gd name="T0" fmla="*/ 6 w 19"/>
                      <a:gd name="T1" fmla="*/ 0 h 10"/>
                      <a:gd name="T2" fmla="*/ 6 w 19"/>
                      <a:gd name="T3" fmla="*/ 3 h 10"/>
                      <a:gd name="T4" fmla="*/ 1 w 19"/>
                      <a:gd name="T5" fmla="*/ 7 h 10"/>
                      <a:gd name="T6" fmla="*/ 0 w 19"/>
                      <a:gd name="T7" fmla="*/ 8 h 10"/>
                      <a:gd name="T8" fmla="*/ 0 w 19"/>
                      <a:gd name="T9" fmla="*/ 8 h 10"/>
                      <a:gd name="T10" fmla="*/ 3 w 19"/>
                      <a:gd name="T11" fmla="*/ 10 h 10"/>
                      <a:gd name="T12" fmla="*/ 3 w 19"/>
                      <a:gd name="T13" fmla="*/ 10 h 10"/>
                      <a:gd name="T14" fmla="*/ 5 w 19"/>
                      <a:gd name="T15" fmla="*/ 10 h 10"/>
                      <a:gd name="T16" fmla="*/ 5 w 19"/>
                      <a:gd name="T17" fmla="*/ 10 h 10"/>
                      <a:gd name="T18" fmla="*/ 5 w 19"/>
                      <a:gd name="T19" fmla="*/ 10 h 10"/>
                      <a:gd name="T20" fmla="*/ 5 w 19"/>
                      <a:gd name="T21" fmla="*/ 10 h 10"/>
                      <a:gd name="T22" fmla="*/ 6 w 19"/>
                      <a:gd name="T23" fmla="*/ 10 h 10"/>
                      <a:gd name="T24" fmla="*/ 19 w 19"/>
                      <a:gd name="T25" fmla="*/ 10 h 10"/>
                      <a:gd name="T26" fmla="*/ 19 w 19"/>
                      <a:gd name="T27" fmla="*/ 8 h 10"/>
                      <a:gd name="T28" fmla="*/ 19 w 19"/>
                      <a:gd name="T29" fmla="*/ 7 h 10"/>
                      <a:gd name="T30" fmla="*/ 19 w 19"/>
                      <a:gd name="T31" fmla="*/ 5 h 10"/>
                      <a:gd name="T32" fmla="*/ 19 w 19"/>
                      <a:gd name="T33" fmla="*/ 4 h 10"/>
                      <a:gd name="T34" fmla="*/ 19 w 19"/>
                      <a:gd name="T35" fmla="*/ 2 h 10"/>
                      <a:gd name="T36" fmla="*/ 19 w 19"/>
                      <a:gd name="T37" fmla="*/ 0 h 10"/>
                      <a:gd name="T38" fmla="*/ 19 w 19"/>
                      <a:gd name="T39" fmla="*/ 0 h 10"/>
                      <a:gd name="T40" fmla="*/ 19 w 19"/>
                      <a:gd name="T41" fmla="*/ 0 h 10"/>
                      <a:gd name="T42" fmla="*/ 6 w 19"/>
                      <a:gd name="T43" fmla="*/ 0 h 1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19" h="10">
                        <a:moveTo>
                          <a:pt x="6" y="0"/>
                        </a:moveTo>
                        <a:cubicBezTo>
                          <a:pt x="6" y="1"/>
                          <a:pt x="6" y="2"/>
                          <a:pt x="6" y="3"/>
                        </a:cubicBezTo>
                        <a:cubicBezTo>
                          <a:pt x="5" y="5"/>
                          <a:pt x="3" y="7"/>
                          <a:pt x="1" y="7"/>
                        </a:cubicBezTo>
                        <a:cubicBezTo>
                          <a:pt x="0" y="8"/>
                          <a:pt x="0" y="8"/>
                          <a:pt x="0" y="8"/>
                        </a:cubicBezTo>
                        <a:cubicBezTo>
                          <a:pt x="0" y="8"/>
                          <a:pt x="0" y="8"/>
                          <a:pt x="0" y="8"/>
                        </a:cubicBezTo>
                        <a:cubicBezTo>
                          <a:pt x="2" y="8"/>
                          <a:pt x="3" y="9"/>
                          <a:pt x="3" y="10"/>
                        </a:cubicBezTo>
                        <a:cubicBezTo>
                          <a:pt x="3" y="10"/>
                          <a:pt x="3" y="10"/>
                          <a:pt x="3" y="10"/>
                        </a:cubicBezTo>
                        <a:cubicBezTo>
                          <a:pt x="4" y="10"/>
                          <a:pt x="4" y="10"/>
                          <a:pt x="5" y="10"/>
                        </a:cubicBezTo>
                        <a:cubicBezTo>
                          <a:pt x="5" y="10"/>
                          <a:pt x="5" y="10"/>
                          <a:pt x="5" y="10"/>
                        </a:cubicBezTo>
                        <a:cubicBezTo>
                          <a:pt x="5" y="10"/>
                          <a:pt x="5" y="10"/>
                          <a:pt x="5" y="10"/>
                        </a:cubicBezTo>
                        <a:cubicBezTo>
                          <a:pt x="5" y="10"/>
                          <a:pt x="5" y="10"/>
                          <a:pt x="5" y="10"/>
                        </a:cubicBezTo>
                        <a:cubicBezTo>
                          <a:pt x="5" y="10"/>
                          <a:pt x="5" y="10"/>
                          <a:pt x="6" y="10"/>
                        </a:cubicBezTo>
                        <a:cubicBezTo>
                          <a:pt x="8" y="10"/>
                          <a:pt x="16" y="10"/>
                          <a:pt x="19" y="10"/>
                        </a:cubicBezTo>
                        <a:cubicBezTo>
                          <a:pt x="19" y="9"/>
                          <a:pt x="19" y="8"/>
                          <a:pt x="19" y="8"/>
                        </a:cubicBezTo>
                        <a:cubicBezTo>
                          <a:pt x="19" y="7"/>
                          <a:pt x="19" y="7"/>
                          <a:pt x="19" y="7"/>
                        </a:cubicBezTo>
                        <a:cubicBezTo>
                          <a:pt x="19" y="6"/>
                          <a:pt x="19" y="6"/>
                          <a:pt x="19" y="5"/>
                        </a:cubicBezTo>
                        <a:cubicBezTo>
                          <a:pt x="19" y="5"/>
                          <a:pt x="19" y="4"/>
                          <a:pt x="19" y="4"/>
                        </a:cubicBezTo>
                        <a:cubicBezTo>
                          <a:pt x="19" y="3"/>
                          <a:pt x="19" y="3"/>
                          <a:pt x="19" y="2"/>
                        </a:cubicBezTo>
                        <a:cubicBezTo>
                          <a:pt x="19" y="1"/>
                          <a:pt x="19" y="1"/>
                          <a:pt x="19" y="0"/>
                        </a:cubicBezTo>
                        <a:cubicBezTo>
                          <a:pt x="19" y="0"/>
                          <a:pt x="19" y="0"/>
                          <a:pt x="19" y="0"/>
                        </a:cubicBezTo>
                        <a:cubicBezTo>
                          <a:pt x="19" y="0"/>
                          <a:pt x="19" y="0"/>
                          <a:pt x="19" y="0"/>
                        </a:cubicBezTo>
                        <a:lnTo>
                          <a:pt x="6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3" name="Freeform 1614">
                    <a:extLst>
                      <a:ext uri="{FF2B5EF4-FFF2-40B4-BE49-F238E27FC236}">
                        <a16:creationId xmlns="" xmlns:a16="http://schemas.microsoft.com/office/drawing/2014/main" id="{84CC2E1D-4067-4A00-929B-8BF744F0B71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90" y="295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4" name="Freeform 1615">
                    <a:extLst>
                      <a:ext uri="{FF2B5EF4-FFF2-40B4-BE49-F238E27FC236}">
                        <a16:creationId xmlns="" xmlns:a16="http://schemas.microsoft.com/office/drawing/2014/main" id="{B289F341-B851-4BE5-A9A8-BB998661C35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90" y="2954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5" name="Freeform 1616">
                    <a:extLst>
                      <a:ext uri="{FF2B5EF4-FFF2-40B4-BE49-F238E27FC236}">
                        <a16:creationId xmlns="" xmlns:a16="http://schemas.microsoft.com/office/drawing/2014/main" id="{A3EAAF05-3418-48F7-9D4D-AF3643605E8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75" y="2961"/>
                    <a:ext cx="2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6" name="Freeform 1617">
                    <a:extLst>
                      <a:ext uri="{FF2B5EF4-FFF2-40B4-BE49-F238E27FC236}">
                        <a16:creationId xmlns="" xmlns:a16="http://schemas.microsoft.com/office/drawing/2014/main" id="{EECB9E89-7637-4873-8AD2-C3EA83D2123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77" y="2961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7" name="Freeform 1618">
                    <a:extLst>
                      <a:ext uri="{FF2B5EF4-FFF2-40B4-BE49-F238E27FC236}">
                        <a16:creationId xmlns="" xmlns:a16="http://schemas.microsoft.com/office/drawing/2014/main" id="{48673E39-0256-4859-BE46-3FAB18F49A9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77" y="296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8" name="Freeform 1619">
                    <a:extLst>
                      <a:ext uri="{FF2B5EF4-FFF2-40B4-BE49-F238E27FC236}">
                        <a16:creationId xmlns="" xmlns:a16="http://schemas.microsoft.com/office/drawing/2014/main" id="{420118AF-B409-4E5E-A3A8-41EF7CBB1DA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90" y="2959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2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9" name="Freeform 1620">
                    <a:extLst>
                      <a:ext uri="{FF2B5EF4-FFF2-40B4-BE49-F238E27FC236}">
                        <a16:creationId xmlns="" xmlns:a16="http://schemas.microsoft.com/office/drawing/2014/main" id="{89A93D0D-61AF-4745-A1BF-1544B473C57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90" y="2957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0" name="Freeform 1621">
                    <a:extLst>
                      <a:ext uri="{FF2B5EF4-FFF2-40B4-BE49-F238E27FC236}">
                        <a16:creationId xmlns="" xmlns:a16="http://schemas.microsoft.com/office/drawing/2014/main" id="{B7643D56-841A-4572-9570-0DE1EF7C70E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1" y="2935"/>
                    <a:ext cx="71" cy="90"/>
                  </a:xfrm>
                  <a:custGeom>
                    <a:gdLst>
                      <a:gd name="T0" fmla="*/ 62 w 74"/>
                      <a:gd name="T1" fmla="*/ 2 h 95"/>
                      <a:gd name="T2" fmla="*/ 54 w 74"/>
                      <a:gd name="T3" fmla="*/ 11 h 95"/>
                      <a:gd name="T4" fmla="*/ 54 w 74"/>
                      <a:gd name="T5" fmla="*/ 11 h 95"/>
                      <a:gd name="T6" fmla="*/ 51 w 74"/>
                      <a:gd name="T7" fmla="*/ 21 h 95"/>
                      <a:gd name="T8" fmla="*/ 51 w 74"/>
                      <a:gd name="T9" fmla="*/ 24 h 95"/>
                      <a:gd name="T10" fmla="*/ 34 w 74"/>
                      <a:gd name="T11" fmla="*/ 17 h 95"/>
                      <a:gd name="T12" fmla="*/ 29 w 74"/>
                      <a:gd name="T13" fmla="*/ 17 h 95"/>
                      <a:gd name="T14" fmla="*/ 26 w 74"/>
                      <a:gd name="T15" fmla="*/ 17 h 95"/>
                      <a:gd name="T16" fmla="*/ 23 w 74"/>
                      <a:gd name="T17" fmla="*/ 17 h 95"/>
                      <a:gd name="T18" fmla="*/ 22 w 74"/>
                      <a:gd name="T19" fmla="*/ 20 h 95"/>
                      <a:gd name="T20" fmla="*/ 21 w 74"/>
                      <a:gd name="T21" fmla="*/ 22 h 95"/>
                      <a:gd name="T22" fmla="*/ 21 w 74"/>
                      <a:gd name="T23" fmla="*/ 24 h 95"/>
                      <a:gd name="T24" fmla="*/ 21 w 74"/>
                      <a:gd name="T25" fmla="*/ 25 h 95"/>
                      <a:gd name="T26" fmla="*/ 31 w 74"/>
                      <a:gd name="T27" fmla="*/ 25 h 95"/>
                      <a:gd name="T28" fmla="*/ 30 w 74"/>
                      <a:gd name="T29" fmla="*/ 38 h 95"/>
                      <a:gd name="T30" fmla="*/ 32 w 74"/>
                      <a:gd name="T31" fmla="*/ 43 h 95"/>
                      <a:gd name="T32" fmla="*/ 36 w 74"/>
                      <a:gd name="T33" fmla="*/ 57 h 95"/>
                      <a:gd name="T34" fmla="*/ 25 w 74"/>
                      <a:gd name="T35" fmla="*/ 71 h 95"/>
                      <a:gd name="T36" fmla="*/ 21 w 74"/>
                      <a:gd name="T37" fmla="*/ 71 h 95"/>
                      <a:gd name="T38" fmla="*/ 16 w 74"/>
                      <a:gd name="T39" fmla="*/ 64 h 95"/>
                      <a:gd name="T40" fmla="*/ 11 w 74"/>
                      <a:gd name="T41" fmla="*/ 70 h 95"/>
                      <a:gd name="T42" fmla="*/ 5 w 74"/>
                      <a:gd name="T43" fmla="*/ 70 h 95"/>
                      <a:gd name="T44" fmla="*/ 6 w 74"/>
                      <a:gd name="T45" fmla="*/ 74 h 95"/>
                      <a:gd name="T46" fmla="*/ 2 w 74"/>
                      <a:gd name="T47" fmla="*/ 84 h 95"/>
                      <a:gd name="T48" fmla="*/ 1 w 74"/>
                      <a:gd name="T49" fmla="*/ 84 h 95"/>
                      <a:gd name="T50" fmla="*/ 0 w 74"/>
                      <a:gd name="T51" fmla="*/ 85 h 95"/>
                      <a:gd name="T52" fmla="*/ 9 w 74"/>
                      <a:gd name="T53" fmla="*/ 94 h 95"/>
                      <a:gd name="T54" fmla="*/ 12 w 74"/>
                      <a:gd name="T55" fmla="*/ 93 h 95"/>
                      <a:gd name="T56" fmla="*/ 13 w 74"/>
                      <a:gd name="T57" fmla="*/ 92 h 95"/>
                      <a:gd name="T58" fmla="*/ 15 w 74"/>
                      <a:gd name="T59" fmla="*/ 91 h 95"/>
                      <a:gd name="T60" fmla="*/ 16 w 74"/>
                      <a:gd name="T61" fmla="*/ 91 h 95"/>
                      <a:gd name="T62" fmla="*/ 17 w 74"/>
                      <a:gd name="T63" fmla="*/ 90 h 95"/>
                      <a:gd name="T64" fmla="*/ 18 w 74"/>
                      <a:gd name="T65" fmla="*/ 90 h 95"/>
                      <a:gd name="T66" fmla="*/ 18 w 74"/>
                      <a:gd name="T67" fmla="*/ 90 h 95"/>
                      <a:gd name="T68" fmla="*/ 21 w 74"/>
                      <a:gd name="T69" fmla="*/ 92 h 95"/>
                      <a:gd name="T70" fmla="*/ 32 w 74"/>
                      <a:gd name="T71" fmla="*/ 89 h 95"/>
                      <a:gd name="T72" fmla="*/ 38 w 74"/>
                      <a:gd name="T73" fmla="*/ 91 h 95"/>
                      <a:gd name="T74" fmla="*/ 45 w 74"/>
                      <a:gd name="T75" fmla="*/ 89 h 95"/>
                      <a:gd name="T76" fmla="*/ 45 w 74"/>
                      <a:gd name="T77" fmla="*/ 87 h 95"/>
                      <a:gd name="T78" fmla="*/ 49 w 74"/>
                      <a:gd name="T79" fmla="*/ 81 h 95"/>
                      <a:gd name="T80" fmla="*/ 50 w 74"/>
                      <a:gd name="T81" fmla="*/ 65 h 95"/>
                      <a:gd name="T82" fmla="*/ 55 w 74"/>
                      <a:gd name="T83" fmla="*/ 53 h 95"/>
                      <a:gd name="T84" fmla="*/ 64 w 74"/>
                      <a:gd name="T85" fmla="*/ 35 h 95"/>
                      <a:gd name="T86" fmla="*/ 71 w 74"/>
                      <a:gd name="T87" fmla="*/ 12 h 95"/>
                      <a:gd name="T88" fmla="*/ 73 w 74"/>
                      <a:gd name="T89" fmla="*/ 9 h 95"/>
                      <a:gd name="T90" fmla="*/ 74 w 74"/>
                      <a:gd name="T91" fmla="*/ 6 h 95"/>
                      <a:gd name="T92" fmla="*/ 74 w 74"/>
                      <a:gd name="T93" fmla="*/ 4 h 95"/>
                      <a:gd name="T94" fmla="*/ 74 w 74"/>
                      <a:gd name="T95" fmla="*/ 2 h 95"/>
                      <a:gd name="T96" fmla="*/ 66 w 74"/>
                      <a:gd name="T97" fmla="*/ 0 h 9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74" h="95">
                        <a:moveTo>
                          <a:pt x="66" y="0"/>
                        </a:moveTo>
                        <a:cubicBezTo>
                          <a:pt x="62" y="2"/>
                          <a:pt x="62" y="2"/>
                          <a:pt x="62" y="2"/>
                        </a:cubicBezTo>
                        <a:cubicBezTo>
                          <a:pt x="57" y="3"/>
                          <a:pt x="57" y="3"/>
                          <a:pt x="57" y="3"/>
                        </a:cubicBezTo>
                        <a:cubicBezTo>
                          <a:pt x="57" y="5"/>
                          <a:pt x="56" y="8"/>
                          <a:pt x="54" y="11"/>
                        </a:cubicBezTo>
                        <a:cubicBezTo>
                          <a:pt x="54" y="11"/>
                          <a:pt x="54" y="11"/>
                          <a:pt x="54" y="11"/>
                        </a:cubicBezTo>
                        <a:cubicBezTo>
                          <a:pt x="54" y="11"/>
                          <a:pt x="54" y="11"/>
                          <a:pt x="54" y="11"/>
                        </a:cubicBezTo>
                        <a:cubicBezTo>
                          <a:pt x="54" y="12"/>
                          <a:pt x="54" y="12"/>
                          <a:pt x="54" y="12"/>
                        </a:cubicBezTo>
                        <a:cubicBezTo>
                          <a:pt x="52" y="14"/>
                          <a:pt x="51" y="19"/>
                          <a:pt x="51" y="21"/>
                        </a:cubicBezTo>
                        <a:cubicBezTo>
                          <a:pt x="51" y="21"/>
                          <a:pt x="51" y="21"/>
                          <a:pt x="51" y="21"/>
                        </a:cubicBezTo>
                        <a:cubicBezTo>
                          <a:pt x="51" y="24"/>
                          <a:pt x="51" y="24"/>
                          <a:pt x="51" y="24"/>
                        </a:cubicBezTo>
                        <a:cubicBezTo>
                          <a:pt x="48" y="22"/>
                          <a:pt x="48" y="22"/>
                          <a:pt x="48" y="22"/>
                        </a:cubicBezTo>
                        <a:cubicBezTo>
                          <a:pt x="44" y="20"/>
                          <a:pt x="37" y="17"/>
                          <a:pt x="34" y="17"/>
                        </a:cubicBezTo>
                        <a:cubicBezTo>
                          <a:pt x="33" y="17"/>
                          <a:pt x="32" y="17"/>
                          <a:pt x="29" y="17"/>
                        </a:cubicBezTo>
                        <a:cubicBezTo>
                          <a:pt x="29" y="17"/>
                          <a:pt x="29" y="17"/>
                          <a:pt x="29" y="17"/>
                        </a:cubicBezTo>
                        <a:cubicBezTo>
                          <a:pt x="29" y="17"/>
                          <a:pt x="29" y="17"/>
                          <a:pt x="29" y="17"/>
                        </a:cubicBezTo>
                        <a:cubicBezTo>
                          <a:pt x="28" y="17"/>
                          <a:pt x="27" y="17"/>
                          <a:pt x="26" y="17"/>
                        </a:cubicBezTo>
                        <a:cubicBezTo>
                          <a:pt x="26" y="17"/>
                          <a:pt x="26" y="17"/>
                          <a:pt x="25" y="17"/>
                        </a:cubicBezTo>
                        <a:cubicBezTo>
                          <a:pt x="25" y="17"/>
                          <a:pt x="24" y="17"/>
                          <a:pt x="23" y="17"/>
                        </a:cubicBezTo>
                        <a:cubicBezTo>
                          <a:pt x="22" y="17"/>
                          <a:pt x="22" y="17"/>
                          <a:pt x="22" y="17"/>
                        </a:cubicBezTo>
                        <a:cubicBezTo>
                          <a:pt x="22" y="18"/>
                          <a:pt x="22" y="19"/>
                          <a:pt x="22" y="20"/>
                        </a:cubicBezTo>
                        <a:cubicBezTo>
                          <a:pt x="22" y="20"/>
                          <a:pt x="22" y="20"/>
                          <a:pt x="22" y="20"/>
                        </a:cubicBezTo>
                        <a:cubicBezTo>
                          <a:pt x="22" y="21"/>
                          <a:pt x="21" y="21"/>
                          <a:pt x="21" y="22"/>
                        </a:cubicBezTo>
                        <a:cubicBezTo>
                          <a:pt x="21" y="22"/>
                          <a:pt x="21" y="22"/>
                          <a:pt x="21" y="23"/>
                        </a:cubicBezTo>
                        <a:cubicBezTo>
                          <a:pt x="21" y="23"/>
                          <a:pt x="21" y="24"/>
                          <a:pt x="21" y="24"/>
                        </a:cubicBezTo>
                        <a:cubicBezTo>
                          <a:pt x="21" y="24"/>
                          <a:pt x="21" y="24"/>
                          <a:pt x="21" y="24"/>
                        </a:cubicBezTo>
                        <a:cubicBezTo>
                          <a:pt x="21" y="25"/>
                          <a:pt x="21" y="25"/>
                          <a:pt x="21" y="25"/>
                        </a:cubicBezTo>
                        <a:cubicBezTo>
                          <a:pt x="21" y="25"/>
                          <a:pt x="22" y="25"/>
                          <a:pt x="22" y="25"/>
                        </a:cubicBezTo>
                        <a:cubicBezTo>
                          <a:pt x="25" y="24"/>
                          <a:pt x="29" y="23"/>
                          <a:pt x="31" y="25"/>
                        </a:cubicBezTo>
                        <a:cubicBezTo>
                          <a:pt x="34" y="27"/>
                          <a:pt x="35" y="29"/>
                          <a:pt x="34" y="31"/>
                        </a:cubicBezTo>
                        <a:cubicBezTo>
                          <a:pt x="34" y="34"/>
                          <a:pt x="32" y="36"/>
                          <a:pt x="30" y="38"/>
                        </a:cubicBezTo>
                        <a:cubicBezTo>
                          <a:pt x="29" y="38"/>
                          <a:pt x="29" y="39"/>
                          <a:pt x="29" y="39"/>
                        </a:cubicBezTo>
                        <a:cubicBezTo>
                          <a:pt x="29" y="40"/>
                          <a:pt x="30" y="42"/>
                          <a:pt x="32" y="43"/>
                        </a:cubicBezTo>
                        <a:cubicBezTo>
                          <a:pt x="36" y="45"/>
                          <a:pt x="36" y="50"/>
                          <a:pt x="36" y="54"/>
                        </a:cubicBezTo>
                        <a:cubicBezTo>
                          <a:pt x="36" y="55"/>
                          <a:pt x="36" y="56"/>
                          <a:pt x="36" y="57"/>
                        </a:cubicBezTo>
                        <a:cubicBezTo>
                          <a:pt x="36" y="63"/>
                          <a:pt x="36" y="71"/>
                          <a:pt x="31" y="72"/>
                        </a:cubicBezTo>
                        <a:cubicBezTo>
                          <a:pt x="28" y="72"/>
                          <a:pt x="26" y="72"/>
                          <a:pt x="25" y="71"/>
                        </a:cubicBezTo>
                        <a:cubicBezTo>
                          <a:pt x="24" y="71"/>
                          <a:pt x="23" y="70"/>
                          <a:pt x="22" y="70"/>
                        </a:cubicBezTo>
                        <a:cubicBezTo>
                          <a:pt x="21" y="71"/>
                          <a:pt x="21" y="71"/>
                          <a:pt x="21" y="71"/>
                        </a:cubicBezTo>
                        <a:cubicBezTo>
                          <a:pt x="19" y="71"/>
                          <a:pt x="18" y="68"/>
                          <a:pt x="17" y="66"/>
                        </a:cubicBezTo>
                        <a:cubicBezTo>
                          <a:pt x="16" y="65"/>
                          <a:pt x="16" y="64"/>
                          <a:pt x="16" y="64"/>
                        </a:cubicBezTo>
                        <a:cubicBezTo>
                          <a:pt x="16" y="64"/>
                          <a:pt x="15" y="65"/>
                          <a:pt x="15" y="65"/>
                        </a:cubicBezTo>
                        <a:cubicBezTo>
                          <a:pt x="15" y="67"/>
                          <a:pt x="14" y="70"/>
                          <a:pt x="11" y="70"/>
                        </a:cubicBezTo>
                        <a:cubicBezTo>
                          <a:pt x="8" y="70"/>
                          <a:pt x="8" y="70"/>
                          <a:pt x="8" y="70"/>
                        </a:cubicBezTo>
                        <a:cubicBezTo>
                          <a:pt x="6" y="70"/>
                          <a:pt x="5" y="70"/>
                          <a:pt x="5" y="70"/>
                        </a:cubicBezTo>
                        <a:cubicBezTo>
                          <a:pt x="5" y="70"/>
                          <a:pt x="5" y="71"/>
                          <a:pt x="6" y="72"/>
                        </a:cubicBezTo>
                        <a:cubicBezTo>
                          <a:pt x="6" y="74"/>
                          <a:pt x="6" y="74"/>
                          <a:pt x="6" y="74"/>
                        </a:cubicBezTo>
                        <a:cubicBezTo>
                          <a:pt x="8" y="77"/>
                          <a:pt x="9" y="80"/>
                          <a:pt x="7" y="82"/>
                        </a:cubicBezTo>
                        <a:cubicBezTo>
                          <a:pt x="6" y="84"/>
                          <a:pt x="4" y="84"/>
                          <a:pt x="2" y="84"/>
                        </a:cubicBezTo>
                        <a:cubicBezTo>
                          <a:pt x="2" y="84"/>
                          <a:pt x="1" y="84"/>
                          <a:pt x="1" y="84"/>
                        </a:cubicBezTo>
                        <a:cubicBezTo>
                          <a:pt x="1" y="84"/>
                          <a:pt x="1" y="84"/>
                          <a:pt x="1" y="84"/>
                        </a:cubicBezTo>
                        <a:cubicBezTo>
                          <a:pt x="0" y="84"/>
                          <a:pt x="0" y="84"/>
                          <a:pt x="0" y="85"/>
                        </a:cubicBezTo>
                        <a:cubicBezTo>
                          <a:pt x="0" y="85"/>
                          <a:pt x="0" y="85"/>
                          <a:pt x="0" y="85"/>
                        </a:cubicBezTo>
                        <a:cubicBezTo>
                          <a:pt x="3" y="88"/>
                          <a:pt x="6" y="91"/>
                          <a:pt x="8" y="95"/>
                        </a:cubicBezTo>
                        <a:cubicBezTo>
                          <a:pt x="9" y="95"/>
                          <a:pt x="9" y="95"/>
                          <a:pt x="9" y="94"/>
                        </a:cubicBezTo>
                        <a:cubicBezTo>
                          <a:pt x="9" y="94"/>
                          <a:pt x="10" y="94"/>
                          <a:pt x="10" y="94"/>
                        </a:cubicBezTo>
                        <a:cubicBezTo>
                          <a:pt x="11" y="94"/>
                          <a:pt x="11" y="93"/>
                          <a:pt x="12" y="93"/>
                        </a:cubicBezTo>
                        <a:cubicBezTo>
                          <a:pt x="12" y="93"/>
                          <a:pt x="12" y="93"/>
                          <a:pt x="12" y="92"/>
                        </a:cubicBezTo>
                        <a:cubicBezTo>
                          <a:pt x="13" y="92"/>
                          <a:pt x="13" y="92"/>
                          <a:pt x="13" y="92"/>
                        </a:cubicBezTo>
                        <a:cubicBezTo>
                          <a:pt x="14" y="92"/>
                          <a:pt x="14" y="92"/>
                          <a:pt x="14" y="91"/>
                        </a:cubicBezTo>
                        <a:cubicBezTo>
                          <a:pt x="14" y="91"/>
                          <a:pt x="15" y="91"/>
                          <a:pt x="15" y="91"/>
                        </a:cubicBezTo>
                        <a:cubicBezTo>
                          <a:pt x="15" y="91"/>
                          <a:pt x="15" y="91"/>
                          <a:pt x="16" y="91"/>
                        </a:cubicBezTo>
                        <a:cubicBezTo>
                          <a:pt x="16" y="91"/>
                          <a:pt x="16" y="91"/>
                          <a:pt x="16" y="91"/>
                        </a:cubicBezTo>
                        <a:cubicBezTo>
                          <a:pt x="16" y="91"/>
                          <a:pt x="16" y="90"/>
                          <a:pt x="17" y="90"/>
                        </a:cubicBezTo>
                        <a:cubicBezTo>
                          <a:pt x="17" y="90"/>
                          <a:pt x="17" y="90"/>
                          <a:pt x="17" y="90"/>
                        </a:cubicBezTo>
                        <a:cubicBezTo>
                          <a:pt x="17" y="90"/>
                          <a:pt x="17" y="90"/>
                          <a:pt x="17" y="90"/>
                        </a:cubicBezTo>
                        <a:cubicBezTo>
                          <a:pt x="17" y="90"/>
                          <a:pt x="17" y="90"/>
                          <a:pt x="18" y="90"/>
                        </a:cubicBezTo>
                        <a:cubicBezTo>
                          <a:pt x="18" y="90"/>
                          <a:pt x="18" y="90"/>
                          <a:pt x="18" y="90"/>
                        </a:cubicBezTo>
                        <a:cubicBezTo>
                          <a:pt x="18" y="90"/>
                          <a:pt x="18" y="90"/>
                          <a:pt x="18" y="90"/>
                        </a:cubicBezTo>
                        <a:cubicBezTo>
                          <a:pt x="19" y="90"/>
                          <a:pt x="19" y="90"/>
                          <a:pt x="19" y="90"/>
                        </a:cubicBezTo>
                        <a:cubicBezTo>
                          <a:pt x="20" y="91"/>
                          <a:pt x="20" y="91"/>
                          <a:pt x="21" y="92"/>
                        </a:cubicBezTo>
                        <a:cubicBezTo>
                          <a:pt x="23" y="93"/>
                          <a:pt x="23" y="93"/>
                          <a:pt x="25" y="91"/>
                        </a:cubicBezTo>
                        <a:cubicBezTo>
                          <a:pt x="27" y="90"/>
                          <a:pt x="29" y="89"/>
                          <a:pt x="32" y="89"/>
                        </a:cubicBezTo>
                        <a:cubicBezTo>
                          <a:pt x="35" y="89"/>
                          <a:pt x="37" y="90"/>
                          <a:pt x="37" y="93"/>
                        </a:cubicBezTo>
                        <a:cubicBezTo>
                          <a:pt x="37" y="93"/>
                          <a:pt x="38" y="92"/>
                          <a:pt x="38" y="91"/>
                        </a:cubicBezTo>
                        <a:cubicBezTo>
                          <a:pt x="40" y="90"/>
                          <a:pt x="42" y="89"/>
                          <a:pt x="44" y="89"/>
                        </a:cubicBezTo>
                        <a:cubicBezTo>
                          <a:pt x="44" y="89"/>
                          <a:pt x="44" y="89"/>
                          <a:pt x="45" y="89"/>
                        </a:cubicBezTo>
                        <a:cubicBezTo>
                          <a:pt x="45" y="89"/>
                          <a:pt x="45" y="89"/>
                          <a:pt x="45" y="89"/>
                        </a:cubicBezTo>
                        <a:cubicBezTo>
                          <a:pt x="45" y="89"/>
                          <a:pt x="45" y="89"/>
                          <a:pt x="45" y="87"/>
                        </a:cubicBezTo>
                        <a:cubicBezTo>
                          <a:pt x="45" y="83"/>
                          <a:pt x="46" y="81"/>
                          <a:pt x="48" y="81"/>
                        </a:cubicBezTo>
                        <a:cubicBezTo>
                          <a:pt x="49" y="81"/>
                          <a:pt x="49" y="81"/>
                          <a:pt x="49" y="81"/>
                        </a:cubicBezTo>
                        <a:cubicBezTo>
                          <a:pt x="49" y="81"/>
                          <a:pt x="49" y="80"/>
                          <a:pt x="49" y="78"/>
                        </a:cubicBezTo>
                        <a:cubicBezTo>
                          <a:pt x="49" y="74"/>
                          <a:pt x="49" y="69"/>
                          <a:pt x="50" y="65"/>
                        </a:cubicBezTo>
                        <a:cubicBezTo>
                          <a:pt x="50" y="63"/>
                          <a:pt x="50" y="61"/>
                          <a:pt x="50" y="59"/>
                        </a:cubicBezTo>
                        <a:cubicBezTo>
                          <a:pt x="50" y="57"/>
                          <a:pt x="52" y="55"/>
                          <a:pt x="55" y="53"/>
                        </a:cubicBezTo>
                        <a:cubicBezTo>
                          <a:pt x="57" y="51"/>
                          <a:pt x="60" y="49"/>
                          <a:pt x="60" y="47"/>
                        </a:cubicBezTo>
                        <a:cubicBezTo>
                          <a:pt x="60" y="44"/>
                          <a:pt x="61" y="40"/>
                          <a:pt x="64" y="35"/>
                        </a:cubicBezTo>
                        <a:cubicBezTo>
                          <a:pt x="66" y="31"/>
                          <a:pt x="68" y="26"/>
                          <a:pt x="68" y="23"/>
                        </a:cubicBezTo>
                        <a:cubicBezTo>
                          <a:pt x="68" y="17"/>
                          <a:pt x="69" y="15"/>
                          <a:pt x="71" y="12"/>
                        </a:cubicBezTo>
                        <a:cubicBezTo>
                          <a:pt x="72" y="12"/>
                          <a:pt x="72" y="11"/>
                          <a:pt x="72" y="10"/>
                        </a:cubicBezTo>
                        <a:cubicBezTo>
                          <a:pt x="73" y="10"/>
                          <a:pt x="73" y="9"/>
                          <a:pt x="73" y="9"/>
                        </a:cubicBezTo>
                        <a:cubicBezTo>
                          <a:pt x="73" y="8"/>
                          <a:pt x="73" y="8"/>
                          <a:pt x="73" y="8"/>
                        </a:cubicBezTo>
                        <a:cubicBezTo>
                          <a:pt x="73" y="7"/>
                          <a:pt x="74" y="7"/>
                          <a:pt x="74" y="6"/>
                        </a:cubicBezTo>
                        <a:cubicBezTo>
                          <a:pt x="74" y="6"/>
                          <a:pt x="74" y="6"/>
                          <a:pt x="74" y="5"/>
                        </a:cubicBezTo>
                        <a:cubicBezTo>
                          <a:pt x="74" y="5"/>
                          <a:pt x="74" y="4"/>
                          <a:pt x="74" y="4"/>
                        </a:cubicBezTo>
                        <a:cubicBezTo>
                          <a:pt x="74" y="3"/>
                          <a:pt x="74" y="3"/>
                          <a:pt x="74" y="2"/>
                        </a:cubicBezTo>
                        <a:cubicBezTo>
                          <a:pt x="74" y="2"/>
                          <a:pt x="74" y="2"/>
                          <a:pt x="74" y="2"/>
                        </a:cubicBezTo>
                        <a:cubicBezTo>
                          <a:pt x="70" y="1"/>
                          <a:pt x="70" y="1"/>
                          <a:pt x="70" y="1"/>
                        </a:cubicBezTo>
                        <a:lnTo>
                          <a:pt x="66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1" name="Freeform 1622">
                    <a:extLst>
                      <a:ext uri="{FF2B5EF4-FFF2-40B4-BE49-F238E27FC236}">
                        <a16:creationId xmlns="" xmlns:a16="http://schemas.microsoft.com/office/drawing/2014/main" id="{DC09A8EC-BB1E-4B61-A6A7-CB58322F6B6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43" y="294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2" name="Freeform 1623">
                    <a:extLst>
                      <a:ext uri="{FF2B5EF4-FFF2-40B4-BE49-F238E27FC236}">
                        <a16:creationId xmlns="" xmlns:a16="http://schemas.microsoft.com/office/drawing/2014/main" id="{FDEAC4BD-9B8E-40FE-A19C-4D38AC16C24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54" y="2935"/>
                    <a:ext cx="4" cy="1"/>
                  </a:xfrm>
                  <a:custGeom>
                    <a:gdLst>
                      <a:gd name="T0" fmla="*/ 0 w 4"/>
                      <a:gd name="T1" fmla="*/ 0 h 1"/>
                      <a:gd name="T2" fmla="*/ 0 w 4"/>
                      <a:gd name="T3" fmla="*/ 0 h 1"/>
                      <a:gd name="T4" fmla="*/ 4 w 4"/>
                      <a:gd name="T5" fmla="*/ 1 h 1"/>
                      <a:gd name="T6" fmla="*/ 0 w 4"/>
                      <a:gd name="T7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" h="1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4" y="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3" name="Freeform 1624">
                    <a:extLst>
                      <a:ext uri="{FF2B5EF4-FFF2-40B4-BE49-F238E27FC236}">
                        <a16:creationId xmlns="" xmlns:a16="http://schemas.microsoft.com/office/drawing/2014/main" id="{32E3DA0E-48BE-45B5-B3F9-2D2A3ECB0A3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13" y="2951"/>
                    <a:ext cx="2" cy="0"/>
                  </a:xfrm>
                  <a:custGeom>
                    <a:gdLst>
                      <a:gd name="T0" fmla="*/ 2 w 2"/>
                      <a:gd name="T1" fmla="*/ 0 w 2"/>
                      <a:gd name="T2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4" name="Freeform 1625">
                    <a:extLst>
                      <a:ext uri="{FF2B5EF4-FFF2-40B4-BE49-F238E27FC236}">
                        <a16:creationId xmlns="" xmlns:a16="http://schemas.microsoft.com/office/drawing/2014/main" id="{CD7646F0-8935-4E1D-BD72-DE3C4CCE165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16" y="2951"/>
                    <a:ext cx="3" cy="0"/>
                  </a:xfrm>
                  <a:custGeom>
                    <a:gdLst>
                      <a:gd name="T0" fmla="*/ 3 w 3"/>
                      <a:gd name="T1" fmla="*/ 3 w 3"/>
                      <a:gd name="T2" fmla="*/ 0 w 3"/>
                      <a:gd name="T3" fmla="*/ 3 w 3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3">
                        <a:moveTo>
                          <a:pt x="3" y="0"/>
                        </a:move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5" name="Freeform 1626">
                    <a:extLst>
                      <a:ext uri="{FF2B5EF4-FFF2-40B4-BE49-F238E27FC236}">
                        <a16:creationId xmlns="" xmlns:a16="http://schemas.microsoft.com/office/drawing/2014/main" id="{88153EF4-DB8E-4924-9D96-7313D535D8E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40" y="2945"/>
                    <a:ext cx="3" cy="10"/>
                  </a:xfrm>
                  <a:custGeom>
                    <a:gdLst>
                      <a:gd name="T0" fmla="*/ 0 w 3"/>
                      <a:gd name="T1" fmla="*/ 10 h 10"/>
                      <a:gd name="T2" fmla="*/ 0 w 3"/>
                      <a:gd name="T3" fmla="*/ 10 h 10"/>
                      <a:gd name="T4" fmla="*/ 0 w 3"/>
                      <a:gd name="T5" fmla="*/ 10 h 10"/>
                      <a:gd name="T6" fmla="*/ 3 w 3"/>
                      <a:gd name="T7" fmla="*/ 1 h 10"/>
                      <a:gd name="T8" fmla="*/ 3 w 3"/>
                      <a:gd name="T9" fmla="*/ 0 h 10"/>
                      <a:gd name="T10" fmla="*/ 3 w 3"/>
                      <a:gd name="T11" fmla="*/ 1 h 10"/>
                      <a:gd name="T12" fmla="*/ 0 w 3"/>
                      <a:gd name="T13" fmla="*/ 10 h 1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3" h="10">
                        <a:moveTo>
                          <a:pt x="0" y="10"/>
                        </a:moveTo>
                        <a:cubicBezTo>
                          <a:pt x="0" y="10"/>
                          <a:pt x="0" y="10"/>
                          <a:pt x="0" y="10"/>
                        </a:cubicBezTo>
                        <a:cubicBezTo>
                          <a:pt x="0" y="10"/>
                          <a:pt x="0" y="10"/>
                          <a:pt x="0" y="10"/>
                        </a:cubicBezTo>
                        <a:cubicBezTo>
                          <a:pt x="0" y="8"/>
                          <a:pt x="1" y="3"/>
                          <a:pt x="3" y="1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3" y="1"/>
                          <a:pt x="3" y="1"/>
                          <a:pt x="3" y="1"/>
                        </a:cubicBezTo>
                        <a:cubicBezTo>
                          <a:pt x="1" y="4"/>
                          <a:pt x="0" y="8"/>
                          <a:pt x="0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6" name="Freeform 1627">
                    <a:extLst>
                      <a:ext uri="{FF2B5EF4-FFF2-40B4-BE49-F238E27FC236}">
                        <a16:creationId xmlns="" xmlns:a16="http://schemas.microsoft.com/office/drawing/2014/main" id="{26498913-BF71-454C-954A-D45BF187B04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43" y="2945"/>
                    <a:ext cx="0" cy="1"/>
                  </a:xfrm>
                  <a:custGeom>
                    <a:gdLst>
                      <a:gd name="T0" fmla="*/ 0 h 1"/>
                      <a:gd name="T1" fmla="*/ 0 h 1"/>
                      <a:gd name="T2" fmla="*/ 1 h 1"/>
                      <a:gd name="T3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7" name="Freeform 1628">
                    <a:extLst>
                      <a:ext uri="{FF2B5EF4-FFF2-40B4-BE49-F238E27FC236}">
                        <a16:creationId xmlns="" xmlns:a16="http://schemas.microsoft.com/office/drawing/2014/main" id="{AE79D0AC-50DE-4345-A6E0-D971F311D38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12" y="295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8" name="Freeform 1629">
                    <a:extLst>
                      <a:ext uri="{FF2B5EF4-FFF2-40B4-BE49-F238E27FC236}">
                        <a16:creationId xmlns="" xmlns:a16="http://schemas.microsoft.com/office/drawing/2014/main" id="{45A8029C-516A-41B6-B769-BAB0BFA406D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11" y="2956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9" name="Freeform 1630">
                    <a:extLst>
                      <a:ext uri="{FF2B5EF4-FFF2-40B4-BE49-F238E27FC236}">
                        <a16:creationId xmlns="" xmlns:a16="http://schemas.microsoft.com/office/drawing/2014/main" id="{0D2F9741-2732-4A59-949F-8A284E88C05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92" y="301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</p:grpSp>
            <p:grpSp>
              <p:nvGrpSpPr>
                <p:cNvPr id="458" name="Group 1832">
                  <a:extLst>
                    <a:ext uri="{FF2B5EF4-FFF2-40B4-BE49-F238E27FC236}">
                      <a16:creationId xmlns="" xmlns:a16="http://schemas.microsoft.com/office/drawing/2014/main" id="{8B15FF57-E634-41E8-91FF-2BBE19ED8A35}"/>
                    </a:ext>
                  </a:extLst>
                </p:cNvPr>
                <p:cNvGrpSpPr/>
                <p:nvPr/>
              </p:nvGrpSpPr>
              <p:grpSpPr>
                <a:xfrm>
                  <a:off x="1791" y="2634"/>
                  <a:ext cx="411" cy="636"/>
                  <a:chOff x="1791" y="2634"/>
                  <a:chExt cx="411" cy="636"/>
                </a:xfrm>
                <a:grpFill/>
              </p:grpSpPr>
              <p:sp>
                <p:nvSpPr>
                  <p:cNvPr id="480" name="Freeform 1632">
                    <a:extLst>
                      <a:ext uri="{FF2B5EF4-FFF2-40B4-BE49-F238E27FC236}">
                        <a16:creationId xmlns="" xmlns:a16="http://schemas.microsoft.com/office/drawing/2014/main" id="{152C2B74-4E1B-450E-A7E6-8A2905CC9BE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11" y="295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81" name="Freeform 1633">
                    <a:extLst>
                      <a:ext uri="{FF2B5EF4-FFF2-40B4-BE49-F238E27FC236}">
                        <a16:creationId xmlns="" xmlns:a16="http://schemas.microsoft.com/office/drawing/2014/main" id="{CCEB73A8-5AE8-42D7-A5B0-9041B98B3C2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91" y="301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82" name="Freeform 1634">
                    <a:extLst>
                      <a:ext uri="{FF2B5EF4-FFF2-40B4-BE49-F238E27FC236}">
                        <a16:creationId xmlns="" xmlns:a16="http://schemas.microsoft.com/office/drawing/2014/main" id="{83A3A68C-5A54-44AD-B1C6-AEA64CB4387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02" y="2719"/>
                    <a:ext cx="172" cy="214"/>
                  </a:xfrm>
                  <a:custGeom>
                    <a:gdLst>
                      <a:gd name="T0" fmla="*/ 22 w 180"/>
                      <a:gd name="T1" fmla="*/ 44 h 223"/>
                      <a:gd name="T2" fmla="*/ 19 w 180"/>
                      <a:gd name="T3" fmla="*/ 85 h 223"/>
                      <a:gd name="T4" fmla="*/ 5 w 180"/>
                      <a:gd name="T5" fmla="*/ 100 h 223"/>
                      <a:gd name="T6" fmla="*/ 1 w 180"/>
                      <a:gd name="T7" fmla="*/ 114 h 223"/>
                      <a:gd name="T8" fmla="*/ 4 w 180"/>
                      <a:gd name="T9" fmla="*/ 118 h 223"/>
                      <a:gd name="T10" fmla="*/ 9 w 180"/>
                      <a:gd name="T11" fmla="*/ 132 h 223"/>
                      <a:gd name="T12" fmla="*/ 9 w 180"/>
                      <a:gd name="T13" fmla="*/ 139 h 223"/>
                      <a:gd name="T14" fmla="*/ 12 w 180"/>
                      <a:gd name="T15" fmla="*/ 142 h 223"/>
                      <a:gd name="T16" fmla="*/ 13 w 180"/>
                      <a:gd name="T17" fmla="*/ 143 h 223"/>
                      <a:gd name="T18" fmla="*/ 17 w 180"/>
                      <a:gd name="T19" fmla="*/ 149 h 223"/>
                      <a:gd name="T20" fmla="*/ 17 w 180"/>
                      <a:gd name="T21" fmla="*/ 150 h 223"/>
                      <a:gd name="T22" fmla="*/ 17 w 180"/>
                      <a:gd name="T23" fmla="*/ 162 h 223"/>
                      <a:gd name="T24" fmla="*/ 22 w 180"/>
                      <a:gd name="T25" fmla="*/ 167 h 223"/>
                      <a:gd name="T26" fmla="*/ 37 w 180"/>
                      <a:gd name="T27" fmla="*/ 180 h 223"/>
                      <a:gd name="T28" fmla="*/ 48 w 180"/>
                      <a:gd name="T29" fmla="*/ 193 h 223"/>
                      <a:gd name="T30" fmla="*/ 58 w 180"/>
                      <a:gd name="T31" fmla="*/ 204 h 223"/>
                      <a:gd name="T32" fmla="*/ 59 w 180"/>
                      <a:gd name="T33" fmla="*/ 205 h 223"/>
                      <a:gd name="T34" fmla="*/ 60 w 180"/>
                      <a:gd name="T35" fmla="*/ 206 h 223"/>
                      <a:gd name="T36" fmla="*/ 61 w 180"/>
                      <a:gd name="T37" fmla="*/ 209 h 223"/>
                      <a:gd name="T38" fmla="*/ 65 w 180"/>
                      <a:gd name="T39" fmla="*/ 212 h 223"/>
                      <a:gd name="T40" fmla="*/ 70 w 180"/>
                      <a:gd name="T41" fmla="*/ 213 h 223"/>
                      <a:gd name="T42" fmla="*/ 85 w 180"/>
                      <a:gd name="T43" fmla="*/ 212 h 223"/>
                      <a:gd name="T44" fmla="*/ 86 w 180"/>
                      <a:gd name="T45" fmla="*/ 214 h 223"/>
                      <a:gd name="T46" fmla="*/ 89 w 180"/>
                      <a:gd name="T47" fmla="*/ 216 h 223"/>
                      <a:gd name="T48" fmla="*/ 92 w 180"/>
                      <a:gd name="T49" fmla="*/ 218 h 223"/>
                      <a:gd name="T50" fmla="*/ 95 w 180"/>
                      <a:gd name="T51" fmla="*/ 221 h 223"/>
                      <a:gd name="T52" fmla="*/ 102 w 180"/>
                      <a:gd name="T53" fmla="*/ 220 h 223"/>
                      <a:gd name="T54" fmla="*/ 104 w 180"/>
                      <a:gd name="T55" fmla="*/ 220 h 223"/>
                      <a:gd name="T56" fmla="*/ 110 w 180"/>
                      <a:gd name="T57" fmla="*/ 223 h 223"/>
                      <a:gd name="T58" fmla="*/ 123 w 180"/>
                      <a:gd name="T59" fmla="*/ 220 h 223"/>
                      <a:gd name="T60" fmla="*/ 129 w 180"/>
                      <a:gd name="T61" fmla="*/ 216 h 223"/>
                      <a:gd name="T62" fmla="*/ 143 w 180"/>
                      <a:gd name="T63" fmla="*/ 207 h 223"/>
                      <a:gd name="T64" fmla="*/ 146 w 180"/>
                      <a:gd name="T65" fmla="*/ 208 h 223"/>
                      <a:gd name="T66" fmla="*/ 149 w 180"/>
                      <a:gd name="T67" fmla="*/ 209 h 223"/>
                      <a:gd name="T68" fmla="*/ 138 w 180"/>
                      <a:gd name="T69" fmla="*/ 195 h 223"/>
                      <a:gd name="T70" fmla="*/ 128 w 180"/>
                      <a:gd name="T71" fmla="*/ 182 h 223"/>
                      <a:gd name="T72" fmla="*/ 119 w 180"/>
                      <a:gd name="T73" fmla="*/ 171 h 223"/>
                      <a:gd name="T74" fmla="*/ 129 w 180"/>
                      <a:gd name="T75" fmla="*/ 165 h 223"/>
                      <a:gd name="T76" fmla="*/ 133 w 180"/>
                      <a:gd name="T77" fmla="*/ 148 h 223"/>
                      <a:gd name="T78" fmla="*/ 137 w 180"/>
                      <a:gd name="T79" fmla="*/ 139 h 223"/>
                      <a:gd name="T80" fmla="*/ 143 w 180"/>
                      <a:gd name="T81" fmla="*/ 127 h 223"/>
                      <a:gd name="T82" fmla="*/ 154 w 180"/>
                      <a:gd name="T83" fmla="*/ 114 h 223"/>
                      <a:gd name="T84" fmla="*/ 158 w 180"/>
                      <a:gd name="T85" fmla="*/ 101 h 223"/>
                      <a:gd name="T86" fmla="*/ 163 w 180"/>
                      <a:gd name="T87" fmla="*/ 75 h 223"/>
                      <a:gd name="T88" fmla="*/ 172 w 180"/>
                      <a:gd name="T89" fmla="*/ 65 h 223"/>
                      <a:gd name="T90" fmla="*/ 176 w 180"/>
                      <a:gd name="T91" fmla="*/ 63 h 223"/>
                      <a:gd name="T92" fmla="*/ 179 w 180"/>
                      <a:gd name="T93" fmla="*/ 59 h 223"/>
                      <a:gd name="T94" fmla="*/ 166 w 180"/>
                      <a:gd name="T95" fmla="*/ 34 h 223"/>
                      <a:gd name="T96" fmla="*/ 155 w 180"/>
                      <a:gd name="T97" fmla="*/ 6 h 223"/>
                      <a:gd name="T98" fmla="*/ 149 w 180"/>
                      <a:gd name="T99" fmla="*/ 0 h 223"/>
                      <a:gd name="T100" fmla="*/ 147 w 180"/>
                      <a:gd name="T101" fmla="*/ 2 h 223"/>
                      <a:gd name="T102" fmla="*/ 143 w 180"/>
                      <a:gd name="T103" fmla="*/ 2 h 223"/>
                      <a:gd name="T104" fmla="*/ 134 w 180"/>
                      <a:gd name="T105" fmla="*/ 12 h 223"/>
                      <a:gd name="T106" fmla="*/ 108 w 180"/>
                      <a:gd name="T107" fmla="*/ 12 h 223"/>
                      <a:gd name="T108" fmla="*/ 100 w 180"/>
                      <a:gd name="T109" fmla="*/ 13 h 223"/>
                      <a:gd name="T110" fmla="*/ 22 w 180"/>
                      <a:gd name="T111" fmla="*/ 36 h 22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180" h="223">
                        <a:moveTo>
                          <a:pt x="22" y="36"/>
                        </a:moveTo>
                        <a:cubicBezTo>
                          <a:pt x="22" y="39"/>
                          <a:pt x="22" y="39"/>
                          <a:pt x="22" y="39"/>
                        </a:cubicBezTo>
                        <a:cubicBezTo>
                          <a:pt x="22" y="44"/>
                          <a:pt x="22" y="44"/>
                          <a:pt x="22" y="44"/>
                        </a:cubicBezTo>
                        <a:cubicBezTo>
                          <a:pt x="22" y="71"/>
                          <a:pt x="22" y="71"/>
                          <a:pt x="22" y="71"/>
                        </a:cubicBezTo>
                        <a:cubicBezTo>
                          <a:pt x="23" y="84"/>
                          <a:pt x="20" y="85"/>
                          <a:pt x="19" y="85"/>
                        </a:cubicBezTo>
                        <a:cubicBezTo>
                          <a:pt x="19" y="85"/>
                          <a:pt x="19" y="85"/>
                          <a:pt x="19" y="85"/>
                        </a:cubicBezTo>
                        <a:cubicBezTo>
                          <a:pt x="12" y="87"/>
                          <a:pt x="11" y="89"/>
                          <a:pt x="11" y="89"/>
                        </a:cubicBezTo>
                        <a:cubicBezTo>
                          <a:pt x="11" y="91"/>
                          <a:pt x="11" y="97"/>
                          <a:pt x="5" y="98"/>
                        </a:cubicBezTo>
                        <a:cubicBezTo>
                          <a:pt x="5" y="98"/>
                          <a:pt x="5" y="100"/>
                          <a:pt x="5" y="100"/>
                        </a:cubicBezTo>
                        <a:cubicBezTo>
                          <a:pt x="5" y="102"/>
                          <a:pt x="5" y="106"/>
                          <a:pt x="1" y="106"/>
                        </a:cubicBezTo>
                        <a:cubicBezTo>
                          <a:pt x="1" y="107"/>
                          <a:pt x="1" y="107"/>
                          <a:pt x="1" y="107"/>
                        </a:cubicBezTo>
                        <a:cubicBezTo>
                          <a:pt x="2" y="109"/>
                          <a:pt x="3" y="112"/>
                          <a:pt x="1" y="114"/>
                        </a:cubicBezTo>
                        <a:cubicBezTo>
                          <a:pt x="0" y="115"/>
                          <a:pt x="0" y="116"/>
                          <a:pt x="0" y="117"/>
                        </a:cubicBezTo>
                        <a:cubicBezTo>
                          <a:pt x="0" y="117"/>
                          <a:pt x="0" y="117"/>
                          <a:pt x="1" y="117"/>
                        </a:cubicBezTo>
                        <a:cubicBezTo>
                          <a:pt x="2" y="117"/>
                          <a:pt x="3" y="118"/>
                          <a:pt x="4" y="118"/>
                        </a:cubicBezTo>
                        <a:cubicBezTo>
                          <a:pt x="5" y="120"/>
                          <a:pt x="5" y="122"/>
                          <a:pt x="5" y="125"/>
                        </a:cubicBezTo>
                        <a:cubicBezTo>
                          <a:pt x="5" y="126"/>
                          <a:pt x="5" y="127"/>
                          <a:pt x="5" y="127"/>
                        </a:cubicBezTo>
                        <a:cubicBezTo>
                          <a:pt x="5" y="130"/>
                          <a:pt x="8" y="132"/>
                          <a:pt x="9" y="132"/>
                        </a:cubicBezTo>
                        <a:cubicBezTo>
                          <a:pt x="9" y="132"/>
                          <a:pt x="9" y="133"/>
                          <a:pt x="9" y="133"/>
                        </a:cubicBezTo>
                        <a:cubicBezTo>
                          <a:pt x="11" y="133"/>
                          <a:pt x="11" y="133"/>
                          <a:pt x="11" y="133"/>
                        </a:cubicBezTo>
                        <a:cubicBezTo>
                          <a:pt x="9" y="139"/>
                          <a:pt x="9" y="139"/>
                          <a:pt x="9" y="139"/>
                        </a:cubicBezTo>
                        <a:cubicBezTo>
                          <a:pt x="10" y="140"/>
                          <a:pt x="11" y="140"/>
                          <a:pt x="11" y="142"/>
                        </a:cubicBezTo>
                        <a:cubicBezTo>
                          <a:pt x="12" y="142"/>
                          <a:pt x="12" y="142"/>
                          <a:pt x="12" y="142"/>
                        </a:cubicBezTo>
                        <a:cubicBezTo>
                          <a:pt x="12" y="142"/>
                          <a:pt x="12" y="142"/>
                          <a:pt x="12" y="142"/>
                        </a:cubicBezTo>
                        <a:cubicBezTo>
                          <a:pt x="12" y="142"/>
                          <a:pt x="12" y="142"/>
                          <a:pt x="12" y="142"/>
                        </a:cubicBezTo>
                        <a:cubicBezTo>
                          <a:pt x="12" y="142"/>
                          <a:pt x="12" y="142"/>
                          <a:pt x="12" y="142"/>
                        </a:cubicBezTo>
                        <a:cubicBezTo>
                          <a:pt x="12" y="143"/>
                          <a:pt x="12" y="143"/>
                          <a:pt x="13" y="143"/>
                        </a:cubicBezTo>
                        <a:cubicBezTo>
                          <a:pt x="14" y="145"/>
                          <a:pt x="15" y="146"/>
                          <a:pt x="16" y="148"/>
                        </a:cubicBezTo>
                        <a:cubicBezTo>
                          <a:pt x="16" y="148"/>
                          <a:pt x="16" y="148"/>
                          <a:pt x="16" y="148"/>
                        </a:cubicBezTo>
                        <a:cubicBezTo>
                          <a:pt x="16" y="148"/>
                          <a:pt x="17" y="148"/>
                          <a:pt x="17" y="149"/>
                        </a:cubicBezTo>
                        <a:cubicBezTo>
                          <a:pt x="17" y="149"/>
                          <a:pt x="17" y="149"/>
                          <a:pt x="17" y="149"/>
                        </a:cubicBezTo>
                        <a:cubicBezTo>
                          <a:pt x="17" y="149"/>
                          <a:pt x="17" y="149"/>
                          <a:pt x="17" y="150"/>
                        </a:cubicBezTo>
                        <a:cubicBezTo>
                          <a:pt x="17" y="150"/>
                          <a:pt x="17" y="150"/>
                          <a:pt x="17" y="150"/>
                        </a:cubicBezTo>
                        <a:cubicBezTo>
                          <a:pt x="17" y="150"/>
                          <a:pt x="18" y="151"/>
                          <a:pt x="18" y="151"/>
                        </a:cubicBezTo>
                        <a:cubicBezTo>
                          <a:pt x="19" y="153"/>
                          <a:pt x="20" y="156"/>
                          <a:pt x="20" y="159"/>
                        </a:cubicBezTo>
                        <a:cubicBezTo>
                          <a:pt x="19" y="160"/>
                          <a:pt x="18" y="161"/>
                          <a:pt x="17" y="162"/>
                        </a:cubicBezTo>
                        <a:cubicBezTo>
                          <a:pt x="16" y="162"/>
                          <a:pt x="16" y="162"/>
                          <a:pt x="16" y="162"/>
                        </a:cubicBezTo>
                        <a:cubicBezTo>
                          <a:pt x="21" y="163"/>
                          <a:pt x="21" y="163"/>
                          <a:pt x="21" y="163"/>
                        </a:cubicBezTo>
                        <a:cubicBezTo>
                          <a:pt x="22" y="167"/>
                          <a:pt x="22" y="167"/>
                          <a:pt x="22" y="167"/>
                        </a:cubicBezTo>
                        <a:cubicBezTo>
                          <a:pt x="24" y="167"/>
                          <a:pt x="29" y="168"/>
                          <a:pt x="31" y="171"/>
                        </a:cubicBezTo>
                        <a:cubicBezTo>
                          <a:pt x="32" y="173"/>
                          <a:pt x="33" y="173"/>
                          <a:pt x="34" y="174"/>
                        </a:cubicBezTo>
                        <a:cubicBezTo>
                          <a:pt x="36" y="176"/>
                          <a:pt x="37" y="177"/>
                          <a:pt x="37" y="180"/>
                        </a:cubicBezTo>
                        <a:cubicBezTo>
                          <a:pt x="37" y="180"/>
                          <a:pt x="38" y="181"/>
                          <a:pt x="39" y="181"/>
                        </a:cubicBezTo>
                        <a:cubicBezTo>
                          <a:pt x="40" y="182"/>
                          <a:pt x="41" y="183"/>
                          <a:pt x="43" y="184"/>
                        </a:cubicBezTo>
                        <a:cubicBezTo>
                          <a:pt x="48" y="188"/>
                          <a:pt x="48" y="191"/>
                          <a:pt x="48" y="193"/>
                        </a:cubicBezTo>
                        <a:cubicBezTo>
                          <a:pt x="48" y="194"/>
                          <a:pt x="51" y="196"/>
                          <a:pt x="54" y="197"/>
                        </a:cubicBezTo>
                        <a:cubicBezTo>
                          <a:pt x="55" y="198"/>
                          <a:pt x="55" y="198"/>
                          <a:pt x="55" y="198"/>
                        </a:cubicBezTo>
                        <a:cubicBezTo>
                          <a:pt x="58" y="204"/>
                          <a:pt x="58" y="204"/>
                          <a:pt x="58" y="204"/>
                        </a:cubicBezTo>
                        <a:cubicBezTo>
                          <a:pt x="58" y="204"/>
                          <a:pt x="58" y="204"/>
                          <a:pt x="58" y="204"/>
                        </a:cubicBezTo>
                        <a:cubicBezTo>
                          <a:pt x="58" y="204"/>
                          <a:pt x="58" y="204"/>
                          <a:pt x="58" y="204"/>
                        </a:cubicBezTo>
                        <a:cubicBezTo>
                          <a:pt x="59" y="205"/>
                          <a:pt x="59" y="205"/>
                          <a:pt x="59" y="205"/>
                        </a:cubicBezTo>
                        <a:cubicBezTo>
                          <a:pt x="59" y="205"/>
                          <a:pt x="59" y="205"/>
                          <a:pt x="59" y="205"/>
                        </a:cubicBezTo>
                        <a:cubicBezTo>
                          <a:pt x="60" y="206"/>
                          <a:pt x="60" y="206"/>
                          <a:pt x="60" y="206"/>
                        </a:cubicBezTo>
                        <a:cubicBezTo>
                          <a:pt x="60" y="206"/>
                          <a:pt x="60" y="206"/>
                          <a:pt x="60" y="206"/>
                        </a:cubicBezTo>
                        <a:cubicBezTo>
                          <a:pt x="60" y="207"/>
                          <a:pt x="61" y="207"/>
                          <a:pt x="61" y="208"/>
                        </a:cubicBezTo>
                        <a:cubicBezTo>
                          <a:pt x="61" y="208"/>
                          <a:pt x="61" y="208"/>
                          <a:pt x="61" y="209"/>
                        </a:cubicBezTo>
                        <a:cubicBezTo>
                          <a:pt x="61" y="209"/>
                          <a:pt x="61" y="209"/>
                          <a:pt x="61" y="209"/>
                        </a:cubicBezTo>
                        <a:cubicBezTo>
                          <a:pt x="62" y="209"/>
                          <a:pt x="62" y="209"/>
                          <a:pt x="62" y="210"/>
                        </a:cubicBezTo>
                        <a:cubicBezTo>
                          <a:pt x="62" y="210"/>
                          <a:pt x="62" y="210"/>
                          <a:pt x="62" y="210"/>
                        </a:cubicBezTo>
                        <a:cubicBezTo>
                          <a:pt x="63" y="211"/>
                          <a:pt x="65" y="212"/>
                          <a:pt x="65" y="212"/>
                        </a:cubicBezTo>
                        <a:cubicBezTo>
                          <a:pt x="65" y="212"/>
                          <a:pt x="65" y="212"/>
                          <a:pt x="65" y="212"/>
                        </a:cubicBezTo>
                        <a:cubicBezTo>
                          <a:pt x="66" y="213"/>
                          <a:pt x="67" y="213"/>
                          <a:pt x="68" y="213"/>
                        </a:cubicBezTo>
                        <a:cubicBezTo>
                          <a:pt x="69" y="213"/>
                          <a:pt x="69" y="213"/>
                          <a:pt x="70" y="213"/>
                        </a:cubicBezTo>
                        <a:cubicBezTo>
                          <a:pt x="72" y="210"/>
                          <a:pt x="75" y="211"/>
                          <a:pt x="77" y="212"/>
                        </a:cubicBezTo>
                        <a:cubicBezTo>
                          <a:pt x="79" y="211"/>
                          <a:pt x="82" y="210"/>
                          <a:pt x="84" y="212"/>
                        </a:cubicBezTo>
                        <a:cubicBezTo>
                          <a:pt x="84" y="212"/>
                          <a:pt x="84" y="212"/>
                          <a:pt x="85" y="212"/>
                        </a:cubicBezTo>
                        <a:cubicBezTo>
                          <a:pt x="85" y="212"/>
                          <a:pt x="85" y="212"/>
                          <a:pt x="85" y="212"/>
                        </a:cubicBezTo>
                        <a:cubicBezTo>
                          <a:pt x="85" y="213"/>
                          <a:pt x="85" y="213"/>
                          <a:pt x="86" y="213"/>
                        </a:cubicBezTo>
                        <a:cubicBezTo>
                          <a:pt x="86" y="213"/>
                          <a:pt x="86" y="213"/>
                          <a:pt x="86" y="214"/>
                        </a:cubicBezTo>
                        <a:cubicBezTo>
                          <a:pt x="87" y="214"/>
                          <a:pt x="87" y="214"/>
                          <a:pt x="87" y="214"/>
                        </a:cubicBezTo>
                        <a:cubicBezTo>
                          <a:pt x="87" y="214"/>
                          <a:pt x="88" y="215"/>
                          <a:pt x="88" y="215"/>
                        </a:cubicBezTo>
                        <a:cubicBezTo>
                          <a:pt x="88" y="215"/>
                          <a:pt x="89" y="215"/>
                          <a:pt x="89" y="216"/>
                        </a:cubicBezTo>
                        <a:cubicBezTo>
                          <a:pt x="89" y="216"/>
                          <a:pt x="90" y="216"/>
                          <a:pt x="90" y="216"/>
                        </a:cubicBezTo>
                        <a:cubicBezTo>
                          <a:pt x="90" y="217"/>
                          <a:pt x="90" y="217"/>
                          <a:pt x="91" y="217"/>
                        </a:cubicBezTo>
                        <a:cubicBezTo>
                          <a:pt x="91" y="217"/>
                          <a:pt x="91" y="218"/>
                          <a:pt x="92" y="218"/>
                        </a:cubicBezTo>
                        <a:cubicBezTo>
                          <a:pt x="92" y="218"/>
                          <a:pt x="92" y="219"/>
                          <a:pt x="93" y="219"/>
                        </a:cubicBezTo>
                        <a:cubicBezTo>
                          <a:pt x="93" y="219"/>
                          <a:pt x="93" y="219"/>
                          <a:pt x="94" y="220"/>
                        </a:cubicBezTo>
                        <a:cubicBezTo>
                          <a:pt x="94" y="220"/>
                          <a:pt x="94" y="220"/>
                          <a:pt x="95" y="221"/>
                        </a:cubicBezTo>
                        <a:cubicBezTo>
                          <a:pt x="95" y="221"/>
                          <a:pt x="95" y="221"/>
                          <a:pt x="96" y="222"/>
                        </a:cubicBezTo>
                        <a:cubicBezTo>
                          <a:pt x="96" y="222"/>
                          <a:pt x="96" y="222"/>
                          <a:pt x="96" y="222"/>
                        </a:cubicBezTo>
                        <a:cubicBezTo>
                          <a:pt x="98" y="222"/>
                          <a:pt x="100" y="221"/>
                          <a:pt x="102" y="220"/>
                        </a:cubicBezTo>
                        <a:cubicBezTo>
                          <a:pt x="102" y="220"/>
                          <a:pt x="102" y="220"/>
                          <a:pt x="102" y="220"/>
                        </a:cubicBezTo>
                        <a:cubicBezTo>
                          <a:pt x="103" y="220"/>
                          <a:pt x="103" y="220"/>
                          <a:pt x="104" y="220"/>
                        </a:cubicBezTo>
                        <a:cubicBezTo>
                          <a:pt x="104" y="220"/>
                          <a:pt x="104" y="220"/>
                          <a:pt x="104" y="220"/>
                        </a:cubicBezTo>
                        <a:cubicBezTo>
                          <a:pt x="104" y="220"/>
                          <a:pt x="104" y="220"/>
                          <a:pt x="104" y="220"/>
                        </a:cubicBezTo>
                        <a:cubicBezTo>
                          <a:pt x="106" y="220"/>
                          <a:pt x="108" y="221"/>
                          <a:pt x="109" y="222"/>
                        </a:cubicBezTo>
                        <a:cubicBezTo>
                          <a:pt x="109" y="222"/>
                          <a:pt x="110" y="222"/>
                          <a:pt x="110" y="223"/>
                        </a:cubicBezTo>
                        <a:cubicBezTo>
                          <a:pt x="112" y="221"/>
                          <a:pt x="116" y="219"/>
                          <a:pt x="118" y="219"/>
                        </a:cubicBezTo>
                        <a:cubicBezTo>
                          <a:pt x="119" y="219"/>
                          <a:pt x="120" y="220"/>
                          <a:pt x="120" y="220"/>
                        </a:cubicBezTo>
                        <a:cubicBezTo>
                          <a:pt x="121" y="220"/>
                          <a:pt x="122" y="220"/>
                          <a:pt x="123" y="220"/>
                        </a:cubicBezTo>
                        <a:cubicBezTo>
                          <a:pt x="124" y="220"/>
                          <a:pt x="124" y="220"/>
                          <a:pt x="125" y="220"/>
                        </a:cubicBezTo>
                        <a:cubicBezTo>
                          <a:pt x="125" y="219"/>
                          <a:pt x="126" y="218"/>
                          <a:pt x="128" y="217"/>
                        </a:cubicBezTo>
                        <a:cubicBezTo>
                          <a:pt x="128" y="217"/>
                          <a:pt x="129" y="216"/>
                          <a:pt x="129" y="216"/>
                        </a:cubicBezTo>
                        <a:cubicBezTo>
                          <a:pt x="130" y="215"/>
                          <a:pt x="130" y="215"/>
                          <a:pt x="130" y="215"/>
                        </a:cubicBezTo>
                        <a:cubicBezTo>
                          <a:pt x="131" y="212"/>
                          <a:pt x="138" y="208"/>
                          <a:pt x="140" y="208"/>
                        </a:cubicBezTo>
                        <a:cubicBezTo>
                          <a:pt x="141" y="207"/>
                          <a:pt x="142" y="207"/>
                          <a:pt x="143" y="207"/>
                        </a:cubicBezTo>
                        <a:cubicBezTo>
                          <a:pt x="143" y="207"/>
                          <a:pt x="144" y="207"/>
                          <a:pt x="144" y="207"/>
                        </a:cubicBezTo>
                        <a:cubicBezTo>
                          <a:pt x="145" y="207"/>
                          <a:pt x="145" y="207"/>
                          <a:pt x="146" y="207"/>
                        </a:cubicBezTo>
                        <a:cubicBezTo>
                          <a:pt x="146" y="207"/>
                          <a:pt x="146" y="208"/>
                          <a:pt x="146" y="208"/>
                        </a:cubicBezTo>
                        <a:cubicBezTo>
                          <a:pt x="147" y="208"/>
                          <a:pt x="147" y="208"/>
                          <a:pt x="147" y="208"/>
                        </a:cubicBezTo>
                        <a:cubicBezTo>
                          <a:pt x="148" y="208"/>
                          <a:pt x="148" y="208"/>
                          <a:pt x="148" y="208"/>
                        </a:cubicBezTo>
                        <a:cubicBezTo>
                          <a:pt x="148" y="209"/>
                          <a:pt x="149" y="209"/>
                          <a:pt x="149" y="209"/>
                        </a:cubicBezTo>
                        <a:cubicBezTo>
                          <a:pt x="149" y="208"/>
                          <a:pt x="149" y="208"/>
                          <a:pt x="149" y="207"/>
                        </a:cubicBezTo>
                        <a:cubicBezTo>
                          <a:pt x="149" y="206"/>
                          <a:pt x="149" y="205"/>
                          <a:pt x="149" y="204"/>
                        </a:cubicBezTo>
                        <a:cubicBezTo>
                          <a:pt x="146" y="204"/>
                          <a:pt x="140" y="200"/>
                          <a:pt x="138" y="195"/>
                        </a:cubicBezTo>
                        <a:cubicBezTo>
                          <a:pt x="138" y="194"/>
                          <a:pt x="137" y="193"/>
                          <a:pt x="137" y="193"/>
                        </a:cubicBezTo>
                        <a:cubicBezTo>
                          <a:pt x="136" y="191"/>
                          <a:pt x="134" y="189"/>
                          <a:pt x="133" y="187"/>
                        </a:cubicBezTo>
                        <a:cubicBezTo>
                          <a:pt x="131" y="186"/>
                          <a:pt x="129" y="184"/>
                          <a:pt x="128" y="182"/>
                        </a:cubicBezTo>
                        <a:cubicBezTo>
                          <a:pt x="128" y="181"/>
                          <a:pt x="126" y="181"/>
                          <a:pt x="124" y="180"/>
                        </a:cubicBezTo>
                        <a:cubicBezTo>
                          <a:pt x="122" y="179"/>
                          <a:pt x="119" y="179"/>
                          <a:pt x="118" y="177"/>
                        </a:cubicBezTo>
                        <a:cubicBezTo>
                          <a:pt x="117" y="174"/>
                          <a:pt x="118" y="172"/>
                          <a:pt x="119" y="171"/>
                        </a:cubicBezTo>
                        <a:cubicBezTo>
                          <a:pt x="120" y="171"/>
                          <a:pt x="120" y="170"/>
                          <a:pt x="120" y="169"/>
                        </a:cubicBezTo>
                        <a:cubicBezTo>
                          <a:pt x="120" y="168"/>
                          <a:pt x="121" y="165"/>
                          <a:pt x="126" y="165"/>
                        </a:cubicBezTo>
                        <a:cubicBezTo>
                          <a:pt x="127" y="165"/>
                          <a:pt x="128" y="165"/>
                          <a:pt x="129" y="165"/>
                        </a:cubicBezTo>
                        <a:cubicBezTo>
                          <a:pt x="129" y="165"/>
                          <a:pt x="129" y="165"/>
                          <a:pt x="129" y="166"/>
                        </a:cubicBezTo>
                        <a:cubicBezTo>
                          <a:pt x="130" y="163"/>
                          <a:pt x="130" y="158"/>
                          <a:pt x="130" y="155"/>
                        </a:cubicBezTo>
                        <a:cubicBezTo>
                          <a:pt x="130" y="152"/>
                          <a:pt x="132" y="150"/>
                          <a:pt x="133" y="148"/>
                        </a:cubicBezTo>
                        <a:cubicBezTo>
                          <a:pt x="133" y="147"/>
                          <a:pt x="134" y="146"/>
                          <a:pt x="134" y="146"/>
                        </a:cubicBezTo>
                        <a:cubicBezTo>
                          <a:pt x="133" y="145"/>
                          <a:pt x="133" y="144"/>
                          <a:pt x="133" y="143"/>
                        </a:cubicBezTo>
                        <a:cubicBezTo>
                          <a:pt x="134" y="141"/>
                          <a:pt x="135" y="140"/>
                          <a:pt x="137" y="139"/>
                        </a:cubicBezTo>
                        <a:cubicBezTo>
                          <a:pt x="138" y="139"/>
                          <a:pt x="139" y="138"/>
                          <a:pt x="139" y="138"/>
                        </a:cubicBezTo>
                        <a:cubicBezTo>
                          <a:pt x="140" y="137"/>
                          <a:pt x="140" y="136"/>
                          <a:pt x="140" y="134"/>
                        </a:cubicBezTo>
                        <a:cubicBezTo>
                          <a:pt x="141" y="132"/>
                          <a:pt x="141" y="129"/>
                          <a:pt x="143" y="127"/>
                        </a:cubicBezTo>
                        <a:cubicBezTo>
                          <a:pt x="144" y="126"/>
                          <a:pt x="145" y="124"/>
                          <a:pt x="146" y="123"/>
                        </a:cubicBezTo>
                        <a:cubicBezTo>
                          <a:pt x="147" y="120"/>
                          <a:pt x="149" y="118"/>
                          <a:pt x="151" y="118"/>
                        </a:cubicBezTo>
                        <a:cubicBezTo>
                          <a:pt x="152" y="118"/>
                          <a:pt x="154" y="116"/>
                          <a:pt x="154" y="114"/>
                        </a:cubicBezTo>
                        <a:cubicBezTo>
                          <a:pt x="154" y="113"/>
                          <a:pt x="155" y="111"/>
                          <a:pt x="156" y="109"/>
                        </a:cubicBezTo>
                        <a:cubicBezTo>
                          <a:pt x="157" y="107"/>
                          <a:pt x="158" y="104"/>
                          <a:pt x="158" y="101"/>
                        </a:cubicBezTo>
                        <a:cubicBezTo>
                          <a:pt x="158" y="101"/>
                          <a:pt x="158" y="101"/>
                          <a:pt x="158" y="101"/>
                        </a:cubicBezTo>
                        <a:cubicBezTo>
                          <a:pt x="158" y="101"/>
                          <a:pt x="158" y="100"/>
                          <a:pt x="158" y="99"/>
                        </a:cubicBezTo>
                        <a:cubicBezTo>
                          <a:pt x="157" y="94"/>
                          <a:pt x="156" y="89"/>
                          <a:pt x="159" y="85"/>
                        </a:cubicBezTo>
                        <a:cubicBezTo>
                          <a:pt x="162" y="81"/>
                          <a:pt x="164" y="78"/>
                          <a:pt x="163" y="75"/>
                        </a:cubicBezTo>
                        <a:cubicBezTo>
                          <a:pt x="162" y="71"/>
                          <a:pt x="166" y="70"/>
                          <a:pt x="168" y="68"/>
                        </a:cubicBezTo>
                        <a:cubicBezTo>
                          <a:pt x="169" y="68"/>
                          <a:pt x="169" y="67"/>
                          <a:pt x="170" y="67"/>
                        </a:cubicBezTo>
                        <a:cubicBezTo>
                          <a:pt x="170" y="66"/>
                          <a:pt x="171" y="66"/>
                          <a:pt x="172" y="65"/>
                        </a:cubicBezTo>
                        <a:cubicBezTo>
                          <a:pt x="173" y="65"/>
                          <a:pt x="173" y="65"/>
                          <a:pt x="174" y="64"/>
                        </a:cubicBezTo>
                        <a:cubicBezTo>
                          <a:pt x="174" y="64"/>
                          <a:pt x="174" y="64"/>
                          <a:pt x="174" y="64"/>
                        </a:cubicBezTo>
                        <a:cubicBezTo>
                          <a:pt x="175" y="63"/>
                          <a:pt x="175" y="63"/>
                          <a:pt x="176" y="63"/>
                        </a:cubicBezTo>
                        <a:cubicBezTo>
                          <a:pt x="176" y="62"/>
                          <a:pt x="176" y="62"/>
                          <a:pt x="177" y="62"/>
                        </a:cubicBezTo>
                        <a:cubicBezTo>
                          <a:pt x="177" y="61"/>
                          <a:pt x="178" y="61"/>
                          <a:pt x="178" y="61"/>
                        </a:cubicBezTo>
                        <a:cubicBezTo>
                          <a:pt x="178" y="60"/>
                          <a:pt x="178" y="60"/>
                          <a:pt x="179" y="59"/>
                        </a:cubicBezTo>
                        <a:cubicBezTo>
                          <a:pt x="179" y="59"/>
                          <a:pt x="179" y="59"/>
                          <a:pt x="180" y="58"/>
                        </a:cubicBezTo>
                        <a:cubicBezTo>
                          <a:pt x="177" y="56"/>
                          <a:pt x="175" y="54"/>
                          <a:pt x="174" y="54"/>
                        </a:cubicBezTo>
                        <a:cubicBezTo>
                          <a:pt x="169" y="52"/>
                          <a:pt x="166" y="44"/>
                          <a:pt x="166" y="34"/>
                        </a:cubicBezTo>
                        <a:cubicBezTo>
                          <a:pt x="166" y="28"/>
                          <a:pt x="165" y="23"/>
                          <a:pt x="165" y="19"/>
                        </a:cubicBezTo>
                        <a:cubicBezTo>
                          <a:pt x="164" y="18"/>
                          <a:pt x="164" y="17"/>
                          <a:pt x="164" y="16"/>
                        </a:cubicBezTo>
                        <a:cubicBezTo>
                          <a:pt x="164" y="14"/>
                          <a:pt x="160" y="8"/>
                          <a:pt x="155" y="6"/>
                        </a:cubicBezTo>
                        <a:cubicBezTo>
                          <a:pt x="152" y="4"/>
                          <a:pt x="150" y="2"/>
                          <a:pt x="149" y="0"/>
                        </a:cubicBezTo>
                        <a:cubicBezTo>
                          <a:pt x="149" y="0"/>
                          <a:pt x="149" y="0"/>
                          <a:pt x="149" y="0"/>
                        </a:cubicBezTo>
                        <a:cubicBezTo>
                          <a:pt x="149" y="0"/>
                          <a:pt x="149" y="0"/>
                          <a:pt x="149" y="0"/>
                        </a:cubicBezTo>
                        <a:cubicBezTo>
                          <a:pt x="149" y="0"/>
                          <a:pt x="148" y="1"/>
                          <a:pt x="148" y="1"/>
                        </a:cubicBezTo>
                        <a:cubicBezTo>
                          <a:pt x="148" y="1"/>
                          <a:pt x="148" y="1"/>
                          <a:pt x="148" y="1"/>
                        </a:cubicBezTo>
                        <a:cubicBezTo>
                          <a:pt x="147" y="1"/>
                          <a:pt x="147" y="1"/>
                          <a:pt x="147" y="2"/>
                        </a:cubicBezTo>
                        <a:cubicBezTo>
                          <a:pt x="147" y="2"/>
                          <a:pt x="147" y="2"/>
                          <a:pt x="147" y="2"/>
                        </a:cubicBezTo>
                        <a:cubicBezTo>
                          <a:pt x="146" y="2"/>
                          <a:pt x="146" y="2"/>
                          <a:pt x="145" y="2"/>
                        </a:cubicBezTo>
                        <a:cubicBezTo>
                          <a:pt x="143" y="2"/>
                          <a:pt x="143" y="2"/>
                          <a:pt x="143" y="2"/>
                        </a:cubicBezTo>
                        <a:cubicBezTo>
                          <a:pt x="143" y="2"/>
                          <a:pt x="143" y="3"/>
                          <a:pt x="143" y="4"/>
                        </a:cubicBezTo>
                        <a:cubicBezTo>
                          <a:pt x="142" y="6"/>
                          <a:pt x="140" y="10"/>
                          <a:pt x="136" y="10"/>
                        </a:cubicBezTo>
                        <a:cubicBezTo>
                          <a:pt x="134" y="10"/>
                          <a:pt x="134" y="10"/>
                          <a:pt x="134" y="12"/>
                        </a:cubicBezTo>
                        <a:cubicBezTo>
                          <a:pt x="133" y="13"/>
                          <a:pt x="132" y="15"/>
                          <a:pt x="129" y="15"/>
                        </a:cubicBezTo>
                        <a:cubicBezTo>
                          <a:pt x="126" y="15"/>
                          <a:pt x="124" y="13"/>
                          <a:pt x="123" y="12"/>
                        </a:cubicBezTo>
                        <a:cubicBezTo>
                          <a:pt x="108" y="12"/>
                          <a:pt x="108" y="12"/>
                          <a:pt x="108" y="12"/>
                        </a:cubicBezTo>
                        <a:cubicBezTo>
                          <a:pt x="107" y="11"/>
                          <a:pt x="107" y="11"/>
                          <a:pt x="107" y="11"/>
                        </a:cubicBezTo>
                        <a:cubicBezTo>
                          <a:pt x="107" y="11"/>
                          <a:pt x="105" y="10"/>
                          <a:pt x="104" y="10"/>
                        </a:cubicBezTo>
                        <a:cubicBezTo>
                          <a:pt x="100" y="13"/>
                          <a:pt x="100" y="13"/>
                          <a:pt x="100" y="13"/>
                        </a:cubicBezTo>
                        <a:cubicBezTo>
                          <a:pt x="33" y="13"/>
                          <a:pt x="33" y="13"/>
                          <a:pt x="33" y="13"/>
                        </a:cubicBezTo>
                        <a:cubicBezTo>
                          <a:pt x="33" y="36"/>
                          <a:pt x="33" y="36"/>
                          <a:pt x="33" y="36"/>
                        </a:cubicBezTo>
                        <a:lnTo>
                          <a:pt x="22" y="3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83" name="Freeform 1635">
                    <a:extLst>
                      <a:ext uri="{FF2B5EF4-FFF2-40B4-BE49-F238E27FC236}">
                        <a16:creationId xmlns="" xmlns:a16="http://schemas.microsoft.com/office/drawing/2014/main" id="{92FBCEE2-5109-4577-8669-F0B255359A8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13" y="2855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84" name="Freeform 1636">
                    <a:extLst>
                      <a:ext uri="{FF2B5EF4-FFF2-40B4-BE49-F238E27FC236}">
                        <a16:creationId xmlns="" xmlns:a16="http://schemas.microsoft.com/office/drawing/2014/main" id="{AEB9172A-1FCE-4D49-9A0B-6C42145A8DC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55" y="2909"/>
                    <a:ext cx="3" cy="6"/>
                  </a:xfrm>
                  <a:custGeom>
                    <a:gdLst>
                      <a:gd name="T0" fmla="*/ 3 w 3"/>
                      <a:gd name="T1" fmla="*/ 6 h 6"/>
                      <a:gd name="T2" fmla="*/ 0 w 3"/>
                      <a:gd name="T3" fmla="*/ 0 h 6"/>
                      <a:gd name="T4" fmla="*/ 3 w 3"/>
                      <a:gd name="T5" fmla="*/ 6 h 6"/>
                      <a:gd name="T6" fmla="*/ 3 w 3"/>
                      <a:gd name="T7" fmla="*/ 6 h 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" h="6">
                        <a:moveTo>
                          <a:pt x="3" y="6"/>
                        </a:moveTo>
                        <a:lnTo>
                          <a:pt x="0" y="0"/>
                        </a:lnTo>
                        <a:lnTo>
                          <a:pt x="3" y="6"/>
                        </a:lnTo>
                        <a:lnTo>
                          <a:pt x="3" y="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85" name="Freeform 1637">
                    <a:extLst>
                      <a:ext uri="{FF2B5EF4-FFF2-40B4-BE49-F238E27FC236}">
                        <a16:creationId xmlns="" xmlns:a16="http://schemas.microsoft.com/office/drawing/2014/main" id="{D175FBC3-F17C-46D0-9BE7-336ECF30731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18" y="2862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86" name="Freeform 1638">
                    <a:extLst>
                      <a:ext uri="{FF2B5EF4-FFF2-40B4-BE49-F238E27FC236}">
                        <a16:creationId xmlns="" xmlns:a16="http://schemas.microsoft.com/office/drawing/2014/main" id="{0003C728-A86F-4B4B-B03A-8747A1AFBD9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14" y="285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87" name="Freeform 1639">
                    <a:extLst>
                      <a:ext uri="{FF2B5EF4-FFF2-40B4-BE49-F238E27FC236}">
                        <a16:creationId xmlns="" xmlns:a16="http://schemas.microsoft.com/office/drawing/2014/main" id="{F7A723D5-76DC-4883-9CC1-885484A0CF1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17" y="2861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1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88" name="Freeform 1640">
                    <a:extLst>
                      <a:ext uri="{FF2B5EF4-FFF2-40B4-BE49-F238E27FC236}">
                        <a16:creationId xmlns="" xmlns:a16="http://schemas.microsoft.com/office/drawing/2014/main" id="{FC53A5D7-FE55-4D25-A4D5-27701D78027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14" y="2856"/>
                    <a:ext cx="3" cy="5"/>
                  </a:xfrm>
                  <a:custGeom>
                    <a:gdLst>
                      <a:gd name="T0" fmla="*/ 0 w 3"/>
                      <a:gd name="T1" fmla="*/ 0 h 5"/>
                      <a:gd name="T2" fmla="*/ 3 w 3"/>
                      <a:gd name="T3" fmla="*/ 5 h 5"/>
                      <a:gd name="T4" fmla="*/ 0 w 3"/>
                      <a:gd name="T5" fmla="*/ 0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" h="5">
                        <a:moveTo>
                          <a:pt x="0" y="0"/>
                        </a:moveTo>
                        <a:cubicBezTo>
                          <a:pt x="1" y="2"/>
                          <a:pt x="2" y="3"/>
                          <a:pt x="3" y="5"/>
                        </a:cubicBezTo>
                        <a:cubicBezTo>
                          <a:pt x="2" y="3"/>
                          <a:pt x="1" y="2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89" name="Freeform 1641">
                    <a:extLst>
                      <a:ext uri="{FF2B5EF4-FFF2-40B4-BE49-F238E27FC236}">
                        <a16:creationId xmlns="" xmlns:a16="http://schemas.microsoft.com/office/drawing/2014/main" id="{8B11C87C-D873-429E-9F7B-70251DFF7BE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11" y="2846"/>
                    <a:ext cx="2" cy="6"/>
                  </a:xfrm>
                  <a:custGeom>
                    <a:gdLst>
                      <a:gd name="T0" fmla="*/ 2 w 2"/>
                      <a:gd name="T1" fmla="*/ 1 h 7"/>
                      <a:gd name="T2" fmla="*/ 0 w 2"/>
                      <a:gd name="T3" fmla="*/ 7 h 7"/>
                      <a:gd name="T4" fmla="*/ 0 w 2"/>
                      <a:gd name="T5" fmla="*/ 7 h 7"/>
                      <a:gd name="T6" fmla="*/ 2 w 2"/>
                      <a:gd name="T7" fmla="*/ 1 h 7"/>
                      <a:gd name="T8" fmla="*/ 0 w 2"/>
                      <a:gd name="T9" fmla="*/ 1 h 7"/>
                      <a:gd name="T10" fmla="*/ 0 w 2"/>
                      <a:gd name="T11" fmla="*/ 0 h 7"/>
                      <a:gd name="T12" fmla="*/ 0 w 2"/>
                      <a:gd name="T13" fmla="*/ 1 h 7"/>
                      <a:gd name="T14" fmla="*/ 2 w 2"/>
                      <a:gd name="T15" fmla="*/ 1 h 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" h="7">
                        <a:moveTo>
                          <a:pt x="2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lnTo>
                          <a:pt x="2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0" name="Freeform 1642">
                    <a:extLst>
                      <a:ext uri="{FF2B5EF4-FFF2-40B4-BE49-F238E27FC236}">
                        <a16:creationId xmlns="" xmlns:a16="http://schemas.microsoft.com/office/drawing/2014/main" id="{2E37C8C7-9096-435E-AF41-820812688D7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14" y="285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1" name="Oval 1643">
                    <a:extLst>
                      <a:ext uri="{FF2B5EF4-FFF2-40B4-BE49-F238E27FC236}">
                        <a16:creationId xmlns="" xmlns:a16="http://schemas.microsoft.com/office/drawing/2014/main" id="{27BF4BCD-C2A7-446C-ACFD-F395559FB67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914" y="2855"/>
                    <a:ext cx="1" cy="1"/>
                  </a:xfrm>
                  <a:prstGeom prst="ellipse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2" name="Freeform 1644">
                    <a:extLst>
                      <a:ext uri="{FF2B5EF4-FFF2-40B4-BE49-F238E27FC236}">
                        <a16:creationId xmlns="" xmlns:a16="http://schemas.microsoft.com/office/drawing/2014/main" id="{0F12F8B2-AEAA-474F-B05F-E6B2BD68AE3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3" y="272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3" name="Freeform 1645">
                    <a:extLst>
                      <a:ext uri="{FF2B5EF4-FFF2-40B4-BE49-F238E27FC236}">
                        <a16:creationId xmlns="" xmlns:a16="http://schemas.microsoft.com/office/drawing/2014/main" id="{14512F9B-76D4-4ACE-B98A-B6078741D32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4" y="272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4" name="Freeform 1646">
                    <a:extLst>
                      <a:ext uri="{FF2B5EF4-FFF2-40B4-BE49-F238E27FC236}">
                        <a16:creationId xmlns="" xmlns:a16="http://schemas.microsoft.com/office/drawing/2014/main" id="{57787CB5-03F2-4464-BD03-3A99981C479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5" y="271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5" name="Freeform 1647">
                    <a:extLst>
                      <a:ext uri="{FF2B5EF4-FFF2-40B4-BE49-F238E27FC236}">
                        <a16:creationId xmlns="" xmlns:a16="http://schemas.microsoft.com/office/drawing/2014/main" id="{D941A1B6-98D9-431A-A600-368C64CE925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12" y="2837"/>
                    <a:ext cx="16" cy="15"/>
                  </a:xfrm>
                  <a:custGeom>
                    <a:gdLst>
                      <a:gd name="T0" fmla="*/ 4 w 16"/>
                      <a:gd name="T1" fmla="*/ 5 h 16"/>
                      <a:gd name="T2" fmla="*/ 4 w 16"/>
                      <a:gd name="T3" fmla="*/ 6 h 16"/>
                      <a:gd name="T4" fmla="*/ 3 w 16"/>
                      <a:gd name="T5" fmla="*/ 7 h 16"/>
                      <a:gd name="T6" fmla="*/ 3 w 16"/>
                      <a:gd name="T7" fmla="*/ 8 h 16"/>
                      <a:gd name="T8" fmla="*/ 1 w 16"/>
                      <a:gd name="T9" fmla="*/ 9 h 16"/>
                      <a:gd name="T10" fmla="*/ 1 w 16"/>
                      <a:gd name="T11" fmla="*/ 16 h 16"/>
                      <a:gd name="T12" fmla="*/ 2 w 16"/>
                      <a:gd name="T13" fmla="*/ 16 h 16"/>
                      <a:gd name="T14" fmla="*/ 5 w 16"/>
                      <a:gd name="T15" fmla="*/ 15 h 16"/>
                      <a:gd name="T16" fmla="*/ 6 w 16"/>
                      <a:gd name="T17" fmla="*/ 15 h 16"/>
                      <a:gd name="T18" fmla="*/ 6 w 16"/>
                      <a:gd name="T19" fmla="*/ 14 h 16"/>
                      <a:gd name="T20" fmla="*/ 8 w 16"/>
                      <a:gd name="T21" fmla="*/ 14 h 16"/>
                      <a:gd name="T22" fmla="*/ 8 w 16"/>
                      <a:gd name="T23" fmla="*/ 14 h 16"/>
                      <a:gd name="T24" fmla="*/ 9 w 16"/>
                      <a:gd name="T25" fmla="*/ 15 h 16"/>
                      <a:gd name="T26" fmla="*/ 10 w 16"/>
                      <a:gd name="T27" fmla="*/ 15 h 16"/>
                      <a:gd name="T28" fmla="*/ 10 w 16"/>
                      <a:gd name="T29" fmla="*/ 16 h 16"/>
                      <a:gd name="T30" fmla="*/ 11 w 16"/>
                      <a:gd name="T31" fmla="*/ 16 h 16"/>
                      <a:gd name="T32" fmla="*/ 12 w 16"/>
                      <a:gd name="T33" fmla="*/ 14 h 16"/>
                      <a:gd name="T34" fmla="*/ 11 w 16"/>
                      <a:gd name="T35" fmla="*/ 13 h 16"/>
                      <a:gd name="T36" fmla="*/ 8 w 16"/>
                      <a:gd name="T37" fmla="*/ 12 h 16"/>
                      <a:gd name="T38" fmla="*/ 8 w 16"/>
                      <a:gd name="T39" fmla="*/ 9 h 16"/>
                      <a:gd name="T40" fmla="*/ 16 w 16"/>
                      <a:gd name="T41" fmla="*/ 3 h 16"/>
                      <a:gd name="T42" fmla="*/ 14 w 16"/>
                      <a:gd name="T43" fmla="*/ 0 h 16"/>
                      <a:gd name="T44" fmla="*/ 13 w 16"/>
                      <a:gd name="T45" fmla="*/ 0 h 16"/>
                      <a:gd name="T46" fmla="*/ 13 w 16"/>
                      <a:gd name="T47" fmla="*/ 0 h 16"/>
                      <a:gd name="T48" fmla="*/ 13 w 16"/>
                      <a:gd name="T49" fmla="*/ 0 h 16"/>
                      <a:gd name="T50" fmla="*/ 12 w 16"/>
                      <a:gd name="T51" fmla="*/ 1 h 16"/>
                      <a:gd name="T52" fmla="*/ 12 w 16"/>
                      <a:gd name="T53" fmla="*/ 1 h 16"/>
                      <a:gd name="T54" fmla="*/ 12 w 16"/>
                      <a:gd name="T55" fmla="*/ 1 h 16"/>
                      <a:gd name="T56" fmla="*/ 12 w 16"/>
                      <a:gd name="T57" fmla="*/ 1 h 16"/>
                      <a:gd name="T58" fmla="*/ 9 w 16"/>
                      <a:gd name="T59" fmla="*/ 2 h 16"/>
                      <a:gd name="T60" fmla="*/ 9 w 16"/>
                      <a:gd name="T61" fmla="*/ 2 h 16"/>
                      <a:gd name="T62" fmla="*/ 6 w 16"/>
                      <a:gd name="T63" fmla="*/ 2 h 16"/>
                      <a:gd name="T64" fmla="*/ 4 w 16"/>
                      <a:gd name="T65" fmla="*/ 5 h 1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16" h="16">
                        <a:moveTo>
                          <a:pt x="4" y="5"/>
                        </a:moveTo>
                        <a:cubicBezTo>
                          <a:pt x="4" y="5"/>
                          <a:pt x="4" y="6"/>
                          <a:pt x="4" y="6"/>
                        </a:cubicBezTo>
                        <a:cubicBezTo>
                          <a:pt x="4" y="6"/>
                          <a:pt x="3" y="7"/>
                          <a:pt x="3" y="7"/>
                        </a:cubicBezTo>
                        <a:cubicBezTo>
                          <a:pt x="3" y="7"/>
                          <a:pt x="3" y="7"/>
                          <a:pt x="3" y="8"/>
                        </a:cubicBezTo>
                        <a:cubicBezTo>
                          <a:pt x="2" y="8"/>
                          <a:pt x="2" y="9"/>
                          <a:pt x="1" y="9"/>
                        </a:cubicBezTo>
                        <a:cubicBezTo>
                          <a:pt x="0" y="11"/>
                          <a:pt x="1" y="15"/>
                          <a:pt x="1" y="16"/>
                        </a:cubicBezTo>
                        <a:cubicBezTo>
                          <a:pt x="1" y="16"/>
                          <a:pt x="1" y="16"/>
                          <a:pt x="2" y="16"/>
                        </a:cubicBezTo>
                        <a:cubicBezTo>
                          <a:pt x="3" y="16"/>
                          <a:pt x="4" y="16"/>
                          <a:pt x="5" y="15"/>
                        </a:cubicBezTo>
                        <a:cubicBezTo>
                          <a:pt x="5" y="15"/>
                          <a:pt x="6" y="15"/>
                          <a:pt x="6" y="15"/>
                        </a:cubicBezTo>
                        <a:cubicBezTo>
                          <a:pt x="6" y="15"/>
                          <a:pt x="6" y="15"/>
                          <a:pt x="6" y="14"/>
                        </a:cubicBezTo>
                        <a:cubicBezTo>
                          <a:pt x="7" y="14"/>
                          <a:pt x="7" y="14"/>
                          <a:pt x="8" y="14"/>
                        </a:cubicBezTo>
                        <a:cubicBezTo>
                          <a:pt x="8" y="14"/>
                          <a:pt x="8" y="14"/>
                          <a:pt x="8" y="14"/>
                        </a:cubicBezTo>
                        <a:cubicBezTo>
                          <a:pt x="8" y="15"/>
                          <a:pt x="9" y="15"/>
                          <a:pt x="9" y="15"/>
                        </a:cubicBezTo>
                        <a:cubicBezTo>
                          <a:pt x="9" y="15"/>
                          <a:pt x="10" y="15"/>
                          <a:pt x="10" y="15"/>
                        </a:cubicBezTo>
                        <a:cubicBezTo>
                          <a:pt x="10" y="15"/>
                          <a:pt x="10" y="15"/>
                          <a:pt x="10" y="16"/>
                        </a:cubicBezTo>
                        <a:cubicBezTo>
                          <a:pt x="11" y="16"/>
                          <a:pt x="11" y="16"/>
                          <a:pt x="11" y="16"/>
                        </a:cubicBezTo>
                        <a:cubicBezTo>
                          <a:pt x="11" y="15"/>
                          <a:pt x="12" y="14"/>
                          <a:pt x="12" y="14"/>
                        </a:cubicBezTo>
                        <a:cubicBezTo>
                          <a:pt x="12" y="14"/>
                          <a:pt x="11" y="13"/>
                          <a:pt x="11" y="13"/>
                        </a:cubicBezTo>
                        <a:cubicBezTo>
                          <a:pt x="10" y="13"/>
                          <a:pt x="9" y="13"/>
                          <a:pt x="8" y="12"/>
                        </a:cubicBezTo>
                        <a:cubicBezTo>
                          <a:pt x="8" y="11"/>
                          <a:pt x="7" y="10"/>
                          <a:pt x="8" y="9"/>
                        </a:cubicBezTo>
                        <a:cubicBezTo>
                          <a:pt x="8" y="7"/>
                          <a:pt x="13" y="4"/>
                          <a:pt x="16" y="3"/>
                        </a:cubicBezTo>
                        <a:cubicBezTo>
                          <a:pt x="16" y="3"/>
                          <a:pt x="16" y="2"/>
                          <a:pt x="14" y="0"/>
                        </a:cubicBezTo>
                        <a:cubicBezTo>
                          <a:pt x="14" y="0"/>
                          <a:pt x="14" y="0"/>
                          <a:pt x="13" y="0"/>
                        </a:cubicBezTo>
                        <a:cubicBezTo>
                          <a:pt x="13" y="0"/>
                          <a:pt x="13" y="0"/>
                          <a:pt x="13" y="0"/>
                        </a:cubicBezTo>
                        <a:cubicBezTo>
                          <a:pt x="13" y="0"/>
                          <a:pt x="13" y="0"/>
                          <a:pt x="13" y="0"/>
                        </a:cubicBezTo>
                        <a:cubicBezTo>
                          <a:pt x="13" y="0"/>
                          <a:pt x="12" y="1"/>
                          <a:pt x="12" y="1"/>
                        </a:cubicBezTo>
                        <a:cubicBezTo>
                          <a:pt x="12" y="1"/>
                          <a:pt x="12" y="1"/>
                          <a:pt x="12" y="1"/>
                        </a:cubicBezTo>
                        <a:cubicBezTo>
                          <a:pt x="12" y="1"/>
                          <a:pt x="12" y="1"/>
                          <a:pt x="12" y="1"/>
                        </a:cubicBezTo>
                        <a:cubicBezTo>
                          <a:pt x="12" y="1"/>
                          <a:pt x="12" y="1"/>
                          <a:pt x="12" y="1"/>
                        </a:cubicBezTo>
                        <a:cubicBezTo>
                          <a:pt x="11" y="2"/>
                          <a:pt x="10" y="2"/>
                          <a:pt x="9" y="2"/>
                        </a:cubicBezTo>
                        <a:cubicBezTo>
                          <a:pt x="9" y="2"/>
                          <a:pt x="9" y="2"/>
                          <a:pt x="9" y="2"/>
                        </a:cubicBezTo>
                        <a:cubicBezTo>
                          <a:pt x="8" y="2"/>
                          <a:pt x="7" y="2"/>
                          <a:pt x="6" y="2"/>
                        </a:cubicBezTo>
                        <a:cubicBezTo>
                          <a:pt x="6" y="3"/>
                          <a:pt x="5" y="4"/>
                          <a:pt x="4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6" name="Freeform 1648">
                    <a:extLst>
                      <a:ext uri="{FF2B5EF4-FFF2-40B4-BE49-F238E27FC236}">
                        <a16:creationId xmlns="" xmlns:a16="http://schemas.microsoft.com/office/drawing/2014/main" id="{C7939940-9DEE-4C34-AF87-017826F7F63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3" y="2850"/>
                    <a:ext cx="1" cy="2"/>
                  </a:xfrm>
                  <a:custGeom>
                    <a:gdLst>
                      <a:gd name="T0" fmla="*/ 0 w 1"/>
                      <a:gd name="T1" fmla="*/ 2 h 2"/>
                      <a:gd name="T2" fmla="*/ 1 w 1"/>
                      <a:gd name="T3" fmla="*/ 0 h 2"/>
                      <a:gd name="T4" fmla="*/ 1 w 1"/>
                      <a:gd name="T5" fmla="*/ 0 h 2"/>
                      <a:gd name="T6" fmla="*/ 0 w 1"/>
                      <a:gd name="T7" fmla="*/ 2 h 2"/>
                      <a:gd name="T8" fmla="*/ 0 w 1"/>
                      <a:gd name="T9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" h="2">
                        <a:moveTo>
                          <a:pt x="0" y="2"/>
                        </a:moveTo>
                        <a:cubicBezTo>
                          <a:pt x="0" y="1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0" y="1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7" name="Freeform 1649">
                    <a:extLst>
                      <a:ext uri="{FF2B5EF4-FFF2-40B4-BE49-F238E27FC236}">
                        <a16:creationId xmlns="" xmlns:a16="http://schemas.microsoft.com/office/drawing/2014/main" id="{17443EDB-1E5E-444A-B08F-94F1456123C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5" y="2779"/>
                    <a:ext cx="68" cy="56"/>
                  </a:xfrm>
                  <a:custGeom>
                    <a:gdLst>
                      <a:gd name="T0" fmla="*/ 2 w 71"/>
                      <a:gd name="T1" fmla="*/ 37 h 59"/>
                      <a:gd name="T2" fmla="*/ 5 w 71"/>
                      <a:gd name="T3" fmla="*/ 37 h 59"/>
                      <a:gd name="T4" fmla="*/ 10 w 71"/>
                      <a:gd name="T5" fmla="*/ 38 h 59"/>
                      <a:gd name="T6" fmla="*/ 11 w 71"/>
                      <a:gd name="T7" fmla="*/ 35 h 59"/>
                      <a:gd name="T8" fmla="*/ 16 w 71"/>
                      <a:gd name="T9" fmla="*/ 31 h 59"/>
                      <a:gd name="T10" fmla="*/ 20 w 71"/>
                      <a:gd name="T11" fmla="*/ 33 h 59"/>
                      <a:gd name="T12" fmla="*/ 21 w 71"/>
                      <a:gd name="T13" fmla="*/ 34 h 59"/>
                      <a:gd name="T14" fmla="*/ 24 w 71"/>
                      <a:gd name="T15" fmla="*/ 36 h 59"/>
                      <a:gd name="T16" fmla="*/ 30 w 71"/>
                      <a:gd name="T17" fmla="*/ 35 h 59"/>
                      <a:gd name="T18" fmla="*/ 31 w 71"/>
                      <a:gd name="T19" fmla="*/ 36 h 59"/>
                      <a:gd name="T20" fmla="*/ 33 w 71"/>
                      <a:gd name="T21" fmla="*/ 36 h 59"/>
                      <a:gd name="T22" fmla="*/ 36 w 71"/>
                      <a:gd name="T23" fmla="*/ 36 h 59"/>
                      <a:gd name="T24" fmla="*/ 42 w 71"/>
                      <a:gd name="T25" fmla="*/ 35 h 59"/>
                      <a:gd name="T26" fmla="*/ 67 w 71"/>
                      <a:gd name="T27" fmla="*/ 59 h 59"/>
                      <a:gd name="T28" fmla="*/ 67 w 71"/>
                      <a:gd name="T29" fmla="*/ 59 h 59"/>
                      <a:gd name="T30" fmla="*/ 68 w 71"/>
                      <a:gd name="T31" fmla="*/ 59 h 59"/>
                      <a:gd name="T32" fmla="*/ 68 w 71"/>
                      <a:gd name="T33" fmla="*/ 59 h 59"/>
                      <a:gd name="T34" fmla="*/ 69 w 71"/>
                      <a:gd name="T35" fmla="*/ 59 h 59"/>
                      <a:gd name="T36" fmla="*/ 70 w 71"/>
                      <a:gd name="T37" fmla="*/ 59 h 59"/>
                      <a:gd name="T38" fmla="*/ 70 w 71"/>
                      <a:gd name="T39" fmla="*/ 59 h 59"/>
                      <a:gd name="T40" fmla="*/ 70 w 71"/>
                      <a:gd name="T41" fmla="*/ 58 h 59"/>
                      <a:gd name="T42" fmla="*/ 71 w 71"/>
                      <a:gd name="T43" fmla="*/ 58 h 59"/>
                      <a:gd name="T44" fmla="*/ 60 w 71"/>
                      <a:gd name="T45" fmla="*/ 46 h 59"/>
                      <a:gd name="T46" fmla="*/ 44 w 71"/>
                      <a:gd name="T47" fmla="*/ 35 h 59"/>
                      <a:gd name="T48" fmla="*/ 38 w 71"/>
                      <a:gd name="T49" fmla="*/ 29 h 59"/>
                      <a:gd name="T50" fmla="*/ 36 w 71"/>
                      <a:gd name="T51" fmla="*/ 27 h 59"/>
                      <a:gd name="T52" fmla="*/ 26 w 71"/>
                      <a:gd name="T53" fmla="*/ 9 h 59"/>
                      <a:gd name="T54" fmla="*/ 22 w 71"/>
                      <a:gd name="T55" fmla="*/ 0 h 59"/>
                      <a:gd name="T56" fmla="*/ 22 w 71"/>
                      <a:gd name="T57" fmla="*/ 0 h 59"/>
                      <a:gd name="T58" fmla="*/ 21 w 71"/>
                      <a:gd name="T59" fmla="*/ 1 h 59"/>
                      <a:gd name="T60" fmla="*/ 19 w 71"/>
                      <a:gd name="T61" fmla="*/ 3 h 59"/>
                      <a:gd name="T62" fmla="*/ 18 w 71"/>
                      <a:gd name="T63" fmla="*/ 4 h 59"/>
                      <a:gd name="T64" fmla="*/ 17 w 71"/>
                      <a:gd name="T65" fmla="*/ 5 h 59"/>
                      <a:gd name="T66" fmla="*/ 16 w 71"/>
                      <a:gd name="T67" fmla="*/ 5 h 59"/>
                      <a:gd name="T68" fmla="*/ 14 w 71"/>
                      <a:gd name="T69" fmla="*/ 7 h 59"/>
                      <a:gd name="T70" fmla="*/ 13 w 71"/>
                      <a:gd name="T71" fmla="*/ 8 h 59"/>
                      <a:gd name="T72" fmla="*/ 10 w 71"/>
                      <a:gd name="T73" fmla="*/ 10 h 59"/>
                      <a:gd name="T74" fmla="*/ 7 w 71"/>
                      <a:gd name="T75" fmla="*/ 12 h 59"/>
                      <a:gd name="T76" fmla="*/ 2 w 71"/>
                      <a:gd name="T77" fmla="*/ 25 h 59"/>
                      <a:gd name="T78" fmla="*/ 2 w 71"/>
                      <a:gd name="T79" fmla="*/ 36 h 59"/>
                      <a:gd name="T80" fmla="*/ 2 w 71"/>
                      <a:gd name="T81" fmla="*/ 36 h 59"/>
                      <a:gd name="T82" fmla="*/ 2 w 71"/>
                      <a:gd name="T83" fmla="*/ 37 h 59"/>
                      <a:gd name="T84" fmla="*/ 2 w 71"/>
                      <a:gd name="T85" fmla="*/ 37 h 5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71" h="59">
                        <a:moveTo>
                          <a:pt x="2" y="37"/>
                        </a:moveTo>
                        <a:cubicBezTo>
                          <a:pt x="3" y="37"/>
                          <a:pt x="4" y="37"/>
                          <a:pt x="5" y="37"/>
                        </a:cubicBezTo>
                        <a:cubicBezTo>
                          <a:pt x="8" y="37"/>
                          <a:pt x="10" y="37"/>
                          <a:pt x="10" y="38"/>
                        </a:cubicBezTo>
                        <a:cubicBezTo>
                          <a:pt x="11" y="37"/>
                          <a:pt x="11" y="36"/>
                          <a:pt x="11" y="35"/>
                        </a:cubicBezTo>
                        <a:cubicBezTo>
                          <a:pt x="12" y="32"/>
                          <a:pt x="14" y="31"/>
                          <a:pt x="16" y="31"/>
                        </a:cubicBezTo>
                        <a:cubicBezTo>
                          <a:pt x="17" y="31"/>
                          <a:pt x="18" y="32"/>
                          <a:pt x="20" y="33"/>
                        </a:cubicBezTo>
                        <a:cubicBezTo>
                          <a:pt x="20" y="34"/>
                          <a:pt x="21" y="34"/>
                          <a:pt x="21" y="34"/>
                        </a:cubicBezTo>
                        <a:cubicBezTo>
                          <a:pt x="22" y="36"/>
                          <a:pt x="23" y="36"/>
                          <a:pt x="24" y="36"/>
                        </a:cubicBezTo>
                        <a:cubicBezTo>
                          <a:pt x="28" y="34"/>
                          <a:pt x="30" y="35"/>
                          <a:pt x="30" y="35"/>
                        </a:cubicBezTo>
                        <a:cubicBezTo>
                          <a:pt x="31" y="35"/>
                          <a:pt x="31" y="35"/>
                          <a:pt x="31" y="36"/>
                        </a:cubicBezTo>
                        <a:cubicBezTo>
                          <a:pt x="31" y="36"/>
                          <a:pt x="31" y="36"/>
                          <a:pt x="33" y="36"/>
                        </a:cubicBezTo>
                        <a:cubicBezTo>
                          <a:pt x="34" y="36"/>
                          <a:pt x="35" y="36"/>
                          <a:pt x="36" y="36"/>
                        </a:cubicBezTo>
                        <a:cubicBezTo>
                          <a:pt x="39" y="35"/>
                          <a:pt x="41" y="35"/>
                          <a:pt x="42" y="35"/>
                        </a:cubicBezTo>
                        <a:cubicBezTo>
                          <a:pt x="43" y="36"/>
                          <a:pt x="45" y="36"/>
                          <a:pt x="67" y="59"/>
                        </a:cubicBezTo>
                        <a:cubicBezTo>
                          <a:pt x="67" y="59"/>
                          <a:pt x="67" y="59"/>
                          <a:pt x="67" y="59"/>
                        </a:cubicBezTo>
                        <a:cubicBezTo>
                          <a:pt x="67" y="59"/>
                          <a:pt x="67" y="59"/>
                          <a:pt x="68" y="59"/>
                        </a:cubicBezTo>
                        <a:cubicBezTo>
                          <a:pt x="68" y="59"/>
                          <a:pt x="68" y="59"/>
                          <a:pt x="68" y="59"/>
                        </a:cubicBezTo>
                        <a:cubicBezTo>
                          <a:pt x="69" y="59"/>
                          <a:pt x="69" y="59"/>
                          <a:pt x="69" y="59"/>
                        </a:cubicBezTo>
                        <a:cubicBezTo>
                          <a:pt x="69" y="59"/>
                          <a:pt x="69" y="59"/>
                          <a:pt x="70" y="59"/>
                        </a:cubicBezTo>
                        <a:cubicBezTo>
                          <a:pt x="70" y="59"/>
                          <a:pt x="70" y="59"/>
                          <a:pt x="70" y="59"/>
                        </a:cubicBezTo>
                        <a:cubicBezTo>
                          <a:pt x="70" y="58"/>
                          <a:pt x="70" y="58"/>
                          <a:pt x="70" y="58"/>
                        </a:cubicBezTo>
                        <a:cubicBezTo>
                          <a:pt x="70" y="58"/>
                          <a:pt x="70" y="58"/>
                          <a:pt x="71" y="58"/>
                        </a:cubicBezTo>
                        <a:cubicBezTo>
                          <a:pt x="67" y="55"/>
                          <a:pt x="64" y="51"/>
                          <a:pt x="60" y="46"/>
                        </a:cubicBezTo>
                        <a:cubicBezTo>
                          <a:pt x="54" y="38"/>
                          <a:pt x="47" y="35"/>
                          <a:pt x="44" y="35"/>
                        </a:cubicBezTo>
                        <a:cubicBezTo>
                          <a:pt x="40" y="35"/>
                          <a:pt x="39" y="32"/>
                          <a:pt x="38" y="29"/>
                        </a:cubicBezTo>
                        <a:cubicBezTo>
                          <a:pt x="37" y="29"/>
                          <a:pt x="37" y="28"/>
                          <a:pt x="36" y="27"/>
                        </a:cubicBezTo>
                        <a:cubicBezTo>
                          <a:pt x="32" y="27"/>
                          <a:pt x="27" y="15"/>
                          <a:pt x="26" y="9"/>
                        </a:cubicBezTo>
                        <a:cubicBezTo>
                          <a:pt x="26" y="7"/>
                          <a:pt x="25" y="3"/>
                          <a:pt x="22" y="0"/>
                        </a:cubicBezTo>
                        <a:cubicBezTo>
                          <a:pt x="22" y="0"/>
                          <a:pt x="22" y="0"/>
                          <a:pt x="22" y="0"/>
                        </a:cubicBezTo>
                        <a:cubicBezTo>
                          <a:pt x="21" y="1"/>
                          <a:pt x="21" y="1"/>
                          <a:pt x="21" y="1"/>
                        </a:cubicBezTo>
                        <a:cubicBezTo>
                          <a:pt x="20" y="2"/>
                          <a:pt x="20" y="2"/>
                          <a:pt x="19" y="3"/>
                        </a:cubicBezTo>
                        <a:cubicBezTo>
                          <a:pt x="19" y="3"/>
                          <a:pt x="19" y="3"/>
                          <a:pt x="18" y="4"/>
                        </a:cubicBezTo>
                        <a:cubicBezTo>
                          <a:pt x="18" y="4"/>
                          <a:pt x="17" y="5"/>
                          <a:pt x="17" y="5"/>
                        </a:cubicBezTo>
                        <a:cubicBezTo>
                          <a:pt x="17" y="5"/>
                          <a:pt x="16" y="5"/>
                          <a:pt x="16" y="5"/>
                        </a:cubicBezTo>
                        <a:cubicBezTo>
                          <a:pt x="16" y="6"/>
                          <a:pt x="15" y="6"/>
                          <a:pt x="14" y="7"/>
                        </a:cubicBezTo>
                        <a:cubicBezTo>
                          <a:pt x="14" y="7"/>
                          <a:pt x="13" y="7"/>
                          <a:pt x="13" y="8"/>
                        </a:cubicBezTo>
                        <a:cubicBezTo>
                          <a:pt x="12" y="9"/>
                          <a:pt x="11" y="9"/>
                          <a:pt x="10" y="10"/>
                        </a:cubicBezTo>
                        <a:cubicBezTo>
                          <a:pt x="7" y="11"/>
                          <a:pt x="7" y="12"/>
                          <a:pt x="7" y="12"/>
                        </a:cubicBezTo>
                        <a:cubicBezTo>
                          <a:pt x="8" y="16"/>
                          <a:pt x="6" y="20"/>
                          <a:pt x="2" y="25"/>
                        </a:cubicBezTo>
                        <a:cubicBezTo>
                          <a:pt x="0" y="28"/>
                          <a:pt x="1" y="32"/>
                          <a:pt x="2" y="36"/>
                        </a:cubicBezTo>
                        <a:cubicBezTo>
                          <a:pt x="2" y="36"/>
                          <a:pt x="2" y="36"/>
                          <a:pt x="2" y="36"/>
                        </a:cubicBezTo>
                        <a:cubicBezTo>
                          <a:pt x="2" y="37"/>
                          <a:pt x="2" y="37"/>
                          <a:pt x="2" y="37"/>
                        </a:cubicBezTo>
                        <a:cubicBezTo>
                          <a:pt x="2" y="37"/>
                          <a:pt x="2" y="37"/>
                          <a:pt x="2" y="3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8" name="Freeform 1650">
                    <a:extLst>
                      <a:ext uri="{FF2B5EF4-FFF2-40B4-BE49-F238E27FC236}">
                        <a16:creationId xmlns="" xmlns:a16="http://schemas.microsoft.com/office/drawing/2014/main" id="{036AF42D-188D-495D-92C6-26520B2058B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2" y="2782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1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9" name="Freeform 1651">
                    <a:extLst>
                      <a:ext uri="{FF2B5EF4-FFF2-40B4-BE49-F238E27FC236}">
                        <a16:creationId xmlns="" xmlns:a16="http://schemas.microsoft.com/office/drawing/2014/main" id="{614CE6D6-B69C-4C18-A291-8ED755C845B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0" y="2783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0" name="Freeform 1652">
                    <a:extLst>
                      <a:ext uri="{FF2B5EF4-FFF2-40B4-BE49-F238E27FC236}">
                        <a16:creationId xmlns="" xmlns:a16="http://schemas.microsoft.com/office/drawing/2014/main" id="{2A8897D0-FC62-4521-9A7B-CAC111BFE2B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5" y="2779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1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1" name="Freeform 1653">
                    <a:extLst>
                      <a:ext uri="{FF2B5EF4-FFF2-40B4-BE49-F238E27FC236}">
                        <a16:creationId xmlns="" xmlns:a16="http://schemas.microsoft.com/office/drawing/2014/main" id="{7E658205-588A-4970-B4D5-EE82FF69BAA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5" y="2803"/>
                    <a:ext cx="2" cy="10"/>
                  </a:xfrm>
                  <a:custGeom>
                    <a:gdLst>
                      <a:gd name="T0" fmla="*/ 2 w 2"/>
                      <a:gd name="T1" fmla="*/ 0 h 11"/>
                      <a:gd name="T2" fmla="*/ 2 w 2"/>
                      <a:gd name="T3" fmla="*/ 11 h 11"/>
                      <a:gd name="T4" fmla="*/ 2 w 2"/>
                      <a:gd name="T5" fmla="*/ 11 h 11"/>
                      <a:gd name="T6" fmla="*/ 2 w 2"/>
                      <a:gd name="T7" fmla="*/ 11 h 11"/>
                      <a:gd name="T8" fmla="*/ 2 w 2"/>
                      <a:gd name="T9" fmla="*/ 0 h 1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11">
                        <a:moveTo>
                          <a:pt x="2" y="0"/>
                        </a:moveTo>
                        <a:cubicBezTo>
                          <a:pt x="0" y="3"/>
                          <a:pt x="1" y="7"/>
                          <a:pt x="2" y="11"/>
                        </a:cubicBezTo>
                        <a:cubicBezTo>
                          <a:pt x="2" y="11"/>
                          <a:pt x="2" y="11"/>
                          <a:pt x="2" y="11"/>
                        </a:cubicBezTo>
                        <a:cubicBezTo>
                          <a:pt x="2" y="11"/>
                          <a:pt x="2" y="11"/>
                          <a:pt x="2" y="11"/>
                        </a:cubicBezTo>
                        <a:cubicBezTo>
                          <a:pt x="1" y="7"/>
                          <a:pt x="0" y="3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2" name="Freeform 1654">
                    <a:extLst>
                      <a:ext uri="{FF2B5EF4-FFF2-40B4-BE49-F238E27FC236}">
                        <a16:creationId xmlns="" xmlns:a16="http://schemas.microsoft.com/office/drawing/2014/main" id="{FFA359E8-2F8E-46AB-A14E-2B1B064100A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1" y="2835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3" name="Freeform 1655">
                    <a:extLst>
                      <a:ext uri="{FF2B5EF4-FFF2-40B4-BE49-F238E27FC236}">
                        <a16:creationId xmlns="" xmlns:a16="http://schemas.microsoft.com/office/drawing/2014/main" id="{86C87BEA-A75B-406B-80EF-EF0F9FF941C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2" y="2834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4" name="Freeform 1656">
                    <a:extLst>
                      <a:ext uri="{FF2B5EF4-FFF2-40B4-BE49-F238E27FC236}">
                        <a16:creationId xmlns="" xmlns:a16="http://schemas.microsoft.com/office/drawing/2014/main" id="{7006FEB5-D19E-4917-8A58-E729E275CAA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19" y="283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5" name="Freeform 1657">
                    <a:extLst>
                      <a:ext uri="{FF2B5EF4-FFF2-40B4-BE49-F238E27FC236}">
                        <a16:creationId xmlns="" xmlns:a16="http://schemas.microsoft.com/office/drawing/2014/main" id="{11EFEEB1-8B3B-4E7B-BCE6-89F2C4324AC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0" y="283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6" name="Freeform 1658">
                    <a:extLst>
                      <a:ext uri="{FF2B5EF4-FFF2-40B4-BE49-F238E27FC236}">
                        <a16:creationId xmlns="" xmlns:a16="http://schemas.microsoft.com/office/drawing/2014/main" id="{44A41707-CEDB-4484-B56D-D41E30BC5BE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18" y="2812"/>
                    <a:ext cx="156" cy="122"/>
                  </a:xfrm>
                  <a:custGeom>
                    <a:gdLst>
                      <a:gd name="T0" fmla="*/ 41 w 163"/>
                      <a:gd name="T1" fmla="*/ 8 h 127"/>
                      <a:gd name="T2" fmla="*/ 40 w 163"/>
                      <a:gd name="T3" fmla="*/ 11 h 127"/>
                      <a:gd name="T4" fmla="*/ 38 w 163"/>
                      <a:gd name="T5" fmla="*/ 14 h 127"/>
                      <a:gd name="T6" fmla="*/ 30 w 163"/>
                      <a:gd name="T7" fmla="*/ 25 h 127"/>
                      <a:gd name="T8" fmla="*/ 25 w 163"/>
                      <a:gd name="T9" fmla="*/ 33 h 127"/>
                      <a:gd name="T10" fmla="*/ 21 w 163"/>
                      <a:gd name="T11" fmla="*/ 44 h 127"/>
                      <a:gd name="T12" fmla="*/ 17 w 163"/>
                      <a:gd name="T13" fmla="*/ 47 h 127"/>
                      <a:gd name="T14" fmla="*/ 13 w 163"/>
                      <a:gd name="T15" fmla="*/ 58 h 127"/>
                      <a:gd name="T16" fmla="*/ 7 w 163"/>
                      <a:gd name="T17" fmla="*/ 72 h 127"/>
                      <a:gd name="T18" fmla="*/ 3 w 163"/>
                      <a:gd name="T19" fmla="*/ 73 h 127"/>
                      <a:gd name="T20" fmla="*/ 0 w 163"/>
                      <a:gd name="T21" fmla="*/ 78 h 127"/>
                      <a:gd name="T22" fmla="*/ 11 w 163"/>
                      <a:gd name="T23" fmla="*/ 84 h 127"/>
                      <a:gd name="T24" fmla="*/ 21 w 163"/>
                      <a:gd name="T25" fmla="*/ 96 h 127"/>
                      <a:gd name="T26" fmla="*/ 32 w 163"/>
                      <a:gd name="T27" fmla="*/ 104 h 127"/>
                      <a:gd name="T28" fmla="*/ 32 w 163"/>
                      <a:gd name="T29" fmla="*/ 111 h 127"/>
                      <a:gd name="T30" fmla="*/ 31 w 163"/>
                      <a:gd name="T31" fmla="*/ 114 h 127"/>
                      <a:gd name="T32" fmla="*/ 33 w 163"/>
                      <a:gd name="T33" fmla="*/ 114 h 127"/>
                      <a:gd name="T34" fmla="*/ 34 w 163"/>
                      <a:gd name="T35" fmla="*/ 115 h 127"/>
                      <a:gd name="T36" fmla="*/ 46 w 163"/>
                      <a:gd name="T37" fmla="*/ 117 h 127"/>
                      <a:gd name="T38" fmla="*/ 71 w 163"/>
                      <a:gd name="T39" fmla="*/ 127 h 127"/>
                      <a:gd name="T40" fmla="*/ 77 w 163"/>
                      <a:gd name="T41" fmla="*/ 121 h 127"/>
                      <a:gd name="T42" fmla="*/ 89 w 163"/>
                      <a:gd name="T43" fmla="*/ 120 h 127"/>
                      <a:gd name="T44" fmla="*/ 98 w 163"/>
                      <a:gd name="T45" fmla="*/ 120 h 127"/>
                      <a:gd name="T46" fmla="*/ 98 w 163"/>
                      <a:gd name="T47" fmla="*/ 119 h 127"/>
                      <a:gd name="T48" fmla="*/ 103 w 163"/>
                      <a:gd name="T49" fmla="*/ 118 h 127"/>
                      <a:gd name="T50" fmla="*/ 106 w 163"/>
                      <a:gd name="T51" fmla="*/ 118 h 127"/>
                      <a:gd name="T52" fmla="*/ 108 w 163"/>
                      <a:gd name="T53" fmla="*/ 118 h 127"/>
                      <a:gd name="T54" fmla="*/ 123 w 163"/>
                      <a:gd name="T55" fmla="*/ 110 h 127"/>
                      <a:gd name="T56" fmla="*/ 134 w 163"/>
                      <a:gd name="T57" fmla="*/ 109 h 127"/>
                      <a:gd name="T58" fmla="*/ 161 w 163"/>
                      <a:gd name="T59" fmla="*/ 79 h 127"/>
                      <a:gd name="T60" fmla="*/ 122 w 163"/>
                      <a:gd name="T61" fmla="*/ 68 h 127"/>
                      <a:gd name="T62" fmla="*/ 115 w 163"/>
                      <a:gd name="T63" fmla="*/ 61 h 127"/>
                      <a:gd name="T64" fmla="*/ 106 w 163"/>
                      <a:gd name="T65" fmla="*/ 49 h 127"/>
                      <a:gd name="T66" fmla="*/ 107 w 163"/>
                      <a:gd name="T67" fmla="*/ 47 h 127"/>
                      <a:gd name="T68" fmla="*/ 107 w 163"/>
                      <a:gd name="T69" fmla="*/ 46 h 127"/>
                      <a:gd name="T70" fmla="*/ 108 w 163"/>
                      <a:gd name="T71" fmla="*/ 45 h 127"/>
                      <a:gd name="T72" fmla="*/ 107 w 163"/>
                      <a:gd name="T73" fmla="*/ 45 h 127"/>
                      <a:gd name="T74" fmla="*/ 106 w 163"/>
                      <a:gd name="T75" fmla="*/ 44 h 127"/>
                      <a:gd name="T76" fmla="*/ 101 w 163"/>
                      <a:gd name="T77" fmla="*/ 46 h 127"/>
                      <a:gd name="T78" fmla="*/ 97 w 163"/>
                      <a:gd name="T79" fmla="*/ 32 h 127"/>
                      <a:gd name="T80" fmla="*/ 99 w 163"/>
                      <a:gd name="T81" fmla="*/ 31 h 127"/>
                      <a:gd name="T82" fmla="*/ 100 w 163"/>
                      <a:gd name="T83" fmla="*/ 29 h 127"/>
                      <a:gd name="T84" fmla="*/ 102 w 163"/>
                      <a:gd name="T85" fmla="*/ 27 h 127"/>
                      <a:gd name="T86" fmla="*/ 91 w 163"/>
                      <a:gd name="T87" fmla="*/ 15 h 127"/>
                      <a:gd name="T88" fmla="*/ 88 w 163"/>
                      <a:gd name="T89" fmla="*/ 12 h 127"/>
                      <a:gd name="T90" fmla="*/ 85 w 163"/>
                      <a:gd name="T91" fmla="*/ 9 h 127"/>
                      <a:gd name="T92" fmla="*/ 83 w 163"/>
                      <a:gd name="T93" fmla="*/ 7 h 127"/>
                      <a:gd name="T94" fmla="*/ 80 w 163"/>
                      <a:gd name="T95" fmla="*/ 4 h 127"/>
                      <a:gd name="T96" fmla="*/ 76 w 163"/>
                      <a:gd name="T97" fmla="*/ 5 h 127"/>
                      <a:gd name="T98" fmla="*/ 69 w 163"/>
                      <a:gd name="T99" fmla="*/ 4 h 127"/>
                      <a:gd name="T100" fmla="*/ 65 w 163"/>
                      <a:gd name="T101" fmla="*/ 4 h 127"/>
                      <a:gd name="T102" fmla="*/ 57 w 163"/>
                      <a:gd name="T103" fmla="*/ 2 h 127"/>
                      <a:gd name="T104" fmla="*/ 55 w 163"/>
                      <a:gd name="T105" fmla="*/ 0 h 127"/>
                      <a:gd name="T106" fmla="*/ 54 w 163"/>
                      <a:gd name="T107" fmla="*/ 3 h 127"/>
                      <a:gd name="T108" fmla="*/ 47 w 163"/>
                      <a:gd name="T109" fmla="*/ 6 h 127"/>
                      <a:gd name="T110" fmla="*/ 41 w 163"/>
                      <a:gd name="T111" fmla="*/ 6 h 127"/>
                      <a:gd name="T112" fmla="*/ 41 w 163"/>
                      <a:gd name="T113" fmla="*/ 6 h 12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" h="127">
                        <a:moveTo>
                          <a:pt x="41" y="8"/>
                        </a:move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1" y="9"/>
                          <a:pt x="40" y="9"/>
                          <a:pt x="40" y="10"/>
                        </a:cubicBezTo>
                        <a:cubicBezTo>
                          <a:pt x="40" y="10"/>
                          <a:pt x="40" y="11"/>
                          <a:pt x="40" y="11"/>
                        </a:cubicBezTo>
                        <a:cubicBezTo>
                          <a:pt x="40" y="11"/>
                          <a:pt x="40" y="12"/>
                          <a:pt x="39" y="12"/>
                        </a:cubicBezTo>
                        <a:cubicBezTo>
                          <a:pt x="39" y="13"/>
                          <a:pt x="39" y="13"/>
                          <a:pt x="38" y="14"/>
                        </a:cubicBezTo>
                        <a:cubicBezTo>
                          <a:pt x="38" y="15"/>
                          <a:pt x="37" y="17"/>
                          <a:pt x="37" y="17"/>
                        </a:cubicBezTo>
                        <a:cubicBezTo>
                          <a:pt x="37" y="21"/>
                          <a:pt x="33" y="25"/>
                          <a:pt x="30" y="25"/>
                        </a:cubicBezTo>
                        <a:cubicBezTo>
                          <a:pt x="30" y="25"/>
                          <a:pt x="29" y="27"/>
                          <a:pt x="28" y="28"/>
                        </a:cubicBezTo>
                        <a:cubicBezTo>
                          <a:pt x="27" y="30"/>
                          <a:pt x="26" y="31"/>
                          <a:pt x="25" y="33"/>
                        </a:cubicBezTo>
                        <a:cubicBezTo>
                          <a:pt x="24" y="34"/>
                          <a:pt x="24" y="35"/>
                          <a:pt x="23" y="37"/>
                        </a:cubicBezTo>
                        <a:cubicBezTo>
                          <a:pt x="23" y="40"/>
                          <a:pt x="23" y="42"/>
                          <a:pt x="21" y="44"/>
                        </a:cubicBezTo>
                        <a:cubicBezTo>
                          <a:pt x="20" y="45"/>
                          <a:pt x="19" y="45"/>
                          <a:pt x="18" y="46"/>
                        </a:cubicBezTo>
                        <a:cubicBezTo>
                          <a:pt x="17" y="46"/>
                          <a:pt x="17" y="46"/>
                          <a:pt x="17" y="47"/>
                        </a:cubicBezTo>
                        <a:cubicBezTo>
                          <a:pt x="18" y="49"/>
                          <a:pt x="17" y="51"/>
                          <a:pt x="15" y="53"/>
                        </a:cubicBezTo>
                        <a:cubicBezTo>
                          <a:pt x="14" y="55"/>
                          <a:pt x="13" y="56"/>
                          <a:pt x="13" y="58"/>
                        </a:cubicBezTo>
                        <a:cubicBezTo>
                          <a:pt x="13" y="58"/>
                          <a:pt x="13" y="70"/>
                          <a:pt x="11" y="72"/>
                        </a:cubicBezTo>
                        <a:cubicBezTo>
                          <a:pt x="10" y="73"/>
                          <a:pt x="9" y="73"/>
                          <a:pt x="7" y="72"/>
                        </a:cubicBezTo>
                        <a:cubicBezTo>
                          <a:pt x="7" y="72"/>
                          <a:pt x="6" y="72"/>
                          <a:pt x="5" y="72"/>
                        </a:cubicBezTo>
                        <a:cubicBezTo>
                          <a:pt x="3" y="72"/>
                          <a:pt x="3" y="73"/>
                          <a:pt x="3" y="73"/>
                        </a:cubicBezTo>
                        <a:cubicBezTo>
                          <a:pt x="3" y="75"/>
                          <a:pt x="2" y="76"/>
                          <a:pt x="1" y="77"/>
                        </a:cubicBezTo>
                        <a:cubicBezTo>
                          <a:pt x="1" y="77"/>
                          <a:pt x="0" y="78"/>
                          <a:pt x="0" y="78"/>
                        </a:cubicBezTo>
                        <a:cubicBezTo>
                          <a:pt x="1" y="78"/>
                          <a:pt x="3" y="79"/>
                          <a:pt x="4" y="79"/>
                        </a:cubicBezTo>
                        <a:cubicBezTo>
                          <a:pt x="7" y="80"/>
                          <a:pt x="10" y="81"/>
                          <a:pt x="11" y="84"/>
                        </a:cubicBezTo>
                        <a:cubicBezTo>
                          <a:pt x="12" y="85"/>
                          <a:pt x="13" y="86"/>
                          <a:pt x="14" y="88"/>
                        </a:cubicBezTo>
                        <a:cubicBezTo>
                          <a:pt x="17" y="90"/>
                          <a:pt x="19" y="93"/>
                          <a:pt x="21" y="96"/>
                        </a:cubicBezTo>
                        <a:cubicBezTo>
                          <a:pt x="23" y="101"/>
                          <a:pt x="27" y="103"/>
                          <a:pt x="29" y="103"/>
                        </a:cubicBezTo>
                        <a:cubicBezTo>
                          <a:pt x="30" y="103"/>
                          <a:pt x="31" y="104"/>
                          <a:pt x="32" y="104"/>
                        </a:cubicBezTo>
                        <a:cubicBezTo>
                          <a:pt x="32" y="105"/>
                          <a:pt x="32" y="106"/>
                          <a:pt x="32" y="107"/>
                        </a:cubicBezTo>
                        <a:cubicBezTo>
                          <a:pt x="32" y="108"/>
                          <a:pt x="32" y="109"/>
                          <a:pt x="32" y="111"/>
                        </a:cubicBezTo>
                        <a:cubicBezTo>
                          <a:pt x="32" y="112"/>
                          <a:pt x="32" y="112"/>
                          <a:pt x="32" y="113"/>
                        </a:cubicBezTo>
                        <a:cubicBezTo>
                          <a:pt x="31" y="113"/>
                          <a:pt x="31" y="114"/>
                          <a:pt x="31" y="114"/>
                        </a:cubicBezTo>
                        <a:cubicBezTo>
                          <a:pt x="32" y="114"/>
                          <a:pt x="32" y="114"/>
                          <a:pt x="32" y="114"/>
                        </a:cubicBezTo>
                        <a:cubicBezTo>
                          <a:pt x="33" y="114"/>
                          <a:pt x="33" y="114"/>
                          <a:pt x="33" y="114"/>
                        </a:cubicBezTo>
                        <a:cubicBezTo>
                          <a:pt x="33" y="114"/>
                          <a:pt x="33" y="115"/>
                          <a:pt x="33" y="115"/>
                        </a:cubicBezTo>
                        <a:cubicBezTo>
                          <a:pt x="34" y="115"/>
                          <a:pt x="34" y="115"/>
                          <a:pt x="34" y="115"/>
                        </a:cubicBezTo>
                        <a:cubicBezTo>
                          <a:pt x="34" y="115"/>
                          <a:pt x="36" y="115"/>
                          <a:pt x="37" y="115"/>
                        </a:cubicBezTo>
                        <a:cubicBezTo>
                          <a:pt x="40" y="115"/>
                          <a:pt x="44" y="116"/>
                          <a:pt x="46" y="117"/>
                        </a:cubicBezTo>
                        <a:cubicBezTo>
                          <a:pt x="48" y="120"/>
                          <a:pt x="56" y="124"/>
                          <a:pt x="57" y="124"/>
                        </a:cubicBezTo>
                        <a:cubicBezTo>
                          <a:pt x="59" y="124"/>
                          <a:pt x="68" y="125"/>
                          <a:pt x="71" y="127"/>
                        </a:cubicBezTo>
                        <a:cubicBezTo>
                          <a:pt x="71" y="126"/>
                          <a:pt x="72" y="126"/>
                          <a:pt x="72" y="125"/>
                        </a:cubicBezTo>
                        <a:cubicBezTo>
                          <a:pt x="73" y="124"/>
                          <a:pt x="75" y="122"/>
                          <a:pt x="77" y="121"/>
                        </a:cubicBezTo>
                        <a:cubicBezTo>
                          <a:pt x="80" y="119"/>
                          <a:pt x="83" y="118"/>
                          <a:pt x="86" y="118"/>
                        </a:cubicBezTo>
                        <a:cubicBezTo>
                          <a:pt x="88" y="118"/>
                          <a:pt x="89" y="119"/>
                          <a:pt x="89" y="120"/>
                        </a:cubicBezTo>
                        <a:cubicBezTo>
                          <a:pt x="90" y="121"/>
                          <a:pt x="91" y="122"/>
                          <a:pt x="92" y="121"/>
                        </a:cubicBezTo>
                        <a:cubicBezTo>
                          <a:pt x="93" y="121"/>
                          <a:pt x="96" y="120"/>
                          <a:pt x="98" y="120"/>
                        </a:cubicBezTo>
                        <a:cubicBezTo>
                          <a:pt x="98" y="120"/>
                          <a:pt x="98" y="120"/>
                          <a:pt x="98" y="120"/>
                        </a:cubicBezTo>
                        <a:cubicBezTo>
                          <a:pt x="98" y="119"/>
                          <a:pt x="98" y="119"/>
                          <a:pt x="98" y="119"/>
                        </a:cubicBezTo>
                        <a:cubicBezTo>
                          <a:pt x="98" y="119"/>
                          <a:pt x="98" y="119"/>
                          <a:pt x="98" y="119"/>
                        </a:cubicBezTo>
                        <a:cubicBezTo>
                          <a:pt x="103" y="118"/>
                          <a:pt x="103" y="118"/>
                          <a:pt x="103" y="118"/>
                        </a:cubicBezTo>
                        <a:cubicBezTo>
                          <a:pt x="103" y="118"/>
                          <a:pt x="103" y="118"/>
                          <a:pt x="103" y="118"/>
                        </a:cubicBezTo>
                        <a:cubicBezTo>
                          <a:pt x="104" y="118"/>
                          <a:pt x="105" y="118"/>
                          <a:pt x="106" y="118"/>
                        </a:cubicBezTo>
                        <a:cubicBezTo>
                          <a:pt x="106" y="118"/>
                          <a:pt x="107" y="118"/>
                          <a:pt x="108" y="118"/>
                        </a:cubicBezTo>
                        <a:cubicBezTo>
                          <a:pt x="108" y="118"/>
                          <a:pt x="108" y="118"/>
                          <a:pt x="108" y="118"/>
                        </a:cubicBezTo>
                        <a:cubicBezTo>
                          <a:pt x="108" y="118"/>
                          <a:pt x="109" y="117"/>
                          <a:pt x="110" y="116"/>
                        </a:cubicBezTo>
                        <a:cubicBezTo>
                          <a:pt x="113" y="114"/>
                          <a:pt x="117" y="110"/>
                          <a:pt x="123" y="110"/>
                        </a:cubicBezTo>
                        <a:cubicBezTo>
                          <a:pt x="124" y="110"/>
                          <a:pt x="126" y="110"/>
                          <a:pt x="127" y="110"/>
                        </a:cubicBezTo>
                        <a:cubicBezTo>
                          <a:pt x="130" y="110"/>
                          <a:pt x="132" y="111"/>
                          <a:pt x="134" y="109"/>
                        </a:cubicBezTo>
                        <a:cubicBezTo>
                          <a:pt x="136" y="106"/>
                          <a:pt x="157" y="85"/>
                          <a:pt x="163" y="79"/>
                        </a:cubicBezTo>
                        <a:cubicBezTo>
                          <a:pt x="162" y="79"/>
                          <a:pt x="162" y="79"/>
                          <a:pt x="161" y="79"/>
                        </a:cubicBezTo>
                        <a:cubicBezTo>
                          <a:pt x="159" y="79"/>
                          <a:pt x="154" y="79"/>
                          <a:pt x="145" y="76"/>
                        </a:cubicBezTo>
                        <a:cubicBezTo>
                          <a:pt x="137" y="73"/>
                          <a:pt x="125" y="68"/>
                          <a:pt x="122" y="68"/>
                        </a:cubicBezTo>
                        <a:cubicBezTo>
                          <a:pt x="121" y="67"/>
                          <a:pt x="119" y="66"/>
                          <a:pt x="117" y="64"/>
                        </a:cubicBezTo>
                        <a:cubicBezTo>
                          <a:pt x="116" y="63"/>
                          <a:pt x="115" y="61"/>
                          <a:pt x="115" y="61"/>
                        </a:cubicBezTo>
                        <a:cubicBezTo>
                          <a:pt x="111" y="59"/>
                          <a:pt x="107" y="51"/>
                          <a:pt x="107" y="50"/>
                        </a:cubicBezTo>
                        <a:cubicBezTo>
                          <a:pt x="106" y="49"/>
                          <a:pt x="106" y="49"/>
                          <a:pt x="106" y="49"/>
                        </a:cubicBezTo>
                        <a:cubicBezTo>
                          <a:pt x="106" y="49"/>
                          <a:pt x="106" y="49"/>
                          <a:pt x="106" y="49"/>
                        </a:cubicBezTo>
                        <a:cubicBezTo>
                          <a:pt x="106" y="48"/>
                          <a:pt x="106" y="48"/>
                          <a:pt x="107" y="47"/>
                        </a:cubicBezTo>
                        <a:cubicBezTo>
                          <a:pt x="107" y="47"/>
                          <a:pt x="107" y="47"/>
                          <a:pt x="107" y="47"/>
                        </a:cubicBezTo>
                        <a:cubicBezTo>
                          <a:pt x="107" y="47"/>
                          <a:pt x="107" y="46"/>
                          <a:pt x="107" y="46"/>
                        </a:cubicBezTo>
                        <a:cubicBezTo>
                          <a:pt x="107" y="46"/>
                          <a:pt x="107" y="45"/>
                          <a:pt x="107" y="45"/>
                        </a:cubicBezTo>
                        <a:cubicBezTo>
                          <a:pt x="107" y="45"/>
                          <a:pt x="107" y="45"/>
                          <a:pt x="108" y="45"/>
                        </a:cubicBezTo>
                        <a:cubicBezTo>
                          <a:pt x="107" y="45"/>
                          <a:pt x="107" y="45"/>
                          <a:pt x="107" y="45"/>
                        </a:cubicBezTo>
                        <a:cubicBezTo>
                          <a:pt x="107" y="45"/>
                          <a:pt x="107" y="45"/>
                          <a:pt x="107" y="45"/>
                        </a:cubicBezTo>
                        <a:cubicBezTo>
                          <a:pt x="107" y="45"/>
                          <a:pt x="107" y="44"/>
                          <a:pt x="107" y="44"/>
                        </a:cubicBezTo>
                        <a:cubicBezTo>
                          <a:pt x="106" y="44"/>
                          <a:pt x="106" y="44"/>
                          <a:pt x="106" y="44"/>
                        </a:cubicBezTo>
                        <a:cubicBezTo>
                          <a:pt x="106" y="44"/>
                          <a:pt x="106" y="44"/>
                          <a:pt x="106" y="45"/>
                        </a:cubicBezTo>
                        <a:cubicBezTo>
                          <a:pt x="104" y="46"/>
                          <a:pt x="102" y="46"/>
                          <a:pt x="101" y="46"/>
                        </a:cubicBezTo>
                        <a:cubicBezTo>
                          <a:pt x="98" y="46"/>
                          <a:pt x="97" y="45"/>
                          <a:pt x="97" y="44"/>
                        </a:cubicBezTo>
                        <a:cubicBezTo>
                          <a:pt x="96" y="43"/>
                          <a:pt x="94" y="36"/>
                          <a:pt x="97" y="32"/>
                        </a:cubicBezTo>
                        <a:cubicBezTo>
                          <a:pt x="98" y="32"/>
                          <a:pt x="98" y="31"/>
                          <a:pt x="99" y="31"/>
                        </a:cubicBezTo>
                        <a:cubicBezTo>
                          <a:pt x="99" y="31"/>
                          <a:pt x="99" y="31"/>
                          <a:pt x="99" y="31"/>
                        </a:cubicBezTo>
                        <a:cubicBezTo>
                          <a:pt x="99" y="30"/>
                          <a:pt x="100" y="30"/>
                          <a:pt x="100" y="29"/>
                        </a:cubicBezTo>
                        <a:cubicBezTo>
                          <a:pt x="100" y="29"/>
                          <a:pt x="100" y="29"/>
                          <a:pt x="100" y="29"/>
                        </a:cubicBezTo>
                        <a:cubicBezTo>
                          <a:pt x="101" y="28"/>
                          <a:pt x="101" y="27"/>
                          <a:pt x="101" y="27"/>
                        </a:cubicBezTo>
                        <a:cubicBezTo>
                          <a:pt x="101" y="27"/>
                          <a:pt x="101" y="27"/>
                          <a:pt x="102" y="27"/>
                        </a:cubicBezTo>
                        <a:cubicBezTo>
                          <a:pt x="102" y="26"/>
                          <a:pt x="102" y="26"/>
                          <a:pt x="102" y="26"/>
                        </a:cubicBezTo>
                        <a:cubicBezTo>
                          <a:pt x="98" y="22"/>
                          <a:pt x="95" y="18"/>
                          <a:pt x="91" y="15"/>
                        </a:cubicBezTo>
                        <a:cubicBezTo>
                          <a:pt x="91" y="15"/>
                          <a:pt x="91" y="15"/>
                          <a:pt x="91" y="15"/>
                        </a:cubicBezTo>
                        <a:cubicBezTo>
                          <a:pt x="90" y="14"/>
                          <a:pt x="89" y="13"/>
                          <a:pt x="88" y="12"/>
                        </a:cubicBezTo>
                        <a:cubicBezTo>
                          <a:pt x="88" y="12"/>
                          <a:pt x="88" y="12"/>
                          <a:pt x="88" y="12"/>
                        </a:cubicBezTo>
                        <a:cubicBezTo>
                          <a:pt x="87" y="11"/>
                          <a:pt x="86" y="10"/>
                          <a:pt x="85" y="9"/>
                        </a:cubicBezTo>
                        <a:cubicBezTo>
                          <a:pt x="85" y="9"/>
                          <a:pt x="85" y="9"/>
                          <a:pt x="85" y="9"/>
                        </a:cubicBezTo>
                        <a:cubicBezTo>
                          <a:pt x="84" y="8"/>
                          <a:pt x="84" y="7"/>
                          <a:pt x="83" y="7"/>
                        </a:cubicBezTo>
                        <a:cubicBezTo>
                          <a:pt x="83" y="7"/>
                          <a:pt x="83" y="7"/>
                          <a:pt x="83" y="7"/>
                        </a:cubicBezTo>
                        <a:cubicBezTo>
                          <a:pt x="81" y="5"/>
                          <a:pt x="80" y="5"/>
                          <a:pt x="80" y="4"/>
                        </a:cubicBezTo>
                        <a:cubicBezTo>
                          <a:pt x="80" y="4"/>
                          <a:pt x="80" y="4"/>
                          <a:pt x="79" y="4"/>
                        </a:cubicBezTo>
                        <a:cubicBezTo>
                          <a:pt x="78" y="4"/>
                          <a:pt x="77" y="4"/>
                          <a:pt x="76" y="5"/>
                        </a:cubicBezTo>
                        <a:cubicBezTo>
                          <a:pt x="74" y="5"/>
                          <a:pt x="73" y="5"/>
                          <a:pt x="72" y="5"/>
                        </a:cubicBezTo>
                        <a:cubicBezTo>
                          <a:pt x="70" y="5"/>
                          <a:pt x="69" y="5"/>
                          <a:pt x="69" y="4"/>
                        </a:cubicBezTo>
                        <a:cubicBezTo>
                          <a:pt x="68" y="4"/>
                          <a:pt x="68" y="4"/>
                          <a:pt x="67" y="4"/>
                        </a:cubicBezTo>
                        <a:cubicBezTo>
                          <a:pt x="67" y="4"/>
                          <a:pt x="67" y="4"/>
                          <a:pt x="65" y="4"/>
                        </a:cubicBezTo>
                        <a:cubicBezTo>
                          <a:pt x="64" y="5"/>
                          <a:pt x="63" y="5"/>
                          <a:pt x="62" y="5"/>
                        </a:cubicBezTo>
                        <a:cubicBezTo>
                          <a:pt x="60" y="5"/>
                          <a:pt x="58" y="3"/>
                          <a:pt x="57" y="2"/>
                        </a:cubicBezTo>
                        <a:cubicBezTo>
                          <a:pt x="57" y="2"/>
                          <a:pt x="56" y="2"/>
                          <a:pt x="56" y="1"/>
                        </a:cubicBezTo>
                        <a:cubicBezTo>
                          <a:pt x="55" y="0"/>
                          <a:pt x="55" y="0"/>
                          <a:pt x="55" y="0"/>
                        </a:cubicBezTo>
                        <a:cubicBezTo>
                          <a:pt x="55" y="0"/>
                          <a:pt x="54" y="1"/>
                          <a:pt x="54" y="2"/>
                        </a:cubicBezTo>
                        <a:cubicBezTo>
                          <a:pt x="54" y="2"/>
                          <a:pt x="54" y="2"/>
                          <a:pt x="54" y="3"/>
                        </a:cubicBezTo>
                        <a:cubicBezTo>
                          <a:pt x="53" y="5"/>
                          <a:pt x="52" y="7"/>
                          <a:pt x="50" y="7"/>
                        </a:cubicBezTo>
                        <a:cubicBezTo>
                          <a:pt x="49" y="7"/>
                          <a:pt x="48" y="7"/>
                          <a:pt x="47" y="6"/>
                        </a:cubicBezTo>
                        <a:cubicBezTo>
                          <a:pt x="47" y="6"/>
                          <a:pt x="47" y="6"/>
                          <a:pt x="44" y="6"/>
                        </a:cubicBezTo>
                        <a:cubicBezTo>
                          <a:pt x="43" y="6"/>
                          <a:pt x="42" y="6"/>
                          <a:pt x="41" y="6"/>
                        </a:cubicBezTo>
                        <a:cubicBezTo>
                          <a:pt x="41" y="6"/>
                          <a:pt x="41" y="6"/>
                          <a:pt x="41" y="6"/>
                        </a:cubicBezTo>
                        <a:cubicBezTo>
                          <a:pt x="41" y="6"/>
                          <a:pt x="41" y="6"/>
                          <a:pt x="41" y="6"/>
                        </a:cubicBezTo>
                        <a:cubicBezTo>
                          <a:pt x="41" y="7"/>
                          <a:pt x="41" y="7"/>
                          <a:pt x="41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7" name="Freeform 1659">
                    <a:extLst>
                      <a:ext uri="{FF2B5EF4-FFF2-40B4-BE49-F238E27FC236}">
                        <a16:creationId xmlns="" xmlns:a16="http://schemas.microsoft.com/office/drawing/2014/main" id="{2FD405CE-0003-455B-A082-5134F116D66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0" y="285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8" name="Freeform 1660">
                    <a:extLst>
                      <a:ext uri="{FF2B5EF4-FFF2-40B4-BE49-F238E27FC236}">
                        <a16:creationId xmlns="" xmlns:a16="http://schemas.microsoft.com/office/drawing/2014/main" id="{DE828EBA-10CA-42F4-9D7E-8189B851B4F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19" y="285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9" name="Freeform 1661">
                    <a:extLst>
                      <a:ext uri="{FF2B5EF4-FFF2-40B4-BE49-F238E27FC236}">
                        <a16:creationId xmlns="" xmlns:a16="http://schemas.microsoft.com/office/drawing/2014/main" id="{E502FC0A-DACA-41C7-B01E-7AAA2F2DCF1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0" y="2855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0" name="Freeform 1662">
                    <a:extLst>
                      <a:ext uri="{FF2B5EF4-FFF2-40B4-BE49-F238E27FC236}">
                        <a16:creationId xmlns="" xmlns:a16="http://schemas.microsoft.com/office/drawing/2014/main" id="{27B25557-9D97-4C07-A039-611AED07E92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12" y="2926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1" name="Freeform 1663">
                    <a:extLst>
                      <a:ext uri="{FF2B5EF4-FFF2-40B4-BE49-F238E27FC236}">
                        <a16:creationId xmlns="" xmlns:a16="http://schemas.microsoft.com/office/drawing/2014/main" id="{C441B2D8-3FAD-41FB-BB75-3EF290E61F8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6" y="2820"/>
                    <a:ext cx="1" cy="2"/>
                  </a:xfrm>
                  <a:custGeom>
                    <a:gdLst>
                      <a:gd name="T0" fmla="*/ 0 w 1"/>
                      <a:gd name="T1" fmla="*/ 2 h 2"/>
                      <a:gd name="T2" fmla="*/ 1 w 1"/>
                      <a:gd name="T3" fmla="*/ 0 h 2"/>
                      <a:gd name="T4" fmla="*/ 0 w 1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0" y="2"/>
                        </a:moveTo>
                        <a:cubicBezTo>
                          <a:pt x="0" y="1"/>
                          <a:pt x="1" y="1"/>
                          <a:pt x="1" y="0"/>
                        </a:cubicBezTo>
                        <a:cubicBezTo>
                          <a:pt x="1" y="1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2" name="Freeform 1664">
                    <a:extLst>
                      <a:ext uri="{FF2B5EF4-FFF2-40B4-BE49-F238E27FC236}">
                        <a16:creationId xmlns="" xmlns:a16="http://schemas.microsoft.com/office/drawing/2014/main" id="{D5D135C5-B5F4-4AB5-936A-65991E33AD0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7" y="2920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0 w 1"/>
                      <a:gd name="T3" fmla="*/ 1 h 1"/>
                      <a:gd name="T4" fmla="*/ 1 w 1"/>
                      <a:gd name="T5" fmla="*/ 0 h 1"/>
                      <a:gd name="T6" fmla="*/ 0 w 1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1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3" name="Freeform 1665">
                    <a:extLst>
                      <a:ext uri="{FF2B5EF4-FFF2-40B4-BE49-F238E27FC236}">
                        <a16:creationId xmlns="" xmlns:a16="http://schemas.microsoft.com/office/drawing/2014/main" id="{1F8F36D9-8962-4678-8FC4-22786FB4E5C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8" y="2915"/>
                    <a:ext cx="0" cy="3"/>
                  </a:xfrm>
                  <a:custGeom>
                    <a:gdLst>
                      <a:gd name="T0" fmla="*/ 0 h 4"/>
                      <a:gd name="T1" fmla="*/ 4 h 4"/>
                      <a:gd name="T2" fmla="*/ 0 h 4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4">
                        <a:moveTo>
                          <a:pt x="0" y="0"/>
                        </a:moveTo>
                        <a:cubicBezTo>
                          <a:pt x="0" y="1"/>
                          <a:pt x="0" y="2"/>
                          <a:pt x="0" y="4"/>
                        </a:cubicBezTo>
                        <a:cubicBezTo>
                          <a:pt x="0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4" name="Freeform 1666">
                    <a:extLst>
                      <a:ext uri="{FF2B5EF4-FFF2-40B4-BE49-F238E27FC236}">
                        <a16:creationId xmlns="" xmlns:a16="http://schemas.microsoft.com/office/drawing/2014/main" id="{7A5990F4-B031-4CD9-88A5-A94A0F915D6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5" y="2823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1"/>
                          <a:pt x="1" y="0"/>
                          <a:pt x="1" y="0"/>
                        </a:cubicBezTo>
                        <a:cubicBezTo>
                          <a:pt x="1" y="0"/>
                          <a:pt x="1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5" name="Freeform 1667">
                    <a:extLst>
                      <a:ext uri="{FF2B5EF4-FFF2-40B4-BE49-F238E27FC236}">
                        <a16:creationId xmlns="" xmlns:a16="http://schemas.microsoft.com/office/drawing/2014/main" id="{18A77F50-7A95-475B-8445-B987F399E41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7" y="2818"/>
                    <a:ext cx="0" cy="2"/>
                  </a:xfrm>
                  <a:custGeom>
                    <a:gdLst>
                      <a:gd name="T0" fmla="*/ 2 h 2"/>
                      <a:gd name="T1" fmla="*/ 0 h 2"/>
                      <a:gd name="T2" fmla="*/ 2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2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6" name="Freeform 1668">
                    <a:extLst>
                      <a:ext uri="{FF2B5EF4-FFF2-40B4-BE49-F238E27FC236}">
                        <a16:creationId xmlns="" xmlns:a16="http://schemas.microsoft.com/office/drawing/2014/main" id="{3CE58306-5648-4FAA-AB6E-6FBFBD850F6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15" y="2837"/>
                    <a:ext cx="0" cy="1"/>
                  </a:xfrm>
                  <a:custGeom>
                    <a:gdLst>
                      <a:gd name="T0" fmla="*/ 0 h 1"/>
                      <a:gd name="T1" fmla="*/ 0 h 1"/>
                      <a:gd name="T2" fmla="*/ 1 h 1"/>
                      <a:gd name="T3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7" name="Freeform 1669">
                    <a:extLst>
                      <a:ext uri="{FF2B5EF4-FFF2-40B4-BE49-F238E27FC236}">
                        <a16:creationId xmlns="" xmlns:a16="http://schemas.microsoft.com/office/drawing/2014/main" id="{2C66A520-6D1A-426B-95E1-6B8688EDFF1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12" y="2840"/>
                    <a:ext cx="1" cy="2"/>
                  </a:xfrm>
                  <a:custGeom>
                    <a:gdLst>
                      <a:gd name="T0" fmla="*/ 1 w 1"/>
                      <a:gd name="T1" fmla="*/ 0 h 2"/>
                      <a:gd name="T2" fmla="*/ 0 w 1"/>
                      <a:gd name="T3" fmla="*/ 2 h 2"/>
                      <a:gd name="T4" fmla="*/ 1 w 1"/>
                      <a:gd name="T5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1" y="0"/>
                        </a:moveTo>
                        <a:cubicBezTo>
                          <a:pt x="1" y="1"/>
                          <a:pt x="0" y="1"/>
                          <a:pt x="0" y="2"/>
                        </a:cubicBezTo>
                        <a:cubicBezTo>
                          <a:pt x="0" y="1"/>
                          <a:pt x="1" y="1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8" name="Freeform 1670">
                    <a:extLst>
                      <a:ext uri="{FF2B5EF4-FFF2-40B4-BE49-F238E27FC236}">
                        <a16:creationId xmlns="" xmlns:a16="http://schemas.microsoft.com/office/drawing/2014/main" id="{1ED2D12E-04C0-464F-B856-4EDE747D090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0" y="2855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  <a:gd name="T3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9" name="Freeform 1671">
                    <a:extLst>
                      <a:ext uri="{FF2B5EF4-FFF2-40B4-BE49-F238E27FC236}">
                        <a16:creationId xmlns="" xmlns:a16="http://schemas.microsoft.com/office/drawing/2014/main" id="{17C2E5B0-78E9-47D8-AB23-B896C648CC0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0" y="2854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0" name="Freeform 1672">
                    <a:extLst>
                      <a:ext uri="{FF2B5EF4-FFF2-40B4-BE49-F238E27FC236}">
                        <a16:creationId xmlns="" xmlns:a16="http://schemas.microsoft.com/office/drawing/2014/main" id="{AEEEE23E-BC5B-4E03-AEC8-63A5111626B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11" y="2842"/>
                    <a:ext cx="1" cy="1"/>
                  </a:xfrm>
                  <a:custGeom>
                    <a:gdLst>
                      <a:gd name="T0" fmla="*/ 2 w 2"/>
                      <a:gd name="T1" fmla="*/ 0 h 1"/>
                      <a:gd name="T2" fmla="*/ 0 w 2"/>
                      <a:gd name="T3" fmla="*/ 1 h 1"/>
                      <a:gd name="T4" fmla="*/ 2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0"/>
                        </a:moveTo>
                        <a:cubicBezTo>
                          <a:pt x="1" y="0"/>
                          <a:pt x="1" y="1"/>
                          <a:pt x="0" y="1"/>
                        </a:cubicBezTo>
                        <a:cubicBezTo>
                          <a:pt x="1" y="1"/>
                          <a:pt x="1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1" name="Freeform 1673">
                    <a:extLst>
                      <a:ext uri="{FF2B5EF4-FFF2-40B4-BE49-F238E27FC236}">
                        <a16:creationId xmlns="" xmlns:a16="http://schemas.microsoft.com/office/drawing/2014/main" id="{5E26673D-321A-4476-9CAC-C7D8F3A08B9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13" y="2838"/>
                    <a:ext cx="1" cy="2"/>
                  </a:xfrm>
                  <a:custGeom>
                    <a:gdLst>
                      <a:gd name="T0" fmla="*/ 1 w 1"/>
                      <a:gd name="T1" fmla="*/ 0 h 2"/>
                      <a:gd name="T2" fmla="*/ 0 w 1"/>
                      <a:gd name="T3" fmla="*/ 2 h 2"/>
                      <a:gd name="T4" fmla="*/ 1 w 1"/>
                      <a:gd name="T5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1" y="0"/>
                        </a:moveTo>
                        <a:cubicBezTo>
                          <a:pt x="1" y="0"/>
                          <a:pt x="1" y="1"/>
                          <a:pt x="0" y="2"/>
                        </a:cubicBezTo>
                        <a:cubicBezTo>
                          <a:pt x="1" y="1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2" name="Freeform 1674">
                    <a:extLst>
                      <a:ext uri="{FF2B5EF4-FFF2-40B4-BE49-F238E27FC236}">
                        <a16:creationId xmlns="" xmlns:a16="http://schemas.microsoft.com/office/drawing/2014/main" id="{054347F1-7473-4D24-8F99-29459057B65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97" y="281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3" name="Freeform 1675">
                    <a:extLst>
                      <a:ext uri="{FF2B5EF4-FFF2-40B4-BE49-F238E27FC236}">
                        <a16:creationId xmlns="" xmlns:a16="http://schemas.microsoft.com/office/drawing/2014/main" id="{BBB45DE2-078B-4B43-9DE7-C99C9581995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82" y="2816"/>
                    <a:ext cx="2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4" name="Freeform 1676">
                    <a:extLst>
                      <a:ext uri="{FF2B5EF4-FFF2-40B4-BE49-F238E27FC236}">
                        <a16:creationId xmlns="" xmlns:a16="http://schemas.microsoft.com/office/drawing/2014/main" id="{F332E50D-990B-492F-BFDC-2FC82408BF3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99" y="282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5" name="Freeform 1677">
                    <a:extLst>
                      <a:ext uri="{FF2B5EF4-FFF2-40B4-BE49-F238E27FC236}">
                        <a16:creationId xmlns="" xmlns:a16="http://schemas.microsoft.com/office/drawing/2014/main" id="{2D92A4DC-602F-4F7F-B5B9-DEEA5E5F8AC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05" y="282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6" name="Freeform 1678">
                    <a:extLst>
                      <a:ext uri="{FF2B5EF4-FFF2-40B4-BE49-F238E27FC236}">
                        <a16:creationId xmlns="" xmlns:a16="http://schemas.microsoft.com/office/drawing/2014/main" id="{11699655-0102-47BD-9FAB-6DAD8280E4B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02" y="282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7" name="Freeform 1679">
                    <a:extLst>
                      <a:ext uri="{FF2B5EF4-FFF2-40B4-BE49-F238E27FC236}">
                        <a16:creationId xmlns="" xmlns:a16="http://schemas.microsoft.com/office/drawing/2014/main" id="{807C4BB2-FC09-4666-8250-F2071AABB6C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7" y="281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8" name="Freeform 1680">
                    <a:extLst>
                      <a:ext uri="{FF2B5EF4-FFF2-40B4-BE49-F238E27FC236}">
                        <a16:creationId xmlns="" xmlns:a16="http://schemas.microsoft.com/office/drawing/2014/main" id="{75F87ED9-ABB5-4750-BCC6-2520B2F5B72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6" y="2815"/>
                    <a:ext cx="3" cy="4"/>
                  </a:xfrm>
                  <a:custGeom>
                    <a:gdLst>
                      <a:gd name="T0" fmla="*/ 4 w 4"/>
                      <a:gd name="T1" fmla="*/ 0 h 4"/>
                      <a:gd name="T2" fmla="*/ 0 w 4"/>
                      <a:gd name="T3" fmla="*/ 4 h 4"/>
                      <a:gd name="T4" fmla="*/ 4 w 4"/>
                      <a:gd name="T5" fmla="*/ 0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4" h="4">
                        <a:moveTo>
                          <a:pt x="4" y="0"/>
                        </a:moveTo>
                        <a:cubicBezTo>
                          <a:pt x="3" y="2"/>
                          <a:pt x="2" y="4"/>
                          <a:pt x="0" y="4"/>
                        </a:cubicBezTo>
                        <a:cubicBezTo>
                          <a:pt x="2" y="4"/>
                          <a:pt x="3" y="2"/>
                          <a:pt x="4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9" name="Freeform 1681">
                    <a:extLst>
                      <a:ext uri="{FF2B5EF4-FFF2-40B4-BE49-F238E27FC236}">
                        <a16:creationId xmlns="" xmlns:a16="http://schemas.microsoft.com/office/drawing/2014/main" id="{54A55312-4CB8-4F6B-9F08-5001A535490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1" y="2640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  <a:gd name="T3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0" name="Freeform 1682">
                    <a:extLst>
                      <a:ext uri="{FF2B5EF4-FFF2-40B4-BE49-F238E27FC236}">
                        <a16:creationId xmlns="" xmlns:a16="http://schemas.microsoft.com/office/drawing/2014/main" id="{116A9CA7-2EE1-44D8-B914-0800455123E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2" y="2634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1" name="Freeform 1683">
                    <a:extLst>
                      <a:ext uri="{FF2B5EF4-FFF2-40B4-BE49-F238E27FC236}">
                        <a16:creationId xmlns="" xmlns:a16="http://schemas.microsoft.com/office/drawing/2014/main" id="{F0E62CE0-BAAC-4688-9D40-4933A7DFCD3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2" y="2637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2" name="Freeform 1684">
                    <a:extLst>
                      <a:ext uri="{FF2B5EF4-FFF2-40B4-BE49-F238E27FC236}">
                        <a16:creationId xmlns="" xmlns:a16="http://schemas.microsoft.com/office/drawing/2014/main" id="{9E9DA8D2-0535-41E2-A2D6-0362947324F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38" y="2645"/>
                    <a:ext cx="1" cy="2"/>
                  </a:xfrm>
                  <a:custGeom>
                    <a:gdLst>
                      <a:gd name="T0" fmla="*/ 0 w 1"/>
                      <a:gd name="T1" fmla="*/ 2 h 2"/>
                      <a:gd name="T2" fmla="*/ 1 w 1"/>
                      <a:gd name="T3" fmla="*/ 0 h 2"/>
                      <a:gd name="T4" fmla="*/ 0 w 1"/>
                      <a:gd name="T5" fmla="*/ 2 h 2"/>
                      <a:gd name="T6" fmla="*/ 0 w 1"/>
                      <a:gd name="T7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2">
                        <a:moveTo>
                          <a:pt x="0" y="2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3" name="Freeform 1685">
                    <a:extLst>
                      <a:ext uri="{FF2B5EF4-FFF2-40B4-BE49-F238E27FC236}">
                        <a16:creationId xmlns="" xmlns:a16="http://schemas.microsoft.com/office/drawing/2014/main" id="{0FA7E205-208D-4903-9734-9941279BB53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39" y="2644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0 h 1"/>
                      <a:gd name="T3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lnTo>
                          <a:pt x="0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4" name="Freeform 1686">
                    <a:extLst>
                      <a:ext uri="{FF2B5EF4-FFF2-40B4-BE49-F238E27FC236}">
                        <a16:creationId xmlns="" xmlns:a16="http://schemas.microsoft.com/office/drawing/2014/main" id="{479398D4-86E1-46D4-BE00-00CBBD58A02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0" y="2645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1 w 1"/>
                      <a:gd name="T3" fmla="*/ 0 w 1"/>
                      <a:gd name="T4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  <a:cxn ang="0">
                        <a:pos x="T4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5" name="Freeform 1687">
                    <a:extLst>
                      <a:ext uri="{FF2B5EF4-FFF2-40B4-BE49-F238E27FC236}">
                        <a16:creationId xmlns="" xmlns:a16="http://schemas.microsoft.com/office/drawing/2014/main" id="{EBF7DB64-C2AA-4EEA-89BD-875DF43B439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7" y="264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6" name="Freeform 1688">
                    <a:extLst>
                      <a:ext uri="{FF2B5EF4-FFF2-40B4-BE49-F238E27FC236}">
                        <a16:creationId xmlns="" xmlns:a16="http://schemas.microsoft.com/office/drawing/2014/main" id="{F95BD749-B59A-45F1-87B1-3452B8BE2A0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6" y="264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7" name="Freeform 1689">
                    <a:extLst>
                      <a:ext uri="{FF2B5EF4-FFF2-40B4-BE49-F238E27FC236}">
                        <a16:creationId xmlns="" xmlns:a16="http://schemas.microsoft.com/office/drawing/2014/main" id="{5CA9601B-2151-4507-8DA1-F613671EB01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6" y="2647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8" name="Freeform 1690">
                    <a:extLst>
                      <a:ext uri="{FF2B5EF4-FFF2-40B4-BE49-F238E27FC236}">
                        <a16:creationId xmlns="" xmlns:a16="http://schemas.microsoft.com/office/drawing/2014/main" id="{6C1B8C5D-8D61-434A-A837-D102966960E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3" y="264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9" name="Freeform 1691">
                    <a:extLst>
                      <a:ext uri="{FF2B5EF4-FFF2-40B4-BE49-F238E27FC236}">
                        <a16:creationId xmlns="" xmlns:a16="http://schemas.microsoft.com/office/drawing/2014/main" id="{5087372E-5E9C-45DA-82E3-66C20899E73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1" y="264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0" name="Freeform 1692">
                    <a:extLst>
                      <a:ext uri="{FF2B5EF4-FFF2-40B4-BE49-F238E27FC236}">
                        <a16:creationId xmlns="" xmlns:a16="http://schemas.microsoft.com/office/drawing/2014/main" id="{CCFE22BF-B452-4F73-8324-E6F76CD5B54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4" y="2647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1" name="Freeform 1693">
                    <a:extLst>
                      <a:ext uri="{FF2B5EF4-FFF2-40B4-BE49-F238E27FC236}">
                        <a16:creationId xmlns="" xmlns:a16="http://schemas.microsoft.com/office/drawing/2014/main" id="{350DD43F-CCBF-4757-864D-B9724E06F8C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0" y="2645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1 w 1"/>
                      <a:gd name="T3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2" name="Freeform 1694">
                    <a:extLst>
                      <a:ext uri="{FF2B5EF4-FFF2-40B4-BE49-F238E27FC236}">
                        <a16:creationId xmlns="" xmlns:a16="http://schemas.microsoft.com/office/drawing/2014/main" id="{E7FF6B53-5488-4C41-BBB1-839B7DC7A13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27" y="2921"/>
                    <a:ext cx="81" cy="101"/>
                  </a:xfrm>
                  <a:custGeom>
                    <a:gdLst>
                      <a:gd name="T0" fmla="*/ 76 w 84"/>
                      <a:gd name="T1" fmla="*/ 8 h 105"/>
                      <a:gd name="T2" fmla="*/ 65 w 84"/>
                      <a:gd name="T3" fmla="*/ 14 h 105"/>
                      <a:gd name="T4" fmla="*/ 59 w 84"/>
                      <a:gd name="T5" fmla="*/ 16 h 105"/>
                      <a:gd name="T6" fmla="*/ 33 w 84"/>
                      <a:gd name="T7" fmla="*/ 6 h 105"/>
                      <a:gd name="T8" fmla="*/ 22 w 84"/>
                      <a:gd name="T9" fmla="*/ 4 h 105"/>
                      <a:gd name="T10" fmla="*/ 21 w 84"/>
                      <a:gd name="T11" fmla="*/ 4 h 105"/>
                      <a:gd name="T12" fmla="*/ 18 w 84"/>
                      <a:gd name="T13" fmla="*/ 3 h 105"/>
                      <a:gd name="T14" fmla="*/ 17 w 84"/>
                      <a:gd name="T15" fmla="*/ 2 h 105"/>
                      <a:gd name="T16" fmla="*/ 16 w 84"/>
                      <a:gd name="T17" fmla="*/ 2 h 105"/>
                      <a:gd name="T18" fmla="*/ 10 w 84"/>
                      <a:gd name="T19" fmla="*/ 1 h 105"/>
                      <a:gd name="T20" fmla="*/ 2 w 84"/>
                      <a:gd name="T21" fmla="*/ 6 h 105"/>
                      <a:gd name="T22" fmla="*/ 6 w 84"/>
                      <a:gd name="T23" fmla="*/ 10 h 105"/>
                      <a:gd name="T24" fmla="*/ 12 w 84"/>
                      <a:gd name="T25" fmla="*/ 22 h 105"/>
                      <a:gd name="T26" fmla="*/ 12 w 84"/>
                      <a:gd name="T27" fmla="*/ 33 h 105"/>
                      <a:gd name="T28" fmla="*/ 3 w 84"/>
                      <a:gd name="T29" fmla="*/ 47 h 105"/>
                      <a:gd name="T30" fmla="*/ 3 w 84"/>
                      <a:gd name="T31" fmla="*/ 47 h 105"/>
                      <a:gd name="T32" fmla="*/ 3 w 84"/>
                      <a:gd name="T33" fmla="*/ 48 h 105"/>
                      <a:gd name="T34" fmla="*/ 3 w 84"/>
                      <a:gd name="T35" fmla="*/ 48 h 105"/>
                      <a:gd name="T36" fmla="*/ 3 w 84"/>
                      <a:gd name="T37" fmla="*/ 49 h 105"/>
                      <a:gd name="T38" fmla="*/ 2 w 84"/>
                      <a:gd name="T39" fmla="*/ 50 h 105"/>
                      <a:gd name="T40" fmla="*/ 1 w 84"/>
                      <a:gd name="T41" fmla="*/ 51 h 105"/>
                      <a:gd name="T42" fmla="*/ 4 w 84"/>
                      <a:gd name="T43" fmla="*/ 61 h 105"/>
                      <a:gd name="T44" fmla="*/ 43 w 84"/>
                      <a:gd name="T45" fmla="*/ 87 h 105"/>
                      <a:gd name="T46" fmla="*/ 46 w 84"/>
                      <a:gd name="T47" fmla="*/ 97 h 105"/>
                      <a:gd name="T48" fmla="*/ 48 w 84"/>
                      <a:gd name="T49" fmla="*/ 98 h 105"/>
                      <a:gd name="T50" fmla="*/ 50 w 84"/>
                      <a:gd name="T51" fmla="*/ 100 h 105"/>
                      <a:gd name="T52" fmla="*/ 53 w 84"/>
                      <a:gd name="T53" fmla="*/ 101 h 105"/>
                      <a:gd name="T54" fmla="*/ 55 w 84"/>
                      <a:gd name="T55" fmla="*/ 103 h 105"/>
                      <a:gd name="T56" fmla="*/ 58 w 84"/>
                      <a:gd name="T57" fmla="*/ 105 h 105"/>
                      <a:gd name="T58" fmla="*/ 68 w 84"/>
                      <a:gd name="T59" fmla="*/ 83 h 105"/>
                      <a:gd name="T60" fmla="*/ 76 w 84"/>
                      <a:gd name="T61" fmla="*/ 77 h 105"/>
                      <a:gd name="T62" fmla="*/ 80 w 84"/>
                      <a:gd name="T63" fmla="*/ 75 h 105"/>
                      <a:gd name="T64" fmla="*/ 82 w 84"/>
                      <a:gd name="T65" fmla="*/ 73 h 105"/>
                      <a:gd name="T66" fmla="*/ 77 w 84"/>
                      <a:gd name="T67" fmla="*/ 64 h 105"/>
                      <a:gd name="T68" fmla="*/ 82 w 84"/>
                      <a:gd name="T69" fmla="*/ 14 h 105"/>
                      <a:gd name="T70" fmla="*/ 84 w 84"/>
                      <a:gd name="T71" fmla="*/ 11 h 10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84" h="105">
                        <a:moveTo>
                          <a:pt x="84" y="11"/>
                        </a:moveTo>
                        <a:cubicBezTo>
                          <a:pt x="81" y="12"/>
                          <a:pt x="78" y="11"/>
                          <a:pt x="76" y="8"/>
                        </a:cubicBezTo>
                        <a:cubicBezTo>
                          <a:pt x="74" y="8"/>
                          <a:pt x="71" y="9"/>
                          <a:pt x="69" y="10"/>
                        </a:cubicBezTo>
                        <a:cubicBezTo>
                          <a:pt x="67" y="11"/>
                          <a:pt x="66" y="13"/>
                          <a:pt x="65" y="14"/>
                        </a:cubicBezTo>
                        <a:cubicBezTo>
                          <a:pt x="64" y="16"/>
                          <a:pt x="62" y="17"/>
                          <a:pt x="61" y="17"/>
                        </a:cubicBezTo>
                        <a:cubicBezTo>
                          <a:pt x="60" y="17"/>
                          <a:pt x="60" y="17"/>
                          <a:pt x="59" y="16"/>
                        </a:cubicBezTo>
                        <a:cubicBezTo>
                          <a:pt x="58" y="16"/>
                          <a:pt x="50" y="14"/>
                          <a:pt x="47" y="14"/>
                        </a:cubicBezTo>
                        <a:cubicBezTo>
                          <a:pt x="44" y="14"/>
                          <a:pt x="35" y="8"/>
                          <a:pt x="33" y="6"/>
                        </a:cubicBezTo>
                        <a:cubicBezTo>
                          <a:pt x="32" y="6"/>
                          <a:pt x="29" y="5"/>
                          <a:pt x="27" y="5"/>
                        </a:cubicBezTo>
                        <a:cubicBezTo>
                          <a:pt x="25" y="5"/>
                          <a:pt x="23" y="5"/>
                          <a:pt x="22" y="4"/>
                        </a:cubicBezTo>
                        <a:cubicBezTo>
                          <a:pt x="22" y="4"/>
                          <a:pt x="21" y="4"/>
                          <a:pt x="21" y="4"/>
                        </a:cubicBezTo>
                        <a:cubicBezTo>
                          <a:pt x="21" y="4"/>
                          <a:pt x="21" y="4"/>
                          <a:pt x="21" y="4"/>
                        </a:cubicBezTo>
                        <a:cubicBezTo>
                          <a:pt x="19" y="3"/>
                          <a:pt x="19" y="3"/>
                          <a:pt x="19" y="3"/>
                        </a:cubicBezTo>
                        <a:cubicBezTo>
                          <a:pt x="19" y="3"/>
                          <a:pt x="18" y="3"/>
                          <a:pt x="18" y="3"/>
                        </a:cubicBezTo>
                        <a:cubicBezTo>
                          <a:pt x="17" y="2"/>
                          <a:pt x="17" y="2"/>
                          <a:pt x="17" y="2"/>
                        </a:cubicBezTo>
                        <a:cubicBezTo>
                          <a:pt x="17" y="2"/>
                          <a:pt x="17" y="2"/>
                          <a:pt x="17" y="2"/>
                        </a:cubicBezTo>
                        <a:cubicBezTo>
                          <a:pt x="17" y="2"/>
                          <a:pt x="17" y="2"/>
                          <a:pt x="17" y="2"/>
                        </a:cubicBezTo>
                        <a:cubicBezTo>
                          <a:pt x="17" y="2"/>
                          <a:pt x="16" y="2"/>
                          <a:pt x="16" y="2"/>
                        </a:cubicBezTo>
                        <a:cubicBezTo>
                          <a:pt x="16" y="2"/>
                          <a:pt x="15" y="1"/>
                          <a:pt x="15" y="1"/>
                        </a:cubicBezTo>
                        <a:cubicBezTo>
                          <a:pt x="15" y="0"/>
                          <a:pt x="13" y="0"/>
                          <a:pt x="10" y="1"/>
                        </a:cubicBezTo>
                        <a:cubicBezTo>
                          <a:pt x="8" y="1"/>
                          <a:pt x="3" y="4"/>
                          <a:pt x="3" y="5"/>
                        </a:cubicBezTo>
                        <a:cubicBezTo>
                          <a:pt x="2" y="6"/>
                          <a:pt x="2" y="6"/>
                          <a:pt x="2" y="6"/>
                        </a:cubicBezTo>
                        <a:cubicBezTo>
                          <a:pt x="2" y="6"/>
                          <a:pt x="2" y="6"/>
                          <a:pt x="2" y="6"/>
                        </a:cubicBezTo>
                        <a:cubicBezTo>
                          <a:pt x="6" y="10"/>
                          <a:pt x="6" y="10"/>
                          <a:pt x="6" y="10"/>
                        </a:cubicBezTo>
                        <a:cubicBezTo>
                          <a:pt x="7" y="18"/>
                          <a:pt x="7" y="18"/>
                          <a:pt x="7" y="18"/>
                        </a:cubicBezTo>
                        <a:cubicBezTo>
                          <a:pt x="12" y="22"/>
                          <a:pt x="12" y="22"/>
                          <a:pt x="12" y="22"/>
                        </a:cubicBezTo>
                        <a:cubicBezTo>
                          <a:pt x="12" y="23"/>
                          <a:pt x="12" y="23"/>
                          <a:pt x="12" y="23"/>
                        </a:cubicBezTo>
                        <a:cubicBezTo>
                          <a:pt x="12" y="23"/>
                          <a:pt x="12" y="28"/>
                          <a:pt x="12" y="33"/>
                        </a:cubicBezTo>
                        <a:cubicBezTo>
                          <a:pt x="11" y="38"/>
                          <a:pt x="6" y="44"/>
                          <a:pt x="3" y="47"/>
                        </a:cubicBezTo>
                        <a:cubicBezTo>
                          <a:pt x="3" y="47"/>
                          <a:pt x="3" y="47"/>
                          <a:pt x="3" y="47"/>
                        </a:cubicBezTo>
                        <a:cubicBezTo>
                          <a:pt x="3" y="47"/>
                          <a:pt x="3" y="47"/>
                          <a:pt x="3" y="47"/>
                        </a:cubicBezTo>
                        <a:cubicBezTo>
                          <a:pt x="3" y="47"/>
                          <a:pt x="3" y="47"/>
                          <a:pt x="3" y="47"/>
                        </a:cubicBezTo>
                        <a:cubicBezTo>
                          <a:pt x="3" y="48"/>
                          <a:pt x="3" y="48"/>
                          <a:pt x="3" y="48"/>
                        </a:cubicBezTo>
                        <a:cubicBezTo>
                          <a:pt x="3" y="48"/>
                          <a:pt x="3" y="48"/>
                          <a:pt x="3" y="48"/>
                        </a:cubicBezTo>
                        <a:cubicBezTo>
                          <a:pt x="3" y="48"/>
                          <a:pt x="3" y="48"/>
                          <a:pt x="3" y="48"/>
                        </a:cubicBezTo>
                        <a:cubicBezTo>
                          <a:pt x="3" y="48"/>
                          <a:pt x="3" y="48"/>
                          <a:pt x="3" y="48"/>
                        </a:cubicBezTo>
                        <a:cubicBezTo>
                          <a:pt x="3" y="48"/>
                          <a:pt x="3" y="48"/>
                          <a:pt x="3" y="49"/>
                        </a:cubicBezTo>
                        <a:cubicBezTo>
                          <a:pt x="3" y="49"/>
                          <a:pt x="3" y="49"/>
                          <a:pt x="3" y="49"/>
                        </a:cubicBezTo>
                        <a:cubicBezTo>
                          <a:pt x="2" y="49"/>
                          <a:pt x="2" y="49"/>
                          <a:pt x="2" y="49"/>
                        </a:cubicBezTo>
                        <a:cubicBezTo>
                          <a:pt x="2" y="50"/>
                          <a:pt x="2" y="50"/>
                          <a:pt x="2" y="50"/>
                        </a:cubicBezTo>
                        <a:cubicBezTo>
                          <a:pt x="2" y="50"/>
                          <a:pt x="2" y="50"/>
                          <a:pt x="2" y="51"/>
                        </a:cubicBezTo>
                        <a:cubicBezTo>
                          <a:pt x="2" y="51"/>
                          <a:pt x="1" y="51"/>
                          <a:pt x="1" y="51"/>
                        </a:cubicBezTo>
                        <a:cubicBezTo>
                          <a:pt x="5" y="53"/>
                          <a:pt x="9" y="55"/>
                          <a:pt x="8" y="57"/>
                        </a:cubicBezTo>
                        <a:cubicBezTo>
                          <a:pt x="8" y="60"/>
                          <a:pt x="6" y="60"/>
                          <a:pt x="4" y="61"/>
                        </a:cubicBezTo>
                        <a:cubicBezTo>
                          <a:pt x="1" y="62"/>
                          <a:pt x="0" y="62"/>
                          <a:pt x="0" y="64"/>
                        </a:cubicBezTo>
                        <a:cubicBezTo>
                          <a:pt x="43" y="87"/>
                          <a:pt x="43" y="87"/>
                          <a:pt x="43" y="87"/>
                        </a:cubicBezTo>
                        <a:cubicBezTo>
                          <a:pt x="42" y="94"/>
                          <a:pt x="42" y="94"/>
                          <a:pt x="42" y="94"/>
                        </a:cubicBezTo>
                        <a:cubicBezTo>
                          <a:pt x="43" y="94"/>
                          <a:pt x="44" y="96"/>
                          <a:pt x="46" y="97"/>
                        </a:cubicBezTo>
                        <a:cubicBezTo>
                          <a:pt x="46" y="97"/>
                          <a:pt x="46" y="97"/>
                          <a:pt x="47" y="97"/>
                        </a:cubicBezTo>
                        <a:cubicBezTo>
                          <a:pt x="47" y="97"/>
                          <a:pt x="48" y="98"/>
                          <a:pt x="48" y="98"/>
                        </a:cubicBezTo>
                        <a:cubicBezTo>
                          <a:pt x="48" y="98"/>
                          <a:pt x="48" y="98"/>
                          <a:pt x="49" y="99"/>
                        </a:cubicBezTo>
                        <a:cubicBezTo>
                          <a:pt x="49" y="99"/>
                          <a:pt x="50" y="99"/>
                          <a:pt x="50" y="100"/>
                        </a:cubicBezTo>
                        <a:cubicBezTo>
                          <a:pt x="50" y="100"/>
                          <a:pt x="51" y="100"/>
                          <a:pt x="51" y="100"/>
                        </a:cubicBezTo>
                        <a:cubicBezTo>
                          <a:pt x="52" y="101"/>
                          <a:pt x="52" y="101"/>
                          <a:pt x="53" y="101"/>
                        </a:cubicBezTo>
                        <a:cubicBezTo>
                          <a:pt x="53" y="102"/>
                          <a:pt x="53" y="102"/>
                          <a:pt x="54" y="102"/>
                        </a:cubicBezTo>
                        <a:cubicBezTo>
                          <a:pt x="54" y="102"/>
                          <a:pt x="55" y="103"/>
                          <a:pt x="55" y="103"/>
                        </a:cubicBezTo>
                        <a:cubicBezTo>
                          <a:pt x="55" y="103"/>
                          <a:pt x="56" y="104"/>
                          <a:pt x="56" y="104"/>
                        </a:cubicBezTo>
                        <a:cubicBezTo>
                          <a:pt x="57" y="104"/>
                          <a:pt x="57" y="105"/>
                          <a:pt x="58" y="105"/>
                        </a:cubicBezTo>
                        <a:cubicBezTo>
                          <a:pt x="58" y="105"/>
                          <a:pt x="58" y="105"/>
                          <a:pt x="58" y="105"/>
                        </a:cubicBezTo>
                        <a:cubicBezTo>
                          <a:pt x="62" y="96"/>
                          <a:pt x="67" y="85"/>
                          <a:pt x="68" y="83"/>
                        </a:cubicBezTo>
                        <a:cubicBezTo>
                          <a:pt x="70" y="80"/>
                          <a:pt x="72" y="79"/>
                          <a:pt x="73" y="78"/>
                        </a:cubicBezTo>
                        <a:cubicBezTo>
                          <a:pt x="74" y="78"/>
                          <a:pt x="75" y="77"/>
                          <a:pt x="76" y="77"/>
                        </a:cubicBezTo>
                        <a:cubicBezTo>
                          <a:pt x="77" y="75"/>
                          <a:pt x="78" y="75"/>
                          <a:pt x="79" y="75"/>
                        </a:cubicBezTo>
                        <a:cubicBezTo>
                          <a:pt x="80" y="75"/>
                          <a:pt x="80" y="75"/>
                          <a:pt x="80" y="75"/>
                        </a:cubicBezTo>
                        <a:cubicBezTo>
                          <a:pt x="80" y="75"/>
                          <a:pt x="80" y="75"/>
                          <a:pt x="80" y="75"/>
                        </a:cubicBezTo>
                        <a:cubicBezTo>
                          <a:pt x="80" y="75"/>
                          <a:pt x="81" y="74"/>
                          <a:pt x="82" y="73"/>
                        </a:cubicBezTo>
                        <a:cubicBezTo>
                          <a:pt x="82" y="73"/>
                          <a:pt x="82" y="73"/>
                          <a:pt x="82" y="72"/>
                        </a:cubicBezTo>
                        <a:cubicBezTo>
                          <a:pt x="77" y="64"/>
                          <a:pt x="77" y="64"/>
                          <a:pt x="77" y="64"/>
                        </a:cubicBezTo>
                        <a:cubicBezTo>
                          <a:pt x="76" y="23"/>
                          <a:pt x="76" y="23"/>
                          <a:pt x="76" y="23"/>
                        </a:cubicBezTo>
                        <a:cubicBezTo>
                          <a:pt x="82" y="14"/>
                          <a:pt x="82" y="14"/>
                          <a:pt x="82" y="14"/>
                        </a:cubicBezTo>
                        <a:cubicBezTo>
                          <a:pt x="84" y="11"/>
                          <a:pt x="84" y="11"/>
                          <a:pt x="84" y="11"/>
                        </a:cubicBezTo>
                        <a:cubicBezTo>
                          <a:pt x="84" y="11"/>
                          <a:pt x="84" y="11"/>
                          <a:pt x="84" y="1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3" name="Freeform 1695">
                    <a:extLst>
                      <a:ext uri="{FF2B5EF4-FFF2-40B4-BE49-F238E27FC236}">
                        <a16:creationId xmlns="" xmlns:a16="http://schemas.microsoft.com/office/drawing/2014/main" id="{EFEAAA21-6910-415B-8DCF-0C7E87E68C4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00" y="2932"/>
                    <a:ext cx="8" cy="11"/>
                  </a:xfrm>
                  <a:custGeom>
                    <a:gdLst>
                      <a:gd name="T0" fmla="*/ 0 w 8"/>
                      <a:gd name="T1" fmla="*/ 11 h 11"/>
                      <a:gd name="T2" fmla="*/ 8 w 8"/>
                      <a:gd name="T3" fmla="*/ 0 h 11"/>
                      <a:gd name="T4" fmla="*/ 6 w 8"/>
                      <a:gd name="T5" fmla="*/ 3 h 11"/>
                      <a:gd name="T6" fmla="*/ 0 w 8"/>
                      <a:gd name="T7" fmla="*/ 11 h 1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" h="11">
                        <a:moveTo>
                          <a:pt x="0" y="11"/>
                        </a:moveTo>
                        <a:lnTo>
                          <a:pt x="8" y="0"/>
                        </a:lnTo>
                        <a:lnTo>
                          <a:pt x="6" y="3"/>
                        </a:lnTo>
                        <a:lnTo>
                          <a:pt x="0" y="1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4" name="Freeform 1696">
                    <a:extLst>
                      <a:ext uri="{FF2B5EF4-FFF2-40B4-BE49-F238E27FC236}">
                        <a16:creationId xmlns="" xmlns:a16="http://schemas.microsoft.com/office/drawing/2014/main" id="{D4D2C461-AE96-45B7-B995-65A5C7328EE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01" y="2982"/>
                    <a:ext cx="5" cy="8"/>
                  </a:xfrm>
                  <a:custGeom>
                    <a:gdLst>
                      <a:gd name="T0" fmla="*/ 5 w 5"/>
                      <a:gd name="T1" fmla="*/ 8 h 8"/>
                      <a:gd name="T2" fmla="*/ 0 w 5"/>
                      <a:gd name="T3" fmla="*/ 0 h 8"/>
                      <a:gd name="T4" fmla="*/ 5 w 5"/>
                      <a:gd name="T5" fmla="*/ 8 h 8"/>
                      <a:gd name="T6" fmla="*/ 5 w 5"/>
                      <a:gd name="T7" fmla="*/ 8 h 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5" h="8">
                        <a:moveTo>
                          <a:pt x="5" y="8"/>
                        </a:moveTo>
                        <a:lnTo>
                          <a:pt x="0" y="0"/>
                        </a:lnTo>
                        <a:lnTo>
                          <a:pt x="5" y="8"/>
                        </a:lnTo>
                        <a:lnTo>
                          <a:pt x="5" y="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5" name="Freeform 1697">
                    <a:extLst>
                      <a:ext uri="{FF2B5EF4-FFF2-40B4-BE49-F238E27FC236}">
                        <a16:creationId xmlns="" xmlns:a16="http://schemas.microsoft.com/office/drawing/2014/main" id="{7A229F3A-43B4-4CCF-9395-2D1A0B263B2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6" y="2924"/>
                    <a:ext cx="1" cy="1"/>
                  </a:xfrm>
                  <a:custGeom>
                    <a:gdLst>
                      <a:gd name="T0" fmla="*/ 0 w 2"/>
                      <a:gd name="T1" fmla="*/ 0 h 1"/>
                      <a:gd name="T2" fmla="*/ 2 w 2"/>
                      <a:gd name="T3" fmla="*/ 1 h 1"/>
                      <a:gd name="T4" fmla="*/ 2 w 2"/>
                      <a:gd name="T5" fmla="*/ 1 h 1"/>
                      <a:gd name="T6" fmla="*/ 1 w 2"/>
                      <a:gd name="T7" fmla="*/ 0 h 1"/>
                      <a:gd name="T8" fmla="*/ 0 w 2"/>
                      <a:gd name="T9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1">
                        <a:moveTo>
                          <a:pt x="0" y="0"/>
                        </a:move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2" y="1"/>
                          <a:pt x="1" y="1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6" name="Freeform 1698">
                    <a:extLst>
                      <a:ext uri="{FF2B5EF4-FFF2-40B4-BE49-F238E27FC236}">
                        <a16:creationId xmlns="" xmlns:a16="http://schemas.microsoft.com/office/drawing/2014/main" id="{338343B3-7CDE-4E7C-9F91-F9F37C18481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29" y="2926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7" name="Freeform 1699">
                    <a:extLst>
                      <a:ext uri="{FF2B5EF4-FFF2-40B4-BE49-F238E27FC236}">
                        <a16:creationId xmlns="" xmlns:a16="http://schemas.microsoft.com/office/drawing/2014/main" id="{A9280A59-E730-429D-821D-20B8804C47E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3" y="2923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8" name="Freeform 1700">
                    <a:extLst>
                      <a:ext uri="{FF2B5EF4-FFF2-40B4-BE49-F238E27FC236}">
                        <a16:creationId xmlns="" xmlns:a16="http://schemas.microsoft.com/office/drawing/2014/main" id="{E0D45BB7-4BCE-447D-94D9-B52FE47E83F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08" y="293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9" name="Freeform 1701">
                    <a:extLst>
                      <a:ext uri="{FF2B5EF4-FFF2-40B4-BE49-F238E27FC236}">
                        <a16:creationId xmlns="" xmlns:a16="http://schemas.microsoft.com/office/drawing/2014/main" id="{32D52B18-B572-499F-AA3F-A01A361D3C0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4" y="2923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1" y="1"/>
                          <a:pt x="1" y="1"/>
                          <a:pt x="1" y="1"/>
                        </a:cubicBezTo>
                        <a:cubicBezTo>
                          <a:pt x="1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0" name="Freeform 1702">
                    <a:extLst>
                      <a:ext uri="{FF2B5EF4-FFF2-40B4-BE49-F238E27FC236}">
                        <a16:creationId xmlns="" xmlns:a16="http://schemas.microsoft.com/office/drawing/2014/main" id="{005E9DD5-1B63-4A4B-847A-4531D6D5586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1" y="2930"/>
                    <a:ext cx="54" cy="56"/>
                  </a:xfrm>
                  <a:custGeom>
                    <a:gdLst>
                      <a:gd name="T0" fmla="*/ 45 w 56"/>
                      <a:gd name="T1" fmla="*/ 2 h 59"/>
                      <a:gd name="T2" fmla="*/ 36 w 56"/>
                      <a:gd name="T3" fmla="*/ 3 h 59"/>
                      <a:gd name="T4" fmla="*/ 34 w 56"/>
                      <a:gd name="T5" fmla="*/ 3 h 59"/>
                      <a:gd name="T6" fmla="*/ 28 w 56"/>
                      <a:gd name="T7" fmla="*/ 7 h 59"/>
                      <a:gd name="T8" fmla="*/ 21 w 56"/>
                      <a:gd name="T9" fmla="*/ 4 h 59"/>
                      <a:gd name="T10" fmla="*/ 19 w 56"/>
                      <a:gd name="T11" fmla="*/ 4 h 59"/>
                      <a:gd name="T12" fmla="*/ 17 w 56"/>
                      <a:gd name="T13" fmla="*/ 5 h 59"/>
                      <a:gd name="T14" fmla="*/ 14 w 56"/>
                      <a:gd name="T15" fmla="*/ 14 h 59"/>
                      <a:gd name="T16" fmla="*/ 17 w 56"/>
                      <a:gd name="T17" fmla="*/ 20 h 59"/>
                      <a:gd name="T18" fmla="*/ 14 w 56"/>
                      <a:gd name="T19" fmla="*/ 26 h 59"/>
                      <a:gd name="T20" fmla="*/ 7 w 56"/>
                      <a:gd name="T21" fmla="*/ 33 h 59"/>
                      <a:gd name="T22" fmla="*/ 3 w 56"/>
                      <a:gd name="T23" fmla="*/ 40 h 59"/>
                      <a:gd name="T24" fmla="*/ 0 w 56"/>
                      <a:gd name="T25" fmla="*/ 53 h 59"/>
                      <a:gd name="T26" fmla="*/ 0 w 56"/>
                      <a:gd name="T27" fmla="*/ 56 h 59"/>
                      <a:gd name="T28" fmla="*/ 0 w 56"/>
                      <a:gd name="T29" fmla="*/ 59 h 59"/>
                      <a:gd name="T30" fmla="*/ 0 w 56"/>
                      <a:gd name="T31" fmla="*/ 59 h 59"/>
                      <a:gd name="T32" fmla="*/ 6 w 56"/>
                      <a:gd name="T33" fmla="*/ 57 h 59"/>
                      <a:gd name="T34" fmla="*/ 8 w 56"/>
                      <a:gd name="T35" fmla="*/ 56 h 59"/>
                      <a:gd name="T36" fmla="*/ 10 w 56"/>
                      <a:gd name="T37" fmla="*/ 55 h 59"/>
                      <a:gd name="T38" fmla="*/ 11 w 56"/>
                      <a:gd name="T39" fmla="*/ 55 h 59"/>
                      <a:gd name="T40" fmla="*/ 12 w 56"/>
                      <a:gd name="T41" fmla="*/ 55 h 59"/>
                      <a:gd name="T42" fmla="*/ 13 w 56"/>
                      <a:gd name="T43" fmla="*/ 54 h 59"/>
                      <a:gd name="T44" fmla="*/ 22 w 56"/>
                      <a:gd name="T45" fmla="*/ 54 h 59"/>
                      <a:gd name="T46" fmla="*/ 45 w 56"/>
                      <a:gd name="T47" fmla="*/ 41 h 59"/>
                      <a:gd name="T48" fmla="*/ 46 w 56"/>
                      <a:gd name="T49" fmla="*/ 41 h 59"/>
                      <a:gd name="T50" fmla="*/ 46 w 56"/>
                      <a:gd name="T51" fmla="*/ 39 h 59"/>
                      <a:gd name="T52" fmla="*/ 47 w 56"/>
                      <a:gd name="T53" fmla="*/ 38 h 59"/>
                      <a:gd name="T54" fmla="*/ 47 w 56"/>
                      <a:gd name="T55" fmla="*/ 37 h 59"/>
                      <a:gd name="T56" fmla="*/ 48 w 56"/>
                      <a:gd name="T57" fmla="*/ 37 h 59"/>
                      <a:gd name="T58" fmla="*/ 48 w 56"/>
                      <a:gd name="T59" fmla="*/ 36 h 59"/>
                      <a:gd name="T60" fmla="*/ 48 w 56"/>
                      <a:gd name="T61" fmla="*/ 36 h 59"/>
                      <a:gd name="T62" fmla="*/ 56 w 56"/>
                      <a:gd name="T63" fmla="*/ 23 h 59"/>
                      <a:gd name="T64" fmla="*/ 56 w 56"/>
                      <a:gd name="T65" fmla="*/ 15 h 59"/>
                      <a:gd name="T66" fmla="*/ 50 w 56"/>
                      <a:gd name="T67" fmla="*/ 3 h 59"/>
                      <a:gd name="T68" fmla="*/ 47 w 56"/>
                      <a:gd name="T69" fmla="*/ 0 h 5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56" h="59">
                        <a:moveTo>
                          <a:pt x="47" y="0"/>
                        </a:moveTo>
                        <a:cubicBezTo>
                          <a:pt x="47" y="1"/>
                          <a:pt x="46" y="1"/>
                          <a:pt x="45" y="2"/>
                        </a:cubicBezTo>
                        <a:cubicBezTo>
                          <a:pt x="45" y="2"/>
                          <a:pt x="45" y="4"/>
                          <a:pt x="40" y="4"/>
                        </a:cubicBezTo>
                        <a:cubicBezTo>
                          <a:pt x="39" y="4"/>
                          <a:pt x="37" y="4"/>
                          <a:pt x="36" y="3"/>
                        </a:cubicBezTo>
                        <a:cubicBezTo>
                          <a:pt x="36" y="3"/>
                          <a:pt x="35" y="3"/>
                          <a:pt x="35" y="3"/>
                        </a:cubicBezTo>
                        <a:cubicBezTo>
                          <a:pt x="35" y="3"/>
                          <a:pt x="35" y="3"/>
                          <a:pt x="34" y="3"/>
                        </a:cubicBezTo>
                        <a:cubicBezTo>
                          <a:pt x="33" y="4"/>
                          <a:pt x="30" y="5"/>
                          <a:pt x="30" y="6"/>
                        </a:cubicBezTo>
                        <a:cubicBezTo>
                          <a:pt x="29" y="6"/>
                          <a:pt x="28" y="7"/>
                          <a:pt x="28" y="7"/>
                        </a:cubicBezTo>
                        <a:cubicBezTo>
                          <a:pt x="26" y="7"/>
                          <a:pt x="25" y="6"/>
                          <a:pt x="24" y="5"/>
                        </a:cubicBezTo>
                        <a:cubicBezTo>
                          <a:pt x="23" y="5"/>
                          <a:pt x="22" y="4"/>
                          <a:pt x="21" y="4"/>
                        </a:cubicBezTo>
                        <a:cubicBezTo>
                          <a:pt x="21" y="4"/>
                          <a:pt x="20" y="4"/>
                          <a:pt x="20" y="4"/>
                        </a:cubicBezTo>
                        <a:cubicBezTo>
                          <a:pt x="20" y="4"/>
                          <a:pt x="20" y="4"/>
                          <a:pt x="19" y="4"/>
                        </a:cubicBezTo>
                        <a:cubicBezTo>
                          <a:pt x="19" y="4"/>
                          <a:pt x="18" y="5"/>
                          <a:pt x="18" y="5"/>
                        </a:cubicBezTo>
                        <a:cubicBezTo>
                          <a:pt x="18" y="5"/>
                          <a:pt x="18" y="5"/>
                          <a:pt x="17" y="5"/>
                        </a:cubicBezTo>
                        <a:cubicBezTo>
                          <a:pt x="16" y="5"/>
                          <a:pt x="15" y="6"/>
                          <a:pt x="14" y="6"/>
                        </a:cubicBezTo>
                        <a:cubicBezTo>
                          <a:pt x="14" y="8"/>
                          <a:pt x="14" y="12"/>
                          <a:pt x="14" y="14"/>
                        </a:cubicBezTo>
                        <a:cubicBezTo>
                          <a:pt x="14" y="15"/>
                          <a:pt x="14" y="15"/>
                          <a:pt x="15" y="16"/>
                        </a:cubicBezTo>
                        <a:cubicBezTo>
                          <a:pt x="16" y="16"/>
                          <a:pt x="17" y="18"/>
                          <a:pt x="17" y="20"/>
                        </a:cubicBezTo>
                        <a:cubicBezTo>
                          <a:pt x="17" y="22"/>
                          <a:pt x="16" y="23"/>
                          <a:pt x="15" y="25"/>
                        </a:cubicBezTo>
                        <a:cubicBezTo>
                          <a:pt x="15" y="25"/>
                          <a:pt x="14" y="26"/>
                          <a:pt x="14" y="26"/>
                        </a:cubicBezTo>
                        <a:cubicBezTo>
                          <a:pt x="14" y="29"/>
                          <a:pt x="10" y="30"/>
                          <a:pt x="8" y="31"/>
                        </a:cubicBezTo>
                        <a:cubicBezTo>
                          <a:pt x="8" y="31"/>
                          <a:pt x="7" y="32"/>
                          <a:pt x="7" y="33"/>
                        </a:cubicBezTo>
                        <a:cubicBezTo>
                          <a:pt x="6" y="34"/>
                          <a:pt x="6" y="35"/>
                          <a:pt x="4" y="37"/>
                        </a:cubicBezTo>
                        <a:cubicBezTo>
                          <a:pt x="4" y="37"/>
                          <a:pt x="4" y="38"/>
                          <a:pt x="3" y="40"/>
                        </a:cubicBezTo>
                        <a:cubicBezTo>
                          <a:pt x="3" y="41"/>
                          <a:pt x="3" y="42"/>
                          <a:pt x="2" y="44"/>
                        </a:cubicBezTo>
                        <a:cubicBezTo>
                          <a:pt x="1" y="46"/>
                          <a:pt x="0" y="50"/>
                          <a:pt x="0" y="53"/>
                        </a:cubicBezTo>
                        <a:cubicBezTo>
                          <a:pt x="0" y="53"/>
                          <a:pt x="0" y="54"/>
                          <a:pt x="0" y="55"/>
                        </a:cubicBezTo>
                        <a:cubicBezTo>
                          <a:pt x="0" y="56"/>
                          <a:pt x="0" y="56"/>
                          <a:pt x="0" y="56"/>
                        </a:cubicBezTo>
                        <a:cubicBezTo>
                          <a:pt x="0" y="57"/>
                          <a:pt x="0" y="58"/>
                          <a:pt x="0" y="58"/>
                        </a:cubicBezTo>
                        <a:cubicBezTo>
                          <a:pt x="0" y="58"/>
                          <a:pt x="0" y="59"/>
                          <a:pt x="0" y="59"/>
                        </a:cubicBezTo>
                        <a:cubicBezTo>
                          <a:pt x="0" y="59"/>
                          <a:pt x="0" y="59"/>
                          <a:pt x="0" y="59"/>
                        </a:cubicBezTo>
                        <a:cubicBezTo>
                          <a:pt x="0" y="59"/>
                          <a:pt x="0" y="59"/>
                          <a:pt x="0" y="59"/>
                        </a:cubicBezTo>
                        <a:cubicBezTo>
                          <a:pt x="0" y="58"/>
                          <a:pt x="1" y="58"/>
                          <a:pt x="1" y="58"/>
                        </a:cubicBezTo>
                        <a:cubicBezTo>
                          <a:pt x="2" y="58"/>
                          <a:pt x="2" y="57"/>
                          <a:pt x="6" y="57"/>
                        </a:cubicBezTo>
                        <a:cubicBezTo>
                          <a:pt x="6" y="56"/>
                          <a:pt x="6" y="56"/>
                          <a:pt x="6" y="56"/>
                        </a:cubicBezTo>
                        <a:cubicBezTo>
                          <a:pt x="8" y="56"/>
                          <a:pt x="8" y="56"/>
                          <a:pt x="8" y="56"/>
                        </a:cubicBezTo>
                        <a:cubicBezTo>
                          <a:pt x="10" y="55"/>
                          <a:pt x="10" y="55"/>
                          <a:pt x="10" y="55"/>
                        </a:cubicBezTo>
                        <a:cubicBezTo>
                          <a:pt x="10" y="55"/>
                          <a:pt x="10" y="55"/>
                          <a:pt x="10" y="55"/>
                        </a:cubicBezTo>
                        <a:cubicBezTo>
                          <a:pt x="10" y="55"/>
                          <a:pt x="10" y="55"/>
                          <a:pt x="10" y="55"/>
                        </a:cubicBezTo>
                        <a:cubicBezTo>
                          <a:pt x="10" y="55"/>
                          <a:pt x="11" y="55"/>
                          <a:pt x="11" y="55"/>
                        </a:cubicBezTo>
                        <a:cubicBezTo>
                          <a:pt x="11" y="55"/>
                          <a:pt x="12" y="55"/>
                          <a:pt x="12" y="55"/>
                        </a:cubicBezTo>
                        <a:cubicBezTo>
                          <a:pt x="12" y="55"/>
                          <a:pt x="12" y="55"/>
                          <a:pt x="12" y="55"/>
                        </a:cubicBezTo>
                        <a:cubicBezTo>
                          <a:pt x="12" y="55"/>
                          <a:pt x="13" y="55"/>
                          <a:pt x="13" y="55"/>
                        </a:cubicBezTo>
                        <a:cubicBezTo>
                          <a:pt x="13" y="55"/>
                          <a:pt x="13" y="54"/>
                          <a:pt x="13" y="54"/>
                        </a:cubicBezTo>
                        <a:cubicBezTo>
                          <a:pt x="14" y="54"/>
                          <a:pt x="14" y="54"/>
                          <a:pt x="14" y="54"/>
                        </a:cubicBezTo>
                        <a:cubicBezTo>
                          <a:pt x="22" y="54"/>
                          <a:pt x="22" y="54"/>
                          <a:pt x="22" y="54"/>
                        </a:cubicBezTo>
                        <a:cubicBezTo>
                          <a:pt x="23" y="49"/>
                          <a:pt x="27" y="43"/>
                          <a:pt x="31" y="41"/>
                        </a:cubicBezTo>
                        <a:cubicBezTo>
                          <a:pt x="35" y="40"/>
                          <a:pt x="40" y="40"/>
                          <a:pt x="45" y="41"/>
                        </a:cubicBezTo>
                        <a:cubicBezTo>
                          <a:pt x="45" y="41"/>
                          <a:pt x="45" y="41"/>
                          <a:pt x="46" y="41"/>
                        </a:cubicBezTo>
                        <a:cubicBezTo>
                          <a:pt x="46" y="41"/>
                          <a:pt x="46" y="41"/>
                          <a:pt x="46" y="41"/>
                        </a:cubicBezTo>
                        <a:cubicBezTo>
                          <a:pt x="46" y="40"/>
                          <a:pt x="46" y="40"/>
                          <a:pt x="46" y="40"/>
                        </a:cubicBezTo>
                        <a:cubicBezTo>
                          <a:pt x="46" y="40"/>
                          <a:pt x="46" y="39"/>
                          <a:pt x="46" y="39"/>
                        </a:cubicBezTo>
                        <a:cubicBezTo>
                          <a:pt x="46" y="39"/>
                          <a:pt x="47" y="39"/>
                          <a:pt x="47" y="39"/>
                        </a:cubicBezTo>
                        <a:cubicBezTo>
                          <a:pt x="47" y="38"/>
                          <a:pt x="47" y="38"/>
                          <a:pt x="47" y="38"/>
                        </a:cubicBezTo>
                        <a:cubicBezTo>
                          <a:pt x="47" y="38"/>
                          <a:pt x="47" y="38"/>
                          <a:pt x="47" y="38"/>
                        </a:cubicBezTo>
                        <a:cubicBezTo>
                          <a:pt x="47" y="38"/>
                          <a:pt x="47" y="37"/>
                          <a:pt x="47" y="37"/>
                        </a:cubicBezTo>
                        <a:cubicBezTo>
                          <a:pt x="47" y="37"/>
                          <a:pt x="47" y="37"/>
                          <a:pt x="48" y="37"/>
                        </a:cubicBezTo>
                        <a:cubicBezTo>
                          <a:pt x="48" y="37"/>
                          <a:pt x="48" y="37"/>
                          <a:pt x="48" y="37"/>
                        </a:cubicBezTo>
                        <a:cubicBezTo>
                          <a:pt x="48" y="36"/>
                          <a:pt x="48" y="36"/>
                          <a:pt x="48" y="36"/>
                        </a:cubicBezTo>
                        <a:cubicBezTo>
                          <a:pt x="48" y="36"/>
                          <a:pt x="48" y="36"/>
                          <a:pt x="48" y="36"/>
                        </a:cubicBezTo>
                        <a:cubicBezTo>
                          <a:pt x="48" y="36"/>
                          <a:pt x="48" y="36"/>
                          <a:pt x="48" y="36"/>
                        </a:cubicBezTo>
                        <a:cubicBezTo>
                          <a:pt x="48" y="36"/>
                          <a:pt x="48" y="36"/>
                          <a:pt x="48" y="36"/>
                        </a:cubicBezTo>
                        <a:cubicBezTo>
                          <a:pt x="48" y="36"/>
                          <a:pt x="49" y="35"/>
                          <a:pt x="49" y="35"/>
                        </a:cubicBezTo>
                        <a:cubicBezTo>
                          <a:pt x="51" y="33"/>
                          <a:pt x="55" y="27"/>
                          <a:pt x="56" y="23"/>
                        </a:cubicBezTo>
                        <a:cubicBezTo>
                          <a:pt x="56" y="22"/>
                          <a:pt x="56" y="22"/>
                          <a:pt x="56" y="21"/>
                        </a:cubicBezTo>
                        <a:cubicBezTo>
                          <a:pt x="56" y="18"/>
                          <a:pt x="56" y="16"/>
                          <a:pt x="56" y="15"/>
                        </a:cubicBezTo>
                        <a:cubicBezTo>
                          <a:pt x="52" y="11"/>
                          <a:pt x="52" y="11"/>
                          <a:pt x="52" y="11"/>
                        </a:cubicBezTo>
                        <a:cubicBezTo>
                          <a:pt x="50" y="3"/>
                          <a:pt x="50" y="3"/>
                          <a:pt x="50" y="3"/>
                        </a:cubicBezTo>
                        <a:cubicBezTo>
                          <a:pt x="47" y="0"/>
                          <a:pt x="47" y="0"/>
                          <a:pt x="47" y="0"/>
                        </a:cubicBezTo>
                        <a:cubicBezTo>
                          <a:pt x="47" y="0"/>
                          <a:pt x="47" y="0"/>
                          <a:pt x="47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1" name="Freeform 1703">
                    <a:extLst>
                      <a:ext uri="{FF2B5EF4-FFF2-40B4-BE49-F238E27FC236}">
                        <a16:creationId xmlns="" xmlns:a16="http://schemas.microsoft.com/office/drawing/2014/main" id="{6FE3A14D-A4DA-49E5-B5B7-FA4FBDD57D3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2" y="2984"/>
                    <a:ext cx="5" cy="1"/>
                  </a:xfrm>
                  <a:custGeom>
                    <a:gdLst>
                      <a:gd name="T0" fmla="*/ 5 w 5"/>
                      <a:gd name="T1" fmla="*/ 0 h 1"/>
                      <a:gd name="T2" fmla="*/ 0 w 5"/>
                      <a:gd name="T3" fmla="*/ 1 h 1"/>
                      <a:gd name="T4" fmla="*/ 5 w 5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5" h="1">
                        <a:moveTo>
                          <a:pt x="5" y="0"/>
                        </a:moveTo>
                        <a:cubicBezTo>
                          <a:pt x="1" y="0"/>
                          <a:pt x="1" y="1"/>
                          <a:pt x="0" y="1"/>
                        </a:cubicBezTo>
                        <a:cubicBezTo>
                          <a:pt x="1" y="1"/>
                          <a:pt x="3" y="0"/>
                          <a:pt x="5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2" name="Freeform 1704">
                    <a:extLst>
                      <a:ext uri="{FF2B5EF4-FFF2-40B4-BE49-F238E27FC236}">
                        <a16:creationId xmlns="" xmlns:a16="http://schemas.microsoft.com/office/drawing/2014/main" id="{4768A5BF-C190-4C5F-BB74-B36979C61A6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1" y="2985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3" name="Freeform 1705">
                    <a:extLst>
                      <a:ext uri="{FF2B5EF4-FFF2-40B4-BE49-F238E27FC236}">
                        <a16:creationId xmlns="" xmlns:a16="http://schemas.microsoft.com/office/drawing/2014/main" id="{4C0F9EE3-9C95-4018-B9C1-1592A1909A4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9" y="2982"/>
                    <a:ext cx="2" cy="1"/>
                  </a:xfrm>
                  <a:custGeom>
                    <a:gdLst>
                      <a:gd name="T0" fmla="*/ 2 w 2"/>
                      <a:gd name="T1" fmla="*/ 0 h 1"/>
                      <a:gd name="T2" fmla="*/ 2 w 2"/>
                      <a:gd name="T3" fmla="*/ 0 h 1"/>
                      <a:gd name="T4" fmla="*/ 0 w 2"/>
                      <a:gd name="T5" fmla="*/ 1 h 1"/>
                      <a:gd name="T6" fmla="*/ 1 w 2"/>
                      <a:gd name="T7" fmla="*/ 0 h 1"/>
                      <a:gd name="T8" fmla="*/ 2 w 2"/>
                      <a:gd name="T9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1">
                        <a:moveTo>
                          <a:pt x="2" y="0"/>
                        </a:move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1" y="1"/>
                          <a:pt x="1" y="0"/>
                        </a:cubicBezTo>
                        <a:cubicBezTo>
                          <a:pt x="1" y="0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4" name="Freeform 1706">
                    <a:extLst>
                      <a:ext uri="{FF2B5EF4-FFF2-40B4-BE49-F238E27FC236}">
                        <a16:creationId xmlns="" xmlns:a16="http://schemas.microsoft.com/office/drawing/2014/main" id="{736A9534-E9DC-4F3D-9936-CA422F538AE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81" y="298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5" name="Freeform 1707">
                    <a:extLst>
                      <a:ext uri="{FF2B5EF4-FFF2-40B4-BE49-F238E27FC236}">
                        <a16:creationId xmlns="" xmlns:a16="http://schemas.microsoft.com/office/drawing/2014/main" id="{4DE0268D-CDB4-44BC-A3C4-B5F29938BE4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5" y="2935"/>
                    <a:ext cx="3" cy="1"/>
                  </a:xfrm>
                  <a:custGeom>
                    <a:gdLst>
                      <a:gd name="T0" fmla="*/ 0 w 3"/>
                      <a:gd name="T1" fmla="*/ 1 h 1"/>
                      <a:gd name="T2" fmla="*/ 0 w 3"/>
                      <a:gd name="T3" fmla="*/ 1 h 1"/>
                      <a:gd name="T4" fmla="*/ 3 w 3"/>
                      <a:gd name="T5" fmla="*/ 0 h 1"/>
                      <a:gd name="T6" fmla="*/ 0 w 3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1" y="1"/>
                          <a:pt x="2" y="0"/>
                          <a:pt x="3" y="0"/>
                        </a:cubicBezTo>
                        <a:cubicBezTo>
                          <a:pt x="2" y="0"/>
                          <a:pt x="1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6" name="Freeform 1708">
                    <a:extLst>
                      <a:ext uri="{FF2B5EF4-FFF2-40B4-BE49-F238E27FC236}">
                        <a16:creationId xmlns="" xmlns:a16="http://schemas.microsoft.com/office/drawing/2014/main" id="{5E6AB09F-8A06-42BE-8CCB-2CD7364D6F8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1" y="2934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7" name="Freeform 1709">
                    <a:extLst>
                      <a:ext uri="{FF2B5EF4-FFF2-40B4-BE49-F238E27FC236}">
                        <a16:creationId xmlns="" xmlns:a16="http://schemas.microsoft.com/office/drawing/2014/main" id="{2C1027FB-0038-42E6-BD07-9DC5A6B33A4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9" y="2934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1" y="0"/>
                          <a:pt x="1" y="0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8" name="Freeform 1710">
                    <a:extLst>
                      <a:ext uri="{FF2B5EF4-FFF2-40B4-BE49-F238E27FC236}">
                        <a16:creationId xmlns="" xmlns:a16="http://schemas.microsoft.com/office/drawing/2014/main" id="{B930A951-3082-4C7B-94CA-9F4020CFAE8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25" y="296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9" name="Freeform 1711">
                    <a:extLst>
                      <a:ext uri="{FF2B5EF4-FFF2-40B4-BE49-F238E27FC236}">
                        <a16:creationId xmlns="" xmlns:a16="http://schemas.microsoft.com/office/drawing/2014/main" id="{0F1F24FC-B5AD-417E-BFC8-D46557B53BA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27" y="296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0" name="Freeform 1712">
                    <a:extLst>
                      <a:ext uri="{FF2B5EF4-FFF2-40B4-BE49-F238E27FC236}">
                        <a16:creationId xmlns="" xmlns:a16="http://schemas.microsoft.com/office/drawing/2014/main" id="{66EE939E-AF77-4443-964A-C7D4EF9D10F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26" y="2966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1" name="Freeform 1713">
                    <a:extLst>
                      <a:ext uri="{FF2B5EF4-FFF2-40B4-BE49-F238E27FC236}">
                        <a16:creationId xmlns="" xmlns:a16="http://schemas.microsoft.com/office/drawing/2014/main" id="{B5558CD5-43DD-4A5B-9366-D698A85DF40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27" y="296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2" name="Freeform 1714">
                    <a:extLst>
                      <a:ext uri="{FF2B5EF4-FFF2-40B4-BE49-F238E27FC236}">
                        <a16:creationId xmlns="" xmlns:a16="http://schemas.microsoft.com/office/drawing/2014/main" id="{74DCBEB3-5286-4A75-B03C-89D15AA855B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27" y="296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3" name="Freeform 1715">
                    <a:extLst>
                      <a:ext uri="{FF2B5EF4-FFF2-40B4-BE49-F238E27FC236}">
                        <a16:creationId xmlns="" xmlns:a16="http://schemas.microsoft.com/office/drawing/2014/main" id="{A20B11D6-B92D-457A-BB57-B7988BF0F57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35" y="2944"/>
                    <a:ext cx="0" cy="6"/>
                  </a:xfrm>
                  <a:custGeom>
                    <a:gdLst>
                      <a:gd name="T0" fmla="*/ 0 h 6"/>
                      <a:gd name="T1" fmla="*/ 0 h 6"/>
                      <a:gd name="T2" fmla="*/ 6 h 6"/>
                      <a:gd name="T3" fmla="*/ 0 h 6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6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0" y="3"/>
                          <a:pt x="0" y="6"/>
                        </a:cubicBezTo>
                        <a:cubicBezTo>
                          <a:pt x="0" y="3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4" name="Freeform 1716">
                    <a:extLst>
                      <a:ext uri="{FF2B5EF4-FFF2-40B4-BE49-F238E27FC236}">
                        <a16:creationId xmlns="" xmlns:a16="http://schemas.microsoft.com/office/drawing/2014/main" id="{2D32947A-97D7-42CD-9B8A-C8CF4F7FD23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26" y="2965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5" name="Freeform 1717">
                    <a:extLst>
                      <a:ext uri="{FF2B5EF4-FFF2-40B4-BE49-F238E27FC236}">
                        <a16:creationId xmlns="" xmlns:a16="http://schemas.microsoft.com/office/drawing/2014/main" id="{61B212F8-363D-4EB7-81CF-AB80A5AFD0B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25" y="2967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6" name="Freeform 1718">
                    <a:extLst>
                      <a:ext uri="{FF2B5EF4-FFF2-40B4-BE49-F238E27FC236}">
                        <a16:creationId xmlns="" xmlns:a16="http://schemas.microsoft.com/office/drawing/2014/main" id="{F472E612-9B93-4E72-AC8D-68FFB60C503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7" y="3108"/>
                    <a:ext cx="75" cy="147"/>
                  </a:xfrm>
                  <a:custGeom>
                    <a:gdLst>
                      <a:gd name="T0" fmla="*/ 69 w 79"/>
                      <a:gd name="T1" fmla="*/ 4 h 154"/>
                      <a:gd name="T2" fmla="*/ 67 w 79"/>
                      <a:gd name="T3" fmla="*/ 0 h 154"/>
                      <a:gd name="T4" fmla="*/ 65 w 79"/>
                      <a:gd name="T5" fmla="*/ 2 h 154"/>
                      <a:gd name="T6" fmla="*/ 64 w 79"/>
                      <a:gd name="T7" fmla="*/ 9 h 154"/>
                      <a:gd name="T8" fmla="*/ 63 w 79"/>
                      <a:gd name="T9" fmla="*/ 13 h 154"/>
                      <a:gd name="T10" fmla="*/ 55 w 79"/>
                      <a:gd name="T11" fmla="*/ 16 h 154"/>
                      <a:gd name="T12" fmla="*/ 52 w 79"/>
                      <a:gd name="T13" fmla="*/ 17 h 154"/>
                      <a:gd name="T14" fmla="*/ 52 w 79"/>
                      <a:gd name="T15" fmla="*/ 18 h 154"/>
                      <a:gd name="T16" fmla="*/ 51 w 79"/>
                      <a:gd name="T17" fmla="*/ 23 h 154"/>
                      <a:gd name="T18" fmla="*/ 51 w 79"/>
                      <a:gd name="T19" fmla="*/ 24 h 154"/>
                      <a:gd name="T20" fmla="*/ 51 w 79"/>
                      <a:gd name="T21" fmla="*/ 28 h 154"/>
                      <a:gd name="T22" fmla="*/ 42 w 79"/>
                      <a:gd name="T23" fmla="*/ 34 h 154"/>
                      <a:gd name="T24" fmla="*/ 36 w 79"/>
                      <a:gd name="T25" fmla="*/ 37 h 154"/>
                      <a:gd name="T26" fmla="*/ 25 w 79"/>
                      <a:gd name="T27" fmla="*/ 42 h 154"/>
                      <a:gd name="T28" fmla="*/ 19 w 79"/>
                      <a:gd name="T29" fmla="*/ 43 h 154"/>
                      <a:gd name="T30" fmla="*/ 11 w 79"/>
                      <a:gd name="T31" fmla="*/ 45 h 154"/>
                      <a:gd name="T32" fmla="*/ 11 w 79"/>
                      <a:gd name="T33" fmla="*/ 49 h 154"/>
                      <a:gd name="T34" fmla="*/ 8 w 79"/>
                      <a:gd name="T35" fmla="*/ 59 h 154"/>
                      <a:gd name="T36" fmla="*/ 10 w 79"/>
                      <a:gd name="T37" fmla="*/ 77 h 154"/>
                      <a:gd name="T38" fmla="*/ 7 w 79"/>
                      <a:gd name="T39" fmla="*/ 102 h 154"/>
                      <a:gd name="T40" fmla="*/ 3 w 79"/>
                      <a:gd name="T41" fmla="*/ 127 h 154"/>
                      <a:gd name="T42" fmla="*/ 6 w 79"/>
                      <a:gd name="T43" fmla="*/ 137 h 154"/>
                      <a:gd name="T44" fmla="*/ 10 w 79"/>
                      <a:gd name="T45" fmla="*/ 148 h 154"/>
                      <a:gd name="T46" fmla="*/ 24 w 79"/>
                      <a:gd name="T47" fmla="*/ 154 h 154"/>
                      <a:gd name="T48" fmla="*/ 27 w 79"/>
                      <a:gd name="T49" fmla="*/ 153 h 154"/>
                      <a:gd name="T50" fmla="*/ 34 w 79"/>
                      <a:gd name="T51" fmla="*/ 151 h 154"/>
                      <a:gd name="T52" fmla="*/ 39 w 79"/>
                      <a:gd name="T53" fmla="*/ 149 h 154"/>
                      <a:gd name="T54" fmla="*/ 49 w 79"/>
                      <a:gd name="T55" fmla="*/ 119 h 154"/>
                      <a:gd name="T56" fmla="*/ 55 w 79"/>
                      <a:gd name="T57" fmla="*/ 102 h 154"/>
                      <a:gd name="T58" fmla="*/ 67 w 79"/>
                      <a:gd name="T59" fmla="*/ 59 h 154"/>
                      <a:gd name="T60" fmla="*/ 68 w 79"/>
                      <a:gd name="T61" fmla="*/ 52 h 154"/>
                      <a:gd name="T62" fmla="*/ 69 w 79"/>
                      <a:gd name="T63" fmla="*/ 47 h 154"/>
                      <a:gd name="T64" fmla="*/ 69 w 79"/>
                      <a:gd name="T65" fmla="*/ 37 h 154"/>
                      <a:gd name="T66" fmla="*/ 72 w 79"/>
                      <a:gd name="T67" fmla="*/ 36 h 154"/>
                      <a:gd name="T68" fmla="*/ 75 w 79"/>
                      <a:gd name="T69" fmla="*/ 38 h 154"/>
                      <a:gd name="T70" fmla="*/ 77 w 79"/>
                      <a:gd name="T71" fmla="*/ 40 h 154"/>
                      <a:gd name="T72" fmla="*/ 78 w 79"/>
                      <a:gd name="T73" fmla="*/ 37 h 154"/>
                      <a:gd name="T74" fmla="*/ 77 w 79"/>
                      <a:gd name="T75" fmla="*/ 28 h 154"/>
                      <a:gd name="T76" fmla="*/ 74 w 79"/>
                      <a:gd name="T77" fmla="*/ 16 h 154"/>
                      <a:gd name="T78" fmla="*/ 69 w 79"/>
                      <a:gd name="T79" fmla="*/ 4 h 15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79" h="154">
                        <a:moveTo>
                          <a:pt x="69" y="4"/>
                        </a:moveTo>
                        <a:cubicBezTo>
                          <a:pt x="68" y="2"/>
                          <a:pt x="67" y="1"/>
                          <a:pt x="67" y="0"/>
                        </a:cubicBezTo>
                        <a:cubicBezTo>
                          <a:pt x="66" y="1"/>
                          <a:pt x="66" y="2"/>
                          <a:pt x="65" y="2"/>
                        </a:cubicBezTo>
                        <a:cubicBezTo>
                          <a:pt x="65" y="3"/>
                          <a:pt x="64" y="6"/>
                          <a:pt x="64" y="9"/>
                        </a:cubicBezTo>
                        <a:cubicBezTo>
                          <a:pt x="65" y="10"/>
                          <a:pt x="64" y="11"/>
                          <a:pt x="63" y="13"/>
                        </a:cubicBezTo>
                        <a:cubicBezTo>
                          <a:pt x="61" y="15"/>
                          <a:pt x="58" y="16"/>
                          <a:pt x="55" y="16"/>
                        </a:cubicBezTo>
                        <a:cubicBezTo>
                          <a:pt x="54" y="16"/>
                          <a:pt x="53" y="16"/>
                          <a:pt x="52" y="17"/>
                        </a:cubicBezTo>
                        <a:cubicBezTo>
                          <a:pt x="52" y="17"/>
                          <a:pt x="52" y="18"/>
                          <a:pt x="52" y="18"/>
                        </a:cubicBezTo>
                        <a:cubicBezTo>
                          <a:pt x="53" y="21"/>
                          <a:pt x="52" y="23"/>
                          <a:pt x="51" y="23"/>
                        </a:cubicBezTo>
                        <a:cubicBezTo>
                          <a:pt x="51" y="23"/>
                          <a:pt x="51" y="24"/>
                          <a:pt x="51" y="24"/>
                        </a:cubicBezTo>
                        <a:cubicBezTo>
                          <a:pt x="52" y="25"/>
                          <a:pt x="52" y="27"/>
                          <a:pt x="51" y="28"/>
                        </a:cubicBezTo>
                        <a:cubicBezTo>
                          <a:pt x="50" y="31"/>
                          <a:pt x="46" y="34"/>
                          <a:pt x="42" y="34"/>
                        </a:cubicBezTo>
                        <a:cubicBezTo>
                          <a:pt x="40" y="34"/>
                          <a:pt x="38" y="36"/>
                          <a:pt x="36" y="37"/>
                        </a:cubicBezTo>
                        <a:cubicBezTo>
                          <a:pt x="32" y="40"/>
                          <a:pt x="29" y="42"/>
                          <a:pt x="25" y="42"/>
                        </a:cubicBezTo>
                        <a:cubicBezTo>
                          <a:pt x="23" y="42"/>
                          <a:pt x="21" y="42"/>
                          <a:pt x="19" y="43"/>
                        </a:cubicBezTo>
                        <a:cubicBezTo>
                          <a:pt x="16" y="44"/>
                          <a:pt x="14" y="45"/>
                          <a:pt x="11" y="45"/>
                        </a:cubicBezTo>
                        <a:cubicBezTo>
                          <a:pt x="11" y="45"/>
                          <a:pt x="11" y="47"/>
                          <a:pt x="11" y="49"/>
                        </a:cubicBezTo>
                        <a:cubicBezTo>
                          <a:pt x="10" y="52"/>
                          <a:pt x="10" y="55"/>
                          <a:pt x="8" y="59"/>
                        </a:cubicBezTo>
                        <a:cubicBezTo>
                          <a:pt x="6" y="63"/>
                          <a:pt x="6" y="69"/>
                          <a:pt x="10" y="77"/>
                        </a:cubicBezTo>
                        <a:cubicBezTo>
                          <a:pt x="13" y="85"/>
                          <a:pt x="16" y="92"/>
                          <a:pt x="7" y="102"/>
                        </a:cubicBezTo>
                        <a:cubicBezTo>
                          <a:pt x="0" y="111"/>
                          <a:pt x="0" y="121"/>
                          <a:pt x="3" y="127"/>
                        </a:cubicBezTo>
                        <a:cubicBezTo>
                          <a:pt x="4" y="130"/>
                          <a:pt x="5" y="133"/>
                          <a:pt x="6" y="137"/>
                        </a:cubicBezTo>
                        <a:cubicBezTo>
                          <a:pt x="7" y="141"/>
                          <a:pt x="8" y="145"/>
                          <a:pt x="10" y="148"/>
                        </a:cubicBezTo>
                        <a:cubicBezTo>
                          <a:pt x="13" y="151"/>
                          <a:pt x="19" y="154"/>
                          <a:pt x="24" y="154"/>
                        </a:cubicBezTo>
                        <a:cubicBezTo>
                          <a:pt x="25" y="154"/>
                          <a:pt x="26" y="153"/>
                          <a:pt x="27" y="153"/>
                        </a:cubicBezTo>
                        <a:cubicBezTo>
                          <a:pt x="29" y="151"/>
                          <a:pt x="32" y="151"/>
                          <a:pt x="34" y="151"/>
                        </a:cubicBezTo>
                        <a:cubicBezTo>
                          <a:pt x="36" y="151"/>
                          <a:pt x="37" y="150"/>
                          <a:pt x="39" y="149"/>
                        </a:cubicBezTo>
                        <a:cubicBezTo>
                          <a:pt x="41" y="146"/>
                          <a:pt x="45" y="132"/>
                          <a:pt x="49" y="119"/>
                        </a:cubicBezTo>
                        <a:cubicBezTo>
                          <a:pt x="51" y="113"/>
                          <a:pt x="53" y="107"/>
                          <a:pt x="55" y="102"/>
                        </a:cubicBezTo>
                        <a:cubicBezTo>
                          <a:pt x="59" y="89"/>
                          <a:pt x="67" y="63"/>
                          <a:pt x="67" y="59"/>
                        </a:cubicBezTo>
                        <a:cubicBezTo>
                          <a:pt x="66" y="56"/>
                          <a:pt x="67" y="54"/>
                          <a:pt x="68" y="52"/>
                        </a:cubicBezTo>
                        <a:cubicBezTo>
                          <a:pt x="69" y="50"/>
                          <a:pt x="70" y="49"/>
                          <a:pt x="69" y="47"/>
                        </a:cubicBezTo>
                        <a:cubicBezTo>
                          <a:pt x="67" y="43"/>
                          <a:pt x="68" y="39"/>
                          <a:pt x="69" y="37"/>
                        </a:cubicBezTo>
                        <a:cubicBezTo>
                          <a:pt x="70" y="36"/>
                          <a:pt x="72" y="36"/>
                          <a:pt x="72" y="36"/>
                        </a:cubicBezTo>
                        <a:cubicBezTo>
                          <a:pt x="73" y="36"/>
                          <a:pt x="74" y="36"/>
                          <a:pt x="75" y="38"/>
                        </a:cubicBezTo>
                        <a:cubicBezTo>
                          <a:pt x="76" y="39"/>
                          <a:pt x="77" y="40"/>
                          <a:pt x="77" y="40"/>
                        </a:cubicBezTo>
                        <a:cubicBezTo>
                          <a:pt x="77" y="40"/>
                          <a:pt x="78" y="39"/>
                          <a:pt x="78" y="37"/>
                        </a:cubicBezTo>
                        <a:cubicBezTo>
                          <a:pt x="79" y="35"/>
                          <a:pt x="78" y="31"/>
                          <a:pt x="77" y="28"/>
                        </a:cubicBezTo>
                        <a:cubicBezTo>
                          <a:pt x="76" y="24"/>
                          <a:pt x="74" y="20"/>
                          <a:pt x="74" y="16"/>
                        </a:cubicBezTo>
                        <a:cubicBezTo>
                          <a:pt x="74" y="12"/>
                          <a:pt x="71" y="7"/>
                          <a:pt x="69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7" name="Freeform 1719">
                    <a:extLst>
                      <a:ext uri="{FF2B5EF4-FFF2-40B4-BE49-F238E27FC236}">
                        <a16:creationId xmlns="" xmlns:a16="http://schemas.microsoft.com/office/drawing/2014/main" id="{2F29155B-B1A5-4FE0-A3CD-1DD88FD7A11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4" y="2794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0 w 1"/>
                      <a:gd name="T3" fmla="*/ 1 h 1"/>
                      <a:gd name="T4" fmla="*/ 1 w 1"/>
                      <a:gd name="T5" fmla="*/ 0 h 1"/>
                      <a:gd name="T6" fmla="*/ 0 w 1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1" y="0"/>
                          <a:pt x="1" y="0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8" name="Freeform 1720">
                    <a:extLst>
                      <a:ext uri="{FF2B5EF4-FFF2-40B4-BE49-F238E27FC236}">
                        <a16:creationId xmlns="" xmlns:a16="http://schemas.microsoft.com/office/drawing/2014/main" id="{E2C28F00-B22F-413B-BEDE-0FBE40C94FD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8" y="279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9" name="Freeform 1721">
                    <a:extLst>
                      <a:ext uri="{FF2B5EF4-FFF2-40B4-BE49-F238E27FC236}">
                        <a16:creationId xmlns="" xmlns:a16="http://schemas.microsoft.com/office/drawing/2014/main" id="{E1CA643A-A622-4BF2-97B6-4E89DFB3CB2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8" y="279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0" name="Freeform 1722">
                    <a:extLst>
                      <a:ext uri="{FF2B5EF4-FFF2-40B4-BE49-F238E27FC236}">
                        <a16:creationId xmlns="" xmlns:a16="http://schemas.microsoft.com/office/drawing/2014/main" id="{FEA6B177-C038-47DE-BBD5-A768F14DBB3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6" y="2793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1" name="Freeform 1723">
                    <a:extLst>
                      <a:ext uri="{FF2B5EF4-FFF2-40B4-BE49-F238E27FC236}">
                        <a16:creationId xmlns="" xmlns:a16="http://schemas.microsoft.com/office/drawing/2014/main" id="{25CD8FE6-AF3B-46E3-9D6A-7D5F7A2FB19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7" y="279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2" name="Freeform 1724">
                    <a:extLst>
                      <a:ext uri="{FF2B5EF4-FFF2-40B4-BE49-F238E27FC236}">
                        <a16:creationId xmlns="" xmlns:a16="http://schemas.microsoft.com/office/drawing/2014/main" id="{AAE244D6-9C27-4957-A291-EFB30ABEF80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8" y="279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3" name="Freeform 1725">
                    <a:extLst>
                      <a:ext uri="{FF2B5EF4-FFF2-40B4-BE49-F238E27FC236}">
                        <a16:creationId xmlns="" xmlns:a16="http://schemas.microsoft.com/office/drawing/2014/main" id="{6F251B41-9485-4099-A741-8524E8744A1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5" y="2794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4" name="Freeform 1726">
                    <a:extLst>
                      <a:ext uri="{FF2B5EF4-FFF2-40B4-BE49-F238E27FC236}">
                        <a16:creationId xmlns="" xmlns:a16="http://schemas.microsoft.com/office/drawing/2014/main" id="{96CEDB88-80C3-4993-80B8-12749412339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0" y="3108"/>
                    <a:ext cx="10" cy="9"/>
                  </a:xfrm>
                  <a:custGeom>
                    <a:gdLst>
                      <a:gd name="T0" fmla="*/ 4 w 10"/>
                      <a:gd name="T1" fmla="*/ 9 h 10"/>
                      <a:gd name="T2" fmla="*/ 9 w 10"/>
                      <a:gd name="T3" fmla="*/ 9 h 10"/>
                      <a:gd name="T4" fmla="*/ 10 w 10"/>
                      <a:gd name="T5" fmla="*/ 6 h 10"/>
                      <a:gd name="T6" fmla="*/ 10 w 10"/>
                      <a:gd name="T7" fmla="*/ 0 h 10"/>
                      <a:gd name="T8" fmla="*/ 10 w 10"/>
                      <a:gd name="T9" fmla="*/ 1 h 10"/>
                      <a:gd name="T10" fmla="*/ 3 w 10"/>
                      <a:gd name="T11" fmla="*/ 2 h 10"/>
                      <a:gd name="T12" fmla="*/ 0 w 10"/>
                      <a:gd name="T13" fmla="*/ 0 h 10"/>
                      <a:gd name="T14" fmla="*/ 0 w 10"/>
                      <a:gd name="T15" fmla="*/ 1 h 10"/>
                      <a:gd name="T16" fmla="*/ 4 w 10"/>
                      <a:gd name="T17" fmla="*/ 9 h 1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0" h="10">
                        <a:moveTo>
                          <a:pt x="4" y="9"/>
                        </a:moveTo>
                        <a:cubicBezTo>
                          <a:pt x="5" y="10"/>
                          <a:pt x="8" y="9"/>
                          <a:pt x="9" y="9"/>
                        </a:cubicBezTo>
                        <a:cubicBezTo>
                          <a:pt x="10" y="9"/>
                          <a:pt x="10" y="8"/>
                          <a:pt x="10" y="6"/>
                        </a:cubicBezTo>
                        <a:cubicBezTo>
                          <a:pt x="10" y="5"/>
                          <a:pt x="10" y="2"/>
                          <a:pt x="10" y="0"/>
                        </a:cubicBezTo>
                        <a:cubicBezTo>
                          <a:pt x="10" y="0"/>
                          <a:pt x="10" y="1"/>
                          <a:pt x="10" y="1"/>
                        </a:cubicBezTo>
                        <a:cubicBezTo>
                          <a:pt x="8" y="2"/>
                          <a:pt x="6" y="3"/>
                          <a:pt x="3" y="2"/>
                        </a:cubicBezTo>
                        <a:cubicBezTo>
                          <a:pt x="2" y="2"/>
                          <a:pt x="1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3"/>
                          <a:pt x="2" y="8"/>
                          <a:pt x="4" y="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5" name="Freeform 1727">
                    <a:extLst>
                      <a:ext uri="{FF2B5EF4-FFF2-40B4-BE49-F238E27FC236}">
                        <a16:creationId xmlns="" xmlns:a16="http://schemas.microsoft.com/office/drawing/2014/main" id="{3F335CE7-C1D8-4768-96B8-4F6CD65EBC6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1" y="2916"/>
                    <a:ext cx="193" cy="191"/>
                  </a:xfrm>
                  <a:custGeom>
                    <a:gdLst>
                      <a:gd name="T0" fmla="*/ 128 w 202"/>
                      <a:gd name="T1" fmla="*/ 182 h 199"/>
                      <a:gd name="T2" fmla="*/ 131 w 202"/>
                      <a:gd name="T3" fmla="*/ 186 h 199"/>
                      <a:gd name="T4" fmla="*/ 141 w 202"/>
                      <a:gd name="T5" fmla="*/ 191 h 199"/>
                      <a:gd name="T6" fmla="*/ 159 w 202"/>
                      <a:gd name="T7" fmla="*/ 190 h 199"/>
                      <a:gd name="T8" fmla="*/ 173 w 202"/>
                      <a:gd name="T9" fmla="*/ 195 h 199"/>
                      <a:gd name="T10" fmla="*/ 174 w 202"/>
                      <a:gd name="T11" fmla="*/ 176 h 199"/>
                      <a:gd name="T12" fmla="*/ 176 w 202"/>
                      <a:gd name="T13" fmla="*/ 159 h 199"/>
                      <a:gd name="T14" fmla="*/ 192 w 202"/>
                      <a:gd name="T15" fmla="*/ 152 h 199"/>
                      <a:gd name="T16" fmla="*/ 186 w 202"/>
                      <a:gd name="T17" fmla="*/ 141 h 199"/>
                      <a:gd name="T18" fmla="*/ 180 w 202"/>
                      <a:gd name="T19" fmla="*/ 91 h 199"/>
                      <a:gd name="T20" fmla="*/ 178 w 202"/>
                      <a:gd name="T21" fmla="*/ 88 h 199"/>
                      <a:gd name="T22" fmla="*/ 183 w 202"/>
                      <a:gd name="T23" fmla="*/ 74 h 199"/>
                      <a:gd name="T24" fmla="*/ 188 w 202"/>
                      <a:gd name="T25" fmla="*/ 56 h 199"/>
                      <a:gd name="T26" fmla="*/ 196 w 202"/>
                      <a:gd name="T27" fmla="*/ 41 h 199"/>
                      <a:gd name="T28" fmla="*/ 201 w 202"/>
                      <a:gd name="T29" fmla="*/ 33 h 199"/>
                      <a:gd name="T30" fmla="*/ 199 w 202"/>
                      <a:gd name="T31" fmla="*/ 26 h 199"/>
                      <a:gd name="T32" fmla="*/ 199 w 202"/>
                      <a:gd name="T33" fmla="*/ 23 h 199"/>
                      <a:gd name="T34" fmla="*/ 199 w 202"/>
                      <a:gd name="T35" fmla="*/ 20 h 199"/>
                      <a:gd name="T36" fmla="*/ 198 w 202"/>
                      <a:gd name="T37" fmla="*/ 18 h 199"/>
                      <a:gd name="T38" fmla="*/ 194 w 202"/>
                      <a:gd name="T39" fmla="*/ 14 h 199"/>
                      <a:gd name="T40" fmla="*/ 191 w 202"/>
                      <a:gd name="T41" fmla="*/ 11 h 199"/>
                      <a:gd name="T42" fmla="*/ 188 w 202"/>
                      <a:gd name="T43" fmla="*/ 10 h 199"/>
                      <a:gd name="T44" fmla="*/ 184 w 202"/>
                      <a:gd name="T45" fmla="*/ 10 h 199"/>
                      <a:gd name="T46" fmla="*/ 178 w 202"/>
                      <a:gd name="T47" fmla="*/ 9 h 199"/>
                      <a:gd name="T48" fmla="*/ 163 w 202"/>
                      <a:gd name="T49" fmla="*/ 2 h 199"/>
                      <a:gd name="T50" fmla="*/ 153 w 202"/>
                      <a:gd name="T51" fmla="*/ 3 h 199"/>
                      <a:gd name="T52" fmla="*/ 136 w 202"/>
                      <a:gd name="T53" fmla="*/ 4 h 199"/>
                      <a:gd name="T54" fmla="*/ 113 w 202"/>
                      <a:gd name="T55" fmla="*/ 7 h 199"/>
                      <a:gd name="T56" fmla="*/ 85 w 202"/>
                      <a:gd name="T57" fmla="*/ 9 h 199"/>
                      <a:gd name="T58" fmla="*/ 68 w 202"/>
                      <a:gd name="T59" fmla="*/ 20 h 199"/>
                      <a:gd name="T60" fmla="*/ 57 w 202"/>
                      <a:gd name="T61" fmla="*/ 56 h 199"/>
                      <a:gd name="T62" fmla="*/ 43 w 202"/>
                      <a:gd name="T63" fmla="*/ 85 h 199"/>
                      <a:gd name="T64" fmla="*/ 34 w 202"/>
                      <a:gd name="T65" fmla="*/ 112 h 199"/>
                      <a:gd name="T66" fmla="*/ 24 w 202"/>
                      <a:gd name="T67" fmla="*/ 116 h 199"/>
                      <a:gd name="T68" fmla="*/ 23 w 202"/>
                      <a:gd name="T69" fmla="*/ 115 h 199"/>
                      <a:gd name="T70" fmla="*/ 22 w 202"/>
                      <a:gd name="T71" fmla="*/ 112 h 199"/>
                      <a:gd name="T72" fmla="*/ 8 w 202"/>
                      <a:gd name="T73" fmla="*/ 113 h 199"/>
                      <a:gd name="T74" fmla="*/ 4 w 202"/>
                      <a:gd name="T75" fmla="*/ 115 h 199"/>
                      <a:gd name="T76" fmla="*/ 3 w 202"/>
                      <a:gd name="T77" fmla="*/ 127 h 199"/>
                      <a:gd name="T78" fmla="*/ 6 w 202"/>
                      <a:gd name="T79" fmla="*/ 125 h 199"/>
                      <a:gd name="T80" fmla="*/ 8 w 202"/>
                      <a:gd name="T81" fmla="*/ 125 h 199"/>
                      <a:gd name="T82" fmla="*/ 47 w 202"/>
                      <a:gd name="T83" fmla="*/ 126 h 199"/>
                      <a:gd name="T84" fmla="*/ 58 w 202"/>
                      <a:gd name="T85" fmla="*/ 150 h 199"/>
                      <a:gd name="T86" fmla="*/ 78 w 202"/>
                      <a:gd name="T87" fmla="*/ 138 h 199"/>
                      <a:gd name="T88" fmla="*/ 89 w 202"/>
                      <a:gd name="T89" fmla="*/ 140 h 199"/>
                      <a:gd name="T90" fmla="*/ 102 w 202"/>
                      <a:gd name="T91" fmla="*/ 144 h 199"/>
                      <a:gd name="T92" fmla="*/ 108 w 202"/>
                      <a:gd name="T93" fmla="*/ 178 h 199"/>
                      <a:gd name="T94" fmla="*/ 115 w 202"/>
                      <a:gd name="T95" fmla="*/ 182 h 199"/>
                      <a:gd name="T96" fmla="*/ 126 w 202"/>
                      <a:gd name="T97" fmla="*/ 181 h 19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201" h="199">
                        <a:moveTo>
                          <a:pt x="126" y="181"/>
                        </a:moveTo>
                        <a:cubicBezTo>
                          <a:pt x="126" y="181"/>
                          <a:pt x="126" y="181"/>
                          <a:pt x="126" y="181"/>
                        </a:cubicBezTo>
                        <a:cubicBezTo>
                          <a:pt x="128" y="182"/>
                          <a:pt x="128" y="182"/>
                          <a:pt x="128" y="182"/>
                        </a:cubicBezTo>
                        <a:cubicBezTo>
                          <a:pt x="128" y="182"/>
                          <a:pt x="128" y="182"/>
                          <a:pt x="128" y="182"/>
                        </a:cubicBezTo>
                        <a:cubicBezTo>
                          <a:pt x="129" y="183"/>
                          <a:pt x="129" y="184"/>
                          <a:pt x="130" y="184"/>
                        </a:cubicBezTo>
                        <a:cubicBezTo>
                          <a:pt x="130" y="185"/>
                          <a:pt x="130" y="185"/>
                          <a:pt x="130" y="185"/>
                        </a:cubicBezTo>
                        <a:cubicBezTo>
                          <a:pt x="130" y="185"/>
                          <a:pt x="130" y="185"/>
                          <a:pt x="130" y="185"/>
                        </a:cubicBezTo>
                        <a:cubicBezTo>
                          <a:pt x="130" y="186"/>
                          <a:pt x="131" y="186"/>
                          <a:pt x="131" y="186"/>
                        </a:cubicBezTo>
                        <a:cubicBezTo>
                          <a:pt x="132" y="186"/>
                          <a:pt x="135" y="185"/>
                          <a:pt x="137" y="185"/>
                        </a:cubicBezTo>
                        <a:cubicBezTo>
                          <a:pt x="138" y="185"/>
                          <a:pt x="139" y="185"/>
                          <a:pt x="140" y="186"/>
                        </a:cubicBezTo>
                        <a:cubicBezTo>
                          <a:pt x="140" y="187"/>
                          <a:pt x="141" y="188"/>
                          <a:pt x="140" y="188"/>
                        </a:cubicBezTo>
                        <a:cubicBezTo>
                          <a:pt x="140" y="189"/>
                          <a:pt x="141" y="191"/>
                          <a:pt x="141" y="191"/>
                        </a:cubicBezTo>
                        <a:cubicBezTo>
                          <a:pt x="143" y="191"/>
                          <a:pt x="146" y="192"/>
                          <a:pt x="148" y="193"/>
                        </a:cubicBezTo>
                        <a:cubicBezTo>
                          <a:pt x="149" y="194"/>
                          <a:pt x="151" y="194"/>
                          <a:pt x="151" y="194"/>
                        </a:cubicBezTo>
                        <a:cubicBezTo>
                          <a:pt x="152" y="194"/>
                          <a:pt x="154" y="194"/>
                          <a:pt x="154" y="194"/>
                        </a:cubicBezTo>
                        <a:cubicBezTo>
                          <a:pt x="155" y="192"/>
                          <a:pt x="157" y="190"/>
                          <a:pt x="159" y="190"/>
                        </a:cubicBezTo>
                        <a:cubicBezTo>
                          <a:pt x="161" y="190"/>
                          <a:pt x="162" y="191"/>
                          <a:pt x="162" y="192"/>
                        </a:cubicBezTo>
                        <a:cubicBezTo>
                          <a:pt x="164" y="196"/>
                          <a:pt x="166" y="197"/>
                          <a:pt x="166" y="197"/>
                        </a:cubicBezTo>
                        <a:cubicBezTo>
                          <a:pt x="169" y="197"/>
                          <a:pt x="173" y="197"/>
                          <a:pt x="175" y="199"/>
                        </a:cubicBezTo>
                        <a:cubicBezTo>
                          <a:pt x="175" y="198"/>
                          <a:pt x="174" y="196"/>
                          <a:pt x="173" y="195"/>
                        </a:cubicBezTo>
                        <a:cubicBezTo>
                          <a:pt x="173" y="194"/>
                          <a:pt x="172" y="193"/>
                          <a:pt x="172" y="193"/>
                        </a:cubicBezTo>
                        <a:cubicBezTo>
                          <a:pt x="170" y="192"/>
                          <a:pt x="171" y="189"/>
                          <a:pt x="172" y="185"/>
                        </a:cubicBezTo>
                        <a:cubicBezTo>
                          <a:pt x="173" y="184"/>
                          <a:pt x="173" y="182"/>
                          <a:pt x="173" y="181"/>
                        </a:cubicBezTo>
                        <a:cubicBezTo>
                          <a:pt x="173" y="180"/>
                          <a:pt x="174" y="178"/>
                          <a:pt x="174" y="176"/>
                        </a:cubicBezTo>
                        <a:cubicBezTo>
                          <a:pt x="174" y="174"/>
                          <a:pt x="175" y="171"/>
                          <a:pt x="175" y="170"/>
                        </a:cubicBezTo>
                        <a:cubicBezTo>
                          <a:pt x="174" y="169"/>
                          <a:pt x="173" y="168"/>
                          <a:pt x="173" y="167"/>
                        </a:cubicBezTo>
                        <a:cubicBezTo>
                          <a:pt x="173" y="165"/>
                          <a:pt x="174" y="163"/>
                          <a:pt x="176" y="161"/>
                        </a:cubicBezTo>
                        <a:cubicBezTo>
                          <a:pt x="176" y="161"/>
                          <a:pt x="176" y="159"/>
                          <a:pt x="176" y="159"/>
                        </a:cubicBezTo>
                        <a:cubicBezTo>
                          <a:pt x="176" y="157"/>
                          <a:pt x="176" y="155"/>
                          <a:pt x="177" y="154"/>
                        </a:cubicBezTo>
                        <a:cubicBezTo>
                          <a:pt x="178" y="153"/>
                          <a:pt x="179" y="153"/>
                          <a:pt x="180" y="153"/>
                        </a:cubicBezTo>
                        <a:cubicBezTo>
                          <a:pt x="184" y="153"/>
                          <a:pt x="184" y="153"/>
                          <a:pt x="184" y="153"/>
                        </a:cubicBezTo>
                        <a:cubicBezTo>
                          <a:pt x="190" y="153"/>
                          <a:pt x="192" y="152"/>
                          <a:pt x="192" y="152"/>
                        </a:cubicBezTo>
                        <a:cubicBezTo>
                          <a:pt x="193" y="151"/>
                          <a:pt x="193" y="151"/>
                          <a:pt x="193" y="151"/>
                        </a:cubicBezTo>
                        <a:cubicBezTo>
                          <a:pt x="193" y="151"/>
                          <a:pt x="193" y="151"/>
                          <a:pt x="193" y="151"/>
                        </a:cubicBezTo>
                        <a:cubicBezTo>
                          <a:pt x="192" y="150"/>
                          <a:pt x="192" y="149"/>
                          <a:pt x="192" y="149"/>
                        </a:cubicBezTo>
                        <a:cubicBezTo>
                          <a:pt x="190" y="146"/>
                          <a:pt x="188" y="142"/>
                          <a:pt x="186" y="141"/>
                        </a:cubicBezTo>
                        <a:cubicBezTo>
                          <a:pt x="180" y="138"/>
                          <a:pt x="178" y="110"/>
                          <a:pt x="179" y="101"/>
                        </a:cubicBezTo>
                        <a:cubicBezTo>
                          <a:pt x="179" y="98"/>
                          <a:pt x="179" y="97"/>
                          <a:pt x="181" y="96"/>
                        </a:cubicBezTo>
                        <a:cubicBezTo>
                          <a:pt x="180" y="91"/>
                          <a:pt x="180" y="91"/>
                          <a:pt x="180" y="91"/>
                        </a:cubicBezTo>
                        <a:cubicBezTo>
                          <a:pt x="180" y="91"/>
                          <a:pt x="180" y="91"/>
                          <a:pt x="180" y="91"/>
                        </a:cubicBezTo>
                        <a:cubicBezTo>
                          <a:pt x="180" y="91"/>
                          <a:pt x="179" y="91"/>
                          <a:pt x="179" y="91"/>
                        </a:cubicBezTo>
                        <a:cubicBezTo>
                          <a:pt x="179" y="90"/>
                          <a:pt x="179" y="90"/>
                          <a:pt x="179" y="90"/>
                        </a:cubicBezTo>
                        <a:cubicBezTo>
                          <a:pt x="179" y="90"/>
                          <a:pt x="178" y="90"/>
                          <a:pt x="178" y="89"/>
                        </a:cubicBezTo>
                        <a:cubicBezTo>
                          <a:pt x="178" y="89"/>
                          <a:pt x="178" y="89"/>
                          <a:pt x="178" y="88"/>
                        </a:cubicBezTo>
                        <a:cubicBezTo>
                          <a:pt x="178" y="88"/>
                          <a:pt x="178" y="88"/>
                          <a:pt x="178" y="88"/>
                        </a:cubicBezTo>
                        <a:cubicBezTo>
                          <a:pt x="177" y="88"/>
                          <a:pt x="177" y="87"/>
                          <a:pt x="177" y="86"/>
                        </a:cubicBezTo>
                        <a:cubicBezTo>
                          <a:pt x="177" y="84"/>
                          <a:pt x="179" y="83"/>
                          <a:pt x="180" y="82"/>
                        </a:cubicBezTo>
                        <a:cubicBezTo>
                          <a:pt x="180" y="79"/>
                          <a:pt x="180" y="75"/>
                          <a:pt x="183" y="74"/>
                        </a:cubicBezTo>
                        <a:cubicBezTo>
                          <a:pt x="184" y="74"/>
                          <a:pt x="184" y="74"/>
                          <a:pt x="184" y="74"/>
                        </a:cubicBezTo>
                        <a:cubicBezTo>
                          <a:pt x="184" y="73"/>
                          <a:pt x="184" y="73"/>
                          <a:pt x="185" y="72"/>
                        </a:cubicBezTo>
                        <a:cubicBezTo>
                          <a:pt x="185" y="71"/>
                          <a:pt x="185" y="69"/>
                          <a:pt x="185" y="67"/>
                        </a:cubicBezTo>
                        <a:cubicBezTo>
                          <a:pt x="185" y="63"/>
                          <a:pt x="186" y="59"/>
                          <a:pt x="188" y="56"/>
                        </a:cubicBezTo>
                        <a:cubicBezTo>
                          <a:pt x="188" y="55"/>
                          <a:pt x="188" y="54"/>
                          <a:pt x="188" y="53"/>
                        </a:cubicBezTo>
                        <a:cubicBezTo>
                          <a:pt x="189" y="51"/>
                          <a:pt x="189" y="49"/>
                          <a:pt x="191" y="47"/>
                        </a:cubicBezTo>
                        <a:cubicBezTo>
                          <a:pt x="191" y="47"/>
                          <a:pt x="192" y="46"/>
                          <a:pt x="192" y="45"/>
                        </a:cubicBezTo>
                        <a:cubicBezTo>
                          <a:pt x="193" y="44"/>
                          <a:pt x="194" y="41"/>
                          <a:pt x="196" y="41"/>
                        </a:cubicBezTo>
                        <a:cubicBezTo>
                          <a:pt x="199" y="40"/>
                          <a:pt x="199" y="39"/>
                          <a:pt x="199" y="39"/>
                        </a:cubicBezTo>
                        <a:cubicBezTo>
                          <a:pt x="199" y="38"/>
                          <a:pt x="200" y="37"/>
                          <a:pt x="201" y="36"/>
                        </a:cubicBezTo>
                        <a:cubicBezTo>
                          <a:pt x="202" y="35"/>
                          <a:pt x="202" y="34"/>
                          <a:pt x="202" y="34"/>
                        </a:cubicBezTo>
                        <a:cubicBezTo>
                          <a:pt x="202" y="33"/>
                          <a:pt x="202" y="33"/>
                          <a:pt x="201" y="33"/>
                        </a:cubicBezTo>
                        <a:cubicBezTo>
                          <a:pt x="200" y="32"/>
                          <a:pt x="199" y="31"/>
                          <a:pt x="199" y="28"/>
                        </a:cubicBezTo>
                        <a:cubicBezTo>
                          <a:pt x="199" y="28"/>
                          <a:pt x="199" y="27"/>
                          <a:pt x="199" y="27"/>
                        </a:cubicBezTo>
                        <a:cubicBezTo>
                          <a:pt x="199" y="27"/>
                          <a:pt x="199" y="27"/>
                          <a:pt x="199" y="27"/>
                        </a:cubicBezTo>
                        <a:cubicBezTo>
                          <a:pt x="199" y="26"/>
                          <a:pt x="199" y="26"/>
                          <a:pt x="199" y="26"/>
                        </a:cubicBezTo>
                        <a:cubicBezTo>
                          <a:pt x="199" y="25"/>
                          <a:pt x="199" y="25"/>
                          <a:pt x="199" y="25"/>
                        </a:cubicBezTo>
                        <a:cubicBezTo>
                          <a:pt x="199" y="25"/>
                          <a:pt x="199" y="25"/>
                          <a:pt x="199" y="24"/>
                        </a:cubicBezTo>
                        <a:cubicBezTo>
                          <a:pt x="199" y="24"/>
                          <a:pt x="199" y="24"/>
                          <a:pt x="199" y="24"/>
                        </a:cubicBezTo>
                        <a:cubicBezTo>
                          <a:pt x="199" y="23"/>
                          <a:pt x="199" y="23"/>
                          <a:pt x="199" y="23"/>
                        </a:cubicBezTo>
                        <a:cubicBezTo>
                          <a:pt x="199" y="22"/>
                          <a:pt x="199" y="22"/>
                          <a:pt x="199" y="21"/>
                        </a:cubicBezTo>
                        <a:cubicBezTo>
                          <a:pt x="199" y="21"/>
                          <a:pt x="199" y="21"/>
                          <a:pt x="199" y="21"/>
                        </a:cubicBezTo>
                        <a:cubicBezTo>
                          <a:pt x="199" y="21"/>
                          <a:pt x="199" y="20"/>
                          <a:pt x="199" y="20"/>
                        </a:cubicBezTo>
                        <a:cubicBezTo>
                          <a:pt x="199" y="20"/>
                          <a:pt x="199" y="20"/>
                          <a:pt x="199" y="20"/>
                        </a:cubicBezTo>
                        <a:cubicBezTo>
                          <a:pt x="199" y="20"/>
                          <a:pt x="200" y="19"/>
                          <a:pt x="200" y="19"/>
                        </a:cubicBezTo>
                        <a:cubicBezTo>
                          <a:pt x="200" y="19"/>
                          <a:pt x="200" y="19"/>
                          <a:pt x="200" y="19"/>
                        </a:cubicBezTo>
                        <a:cubicBezTo>
                          <a:pt x="199" y="19"/>
                          <a:pt x="199" y="19"/>
                          <a:pt x="199" y="18"/>
                        </a:cubicBezTo>
                        <a:cubicBezTo>
                          <a:pt x="199" y="18"/>
                          <a:pt x="198" y="18"/>
                          <a:pt x="198" y="18"/>
                        </a:cubicBezTo>
                        <a:cubicBezTo>
                          <a:pt x="198" y="17"/>
                          <a:pt x="197" y="17"/>
                          <a:pt x="197" y="17"/>
                        </a:cubicBezTo>
                        <a:cubicBezTo>
                          <a:pt x="197" y="16"/>
                          <a:pt x="196" y="16"/>
                          <a:pt x="196" y="16"/>
                        </a:cubicBezTo>
                        <a:cubicBezTo>
                          <a:pt x="196" y="16"/>
                          <a:pt x="195" y="15"/>
                          <a:pt x="195" y="15"/>
                        </a:cubicBezTo>
                        <a:cubicBezTo>
                          <a:pt x="195" y="15"/>
                          <a:pt x="194" y="14"/>
                          <a:pt x="194" y="14"/>
                        </a:cubicBezTo>
                        <a:cubicBezTo>
                          <a:pt x="194" y="14"/>
                          <a:pt x="194" y="14"/>
                          <a:pt x="193" y="14"/>
                        </a:cubicBezTo>
                        <a:cubicBezTo>
                          <a:pt x="193" y="13"/>
                          <a:pt x="193" y="13"/>
                          <a:pt x="192" y="13"/>
                        </a:cubicBezTo>
                        <a:cubicBezTo>
                          <a:pt x="192" y="12"/>
                          <a:pt x="192" y="12"/>
                          <a:pt x="192" y="12"/>
                        </a:cubicBezTo>
                        <a:cubicBezTo>
                          <a:pt x="191" y="12"/>
                          <a:pt x="191" y="12"/>
                          <a:pt x="191" y="11"/>
                        </a:cubicBezTo>
                        <a:cubicBezTo>
                          <a:pt x="190" y="11"/>
                          <a:pt x="190" y="11"/>
                          <a:pt x="190" y="11"/>
                        </a:cubicBezTo>
                        <a:cubicBezTo>
                          <a:pt x="190" y="11"/>
                          <a:pt x="190" y="10"/>
                          <a:pt x="189" y="10"/>
                        </a:cubicBezTo>
                        <a:cubicBezTo>
                          <a:pt x="189" y="10"/>
                          <a:pt x="189" y="10"/>
                          <a:pt x="189" y="10"/>
                        </a:cubicBezTo>
                        <a:cubicBezTo>
                          <a:pt x="189" y="10"/>
                          <a:pt x="188" y="10"/>
                          <a:pt x="188" y="10"/>
                        </a:cubicBezTo>
                        <a:cubicBezTo>
                          <a:pt x="188" y="9"/>
                          <a:pt x="188" y="9"/>
                          <a:pt x="188" y="9"/>
                        </a:cubicBezTo>
                        <a:cubicBezTo>
                          <a:pt x="187" y="9"/>
                          <a:pt x="185" y="10"/>
                          <a:pt x="185" y="10"/>
                        </a:cubicBezTo>
                        <a:cubicBezTo>
                          <a:pt x="185" y="10"/>
                          <a:pt x="185" y="10"/>
                          <a:pt x="184" y="10"/>
                        </a:cubicBezTo>
                        <a:cubicBezTo>
                          <a:pt x="184" y="10"/>
                          <a:pt x="184" y="10"/>
                          <a:pt x="184" y="10"/>
                        </a:cubicBezTo>
                        <a:cubicBezTo>
                          <a:pt x="183" y="11"/>
                          <a:pt x="183" y="11"/>
                          <a:pt x="183" y="11"/>
                        </a:cubicBezTo>
                        <a:cubicBezTo>
                          <a:pt x="182" y="10"/>
                          <a:pt x="182" y="10"/>
                          <a:pt x="182" y="10"/>
                        </a:cubicBezTo>
                        <a:cubicBezTo>
                          <a:pt x="181" y="10"/>
                          <a:pt x="180" y="9"/>
                          <a:pt x="179" y="9"/>
                        </a:cubicBezTo>
                        <a:cubicBezTo>
                          <a:pt x="179" y="9"/>
                          <a:pt x="179" y="9"/>
                          <a:pt x="178" y="9"/>
                        </a:cubicBezTo>
                        <a:cubicBezTo>
                          <a:pt x="177" y="11"/>
                          <a:pt x="176" y="11"/>
                          <a:pt x="174" y="11"/>
                        </a:cubicBezTo>
                        <a:cubicBezTo>
                          <a:pt x="171" y="11"/>
                          <a:pt x="169" y="10"/>
                          <a:pt x="169" y="10"/>
                        </a:cubicBezTo>
                        <a:cubicBezTo>
                          <a:pt x="169" y="10"/>
                          <a:pt x="165" y="7"/>
                          <a:pt x="163" y="3"/>
                        </a:cubicBezTo>
                        <a:cubicBezTo>
                          <a:pt x="163" y="3"/>
                          <a:pt x="163" y="3"/>
                          <a:pt x="163" y="2"/>
                        </a:cubicBezTo>
                        <a:cubicBezTo>
                          <a:pt x="163" y="2"/>
                          <a:pt x="163" y="2"/>
                          <a:pt x="162" y="2"/>
                        </a:cubicBezTo>
                        <a:cubicBezTo>
                          <a:pt x="162" y="2"/>
                          <a:pt x="162" y="2"/>
                          <a:pt x="162" y="2"/>
                        </a:cubicBezTo>
                        <a:cubicBezTo>
                          <a:pt x="154" y="3"/>
                          <a:pt x="154" y="3"/>
                          <a:pt x="154" y="3"/>
                        </a:cubicBezTo>
                        <a:cubicBezTo>
                          <a:pt x="153" y="3"/>
                          <a:pt x="153" y="3"/>
                          <a:pt x="153" y="3"/>
                        </a:cubicBezTo>
                        <a:cubicBezTo>
                          <a:pt x="152" y="2"/>
                          <a:pt x="147" y="0"/>
                          <a:pt x="145" y="0"/>
                        </a:cubicBezTo>
                        <a:cubicBezTo>
                          <a:pt x="144" y="0"/>
                          <a:pt x="143" y="1"/>
                          <a:pt x="143" y="1"/>
                        </a:cubicBezTo>
                        <a:cubicBezTo>
                          <a:pt x="143" y="2"/>
                          <a:pt x="141" y="4"/>
                          <a:pt x="139" y="4"/>
                        </a:cubicBezTo>
                        <a:cubicBezTo>
                          <a:pt x="138" y="4"/>
                          <a:pt x="137" y="4"/>
                          <a:pt x="136" y="4"/>
                        </a:cubicBezTo>
                        <a:cubicBezTo>
                          <a:pt x="135" y="4"/>
                          <a:pt x="134" y="3"/>
                          <a:pt x="132" y="3"/>
                        </a:cubicBezTo>
                        <a:cubicBezTo>
                          <a:pt x="128" y="3"/>
                          <a:pt x="124" y="5"/>
                          <a:pt x="122" y="7"/>
                        </a:cubicBezTo>
                        <a:cubicBezTo>
                          <a:pt x="120" y="8"/>
                          <a:pt x="117" y="7"/>
                          <a:pt x="115" y="7"/>
                        </a:cubicBezTo>
                        <a:cubicBezTo>
                          <a:pt x="114" y="7"/>
                          <a:pt x="113" y="7"/>
                          <a:pt x="113" y="7"/>
                        </a:cubicBezTo>
                        <a:cubicBezTo>
                          <a:pt x="112" y="7"/>
                          <a:pt x="111" y="10"/>
                          <a:pt x="110" y="13"/>
                        </a:cubicBezTo>
                        <a:cubicBezTo>
                          <a:pt x="110" y="15"/>
                          <a:pt x="110" y="15"/>
                          <a:pt x="110" y="15"/>
                        </a:cubicBezTo>
                        <a:cubicBezTo>
                          <a:pt x="85" y="10"/>
                          <a:pt x="85" y="10"/>
                          <a:pt x="85" y="10"/>
                        </a:cubicBezTo>
                        <a:cubicBezTo>
                          <a:pt x="85" y="9"/>
                          <a:pt x="85" y="9"/>
                          <a:pt x="85" y="9"/>
                        </a:cubicBezTo>
                        <a:cubicBezTo>
                          <a:pt x="84" y="8"/>
                          <a:pt x="81" y="4"/>
                          <a:pt x="78" y="4"/>
                        </a:cubicBezTo>
                        <a:cubicBezTo>
                          <a:pt x="75" y="4"/>
                          <a:pt x="70" y="8"/>
                          <a:pt x="68" y="12"/>
                        </a:cubicBezTo>
                        <a:cubicBezTo>
                          <a:pt x="68" y="19"/>
                          <a:pt x="68" y="19"/>
                          <a:pt x="68" y="19"/>
                        </a:cubicBezTo>
                        <a:cubicBezTo>
                          <a:pt x="68" y="19"/>
                          <a:pt x="68" y="20"/>
                          <a:pt x="68" y="20"/>
                        </a:cubicBezTo>
                        <a:cubicBezTo>
                          <a:pt x="68" y="25"/>
                          <a:pt x="67" y="29"/>
                          <a:pt x="66" y="31"/>
                        </a:cubicBezTo>
                        <a:cubicBezTo>
                          <a:pt x="65" y="32"/>
                          <a:pt x="65" y="33"/>
                          <a:pt x="65" y="33"/>
                        </a:cubicBezTo>
                        <a:cubicBezTo>
                          <a:pt x="63" y="36"/>
                          <a:pt x="62" y="37"/>
                          <a:pt x="62" y="42"/>
                        </a:cubicBezTo>
                        <a:cubicBezTo>
                          <a:pt x="62" y="46"/>
                          <a:pt x="59" y="51"/>
                          <a:pt x="57" y="56"/>
                        </a:cubicBezTo>
                        <a:cubicBezTo>
                          <a:pt x="55" y="60"/>
                          <a:pt x="54" y="64"/>
                          <a:pt x="54" y="66"/>
                        </a:cubicBezTo>
                        <a:cubicBezTo>
                          <a:pt x="54" y="70"/>
                          <a:pt x="50" y="73"/>
                          <a:pt x="47" y="75"/>
                        </a:cubicBezTo>
                        <a:cubicBezTo>
                          <a:pt x="46" y="76"/>
                          <a:pt x="44" y="78"/>
                          <a:pt x="44" y="78"/>
                        </a:cubicBezTo>
                        <a:cubicBezTo>
                          <a:pt x="44" y="80"/>
                          <a:pt x="44" y="82"/>
                          <a:pt x="43" y="85"/>
                        </a:cubicBezTo>
                        <a:cubicBezTo>
                          <a:pt x="43" y="88"/>
                          <a:pt x="43" y="93"/>
                          <a:pt x="43" y="97"/>
                        </a:cubicBezTo>
                        <a:cubicBezTo>
                          <a:pt x="43" y="102"/>
                          <a:pt x="42" y="103"/>
                          <a:pt x="39" y="104"/>
                        </a:cubicBezTo>
                        <a:cubicBezTo>
                          <a:pt x="39" y="104"/>
                          <a:pt x="39" y="104"/>
                          <a:pt x="39" y="106"/>
                        </a:cubicBezTo>
                        <a:cubicBezTo>
                          <a:pt x="39" y="111"/>
                          <a:pt x="37" y="112"/>
                          <a:pt x="34" y="112"/>
                        </a:cubicBezTo>
                        <a:cubicBezTo>
                          <a:pt x="33" y="112"/>
                          <a:pt x="32" y="112"/>
                          <a:pt x="31" y="113"/>
                        </a:cubicBezTo>
                        <a:cubicBezTo>
                          <a:pt x="29" y="116"/>
                          <a:pt x="27" y="117"/>
                          <a:pt x="26" y="117"/>
                        </a:cubicBezTo>
                        <a:cubicBezTo>
                          <a:pt x="25" y="117"/>
                          <a:pt x="25" y="117"/>
                          <a:pt x="24" y="116"/>
                        </a:cubicBezTo>
                        <a:cubicBezTo>
                          <a:pt x="24" y="116"/>
                          <a:pt x="24" y="116"/>
                          <a:pt x="24" y="116"/>
                        </a:cubicBezTo>
                        <a:cubicBezTo>
                          <a:pt x="24" y="116"/>
                          <a:pt x="24" y="116"/>
                          <a:pt x="24" y="116"/>
                        </a:cubicBezTo>
                        <a:cubicBezTo>
                          <a:pt x="24" y="116"/>
                          <a:pt x="24" y="116"/>
                          <a:pt x="24" y="116"/>
                        </a:cubicBezTo>
                        <a:cubicBezTo>
                          <a:pt x="24" y="116"/>
                          <a:pt x="24" y="116"/>
                          <a:pt x="24" y="115"/>
                        </a:cubicBezTo>
                        <a:cubicBezTo>
                          <a:pt x="24" y="115"/>
                          <a:pt x="23" y="115"/>
                          <a:pt x="23" y="115"/>
                        </a:cubicBezTo>
                        <a:cubicBezTo>
                          <a:pt x="23" y="115"/>
                          <a:pt x="23" y="115"/>
                          <a:pt x="23" y="115"/>
                        </a:cubicBezTo>
                        <a:cubicBezTo>
                          <a:pt x="23" y="115"/>
                          <a:pt x="23" y="115"/>
                          <a:pt x="23" y="115"/>
                        </a:cubicBezTo>
                        <a:cubicBezTo>
                          <a:pt x="23" y="114"/>
                          <a:pt x="23" y="114"/>
                          <a:pt x="23" y="113"/>
                        </a:cubicBezTo>
                        <a:cubicBezTo>
                          <a:pt x="23" y="112"/>
                          <a:pt x="23" y="112"/>
                          <a:pt x="22" y="112"/>
                        </a:cubicBezTo>
                        <a:cubicBezTo>
                          <a:pt x="20" y="112"/>
                          <a:pt x="19" y="112"/>
                          <a:pt x="17" y="113"/>
                        </a:cubicBezTo>
                        <a:cubicBezTo>
                          <a:pt x="16" y="115"/>
                          <a:pt x="14" y="115"/>
                          <a:pt x="13" y="115"/>
                        </a:cubicBezTo>
                        <a:cubicBezTo>
                          <a:pt x="11" y="115"/>
                          <a:pt x="10" y="114"/>
                          <a:pt x="9" y="114"/>
                        </a:cubicBezTo>
                        <a:cubicBezTo>
                          <a:pt x="8" y="114"/>
                          <a:pt x="8" y="113"/>
                          <a:pt x="8" y="113"/>
                        </a:cubicBezTo>
                        <a:cubicBezTo>
                          <a:pt x="8" y="113"/>
                          <a:pt x="7" y="113"/>
                          <a:pt x="7" y="114"/>
                        </a:cubicBezTo>
                        <a:cubicBezTo>
                          <a:pt x="7" y="114"/>
                          <a:pt x="6" y="114"/>
                          <a:pt x="6" y="114"/>
                        </a:cubicBezTo>
                        <a:cubicBezTo>
                          <a:pt x="6" y="114"/>
                          <a:pt x="6" y="114"/>
                          <a:pt x="5" y="115"/>
                        </a:cubicBezTo>
                        <a:cubicBezTo>
                          <a:pt x="5" y="115"/>
                          <a:pt x="4" y="115"/>
                          <a:pt x="4" y="115"/>
                        </a:cubicBezTo>
                        <a:cubicBezTo>
                          <a:pt x="4" y="115"/>
                          <a:pt x="3" y="116"/>
                          <a:pt x="3" y="116"/>
                        </a:cubicBezTo>
                        <a:cubicBezTo>
                          <a:pt x="2" y="116"/>
                          <a:pt x="2" y="117"/>
                          <a:pt x="1" y="117"/>
                        </a:cubicBezTo>
                        <a:cubicBezTo>
                          <a:pt x="1" y="117"/>
                          <a:pt x="1" y="117"/>
                          <a:pt x="0" y="118"/>
                        </a:cubicBezTo>
                        <a:cubicBezTo>
                          <a:pt x="2" y="121"/>
                          <a:pt x="3" y="124"/>
                          <a:pt x="3" y="127"/>
                        </a:cubicBezTo>
                        <a:cubicBezTo>
                          <a:pt x="3" y="127"/>
                          <a:pt x="3" y="127"/>
                          <a:pt x="3" y="127"/>
                        </a:cubicBezTo>
                        <a:cubicBezTo>
                          <a:pt x="4" y="127"/>
                          <a:pt x="5" y="126"/>
                          <a:pt x="5" y="126"/>
                        </a:cubicBezTo>
                        <a:cubicBezTo>
                          <a:pt x="5" y="126"/>
                          <a:pt x="5" y="126"/>
                          <a:pt x="5" y="126"/>
                        </a:cubicBezTo>
                        <a:cubicBezTo>
                          <a:pt x="6" y="126"/>
                          <a:pt x="6" y="126"/>
                          <a:pt x="6" y="125"/>
                        </a:cubicBezTo>
                        <a:cubicBezTo>
                          <a:pt x="6" y="125"/>
                          <a:pt x="6" y="125"/>
                          <a:pt x="6" y="125"/>
                        </a:cubicBezTo>
                        <a:cubicBezTo>
                          <a:pt x="7" y="125"/>
                          <a:pt x="7" y="125"/>
                          <a:pt x="7" y="125"/>
                        </a:cubicBezTo>
                        <a:cubicBezTo>
                          <a:pt x="7" y="125"/>
                          <a:pt x="7" y="125"/>
                          <a:pt x="8" y="125"/>
                        </a:cubicBezTo>
                        <a:cubicBezTo>
                          <a:pt x="8" y="125"/>
                          <a:pt x="8" y="125"/>
                          <a:pt x="8" y="125"/>
                        </a:cubicBezTo>
                        <a:cubicBezTo>
                          <a:pt x="9" y="125"/>
                          <a:pt x="11" y="125"/>
                          <a:pt x="19" y="125"/>
                        </a:cubicBezTo>
                        <a:cubicBezTo>
                          <a:pt x="30" y="125"/>
                          <a:pt x="45" y="125"/>
                          <a:pt x="45" y="125"/>
                        </a:cubicBezTo>
                        <a:cubicBezTo>
                          <a:pt x="46" y="125"/>
                          <a:pt x="46" y="125"/>
                          <a:pt x="46" y="125"/>
                        </a:cubicBezTo>
                        <a:cubicBezTo>
                          <a:pt x="47" y="126"/>
                          <a:pt x="47" y="126"/>
                          <a:pt x="47" y="126"/>
                        </a:cubicBezTo>
                        <a:cubicBezTo>
                          <a:pt x="47" y="126"/>
                          <a:pt x="50" y="132"/>
                          <a:pt x="49" y="137"/>
                        </a:cubicBezTo>
                        <a:cubicBezTo>
                          <a:pt x="49" y="138"/>
                          <a:pt x="49" y="138"/>
                          <a:pt x="49" y="139"/>
                        </a:cubicBezTo>
                        <a:cubicBezTo>
                          <a:pt x="50" y="140"/>
                          <a:pt x="52" y="141"/>
                          <a:pt x="53" y="144"/>
                        </a:cubicBezTo>
                        <a:cubicBezTo>
                          <a:pt x="55" y="149"/>
                          <a:pt x="57" y="150"/>
                          <a:pt x="58" y="150"/>
                        </a:cubicBezTo>
                        <a:cubicBezTo>
                          <a:pt x="59" y="150"/>
                          <a:pt x="60" y="150"/>
                          <a:pt x="60" y="150"/>
                        </a:cubicBezTo>
                        <a:cubicBezTo>
                          <a:pt x="65" y="149"/>
                          <a:pt x="71" y="148"/>
                          <a:pt x="73" y="148"/>
                        </a:cubicBezTo>
                        <a:cubicBezTo>
                          <a:pt x="73" y="147"/>
                          <a:pt x="74" y="146"/>
                          <a:pt x="74" y="146"/>
                        </a:cubicBezTo>
                        <a:cubicBezTo>
                          <a:pt x="74" y="143"/>
                          <a:pt x="75" y="139"/>
                          <a:pt x="78" y="138"/>
                        </a:cubicBezTo>
                        <a:cubicBezTo>
                          <a:pt x="79" y="138"/>
                          <a:pt x="80" y="137"/>
                          <a:pt x="82" y="137"/>
                        </a:cubicBezTo>
                        <a:cubicBezTo>
                          <a:pt x="85" y="137"/>
                          <a:pt x="88" y="138"/>
                          <a:pt x="88" y="138"/>
                        </a:cubicBezTo>
                        <a:cubicBezTo>
                          <a:pt x="89" y="138"/>
                          <a:pt x="89" y="138"/>
                          <a:pt x="89" y="138"/>
                        </a:cubicBezTo>
                        <a:cubicBezTo>
                          <a:pt x="89" y="140"/>
                          <a:pt x="89" y="140"/>
                          <a:pt x="89" y="140"/>
                        </a:cubicBezTo>
                        <a:cubicBezTo>
                          <a:pt x="89" y="140"/>
                          <a:pt x="90" y="140"/>
                          <a:pt x="93" y="140"/>
                        </a:cubicBezTo>
                        <a:cubicBezTo>
                          <a:pt x="94" y="140"/>
                          <a:pt x="96" y="140"/>
                          <a:pt x="97" y="140"/>
                        </a:cubicBezTo>
                        <a:cubicBezTo>
                          <a:pt x="97" y="140"/>
                          <a:pt x="98" y="140"/>
                          <a:pt x="99" y="140"/>
                        </a:cubicBezTo>
                        <a:cubicBezTo>
                          <a:pt x="100" y="140"/>
                          <a:pt x="102" y="140"/>
                          <a:pt x="102" y="144"/>
                        </a:cubicBezTo>
                        <a:cubicBezTo>
                          <a:pt x="102" y="148"/>
                          <a:pt x="103" y="151"/>
                          <a:pt x="104" y="151"/>
                        </a:cubicBezTo>
                        <a:cubicBezTo>
                          <a:pt x="105" y="153"/>
                          <a:pt x="105" y="156"/>
                          <a:pt x="104" y="160"/>
                        </a:cubicBezTo>
                        <a:cubicBezTo>
                          <a:pt x="103" y="162"/>
                          <a:pt x="102" y="167"/>
                          <a:pt x="102" y="168"/>
                        </a:cubicBezTo>
                        <a:cubicBezTo>
                          <a:pt x="104" y="169"/>
                          <a:pt x="109" y="174"/>
                          <a:pt x="108" y="178"/>
                        </a:cubicBezTo>
                        <a:cubicBezTo>
                          <a:pt x="108" y="179"/>
                          <a:pt x="108" y="179"/>
                          <a:pt x="108" y="179"/>
                        </a:cubicBezTo>
                        <a:cubicBezTo>
                          <a:pt x="108" y="180"/>
                          <a:pt x="107" y="183"/>
                          <a:pt x="107" y="184"/>
                        </a:cubicBezTo>
                        <a:cubicBezTo>
                          <a:pt x="108" y="183"/>
                          <a:pt x="110" y="182"/>
                          <a:pt x="112" y="182"/>
                        </a:cubicBezTo>
                        <a:cubicBezTo>
                          <a:pt x="113" y="182"/>
                          <a:pt x="114" y="182"/>
                          <a:pt x="115" y="182"/>
                        </a:cubicBezTo>
                        <a:cubicBezTo>
                          <a:pt x="117" y="182"/>
                          <a:pt x="119" y="182"/>
                          <a:pt x="122" y="181"/>
                        </a:cubicBezTo>
                        <a:cubicBezTo>
                          <a:pt x="122" y="181"/>
                          <a:pt x="123" y="181"/>
                          <a:pt x="124" y="181"/>
                        </a:cubicBezTo>
                        <a:cubicBezTo>
                          <a:pt x="124" y="180"/>
                          <a:pt x="124" y="180"/>
                          <a:pt x="124" y="180"/>
                        </a:cubicBezTo>
                        <a:lnTo>
                          <a:pt x="126" y="18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6" name="Freeform 1728">
                    <a:extLst>
                      <a:ext uri="{FF2B5EF4-FFF2-40B4-BE49-F238E27FC236}">
                        <a16:creationId xmlns="" xmlns:a16="http://schemas.microsoft.com/office/drawing/2014/main" id="{AAFB7EE8-F95C-4B65-A4DA-8B9D44874E1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6" y="3036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7" name="Freeform 1729">
                    <a:extLst>
                      <a:ext uri="{FF2B5EF4-FFF2-40B4-BE49-F238E27FC236}">
                        <a16:creationId xmlns="" xmlns:a16="http://schemas.microsoft.com/office/drawing/2014/main" id="{EBC099F1-C979-4B32-BC86-19E46FBC091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5" y="3036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1"/>
                          <a:pt x="1" y="1"/>
                          <a:pt x="0" y="1"/>
                        </a:cubicBezTo>
                        <a:cubicBezTo>
                          <a:pt x="1" y="1"/>
                          <a:pt x="1" y="1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8" name="Freeform 1730">
                    <a:extLst>
                      <a:ext uri="{FF2B5EF4-FFF2-40B4-BE49-F238E27FC236}">
                        <a16:creationId xmlns="" xmlns:a16="http://schemas.microsoft.com/office/drawing/2014/main" id="{8E4B6C6B-E730-4EE7-BEF1-D95262AC4EC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21" y="3090"/>
                    <a:ext cx="2" cy="1"/>
                  </a:xfrm>
                  <a:custGeom>
                    <a:gdLst>
                      <a:gd name="T0" fmla="*/ 2 w 2"/>
                      <a:gd name="T1" fmla="*/ 1 h 1"/>
                      <a:gd name="T2" fmla="*/ 0 w 2"/>
                      <a:gd name="T3" fmla="*/ 0 h 1"/>
                      <a:gd name="T4" fmla="*/ 2 w 2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1" y="0"/>
                          <a:pt x="1" y="1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9" name="Freeform 1731">
                    <a:extLst>
                      <a:ext uri="{FF2B5EF4-FFF2-40B4-BE49-F238E27FC236}">
                        <a16:creationId xmlns="" xmlns:a16="http://schemas.microsoft.com/office/drawing/2014/main" id="{22ABEA2C-73D8-4C03-AE71-B50D2EFF154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08" y="303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0" name="Freeform 1732">
                    <a:extLst>
                      <a:ext uri="{FF2B5EF4-FFF2-40B4-BE49-F238E27FC236}">
                        <a16:creationId xmlns="" xmlns:a16="http://schemas.microsoft.com/office/drawing/2014/main" id="{540381F4-EA63-426F-84B6-BC111080119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4" y="3037"/>
                    <a:ext cx="1" cy="1"/>
                  </a:xfrm>
                  <a:custGeom>
                    <a:gdLst>
                      <a:gd name="T0" fmla="*/ 2 w 2"/>
                      <a:gd name="T1" fmla="*/ 0 h 1"/>
                      <a:gd name="T2" fmla="*/ 0 w 2"/>
                      <a:gd name="T3" fmla="*/ 1 h 1"/>
                      <a:gd name="T4" fmla="*/ 2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0"/>
                        </a:moveTo>
                        <a:cubicBezTo>
                          <a:pt x="2" y="0"/>
                          <a:pt x="1" y="1"/>
                          <a:pt x="0" y="1"/>
                        </a:cubicBezTo>
                        <a:cubicBezTo>
                          <a:pt x="1" y="1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1" name="Freeform 1733">
                    <a:extLst>
                      <a:ext uri="{FF2B5EF4-FFF2-40B4-BE49-F238E27FC236}">
                        <a16:creationId xmlns="" xmlns:a16="http://schemas.microsoft.com/office/drawing/2014/main" id="{95BF207A-E407-4E7F-BC07-102E71299E7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4" y="3061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  <a:gd name="T6" fmla="*/ 1 w 1"/>
                      <a:gd name="T7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2" name="Freeform 1734">
                    <a:extLst>
                      <a:ext uri="{FF2B5EF4-FFF2-40B4-BE49-F238E27FC236}">
                        <a16:creationId xmlns="" xmlns:a16="http://schemas.microsoft.com/office/drawing/2014/main" id="{DF5B40EA-D511-4016-9CE2-CFC828851BB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23" y="3091"/>
                    <a:ext cx="2" cy="1"/>
                  </a:xfrm>
                  <a:custGeom>
                    <a:gdLst>
                      <a:gd name="T0" fmla="*/ 2 w 2"/>
                      <a:gd name="T1" fmla="*/ 2 h 2"/>
                      <a:gd name="T2" fmla="*/ 0 w 2"/>
                      <a:gd name="T3" fmla="*/ 0 h 2"/>
                      <a:gd name="T4" fmla="*/ 0 w 2"/>
                      <a:gd name="T5" fmla="*/ 0 h 2"/>
                      <a:gd name="T6" fmla="*/ 2 w 2"/>
                      <a:gd name="T7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" h="2">
                        <a:moveTo>
                          <a:pt x="2" y="2"/>
                        </a:moveTo>
                        <a:cubicBezTo>
                          <a:pt x="1" y="2"/>
                          <a:pt x="1" y="1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1" y="1"/>
                          <a:pt x="1" y="2"/>
                          <a:pt x="2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3" name="Freeform 1735">
                    <a:extLst>
                      <a:ext uri="{FF2B5EF4-FFF2-40B4-BE49-F238E27FC236}">
                        <a16:creationId xmlns="" xmlns:a16="http://schemas.microsoft.com/office/drawing/2014/main" id="{D8DE35B3-2FE7-4CC2-A1BE-1F83B07BC4C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19" y="3089"/>
                    <a:ext cx="2" cy="1"/>
                  </a:xfrm>
                  <a:custGeom>
                    <a:gdLst>
                      <a:gd name="T0" fmla="*/ 2 w 2"/>
                      <a:gd name="T1" fmla="*/ 1 h 1"/>
                      <a:gd name="T2" fmla="*/ 2 w 2"/>
                      <a:gd name="T3" fmla="*/ 1 h 1"/>
                      <a:gd name="T4" fmla="*/ 2 w 2"/>
                      <a:gd name="T5" fmla="*/ 1 h 1"/>
                      <a:gd name="T6" fmla="*/ 0 w 2"/>
                      <a:gd name="T7" fmla="*/ 0 h 1"/>
                      <a:gd name="T8" fmla="*/ 0 w 2"/>
                      <a:gd name="T9" fmla="*/ 1 h 1"/>
                      <a:gd name="T10" fmla="*/ 2 w 2"/>
                      <a:gd name="T11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" h="1">
                        <a:moveTo>
                          <a:pt x="2" y="1"/>
                        </a:move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1" y="1"/>
                          <a:pt x="1" y="1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4" name="Freeform 1736">
                    <a:extLst>
                      <a:ext uri="{FF2B5EF4-FFF2-40B4-BE49-F238E27FC236}">
                        <a16:creationId xmlns="" xmlns:a16="http://schemas.microsoft.com/office/drawing/2014/main" id="{6AF3AD85-10B1-4806-A575-9B31BDF673A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21" y="3090"/>
                    <a:ext cx="2" cy="1"/>
                  </a:xfrm>
                  <a:custGeom>
                    <a:gdLst>
                      <a:gd name="T0" fmla="*/ 0 w 2"/>
                      <a:gd name="T1" fmla="*/ 0 h 1"/>
                      <a:gd name="T2" fmla="*/ 0 w 2"/>
                      <a:gd name="T3" fmla="*/ 0 h 1"/>
                      <a:gd name="T4" fmla="*/ 2 w 2"/>
                      <a:gd name="T5" fmla="*/ 1 h 1"/>
                      <a:gd name="T6" fmla="*/ 2 w 2"/>
                      <a:gd name="T7" fmla="*/ 1 h 1"/>
                      <a:gd name="T8" fmla="*/ 0 w 2"/>
                      <a:gd name="T9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1" y="0"/>
                          <a:pt x="1" y="1"/>
                          <a:pt x="2" y="1"/>
                        </a:cubicBez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1" y="1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5" name="Freeform 1737">
                    <a:extLst>
                      <a:ext uri="{FF2B5EF4-FFF2-40B4-BE49-F238E27FC236}">
                        <a16:creationId xmlns="" xmlns:a16="http://schemas.microsoft.com/office/drawing/2014/main" id="{BE6C3DCF-E96F-47F7-B002-D87D87A4671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2" y="3003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6" name="Freeform 1738">
                    <a:extLst>
                      <a:ext uri="{FF2B5EF4-FFF2-40B4-BE49-F238E27FC236}">
                        <a16:creationId xmlns="" xmlns:a16="http://schemas.microsoft.com/office/drawing/2014/main" id="{B35D5B76-9AC2-42E3-A59B-4DE14092BA7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1" y="300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7" name="Freeform 1739">
                    <a:extLst>
                      <a:ext uri="{FF2B5EF4-FFF2-40B4-BE49-F238E27FC236}">
                        <a16:creationId xmlns="" xmlns:a16="http://schemas.microsoft.com/office/drawing/2014/main" id="{E15A0BEA-2B29-48E7-BBA6-223471E1836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1" y="3002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0" y="1"/>
                          <a:pt x="0" y="0"/>
                        </a:cubicBezTo>
                        <a:cubicBezTo>
                          <a:pt x="0" y="1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8" name="Freeform 1740">
                    <a:extLst>
                      <a:ext uri="{FF2B5EF4-FFF2-40B4-BE49-F238E27FC236}">
                        <a16:creationId xmlns="" xmlns:a16="http://schemas.microsoft.com/office/drawing/2014/main" id="{B36A74FE-AB66-4BD3-89A4-A6993C7B665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7" y="3025"/>
                    <a:ext cx="1" cy="0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9" name="Freeform 1741">
                    <a:extLst>
                      <a:ext uri="{FF2B5EF4-FFF2-40B4-BE49-F238E27FC236}">
                        <a16:creationId xmlns="" xmlns:a16="http://schemas.microsoft.com/office/drawing/2014/main" id="{D32C7C8F-E065-4FCE-8E78-76041E8F367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1" y="3028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0 w 1"/>
                      <a:gd name="T3" fmla="*/ 1 h 1"/>
                      <a:gd name="T4" fmla="*/ 1 w 1"/>
                      <a:gd name="T5" fmla="*/ 0 h 1"/>
                      <a:gd name="T6" fmla="*/ 0 w 1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0" name="Freeform 1742">
                    <a:extLst>
                      <a:ext uri="{FF2B5EF4-FFF2-40B4-BE49-F238E27FC236}">
                        <a16:creationId xmlns="" xmlns:a16="http://schemas.microsoft.com/office/drawing/2014/main" id="{2FE71C3A-3A4C-481C-8EB7-F01BCD5E4D2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23" y="302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1" name="Freeform 1743">
                    <a:extLst>
                      <a:ext uri="{FF2B5EF4-FFF2-40B4-BE49-F238E27FC236}">
                        <a16:creationId xmlns="" xmlns:a16="http://schemas.microsoft.com/office/drawing/2014/main" id="{35498AE3-7A73-478F-B37A-48B7C13AB2E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66" y="2935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2" name="Freeform 1744">
                    <a:extLst>
                      <a:ext uri="{FF2B5EF4-FFF2-40B4-BE49-F238E27FC236}">
                        <a16:creationId xmlns="" xmlns:a16="http://schemas.microsoft.com/office/drawing/2014/main" id="{D7E0AFE7-A0A8-4CFC-A855-0510F0AE515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5" y="3025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3" name="Freeform 1745">
                    <a:extLst>
                      <a:ext uri="{FF2B5EF4-FFF2-40B4-BE49-F238E27FC236}">
                        <a16:creationId xmlns="" xmlns:a16="http://schemas.microsoft.com/office/drawing/2014/main" id="{85E8AD07-7CB6-4FCD-801D-1114D182D60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24" y="302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4" name="Freeform 1746">
                    <a:extLst>
                      <a:ext uri="{FF2B5EF4-FFF2-40B4-BE49-F238E27FC236}">
                        <a16:creationId xmlns="" xmlns:a16="http://schemas.microsoft.com/office/drawing/2014/main" id="{B1E5BBB9-F215-42A6-911F-D8D5F219665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24" y="3026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5" name="Freeform 1747">
                    <a:extLst>
                      <a:ext uri="{FF2B5EF4-FFF2-40B4-BE49-F238E27FC236}">
                        <a16:creationId xmlns="" xmlns:a16="http://schemas.microsoft.com/office/drawing/2014/main" id="{A9607E6C-3051-46DC-BEBB-6F2C2B4E35B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24" y="3027"/>
                    <a:ext cx="2" cy="1"/>
                  </a:xfrm>
                  <a:custGeom>
                    <a:gdLst>
                      <a:gd name="T0" fmla="*/ 0 w 2"/>
                      <a:gd name="T1" fmla="*/ 0 h 1"/>
                      <a:gd name="T2" fmla="*/ 2 w 2"/>
                      <a:gd name="T3" fmla="*/ 1 h 1"/>
                      <a:gd name="T4" fmla="*/ 0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0" y="0"/>
                        </a:moveTo>
                        <a:cubicBezTo>
                          <a:pt x="1" y="1"/>
                          <a:pt x="1" y="1"/>
                          <a:pt x="2" y="1"/>
                        </a:cubicBezTo>
                        <a:cubicBezTo>
                          <a:pt x="1" y="1"/>
                          <a:pt x="1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6" name="Freeform 1748">
                    <a:extLst>
                      <a:ext uri="{FF2B5EF4-FFF2-40B4-BE49-F238E27FC236}">
                        <a16:creationId xmlns="" xmlns:a16="http://schemas.microsoft.com/office/drawing/2014/main" id="{422DEB6C-B4A0-4D31-A8B1-99E6172B427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4" y="3026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1" y="0"/>
                          <a:pt x="1" y="0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7" name="Freeform 1749">
                    <a:extLst>
                      <a:ext uri="{FF2B5EF4-FFF2-40B4-BE49-F238E27FC236}">
                        <a16:creationId xmlns="" xmlns:a16="http://schemas.microsoft.com/office/drawing/2014/main" id="{2BA17DD9-0BA4-45A1-840F-8F35F2449D9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5" y="2930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8" name="Freeform 1750">
                    <a:extLst>
                      <a:ext uri="{FF2B5EF4-FFF2-40B4-BE49-F238E27FC236}">
                        <a16:creationId xmlns="" xmlns:a16="http://schemas.microsoft.com/office/drawing/2014/main" id="{975E8F40-51E1-485F-9012-5F369F47799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9" y="2933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9" name="Freeform 1751">
                    <a:extLst>
                      <a:ext uri="{FF2B5EF4-FFF2-40B4-BE49-F238E27FC236}">
                        <a16:creationId xmlns="" xmlns:a16="http://schemas.microsoft.com/office/drawing/2014/main" id="{B70097C7-81C1-4C24-919D-62C33553717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81" y="292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0" name="Freeform 1752">
                    <a:extLst>
                      <a:ext uri="{FF2B5EF4-FFF2-40B4-BE49-F238E27FC236}">
                        <a16:creationId xmlns="" xmlns:a16="http://schemas.microsoft.com/office/drawing/2014/main" id="{4FE9A7A8-57F1-4440-8A81-E7BDDA4EE4B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1" y="2934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1 w 1"/>
                      <a:gd name="T5" fmla="*/ 1 h 1"/>
                      <a:gd name="T6" fmla="*/ 0 w 1"/>
                      <a:gd name="T7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1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1" name="Freeform 1753">
                    <a:extLst>
                      <a:ext uri="{FF2B5EF4-FFF2-40B4-BE49-F238E27FC236}">
                        <a16:creationId xmlns="" xmlns:a16="http://schemas.microsoft.com/office/drawing/2014/main" id="{0771BB82-8D9F-421B-A64C-AB5C6666811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57" y="2918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2" name="Freeform 1754">
                    <a:extLst>
                      <a:ext uri="{FF2B5EF4-FFF2-40B4-BE49-F238E27FC236}">
                        <a16:creationId xmlns="" xmlns:a16="http://schemas.microsoft.com/office/drawing/2014/main" id="{B7F092F6-0211-4B14-8745-AC4B9F921F8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2" y="2927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3" name="Freeform 1755">
                    <a:extLst>
                      <a:ext uri="{FF2B5EF4-FFF2-40B4-BE49-F238E27FC236}">
                        <a16:creationId xmlns="" xmlns:a16="http://schemas.microsoft.com/office/drawing/2014/main" id="{8A93417C-A7A4-40B4-B6DD-EFFAA1E7E69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84" y="2928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4" name="Freeform 1756">
                    <a:extLst>
                      <a:ext uri="{FF2B5EF4-FFF2-40B4-BE49-F238E27FC236}">
                        <a16:creationId xmlns="" xmlns:a16="http://schemas.microsoft.com/office/drawing/2014/main" id="{416F2FEC-36F3-4917-9D27-86923817335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7" y="2931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0" y="0"/>
                          <a:pt x="0" y="0"/>
                        </a:cubicBezTo>
                        <a:cubicBezTo>
                          <a:pt x="0" y="0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5" name="Freeform 1757">
                    <a:extLst>
                      <a:ext uri="{FF2B5EF4-FFF2-40B4-BE49-F238E27FC236}">
                        <a16:creationId xmlns="" xmlns:a16="http://schemas.microsoft.com/office/drawing/2014/main" id="{78C09983-46E5-499C-9F10-5BEFB7D5AB7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5" y="2926"/>
                    <a:ext cx="2" cy="1"/>
                  </a:xfrm>
                  <a:custGeom>
                    <a:gdLst>
                      <a:gd name="T0" fmla="*/ 0 w 2"/>
                      <a:gd name="T1" fmla="*/ 0 h 1"/>
                      <a:gd name="T2" fmla="*/ 1 w 2"/>
                      <a:gd name="T3" fmla="*/ 1 h 1"/>
                      <a:gd name="T4" fmla="*/ 2 w 2"/>
                      <a:gd name="T5" fmla="*/ 0 h 1"/>
                      <a:gd name="T6" fmla="*/ 1 w 2"/>
                      <a:gd name="T7" fmla="*/ 1 h 1"/>
                      <a:gd name="T8" fmla="*/ 0 w 2"/>
                      <a:gd name="T9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1">
                        <a:moveTo>
                          <a:pt x="0" y="0"/>
                        </a:moveTo>
                        <a:lnTo>
                          <a:pt x="1" y="1"/>
                        </a:lnTo>
                        <a:lnTo>
                          <a:pt x="2" y="0"/>
                        </a:lnTo>
                        <a:lnTo>
                          <a:pt x="1" y="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6" name="Freeform 1758">
                    <a:extLst>
                      <a:ext uri="{FF2B5EF4-FFF2-40B4-BE49-F238E27FC236}">
                        <a16:creationId xmlns="" xmlns:a16="http://schemas.microsoft.com/office/drawing/2014/main" id="{DF5E01D3-5505-435B-8607-624D81B04F9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8" y="2925"/>
                    <a:ext cx="2" cy="1"/>
                  </a:xfrm>
                  <a:custGeom>
                    <a:gdLst>
                      <a:gd name="T0" fmla="*/ 3 w 3"/>
                      <a:gd name="T1" fmla="*/ 0 h 1"/>
                      <a:gd name="T2" fmla="*/ 0 w 3"/>
                      <a:gd name="T3" fmla="*/ 1 h 1"/>
                      <a:gd name="T4" fmla="*/ 3 w 3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" h="1">
                        <a:moveTo>
                          <a:pt x="3" y="0"/>
                        </a:moveTo>
                        <a:cubicBezTo>
                          <a:pt x="2" y="0"/>
                          <a:pt x="0" y="1"/>
                          <a:pt x="0" y="1"/>
                        </a:cubicBezTo>
                        <a:cubicBezTo>
                          <a:pt x="0" y="1"/>
                          <a:pt x="2" y="0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7" name="Freeform 1759">
                    <a:extLst>
                      <a:ext uri="{FF2B5EF4-FFF2-40B4-BE49-F238E27FC236}">
                        <a16:creationId xmlns="" xmlns:a16="http://schemas.microsoft.com/office/drawing/2014/main" id="{67DFD9F5-9284-4B5F-AD48-20817F23957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80" y="2925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8" name="Freeform 1760">
                    <a:extLst>
                      <a:ext uri="{FF2B5EF4-FFF2-40B4-BE49-F238E27FC236}">
                        <a16:creationId xmlns="" xmlns:a16="http://schemas.microsoft.com/office/drawing/2014/main" id="{F63B2A0F-6A8A-40F7-A5A2-06B2AB26592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56" y="291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9" name="Freeform 1761">
                    <a:extLst>
                      <a:ext uri="{FF2B5EF4-FFF2-40B4-BE49-F238E27FC236}">
                        <a16:creationId xmlns="" xmlns:a16="http://schemas.microsoft.com/office/drawing/2014/main" id="{F09D688C-3131-42C6-BB27-A22E2E48B68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1" y="2936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0" name="Freeform 1762">
                    <a:extLst>
                      <a:ext uri="{FF2B5EF4-FFF2-40B4-BE49-F238E27FC236}">
                        <a16:creationId xmlns="" xmlns:a16="http://schemas.microsoft.com/office/drawing/2014/main" id="{8981BD34-B3FB-4BB5-83A9-1A3D39C31B0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1" y="2937"/>
                    <a:ext cx="0" cy="1"/>
                  </a:xfrm>
                  <a:custGeom>
                    <a:gdLst>
                      <a:gd name="T0" fmla="*/ 2 h 2"/>
                      <a:gd name="T1" fmla="*/ 0 h 2"/>
                      <a:gd name="T2" fmla="*/ 2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2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1" name="Freeform 1763">
                    <a:extLst>
                      <a:ext uri="{FF2B5EF4-FFF2-40B4-BE49-F238E27FC236}">
                        <a16:creationId xmlns="" xmlns:a16="http://schemas.microsoft.com/office/drawing/2014/main" id="{573D392D-0AB2-4B9B-887E-09D1347D7B2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1" y="2940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2" name="Freeform 1764">
                    <a:extLst>
                      <a:ext uri="{FF2B5EF4-FFF2-40B4-BE49-F238E27FC236}">
                        <a16:creationId xmlns="" xmlns:a16="http://schemas.microsoft.com/office/drawing/2014/main" id="{5CCE420B-AC42-4493-84E0-B0F40515075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1" y="293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3" name="Freeform 1765">
                    <a:extLst>
                      <a:ext uri="{FF2B5EF4-FFF2-40B4-BE49-F238E27FC236}">
                        <a16:creationId xmlns="" xmlns:a16="http://schemas.microsoft.com/office/drawing/2014/main" id="{54F0D82E-7A4C-410E-BABA-8317D37B2EE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8" y="2981"/>
                    <a:ext cx="0" cy="4"/>
                  </a:xfrm>
                  <a:custGeom>
                    <a:gdLst>
                      <a:gd name="T0" fmla="*/ 5 h 5"/>
                      <a:gd name="T1" fmla="*/ 0 h 5"/>
                      <a:gd name="T2" fmla="*/ 5 h 5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5">
                        <a:moveTo>
                          <a:pt x="0" y="5"/>
                        </a:moveTo>
                        <a:cubicBezTo>
                          <a:pt x="0" y="4"/>
                          <a:pt x="0" y="2"/>
                          <a:pt x="0" y="0"/>
                        </a:cubicBezTo>
                        <a:cubicBezTo>
                          <a:pt x="0" y="2"/>
                          <a:pt x="0" y="4"/>
                          <a:pt x="0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4" name="Freeform 1766">
                    <a:extLst>
                      <a:ext uri="{FF2B5EF4-FFF2-40B4-BE49-F238E27FC236}">
                        <a16:creationId xmlns="" xmlns:a16="http://schemas.microsoft.com/office/drawing/2014/main" id="{77C3D793-BF9B-43B1-AA7D-268EF28DBCD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1" y="294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5" name="Freeform 1767">
                    <a:extLst>
                      <a:ext uri="{FF2B5EF4-FFF2-40B4-BE49-F238E27FC236}">
                        <a16:creationId xmlns="" xmlns:a16="http://schemas.microsoft.com/office/drawing/2014/main" id="{E473B9BD-C8D8-42A7-9172-BAB99B8925A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1" y="2935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1" y="0"/>
                          <a:pt x="1" y="0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6" name="Freeform 1768">
                    <a:extLst>
                      <a:ext uri="{FF2B5EF4-FFF2-40B4-BE49-F238E27FC236}">
                        <a16:creationId xmlns="" xmlns:a16="http://schemas.microsoft.com/office/drawing/2014/main" id="{65E2FD61-5B5E-414D-ACAB-9708D4DF6FD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8" y="3002"/>
                    <a:ext cx="11" cy="17"/>
                  </a:xfrm>
                  <a:custGeom>
                    <a:gdLst>
                      <a:gd name="T0" fmla="*/ 8 w 12"/>
                      <a:gd name="T1" fmla="*/ 0 h 18"/>
                      <a:gd name="T2" fmla="*/ 8 w 12"/>
                      <a:gd name="T3" fmla="*/ 0 h 18"/>
                      <a:gd name="T4" fmla="*/ 8 w 12"/>
                      <a:gd name="T5" fmla="*/ 0 h 18"/>
                      <a:gd name="T6" fmla="*/ 8 w 12"/>
                      <a:gd name="T7" fmla="*/ 1 h 18"/>
                      <a:gd name="T8" fmla="*/ 7 w 12"/>
                      <a:gd name="T9" fmla="*/ 1 h 18"/>
                      <a:gd name="T10" fmla="*/ 6 w 12"/>
                      <a:gd name="T11" fmla="*/ 2 h 18"/>
                      <a:gd name="T12" fmla="*/ 6 w 12"/>
                      <a:gd name="T13" fmla="*/ 2 h 18"/>
                      <a:gd name="T14" fmla="*/ 5 w 12"/>
                      <a:gd name="T15" fmla="*/ 3 h 18"/>
                      <a:gd name="T16" fmla="*/ 4 w 12"/>
                      <a:gd name="T17" fmla="*/ 3 h 18"/>
                      <a:gd name="T18" fmla="*/ 3 w 12"/>
                      <a:gd name="T19" fmla="*/ 3 h 18"/>
                      <a:gd name="T20" fmla="*/ 2 w 12"/>
                      <a:gd name="T21" fmla="*/ 3 h 18"/>
                      <a:gd name="T22" fmla="*/ 2 w 12"/>
                      <a:gd name="T23" fmla="*/ 3 h 18"/>
                      <a:gd name="T24" fmla="*/ 0 w 12"/>
                      <a:gd name="T25" fmla="*/ 3 h 18"/>
                      <a:gd name="T26" fmla="*/ 0 w 12"/>
                      <a:gd name="T27" fmla="*/ 3 h 18"/>
                      <a:gd name="T28" fmla="*/ 0 w 12"/>
                      <a:gd name="T29" fmla="*/ 9 h 18"/>
                      <a:gd name="T30" fmla="*/ 0 w 12"/>
                      <a:gd name="T31" fmla="*/ 9 h 18"/>
                      <a:gd name="T32" fmla="*/ 2 w 12"/>
                      <a:gd name="T33" fmla="*/ 18 h 18"/>
                      <a:gd name="T34" fmla="*/ 3 w 12"/>
                      <a:gd name="T35" fmla="*/ 17 h 18"/>
                      <a:gd name="T36" fmla="*/ 4 w 12"/>
                      <a:gd name="T37" fmla="*/ 17 h 18"/>
                      <a:gd name="T38" fmla="*/ 4 w 12"/>
                      <a:gd name="T39" fmla="*/ 17 h 18"/>
                      <a:gd name="T40" fmla="*/ 4 w 12"/>
                      <a:gd name="T41" fmla="*/ 17 h 18"/>
                      <a:gd name="T42" fmla="*/ 5 w 12"/>
                      <a:gd name="T43" fmla="*/ 16 h 18"/>
                      <a:gd name="T44" fmla="*/ 12 w 12"/>
                      <a:gd name="T45" fmla="*/ 6 h 18"/>
                      <a:gd name="T46" fmla="*/ 10 w 12"/>
                      <a:gd name="T47" fmla="*/ 4 h 18"/>
                      <a:gd name="T48" fmla="*/ 10 w 12"/>
                      <a:gd name="T49" fmla="*/ 3 h 18"/>
                      <a:gd name="T50" fmla="*/ 10 w 12"/>
                      <a:gd name="T51" fmla="*/ 3 h 18"/>
                      <a:gd name="T52" fmla="*/ 10 w 12"/>
                      <a:gd name="T53" fmla="*/ 3 h 18"/>
                      <a:gd name="T54" fmla="*/ 10 w 12"/>
                      <a:gd name="T55" fmla="*/ 2 h 18"/>
                      <a:gd name="T56" fmla="*/ 10 w 12"/>
                      <a:gd name="T57" fmla="*/ 1 h 18"/>
                      <a:gd name="T58" fmla="*/ 10 w 12"/>
                      <a:gd name="T59" fmla="*/ 0 h 18"/>
                      <a:gd name="T60" fmla="*/ 10 w 12"/>
                      <a:gd name="T61" fmla="*/ 0 h 18"/>
                      <a:gd name="T62" fmla="*/ 10 w 12"/>
                      <a:gd name="T63" fmla="*/ 0 h 18"/>
                      <a:gd name="T64" fmla="*/ 8 w 12"/>
                      <a:gd name="T65" fmla="*/ 0 h 1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12" h="18">
                        <a:moveTo>
                          <a:pt x="8" y="0"/>
                        </a:moveTo>
                        <a:cubicBezTo>
                          <a:pt x="8" y="0"/>
                          <a:pt x="8" y="0"/>
                          <a:pt x="8" y="0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ubicBezTo>
                          <a:pt x="8" y="0"/>
                          <a:pt x="8" y="0"/>
                          <a:pt x="8" y="1"/>
                        </a:cubicBezTo>
                        <a:cubicBezTo>
                          <a:pt x="7" y="1"/>
                          <a:pt x="7" y="1"/>
                          <a:pt x="7" y="1"/>
                        </a:cubicBezTo>
                        <a:cubicBezTo>
                          <a:pt x="7" y="2"/>
                          <a:pt x="6" y="2"/>
                          <a:pt x="6" y="2"/>
                        </a:cubicBezTo>
                        <a:cubicBezTo>
                          <a:pt x="6" y="2"/>
                          <a:pt x="6" y="2"/>
                          <a:pt x="6" y="2"/>
                        </a:cubicBezTo>
                        <a:cubicBezTo>
                          <a:pt x="5" y="2"/>
                          <a:pt x="5" y="3"/>
                          <a:pt x="5" y="3"/>
                        </a:cubicBezTo>
                        <a:cubicBezTo>
                          <a:pt x="5" y="3"/>
                          <a:pt x="5" y="3"/>
                          <a:pt x="4" y="3"/>
                        </a:cubicBezTo>
                        <a:cubicBezTo>
                          <a:pt x="4" y="3"/>
                          <a:pt x="4" y="3"/>
                          <a:pt x="3" y="3"/>
                        </a:cubicBezTo>
                        <a:cubicBezTo>
                          <a:pt x="3" y="3"/>
                          <a:pt x="3" y="3"/>
                          <a:pt x="2" y="3"/>
                        </a:cubicBezTo>
                        <a:cubicBezTo>
                          <a:pt x="2" y="3"/>
                          <a:pt x="2" y="3"/>
                          <a:pt x="2" y="3"/>
                        </a:cubicBezTo>
                        <a:cubicBezTo>
                          <a:pt x="2" y="3"/>
                          <a:pt x="1" y="3"/>
                          <a:pt x="0" y="3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ubicBezTo>
                          <a:pt x="1" y="11"/>
                          <a:pt x="1" y="14"/>
                          <a:pt x="2" y="18"/>
                        </a:cubicBezTo>
                        <a:cubicBezTo>
                          <a:pt x="3" y="18"/>
                          <a:pt x="3" y="17"/>
                          <a:pt x="3" y="17"/>
                        </a:cubicBezTo>
                        <a:cubicBezTo>
                          <a:pt x="3" y="17"/>
                          <a:pt x="3" y="17"/>
                          <a:pt x="4" y="17"/>
                        </a:cubicBezTo>
                        <a:cubicBezTo>
                          <a:pt x="4" y="17"/>
                          <a:pt x="4" y="17"/>
                          <a:pt x="4" y="17"/>
                        </a:cubicBezTo>
                        <a:cubicBezTo>
                          <a:pt x="4" y="17"/>
                          <a:pt x="4" y="17"/>
                          <a:pt x="4" y="17"/>
                        </a:cubicBezTo>
                        <a:cubicBezTo>
                          <a:pt x="5" y="17"/>
                          <a:pt x="5" y="17"/>
                          <a:pt x="5" y="16"/>
                        </a:cubicBezTo>
                        <a:cubicBezTo>
                          <a:pt x="6" y="16"/>
                          <a:pt x="9" y="11"/>
                          <a:pt x="12" y="6"/>
                        </a:cubicBezTo>
                        <a:cubicBezTo>
                          <a:pt x="10" y="4"/>
                          <a:pt x="10" y="4"/>
                          <a:pt x="10" y="4"/>
                        </a:cubicBezTo>
                        <a:cubicBezTo>
                          <a:pt x="10" y="3"/>
                          <a:pt x="10" y="3"/>
                          <a:pt x="10" y="3"/>
                        </a:cubicBezTo>
                        <a:cubicBezTo>
                          <a:pt x="10" y="3"/>
                          <a:pt x="10" y="3"/>
                          <a:pt x="10" y="3"/>
                        </a:cubicBezTo>
                        <a:cubicBezTo>
                          <a:pt x="10" y="3"/>
                          <a:pt x="10" y="3"/>
                          <a:pt x="10" y="3"/>
                        </a:cubicBezTo>
                        <a:cubicBezTo>
                          <a:pt x="10" y="2"/>
                          <a:pt x="10" y="2"/>
                          <a:pt x="10" y="2"/>
                        </a:cubicBezTo>
                        <a:cubicBezTo>
                          <a:pt x="10" y="2"/>
                          <a:pt x="10" y="2"/>
                          <a:pt x="10" y="1"/>
                        </a:cubicBezTo>
                        <a:cubicBezTo>
                          <a:pt x="10" y="1"/>
                          <a:pt x="10" y="1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9" y="0"/>
                          <a:pt x="9" y="0"/>
                          <a:pt x="8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7" name="Freeform 1769">
                    <a:extLst>
                      <a:ext uri="{FF2B5EF4-FFF2-40B4-BE49-F238E27FC236}">
                        <a16:creationId xmlns="" xmlns:a16="http://schemas.microsoft.com/office/drawing/2014/main" id="{108E7D41-A3CE-4AB5-8EC9-0DA61367AF0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8" y="300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8" name="Freeform 1770">
                    <a:extLst>
                      <a:ext uri="{FF2B5EF4-FFF2-40B4-BE49-F238E27FC236}">
                        <a16:creationId xmlns="" xmlns:a16="http://schemas.microsoft.com/office/drawing/2014/main" id="{E2C47127-237D-4BDE-B393-C767A0DD185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5" y="3002"/>
                    <a:ext cx="2" cy="0"/>
                  </a:xfrm>
                  <a:custGeom>
                    <a:gdLst>
                      <a:gd name="T0" fmla="*/ 0 w 2"/>
                      <a:gd name="T1" fmla="*/ 0 w 2"/>
                      <a:gd name="T2" fmla="*/ 0 w 2"/>
                      <a:gd name="T3" fmla="*/ 2 w 2"/>
                      <a:gd name="T4" fmla="*/ 2 w 2"/>
                      <a:gd name="T5" fmla="*/ 0 w 2"/>
                      <a:gd name="T6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  <a:cxn ang="0">
                        <a:pos x="T4" y="0"/>
                      </a:cxn>
                      <a:cxn ang="0">
                        <a:pos x="T5" y="0"/>
                      </a:cxn>
                      <a:cxn ang="0">
                        <a:pos x="T6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9" name="Freeform 1771">
                    <a:extLst>
                      <a:ext uri="{FF2B5EF4-FFF2-40B4-BE49-F238E27FC236}">
                        <a16:creationId xmlns="" xmlns:a16="http://schemas.microsoft.com/office/drawing/2014/main" id="{1E163BA1-413D-4CE8-8DBD-DA55DF514DF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2" y="3003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1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0" name="Freeform 1772">
                    <a:extLst>
                      <a:ext uri="{FF2B5EF4-FFF2-40B4-BE49-F238E27FC236}">
                        <a16:creationId xmlns="" xmlns:a16="http://schemas.microsoft.com/office/drawing/2014/main" id="{652C75ED-296D-49DA-9F48-7D0EC81A50D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8" y="3004"/>
                    <a:ext cx="2" cy="0"/>
                  </a:xfrm>
                  <a:custGeom>
                    <a:gdLst>
                      <a:gd name="T0" fmla="*/ 2 w 2"/>
                      <a:gd name="T1" fmla="*/ 0 w 2"/>
                      <a:gd name="T2" fmla="*/ 2 w 2"/>
                      <a:gd name="T3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1" name="Freeform 1773">
                    <a:extLst>
                      <a:ext uri="{FF2B5EF4-FFF2-40B4-BE49-F238E27FC236}">
                        <a16:creationId xmlns="" xmlns:a16="http://schemas.microsoft.com/office/drawing/2014/main" id="{5FE9F755-77FC-48D0-B555-07CA92A9FEE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0" y="3004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2" name="Freeform 1774">
                    <a:extLst>
                      <a:ext uri="{FF2B5EF4-FFF2-40B4-BE49-F238E27FC236}">
                        <a16:creationId xmlns="" xmlns:a16="http://schemas.microsoft.com/office/drawing/2014/main" id="{33E2F37F-19D5-4316-B06F-F710EC60E1A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3" y="3003"/>
                    <a:ext cx="2" cy="0"/>
                  </a:xfrm>
                  <a:custGeom>
                    <a:gdLst>
                      <a:gd name="T0" fmla="*/ 2 w 2"/>
                      <a:gd name="T1" fmla="*/ 0 h 1"/>
                      <a:gd name="T2" fmla="*/ 1 w 2"/>
                      <a:gd name="T3" fmla="*/ 0 h 1"/>
                      <a:gd name="T4" fmla="*/ 0 w 2"/>
                      <a:gd name="T5" fmla="*/ 1 h 1"/>
                      <a:gd name="T6" fmla="*/ 1 w 2"/>
                      <a:gd name="T7" fmla="*/ 0 h 1"/>
                      <a:gd name="T8" fmla="*/ 2 w 2"/>
                      <a:gd name="T9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1">
                        <a:moveTo>
                          <a:pt x="2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1"/>
                          <a:pt x="0" y="1"/>
                          <a:pt x="0" y="1"/>
                        </a:cubicBezTo>
                        <a:cubicBezTo>
                          <a:pt x="0" y="1"/>
                          <a:pt x="1" y="1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3" name="Freeform 1775">
                    <a:extLst>
                      <a:ext uri="{FF2B5EF4-FFF2-40B4-BE49-F238E27FC236}">
                        <a16:creationId xmlns="" xmlns:a16="http://schemas.microsoft.com/office/drawing/2014/main" id="{590149F5-BF36-473B-8F23-5A2C6EE0F33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8" y="301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4" name="Freeform 1776">
                    <a:extLst>
                      <a:ext uri="{FF2B5EF4-FFF2-40B4-BE49-F238E27FC236}">
                        <a16:creationId xmlns="" xmlns:a16="http://schemas.microsoft.com/office/drawing/2014/main" id="{819FD601-4C05-4ABA-81BD-7D74994FDE4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7" y="3091"/>
                    <a:ext cx="110" cy="179"/>
                  </a:xfrm>
                  <a:custGeom>
                    <a:gdLst>
                      <a:gd name="T0" fmla="*/ 56 w 115"/>
                      <a:gd name="T1" fmla="*/ 35 h 187"/>
                      <a:gd name="T2" fmla="*/ 59 w 115"/>
                      <a:gd name="T3" fmla="*/ 38 h 187"/>
                      <a:gd name="T4" fmla="*/ 61 w 115"/>
                      <a:gd name="T5" fmla="*/ 40 h 187"/>
                      <a:gd name="T6" fmla="*/ 63 w 115"/>
                      <a:gd name="T7" fmla="*/ 54 h 187"/>
                      <a:gd name="T8" fmla="*/ 56 w 115"/>
                      <a:gd name="T9" fmla="*/ 68 h 187"/>
                      <a:gd name="T10" fmla="*/ 54 w 115"/>
                      <a:gd name="T11" fmla="*/ 74 h 187"/>
                      <a:gd name="T12" fmla="*/ 44 w 115"/>
                      <a:gd name="T13" fmla="*/ 44 h 187"/>
                      <a:gd name="T14" fmla="*/ 37 w 115"/>
                      <a:gd name="T15" fmla="*/ 44 h 187"/>
                      <a:gd name="T16" fmla="*/ 30 w 115"/>
                      <a:gd name="T17" fmla="*/ 39 h 187"/>
                      <a:gd name="T18" fmla="*/ 0 w 115"/>
                      <a:gd name="T19" fmla="*/ 49 h 187"/>
                      <a:gd name="T20" fmla="*/ 4 w 115"/>
                      <a:gd name="T21" fmla="*/ 58 h 187"/>
                      <a:gd name="T22" fmla="*/ 7 w 115"/>
                      <a:gd name="T23" fmla="*/ 59 h 187"/>
                      <a:gd name="T24" fmla="*/ 10 w 115"/>
                      <a:gd name="T25" fmla="*/ 59 h 187"/>
                      <a:gd name="T26" fmla="*/ 13 w 115"/>
                      <a:gd name="T27" fmla="*/ 60 h 187"/>
                      <a:gd name="T28" fmla="*/ 15 w 115"/>
                      <a:gd name="T29" fmla="*/ 61 h 187"/>
                      <a:gd name="T30" fmla="*/ 30 w 115"/>
                      <a:gd name="T31" fmla="*/ 66 h 187"/>
                      <a:gd name="T32" fmla="*/ 29 w 115"/>
                      <a:gd name="T33" fmla="*/ 93 h 187"/>
                      <a:gd name="T34" fmla="*/ 31 w 115"/>
                      <a:gd name="T35" fmla="*/ 102 h 187"/>
                      <a:gd name="T36" fmla="*/ 25 w 115"/>
                      <a:gd name="T37" fmla="*/ 117 h 187"/>
                      <a:gd name="T38" fmla="*/ 12 w 115"/>
                      <a:gd name="T39" fmla="*/ 135 h 187"/>
                      <a:gd name="T40" fmla="*/ 12 w 115"/>
                      <a:gd name="T41" fmla="*/ 136 h 187"/>
                      <a:gd name="T42" fmla="*/ 13 w 115"/>
                      <a:gd name="T43" fmla="*/ 138 h 187"/>
                      <a:gd name="T44" fmla="*/ 18 w 115"/>
                      <a:gd name="T45" fmla="*/ 154 h 187"/>
                      <a:gd name="T46" fmla="*/ 20 w 115"/>
                      <a:gd name="T47" fmla="*/ 179 h 187"/>
                      <a:gd name="T48" fmla="*/ 23 w 115"/>
                      <a:gd name="T49" fmla="*/ 187 h 187"/>
                      <a:gd name="T50" fmla="*/ 26 w 115"/>
                      <a:gd name="T51" fmla="*/ 183 h 187"/>
                      <a:gd name="T52" fmla="*/ 26 w 115"/>
                      <a:gd name="T53" fmla="*/ 183 h 187"/>
                      <a:gd name="T54" fmla="*/ 53 w 115"/>
                      <a:gd name="T55" fmla="*/ 157 h 187"/>
                      <a:gd name="T56" fmla="*/ 54 w 115"/>
                      <a:gd name="T57" fmla="*/ 135 h 187"/>
                      <a:gd name="T58" fmla="*/ 47 w 115"/>
                      <a:gd name="T59" fmla="*/ 113 h 187"/>
                      <a:gd name="T60" fmla="*/ 53 w 115"/>
                      <a:gd name="T61" fmla="*/ 99 h 187"/>
                      <a:gd name="T62" fmla="*/ 64 w 115"/>
                      <a:gd name="T63" fmla="*/ 90 h 187"/>
                      <a:gd name="T64" fmla="*/ 89 w 115"/>
                      <a:gd name="T65" fmla="*/ 71 h 187"/>
                      <a:gd name="T66" fmla="*/ 112 w 115"/>
                      <a:gd name="T67" fmla="*/ 24 h 187"/>
                      <a:gd name="T68" fmla="*/ 111 w 115"/>
                      <a:gd name="T69" fmla="*/ 0 h 187"/>
                      <a:gd name="T70" fmla="*/ 108 w 115"/>
                      <a:gd name="T71" fmla="*/ 1 h 187"/>
                      <a:gd name="T72" fmla="*/ 105 w 115"/>
                      <a:gd name="T73" fmla="*/ 3 h 187"/>
                      <a:gd name="T74" fmla="*/ 104 w 115"/>
                      <a:gd name="T75" fmla="*/ 3 h 187"/>
                      <a:gd name="T76" fmla="*/ 103 w 115"/>
                      <a:gd name="T77" fmla="*/ 4 h 187"/>
                      <a:gd name="T78" fmla="*/ 99 w 115"/>
                      <a:gd name="T79" fmla="*/ 6 h 187"/>
                      <a:gd name="T80" fmla="*/ 88 w 115"/>
                      <a:gd name="T81" fmla="*/ 7 h 187"/>
                      <a:gd name="T82" fmla="*/ 81 w 115"/>
                      <a:gd name="T83" fmla="*/ 12 h 187"/>
                      <a:gd name="T84" fmla="*/ 67 w 115"/>
                      <a:gd name="T85" fmla="*/ 13 h 187"/>
                      <a:gd name="T86" fmla="*/ 59 w 115"/>
                      <a:gd name="T87" fmla="*/ 10 h 187"/>
                      <a:gd name="T88" fmla="*/ 55 w 115"/>
                      <a:gd name="T89" fmla="*/ 11 h 187"/>
                      <a:gd name="T90" fmla="*/ 52 w 115"/>
                      <a:gd name="T91" fmla="*/ 10 h 18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</a:cxnLst>
                    <a:rect l="0" t="0" r="r" b="b"/>
                    <a:pathLst>
                      <a:path w="115" h="187">
                        <a:moveTo>
                          <a:pt x="51" y="13"/>
                        </a:moveTo>
                        <a:cubicBezTo>
                          <a:pt x="50" y="16"/>
                          <a:pt x="52" y="22"/>
                          <a:pt x="54" y="27"/>
                        </a:cubicBezTo>
                        <a:cubicBezTo>
                          <a:pt x="55" y="30"/>
                          <a:pt x="56" y="33"/>
                          <a:pt x="56" y="35"/>
                        </a:cubicBezTo>
                        <a:cubicBezTo>
                          <a:pt x="56" y="35"/>
                          <a:pt x="57" y="36"/>
                          <a:pt x="57" y="36"/>
                        </a:cubicBezTo>
                        <a:cubicBezTo>
                          <a:pt x="57" y="36"/>
                          <a:pt x="58" y="36"/>
                          <a:pt x="58" y="37"/>
                        </a:cubicBezTo>
                        <a:cubicBezTo>
                          <a:pt x="58" y="37"/>
                          <a:pt x="59" y="37"/>
                          <a:pt x="59" y="38"/>
                        </a:cubicBezTo>
                        <a:cubicBezTo>
                          <a:pt x="59" y="38"/>
                          <a:pt x="60" y="38"/>
                          <a:pt x="60" y="38"/>
                        </a:cubicBezTo>
                        <a:cubicBezTo>
                          <a:pt x="60" y="39"/>
                          <a:pt x="61" y="39"/>
                          <a:pt x="61" y="39"/>
                        </a:cubicBezTo>
                        <a:cubicBezTo>
                          <a:pt x="61" y="40"/>
                          <a:pt x="61" y="40"/>
                          <a:pt x="61" y="40"/>
                        </a:cubicBezTo>
                        <a:cubicBezTo>
                          <a:pt x="62" y="40"/>
                          <a:pt x="62" y="41"/>
                          <a:pt x="63" y="41"/>
                        </a:cubicBezTo>
                        <a:cubicBezTo>
                          <a:pt x="65" y="44"/>
                          <a:pt x="65" y="45"/>
                          <a:pt x="64" y="48"/>
                        </a:cubicBezTo>
                        <a:cubicBezTo>
                          <a:pt x="64" y="49"/>
                          <a:pt x="63" y="51"/>
                          <a:pt x="63" y="54"/>
                        </a:cubicBezTo>
                        <a:cubicBezTo>
                          <a:pt x="64" y="60"/>
                          <a:pt x="62" y="61"/>
                          <a:pt x="59" y="62"/>
                        </a:cubicBezTo>
                        <a:cubicBezTo>
                          <a:pt x="58" y="62"/>
                          <a:pt x="57" y="62"/>
                          <a:pt x="56" y="63"/>
                        </a:cubicBezTo>
                        <a:cubicBezTo>
                          <a:pt x="55" y="64"/>
                          <a:pt x="56" y="66"/>
                          <a:pt x="56" y="68"/>
                        </a:cubicBezTo>
                        <a:cubicBezTo>
                          <a:pt x="56" y="70"/>
                          <a:pt x="56" y="71"/>
                          <a:pt x="56" y="72"/>
                        </a:cubicBezTo>
                        <a:cubicBezTo>
                          <a:pt x="55" y="74"/>
                          <a:pt x="55" y="74"/>
                          <a:pt x="55" y="74"/>
                        </a:cubicBezTo>
                        <a:cubicBezTo>
                          <a:pt x="54" y="74"/>
                          <a:pt x="54" y="74"/>
                          <a:pt x="54" y="74"/>
                        </a:cubicBezTo>
                        <a:cubicBezTo>
                          <a:pt x="50" y="74"/>
                          <a:pt x="42" y="59"/>
                          <a:pt x="42" y="59"/>
                        </a:cubicBezTo>
                        <a:cubicBezTo>
                          <a:pt x="41" y="57"/>
                          <a:pt x="42" y="55"/>
                          <a:pt x="43" y="52"/>
                        </a:cubicBezTo>
                        <a:cubicBezTo>
                          <a:pt x="44" y="49"/>
                          <a:pt x="45" y="46"/>
                          <a:pt x="44" y="44"/>
                        </a:cubicBezTo>
                        <a:cubicBezTo>
                          <a:pt x="44" y="43"/>
                          <a:pt x="44" y="43"/>
                          <a:pt x="43" y="43"/>
                        </a:cubicBezTo>
                        <a:cubicBezTo>
                          <a:pt x="42" y="43"/>
                          <a:pt x="40" y="43"/>
                          <a:pt x="39" y="43"/>
                        </a:cubicBezTo>
                        <a:cubicBezTo>
                          <a:pt x="38" y="44"/>
                          <a:pt x="38" y="44"/>
                          <a:pt x="37" y="44"/>
                        </a:cubicBezTo>
                        <a:cubicBezTo>
                          <a:pt x="37" y="44"/>
                          <a:pt x="37" y="44"/>
                          <a:pt x="37" y="44"/>
                        </a:cubicBezTo>
                        <a:cubicBezTo>
                          <a:pt x="35" y="44"/>
                          <a:pt x="33" y="42"/>
                          <a:pt x="31" y="40"/>
                        </a:cubicBezTo>
                        <a:cubicBezTo>
                          <a:pt x="30" y="40"/>
                          <a:pt x="30" y="40"/>
                          <a:pt x="30" y="39"/>
                        </a:cubicBezTo>
                        <a:cubicBezTo>
                          <a:pt x="30" y="39"/>
                          <a:pt x="30" y="39"/>
                          <a:pt x="30" y="39"/>
                        </a:cubicBezTo>
                        <a:cubicBezTo>
                          <a:pt x="29" y="39"/>
                          <a:pt x="29" y="39"/>
                          <a:pt x="29" y="39"/>
                        </a:cubicBezTo>
                        <a:cubicBezTo>
                          <a:pt x="26" y="40"/>
                          <a:pt x="11" y="45"/>
                          <a:pt x="0" y="49"/>
                        </a:cubicBezTo>
                        <a:cubicBezTo>
                          <a:pt x="3" y="58"/>
                          <a:pt x="3" y="58"/>
                          <a:pt x="3" y="58"/>
                        </a:cubicBezTo>
                        <a:cubicBezTo>
                          <a:pt x="3" y="58"/>
                          <a:pt x="3" y="58"/>
                          <a:pt x="4" y="58"/>
                        </a:cubicBezTo>
                        <a:cubicBezTo>
                          <a:pt x="4" y="58"/>
                          <a:pt x="4" y="58"/>
                          <a:pt x="4" y="58"/>
                        </a:cubicBezTo>
                        <a:cubicBezTo>
                          <a:pt x="4" y="58"/>
                          <a:pt x="5" y="58"/>
                          <a:pt x="5" y="58"/>
                        </a:cubicBezTo>
                        <a:cubicBezTo>
                          <a:pt x="5" y="58"/>
                          <a:pt x="6" y="58"/>
                          <a:pt x="6" y="58"/>
                        </a:cubicBezTo>
                        <a:cubicBezTo>
                          <a:pt x="6" y="58"/>
                          <a:pt x="6" y="58"/>
                          <a:pt x="7" y="59"/>
                        </a:cubicBezTo>
                        <a:cubicBezTo>
                          <a:pt x="7" y="59"/>
                          <a:pt x="7" y="59"/>
                          <a:pt x="8" y="59"/>
                        </a:cubicBezTo>
                        <a:cubicBezTo>
                          <a:pt x="8" y="59"/>
                          <a:pt x="8" y="59"/>
                          <a:pt x="9" y="59"/>
                        </a:cubicBezTo>
                        <a:cubicBezTo>
                          <a:pt x="9" y="59"/>
                          <a:pt x="9" y="59"/>
                          <a:pt x="10" y="59"/>
                        </a:cubicBezTo>
                        <a:cubicBezTo>
                          <a:pt x="10" y="59"/>
                          <a:pt x="10" y="59"/>
                          <a:pt x="11" y="59"/>
                        </a:cubicBezTo>
                        <a:cubicBezTo>
                          <a:pt x="11" y="59"/>
                          <a:pt x="11" y="59"/>
                          <a:pt x="12" y="59"/>
                        </a:cubicBezTo>
                        <a:cubicBezTo>
                          <a:pt x="12" y="60"/>
                          <a:pt x="12" y="60"/>
                          <a:pt x="13" y="60"/>
                        </a:cubicBezTo>
                        <a:cubicBezTo>
                          <a:pt x="13" y="60"/>
                          <a:pt x="13" y="60"/>
                          <a:pt x="14" y="60"/>
                        </a:cubicBezTo>
                        <a:cubicBezTo>
                          <a:pt x="14" y="60"/>
                          <a:pt x="14" y="60"/>
                          <a:pt x="15" y="61"/>
                        </a:cubicBezTo>
                        <a:cubicBezTo>
                          <a:pt x="15" y="61"/>
                          <a:pt x="15" y="61"/>
                          <a:pt x="15" y="61"/>
                        </a:cubicBezTo>
                        <a:cubicBezTo>
                          <a:pt x="16" y="61"/>
                          <a:pt x="17" y="61"/>
                          <a:pt x="17" y="62"/>
                        </a:cubicBezTo>
                        <a:cubicBezTo>
                          <a:pt x="20" y="63"/>
                          <a:pt x="23" y="64"/>
                          <a:pt x="26" y="65"/>
                        </a:cubicBezTo>
                        <a:cubicBezTo>
                          <a:pt x="28" y="65"/>
                          <a:pt x="29" y="66"/>
                          <a:pt x="30" y="66"/>
                        </a:cubicBezTo>
                        <a:cubicBezTo>
                          <a:pt x="32" y="67"/>
                          <a:pt x="32" y="70"/>
                          <a:pt x="31" y="77"/>
                        </a:cubicBezTo>
                        <a:cubicBezTo>
                          <a:pt x="31" y="80"/>
                          <a:pt x="31" y="83"/>
                          <a:pt x="31" y="85"/>
                        </a:cubicBezTo>
                        <a:cubicBezTo>
                          <a:pt x="32" y="89"/>
                          <a:pt x="30" y="91"/>
                          <a:pt x="29" y="93"/>
                        </a:cubicBezTo>
                        <a:cubicBezTo>
                          <a:pt x="28" y="93"/>
                          <a:pt x="28" y="94"/>
                          <a:pt x="28" y="94"/>
                        </a:cubicBezTo>
                        <a:cubicBezTo>
                          <a:pt x="30" y="96"/>
                          <a:pt x="30" y="99"/>
                          <a:pt x="31" y="101"/>
                        </a:cubicBezTo>
                        <a:cubicBezTo>
                          <a:pt x="31" y="101"/>
                          <a:pt x="31" y="102"/>
                          <a:pt x="31" y="102"/>
                        </a:cubicBezTo>
                        <a:cubicBezTo>
                          <a:pt x="32" y="102"/>
                          <a:pt x="32" y="103"/>
                          <a:pt x="32" y="104"/>
                        </a:cubicBezTo>
                        <a:cubicBezTo>
                          <a:pt x="33" y="107"/>
                          <a:pt x="27" y="113"/>
                          <a:pt x="25" y="114"/>
                        </a:cubicBezTo>
                        <a:cubicBezTo>
                          <a:pt x="25" y="114"/>
                          <a:pt x="25" y="116"/>
                          <a:pt x="25" y="117"/>
                        </a:cubicBezTo>
                        <a:cubicBezTo>
                          <a:pt x="25" y="119"/>
                          <a:pt x="24" y="122"/>
                          <a:pt x="23" y="125"/>
                        </a:cubicBezTo>
                        <a:cubicBezTo>
                          <a:pt x="21" y="127"/>
                          <a:pt x="18" y="130"/>
                          <a:pt x="14" y="133"/>
                        </a:cubicBezTo>
                        <a:cubicBezTo>
                          <a:pt x="14" y="134"/>
                          <a:pt x="13" y="134"/>
                          <a:pt x="12" y="135"/>
                        </a:cubicBezTo>
                        <a:cubicBezTo>
                          <a:pt x="12" y="135"/>
                          <a:pt x="12" y="135"/>
                          <a:pt x="12" y="135"/>
                        </a:cubicBezTo>
                        <a:cubicBezTo>
                          <a:pt x="12" y="135"/>
                          <a:pt x="12" y="136"/>
                          <a:pt x="12" y="136"/>
                        </a:cubicBezTo>
                        <a:cubicBezTo>
                          <a:pt x="12" y="136"/>
                          <a:pt x="12" y="136"/>
                          <a:pt x="12" y="136"/>
                        </a:cubicBezTo>
                        <a:cubicBezTo>
                          <a:pt x="12" y="136"/>
                          <a:pt x="12" y="137"/>
                          <a:pt x="13" y="137"/>
                        </a:cubicBezTo>
                        <a:cubicBezTo>
                          <a:pt x="13" y="137"/>
                          <a:pt x="13" y="137"/>
                          <a:pt x="13" y="137"/>
                        </a:cubicBezTo>
                        <a:cubicBezTo>
                          <a:pt x="13" y="138"/>
                          <a:pt x="13" y="138"/>
                          <a:pt x="13" y="138"/>
                        </a:cubicBezTo>
                        <a:cubicBezTo>
                          <a:pt x="13" y="138"/>
                          <a:pt x="13" y="138"/>
                          <a:pt x="13" y="139"/>
                        </a:cubicBezTo>
                        <a:cubicBezTo>
                          <a:pt x="13" y="139"/>
                          <a:pt x="13" y="140"/>
                          <a:pt x="13" y="140"/>
                        </a:cubicBezTo>
                        <a:cubicBezTo>
                          <a:pt x="14" y="144"/>
                          <a:pt x="17" y="153"/>
                          <a:pt x="18" y="154"/>
                        </a:cubicBezTo>
                        <a:cubicBezTo>
                          <a:pt x="23" y="157"/>
                          <a:pt x="20" y="177"/>
                          <a:pt x="20" y="177"/>
                        </a:cubicBezTo>
                        <a:cubicBezTo>
                          <a:pt x="20" y="177"/>
                          <a:pt x="20" y="178"/>
                          <a:pt x="20" y="178"/>
                        </a:cubicBezTo>
                        <a:cubicBezTo>
                          <a:pt x="20" y="179"/>
                          <a:pt x="20" y="179"/>
                          <a:pt x="20" y="179"/>
                        </a:cubicBezTo>
                        <a:cubicBezTo>
                          <a:pt x="20" y="181"/>
                          <a:pt x="21" y="185"/>
                          <a:pt x="21" y="187"/>
                        </a:cubicBezTo>
                        <a:cubicBezTo>
                          <a:pt x="21" y="187"/>
                          <a:pt x="22" y="187"/>
                          <a:pt x="23" y="187"/>
                        </a:cubicBezTo>
                        <a:cubicBezTo>
                          <a:pt x="23" y="187"/>
                          <a:pt x="23" y="187"/>
                          <a:pt x="23" y="187"/>
                        </a:cubicBezTo>
                        <a:cubicBezTo>
                          <a:pt x="24" y="187"/>
                          <a:pt x="25" y="187"/>
                          <a:pt x="26" y="187"/>
                        </a:cubicBezTo>
                        <a:cubicBezTo>
                          <a:pt x="26" y="187"/>
                          <a:pt x="26" y="187"/>
                          <a:pt x="26" y="187"/>
                        </a:cubicBezTo>
                        <a:cubicBezTo>
                          <a:pt x="26" y="186"/>
                          <a:pt x="26" y="184"/>
                          <a:pt x="26" y="183"/>
                        </a:cubicBezTo>
                        <a:cubicBezTo>
                          <a:pt x="26" y="183"/>
                          <a:pt x="26" y="183"/>
                          <a:pt x="26" y="182"/>
                        </a:cubicBezTo>
                        <a:cubicBezTo>
                          <a:pt x="26" y="182"/>
                          <a:pt x="26" y="182"/>
                          <a:pt x="26" y="182"/>
                        </a:cubicBezTo>
                        <a:cubicBezTo>
                          <a:pt x="26" y="183"/>
                          <a:pt x="26" y="183"/>
                          <a:pt x="26" y="183"/>
                        </a:cubicBezTo>
                        <a:cubicBezTo>
                          <a:pt x="24" y="183"/>
                          <a:pt x="22" y="182"/>
                          <a:pt x="22" y="180"/>
                        </a:cubicBezTo>
                        <a:cubicBezTo>
                          <a:pt x="19" y="174"/>
                          <a:pt x="35" y="166"/>
                          <a:pt x="41" y="164"/>
                        </a:cubicBezTo>
                        <a:cubicBezTo>
                          <a:pt x="50" y="161"/>
                          <a:pt x="53" y="159"/>
                          <a:pt x="53" y="157"/>
                        </a:cubicBezTo>
                        <a:cubicBezTo>
                          <a:pt x="54" y="155"/>
                          <a:pt x="54" y="153"/>
                          <a:pt x="54" y="150"/>
                        </a:cubicBezTo>
                        <a:cubicBezTo>
                          <a:pt x="54" y="146"/>
                          <a:pt x="54" y="143"/>
                          <a:pt x="55" y="140"/>
                        </a:cubicBezTo>
                        <a:cubicBezTo>
                          <a:pt x="55" y="139"/>
                          <a:pt x="55" y="138"/>
                          <a:pt x="54" y="135"/>
                        </a:cubicBezTo>
                        <a:cubicBezTo>
                          <a:pt x="54" y="133"/>
                          <a:pt x="53" y="131"/>
                          <a:pt x="53" y="127"/>
                        </a:cubicBezTo>
                        <a:cubicBezTo>
                          <a:pt x="52" y="122"/>
                          <a:pt x="51" y="120"/>
                          <a:pt x="49" y="118"/>
                        </a:cubicBezTo>
                        <a:cubicBezTo>
                          <a:pt x="49" y="116"/>
                          <a:pt x="48" y="115"/>
                          <a:pt x="47" y="113"/>
                        </a:cubicBezTo>
                        <a:cubicBezTo>
                          <a:pt x="46" y="110"/>
                          <a:pt x="46" y="106"/>
                          <a:pt x="47" y="104"/>
                        </a:cubicBezTo>
                        <a:cubicBezTo>
                          <a:pt x="48" y="103"/>
                          <a:pt x="49" y="102"/>
                          <a:pt x="51" y="102"/>
                        </a:cubicBezTo>
                        <a:cubicBezTo>
                          <a:pt x="52" y="102"/>
                          <a:pt x="52" y="102"/>
                          <a:pt x="53" y="99"/>
                        </a:cubicBezTo>
                        <a:cubicBezTo>
                          <a:pt x="53" y="99"/>
                          <a:pt x="54" y="98"/>
                          <a:pt x="54" y="97"/>
                        </a:cubicBezTo>
                        <a:cubicBezTo>
                          <a:pt x="56" y="94"/>
                          <a:pt x="58" y="93"/>
                          <a:pt x="60" y="92"/>
                        </a:cubicBezTo>
                        <a:cubicBezTo>
                          <a:pt x="61" y="92"/>
                          <a:pt x="63" y="91"/>
                          <a:pt x="64" y="90"/>
                        </a:cubicBezTo>
                        <a:cubicBezTo>
                          <a:pt x="66" y="89"/>
                          <a:pt x="67" y="88"/>
                          <a:pt x="68" y="86"/>
                        </a:cubicBezTo>
                        <a:cubicBezTo>
                          <a:pt x="70" y="83"/>
                          <a:pt x="72" y="81"/>
                          <a:pt x="76" y="77"/>
                        </a:cubicBezTo>
                        <a:cubicBezTo>
                          <a:pt x="80" y="74"/>
                          <a:pt x="85" y="73"/>
                          <a:pt x="89" y="71"/>
                        </a:cubicBezTo>
                        <a:cubicBezTo>
                          <a:pt x="92" y="70"/>
                          <a:pt x="96" y="69"/>
                          <a:pt x="98" y="68"/>
                        </a:cubicBezTo>
                        <a:cubicBezTo>
                          <a:pt x="105" y="64"/>
                          <a:pt x="115" y="49"/>
                          <a:pt x="115" y="46"/>
                        </a:cubicBezTo>
                        <a:cubicBezTo>
                          <a:pt x="114" y="44"/>
                          <a:pt x="112" y="30"/>
                          <a:pt x="112" y="24"/>
                        </a:cubicBezTo>
                        <a:cubicBezTo>
                          <a:pt x="113" y="21"/>
                          <a:pt x="112" y="14"/>
                          <a:pt x="112" y="8"/>
                        </a:cubicBezTo>
                        <a:cubicBezTo>
                          <a:pt x="112" y="5"/>
                          <a:pt x="112" y="2"/>
                          <a:pt x="111" y="0"/>
                        </a:cubicBezTo>
                        <a:cubicBezTo>
                          <a:pt x="111" y="0"/>
                          <a:pt x="111" y="0"/>
                          <a:pt x="111" y="0"/>
                        </a:cubicBezTo>
                        <a:cubicBezTo>
                          <a:pt x="111" y="0"/>
                          <a:pt x="111" y="0"/>
                          <a:pt x="110" y="0"/>
                        </a:cubicBezTo>
                        <a:cubicBezTo>
                          <a:pt x="110" y="0"/>
                          <a:pt x="109" y="1"/>
                          <a:pt x="109" y="1"/>
                        </a:cubicBezTo>
                        <a:cubicBezTo>
                          <a:pt x="108" y="1"/>
                          <a:pt x="108" y="1"/>
                          <a:pt x="108" y="1"/>
                        </a:cubicBezTo>
                        <a:cubicBezTo>
                          <a:pt x="108" y="1"/>
                          <a:pt x="107" y="2"/>
                          <a:pt x="107" y="2"/>
                        </a:cubicBezTo>
                        <a:cubicBezTo>
                          <a:pt x="107" y="2"/>
                          <a:pt x="106" y="2"/>
                          <a:pt x="106" y="2"/>
                        </a:cubicBezTo>
                        <a:cubicBezTo>
                          <a:pt x="106" y="2"/>
                          <a:pt x="106" y="2"/>
                          <a:pt x="105" y="3"/>
                        </a:cubicBezTo>
                        <a:cubicBezTo>
                          <a:pt x="105" y="3"/>
                          <a:pt x="105" y="3"/>
                          <a:pt x="105" y="3"/>
                        </a:cubicBezTo>
                        <a:cubicBezTo>
                          <a:pt x="105" y="3"/>
                          <a:pt x="105" y="3"/>
                          <a:pt x="104" y="3"/>
                        </a:cubicBezTo>
                        <a:cubicBezTo>
                          <a:pt x="104" y="3"/>
                          <a:pt x="104" y="3"/>
                          <a:pt x="104" y="3"/>
                        </a:cubicBezTo>
                        <a:cubicBezTo>
                          <a:pt x="104" y="3"/>
                          <a:pt x="104" y="3"/>
                          <a:pt x="104" y="4"/>
                        </a:cubicBezTo>
                        <a:cubicBezTo>
                          <a:pt x="104" y="4"/>
                          <a:pt x="104" y="4"/>
                          <a:pt x="103" y="4"/>
                        </a:cubicBezTo>
                        <a:cubicBezTo>
                          <a:pt x="103" y="4"/>
                          <a:pt x="103" y="4"/>
                          <a:pt x="103" y="4"/>
                        </a:cubicBezTo>
                        <a:cubicBezTo>
                          <a:pt x="103" y="4"/>
                          <a:pt x="103" y="4"/>
                          <a:pt x="103" y="4"/>
                        </a:cubicBezTo>
                        <a:cubicBezTo>
                          <a:pt x="103" y="4"/>
                          <a:pt x="103" y="4"/>
                          <a:pt x="103" y="4"/>
                        </a:cubicBezTo>
                        <a:cubicBezTo>
                          <a:pt x="102" y="6"/>
                          <a:pt x="100" y="6"/>
                          <a:pt x="99" y="6"/>
                        </a:cubicBezTo>
                        <a:cubicBezTo>
                          <a:pt x="97" y="6"/>
                          <a:pt x="97" y="6"/>
                          <a:pt x="97" y="6"/>
                        </a:cubicBezTo>
                        <a:cubicBezTo>
                          <a:pt x="96" y="6"/>
                          <a:pt x="95" y="6"/>
                          <a:pt x="95" y="6"/>
                        </a:cubicBezTo>
                        <a:cubicBezTo>
                          <a:pt x="92" y="9"/>
                          <a:pt x="90" y="8"/>
                          <a:pt x="88" y="7"/>
                        </a:cubicBezTo>
                        <a:cubicBezTo>
                          <a:pt x="87" y="7"/>
                          <a:pt x="87" y="7"/>
                          <a:pt x="86" y="7"/>
                        </a:cubicBezTo>
                        <a:cubicBezTo>
                          <a:pt x="86" y="7"/>
                          <a:pt x="85" y="8"/>
                          <a:pt x="85" y="9"/>
                        </a:cubicBezTo>
                        <a:cubicBezTo>
                          <a:pt x="85" y="10"/>
                          <a:pt x="84" y="12"/>
                          <a:pt x="81" y="12"/>
                        </a:cubicBezTo>
                        <a:cubicBezTo>
                          <a:pt x="79" y="12"/>
                          <a:pt x="77" y="12"/>
                          <a:pt x="76" y="12"/>
                        </a:cubicBezTo>
                        <a:cubicBezTo>
                          <a:pt x="75" y="11"/>
                          <a:pt x="74" y="12"/>
                          <a:pt x="72" y="12"/>
                        </a:cubicBezTo>
                        <a:cubicBezTo>
                          <a:pt x="70" y="13"/>
                          <a:pt x="68" y="13"/>
                          <a:pt x="67" y="13"/>
                        </a:cubicBezTo>
                        <a:cubicBezTo>
                          <a:pt x="64" y="13"/>
                          <a:pt x="63" y="11"/>
                          <a:pt x="63" y="10"/>
                        </a:cubicBezTo>
                        <a:cubicBezTo>
                          <a:pt x="63" y="10"/>
                          <a:pt x="63" y="10"/>
                          <a:pt x="62" y="9"/>
                        </a:cubicBezTo>
                        <a:cubicBezTo>
                          <a:pt x="61" y="9"/>
                          <a:pt x="60" y="10"/>
                          <a:pt x="59" y="10"/>
                        </a:cubicBezTo>
                        <a:cubicBezTo>
                          <a:pt x="58" y="10"/>
                          <a:pt x="57" y="11"/>
                          <a:pt x="56" y="11"/>
                        </a:cubicBezTo>
                        <a:cubicBezTo>
                          <a:pt x="56" y="11"/>
                          <a:pt x="56" y="11"/>
                          <a:pt x="56" y="11"/>
                        </a:cubicBezTo>
                        <a:cubicBezTo>
                          <a:pt x="55" y="11"/>
                          <a:pt x="55" y="11"/>
                          <a:pt x="55" y="11"/>
                        </a:cubicBezTo>
                        <a:cubicBezTo>
                          <a:pt x="55" y="11"/>
                          <a:pt x="55" y="11"/>
                          <a:pt x="54" y="11"/>
                        </a:cubicBezTo>
                        <a:cubicBezTo>
                          <a:pt x="54" y="11"/>
                          <a:pt x="54" y="11"/>
                          <a:pt x="54" y="11"/>
                        </a:cubicBezTo>
                        <a:cubicBezTo>
                          <a:pt x="53" y="11"/>
                          <a:pt x="53" y="11"/>
                          <a:pt x="52" y="10"/>
                        </a:cubicBezTo>
                        <a:cubicBezTo>
                          <a:pt x="52" y="11"/>
                          <a:pt x="52" y="12"/>
                          <a:pt x="51" y="1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5" name="Freeform 1777">
                    <a:extLst>
                      <a:ext uri="{FF2B5EF4-FFF2-40B4-BE49-F238E27FC236}">
                        <a16:creationId xmlns="" xmlns:a16="http://schemas.microsoft.com/office/drawing/2014/main" id="{477B13EB-9416-4C49-A972-C67023413B5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4" y="3148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6" name="Freeform 1778">
                    <a:extLst>
                      <a:ext uri="{FF2B5EF4-FFF2-40B4-BE49-F238E27FC236}">
                        <a16:creationId xmlns="" xmlns:a16="http://schemas.microsoft.com/office/drawing/2014/main" id="{BC281916-D90E-46EE-A0BB-0CBFFB4A2EB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6" y="3148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7" name="Freeform 1779">
                    <a:extLst>
                      <a:ext uri="{FF2B5EF4-FFF2-40B4-BE49-F238E27FC236}">
                        <a16:creationId xmlns="" xmlns:a16="http://schemas.microsoft.com/office/drawing/2014/main" id="{3B9188C1-14A0-4FBE-BFB4-360BFDD0817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2" y="3147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8" name="Freeform 1780">
                    <a:extLst>
                      <a:ext uri="{FF2B5EF4-FFF2-40B4-BE49-F238E27FC236}">
                        <a16:creationId xmlns="" xmlns:a16="http://schemas.microsoft.com/office/drawing/2014/main" id="{BF55172D-20FB-4B4D-B1C8-FB7BD398BC1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9" y="3219"/>
                    <a:ext cx="2" cy="2"/>
                  </a:xfrm>
                  <a:custGeom>
                    <a:gdLst>
                      <a:gd name="T0" fmla="*/ 0 w 2"/>
                      <a:gd name="T1" fmla="*/ 2 h 2"/>
                      <a:gd name="T2" fmla="*/ 2 w 2"/>
                      <a:gd name="T3" fmla="*/ 0 h 2"/>
                      <a:gd name="T4" fmla="*/ 0 w 2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2">
                        <a:moveTo>
                          <a:pt x="0" y="2"/>
                        </a:moveTo>
                        <a:cubicBezTo>
                          <a:pt x="1" y="1"/>
                          <a:pt x="2" y="1"/>
                          <a:pt x="2" y="0"/>
                        </a:cubicBezTo>
                        <a:cubicBezTo>
                          <a:pt x="2" y="1"/>
                          <a:pt x="1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9" name="Freeform 1781">
                    <a:extLst>
                      <a:ext uri="{FF2B5EF4-FFF2-40B4-BE49-F238E27FC236}">
                        <a16:creationId xmlns="" xmlns:a16="http://schemas.microsoft.com/office/drawing/2014/main" id="{28A10A3D-1301-40FF-89EB-F5E0676127B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1" y="314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0" name="Freeform 1782">
                    <a:extLst>
                      <a:ext uri="{FF2B5EF4-FFF2-40B4-BE49-F238E27FC236}">
                        <a16:creationId xmlns="" xmlns:a16="http://schemas.microsoft.com/office/drawing/2014/main" id="{3D39AC77-12C7-4AAC-A61C-CAAA45CF184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0" y="3149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1" name="Freeform 1783">
                    <a:extLst>
                      <a:ext uri="{FF2B5EF4-FFF2-40B4-BE49-F238E27FC236}">
                        <a16:creationId xmlns="" xmlns:a16="http://schemas.microsoft.com/office/drawing/2014/main" id="{711B3E98-D61E-41FB-859E-30E4F57BE29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02" y="315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2" name="Freeform 1784">
                    <a:extLst>
                      <a:ext uri="{FF2B5EF4-FFF2-40B4-BE49-F238E27FC236}">
                        <a16:creationId xmlns="" xmlns:a16="http://schemas.microsoft.com/office/drawing/2014/main" id="{DED6DCAB-E27B-49BB-B281-95C184655F4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8" y="3148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3" name="Freeform 1785">
                    <a:extLst>
                      <a:ext uri="{FF2B5EF4-FFF2-40B4-BE49-F238E27FC236}">
                        <a16:creationId xmlns="" xmlns:a16="http://schemas.microsoft.com/office/drawing/2014/main" id="{DC356B93-313B-45D2-A148-1220CC4EA87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6" y="3262"/>
                    <a:ext cx="1" cy="8"/>
                  </a:xfrm>
                  <a:custGeom>
                    <a:gdLst>
                      <a:gd name="T0" fmla="*/ 0 w 1"/>
                      <a:gd name="T1" fmla="*/ 2 h 9"/>
                      <a:gd name="T2" fmla="*/ 1 w 1"/>
                      <a:gd name="T3" fmla="*/ 9 h 9"/>
                      <a:gd name="T4" fmla="*/ 1 w 1"/>
                      <a:gd name="T5" fmla="*/ 9 h 9"/>
                      <a:gd name="T6" fmla="*/ 0 w 1"/>
                      <a:gd name="T7" fmla="*/ 1 h 9"/>
                      <a:gd name="T8" fmla="*/ 0 w 1"/>
                      <a:gd name="T9" fmla="*/ 0 h 9"/>
                      <a:gd name="T10" fmla="*/ 0 w 1"/>
                      <a:gd name="T11" fmla="*/ 1 h 9"/>
                      <a:gd name="T12" fmla="*/ 0 w 1"/>
                      <a:gd name="T13" fmla="*/ 2 h 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" h="9">
                        <a:moveTo>
                          <a:pt x="0" y="2"/>
                        </a:moveTo>
                        <a:cubicBezTo>
                          <a:pt x="0" y="4"/>
                          <a:pt x="1" y="7"/>
                          <a:pt x="1" y="9"/>
                        </a:cubicBezTo>
                        <a:cubicBezTo>
                          <a:pt x="1" y="9"/>
                          <a:pt x="1" y="9"/>
                          <a:pt x="1" y="9"/>
                        </a:cubicBezTo>
                        <a:cubicBezTo>
                          <a:pt x="1" y="7"/>
                          <a:pt x="0" y="3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lnTo>
                          <a:pt x="0" y="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4" name="Freeform 1786">
                    <a:extLst>
                      <a:ext uri="{FF2B5EF4-FFF2-40B4-BE49-F238E27FC236}">
                        <a16:creationId xmlns="" xmlns:a16="http://schemas.microsoft.com/office/drawing/2014/main" id="{4687DBA3-7A4A-4411-AFA5-6813A6C0C2E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9" y="3270"/>
                    <a:ext cx="3" cy="0"/>
                  </a:xfrm>
                  <a:custGeom>
                    <a:gdLst>
                      <a:gd name="T0" fmla="*/ 3 w 3"/>
                      <a:gd name="T1" fmla="*/ 0 w 3"/>
                      <a:gd name="T2" fmla="*/ 3 w 3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3">
                        <a:moveTo>
                          <a:pt x="3" y="0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5" name="Freeform 1787">
                    <a:extLst>
                      <a:ext uri="{FF2B5EF4-FFF2-40B4-BE49-F238E27FC236}">
                        <a16:creationId xmlns="" xmlns:a16="http://schemas.microsoft.com/office/drawing/2014/main" id="{BC68B3F2-CB55-4BFC-9767-4CF3DADFFF5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00" y="3224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6" name="Freeform 1788">
                    <a:extLst>
                      <a:ext uri="{FF2B5EF4-FFF2-40B4-BE49-F238E27FC236}">
                        <a16:creationId xmlns="" xmlns:a16="http://schemas.microsoft.com/office/drawing/2014/main" id="{F4B6FEDF-4CCB-4DCB-B2D3-1CE49C4B9C7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9" y="3222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1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7" name="Freeform 1789">
                    <a:extLst>
                      <a:ext uri="{FF2B5EF4-FFF2-40B4-BE49-F238E27FC236}">
                        <a16:creationId xmlns="" xmlns:a16="http://schemas.microsoft.com/office/drawing/2014/main" id="{A950C906-E63F-4E8A-AEAD-2D38C4954F2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00" y="3223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8" name="Freeform 1790">
                    <a:extLst>
                      <a:ext uri="{FF2B5EF4-FFF2-40B4-BE49-F238E27FC236}">
                        <a16:creationId xmlns="" xmlns:a16="http://schemas.microsoft.com/office/drawing/2014/main" id="{4204BE4A-39DE-454F-9602-A25CF945D87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06" y="3261"/>
                    <a:ext cx="0" cy="1"/>
                  </a:xfrm>
                  <a:custGeom>
                    <a:gdLst>
                      <a:gd name="T0" fmla="*/ 1 h 1"/>
                      <a:gd name="T1" fmla="*/ 1 h 1"/>
                      <a:gd name="T2" fmla="*/ 1 h 1"/>
                      <a:gd name="T3" fmla="*/ 0 h 1"/>
                      <a:gd name="T4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9" name="Freeform 1791">
                    <a:extLst>
                      <a:ext uri="{FF2B5EF4-FFF2-40B4-BE49-F238E27FC236}">
                        <a16:creationId xmlns="" xmlns:a16="http://schemas.microsoft.com/office/drawing/2014/main" id="{F78699E6-4CA2-431A-AAAB-F2B93338C89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9" y="3221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0" name="Freeform 1792">
                    <a:extLst>
                      <a:ext uri="{FF2B5EF4-FFF2-40B4-BE49-F238E27FC236}">
                        <a16:creationId xmlns="" xmlns:a16="http://schemas.microsoft.com/office/drawing/2014/main" id="{5D92B20D-015C-458D-A55F-50301959CA9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7" y="3270"/>
                    <a:ext cx="2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2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1" name="Freeform 1793">
                    <a:extLst>
                      <a:ext uri="{FF2B5EF4-FFF2-40B4-BE49-F238E27FC236}">
                        <a16:creationId xmlns="" xmlns:a16="http://schemas.microsoft.com/office/drawing/2014/main" id="{B3FDA721-6C03-4438-BDA3-8DFF53C1CCE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06" y="3262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1 h 2"/>
                      <a:gd name="T3" fmla="*/ 0 h 2"/>
                      <a:gd name="T4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2" name="Freeform 1794">
                    <a:extLst>
                      <a:ext uri="{FF2B5EF4-FFF2-40B4-BE49-F238E27FC236}">
                        <a16:creationId xmlns="" xmlns:a16="http://schemas.microsoft.com/office/drawing/2014/main" id="{E6D5C1B1-72C3-4B9A-9536-9EC6D5B48EC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07" y="327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3" name="Freeform 1795">
                    <a:extLst>
                      <a:ext uri="{FF2B5EF4-FFF2-40B4-BE49-F238E27FC236}">
                        <a16:creationId xmlns="" xmlns:a16="http://schemas.microsoft.com/office/drawing/2014/main" id="{F8CE5B83-D054-47DA-AC8C-5162DBED488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7" y="3129"/>
                    <a:ext cx="28" cy="9"/>
                  </a:xfrm>
                  <a:custGeom>
                    <a:gdLst>
                      <a:gd name="T0" fmla="*/ 0 w 29"/>
                      <a:gd name="T1" fmla="*/ 10 h 10"/>
                      <a:gd name="T2" fmla="*/ 29 w 29"/>
                      <a:gd name="T3" fmla="*/ 0 h 10"/>
                      <a:gd name="T4" fmla="*/ 29 w 29"/>
                      <a:gd name="T5" fmla="*/ 0 h 10"/>
                      <a:gd name="T6" fmla="*/ 0 w 29"/>
                      <a:gd name="T7" fmla="*/ 10 h 1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8" h="10">
                        <a:moveTo>
                          <a:pt x="0" y="10"/>
                        </a:moveTo>
                        <a:cubicBezTo>
                          <a:pt x="11" y="6"/>
                          <a:pt x="26" y="1"/>
                          <a:pt x="29" y="0"/>
                        </a:cubicBezTo>
                        <a:cubicBezTo>
                          <a:pt x="29" y="0"/>
                          <a:pt x="29" y="0"/>
                          <a:pt x="29" y="0"/>
                        </a:cubicBezTo>
                        <a:cubicBezTo>
                          <a:pt x="26" y="1"/>
                          <a:pt x="11" y="6"/>
                          <a:pt x="0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4" name="Freeform 1796">
                    <a:extLst>
                      <a:ext uri="{FF2B5EF4-FFF2-40B4-BE49-F238E27FC236}">
                        <a16:creationId xmlns="" xmlns:a16="http://schemas.microsoft.com/office/drawing/2014/main" id="{86F93440-AEDC-4DE8-B87D-4C3A0278F8A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7" y="3138"/>
                    <a:ext cx="3" cy="9"/>
                  </a:xfrm>
                  <a:custGeom>
                    <a:gdLst>
                      <a:gd name="T0" fmla="*/ 3 w 3"/>
                      <a:gd name="T1" fmla="*/ 9 h 9"/>
                      <a:gd name="T2" fmla="*/ 0 w 3"/>
                      <a:gd name="T3" fmla="*/ 0 h 9"/>
                      <a:gd name="T4" fmla="*/ 3 w 3"/>
                      <a:gd name="T5" fmla="*/ 9 h 9"/>
                      <a:gd name="T6" fmla="*/ 3 w 3"/>
                      <a:gd name="T7" fmla="*/ 9 h 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" h="9">
                        <a:moveTo>
                          <a:pt x="3" y="9"/>
                        </a:moveTo>
                        <a:lnTo>
                          <a:pt x="0" y="0"/>
                        </a:lnTo>
                        <a:lnTo>
                          <a:pt x="3" y="9"/>
                        </a:lnTo>
                        <a:lnTo>
                          <a:pt x="3" y="9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5" name="Freeform 1797">
                    <a:extLst>
                      <a:ext uri="{FF2B5EF4-FFF2-40B4-BE49-F238E27FC236}">
                        <a16:creationId xmlns="" xmlns:a16="http://schemas.microsoft.com/office/drawing/2014/main" id="{4788D07F-0C09-425A-B767-2EA77B2EDE1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0" y="2985"/>
                    <a:ext cx="113" cy="115"/>
                  </a:xfrm>
                  <a:custGeom>
                    <a:gdLst>
                      <a:gd name="T0" fmla="*/ 45 w 118"/>
                      <a:gd name="T1" fmla="*/ 16 h 120"/>
                      <a:gd name="T2" fmla="*/ 25 w 118"/>
                      <a:gd name="T3" fmla="*/ 17 h 120"/>
                      <a:gd name="T4" fmla="*/ 21 w 118"/>
                      <a:gd name="T5" fmla="*/ 0 h 120"/>
                      <a:gd name="T6" fmla="*/ 13 w 118"/>
                      <a:gd name="T7" fmla="*/ 4 h 120"/>
                      <a:gd name="T8" fmla="*/ 14 w 118"/>
                      <a:gd name="T9" fmla="*/ 14 h 120"/>
                      <a:gd name="T10" fmla="*/ 11 w 118"/>
                      <a:gd name="T11" fmla="*/ 16 h 120"/>
                      <a:gd name="T12" fmla="*/ 11 w 118"/>
                      <a:gd name="T13" fmla="*/ 18 h 120"/>
                      <a:gd name="T14" fmla="*/ 14 w 118"/>
                      <a:gd name="T15" fmla="*/ 21 h 120"/>
                      <a:gd name="T16" fmla="*/ 3 w 118"/>
                      <a:gd name="T17" fmla="*/ 37 h 120"/>
                      <a:gd name="T18" fmla="*/ 2 w 118"/>
                      <a:gd name="T19" fmla="*/ 38 h 120"/>
                      <a:gd name="T20" fmla="*/ 0 w 118"/>
                      <a:gd name="T21" fmla="*/ 39 h 120"/>
                      <a:gd name="T22" fmla="*/ 13 w 118"/>
                      <a:gd name="T23" fmla="*/ 74 h 120"/>
                      <a:gd name="T24" fmla="*/ 16 w 118"/>
                      <a:gd name="T25" fmla="*/ 84 h 120"/>
                      <a:gd name="T26" fmla="*/ 19 w 118"/>
                      <a:gd name="T27" fmla="*/ 85 h 120"/>
                      <a:gd name="T28" fmla="*/ 41 w 118"/>
                      <a:gd name="T29" fmla="*/ 95 h 120"/>
                      <a:gd name="T30" fmla="*/ 44 w 118"/>
                      <a:gd name="T31" fmla="*/ 95 h 120"/>
                      <a:gd name="T32" fmla="*/ 47 w 118"/>
                      <a:gd name="T33" fmla="*/ 95 h 120"/>
                      <a:gd name="T34" fmla="*/ 52 w 118"/>
                      <a:gd name="T35" fmla="*/ 96 h 120"/>
                      <a:gd name="T36" fmla="*/ 59 w 118"/>
                      <a:gd name="T37" fmla="*/ 118 h 120"/>
                      <a:gd name="T38" fmla="*/ 61 w 118"/>
                      <a:gd name="T39" fmla="*/ 118 h 120"/>
                      <a:gd name="T40" fmla="*/ 63 w 118"/>
                      <a:gd name="T41" fmla="*/ 118 h 120"/>
                      <a:gd name="T42" fmla="*/ 69 w 118"/>
                      <a:gd name="T43" fmla="*/ 116 h 120"/>
                      <a:gd name="T44" fmla="*/ 72 w 118"/>
                      <a:gd name="T45" fmla="*/ 117 h 120"/>
                      <a:gd name="T46" fmla="*/ 74 w 118"/>
                      <a:gd name="T47" fmla="*/ 120 h 120"/>
                      <a:gd name="T48" fmla="*/ 88 w 118"/>
                      <a:gd name="T49" fmla="*/ 119 h 120"/>
                      <a:gd name="T50" fmla="*/ 96 w 118"/>
                      <a:gd name="T51" fmla="*/ 114 h 120"/>
                      <a:gd name="T52" fmla="*/ 104 w 118"/>
                      <a:gd name="T53" fmla="*/ 113 h 120"/>
                      <a:gd name="T54" fmla="*/ 107 w 118"/>
                      <a:gd name="T55" fmla="*/ 113 h 120"/>
                      <a:gd name="T56" fmla="*/ 107 w 118"/>
                      <a:gd name="T57" fmla="*/ 112 h 120"/>
                      <a:gd name="T58" fmla="*/ 107 w 118"/>
                      <a:gd name="T59" fmla="*/ 112 h 120"/>
                      <a:gd name="T60" fmla="*/ 108 w 118"/>
                      <a:gd name="T61" fmla="*/ 112 h 120"/>
                      <a:gd name="T62" fmla="*/ 108 w 118"/>
                      <a:gd name="T63" fmla="*/ 111 h 120"/>
                      <a:gd name="T64" fmla="*/ 109 w 118"/>
                      <a:gd name="T65" fmla="*/ 111 h 120"/>
                      <a:gd name="T66" fmla="*/ 110 w 118"/>
                      <a:gd name="T67" fmla="*/ 110 h 120"/>
                      <a:gd name="T68" fmla="*/ 112 w 118"/>
                      <a:gd name="T69" fmla="*/ 109 h 120"/>
                      <a:gd name="T70" fmla="*/ 114 w 118"/>
                      <a:gd name="T71" fmla="*/ 108 h 120"/>
                      <a:gd name="T72" fmla="*/ 116 w 118"/>
                      <a:gd name="T73" fmla="*/ 107 h 120"/>
                      <a:gd name="T74" fmla="*/ 118 w 118"/>
                      <a:gd name="T75" fmla="*/ 106 h 120"/>
                      <a:gd name="T76" fmla="*/ 108 w 118"/>
                      <a:gd name="T77" fmla="*/ 92 h 120"/>
                      <a:gd name="T78" fmla="*/ 106 w 118"/>
                      <a:gd name="T79" fmla="*/ 78 h 120"/>
                      <a:gd name="T80" fmla="*/ 108 w 118"/>
                      <a:gd name="T81" fmla="*/ 66 h 120"/>
                      <a:gd name="T82" fmla="*/ 106 w 118"/>
                      <a:gd name="T83" fmla="*/ 42 h 120"/>
                      <a:gd name="T84" fmla="*/ 101 w 118"/>
                      <a:gd name="T85" fmla="*/ 39 h 120"/>
                      <a:gd name="T86" fmla="*/ 97 w 118"/>
                      <a:gd name="T87" fmla="*/ 36 h 120"/>
                      <a:gd name="T88" fmla="*/ 92 w 118"/>
                      <a:gd name="T89" fmla="*/ 33 h 120"/>
                      <a:gd name="T90" fmla="*/ 90 w 118"/>
                      <a:gd name="T91" fmla="*/ 31 h 120"/>
                      <a:gd name="T92" fmla="*/ 87 w 118"/>
                      <a:gd name="T93" fmla="*/ 29 h 120"/>
                      <a:gd name="T94" fmla="*/ 43 w 118"/>
                      <a:gd name="T95" fmla="*/ 10 h 12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118" h="120">
                        <a:moveTo>
                          <a:pt x="43" y="10"/>
                        </a:moveTo>
                        <a:cubicBezTo>
                          <a:pt x="43" y="11"/>
                          <a:pt x="44" y="11"/>
                          <a:pt x="44" y="12"/>
                        </a:cubicBezTo>
                        <a:cubicBezTo>
                          <a:pt x="45" y="13"/>
                          <a:pt x="46" y="14"/>
                          <a:pt x="45" y="16"/>
                        </a:cubicBezTo>
                        <a:cubicBezTo>
                          <a:pt x="45" y="17"/>
                          <a:pt x="44" y="18"/>
                          <a:pt x="43" y="18"/>
                        </a:cubicBezTo>
                        <a:cubicBezTo>
                          <a:pt x="41" y="18"/>
                          <a:pt x="39" y="18"/>
                          <a:pt x="36" y="17"/>
                        </a:cubicBezTo>
                        <a:cubicBezTo>
                          <a:pt x="32" y="16"/>
                          <a:pt x="28" y="16"/>
                          <a:pt x="25" y="17"/>
                        </a:cubicBezTo>
                        <a:cubicBezTo>
                          <a:pt x="23" y="17"/>
                          <a:pt x="22" y="17"/>
                          <a:pt x="21" y="16"/>
                        </a:cubicBezTo>
                        <a:cubicBezTo>
                          <a:pt x="18" y="13"/>
                          <a:pt x="20" y="5"/>
                          <a:pt x="21" y="0"/>
                        </a:cubicBezTo>
                        <a:cubicBezTo>
                          <a:pt x="21" y="0"/>
                          <a:pt x="21" y="0"/>
                          <a:pt x="21" y="0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  <a:cubicBezTo>
                          <a:pt x="15" y="0"/>
                          <a:pt x="14" y="1"/>
                          <a:pt x="12" y="1"/>
                        </a:cubicBezTo>
                        <a:cubicBezTo>
                          <a:pt x="13" y="4"/>
                          <a:pt x="13" y="4"/>
                          <a:pt x="13" y="4"/>
                        </a:cubicBezTo>
                        <a:cubicBezTo>
                          <a:pt x="13" y="4"/>
                          <a:pt x="16" y="9"/>
                          <a:pt x="15" y="13"/>
                        </a:cubicBezTo>
                        <a:cubicBezTo>
                          <a:pt x="15" y="13"/>
                          <a:pt x="15" y="13"/>
                          <a:pt x="14" y="14"/>
                        </a:cubicBezTo>
                        <a:cubicBezTo>
                          <a:pt x="14" y="14"/>
                          <a:pt x="14" y="14"/>
                          <a:pt x="14" y="14"/>
                        </a:cubicBezTo>
                        <a:cubicBezTo>
                          <a:pt x="14" y="14"/>
                          <a:pt x="14" y="15"/>
                          <a:pt x="13" y="15"/>
                        </a:cubicBezTo>
                        <a:cubicBezTo>
                          <a:pt x="13" y="15"/>
                          <a:pt x="13" y="15"/>
                          <a:pt x="13" y="15"/>
                        </a:cubicBezTo>
                        <a:cubicBezTo>
                          <a:pt x="13" y="15"/>
                          <a:pt x="12" y="16"/>
                          <a:pt x="11" y="16"/>
                        </a:cubicBezTo>
                        <a:cubicBezTo>
                          <a:pt x="11" y="16"/>
                          <a:pt x="11" y="16"/>
                          <a:pt x="11" y="16"/>
                        </a:cubicBezTo>
                        <a:cubicBezTo>
                          <a:pt x="11" y="16"/>
                          <a:pt x="11" y="16"/>
                          <a:pt x="11" y="16"/>
                        </a:cubicBezTo>
                        <a:cubicBezTo>
                          <a:pt x="11" y="17"/>
                          <a:pt x="11" y="17"/>
                          <a:pt x="11" y="18"/>
                        </a:cubicBezTo>
                        <a:cubicBezTo>
                          <a:pt x="11" y="18"/>
                          <a:pt x="11" y="18"/>
                          <a:pt x="11" y="18"/>
                        </a:cubicBezTo>
                        <a:cubicBezTo>
                          <a:pt x="11" y="18"/>
                          <a:pt x="11" y="19"/>
                          <a:pt x="11" y="19"/>
                        </a:cubicBezTo>
                        <a:cubicBezTo>
                          <a:pt x="14" y="21"/>
                          <a:pt x="14" y="21"/>
                          <a:pt x="14" y="21"/>
                        </a:cubicBezTo>
                        <a:cubicBezTo>
                          <a:pt x="14" y="23"/>
                          <a:pt x="14" y="23"/>
                          <a:pt x="14" y="23"/>
                        </a:cubicBezTo>
                        <a:cubicBezTo>
                          <a:pt x="12" y="27"/>
                          <a:pt x="7" y="36"/>
                          <a:pt x="3" y="37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7"/>
                          <a:pt x="3" y="38"/>
                          <a:pt x="2" y="38"/>
                        </a:cubicBezTo>
                        <a:cubicBezTo>
                          <a:pt x="2" y="38"/>
                          <a:pt x="2" y="38"/>
                          <a:pt x="2" y="38"/>
                        </a:cubicBezTo>
                        <a:cubicBezTo>
                          <a:pt x="2" y="38"/>
                          <a:pt x="1" y="38"/>
                          <a:pt x="1" y="38"/>
                        </a:cubicBezTo>
                        <a:cubicBezTo>
                          <a:pt x="1" y="39"/>
                          <a:pt x="1" y="39"/>
                          <a:pt x="0" y="39"/>
                        </a:cubicBezTo>
                        <a:cubicBezTo>
                          <a:pt x="0" y="39"/>
                          <a:pt x="0" y="39"/>
                          <a:pt x="0" y="39"/>
                        </a:cubicBezTo>
                        <a:cubicBezTo>
                          <a:pt x="1" y="46"/>
                          <a:pt x="3" y="56"/>
                          <a:pt x="6" y="58"/>
                        </a:cubicBezTo>
                        <a:cubicBezTo>
                          <a:pt x="11" y="62"/>
                          <a:pt x="11" y="67"/>
                          <a:pt x="12" y="71"/>
                        </a:cubicBezTo>
                        <a:cubicBezTo>
                          <a:pt x="12" y="72"/>
                          <a:pt x="12" y="73"/>
                          <a:pt x="13" y="74"/>
                        </a:cubicBezTo>
                        <a:cubicBezTo>
                          <a:pt x="13" y="75"/>
                          <a:pt x="14" y="76"/>
                          <a:pt x="14" y="77"/>
                        </a:cubicBezTo>
                        <a:cubicBezTo>
                          <a:pt x="16" y="79"/>
                          <a:pt x="17" y="81"/>
                          <a:pt x="16" y="83"/>
                        </a:cubicBezTo>
                        <a:cubicBezTo>
                          <a:pt x="16" y="83"/>
                          <a:pt x="16" y="83"/>
                          <a:pt x="16" y="84"/>
                        </a:cubicBezTo>
                        <a:cubicBezTo>
                          <a:pt x="16" y="84"/>
                          <a:pt x="16" y="84"/>
                          <a:pt x="16" y="84"/>
                        </a:cubicBezTo>
                        <a:cubicBezTo>
                          <a:pt x="17" y="84"/>
                          <a:pt x="18" y="84"/>
                          <a:pt x="18" y="85"/>
                        </a:cubicBezTo>
                        <a:cubicBezTo>
                          <a:pt x="18" y="85"/>
                          <a:pt x="19" y="85"/>
                          <a:pt x="19" y="85"/>
                        </a:cubicBezTo>
                        <a:cubicBezTo>
                          <a:pt x="20" y="85"/>
                          <a:pt x="20" y="86"/>
                          <a:pt x="21" y="86"/>
                        </a:cubicBezTo>
                        <a:cubicBezTo>
                          <a:pt x="22" y="87"/>
                          <a:pt x="24" y="87"/>
                          <a:pt x="25" y="88"/>
                        </a:cubicBezTo>
                        <a:cubicBezTo>
                          <a:pt x="28" y="88"/>
                          <a:pt x="39" y="92"/>
                          <a:pt x="41" y="95"/>
                        </a:cubicBezTo>
                        <a:cubicBezTo>
                          <a:pt x="41" y="95"/>
                          <a:pt x="41" y="95"/>
                          <a:pt x="41" y="95"/>
                        </a:cubicBezTo>
                        <a:cubicBezTo>
                          <a:pt x="41" y="95"/>
                          <a:pt x="41" y="95"/>
                          <a:pt x="41" y="95"/>
                        </a:cubicBezTo>
                        <a:cubicBezTo>
                          <a:pt x="42" y="95"/>
                          <a:pt x="43" y="95"/>
                          <a:pt x="44" y="95"/>
                        </a:cubicBezTo>
                        <a:cubicBezTo>
                          <a:pt x="44" y="95"/>
                          <a:pt x="44" y="95"/>
                          <a:pt x="44" y="95"/>
                        </a:cubicBezTo>
                        <a:cubicBezTo>
                          <a:pt x="45" y="95"/>
                          <a:pt x="46" y="95"/>
                          <a:pt x="46" y="95"/>
                        </a:cubicBezTo>
                        <a:cubicBezTo>
                          <a:pt x="46" y="95"/>
                          <a:pt x="47" y="95"/>
                          <a:pt x="47" y="95"/>
                        </a:cubicBezTo>
                        <a:cubicBezTo>
                          <a:pt x="48" y="94"/>
                          <a:pt x="50" y="94"/>
                          <a:pt x="52" y="96"/>
                        </a:cubicBezTo>
                        <a:cubicBezTo>
                          <a:pt x="52" y="96"/>
                          <a:pt x="52" y="96"/>
                          <a:pt x="52" y="96"/>
                        </a:cubicBezTo>
                        <a:cubicBezTo>
                          <a:pt x="52" y="96"/>
                          <a:pt x="52" y="96"/>
                          <a:pt x="52" y="96"/>
                        </a:cubicBezTo>
                        <a:cubicBezTo>
                          <a:pt x="52" y="96"/>
                          <a:pt x="52" y="96"/>
                          <a:pt x="52" y="96"/>
                        </a:cubicBezTo>
                        <a:cubicBezTo>
                          <a:pt x="56" y="100"/>
                          <a:pt x="59" y="110"/>
                          <a:pt x="59" y="117"/>
                        </a:cubicBezTo>
                        <a:cubicBezTo>
                          <a:pt x="59" y="117"/>
                          <a:pt x="59" y="118"/>
                          <a:pt x="59" y="118"/>
                        </a:cubicBezTo>
                        <a:cubicBezTo>
                          <a:pt x="59" y="118"/>
                          <a:pt x="60" y="118"/>
                          <a:pt x="60" y="118"/>
                        </a:cubicBezTo>
                        <a:cubicBezTo>
                          <a:pt x="60" y="118"/>
                          <a:pt x="61" y="118"/>
                          <a:pt x="61" y="118"/>
                        </a:cubicBezTo>
                        <a:cubicBezTo>
                          <a:pt x="61" y="118"/>
                          <a:pt x="61" y="118"/>
                          <a:pt x="61" y="118"/>
                        </a:cubicBezTo>
                        <a:cubicBezTo>
                          <a:pt x="62" y="118"/>
                          <a:pt x="62" y="118"/>
                          <a:pt x="62" y="118"/>
                        </a:cubicBezTo>
                        <a:cubicBezTo>
                          <a:pt x="62" y="118"/>
                          <a:pt x="63" y="118"/>
                          <a:pt x="63" y="118"/>
                        </a:cubicBezTo>
                        <a:cubicBezTo>
                          <a:pt x="63" y="118"/>
                          <a:pt x="63" y="118"/>
                          <a:pt x="63" y="118"/>
                        </a:cubicBezTo>
                        <a:cubicBezTo>
                          <a:pt x="64" y="118"/>
                          <a:pt x="64" y="118"/>
                          <a:pt x="65" y="117"/>
                        </a:cubicBezTo>
                        <a:cubicBezTo>
                          <a:pt x="66" y="117"/>
                          <a:pt x="67" y="116"/>
                          <a:pt x="69" y="116"/>
                        </a:cubicBezTo>
                        <a:cubicBezTo>
                          <a:pt x="69" y="116"/>
                          <a:pt x="69" y="116"/>
                          <a:pt x="69" y="116"/>
                        </a:cubicBezTo>
                        <a:cubicBezTo>
                          <a:pt x="69" y="116"/>
                          <a:pt x="70" y="116"/>
                          <a:pt x="71" y="117"/>
                        </a:cubicBezTo>
                        <a:cubicBezTo>
                          <a:pt x="71" y="117"/>
                          <a:pt x="72" y="117"/>
                          <a:pt x="72" y="117"/>
                        </a:cubicBezTo>
                        <a:cubicBezTo>
                          <a:pt x="72" y="117"/>
                          <a:pt x="72" y="117"/>
                          <a:pt x="72" y="117"/>
                        </a:cubicBezTo>
                        <a:cubicBezTo>
                          <a:pt x="73" y="118"/>
                          <a:pt x="73" y="118"/>
                          <a:pt x="73" y="118"/>
                        </a:cubicBezTo>
                        <a:cubicBezTo>
                          <a:pt x="73" y="118"/>
                          <a:pt x="73" y="118"/>
                          <a:pt x="73" y="118"/>
                        </a:cubicBezTo>
                        <a:cubicBezTo>
                          <a:pt x="74" y="119"/>
                          <a:pt x="74" y="119"/>
                          <a:pt x="74" y="120"/>
                        </a:cubicBezTo>
                        <a:cubicBezTo>
                          <a:pt x="75" y="120"/>
                          <a:pt x="77" y="120"/>
                          <a:pt x="78" y="119"/>
                        </a:cubicBezTo>
                        <a:cubicBezTo>
                          <a:pt x="81" y="119"/>
                          <a:pt x="83" y="118"/>
                          <a:pt x="84" y="119"/>
                        </a:cubicBezTo>
                        <a:cubicBezTo>
                          <a:pt x="85" y="119"/>
                          <a:pt x="86" y="119"/>
                          <a:pt x="88" y="119"/>
                        </a:cubicBezTo>
                        <a:cubicBezTo>
                          <a:pt x="88" y="119"/>
                          <a:pt x="88" y="119"/>
                          <a:pt x="88" y="119"/>
                        </a:cubicBezTo>
                        <a:cubicBezTo>
                          <a:pt x="89" y="115"/>
                          <a:pt x="91" y="113"/>
                          <a:pt x="94" y="114"/>
                        </a:cubicBezTo>
                        <a:cubicBezTo>
                          <a:pt x="95" y="114"/>
                          <a:pt x="96" y="114"/>
                          <a:pt x="96" y="114"/>
                        </a:cubicBezTo>
                        <a:cubicBezTo>
                          <a:pt x="97" y="115"/>
                          <a:pt x="97" y="115"/>
                          <a:pt x="98" y="115"/>
                        </a:cubicBezTo>
                        <a:cubicBezTo>
                          <a:pt x="98" y="115"/>
                          <a:pt x="98" y="115"/>
                          <a:pt x="99" y="114"/>
                        </a:cubicBezTo>
                        <a:cubicBezTo>
                          <a:pt x="101" y="113"/>
                          <a:pt x="103" y="113"/>
                          <a:pt x="104" y="113"/>
                        </a:cubicBezTo>
                        <a:cubicBezTo>
                          <a:pt x="106" y="113"/>
                          <a:pt x="106" y="113"/>
                          <a:pt x="106" y="113"/>
                        </a:cubicBezTo>
                        <a:cubicBezTo>
                          <a:pt x="107" y="113"/>
                          <a:pt x="107" y="113"/>
                          <a:pt x="107" y="113"/>
                        </a:cubicBezTo>
                        <a:cubicBezTo>
                          <a:pt x="107" y="113"/>
                          <a:pt x="107" y="113"/>
                          <a:pt x="107" y="113"/>
                        </a:cubicBezTo>
                        <a:cubicBezTo>
                          <a:pt x="107" y="113"/>
                          <a:pt x="107" y="113"/>
                          <a:pt x="107" y="113"/>
                        </a:cubicBezTo>
                        <a:cubicBezTo>
                          <a:pt x="107" y="113"/>
                          <a:pt x="107" y="113"/>
                          <a:pt x="107" y="113"/>
                        </a:cubicBezTo>
                        <a:cubicBezTo>
                          <a:pt x="107" y="112"/>
                          <a:pt x="107" y="112"/>
                          <a:pt x="107" y="112"/>
                        </a:cubicBezTo>
                        <a:cubicBezTo>
                          <a:pt x="107" y="112"/>
                          <a:pt x="107" y="112"/>
                          <a:pt x="107" y="112"/>
                        </a:cubicBezTo>
                        <a:cubicBezTo>
                          <a:pt x="107" y="112"/>
                          <a:pt x="107" y="112"/>
                          <a:pt x="107" y="112"/>
                        </a:cubicBezTo>
                        <a:cubicBezTo>
                          <a:pt x="107" y="112"/>
                          <a:pt x="107" y="112"/>
                          <a:pt x="107" y="112"/>
                        </a:cubicBezTo>
                        <a:cubicBezTo>
                          <a:pt x="107" y="112"/>
                          <a:pt x="107" y="112"/>
                          <a:pt x="107" y="112"/>
                        </a:cubicBezTo>
                        <a:cubicBezTo>
                          <a:pt x="107" y="112"/>
                          <a:pt x="107" y="112"/>
                          <a:pt x="107" y="112"/>
                        </a:cubicBezTo>
                        <a:cubicBezTo>
                          <a:pt x="107" y="112"/>
                          <a:pt x="108" y="112"/>
                          <a:pt x="108" y="112"/>
                        </a:cubicBezTo>
                        <a:cubicBezTo>
                          <a:pt x="108" y="112"/>
                          <a:pt x="108" y="112"/>
                          <a:pt x="108" y="112"/>
                        </a:cubicBezTo>
                        <a:cubicBezTo>
                          <a:pt x="108" y="112"/>
                          <a:pt x="108" y="112"/>
                          <a:pt x="108" y="112"/>
                        </a:cubicBezTo>
                        <a:cubicBezTo>
                          <a:pt x="108" y="112"/>
                          <a:pt x="108" y="111"/>
                          <a:pt x="108" y="111"/>
                        </a:cubicBezTo>
                        <a:cubicBezTo>
                          <a:pt x="108" y="111"/>
                          <a:pt x="108" y="111"/>
                          <a:pt x="108" y="111"/>
                        </a:cubicBezTo>
                        <a:cubicBezTo>
                          <a:pt x="109" y="111"/>
                          <a:pt x="109" y="111"/>
                          <a:pt x="109" y="111"/>
                        </a:cubicBezTo>
                        <a:cubicBezTo>
                          <a:pt x="109" y="111"/>
                          <a:pt x="109" y="111"/>
                          <a:pt x="109" y="111"/>
                        </a:cubicBezTo>
                        <a:cubicBezTo>
                          <a:pt x="109" y="111"/>
                          <a:pt x="109" y="111"/>
                          <a:pt x="109" y="111"/>
                        </a:cubicBezTo>
                        <a:cubicBezTo>
                          <a:pt x="109" y="111"/>
                          <a:pt x="110" y="111"/>
                          <a:pt x="110" y="110"/>
                        </a:cubicBezTo>
                        <a:cubicBezTo>
                          <a:pt x="110" y="110"/>
                          <a:pt x="110" y="110"/>
                          <a:pt x="110" y="110"/>
                        </a:cubicBezTo>
                        <a:cubicBezTo>
                          <a:pt x="110" y="110"/>
                          <a:pt x="110" y="110"/>
                          <a:pt x="111" y="110"/>
                        </a:cubicBezTo>
                        <a:cubicBezTo>
                          <a:pt x="111" y="110"/>
                          <a:pt x="111" y="110"/>
                          <a:pt x="111" y="110"/>
                        </a:cubicBezTo>
                        <a:cubicBezTo>
                          <a:pt x="111" y="110"/>
                          <a:pt x="111" y="110"/>
                          <a:pt x="112" y="109"/>
                        </a:cubicBezTo>
                        <a:cubicBezTo>
                          <a:pt x="112" y="109"/>
                          <a:pt x="112" y="109"/>
                          <a:pt x="112" y="109"/>
                        </a:cubicBezTo>
                        <a:cubicBezTo>
                          <a:pt x="112" y="109"/>
                          <a:pt x="113" y="109"/>
                          <a:pt x="113" y="109"/>
                        </a:cubicBezTo>
                        <a:cubicBezTo>
                          <a:pt x="113" y="109"/>
                          <a:pt x="113" y="109"/>
                          <a:pt x="114" y="108"/>
                        </a:cubicBezTo>
                        <a:cubicBezTo>
                          <a:pt x="114" y="108"/>
                          <a:pt x="114" y="108"/>
                          <a:pt x="114" y="108"/>
                        </a:cubicBezTo>
                        <a:cubicBezTo>
                          <a:pt x="115" y="108"/>
                          <a:pt x="115" y="108"/>
                          <a:pt x="115" y="108"/>
                        </a:cubicBezTo>
                        <a:cubicBezTo>
                          <a:pt x="115" y="108"/>
                          <a:pt x="116" y="107"/>
                          <a:pt x="116" y="107"/>
                        </a:cubicBezTo>
                        <a:cubicBezTo>
                          <a:pt x="116" y="107"/>
                          <a:pt x="117" y="107"/>
                          <a:pt x="117" y="107"/>
                        </a:cubicBezTo>
                        <a:cubicBezTo>
                          <a:pt x="117" y="107"/>
                          <a:pt x="117" y="107"/>
                          <a:pt x="118" y="107"/>
                        </a:cubicBezTo>
                        <a:cubicBezTo>
                          <a:pt x="118" y="106"/>
                          <a:pt x="118" y="106"/>
                          <a:pt x="118" y="106"/>
                        </a:cubicBezTo>
                        <a:cubicBezTo>
                          <a:pt x="118" y="105"/>
                          <a:pt x="117" y="105"/>
                          <a:pt x="116" y="104"/>
                        </a:cubicBezTo>
                        <a:cubicBezTo>
                          <a:pt x="114" y="103"/>
                          <a:pt x="111" y="102"/>
                          <a:pt x="110" y="97"/>
                        </a:cubicBezTo>
                        <a:cubicBezTo>
                          <a:pt x="110" y="94"/>
                          <a:pt x="109" y="93"/>
                          <a:pt x="108" y="92"/>
                        </a:cubicBezTo>
                        <a:cubicBezTo>
                          <a:pt x="107" y="90"/>
                          <a:pt x="106" y="89"/>
                          <a:pt x="106" y="86"/>
                        </a:cubicBezTo>
                        <a:cubicBezTo>
                          <a:pt x="106" y="84"/>
                          <a:pt x="106" y="84"/>
                          <a:pt x="106" y="84"/>
                        </a:cubicBezTo>
                        <a:cubicBezTo>
                          <a:pt x="106" y="82"/>
                          <a:pt x="106" y="79"/>
                          <a:pt x="106" y="78"/>
                        </a:cubicBezTo>
                        <a:cubicBezTo>
                          <a:pt x="105" y="78"/>
                          <a:pt x="105" y="77"/>
                          <a:pt x="104" y="76"/>
                        </a:cubicBezTo>
                        <a:cubicBezTo>
                          <a:pt x="104" y="74"/>
                          <a:pt x="105" y="70"/>
                          <a:pt x="107" y="67"/>
                        </a:cubicBezTo>
                        <a:cubicBezTo>
                          <a:pt x="108" y="66"/>
                          <a:pt x="108" y="66"/>
                          <a:pt x="108" y="66"/>
                        </a:cubicBezTo>
                        <a:cubicBezTo>
                          <a:pt x="108" y="66"/>
                          <a:pt x="106" y="65"/>
                          <a:pt x="106" y="65"/>
                        </a:cubicBezTo>
                        <a:cubicBezTo>
                          <a:pt x="104" y="64"/>
                          <a:pt x="102" y="62"/>
                          <a:pt x="101" y="59"/>
                        </a:cubicBezTo>
                        <a:cubicBezTo>
                          <a:pt x="101" y="58"/>
                          <a:pt x="100" y="56"/>
                          <a:pt x="106" y="42"/>
                        </a:cubicBezTo>
                        <a:cubicBezTo>
                          <a:pt x="105" y="42"/>
                          <a:pt x="105" y="42"/>
                          <a:pt x="105" y="41"/>
                        </a:cubicBezTo>
                        <a:cubicBezTo>
                          <a:pt x="104" y="41"/>
                          <a:pt x="103" y="40"/>
                          <a:pt x="103" y="40"/>
                        </a:cubicBezTo>
                        <a:cubicBezTo>
                          <a:pt x="102" y="40"/>
                          <a:pt x="102" y="39"/>
                          <a:pt x="101" y="39"/>
                        </a:cubicBezTo>
                        <a:cubicBezTo>
                          <a:pt x="100" y="38"/>
                          <a:pt x="100" y="38"/>
                          <a:pt x="100" y="38"/>
                        </a:cubicBezTo>
                        <a:cubicBezTo>
                          <a:pt x="99" y="37"/>
                          <a:pt x="98" y="37"/>
                          <a:pt x="97" y="36"/>
                        </a:cubicBezTo>
                        <a:cubicBezTo>
                          <a:pt x="97" y="36"/>
                          <a:pt x="97" y="36"/>
                          <a:pt x="97" y="36"/>
                        </a:cubicBezTo>
                        <a:cubicBezTo>
                          <a:pt x="96" y="35"/>
                          <a:pt x="95" y="35"/>
                          <a:pt x="95" y="34"/>
                        </a:cubicBezTo>
                        <a:cubicBezTo>
                          <a:pt x="94" y="34"/>
                          <a:pt x="94" y="34"/>
                          <a:pt x="94" y="34"/>
                        </a:cubicBezTo>
                        <a:cubicBezTo>
                          <a:pt x="93" y="33"/>
                          <a:pt x="93" y="33"/>
                          <a:pt x="92" y="33"/>
                        </a:cubicBezTo>
                        <a:cubicBezTo>
                          <a:pt x="92" y="32"/>
                          <a:pt x="92" y="32"/>
                          <a:pt x="91" y="32"/>
                        </a:cubicBezTo>
                        <a:cubicBezTo>
                          <a:pt x="91" y="32"/>
                          <a:pt x="91" y="31"/>
                          <a:pt x="90" y="31"/>
                        </a:cubicBezTo>
                        <a:cubicBezTo>
                          <a:pt x="90" y="31"/>
                          <a:pt x="90" y="31"/>
                          <a:pt x="90" y="31"/>
                        </a:cubicBezTo>
                        <a:cubicBezTo>
                          <a:pt x="89" y="31"/>
                          <a:pt x="89" y="31"/>
                          <a:pt x="89" y="31"/>
                        </a:cubicBezTo>
                        <a:cubicBezTo>
                          <a:pt x="89" y="30"/>
                          <a:pt x="88" y="29"/>
                          <a:pt x="88" y="29"/>
                        </a:cubicBezTo>
                        <a:cubicBezTo>
                          <a:pt x="87" y="29"/>
                          <a:pt x="87" y="29"/>
                          <a:pt x="87" y="29"/>
                        </a:cubicBezTo>
                        <a:cubicBezTo>
                          <a:pt x="88" y="22"/>
                          <a:pt x="88" y="22"/>
                          <a:pt x="88" y="22"/>
                        </a:cubicBezTo>
                        <a:cubicBezTo>
                          <a:pt x="49" y="1"/>
                          <a:pt x="49" y="1"/>
                          <a:pt x="49" y="1"/>
                        </a:cubicBezTo>
                        <a:cubicBezTo>
                          <a:pt x="48" y="6"/>
                          <a:pt x="46" y="9"/>
                          <a:pt x="43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6" name="Freeform 1798">
                    <a:extLst>
                      <a:ext uri="{FF2B5EF4-FFF2-40B4-BE49-F238E27FC236}">
                        <a16:creationId xmlns="" xmlns:a16="http://schemas.microsoft.com/office/drawing/2014/main" id="{AACA6144-4344-4352-9ED3-AF493880817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6" y="3066"/>
                    <a:ext cx="2" cy="1"/>
                  </a:xfrm>
                  <a:custGeom>
                    <a:gdLst>
                      <a:gd name="T0" fmla="*/ 0 w 2"/>
                      <a:gd name="T1" fmla="*/ 0 h 1"/>
                      <a:gd name="T2" fmla="*/ 2 w 2"/>
                      <a:gd name="T3" fmla="*/ 1 h 1"/>
                      <a:gd name="T4" fmla="*/ 0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0" y="0"/>
                        </a:moveTo>
                        <a:cubicBezTo>
                          <a:pt x="1" y="0"/>
                          <a:pt x="2" y="0"/>
                          <a:pt x="2" y="1"/>
                        </a:cubicBezTo>
                        <a:cubicBezTo>
                          <a:pt x="2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7" name="Freeform 1799">
                    <a:extLst>
                      <a:ext uri="{FF2B5EF4-FFF2-40B4-BE49-F238E27FC236}">
                        <a16:creationId xmlns="" xmlns:a16="http://schemas.microsoft.com/office/drawing/2014/main" id="{7F071E3B-02A7-458B-9AF5-5318CBBCB74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9" y="3067"/>
                    <a:ext cx="2" cy="1"/>
                  </a:xfrm>
                  <a:custGeom>
                    <a:gdLst>
                      <a:gd name="T0" fmla="*/ 0 w 2"/>
                      <a:gd name="T1" fmla="*/ 0 h 1"/>
                      <a:gd name="T2" fmla="*/ 2 w 2"/>
                      <a:gd name="T3" fmla="*/ 1 h 1"/>
                      <a:gd name="T4" fmla="*/ 0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0" y="0"/>
                        </a:moveTo>
                        <a:cubicBezTo>
                          <a:pt x="1" y="0"/>
                          <a:pt x="1" y="1"/>
                          <a:pt x="2" y="1"/>
                        </a:cubicBezTo>
                        <a:cubicBezTo>
                          <a:pt x="1" y="1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8" name="Freeform 1800">
                    <a:extLst>
                      <a:ext uri="{FF2B5EF4-FFF2-40B4-BE49-F238E27FC236}">
                        <a16:creationId xmlns="" xmlns:a16="http://schemas.microsoft.com/office/drawing/2014/main" id="{202783D7-A1CE-4EF6-A858-092BC97DBF3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4" y="2998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1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9" name="Freeform 1801">
                    <a:extLst>
                      <a:ext uri="{FF2B5EF4-FFF2-40B4-BE49-F238E27FC236}">
                        <a16:creationId xmlns="" xmlns:a16="http://schemas.microsoft.com/office/drawing/2014/main" id="{275545CB-951E-4721-AE22-C67F156F9E9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1" y="3000"/>
                    <a:ext cx="2" cy="1"/>
                  </a:xfrm>
                  <a:custGeom>
                    <a:gdLst>
                      <a:gd name="T0" fmla="*/ 2 w 2"/>
                      <a:gd name="T1" fmla="*/ 0 h 1"/>
                      <a:gd name="T2" fmla="*/ 0 w 2"/>
                      <a:gd name="T3" fmla="*/ 1 h 1"/>
                      <a:gd name="T4" fmla="*/ 2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0"/>
                        </a:moveTo>
                        <a:cubicBezTo>
                          <a:pt x="2" y="0"/>
                          <a:pt x="1" y="1"/>
                          <a:pt x="0" y="1"/>
                        </a:cubicBezTo>
                        <a:cubicBezTo>
                          <a:pt x="1" y="1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0" name="Freeform 1802">
                    <a:extLst>
                      <a:ext uri="{FF2B5EF4-FFF2-40B4-BE49-F238E27FC236}">
                        <a16:creationId xmlns="" xmlns:a16="http://schemas.microsoft.com/office/drawing/2014/main" id="{BF1841E1-2060-4E65-A16F-90BD27E64A4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3" y="2999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1" y="1"/>
                          <a:pt x="0" y="1"/>
                        </a:cubicBezTo>
                        <a:cubicBezTo>
                          <a:pt x="1" y="1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1" name="Freeform 1803">
                    <a:extLst>
                      <a:ext uri="{FF2B5EF4-FFF2-40B4-BE49-F238E27FC236}">
                        <a16:creationId xmlns="" xmlns:a16="http://schemas.microsoft.com/office/drawing/2014/main" id="{B64AB819-030B-4217-80EC-0E17B1D050F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5" y="3013"/>
                    <a:ext cx="1" cy="2"/>
                  </a:xfrm>
                  <a:custGeom>
                    <a:gdLst>
                      <a:gd name="T0" fmla="*/ 0 w 1"/>
                      <a:gd name="T1" fmla="*/ 0 h 2"/>
                      <a:gd name="T2" fmla="*/ 1 w 1"/>
                      <a:gd name="T3" fmla="*/ 2 h 2"/>
                      <a:gd name="T4" fmla="*/ 0 w 1"/>
                      <a:gd name="T5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0" y="0"/>
                        </a:moveTo>
                        <a:cubicBezTo>
                          <a:pt x="0" y="0"/>
                          <a:pt x="1" y="1"/>
                          <a:pt x="1" y="2"/>
                        </a:cubicBezTo>
                        <a:cubicBezTo>
                          <a:pt x="1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2" name="Freeform 1804">
                    <a:extLst>
                      <a:ext uri="{FF2B5EF4-FFF2-40B4-BE49-F238E27FC236}">
                        <a16:creationId xmlns="" xmlns:a16="http://schemas.microsoft.com/office/drawing/2014/main" id="{2D94598F-3A58-449C-9759-8722569D10F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7" y="301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3" name="Freeform 1805">
                    <a:extLst>
                      <a:ext uri="{FF2B5EF4-FFF2-40B4-BE49-F238E27FC236}">
                        <a16:creationId xmlns="" xmlns:a16="http://schemas.microsoft.com/office/drawing/2014/main" id="{EB6023B2-147B-4396-8E57-44DFDE38EF7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3" y="302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4" name="Freeform 1806">
                    <a:extLst>
                      <a:ext uri="{FF2B5EF4-FFF2-40B4-BE49-F238E27FC236}">
                        <a16:creationId xmlns="" xmlns:a16="http://schemas.microsoft.com/office/drawing/2014/main" id="{BD724DDE-4324-4B91-8808-5FE1435ED7A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8" y="3016"/>
                    <a:ext cx="0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1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5" name="Freeform 1807">
                    <a:extLst>
                      <a:ext uri="{FF2B5EF4-FFF2-40B4-BE49-F238E27FC236}">
                        <a16:creationId xmlns="" xmlns:a16="http://schemas.microsoft.com/office/drawing/2014/main" id="{F9C10435-9000-4722-859D-7ADD137D871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6" y="3022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1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6" name="Freeform 1808">
                    <a:extLst>
                      <a:ext uri="{FF2B5EF4-FFF2-40B4-BE49-F238E27FC236}">
                        <a16:creationId xmlns="" xmlns:a16="http://schemas.microsoft.com/office/drawing/2014/main" id="{F1F085D2-33B4-494B-B58B-DD2F6CA589A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0" y="3018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7" name="Freeform 1809">
                    <a:extLst>
                      <a:ext uri="{FF2B5EF4-FFF2-40B4-BE49-F238E27FC236}">
                        <a16:creationId xmlns="" xmlns:a16="http://schemas.microsoft.com/office/drawing/2014/main" id="{5752F6A3-A1B6-42B5-8447-14093C7D182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9" y="3024"/>
                    <a:ext cx="2" cy="1"/>
                  </a:xfrm>
                  <a:custGeom>
                    <a:gdLst>
                      <a:gd name="T0" fmla="*/ 0 w 2"/>
                      <a:gd name="T1" fmla="*/ 0 h 1"/>
                      <a:gd name="T2" fmla="*/ 2 w 2"/>
                      <a:gd name="T3" fmla="*/ 1 h 1"/>
                      <a:gd name="T4" fmla="*/ 0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0" y="0"/>
                        </a:moveTo>
                        <a:cubicBezTo>
                          <a:pt x="0" y="0"/>
                          <a:pt x="1" y="1"/>
                          <a:pt x="2" y="1"/>
                        </a:cubicBezTo>
                        <a:cubicBezTo>
                          <a:pt x="1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8" name="Rectangle 1810">
                    <a:extLst>
                      <a:ext uri="{FF2B5EF4-FFF2-40B4-BE49-F238E27FC236}">
                        <a16:creationId xmlns="" xmlns:a16="http://schemas.microsoft.com/office/drawing/2014/main" id="{4FF0F66D-129B-4B88-9620-8D5987FBAC64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001" y="2985"/>
                    <a:ext cx="1" cy="1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9" name="Freeform 1811">
                    <a:extLst>
                      <a:ext uri="{FF2B5EF4-FFF2-40B4-BE49-F238E27FC236}">
                        <a16:creationId xmlns="" xmlns:a16="http://schemas.microsoft.com/office/drawing/2014/main" id="{787DCC18-7F3C-446D-8C32-F89746FAE03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1" y="3022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0" name="Freeform 1812">
                    <a:extLst>
                      <a:ext uri="{FF2B5EF4-FFF2-40B4-BE49-F238E27FC236}">
                        <a16:creationId xmlns="" xmlns:a16="http://schemas.microsoft.com/office/drawing/2014/main" id="{C5077A87-9203-411C-8EE7-D935C5BBAA3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2" y="3021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1" y="1"/>
                          <a:pt x="0" y="1"/>
                        </a:cubicBezTo>
                        <a:cubicBezTo>
                          <a:pt x="1" y="1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1" name="Freeform 1813">
                    <a:extLst>
                      <a:ext uri="{FF2B5EF4-FFF2-40B4-BE49-F238E27FC236}">
                        <a16:creationId xmlns="" xmlns:a16="http://schemas.microsoft.com/office/drawing/2014/main" id="{80DA117A-C2A4-4AC1-B1CA-419A2E1CC28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80" y="302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2" name="Freeform 1814">
                    <a:extLst>
                      <a:ext uri="{FF2B5EF4-FFF2-40B4-BE49-F238E27FC236}">
                        <a16:creationId xmlns="" xmlns:a16="http://schemas.microsoft.com/office/drawing/2014/main" id="{84BD382C-2817-44FC-9485-DA504B38B52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83" y="302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3" name="Freeform 1815">
                    <a:extLst>
                      <a:ext uri="{FF2B5EF4-FFF2-40B4-BE49-F238E27FC236}">
                        <a16:creationId xmlns="" xmlns:a16="http://schemas.microsoft.com/office/drawing/2014/main" id="{85068A90-D31F-4ADC-BF58-A29B7ECA88B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1" y="3003"/>
                    <a:ext cx="0" cy="0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4" name="Freeform 1816">
                    <a:extLst>
                      <a:ext uri="{FF2B5EF4-FFF2-40B4-BE49-F238E27FC236}">
                        <a16:creationId xmlns="" xmlns:a16="http://schemas.microsoft.com/office/drawing/2014/main" id="{9FA76816-F87D-4D5B-AC6B-063BBAE24D3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1" y="3001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5" name="Freeform 1817">
                    <a:extLst>
                      <a:ext uri="{FF2B5EF4-FFF2-40B4-BE49-F238E27FC236}">
                        <a16:creationId xmlns="" xmlns:a16="http://schemas.microsoft.com/office/drawing/2014/main" id="{65A57FB1-61E7-494D-B1ED-972C3DF5854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84" y="309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6" name="Freeform 1818">
                    <a:extLst>
                      <a:ext uri="{FF2B5EF4-FFF2-40B4-BE49-F238E27FC236}">
                        <a16:creationId xmlns="" xmlns:a16="http://schemas.microsoft.com/office/drawing/2014/main" id="{18897DA2-C6CB-4D95-A73E-E49BB3788B9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85" y="309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7" name="Freeform 1819">
                    <a:extLst>
                      <a:ext uri="{FF2B5EF4-FFF2-40B4-BE49-F238E27FC236}">
                        <a16:creationId xmlns="" xmlns:a16="http://schemas.microsoft.com/office/drawing/2014/main" id="{29420CFB-C93A-4BF2-A852-7D4FD432444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85" y="3091"/>
                    <a:ext cx="1" cy="0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1"/>
                          <a:pt x="0" y="1"/>
                          <a:pt x="0" y="1"/>
                        </a:cubicBezTo>
                        <a:cubicBezTo>
                          <a:pt x="0" y="1"/>
                          <a:pt x="1" y="1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8" name="Freeform 1820">
                    <a:extLst>
                      <a:ext uri="{FF2B5EF4-FFF2-40B4-BE49-F238E27FC236}">
                        <a16:creationId xmlns="" xmlns:a16="http://schemas.microsoft.com/office/drawing/2014/main" id="{DA9C07B7-78B7-4058-B81E-741E05010F7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84" y="309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9" name="Freeform 1821">
                    <a:extLst>
                      <a:ext uri="{FF2B5EF4-FFF2-40B4-BE49-F238E27FC236}">
                        <a16:creationId xmlns="" xmlns:a16="http://schemas.microsoft.com/office/drawing/2014/main" id="{C1D22352-B9D5-4D2D-A377-2F71B87FE11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92" y="3088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0" name="Freeform 1822">
                    <a:extLst>
                      <a:ext uri="{FF2B5EF4-FFF2-40B4-BE49-F238E27FC236}">
                        <a16:creationId xmlns="" xmlns:a16="http://schemas.microsoft.com/office/drawing/2014/main" id="{40553B56-0DCF-4C44-8A81-17F40E683A6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37" y="3097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1" name="Freeform 1823">
                    <a:extLst>
                      <a:ext uri="{FF2B5EF4-FFF2-40B4-BE49-F238E27FC236}">
                        <a16:creationId xmlns="" xmlns:a16="http://schemas.microsoft.com/office/drawing/2014/main" id="{EE591183-6502-4D18-8856-C645640704F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39" y="3098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2" name="Freeform 1824">
                    <a:extLst>
                      <a:ext uri="{FF2B5EF4-FFF2-40B4-BE49-F238E27FC236}">
                        <a16:creationId xmlns="" xmlns:a16="http://schemas.microsoft.com/office/drawing/2014/main" id="{D549E102-9C41-456A-A9FF-75E9268733C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38" y="3098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3" name="Freeform 1825">
                    <a:extLst>
                      <a:ext uri="{FF2B5EF4-FFF2-40B4-BE49-F238E27FC236}">
                        <a16:creationId xmlns="" xmlns:a16="http://schemas.microsoft.com/office/drawing/2014/main" id="{E889AB98-6C34-4DA6-9344-2AA4BEA2627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1" y="309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4" name="Freeform 1826">
                    <a:extLst>
                      <a:ext uri="{FF2B5EF4-FFF2-40B4-BE49-F238E27FC236}">
                        <a16:creationId xmlns="" xmlns:a16="http://schemas.microsoft.com/office/drawing/2014/main" id="{773BD473-26EA-4733-B3C6-9F6AAAB34EC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83" y="3092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5" name="Freeform 1827">
                    <a:extLst>
                      <a:ext uri="{FF2B5EF4-FFF2-40B4-BE49-F238E27FC236}">
                        <a16:creationId xmlns="" xmlns:a16="http://schemas.microsoft.com/office/drawing/2014/main" id="{75D61D6C-F22A-4A37-8178-D90C796319D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83" y="309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6" name="Freeform 1828">
                    <a:extLst>
                      <a:ext uri="{FF2B5EF4-FFF2-40B4-BE49-F238E27FC236}">
                        <a16:creationId xmlns="" xmlns:a16="http://schemas.microsoft.com/office/drawing/2014/main" id="{B6761A80-E98C-4150-9E9E-CC0EED2D797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83" y="309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7" name="Freeform 1829">
                    <a:extLst>
                      <a:ext uri="{FF2B5EF4-FFF2-40B4-BE49-F238E27FC236}">
                        <a16:creationId xmlns="" xmlns:a16="http://schemas.microsoft.com/office/drawing/2014/main" id="{173B677E-CB27-478A-B90A-E4A1A9198DA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83" y="3092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8" name="Freeform 1830">
                    <a:extLst>
                      <a:ext uri="{FF2B5EF4-FFF2-40B4-BE49-F238E27FC236}">
                        <a16:creationId xmlns="" xmlns:a16="http://schemas.microsoft.com/office/drawing/2014/main" id="{C1491F43-04B6-4AE4-AAEA-54B278CFB05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90" y="3088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0" y="1"/>
                          <a:pt x="0" y="1"/>
                        </a:cubicBezTo>
                        <a:cubicBezTo>
                          <a:pt x="0" y="1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9" name="Freeform 1831">
                    <a:extLst>
                      <a:ext uri="{FF2B5EF4-FFF2-40B4-BE49-F238E27FC236}">
                        <a16:creationId xmlns="" xmlns:a16="http://schemas.microsoft.com/office/drawing/2014/main" id="{479AD59A-A0B7-41D0-A052-6B4B6A87324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9" y="3097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1" y="1"/>
                          <a:pt x="1" y="1"/>
                          <a:pt x="1" y="1"/>
                        </a:cubicBezTo>
                        <a:cubicBezTo>
                          <a:pt x="1" y="1"/>
                          <a:pt x="1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</p:grpSp>
            <p:sp>
              <p:nvSpPr>
                <p:cNvPr id="459" name="Freeform 1833">
                  <a:extLst>
                    <a:ext uri="{FF2B5EF4-FFF2-40B4-BE49-F238E27FC236}">
                      <a16:creationId xmlns="" xmlns:a16="http://schemas.microsoft.com/office/drawing/2014/main" id="{EB45CA6D-E234-4614-9EBE-ED20D02287D8}"/>
                    </a:ext>
                  </a:extLst>
                </p:cNvPr>
                <p:cNvSpPr/>
                <p:nvPr/>
              </p:nvSpPr>
              <p:spPr bwMode="auto">
                <a:xfrm>
                  <a:off x="2050" y="3098"/>
                  <a:ext cx="5" cy="2"/>
                </a:xfrm>
                <a:custGeom>
                  <a:gdLst>
                    <a:gd name="T0" fmla="*/ 0 w 5"/>
                    <a:gd name="T1" fmla="*/ 0 h 2"/>
                    <a:gd name="T2" fmla="*/ 1 w 5"/>
                    <a:gd name="T3" fmla="*/ 2 h 2"/>
                    <a:gd name="T4" fmla="*/ 5 w 5"/>
                    <a:gd name="T5" fmla="*/ 1 h 2"/>
                    <a:gd name="T6" fmla="*/ 1 w 5"/>
                    <a:gd name="T7" fmla="*/ 2 h 2"/>
                    <a:gd name="T8" fmla="*/ 0 w 5"/>
                    <a:gd name="T9" fmla="*/ 0 h 2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2">
                      <a:moveTo>
                        <a:pt x="0" y="0"/>
                      </a:move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2" y="2"/>
                        <a:pt x="4" y="2"/>
                        <a:pt x="5" y="1"/>
                      </a:cubicBezTo>
                      <a:cubicBezTo>
                        <a:pt x="4" y="2"/>
                        <a:pt x="2" y="2"/>
                        <a:pt x="1" y="2"/>
                      </a:cubicBezTo>
                      <a:cubicBezTo>
                        <a:pt x="1" y="1"/>
                        <a:pt x="1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60" name="Freeform 1834">
                  <a:extLst>
                    <a:ext uri="{FF2B5EF4-FFF2-40B4-BE49-F238E27FC236}">
                      <a16:creationId xmlns="" xmlns:a16="http://schemas.microsoft.com/office/drawing/2014/main" id="{1A30DEA0-302F-4DAF-A6B2-95CB25054270}"/>
                    </a:ext>
                  </a:extLst>
                </p:cNvPr>
                <p:cNvSpPr/>
                <p:nvPr/>
              </p:nvSpPr>
              <p:spPr bwMode="auto">
                <a:xfrm flipH="1">
                  <a:off x="2090" y="3089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61" name="Freeform 1835">
                  <a:extLst>
                    <a:ext uri="{FF2B5EF4-FFF2-40B4-BE49-F238E27FC236}">
                      <a16:creationId xmlns="" xmlns:a16="http://schemas.microsoft.com/office/drawing/2014/main" id="{E38E1B0C-7016-4961-BEE0-8B28C992F045}"/>
                    </a:ext>
                  </a:extLst>
                </p:cNvPr>
                <p:cNvSpPr/>
                <p:nvPr/>
              </p:nvSpPr>
              <p:spPr bwMode="auto">
                <a:xfrm>
                  <a:off x="2046" y="3096"/>
                  <a:ext cx="2" cy="1"/>
                </a:xfrm>
                <a:custGeom>
                  <a:gdLst>
                    <a:gd name="T0" fmla="*/ 0 w 2"/>
                    <a:gd name="T1" fmla="*/ 0 h 1"/>
                    <a:gd name="T2" fmla="*/ 2 w 2"/>
                    <a:gd name="T3" fmla="*/ 1 h 1"/>
                    <a:gd name="T4" fmla="*/ 0 w 2"/>
                    <a:gd name="T5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" h="1">
                      <a:moveTo>
                        <a:pt x="0" y="0"/>
                      </a:moveTo>
                      <a:cubicBezTo>
                        <a:pt x="0" y="0"/>
                        <a:pt x="1" y="0"/>
                        <a:pt x="2" y="1"/>
                      </a:cubicBezTo>
                      <a:cubicBezTo>
                        <a:pt x="1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62" name="Freeform 1836">
                  <a:extLst>
                    <a:ext uri="{FF2B5EF4-FFF2-40B4-BE49-F238E27FC236}">
                      <a16:creationId xmlns="" xmlns:a16="http://schemas.microsoft.com/office/drawing/2014/main" id="{C1355D5F-4BBA-4A48-977C-50527D0E68F7}"/>
                    </a:ext>
                  </a:extLst>
                </p:cNvPr>
                <p:cNvSpPr/>
                <p:nvPr/>
              </p:nvSpPr>
              <p:spPr bwMode="auto">
                <a:xfrm>
                  <a:off x="2086" y="3091"/>
                  <a:ext cx="1" cy="0"/>
                </a:xfrm>
                <a:custGeom>
                  <a:gdLst>
                    <a:gd name="T0" fmla="*/ 1 w 1"/>
                    <a:gd name="T1" fmla="*/ 0 w 1"/>
                    <a:gd name="T2" fmla="*/ 1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63" name="Freeform 1837">
                  <a:extLst>
                    <a:ext uri="{FF2B5EF4-FFF2-40B4-BE49-F238E27FC236}">
                      <a16:creationId xmlns="" xmlns:a16="http://schemas.microsoft.com/office/drawing/2014/main" id="{7412D516-909C-4128-809F-83D886A887AE}"/>
                    </a:ext>
                  </a:extLst>
                </p:cNvPr>
                <p:cNvSpPr/>
                <p:nvPr/>
              </p:nvSpPr>
              <p:spPr bwMode="auto">
                <a:xfrm>
                  <a:off x="2048" y="3097"/>
                  <a:ext cx="1" cy="0"/>
                </a:xfrm>
                <a:custGeom>
                  <a:gdLst>
                    <a:gd name="T0" fmla="*/ 1 w 1"/>
                    <a:gd name="T1" fmla="*/ 0 w 1"/>
                    <a:gd name="T2" fmla="*/ 1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64" name="Freeform 1838">
                  <a:extLst>
                    <a:ext uri="{FF2B5EF4-FFF2-40B4-BE49-F238E27FC236}">
                      <a16:creationId xmlns="" xmlns:a16="http://schemas.microsoft.com/office/drawing/2014/main" id="{A56AD5F9-8E13-43D5-A0D2-A6DB7AF8AC98}"/>
                    </a:ext>
                  </a:extLst>
                </p:cNvPr>
                <p:cNvSpPr/>
                <p:nvPr/>
              </p:nvSpPr>
              <p:spPr bwMode="auto">
                <a:xfrm flipH="1">
                  <a:off x="2083" y="3092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65" name="Freeform 1839">
                  <a:extLst>
                    <a:ext uri="{FF2B5EF4-FFF2-40B4-BE49-F238E27FC236}">
                      <a16:creationId xmlns="" xmlns:a16="http://schemas.microsoft.com/office/drawing/2014/main" id="{7387E1D9-77D6-4367-9209-2EAA7055F21F}"/>
                    </a:ext>
                  </a:extLst>
                </p:cNvPr>
                <p:cNvSpPr/>
                <p:nvPr/>
              </p:nvSpPr>
              <p:spPr bwMode="auto">
                <a:xfrm>
                  <a:off x="2087" y="3090"/>
                  <a:ext cx="1" cy="1"/>
                </a:xfrm>
                <a:custGeom>
                  <a:gdLst>
                    <a:gd name="T0" fmla="*/ 1 w 1"/>
                    <a:gd name="T1" fmla="*/ 0 h 1"/>
                    <a:gd name="T2" fmla="*/ 0 w 1"/>
                    <a:gd name="T3" fmla="*/ 1 h 1"/>
                    <a:gd name="T4" fmla="*/ 1 w 1"/>
                    <a:gd name="T5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1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66" name="Freeform 1840">
                  <a:extLst>
                    <a:ext uri="{FF2B5EF4-FFF2-40B4-BE49-F238E27FC236}">
                      <a16:creationId xmlns="" xmlns:a16="http://schemas.microsoft.com/office/drawing/2014/main" id="{B2C1A4E9-62BF-4713-BE3A-C4EA25B83292}"/>
                    </a:ext>
                  </a:extLst>
                </p:cNvPr>
                <p:cNvSpPr/>
                <p:nvPr/>
              </p:nvSpPr>
              <p:spPr bwMode="auto">
                <a:xfrm>
                  <a:off x="2088" y="3090"/>
                  <a:ext cx="1" cy="0"/>
                </a:xfrm>
                <a:custGeom>
                  <a:gdLst>
                    <a:gd name="T0" fmla="*/ 1 w 1"/>
                    <a:gd name="T1" fmla="*/ 0 w 1"/>
                    <a:gd name="T2" fmla="*/ 1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67" name="Freeform 1841">
                  <a:extLst>
                    <a:ext uri="{FF2B5EF4-FFF2-40B4-BE49-F238E27FC236}">
                      <a16:creationId xmlns="" xmlns:a16="http://schemas.microsoft.com/office/drawing/2014/main" id="{53926E59-AF3C-49FA-AE51-531767A7DC31}"/>
                    </a:ext>
                  </a:extLst>
                </p:cNvPr>
                <p:cNvSpPr/>
                <p:nvPr/>
              </p:nvSpPr>
              <p:spPr bwMode="auto">
                <a:xfrm>
                  <a:off x="2015" y="3089"/>
                  <a:ext cx="31" cy="67"/>
                </a:xfrm>
                <a:custGeom>
                  <a:gdLst>
                    <a:gd name="T0" fmla="*/ 10 w 32"/>
                    <a:gd name="T1" fmla="*/ 2 h 70"/>
                    <a:gd name="T2" fmla="*/ 9 w 32"/>
                    <a:gd name="T3" fmla="*/ 2 h 70"/>
                    <a:gd name="T4" fmla="*/ 9 w 32"/>
                    <a:gd name="T5" fmla="*/ 2 h 70"/>
                    <a:gd name="T6" fmla="*/ 9 w 32"/>
                    <a:gd name="T7" fmla="*/ 2 h 70"/>
                    <a:gd name="T8" fmla="*/ 8 w 32"/>
                    <a:gd name="T9" fmla="*/ 3 h 70"/>
                    <a:gd name="T10" fmla="*/ 8 w 32"/>
                    <a:gd name="T11" fmla="*/ 3 h 70"/>
                    <a:gd name="T12" fmla="*/ 7 w 32"/>
                    <a:gd name="T13" fmla="*/ 3 h 70"/>
                    <a:gd name="T14" fmla="*/ 7 w 32"/>
                    <a:gd name="T15" fmla="*/ 3 h 70"/>
                    <a:gd name="T16" fmla="*/ 6 w 32"/>
                    <a:gd name="T17" fmla="*/ 3 h 70"/>
                    <a:gd name="T18" fmla="*/ 6 w 32"/>
                    <a:gd name="T19" fmla="*/ 19 h 70"/>
                    <a:gd name="T20" fmla="*/ 7 w 32"/>
                    <a:gd name="T21" fmla="*/ 22 h 70"/>
                    <a:gd name="T22" fmla="*/ 3 w 32"/>
                    <a:gd name="T23" fmla="*/ 24 h 70"/>
                    <a:gd name="T24" fmla="*/ 2 w 32"/>
                    <a:gd name="T25" fmla="*/ 24 h 70"/>
                    <a:gd name="T26" fmla="*/ 0 w 32"/>
                    <a:gd name="T27" fmla="*/ 35 h 70"/>
                    <a:gd name="T28" fmla="*/ 1 w 32"/>
                    <a:gd name="T29" fmla="*/ 37 h 70"/>
                    <a:gd name="T30" fmla="*/ 2 w 32"/>
                    <a:gd name="T31" fmla="*/ 38 h 70"/>
                    <a:gd name="T32" fmla="*/ 2 w 32"/>
                    <a:gd name="T33" fmla="*/ 38 h 70"/>
                    <a:gd name="T34" fmla="*/ 3 w 32"/>
                    <a:gd name="T35" fmla="*/ 39 h 70"/>
                    <a:gd name="T36" fmla="*/ 3 w 32"/>
                    <a:gd name="T37" fmla="*/ 39 h 70"/>
                    <a:gd name="T38" fmla="*/ 4 w 32"/>
                    <a:gd name="T39" fmla="*/ 40 h 70"/>
                    <a:gd name="T40" fmla="*/ 8 w 32"/>
                    <a:gd name="T41" fmla="*/ 43 h 70"/>
                    <a:gd name="T42" fmla="*/ 9 w 32"/>
                    <a:gd name="T43" fmla="*/ 43 h 70"/>
                    <a:gd name="T44" fmla="*/ 14 w 32"/>
                    <a:gd name="T45" fmla="*/ 42 h 70"/>
                    <a:gd name="T46" fmla="*/ 19 w 32"/>
                    <a:gd name="T47" fmla="*/ 46 h 70"/>
                    <a:gd name="T48" fmla="*/ 18 w 32"/>
                    <a:gd name="T49" fmla="*/ 56 h 70"/>
                    <a:gd name="T50" fmla="*/ 17 w 32"/>
                    <a:gd name="T51" fmla="*/ 60 h 70"/>
                    <a:gd name="T52" fmla="*/ 17 w 32"/>
                    <a:gd name="T53" fmla="*/ 61 h 70"/>
                    <a:gd name="T54" fmla="*/ 23 w 32"/>
                    <a:gd name="T55" fmla="*/ 70 h 70"/>
                    <a:gd name="T56" fmla="*/ 25 w 32"/>
                    <a:gd name="T57" fmla="*/ 63 h 70"/>
                    <a:gd name="T58" fmla="*/ 29 w 32"/>
                    <a:gd name="T59" fmla="*/ 61 h 70"/>
                    <a:gd name="T60" fmla="*/ 30 w 32"/>
                    <a:gd name="T61" fmla="*/ 57 h 70"/>
                    <a:gd name="T62" fmla="*/ 31 w 32"/>
                    <a:gd name="T63" fmla="*/ 50 h 70"/>
                    <a:gd name="T64" fmla="*/ 31 w 32"/>
                    <a:gd name="T65" fmla="*/ 47 h 70"/>
                    <a:gd name="T66" fmla="*/ 30 w 32"/>
                    <a:gd name="T67" fmla="*/ 46 h 70"/>
                    <a:gd name="T68" fmla="*/ 29 w 32"/>
                    <a:gd name="T69" fmla="*/ 45 h 70"/>
                    <a:gd name="T70" fmla="*/ 28 w 32"/>
                    <a:gd name="T71" fmla="*/ 44 h 70"/>
                    <a:gd name="T72" fmla="*/ 28 w 32"/>
                    <a:gd name="T73" fmla="*/ 44 h 70"/>
                    <a:gd name="T74" fmla="*/ 26 w 32"/>
                    <a:gd name="T75" fmla="*/ 43 h 70"/>
                    <a:gd name="T76" fmla="*/ 23 w 32"/>
                    <a:gd name="T77" fmla="*/ 44 h 70"/>
                    <a:gd name="T78" fmla="*/ 23 w 32"/>
                    <a:gd name="T79" fmla="*/ 44 h 70"/>
                    <a:gd name="T80" fmla="*/ 11 w 32"/>
                    <a:gd name="T81" fmla="*/ 24 h 70"/>
                    <a:gd name="T82" fmla="*/ 12 w 32"/>
                    <a:gd name="T83" fmla="*/ 14 h 70"/>
                    <a:gd name="T84" fmla="*/ 12 w 32"/>
                    <a:gd name="T85" fmla="*/ 4 h 70"/>
                    <a:gd name="T86" fmla="*/ 10 w 32"/>
                    <a:gd name="T87" fmla="*/ 0 h 70"/>
                    <a:gd name="T88" fmla="*/ 10 w 32"/>
                    <a:gd name="T89" fmla="*/ 0 h 70"/>
                    <a:gd name="T90" fmla="*/ 10 w 32"/>
                    <a:gd name="T91" fmla="*/ 1 h 70"/>
                    <a:gd name="T92" fmla="*/ 10 w 32"/>
                    <a:gd name="T93" fmla="*/ 2 h 70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32" h="70">
                      <a:moveTo>
                        <a:pt x="10" y="2"/>
                      </a:move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3"/>
                        <a:pt x="8" y="3"/>
                        <a:pt x="8" y="3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8" y="3"/>
                        <a:pt x="8" y="3"/>
                        <a:pt x="7" y="3"/>
                      </a:cubicBezTo>
                      <a:cubicBezTo>
                        <a:pt x="7" y="3"/>
                        <a:pt x="7" y="3"/>
                        <a:pt x="7" y="3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5" y="6"/>
                        <a:pt x="5" y="18"/>
                        <a:pt x="6" y="19"/>
                      </a:cubicBezTo>
                      <a:cubicBezTo>
                        <a:pt x="7" y="21"/>
                        <a:pt x="7" y="22"/>
                        <a:pt x="7" y="22"/>
                      </a:cubicBezTo>
                      <a:cubicBezTo>
                        <a:pt x="6" y="24"/>
                        <a:pt x="5" y="24"/>
                        <a:pt x="3" y="24"/>
                      </a:cubicBezTo>
                      <a:cubicBezTo>
                        <a:pt x="3" y="24"/>
                        <a:pt x="2" y="24"/>
                        <a:pt x="2" y="24"/>
                      </a:cubicBezTo>
                      <a:cubicBezTo>
                        <a:pt x="2" y="27"/>
                        <a:pt x="2" y="33"/>
                        <a:pt x="0" y="35"/>
                      </a:cubicBezTo>
                      <a:cubicBezTo>
                        <a:pt x="0" y="36"/>
                        <a:pt x="1" y="36"/>
                        <a:pt x="1" y="37"/>
                      </a:cubicBezTo>
                      <a:cubicBezTo>
                        <a:pt x="1" y="37"/>
                        <a:pt x="1" y="38"/>
                        <a:pt x="2" y="38"/>
                      </a:cubicBezTo>
                      <a:cubicBezTo>
                        <a:pt x="2" y="38"/>
                        <a:pt x="2" y="38"/>
                        <a:pt x="2" y="38"/>
                      </a:cubicBezTo>
                      <a:cubicBezTo>
                        <a:pt x="2" y="38"/>
                        <a:pt x="2" y="38"/>
                        <a:pt x="3" y="39"/>
                      </a:cubicBezTo>
                      <a:cubicBezTo>
                        <a:pt x="3" y="39"/>
                        <a:pt x="3" y="39"/>
                        <a:pt x="3" y="39"/>
                      </a:cubicBezTo>
                      <a:cubicBezTo>
                        <a:pt x="3" y="39"/>
                        <a:pt x="4" y="40"/>
                        <a:pt x="4" y="40"/>
                      </a:cubicBezTo>
                      <a:cubicBezTo>
                        <a:pt x="5" y="41"/>
                        <a:pt x="7" y="43"/>
                        <a:pt x="8" y="43"/>
                      </a:cubicBezTo>
                      <a:cubicBezTo>
                        <a:pt x="8" y="43"/>
                        <a:pt x="9" y="43"/>
                        <a:pt x="9" y="43"/>
                      </a:cubicBezTo>
                      <a:cubicBezTo>
                        <a:pt x="10" y="42"/>
                        <a:pt x="12" y="42"/>
                        <a:pt x="14" y="42"/>
                      </a:cubicBezTo>
                      <a:cubicBezTo>
                        <a:pt x="17" y="42"/>
                        <a:pt x="18" y="43"/>
                        <a:pt x="19" y="46"/>
                      </a:cubicBezTo>
                      <a:cubicBezTo>
                        <a:pt x="20" y="49"/>
                        <a:pt x="19" y="53"/>
                        <a:pt x="18" y="56"/>
                      </a:cubicBezTo>
                      <a:cubicBezTo>
                        <a:pt x="17" y="58"/>
                        <a:pt x="17" y="60"/>
                        <a:pt x="17" y="60"/>
                      </a:cubicBezTo>
                      <a:cubicBezTo>
                        <a:pt x="17" y="61"/>
                        <a:pt x="17" y="61"/>
                        <a:pt x="17" y="61"/>
                      </a:cubicBezTo>
                      <a:cubicBezTo>
                        <a:pt x="18" y="63"/>
                        <a:pt x="20" y="67"/>
                        <a:pt x="23" y="70"/>
                      </a:cubicBezTo>
                      <a:cubicBezTo>
                        <a:pt x="22" y="67"/>
                        <a:pt x="23" y="65"/>
                        <a:pt x="25" y="63"/>
                      </a:cubicBezTo>
                      <a:cubicBezTo>
                        <a:pt x="26" y="61"/>
                        <a:pt x="28" y="61"/>
                        <a:pt x="29" y="61"/>
                      </a:cubicBezTo>
                      <a:cubicBezTo>
                        <a:pt x="30" y="61"/>
                        <a:pt x="31" y="61"/>
                        <a:pt x="30" y="57"/>
                      </a:cubicBezTo>
                      <a:cubicBezTo>
                        <a:pt x="30" y="53"/>
                        <a:pt x="31" y="51"/>
                        <a:pt x="31" y="50"/>
                      </a:cubicBezTo>
                      <a:cubicBezTo>
                        <a:pt x="32" y="48"/>
                        <a:pt x="32" y="48"/>
                        <a:pt x="31" y="47"/>
                      </a:cubicBezTo>
                      <a:cubicBezTo>
                        <a:pt x="30" y="47"/>
                        <a:pt x="30" y="46"/>
                        <a:pt x="30" y="46"/>
                      </a:cubicBezTo>
                      <a:cubicBezTo>
                        <a:pt x="29" y="46"/>
                        <a:pt x="29" y="46"/>
                        <a:pt x="29" y="45"/>
                      </a:cubicBezTo>
                      <a:cubicBezTo>
                        <a:pt x="29" y="45"/>
                        <a:pt x="29" y="45"/>
                        <a:pt x="28" y="44"/>
                      </a:cubicBezTo>
                      <a:cubicBezTo>
                        <a:pt x="28" y="44"/>
                        <a:pt x="28" y="44"/>
                        <a:pt x="28" y="44"/>
                      </a:cubicBezTo>
                      <a:cubicBezTo>
                        <a:pt x="27" y="44"/>
                        <a:pt x="27" y="43"/>
                        <a:pt x="26" y="43"/>
                      </a:cubicBezTo>
                      <a:cubicBezTo>
                        <a:pt x="25" y="43"/>
                        <a:pt x="25" y="44"/>
                        <a:pt x="23" y="44"/>
                      </a:cubicBezTo>
                      <a:cubicBezTo>
                        <a:pt x="23" y="44"/>
                        <a:pt x="23" y="44"/>
                        <a:pt x="23" y="44"/>
                      </a:cubicBezTo>
                      <a:cubicBezTo>
                        <a:pt x="18" y="44"/>
                        <a:pt x="12" y="31"/>
                        <a:pt x="11" y="24"/>
                      </a:cubicBezTo>
                      <a:cubicBezTo>
                        <a:pt x="10" y="20"/>
                        <a:pt x="11" y="17"/>
                        <a:pt x="12" y="14"/>
                      </a:cubicBezTo>
                      <a:cubicBezTo>
                        <a:pt x="13" y="11"/>
                        <a:pt x="14" y="8"/>
                        <a:pt x="12" y="4"/>
                      </a:cubicBezTo>
                      <a:cubicBezTo>
                        <a:pt x="11" y="3"/>
                        <a:pt x="11" y="1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2"/>
                        <a:pt x="10" y="2"/>
                        <a:pt x="1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68" name="Freeform 1842">
                  <a:extLst>
                    <a:ext uri="{FF2B5EF4-FFF2-40B4-BE49-F238E27FC236}">
                      <a16:creationId xmlns="" xmlns:a16="http://schemas.microsoft.com/office/drawing/2014/main" id="{17FE8DA3-CFC9-436A-B3AF-BDA4724E0D2D}"/>
                    </a:ext>
                  </a:extLst>
                </p:cNvPr>
                <p:cNvSpPr/>
                <p:nvPr/>
              </p:nvSpPr>
              <p:spPr bwMode="auto">
                <a:xfrm>
                  <a:off x="2022" y="3080"/>
                  <a:ext cx="2" cy="4"/>
                </a:xfrm>
                <a:custGeom>
                  <a:gdLst>
                    <a:gd name="T0" fmla="*/ 0 w 2"/>
                    <a:gd name="T1" fmla="*/ 0 h 4"/>
                    <a:gd name="T2" fmla="*/ 2 w 2"/>
                    <a:gd name="T3" fmla="*/ 4 h 4"/>
                    <a:gd name="T4" fmla="*/ 2 w 2"/>
                    <a:gd name="T5" fmla="*/ 4 h 4"/>
                    <a:gd name="T6" fmla="*/ 1 w 2"/>
                    <a:gd name="T7" fmla="*/ 0 h 4"/>
                    <a:gd name="T8" fmla="*/ 1 w 2"/>
                    <a:gd name="T9" fmla="*/ 0 h 4"/>
                    <a:gd name="T10" fmla="*/ 0 w 2"/>
                    <a:gd name="T11" fmla="*/ 0 h 4"/>
                    <a:gd name="T12" fmla="*/ 0 w 2"/>
                    <a:gd name="T13" fmla="*/ 0 h 4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cubicBezTo>
                        <a:pt x="1" y="1"/>
                        <a:pt x="1" y="2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1" y="2"/>
                        <a:pt x="1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69" name="Freeform 1843">
                  <a:extLst>
                    <a:ext uri="{FF2B5EF4-FFF2-40B4-BE49-F238E27FC236}">
                      <a16:creationId xmlns="" xmlns:a16="http://schemas.microsoft.com/office/drawing/2014/main" id="{5EC0C75D-BED5-49A1-835B-FFF39412B0E8}"/>
                    </a:ext>
                  </a:extLst>
                </p:cNvPr>
                <p:cNvSpPr/>
                <p:nvPr/>
              </p:nvSpPr>
              <p:spPr bwMode="auto">
                <a:xfrm>
                  <a:off x="2023" y="3091"/>
                  <a:ext cx="1" cy="0"/>
                </a:xfrm>
                <a:custGeom>
                  <a:gdLst>
                    <a:gd name="T0" fmla="*/ 0 w 1"/>
                    <a:gd name="T1" fmla="*/ 1 h 1"/>
                    <a:gd name="T2" fmla="*/ 1 w 1"/>
                    <a:gd name="T3" fmla="*/ 0 h 1"/>
                    <a:gd name="T4" fmla="*/ 0 w 1"/>
                    <a:gd name="T5" fmla="*/ 1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1"/>
                        <a:pt x="1" y="1"/>
                        <a:pt x="1" y="0"/>
                      </a:cubicBezTo>
                      <a:cubicBezTo>
                        <a:pt x="1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70" name="Freeform 1844">
                  <a:extLst>
                    <a:ext uri="{FF2B5EF4-FFF2-40B4-BE49-F238E27FC236}">
                      <a16:creationId xmlns="" xmlns:a16="http://schemas.microsoft.com/office/drawing/2014/main" id="{ED14F578-FEA4-4CE1-ADE4-ABF787F62AFD}"/>
                    </a:ext>
                  </a:extLst>
                </p:cNvPr>
                <p:cNvSpPr/>
                <p:nvPr/>
              </p:nvSpPr>
              <p:spPr bwMode="auto">
                <a:xfrm flipH="1">
                  <a:off x="2024" y="3091"/>
                  <a:ext cx="0" cy="0"/>
                </a:xfrm>
                <a:custGeom>
                  <a:gdLst>
                    <a:gd name="T0" fmla="*/ 1 w 1"/>
                    <a:gd name="T1" fmla="*/ 0 w 1"/>
                    <a:gd name="T2" fmla="*/ 0 w 1"/>
                    <a:gd name="T3" fmla="*/ 1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71" name="Freeform 1845">
                  <a:extLst>
                    <a:ext uri="{FF2B5EF4-FFF2-40B4-BE49-F238E27FC236}">
                      <a16:creationId xmlns="" xmlns:a16="http://schemas.microsoft.com/office/drawing/2014/main" id="{527618C1-4B89-43F1-93C3-9B7C12756415}"/>
                    </a:ext>
                  </a:extLst>
                </p:cNvPr>
                <p:cNvSpPr/>
                <p:nvPr/>
              </p:nvSpPr>
              <p:spPr bwMode="auto">
                <a:xfrm flipH="1">
                  <a:off x="2024" y="3089"/>
                  <a:ext cx="0" cy="1"/>
                </a:xfrm>
                <a:custGeom>
                  <a:gdLst>
                    <a:gd name="T0" fmla="*/ 0 h 1"/>
                    <a:gd name="T1" fmla="*/ 1 h 1"/>
                    <a:gd name="T2" fmla="*/ 0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72" name="Freeform 1846">
                  <a:extLst>
                    <a:ext uri="{FF2B5EF4-FFF2-40B4-BE49-F238E27FC236}">
                      <a16:creationId xmlns="" xmlns:a16="http://schemas.microsoft.com/office/drawing/2014/main" id="{DA749745-1B9F-4A26-9812-416A0969283B}"/>
                    </a:ext>
                  </a:extLst>
                </p:cNvPr>
                <p:cNvSpPr/>
                <p:nvPr/>
              </p:nvSpPr>
              <p:spPr bwMode="auto">
                <a:xfrm>
                  <a:off x="2022" y="3080"/>
                  <a:ext cx="2" cy="4"/>
                </a:xfrm>
                <a:custGeom>
                  <a:gdLst>
                    <a:gd name="T0" fmla="*/ 2 w 2"/>
                    <a:gd name="T1" fmla="*/ 4 h 4"/>
                    <a:gd name="T2" fmla="*/ 0 w 2"/>
                    <a:gd name="T3" fmla="*/ 0 h 4"/>
                    <a:gd name="T4" fmla="*/ 2 w 2"/>
                    <a:gd name="T5" fmla="*/ 4 h 4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" h="4">
                      <a:moveTo>
                        <a:pt x="2" y="4"/>
                      </a:moveTo>
                      <a:cubicBezTo>
                        <a:pt x="1" y="2"/>
                        <a:pt x="1" y="1"/>
                        <a:pt x="0" y="0"/>
                      </a:cubicBezTo>
                      <a:cubicBezTo>
                        <a:pt x="1" y="1"/>
                        <a:pt x="1" y="2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73" name="Freeform 1847">
                  <a:extLst>
                    <a:ext uri="{FF2B5EF4-FFF2-40B4-BE49-F238E27FC236}">
                      <a16:creationId xmlns="" xmlns:a16="http://schemas.microsoft.com/office/drawing/2014/main" id="{7D86DE97-6B94-4676-80F6-76D0D2E54BD0}"/>
                    </a:ext>
                  </a:extLst>
                </p:cNvPr>
                <p:cNvSpPr/>
                <p:nvPr/>
              </p:nvSpPr>
              <p:spPr bwMode="auto">
                <a:xfrm>
                  <a:off x="2022" y="3091"/>
                  <a:ext cx="1" cy="0"/>
                </a:xfrm>
                <a:custGeom>
                  <a:gdLst>
                    <a:gd name="T0" fmla="*/ 1 w 1"/>
                    <a:gd name="T1" fmla="*/ 0 w 1"/>
                    <a:gd name="T2" fmla="*/ 0 w 1"/>
                    <a:gd name="T3" fmla="*/ 1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74" name="Freeform 1848">
                  <a:extLst>
                    <a:ext uri="{FF2B5EF4-FFF2-40B4-BE49-F238E27FC236}">
                      <a16:creationId xmlns="" xmlns:a16="http://schemas.microsoft.com/office/drawing/2014/main" id="{BCAA64A7-0D76-4F1B-A50A-2B7013114E55}"/>
                    </a:ext>
                  </a:extLst>
                </p:cNvPr>
                <p:cNvSpPr/>
                <p:nvPr/>
              </p:nvSpPr>
              <p:spPr bwMode="auto">
                <a:xfrm>
                  <a:off x="2044" y="3133"/>
                  <a:ext cx="1" cy="1"/>
                </a:xfrm>
                <a:custGeom>
                  <a:gdLst>
                    <a:gd name="T0" fmla="*/ 0 w 1"/>
                    <a:gd name="T1" fmla="*/ 0 h 1"/>
                    <a:gd name="T2" fmla="*/ 1 w 1"/>
                    <a:gd name="T3" fmla="*/ 1 h 1"/>
                    <a:gd name="T4" fmla="*/ 0 w 1"/>
                    <a:gd name="T5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0" y="0"/>
                      </a:moveTo>
                      <a:cubicBezTo>
                        <a:pt x="0" y="0"/>
                        <a:pt x="0" y="1"/>
                        <a:pt x="1" y="1"/>
                      </a:cubicBezTo>
                      <a:cubicBezTo>
                        <a:pt x="0" y="1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75" name="Freeform 1849">
                  <a:extLst>
                    <a:ext uri="{FF2B5EF4-FFF2-40B4-BE49-F238E27FC236}">
                      <a16:creationId xmlns="" xmlns:a16="http://schemas.microsoft.com/office/drawing/2014/main" id="{512A0341-A7C0-482C-8C9E-6541C1BE4728}"/>
                    </a:ext>
                  </a:extLst>
                </p:cNvPr>
                <p:cNvSpPr/>
                <p:nvPr/>
              </p:nvSpPr>
              <p:spPr bwMode="auto">
                <a:xfrm>
                  <a:off x="2017" y="3125"/>
                  <a:ext cx="1" cy="1"/>
                </a:xfrm>
                <a:custGeom>
                  <a:gdLst>
                    <a:gd name="T0" fmla="*/ 1 w 1"/>
                    <a:gd name="T1" fmla="*/ 1 h 1"/>
                    <a:gd name="T2" fmla="*/ 0 w 1"/>
                    <a:gd name="T3" fmla="*/ 0 h 1"/>
                    <a:gd name="T4" fmla="*/ 1 w 1"/>
                    <a:gd name="T5" fmla="*/ 1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1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76" name="Freeform 1850">
                  <a:extLst>
                    <a:ext uri="{FF2B5EF4-FFF2-40B4-BE49-F238E27FC236}">
                      <a16:creationId xmlns="" xmlns:a16="http://schemas.microsoft.com/office/drawing/2014/main" id="{E4CD04C5-7545-4699-8C24-71CA012F8978}"/>
                    </a:ext>
                  </a:extLst>
                </p:cNvPr>
                <p:cNvSpPr/>
                <p:nvPr/>
              </p:nvSpPr>
              <p:spPr bwMode="auto">
                <a:xfrm>
                  <a:off x="2042" y="3131"/>
                  <a:ext cx="1" cy="1"/>
                </a:xfrm>
                <a:custGeom>
                  <a:gdLst>
                    <a:gd name="T0" fmla="*/ 0 w 1"/>
                    <a:gd name="T1" fmla="*/ 0 h 1"/>
                    <a:gd name="T2" fmla="*/ 1 w 1"/>
                    <a:gd name="T3" fmla="*/ 1 h 1"/>
                    <a:gd name="T4" fmla="*/ 0 w 1"/>
                    <a:gd name="T5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0" y="0"/>
                      </a:move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77" name="Freeform 1851">
                  <a:extLst>
                    <a:ext uri="{FF2B5EF4-FFF2-40B4-BE49-F238E27FC236}">
                      <a16:creationId xmlns="" xmlns:a16="http://schemas.microsoft.com/office/drawing/2014/main" id="{0804D39C-7656-49DA-9250-DB7A52EAFB80}"/>
                    </a:ext>
                  </a:extLst>
                </p:cNvPr>
                <p:cNvSpPr/>
                <p:nvPr/>
              </p:nvSpPr>
              <p:spPr bwMode="auto">
                <a:xfrm>
                  <a:off x="2018" y="3126"/>
                  <a:ext cx="1" cy="1"/>
                </a:xfrm>
                <a:custGeom>
                  <a:gdLst>
                    <a:gd name="T0" fmla="*/ 1 w 1"/>
                    <a:gd name="T1" fmla="*/ 1 h 1"/>
                    <a:gd name="T2" fmla="*/ 0 w 1"/>
                    <a:gd name="T3" fmla="*/ 0 h 1"/>
                    <a:gd name="T4" fmla="*/ 1 w 1"/>
                    <a:gd name="T5" fmla="*/ 1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1" y="1"/>
                      </a:moveTo>
                      <a:cubicBezTo>
                        <a:pt x="1" y="1"/>
                        <a:pt x="0" y="0"/>
                        <a:pt x="0" y="0"/>
                      </a:cubicBezTo>
                      <a:cubicBezTo>
                        <a:pt x="0" y="0"/>
                        <a:pt x="1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78" name="Freeform 1852">
                  <a:extLst>
                    <a:ext uri="{FF2B5EF4-FFF2-40B4-BE49-F238E27FC236}">
                      <a16:creationId xmlns="" xmlns:a16="http://schemas.microsoft.com/office/drawing/2014/main" id="{9A435196-5A77-4787-B449-1D5B6F5972ED}"/>
                    </a:ext>
                  </a:extLst>
                </p:cNvPr>
                <p:cNvSpPr/>
                <p:nvPr/>
              </p:nvSpPr>
              <p:spPr bwMode="auto">
                <a:xfrm>
                  <a:off x="2040" y="3130"/>
                  <a:ext cx="2" cy="1"/>
                </a:xfrm>
                <a:custGeom>
                  <a:gdLst>
                    <a:gd name="T0" fmla="*/ 0 w 2"/>
                    <a:gd name="T1" fmla="*/ 0 h 1"/>
                    <a:gd name="T2" fmla="*/ 0 w 2"/>
                    <a:gd name="T3" fmla="*/ 0 h 1"/>
                    <a:gd name="T4" fmla="*/ 2 w 2"/>
                    <a:gd name="T5" fmla="*/ 1 h 1"/>
                    <a:gd name="T6" fmla="*/ 0 w 2"/>
                    <a:gd name="T7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" h="1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1"/>
                        <a:pt x="2" y="1"/>
                      </a:cubicBezTo>
                      <a:cubicBezTo>
                        <a:pt x="1" y="1"/>
                        <a:pt x="1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79" name="Freeform 1853">
                  <a:extLst>
                    <a:ext uri="{FF2B5EF4-FFF2-40B4-BE49-F238E27FC236}">
                      <a16:creationId xmlns="" xmlns:a16="http://schemas.microsoft.com/office/drawing/2014/main" id="{01C1A1CB-2973-4D53-98FE-CDB5AA861191}"/>
                    </a:ext>
                  </a:extLst>
                </p:cNvPr>
                <p:cNvSpPr/>
                <p:nvPr/>
              </p:nvSpPr>
              <p:spPr bwMode="auto">
                <a:xfrm flipH="1">
                  <a:off x="2023" y="3080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</p:grpSp>
          <p:grpSp>
            <p:nvGrpSpPr>
              <p:cNvPr id="206" name="Group 1856">
                <a:extLst>
                  <a:ext uri="{FF2B5EF4-FFF2-40B4-BE49-F238E27FC236}">
                    <a16:creationId xmlns="" xmlns:a16="http://schemas.microsoft.com/office/drawing/2014/main" id="{3799D6FC-40EE-4B0D-B1E9-74B14CD3D17B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3713961" y="4443892"/>
                <a:ext cx="1148875" cy="1780697"/>
                <a:chOff x="1928" y="1721"/>
                <a:chExt cx="507" cy="812"/>
              </a:xfrm>
              <a:grpFill/>
            </p:grpSpPr>
            <p:grpSp>
              <p:nvGrpSpPr>
                <p:cNvPr id="207" name="Group 2057">
                  <a:extLst>
                    <a:ext uri="{FF2B5EF4-FFF2-40B4-BE49-F238E27FC236}">
                      <a16:creationId xmlns="" xmlns:a16="http://schemas.microsoft.com/office/drawing/2014/main" id="{A08F2AA1-9920-40B6-9372-2FF56EAABE82}"/>
                    </a:ext>
                  </a:extLst>
                </p:cNvPr>
                <p:cNvGrpSpPr/>
                <p:nvPr/>
              </p:nvGrpSpPr>
              <p:grpSpPr>
                <a:xfrm>
                  <a:off x="1928" y="1721"/>
                  <a:ext cx="507" cy="812"/>
                  <a:chOff x="1928" y="1721"/>
                  <a:chExt cx="507" cy="812"/>
                </a:xfrm>
                <a:grpFill/>
              </p:grpSpPr>
              <p:sp>
                <p:nvSpPr>
                  <p:cNvPr id="256" name="Freeform 1857">
                    <a:extLst>
                      <a:ext uri="{FF2B5EF4-FFF2-40B4-BE49-F238E27FC236}">
                        <a16:creationId xmlns="" xmlns:a16="http://schemas.microsoft.com/office/drawing/2014/main" id="{686492DA-A484-4944-BB0F-5D4F378BC3F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10" y="1800"/>
                    <a:ext cx="425" cy="434"/>
                  </a:xfrm>
                  <a:custGeom>
                    <a:gdLst>
                      <a:gd name="T0" fmla="*/ 216 w 444"/>
                      <a:gd name="T1" fmla="*/ 30 h 453"/>
                      <a:gd name="T2" fmla="*/ 200 w 444"/>
                      <a:gd name="T3" fmla="*/ 39 h 453"/>
                      <a:gd name="T4" fmla="*/ 195 w 444"/>
                      <a:gd name="T5" fmla="*/ 38 h 453"/>
                      <a:gd name="T6" fmla="*/ 178 w 444"/>
                      <a:gd name="T7" fmla="*/ 43 h 453"/>
                      <a:gd name="T8" fmla="*/ 160 w 444"/>
                      <a:gd name="T9" fmla="*/ 13 h 453"/>
                      <a:gd name="T10" fmla="*/ 153 w 444"/>
                      <a:gd name="T11" fmla="*/ 1 h 453"/>
                      <a:gd name="T12" fmla="*/ 151 w 444"/>
                      <a:gd name="T13" fmla="*/ 5 h 453"/>
                      <a:gd name="T14" fmla="*/ 119 w 444"/>
                      <a:gd name="T15" fmla="*/ 15 h 453"/>
                      <a:gd name="T16" fmla="*/ 113 w 444"/>
                      <a:gd name="T17" fmla="*/ 28 h 453"/>
                      <a:gd name="T18" fmla="*/ 103 w 444"/>
                      <a:gd name="T19" fmla="*/ 45 h 453"/>
                      <a:gd name="T20" fmla="*/ 88 w 444"/>
                      <a:gd name="T21" fmla="*/ 51 h 453"/>
                      <a:gd name="T22" fmla="*/ 82 w 444"/>
                      <a:gd name="T23" fmla="*/ 50 h 453"/>
                      <a:gd name="T24" fmla="*/ 72 w 444"/>
                      <a:gd name="T25" fmla="*/ 38 h 453"/>
                      <a:gd name="T26" fmla="*/ 53 w 444"/>
                      <a:gd name="T27" fmla="*/ 40 h 453"/>
                      <a:gd name="T28" fmla="*/ 45 w 444"/>
                      <a:gd name="T29" fmla="*/ 54 h 453"/>
                      <a:gd name="T30" fmla="*/ 46 w 444"/>
                      <a:gd name="T31" fmla="*/ 107 h 453"/>
                      <a:gd name="T32" fmla="*/ 35 w 444"/>
                      <a:gd name="T33" fmla="*/ 107 h 453"/>
                      <a:gd name="T34" fmla="*/ 8 w 444"/>
                      <a:gd name="T35" fmla="*/ 128 h 453"/>
                      <a:gd name="T36" fmla="*/ 4 w 444"/>
                      <a:gd name="T37" fmla="*/ 150 h 453"/>
                      <a:gd name="T38" fmla="*/ 18 w 444"/>
                      <a:gd name="T39" fmla="*/ 170 h 453"/>
                      <a:gd name="T40" fmla="*/ 38 w 444"/>
                      <a:gd name="T41" fmla="*/ 182 h 453"/>
                      <a:gd name="T42" fmla="*/ 50 w 444"/>
                      <a:gd name="T43" fmla="*/ 181 h 453"/>
                      <a:gd name="T44" fmla="*/ 71 w 444"/>
                      <a:gd name="T45" fmla="*/ 175 h 453"/>
                      <a:gd name="T46" fmla="*/ 98 w 444"/>
                      <a:gd name="T47" fmla="*/ 172 h 453"/>
                      <a:gd name="T48" fmla="*/ 121 w 444"/>
                      <a:gd name="T49" fmla="*/ 201 h 453"/>
                      <a:gd name="T50" fmla="*/ 142 w 444"/>
                      <a:gd name="T51" fmla="*/ 211 h 453"/>
                      <a:gd name="T52" fmla="*/ 155 w 444"/>
                      <a:gd name="T53" fmla="*/ 234 h 453"/>
                      <a:gd name="T54" fmla="*/ 184 w 444"/>
                      <a:gd name="T55" fmla="*/ 271 h 453"/>
                      <a:gd name="T56" fmla="*/ 182 w 444"/>
                      <a:gd name="T57" fmla="*/ 283 h 453"/>
                      <a:gd name="T58" fmla="*/ 182 w 444"/>
                      <a:gd name="T59" fmla="*/ 286 h 453"/>
                      <a:gd name="T60" fmla="*/ 182 w 444"/>
                      <a:gd name="T61" fmla="*/ 310 h 453"/>
                      <a:gd name="T62" fmla="*/ 210 w 444"/>
                      <a:gd name="T63" fmla="*/ 334 h 453"/>
                      <a:gd name="T64" fmla="*/ 220 w 444"/>
                      <a:gd name="T65" fmla="*/ 352 h 453"/>
                      <a:gd name="T66" fmla="*/ 193 w 444"/>
                      <a:gd name="T67" fmla="*/ 406 h 453"/>
                      <a:gd name="T68" fmla="*/ 191 w 444"/>
                      <a:gd name="T69" fmla="*/ 409 h 453"/>
                      <a:gd name="T70" fmla="*/ 223 w 444"/>
                      <a:gd name="T71" fmla="*/ 430 h 453"/>
                      <a:gd name="T72" fmla="*/ 230 w 444"/>
                      <a:gd name="T73" fmla="*/ 448 h 453"/>
                      <a:gd name="T74" fmla="*/ 242 w 444"/>
                      <a:gd name="T75" fmla="*/ 437 h 453"/>
                      <a:gd name="T76" fmla="*/ 268 w 444"/>
                      <a:gd name="T77" fmla="*/ 407 h 453"/>
                      <a:gd name="T78" fmla="*/ 290 w 444"/>
                      <a:gd name="T79" fmla="*/ 349 h 453"/>
                      <a:gd name="T80" fmla="*/ 338 w 444"/>
                      <a:gd name="T81" fmla="*/ 320 h 453"/>
                      <a:gd name="T82" fmla="*/ 377 w 444"/>
                      <a:gd name="T83" fmla="*/ 296 h 453"/>
                      <a:gd name="T84" fmla="*/ 391 w 444"/>
                      <a:gd name="T85" fmla="*/ 262 h 453"/>
                      <a:gd name="T86" fmla="*/ 397 w 444"/>
                      <a:gd name="T87" fmla="*/ 206 h 453"/>
                      <a:gd name="T88" fmla="*/ 414 w 444"/>
                      <a:gd name="T89" fmla="*/ 185 h 453"/>
                      <a:gd name="T90" fmla="*/ 432 w 444"/>
                      <a:gd name="T91" fmla="*/ 118 h 453"/>
                      <a:gd name="T92" fmla="*/ 353 w 444"/>
                      <a:gd name="T93" fmla="*/ 90 h 453"/>
                      <a:gd name="T94" fmla="*/ 308 w 444"/>
                      <a:gd name="T95" fmla="*/ 68 h 453"/>
                      <a:gd name="T96" fmla="*/ 279 w 444"/>
                      <a:gd name="T97" fmla="*/ 83 h 453"/>
                      <a:gd name="T98" fmla="*/ 260 w 444"/>
                      <a:gd name="T99" fmla="*/ 69 h 453"/>
                      <a:gd name="T100" fmla="*/ 262 w 444"/>
                      <a:gd name="T101" fmla="*/ 33 h 453"/>
                      <a:gd name="T102" fmla="*/ 251 w 444"/>
                      <a:gd name="T103" fmla="*/ 17 h 453"/>
                      <a:gd name="T104" fmla="*/ 246 w 444"/>
                      <a:gd name="T105" fmla="*/ 25 h 453"/>
                      <a:gd name="T106" fmla="*/ 228 w 444"/>
                      <a:gd name="T107" fmla="*/ 36 h 453"/>
                      <a:gd name="T108" fmla="*/ 222 w 444"/>
                      <a:gd name="T109" fmla="*/ 35 h 45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</a:cxnLst>
                    <a:rect l="0" t="0" r="r" b="b"/>
                    <a:pathLst>
                      <a:path w="442" h="452">
                        <a:moveTo>
                          <a:pt x="220" y="34"/>
                        </a:moveTo>
                        <a:cubicBezTo>
                          <a:pt x="218" y="33"/>
                          <a:pt x="218" y="33"/>
                          <a:pt x="218" y="33"/>
                        </a:cubicBezTo>
                        <a:cubicBezTo>
                          <a:pt x="218" y="32"/>
                          <a:pt x="218" y="32"/>
                          <a:pt x="218" y="32"/>
                        </a:cubicBezTo>
                        <a:cubicBezTo>
                          <a:pt x="217" y="31"/>
                          <a:pt x="217" y="31"/>
                          <a:pt x="217" y="31"/>
                        </a:cubicBezTo>
                        <a:cubicBezTo>
                          <a:pt x="217" y="31"/>
                          <a:pt x="217" y="31"/>
                          <a:pt x="217" y="31"/>
                        </a:cubicBezTo>
                        <a:cubicBezTo>
                          <a:pt x="217" y="31"/>
                          <a:pt x="217" y="31"/>
                          <a:pt x="217" y="31"/>
                        </a:cubicBezTo>
                        <a:cubicBezTo>
                          <a:pt x="217" y="31"/>
                          <a:pt x="217" y="31"/>
                          <a:pt x="216" y="30"/>
                        </a:cubicBezTo>
                        <a:cubicBezTo>
                          <a:pt x="216" y="30"/>
                          <a:pt x="216" y="30"/>
                          <a:pt x="216" y="30"/>
                        </a:cubicBezTo>
                        <a:cubicBezTo>
                          <a:pt x="215" y="30"/>
                          <a:pt x="213" y="31"/>
                          <a:pt x="212" y="31"/>
                        </a:cubicBezTo>
                        <a:cubicBezTo>
                          <a:pt x="210" y="31"/>
                          <a:pt x="208" y="31"/>
                          <a:pt x="206" y="31"/>
                        </a:cubicBezTo>
                        <a:cubicBezTo>
                          <a:pt x="206" y="31"/>
                          <a:pt x="206" y="31"/>
                          <a:pt x="206" y="31"/>
                        </a:cubicBezTo>
                        <a:cubicBezTo>
                          <a:pt x="205" y="32"/>
                          <a:pt x="205" y="32"/>
                          <a:pt x="205" y="33"/>
                        </a:cubicBezTo>
                        <a:cubicBezTo>
                          <a:pt x="205" y="35"/>
                          <a:pt x="205" y="37"/>
                          <a:pt x="202" y="38"/>
                        </a:cubicBezTo>
                        <a:cubicBezTo>
                          <a:pt x="202" y="39"/>
                          <a:pt x="201" y="39"/>
                          <a:pt x="200" y="39"/>
                        </a:cubicBezTo>
                        <a:cubicBezTo>
                          <a:pt x="200" y="39"/>
                          <a:pt x="200" y="39"/>
                          <a:pt x="200" y="39"/>
                        </a:cubicBezTo>
                        <a:cubicBezTo>
                          <a:pt x="200" y="39"/>
                          <a:pt x="200" y="39"/>
                          <a:pt x="200" y="39"/>
                        </a:cubicBezTo>
                        <a:cubicBezTo>
                          <a:pt x="200" y="39"/>
                          <a:pt x="200" y="39"/>
                          <a:pt x="200" y="39"/>
                        </a:cubicBezTo>
                        <a:cubicBezTo>
                          <a:pt x="195" y="38"/>
                          <a:pt x="195" y="38"/>
                          <a:pt x="195" y="38"/>
                        </a:cubicBezTo>
                        <a:cubicBezTo>
                          <a:pt x="195" y="38"/>
                          <a:pt x="195" y="38"/>
                          <a:pt x="195" y="38"/>
                        </a:cubicBezTo>
                        <a:cubicBezTo>
                          <a:pt x="195" y="38"/>
                          <a:pt x="195" y="38"/>
                          <a:pt x="195" y="38"/>
                        </a:cubicBezTo>
                        <a:cubicBezTo>
                          <a:pt x="195" y="38"/>
                          <a:pt x="195" y="38"/>
                          <a:pt x="195" y="38"/>
                        </a:cubicBezTo>
                        <a:cubicBezTo>
                          <a:pt x="194" y="38"/>
                          <a:pt x="194" y="38"/>
                          <a:pt x="193" y="38"/>
                        </a:cubicBezTo>
                        <a:cubicBezTo>
                          <a:pt x="193" y="37"/>
                          <a:pt x="193" y="37"/>
                          <a:pt x="192" y="37"/>
                        </a:cubicBezTo>
                        <a:cubicBezTo>
                          <a:pt x="191" y="37"/>
                          <a:pt x="190" y="37"/>
                          <a:pt x="189" y="37"/>
                        </a:cubicBezTo>
                        <a:cubicBezTo>
                          <a:pt x="188" y="39"/>
                          <a:pt x="187" y="39"/>
                          <a:pt x="186" y="40"/>
                        </a:cubicBezTo>
                        <a:cubicBezTo>
                          <a:pt x="186" y="40"/>
                          <a:pt x="185" y="40"/>
                          <a:pt x="185" y="40"/>
                        </a:cubicBezTo>
                        <a:cubicBezTo>
                          <a:pt x="184" y="40"/>
                          <a:pt x="184" y="40"/>
                          <a:pt x="184" y="40"/>
                        </a:cubicBezTo>
                        <a:cubicBezTo>
                          <a:pt x="183" y="42"/>
                          <a:pt x="180" y="42"/>
                          <a:pt x="178" y="43"/>
                        </a:cubicBezTo>
                        <a:cubicBezTo>
                          <a:pt x="177" y="43"/>
                          <a:pt x="176" y="43"/>
                          <a:pt x="176" y="43"/>
                        </a:cubicBezTo>
                        <a:cubicBezTo>
                          <a:pt x="175" y="44"/>
                          <a:pt x="174" y="45"/>
                          <a:pt x="172" y="45"/>
                        </a:cubicBezTo>
                        <a:cubicBezTo>
                          <a:pt x="171" y="45"/>
                          <a:pt x="171" y="45"/>
                          <a:pt x="171" y="45"/>
                        </a:cubicBezTo>
                        <a:cubicBezTo>
                          <a:pt x="168" y="44"/>
                          <a:pt x="165" y="43"/>
                          <a:pt x="161" y="39"/>
                        </a:cubicBezTo>
                        <a:cubicBezTo>
                          <a:pt x="157" y="34"/>
                          <a:pt x="156" y="27"/>
                          <a:pt x="156" y="23"/>
                        </a:cubicBezTo>
                        <a:cubicBezTo>
                          <a:pt x="156" y="21"/>
                          <a:pt x="157" y="17"/>
                          <a:pt x="159" y="16"/>
                        </a:cubicBezTo>
                        <a:cubicBezTo>
                          <a:pt x="160" y="15"/>
                          <a:pt x="160" y="14"/>
                          <a:pt x="160" y="13"/>
                        </a:cubicBezTo>
                        <a:cubicBezTo>
                          <a:pt x="160" y="12"/>
                          <a:pt x="160" y="10"/>
                          <a:pt x="158" y="10"/>
                        </a:cubicBezTo>
                        <a:cubicBezTo>
                          <a:pt x="155" y="9"/>
                          <a:pt x="155" y="6"/>
                          <a:pt x="155" y="3"/>
                        </a:cubicBezTo>
                        <a:cubicBezTo>
                          <a:pt x="155" y="1"/>
                          <a:pt x="155" y="1"/>
                          <a:pt x="154" y="1"/>
                        </a:cubicBezTo>
                        <a:cubicBezTo>
                          <a:pt x="154" y="0"/>
                          <a:pt x="154" y="0"/>
                          <a:pt x="153" y="1"/>
                        </a:cubicBezTo>
                        <a:cubicBezTo>
                          <a:pt x="153" y="1"/>
                          <a:pt x="153" y="1"/>
                          <a:pt x="153" y="1"/>
                        </a:cubicBezTo>
                        <a:cubicBezTo>
                          <a:pt x="153" y="1"/>
                          <a:pt x="153" y="1"/>
                          <a:pt x="153" y="1"/>
                        </a:cubicBezTo>
                        <a:cubicBezTo>
                          <a:pt x="153" y="1"/>
                          <a:pt x="153" y="1"/>
                          <a:pt x="153" y="1"/>
                        </a:cubicBezTo>
                        <a:cubicBezTo>
                          <a:pt x="153" y="1"/>
                          <a:pt x="153" y="1"/>
                          <a:pt x="153" y="1"/>
                        </a:cubicBezTo>
                        <a:cubicBezTo>
                          <a:pt x="152" y="1"/>
                          <a:pt x="152" y="2"/>
                          <a:pt x="152" y="2"/>
                        </a:cubicBezTo>
                        <a:cubicBezTo>
                          <a:pt x="152" y="2"/>
                          <a:pt x="152" y="2"/>
                          <a:pt x="152" y="2"/>
                        </a:cubicBezTo>
                        <a:cubicBezTo>
                          <a:pt x="152" y="3"/>
                          <a:pt x="152" y="3"/>
                          <a:pt x="152" y="3"/>
                        </a:cubicBezTo>
                        <a:cubicBezTo>
                          <a:pt x="151" y="3"/>
                          <a:pt x="151" y="4"/>
                          <a:pt x="151" y="5"/>
                        </a:cubicBezTo>
                        <a:cubicBezTo>
                          <a:pt x="151" y="5"/>
                          <a:pt x="151" y="5"/>
                          <a:pt x="151" y="5"/>
                        </a:cubicBezTo>
                        <a:cubicBezTo>
                          <a:pt x="151" y="5"/>
                          <a:pt x="151" y="5"/>
                          <a:pt x="151" y="5"/>
                        </a:cubicBezTo>
                        <a:cubicBezTo>
                          <a:pt x="150" y="6"/>
                          <a:pt x="149" y="6"/>
                          <a:pt x="148" y="7"/>
                        </a:cubicBezTo>
                        <a:cubicBezTo>
                          <a:pt x="147" y="7"/>
                          <a:pt x="146" y="8"/>
                          <a:pt x="144" y="9"/>
                        </a:cubicBezTo>
                        <a:cubicBezTo>
                          <a:pt x="140" y="11"/>
                          <a:pt x="136" y="13"/>
                          <a:pt x="133" y="12"/>
                        </a:cubicBezTo>
                        <a:cubicBezTo>
                          <a:pt x="133" y="12"/>
                          <a:pt x="132" y="12"/>
                          <a:pt x="132" y="12"/>
                        </a:cubicBezTo>
                        <a:cubicBezTo>
                          <a:pt x="130" y="12"/>
                          <a:pt x="128" y="13"/>
                          <a:pt x="128" y="15"/>
                        </a:cubicBezTo>
                        <a:cubicBezTo>
                          <a:pt x="128" y="18"/>
                          <a:pt x="126" y="19"/>
                          <a:pt x="124" y="19"/>
                        </a:cubicBezTo>
                        <a:cubicBezTo>
                          <a:pt x="122" y="19"/>
                          <a:pt x="120" y="17"/>
                          <a:pt x="119" y="15"/>
                        </a:cubicBezTo>
                        <a:cubicBezTo>
                          <a:pt x="119" y="15"/>
                          <a:pt x="117" y="14"/>
                          <a:pt x="116" y="14"/>
                        </a:cubicBezTo>
                        <a:cubicBezTo>
                          <a:pt x="114" y="14"/>
                          <a:pt x="111" y="14"/>
                          <a:pt x="110" y="12"/>
                        </a:cubicBezTo>
                        <a:cubicBezTo>
                          <a:pt x="110" y="12"/>
                          <a:pt x="109" y="12"/>
                          <a:pt x="107" y="12"/>
                        </a:cubicBezTo>
                        <a:cubicBezTo>
                          <a:pt x="110" y="15"/>
                          <a:pt x="110" y="18"/>
                          <a:pt x="110" y="21"/>
                        </a:cubicBezTo>
                        <a:cubicBezTo>
                          <a:pt x="110" y="22"/>
                          <a:pt x="111" y="22"/>
                          <a:pt x="111" y="23"/>
                        </a:cubicBezTo>
                        <a:cubicBezTo>
                          <a:pt x="112" y="24"/>
                          <a:pt x="113" y="25"/>
                          <a:pt x="113" y="28"/>
                        </a:cubicBezTo>
                        <a:cubicBezTo>
                          <a:pt x="113" y="28"/>
                          <a:pt x="113" y="28"/>
                          <a:pt x="113" y="28"/>
                        </a:cubicBezTo>
                        <a:cubicBezTo>
                          <a:pt x="114" y="28"/>
                          <a:pt x="114" y="28"/>
                          <a:pt x="114" y="28"/>
                        </a:cubicBezTo>
                        <a:cubicBezTo>
                          <a:pt x="115" y="28"/>
                          <a:pt x="116" y="27"/>
                          <a:pt x="117" y="27"/>
                        </a:cubicBezTo>
                        <a:cubicBezTo>
                          <a:pt x="119" y="27"/>
                          <a:pt x="121" y="29"/>
                          <a:pt x="121" y="31"/>
                        </a:cubicBezTo>
                        <a:cubicBezTo>
                          <a:pt x="121" y="33"/>
                          <a:pt x="119" y="35"/>
                          <a:pt x="116" y="36"/>
                        </a:cubicBezTo>
                        <a:cubicBezTo>
                          <a:pt x="113" y="37"/>
                          <a:pt x="112" y="38"/>
                          <a:pt x="111" y="41"/>
                        </a:cubicBezTo>
                        <a:cubicBezTo>
                          <a:pt x="110" y="44"/>
                          <a:pt x="108" y="44"/>
                          <a:pt x="106" y="44"/>
                        </a:cubicBezTo>
                        <a:cubicBezTo>
                          <a:pt x="105" y="44"/>
                          <a:pt x="104" y="45"/>
                          <a:pt x="103" y="45"/>
                        </a:cubicBezTo>
                        <a:cubicBezTo>
                          <a:pt x="103" y="46"/>
                          <a:pt x="103" y="46"/>
                          <a:pt x="103" y="46"/>
                        </a:cubicBezTo>
                        <a:cubicBezTo>
                          <a:pt x="100" y="48"/>
                          <a:pt x="98" y="50"/>
                          <a:pt x="95" y="50"/>
                        </a:cubicBezTo>
                        <a:cubicBezTo>
                          <a:pt x="95" y="50"/>
                          <a:pt x="94" y="50"/>
                          <a:pt x="93" y="50"/>
                        </a:cubicBezTo>
                        <a:cubicBezTo>
                          <a:pt x="93" y="49"/>
                          <a:pt x="92" y="49"/>
                          <a:pt x="92" y="49"/>
                        </a:cubicBezTo>
                        <a:cubicBezTo>
                          <a:pt x="92" y="49"/>
                          <a:pt x="90" y="50"/>
                          <a:pt x="89" y="51"/>
                        </a:cubicBezTo>
                        <a:cubicBezTo>
                          <a:pt x="89" y="51"/>
                          <a:pt x="88" y="51"/>
                          <a:pt x="88" y="51"/>
                        </a:cubicBezTo>
                        <a:cubicBezTo>
                          <a:pt x="88" y="51"/>
                          <a:pt x="88" y="51"/>
                          <a:pt x="88" y="51"/>
                        </a:cubicBezTo>
                        <a:cubicBezTo>
                          <a:pt x="87" y="51"/>
                          <a:pt x="87" y="51"/>
                          <a:pt x="86" y="51"/>
                        </a:cubicBezTo>
                        <a:cubicBezTo>
                          <a:pt x="86" y="51"/>
                          <a:pt x="86" y="51"/>
                          <a:pt x="86" y="51"/>
                        </a:cubicBezTo>
                        <a:cubicBezTo>
                          <a:pt x="86" y="51"/>
                          <a:pt x="86" y="51"/>
                          <a:pt x="86" y="51"/>
                        </a:cubicBezTo>
                        <a:cubicBezTo>
                          <a:pt x="86" y="52"/>
                          <a:pt x="85" y="51"/>
                          <a:pt x="84" y="51"/>
                        </a:cubicBezTo>
                        <a:cubicBezTo>
                          <a:pt x="84" y="51"/>
                          <a:pt x="84" y="51"/>
                          <a:pt x="84" y="51"/>
                        </a:cubicBezTo>
                        <a:cubicBezTo>
                          <a:pt x="83" y="50"/>
                          <a:pt x="83" y="50"/>
                          <a:pt x="83" y="50"/>
                        </a:cubicBezTo>
                        <a:cubicBezTo>
                          <a:pt x="83" y="50"/>
                          <a:pt x="83" y="50"/>
                          <a:pt x="82" y="50"/>
                        </a:cubicBezTo>
                        <a:cubicBezTo>
                          <a:pt x="82" y="50"/>
                          <a:pt x="82" y="49"/>
                          <a:pt x="81" y="49"/>
                        </a:cubicBezTo>
                        <a:cubicBezTo>
                          <a:pt x="81" y="49"/>
                          <a:pt x="81" y="49"/>
                          <a:pt x="81" y="49"/>
                        </a:cubicBezTo>
                        <a:cubicBezTo>
                          <a:pt x="80" y="48"/>
                          <a:pt x="80" y="48"/>
                          <a:pt x="80" y="48"/>
                        </a:cubicBezTo>
                        <a:cubicBezTo>
                          <a:pt x="79" y="47"/>
                          <a:pt x="78" y="45"/>
                          <a:pt x="76" y="43"/>
                        </a:cubicBezTo>
                        <a:cubicBezTo>
                          <a:pt x="76" y="42"/>
                          <a:pt x="75" y="41"/>
                          <a:pt x="75" y="41"/>
                        </a:cubicBezTo>
                        <a:cubicBezTo>
                          <a:pt x="75" y="40"/>
                          <a:pt x="75" y="40"/>
                          <a:pt x="74" y="40"/>
                        </a:cubicBezTo>
                        <a:cubicBezTo>
                          <a:pt x="74" y="39"/>
                          <a:pt x="73" y="38"/>
                          <a:pt x="72" y="38"/>
                        </a:cubicBezTo>
                        <a:cubicBezTo>
                          <a:pt x="72" y="37"/>
                          <a:pt x="72" y="37"/>
                          <a:pt x="72" y="37"/>
                        </a:cubicBezTo>
                        <a:cubicBezTo>
                          <a:pt x="72" y="37"/>
                          <a:pt x="72" y="37"/>
                          <a:pt x="72" y="37"/>
                        </a:cubicBezTo>
                        <a:cubicBezTo>
                          <a:pt x="71" y="38"/>
                          <a:pt x="71" y="38"/>
                          <a:pt x="70" y="38"/>
                        </a:cubicBezTo>
                        <a:cubicBezTo>
                          <a:pt x="68" y="39"/>
                          <a:pt x="65" y="40"/>
                          <a:pt x="63" y="40"/>
                        </a:cubicBezTo>
                        <a:cubicBezTo>
                          <a:pt x="63" y="40"/>
                          <a:pt x="62" y="40"/>
                          <a:pt x="62" y="40"/>
                        </a:cubicBezTo>
                        <a:cubicBezTo>
                          <a:pt x="61" y="40"/>
                          <a:pt x="60" y="40"/>
                          <a:pt x="59" y="40"/>
                        </a:cubicBezTo>
                        <a:cubicBezTo>
                          <a:pt x="57" y="40"/>
                          <a:pt x="55" y="40"/>
                          <a:pt x="53" y="40"/>
                        </a:cubicBezTo>
                        <a:cubicBezTo>
                          <a:pt x="49" y="40"/>
                          <a:pt x="47" y="40"/>
                          <a:pt x="46" y="40"/>
                        </a:cubicBezTo>
                        <a:cubicBezTo>
                          <a:pt x="46" y="41"/>
                          <a:pt x="47" y="42"/>
                          <a:pt x="47" y="43"/>
                        </a:cubicBezTo>
                        <a:cubicBezTo>
                          <a:pt x="47" y="43"/>
                          <a:pt x="48" y="44"/>
                          <a:pt x="48" y="44"/>
                        </a:cubicBezTo>
                        <a:cubicBezTo>
                          <a:pt x="50" y="44"/>
                          <a:pt x="53" y="45"/>
                          <a:pt x="53" y="47"/>
                        </a:cubicBezTo>
                        <a:cubicBezTo>
                          <a:pt x="54" y="49"/>
                          <a:pt x="53" y="50"/>
                          <a:pt x="51" y="52"/>
                        </a:cubicBezTo>
                        <a:cubicBezTo>
                          <a:pt x="49" y="53"/>
                          <a:pt x="47" y="53"/>
                          <a:pt x="46" y="54"/>
                        </a:cubicBezTo>
                        <a:cubicBezTo>
                          <a:pt x="45" y="54"/>
                          <a:pt x="45" y="54"/>
                          <a:pt x="45" y="54"/>
                        </a:cubicBezTo>
                        <a:cubicBezTo>
                          <a:pt x="45" y="54"/>
                          <a:pt x="44" y="54"/>
                          <a:pt x="44" y="56"/>
                        </a:cubicBezTo>
                        <a:cubicBezTo>
                          <a:pt x="44" y="59"/>
                          <a:pt x="46" y="61"/>
                          <a:pt x="48" y="64"/>
                        </a:cubicBezTo>
                        <a:cubicBezTo>
                          <a:pt x="50" y="67"/>
                          <a:pt x="53" y="71"/>
                          <a:pt x="51" y="75"/>
                        </a:cubicBezTo>
                        <a:cubicBezTo>
                          <a:pt x="50" y="78"/>
                          <a:pt x="49" y="87"/>
                          <a:pt x="49" y="90"/>
                        </a:cubicBezTo>
                        <a:cubicBezTo>
                          <a:pt x="49" y="90"/>
                          <a:pt x="49" y="90"/>
                          <a:pt x="49" y="90"/>
                        </a:cubicBezTo>
                        <a:cubicBezTo>
                          <a:pt x="49" y="92"/>
                          <a:pt x="48" y="102"/>
                          <a:pt x="45" y="106"/>
                        </a:cubicBezTo>
                        <a:cubicBezTo>
                          <a:pt x="46" y="107"/>
                          <a:pt x="46" y="107"/>
                          <a:pt x="46" y="107"/>
                        </a:cubicBezTo>
                        <a:cubicBezTo>
                          <a:pt x="43" y="107"/>
                          <a:pt x="43" y="107"/>
                          <a:pt x="43" y="107"/>
                        </a:cubicBezTo>
                        <a:cubicBezTo>
                          <a:pt x="43" y="107"/>
                          <a:pt x="42" y="107"/>
                          <a:pt x="42" y="107"/>
                        </a:cubicBezTo>
                        <a:cubicBezTo>
                          <a:pt x="41" y="107"/>
                          <a:pt x="41" y="107"/>
                          <a:pt x="41" y="107"/>
                        </a:cubicBezTo>
                        <a:cubicBezTo>
                          <a:pt x="41" y="107"/>
                          <a:pt x="41" y="107"/>
                          <a:pt x="41" y="107"/>
                        </a:cubicBezTo>
                        <a:cubicBezTo>
                          <a:pt x="40" y="107"/>
                          <a:pt x="40" y="107"/>
                          <a:pt x="39" y="107"/>
                        </a:cubicBezTo>
                        <a:cubicBezTo>
                          <a:pt x="38" y="107"/>
                          <a:pt x="37" y="106"/>
                          <a:pt x="37" y="106"/>
                        </a:cubicBezTo>
                        <a:cubicBezTo>
                          <a:pt x="36" y="106"/>
                          <a:pt x="36" y="106"/>
                          <a:pt x="35" y="107"/>
                        </a:cubicBezTo>
                        <a:cubicBezTo>
                          <a:pt x="35" y="107"/>
                          <a:pt x="35" y="107"/>
                          <a:pt x="34" y="107"/>
                        </a:cubicBezTo>
                        <a:cubicBezTo>
                          <a:pt x="32" y="109"/>
                          <a:pt x="29" y="110"/>
                          <a:pt x="27" y="110"/>
                        </a:cubicBezTo>
                        <a:cubicBezTo>
                          <a:pt x="25" y="111"/>
                          <a:pt x="23" y="111"/>
                          <a:pt x="21" y="112"/>
                        </a:cubicBezTo>
                        <a:cubicBezTo>
                          <a:pt x="18" y="114"/>
                          <a:pt x="16" y="115"/>
                          <a:pt x="14" y="116"/>
                        </a:cubicBezTo>
                        <a:cubicBezTo>
                          <a:pt x="12" y="116"/>
                          <a:pt x="11" y="117"/>
                          <a:pt x="11" y="118"/>
                        </a:cubicBezTo>
                        <a:cubicBezTo>
                          <a:pt x="11" y="120"/>
                          <a:pt x="10" y="122"/>
                          <a:pt x="9" y="124"/>
                        </a:cubicBezTo>
                        <a:cubicBezTo>
                          <a:pt x="8" y="125"/>
                          <a:pt x="7" y="126"/>
                          <a:pt x="8" y="128"/>
                        </a:cubicBezTo>
                        <a:cubicBezTo>
                          <a:pt x="9" y="132"/>
                          <a:pt x="6" y="133"/>
                          <a:pt x="5" y="134"/>
                        </a:cubicBezTo>
                        <a:cubicBezTo>
                          <a:pt x="4" y="134"/>
                          <a:pt x="3" y="135"/>
                          <a:pt x="2" y="136"/>
                        </a:cubicBezTo>
                        <a:cubicBezTo>
                          <a:pt x="1" y="137"/>
                          <a:pt x="1" y="137"/>
                          <a:pt x="2" y="138"/>
                        </a:cubicBezTo>
                        <a:cubicBezTo>
                          <a:pt x="2" y="139"/>
                          <a:pt x="2" y="141"/>
                          <a:pt x="1" y="143"/>
                        </a:cubicBezTo>
                        <a:cubicBezTo>
                          <a:pt x="0" y="143"/>
                          <a:pt x="0" y="144"/>
                          <a:pt x="1" y="145"/>
                        </a:cubicBezTo>
                        <a:cubicBezTo>
                          <a:pt x="1" y="146"/>
                          <a:pt x="2" y="148"/>
                          <a:pt x="3" y="149"/>
                        </a:cubicBezTo>
                        <a:cubicBezTo>
                          <a:pt x="4" y="150"/>
                          <a:pt x="4" y="150"/>
                          <a:pt x="4" y="150"/>
                        </a:cubicBezTo>
                        <a:cubicBezTo>
                          <a:pt x="4" y="151"/>
                          <a:pt x="5" y="152"/>
                          <a:pt x="5" y="152"/>
                        </a:cubicBezTo>
                        <a:cubicBezTo>
                          <a:pt x="7" y="155"/>
                          <a:pt x="9" y="158"/>
                          <a:pt x="9" y="161"/>
                        </a:cubicBezTo>
                        <a:cubicBezTo>
                          <a:pt x="9" y="162"/>
                          <a:pt x="9" y="162"/>
                          <a:pt x="9" y="163"/>
                        </a:cubicBezTo>
                        <a:cubicBezTo>
                          <a:pt x="10" y="163"/>
                          <a:pt x="11" y="163"/>
                          <a:pt x="12" y="163"/>
                        </a:cubicBezTo>
                        <a:cubicBezTo>
                          <a:pt x="13" y="163"/>
                          <a:pt x="13" y="163"/>
                          <a:pt x="13" y="163"/>
                        </a:cubicBezTo>
                        <a:cubicBezTo>
                          <a:pt x="15" y="163"/>
                          <a:pt x="16" y="166"/>
                          <a:pt x="16" y="167"/>
                        </a:cubicBezTo>
                        <a:cubicBezTo>
                          <a:pt x="17" y="169"/>
                          <a:pt x="17" y="170"/>
                          <a:pt x="18" y="170"/>
                        </a:cubicBezTo>
                        <a:cubicBezTo>
                          <a:pt x="20" y="170"/>
                          <a:pt x="21" y="170"/>
                          <a:pt x="22" y="170"/>
                        </a:cubicBezTo>
                        <a:cubicBezTo>
                          <a:pt x="24" y="170"/>
                          <a:pt x="25" y="170"/>
                          <a:pt x="26" y="170"/>
                        </a:cubicBezTo>
                        <a:cubicBezTo>
                          <a:pt x="28" y="170"/>
                          <a:pt x="28" y="169"/>
                          <a:pt x="29" y="169"/>
                        </a:cubicBezTo>
                        <a:cubicBezTo>
                          <a:pt x="30" y="167"/>
                          <a:pt x="32" y="165"/>
                          <a:pt x="34" y="165"/>
                        </a:cubicBezTo>
                        <a:cubicBezTo>
                          <a:pt x="35" y="165"/>
                          <a:pt x="37" y="165"/>
                          <a:pt x="37" y="169"/>
                        </a:cubicBezTo>
                        <a:cubicBezTo>
                          <a:pt x="37" y="170"/>
                          <a:pt x="37" y="170"/>
                          <a:pt x="37" y="171"/>
                        </a:cubicBezTo>
                        <a:cubicBezTo>
                          <a:pt x="37" y="174"/>
                          <a:pt x="37" y="180"/>
                          <a:pt x="38" y="182"/>
                        </a:cubicBezTo>
                        <a:cubicBezTo>
                          <a:pt x="40" y="181"/>
                          <a:pt x="43" y="181"/>
                          <a:pt x="44" y="181"/>
                        </a:cubicBezTo>
                        <a:cubicBezTo>
                          <a:pt x="45" y="181"/>
                          <a:pt x="45" y="181"/>
                          <a:pt x="46" y="181"/>
                        </a:cubicBezTo>
                        <a:cubicBezTo>
                          <a:pt x="46" y="181"/>
                          <a:pt x="46" y="181"/>
                          <a:pt x="46" y="181"/>
                        </a:cubicBezTo>
                        <a:cubicBezTo>
                          <a:pt x="49" y="181"/>
                          <a:pt x="49" y="181"/>
                          <a:pt x="49" y="181"/>
                        </a:cubicBezTo>
                        <a:cubicBezTo>
                          <a:pt x="49" y="181"/>
                          <a:pt x="49" y="181"/>
                          <a:pt x="50" y="181"/>
                        </a:cubicBezTo>
                        <a:cubicBezTo>
                          <a:pt x="50" y="181"/>
                          <a:pt x="50" y="181"/>
                          <a:pt x="50" y="181"/>
                        </a:cubicBezTo>
                        <a:cubicBezTo>
                          <a:pt x="50" y="181"/>
                          <a:pt x="50" y="181"/>
                          <a:pt x="50" y="181"/>
                        </a:cubicBezTo>
                        <a:cubicBezTo>
                          <a:pt x="51" y="181"/>
                          <a:pt x="52" y="182"/>
                          <a:pt x="53" y="182"/>
                        </a:cubicBezTo>
                        <a:cubicBezTo>
                          <a:pt x="53" y="182"/>
                          <a:pt x="53" y="182"/>
                          <a:pt x="53" y="182"/>
                        </a:cubicBezTo>
                        <a:cubicBezTo>
                          <a:pt x="54" y="182"/>
                          <a:pt x="54" y="182"/>
                          <a:pt x="55" y="182"/>
                        </a:cubicBezTo>
                        <a:cubicBezTo>
                          <a:pt x="55" y="182"/>
                          <a:pt x="55" y="182"/>
                          <a:pt x="55" y="182"/>
                        </a:cubicBezTo>
                        <a:cubicBezTo>
                          <a:pt x="57" y="183"/>
                          <a:pt x="59" y="182"/>
                          <a:pt x="61" y="180"/>
                        </a:cubicBezTo>
                        <a:cubicBezTo>
                          <a:pt x="63" y="179"/>
                          <a:pt x="64" y="178"/>
                          <a:pt x="66" y="177"/>
                        </a:cubicBezTo>
                        <a:cubicBezTo>
                          <a:pt x="68" y="177"/>
                          <a:pt x="69" y="176"/>
                          <a:pt x="71" y="175"/>
                        </a:cubicBezTo>
                        <a:cubicBezTo>
                          <a:pt x="72" y="174"/>
                          <a:pt x="73" y="174"/>
                          <a:pt x="74" y="173"/>
                        </a:cubicBezTo>
                        <a:cubicBezTo>
                          <a:pt x="78" y="171"/>
                          <a:pt x="81" y="169"/>
                          <a:pt x="85" y="169"/>
                        </a:cubicBezTo>
                        <a:cubicBezTo>
                          <a:pt x="87" y="169"/>
                          <a:pt x="88" y="168"/>
                          <a:pt x="90" y="168"/>
                        </a:cubicBezTo>
                        <a:cubicBezTo>
                          <a:pt x="91" y="168"/>
                          <a:pt x="93" y="168"/>
                          <a:pt x="94" y="168"/>
                        </a:cubicBezTo>
                        <a:cubicBezTo>
                          <a:pt x="95" y="168"/>
                          <a:pt x="97" y="168"/>
                          <a:pt x="98" y="169"/>
                        </a:cubicBezTo>
                        <a:cubicBezTo>
                          <a:pt x="98" y="169"/>
                          <a:pt x="98" y="170"/>
                          <a:pt x="98" y="171"/>
                        </a:cubicBezTo>
                        <a:cubicBezTo>
                          <a:pt x="98" y="171"/>
                          <a:pt x="98" y="171"/>
                          <a:pt x="98" y="172"/>
                        </a:cubicBezTo>
                        <a:cubicBezTo>
                          <a:pt x="97" y="175"/>
                          <a:pt x="96" y="186"/>
                          <a:pt x="101" y="192"/>
                        </a:cubicBezTo>
                        <a:cubicBezTo>
                          <a:pt x="105" y="197"/>
                          <a:pt x="108" y="199"/>
                          <a:pt x="110" y="199"/>
                        </a:cubicBezTo>
                        <a:cubicBezTo>
                          <a:pt x="111" y="199"/>
                          <a:pt x="112" y="199"/>
                          <a:pt x="113" y="199"/>
                        </a:cubicBezTo>
                        <a:cubicBezTo>
                          <a:pt x="114" y="199"/>
                          <a:pt x="114" y="199"/>
                          <a:pt x="115" y="199"/>
                        </a:cubicBezTo>
                        <a:cubicBezTo>
                          <a:pt x="117" y="199"/>
                          <a:pt x="118" y="200"/>
                          <a:pt x="119" y="200"/>
                        </a:cubicBezTo>
                        <a:cubicBezTo>
                          <a:pt x="119" y="201"/>
                          <a:pt x="120" y="201"/>
                          <a:pt x="120" y="201"/>
                        </a:cubicBezTo>
                        <a:cubicBezTo>
                          <a:pt x="121" y="201"/>
                          <a:pt x="121" y="201"/>
                          <a:pt x="121" y="201"/>
                        </a:cubicBezTo>
                        <a:cubicBezTo>
                          <a:pt x="125" y="201"/>
                          <a:pt x="125" y="203"/>
                          <a:pt x="125" y="204"/>
                        </a:cubicBezTo>
                        <a:cubicBezTo>
                          <a:pt x="126" y="205"/>
                          <a:pt x="126" y="205"/>
                          <a:pt x="126" y="205"/>
                        </a:cubicBezTo>
                        <a:cubicBezTo>
                          <a:pt x="127" y="205"/>
                          <a:pt x="129" y="205"/>
                          <a:pt x="130" y="205"/>
                        </a:cubicBezTo>
                        <a:cubicBezTo>
                          <a:pt x="135" y="206"/>
                          <a:pt x="137" y="208"/>
                          <a:pt x="137" y="211"/>
                        </a:cubicBezTo>
                        <a:cubicBezTo>
                          <a:pt x="137" y="211"/>
                          <a:pt x="138" y="211"/>
                          <a:pt x="139" y="211"/>
                        </a:cubicBezTo>
                        <a:cubicBezTo>
                          <a:pt x="139" y="211"/>
                          <a:pt x="139" y="211"/>
                          <a:pt x="140" y="211"/>
                        </a:cubicBezTo>
                        <a:cubicBezTo>
                          <a:pt x="140" y="211"/>
                          <a:pt x="141" y="211"/>
                          <a:pt x="142" y="211"/>
                        </a:cubicBezTo>
                        <a:cubicBezTo>
                          <a:pt x="144" y="211"/>
                          <a:pt x="147" y="211"/>
                          <a:pt x="149" y="212"/>
                        </a:cubicBezTo>
                        <a:cubicBezTo>
                          <a:pt x="149" y="213"/>
                          <a:pt x="149" y="213"/>
                          <a:pt x="149" y="213"/>
                        </a:cubicBezTo>
                        <a:cubicBezTo>
                          <a:pt x="152" y="215"/>
                          <a:pt x="154" y="217"/>
                          <a:pt x="154" y="222"/>
                        </a:cubicBezTo>
                        <a:cubicBezTo>
                          <a:pt x="154" y="223"/>
                          <a:pt x="154" y="224"/>
                          <a:pt x="155" y="225"/>
                        </a:cubicBezTo>
                        <a:cubicBezTo>
                          <a:pt x="156" y="227"/>
                          <a:pt x="157" y="228"/>
                          <a:pt x="156" y="230"/>
                        </a:cubicBezTo>
                        <a:cubicBezTo>
                          <a:pt x="156" y="231"/>
                          <a:pt x="155" y="231"/>
                          <a:pt x="154" y="232"/>
                        </a:cubicBezTo>
                        <a:cubicBezTo>
                          <a:pt x="154" y="232"/>
                          <a:pt x="155" y="233"/>
                          <a:pt x="155" y="234"/>
                        </a:cubicBezTo>
                        <a:cubicBezTo>
                          <a:pt x="156" y="236"/>
                          <a:pt x="157" y="237"/>
                          <a:pt x="157" y="239"/>
                        </a:cubicBezTo>
                        <a:cubicBezTo>
                          <a:pt x="157" y="242"/>
                          <a:pt x="161" y="244"/>
                          <a:pt x="167" y="243"/>
                        </a:cubicBezTo>
                        <a:cubicBezTo>
                          <a:pt x="168" y="243"/>
                          <a:pt x="169" y="243"/>
                          <a:pt x="170" y="243"/>
                        </a:cubicBezTo>
                        <a:cubicBezTo>
                          <a:pt x="175" y="243"/>
                          <a:pt x="178" y="244"/>
                          <a:pt x="178" y="251"/>
                        </a:cubicBezTo>
                        <a:cubicBezTo>
                          <a:pt x="178" y="253"/>
                          <a:pt x="179" y="254"/>
                          <a:pt x="181" y="256"/>
                        </a:cubicBezTo>
                        <a:cubicBezTo>
                          <a:pt x="182" y="257"/>
                          <a:pt x="184" y="259"/>
                          <a:pt x="185" y="261"/>
                        </a:cubicBezTo>
                        <a:cubicBezTo>
                          <a:pt x="186" y="265"/>
                          <a:pt x="185" y="268"/>
                          <a:pt x="184" y="271"/>
                        </a:cubicBezTo>
                        <a:cubicBezTo>
                          <a:pt x="184" y="273"/>
                          <a:pt x="183" y="275"/>
                          <a:pt x="184" y="276"/>
                        </a:cubicBezTo>
                        <a:cubicBezTo>
                          <a:pt x="184" y="277"/>
                          <a:pt x="184" y="278"/>
                          <a:pt x="184" y="278"/>
                        </a:cubicBezTo>
                        <a:cubicBezTo>
                          <a:pt x="184" y="279"/>
                          <a:pt x="184" y="279"/>
                          <a:pt x="184" y="279"/>
                        </a:cubicBezTo>
                        <a:cubicBezTo>
                          <a:pt x="183" y="280"/>
                          <a:pt x="183" y="280"/>
                          <a:pt x="183" y="281"/>
                        </a:cubicBezTo>
                        <a:cubicBezTo>
                          <a:pt x="183" y="281"/>
                          <a:pt x="183" y="281"/>
                          <a:pt x="183" y="282"/>
                        </a:cubicBezTo>
                        <a:cubicBezTo>
                          <a:pt x="183" y="282"/>
                          <a:pt x="183" y="282"/>
                          <a:pt x="182" y="283"/>
                        </a:cubicBezTo>
                        <a:cubicBezTo>
                          <a:pt x="182" y="283"/>
                          <a:pt x="182" y="283"/>
                          <a:pt x="182" y="283"/>
                        </a:cubicBezTo>
                        <a:cubicBezTo>
                          <a:pt x="182" y="284"/>
                          <a:pt x="182" y="284"/>
                          <a:pt x="181" y="284"/>
                        </a:cubicBezTo>
                        <a:cubicBezTo>
                          <a:pt x="181" y="284"/>
                          <a:pt x="181" y="284"/>
                          <a:pt x="181" y="285"/>
                        </a:cubicBezTo>
                        <a:cubicBezTo>
                          <a:pt x="181" y="285"/>
                          <a:pt x="181" y="285"/>
                          <a:pt x="181" y="285"/>
                        </a:cubicBezTo>
                        <a:cubicBezTo>
                          <a:pt x="181" y="285"/>
                          <a:pt x="181" y="285"/>
                          <a:pt x="181" y="285"/>
                        </a:cubicBezTo>
                        <a:cubicBezTo>
                          <a:pt x="181" y="285"/>
                          <a:pt x="181" y="285"/>
                          <a:pt x="181" y="285"/>
                        </a:cubicBezTo>
                        <a:cubicBezTo>
                          <a:pt x="181" y="285"/>
                          <a:pt x="182" y="286"/>
                          <a:pt x="182" y="286"/>
                        </a:cubicBezTo>
                        <a:cubicBezTo>
                          <a:pt x="182" y="286"/>
                          <a:pt x="182" y="286"/>
                          <a:pt x="182" y="286"/>
                        </a:cubicBezTo>
                        <a:cubicBezTo>
                          <a:pt x="182" y="287"/>
                          <a:pt x="182" y="287"/>
                          <a:pt x="182" y="287"/>
                        </a:cubicBezTo>
                        <a:cubicBezTo>
                          <a:pt x="182" y="287"/>
                          <a:pt x="182" y="288"/>
                          <a:pt x="182" y="288"/>
                        </a:cubicBezTo>
                        <a:cubicBezTo>
                          <a:pt x="182" y="288"/>
                          <a:pt x="182" y="289"/>
                          <a:pt x="182" y="289"/>
                        </a:cubicBezTo>
                        <a:cubicBezTo>
                          <a:pt x="182" y="291"/>
                          <a:pt x="181" y="291"/>
                          <a:pt x="180" y="292"/>
                        </a:cubicBezTo>
                        <a:cubicBezTo>
                          <a:pt x="180" y="292"/>
                          <a:pt x="181" y="293"/>
                          <a:pt x="181" y="294"/>
                        </a:cubicBezTo>
                        <a:cubicBezTo>
                          <a:pt x="182" y="296"/>
                          <a:pt x="184" y="300"/>
                          <a:pt x="183" y="305"/>
                        </a:cubicBezTo>
                        <a:cubicBezTo>
                          <a:pt x="182" y="307"/>
                          <a:pt x="182" y="310"/>
                          <a:pt x="182" y="310"/>
                        </a:cubicBezTo>
                        <a:cubicBezTo>
                          <a:pt x="182" y="311"/>
                          <a:pt x="183" y="311"/>
                          <a:pt x="187" y="311"/>
                        </a:cubicBezTo>
                        <a:cubicBezTo>
                          <a:pt x="191" y="311"/>
                          <a:pt x="193" y="312"/>
                          <a:pt x="194" y="313"/>
                        </a:cubicBezTo>
                        <a:cubicBezTo>
                          <a:pt x="194" y="313"/>
                          <a:pt x="195" y="313"/>
                          <a:pt x="195" y="313"/>
                        </a:cubicBezTo>
                        <a:cubicBezTo>
                          <a:pt x="195" y="313"/>
                          <a:pt x="195" y="313"/>
                          <a:pt x="195" y="313"/>
                        </a:cubicBezTo>
                        <a:cubicBezTo>
                          <a:pt x="196" y="312"/>
                          <a:pt x="197" y="312"/>
                          <a:pt x="197" y="312"/>
                        </a:cubicBezTo>
                        <a:cubicBezTo>
                          <a:pt x="202" y="312"/>
                          <a:pt x="206" y="321"/>
                          <a:pt x="206" y="323"/>
                        </a:cubicBezTo>
                        <a:cubicBezTo>
                          <a:pt x="207" y="327"/>
                          <a:pt x="209" y="332"/>
                          <a:pt x="210" y="334"/>
                        </a:cubicBezTo>
                        <a:cubicBezTo>
                          <a:pt x="210" y="334"/>
                          <a:pt x="210" y="334"/>
                          <a:pt x="210" y="334"/>
                        </a:cubicBezTo>
                        <a:cubicBezTo>
                          <a:pt x="212" y="333"/>
                          <a:pt x="214" y="332"/>
                          <a:pt x="217" y="332"/>
                        </a:cubicBezTo>
                        <a:cubicBezTo>
                          <a:pt x="218" y="332"/>
                          <a:pt x="219" y="332"/>
                          <a:pt x="220" y="332"/>
                        </a:cubicBezTo>
                        <a:cubicBezTo>
                          <a:pt x="220" y="333"/>
                          <a:pt x="221" y="333"/>
                          <a:pt x="221" y="333"/>
                        </a:cubicBezTo>
                        <a:cubicBezTo>
                          <a:pt x="224" y="336"/>
                          <a:pt x="222" y="342"/>
                          <a:pt x="221" y="348"/>
                        </a:cubicBezTo>
                        <a:cubicBezTo>
                          <a:pt x="221" y="349"/>
                          <a:pt x="220" y="351"/>
                          <a:pt x="220" y="352"/>
                        </a:cubicBezTo>
                        <a:cubicBezTo>
                          <a:pt x="220" y="352"/>
                          <a:pt x="220" y="352"/>
                          <a:pt x="220" y="352"/>
                        </a:cubicBezTo>
                        <a:cubicBezTo>
                          <a:pt x="224" y="352"/>
                          <a:pt x="226" y="353"/>
                          <a:pt x="226" y="353"/>
                        </a:cubicBezTo>
                        <a:cubicBezTo>
                          <a:pt x="230" y="355"/>
                          <a:pt x="230" y="371"/>
                          <a:pt x="229" y="373"/>
                        </a:cubicBezTo>
                        <a:cubicBezTo>
                          <a:pt x="228" y="375"/>
                          <a:pt x="226" y="376"/>
                          <a:pt x="221" y="378"/>
                        </a:cubicBezTo>
                        <a:cubicBezTo>
                          <a:pt x="219" y="379"/>
                          <a:pt x="216" y="380"/>
                          <a:pt x="215" y="381"/>
                        </a:cubicBezTo>
                        <a:cubicBezTo>
                          <a:pt x="211" y="384"/>
                          <a:pt x="201" y="394"/>
                          <a:pt x="196" y="401"/>
                        </a:cubicBezTo>
                        <a:cubicBezTo>
                          <a:pt x="195" y="403"/>
                          <a:pt x="194" y="404"/>
                          <a:pt x="193" y="405"/>
                        </a:cubicBezTo>
                        <a:cubicBezTo>
                          <a:pt x="193" y="405"/>
                          <a:pt x="193" y="406"/>
                          <a:pt x="193" y="406"/>
                        </a:cubicBezTo>
                        <a:cubicBezTo>
                          <a:pt x="192" y="407"/>
                          <a:pt x="191" y="408"/>
                          <a:pt x="190" y="409"/>
                        </a:cubicBezTo>
                        <a:cubicBezTo>
                          <a:pt x="190" y="409"/>
                          <a:pt x="190" y="409"/>
                          <a:pt x="190" y="409"/>
                        </a:cubicBezTo>
                        <a:cubicBezTo>
                          <a:pt x="190" y="409"/>
                          <a:pt x="190" y="409"/>
                          <a:pt x="190" y="409"/>
                        </a:cubicBezTo>
                        <a:cubicBezTo>
                          <a:pt x="190" y="409"/>
                          <a:pt x="190" y="409"/>
                          <a:pt x="190" y="409"/>
                        </a:cubicBezTo>
                        <a:cubicBezTo>
                          <a:pt x="190" y="409"/>
                          <a:pt x="190" y="409"/>
                          <a:pt x="190" y="409"/>
                        </a:cubicBezTo>
                        <a:cubicBezTo>
                          <a:pt x="191" y="409"/>
                          <a:pt x="191" y="409"/>
                          <a:pt x="191" y="409"/>
                        </a:cubicBezTo>
                        <a:cubicBezTo>
                          <a:pt x="191" y="409"/>
                          <a:pt x="191" y="409"/>
                          <a:pt x="191" y="409"/>
                        </a:cubicBezTo>
                        <a:cubicBezTo>
                          <a:pt x="193" y="410"/>
                          <a:pt x="195" y="410"/>
                          <a:pt x="198" y="413"/>
                        </a:cubicBezTo>
                        <a:cubicBezTo>
                          <a:pt x="198" y="413"/>
                          <a:pt x="198" y="414"/>
                          <a:pt x="199" y="414"/>
                        </a:cubicBezTo>
                        <a:cubicBezTo>
                          <a:pt x="201" y="417"/>
                          <a:pt x="202" y="419"/>
                          <a:pt x="203" y="420"/>
                        </a:cubicBezTo>
                        <a:cubicBezTo>
                          <a:pt x="203" y="419"/>
                          <a:pt x="205" y="418"/>
                          <a:pt x="207" y="418"/>
                        </a:cubicBezTo>
                        <a:cubicBezTo>
                          <a:pt x="208" y="418"/>
                          <a:pt x="209" y="419"/>
                          <a:pt x="210" y="420"/>
                        </a:cubicBezTo>
                        <a:cubicBezTo>
                          <a:pt x="212" y="423"/>
                          <a:pt x="215" y="425"/>
                          <a:pt x="218" y="427"/>
                        </a:cubicBezTo>
                        <a:cubicBezTo>
                          <a:pt x="220" y="428"/>
                          <a:pt x="222" y="429"/>
                          <a:pt x="223" y="430"/>
                        </a:cubicBezTo>
                        <a:cubicBezTo>
                          <a:pt x="223" y="430"/>
                          <a:pt x="224" y="431"/>
                          <a:pt x="225" y="431"/>
                        </a:cubicBezTo>
                        <a:cubicBezTo>
                          <a:pt x="227" y="433"/>
                          <a:pt x="231" y="435"/>
                          <a:pt x="231" y="440"/>
                        </a:cubicBezTo>
                        <a:cubicBezTo>
                          <a:pt x="231" y="441"/>
                          <a:pt x="231" y="442"/>
                          <a:pt x="231" y="443"/>
                        </a:cubicBezTo>
                        <a:cubicBezTo>
                          <a:pt x="231" y="444"/>
                          <a:pt x="231" y="445"/>
                          <a:pt x="231" y="445"/>
                        </a:cubicBezTo>
                        <a:cubicBezTo>
                          <a:pt x="231" y="446"/>
                          <a:pt x="231" y="446"/>
                          <a:pt x="231" y="446"/>
                        </a:cubicBezTo>
                        <a:cubicBezTo>
                          <a:pt x="230" y="447"/>
                          <a:pt x="230" y="447"/>
                          <a:pt x="230" y="448"/>
                        </a:cubicBezTo>
                        <a:cubicBezTo>
                          <a:pt x="230" y="448"/>
                          <a:pt x="230" y="448"/>
                          <a:pt x="230" y="448"/>
                        </a:cubicBezTo>
                        <a:cubicBezTo>
                          <a:pt x="230" y="449"/>
                          <a:pt x="230" y="450"/>
                          <a:pt x="231" y="450"/>
                        </a:cubicBezTo>
                        <a:cubicBezTo>
                          <a:pt x="231" y="451"/>
                          <a:pt x="231" y="451"/>
                          <a:pt x="231" y="451"/>
                        </a:cubicBezTo>
                        <a:cubicBezTo>
                          <a:pt x="231" y="452"/>
                          <a:pt x="231" y="452"/>
                          <a:pt x="231" y="453"/>
                        </a:cubicBezTo>
                        <a:cubicBezTo>
                          <a:pt x="231" y="453"/>
                          <a:pt x="231" y="453"/>
                          <a:pt x="231" y="453"/>
                        </a:cubicBezTo>
                        <a:cubicBezTo>
                          <a:pt x="232" y="452"/>
                          <a:pt x="233" y="451"/>
                          <a:pt x="234" y="450"/>
                        </a:cubicBezTo>
                        <a:cubicBezTo>
                          <a:pt x="238" y="447"/>
                          <a:pt x="239" y="445"/>
                          <a:pt x="240" y="442"/>
                        </a:cubicBezTo>
                        <a:cubicBezTo>
                          <a:pt x="240" y="441"/>
                          <a:pt x="241" y="439"/>
                          <a:pt x="242" y="437"/>
                        </a:cubicBezTo>
                        <a:cubicBezTo>
                          <a:pt x="243" y="435"/>
                          <a:pt x="244" y="433"/>
                          <a:pt x="244" y="432"/>
                        </a:cubicBezTo>
                        <a:cubicBezTo>
                          <a:pt x="244" y="429"/>
                          <a:pt x="245" y="426"/>
                          <a:pt x="249" y="423"/>
                        </a:cubicBezTo>
                        <a:cubicBezTo>
                          <a:pt x="250" y="421"/>
                          <a:pt x="250" y="420"/>
                          <a:pt x="250" y="418"/>
                        </a:cubicBezTo>
                        <a:cubicBezTo>
                          <a:pt x="250" y="416"/>
                          <a:pt x="250" y="413"/>
                          <a:pt x="255" y="410"/>
                        </a:cubicBezTo>
                        <a:cubicBezTo>
                          <a:pt x="259" y="409"/>
                          <a:pt x="261" y="409"/>
                          <a:pt x="262" y="411"/>
                        </a:cubicBezTo>
                        <a:cubicBezTo>
                          <a:pt x="264" y="414"/>
                          <a:pt x="262" y="418"/>
                          <a:pt x="260" y="421"/>
                        </a:cubicBezTo>
                        <a:cubicBezTo>
                          <a:pt x="263" y="417"/>
                          <a:pt x="265" y="412"/>
                          <a:pt x="268" y="407"/>
                        </a:cubicBezTo>
                        <a:cubicBezTo>
                          <a:pt x="268" y="406"/>
                          <a:pt x="269" y="405"/>
                          <a:pt x="270" y="403"/>
                        </a:cubicBezTo>
                        <a:cubicBezTo>
                          <a:pt x="274" y="395"/>
                          <a:pt x="278" y="391"/>
                          <a:pt x="282" y="390"/>
                        </a:cubicBezTo>
                        <a:cubicBezTo>
                          <a:pt x="283" y="390"/>
                          <a:pt x="285" y="387"/>
                          <a:pt x="284" y="376"/>
                        </a:cubicBezTo>
                        <a:cubicBezTo>
                          <a:pt x="284" y="374"/>
                          <a:pt x="284" y="373"/>
                          <a:pt x="283" y="371"/>
                        </a:cubicBezTo>
                        <a:cubicBezTo>
                          <a:pt x="283" y="366"/>
                          <a:pt x="282" y="362"/>
                          <a:pt x="284" y="358"/>
                        </a:cubicBezTo>
                        <a:cubicBezTo>
                          <a:pt x="285" y="357"/>
                          <a:pt x="286" y="355"/>
                          <a:pt x="286" y="354"/>
                        </a:cubicBezTo>
                        <a:cubicBezTo>
                          <a:pt x="286" y="352"/>
                          <a:pt x="286" y="349"/>
                          <a:pt x="290" y="349"/>
                        </a:cubicBezTo>
                        <a:cubicBezTo>
                          <a:pt x="292" y="349"/>
                          <a:pt x="298" y="343"/>
                          <a:pt x="302" y="339"/>
                        </a:cubicBezTo>
                        <a:cubicBezTo>
                          <a:pt x="308" y="333"/>
                          <a:pt x="312" y="332"/>
                          <a:pt x="318" y="332"/>
                        </a:cubicBezTo>
                        <a:cubicBezTo>
                          <a:pt x="320" y="332"/>
                          <a:pt x="321" y="331"/>
                          <a:pt x="321" y="331"/>
                        </a:cubicBezTo>
                        <a:cubicBezTo>
                          <a:pt x="321" y="330"/>
                          <a:pt x="322" y="329"/>
                          <a:pt x="324" y="328"/>
                        </a:cubicBezTo>
                        <a:cubicBezTo>
                          <a:pt x="327" y="328"/>
                          <a:pt x="329" y="326"/>
                          <a:pt x="330" y="324"/>
                        </a:cubicBezTo>
                        <a:cubicBezTo>
                          <a:pt x="331" y="323"/>
                          <a:pt x="332" y="323"/>
                          <a:pt x="332" y="322"/>
                        </a:cubicBezTo>
                        <a:cubicBezTo>
                          <a:pt x="333" y="321"/>
                          <a:pt x="335" y="320"/>
                          <a:pt x="338" y="320"/>
                        </a:cubicBezTo>
                        <a:cubicBezTo>
                          <a:pt x="340" y="320"/>
                          <a:pt x="343" y="321"/>
                          <a:pt x="345" y="321"/>
                        </a:cubicBezTo>
                        <a:cubicBezTo>
                          <a:pt x="348" y="321"/>
                          <a:pt x="350" y="322"/>
                          <a:pt x="352" y="322"/>
                        </a:cubicBezTo>
                        <a:cubicBezTo>
                          <a:pt x="356" y="322"/>
                          <a:pt x="356" y="322"/>
                          <a:pt x="356" y="322"/>
                        </a:cubicBezTo>
                        <a:cubicBezTo>
                          <a:pt x="360" y="322"/>
                          <a:pt x="360" y="321"/>
                          <a:pt x="360" y="320"/>
                        </a:cubicBezTo>
                        <a:cubicBezTo>
                          <a:pt x="360" y="316"/>
                          <a:pt x="364" y="312"/>
                          <a:pt x="369" y="312"/>
                        </a:cubicBezTo>
                        <a:cubicBezTo>
                          <a:pt x="371" y="312"/>
                          <a:pt x="372" y="312"/>
                          <a:pt x="372" y="308"/>
                        </a:cubicBezTo>
                        <a:cubicBezTo>
                          <a:pt x="372" y="302"/>
                          <a:pt x="373" y="299"/>
                          <a:pt x="377" y="296"/>
                        </a:cubicBezTo>
                        <a:cubicBezTo>
                          <a:pt x="379" y="295"/>
                          <a:pt x="379" y="292"/>
                          <a:pt x="380" y="289"/>
                        </a:cubicBezTo>
                        <a:cubicBezTo>
                          <a:pt x="380" y="288"/>
                          <a:pt x="381" y="287"/>
                          <a:pt x="381" y="286"/>
                        </a:cubicBezTo>
                        <a:cubicBezTo>
                          <a:pt x="381" y="284"/>
                          <a:pt x="383" y="283"/>
                          <a:pt x="384" y="283"/>
                        </a:cubicBezTo>
                        <a:cubicBezTo>
                          <a:pt x="385" y="282"/>
                          <a:pt x="385" y="282"/>
                          <a:pt x="385" y="281"/>
                        </a:cubicBezTo>
                        <a:cubicBezTo>
                          <a:pt x="385" y="278"/>
                          <a:pt x="385" y="276"/>
                          <a:pt x="386" y="273"/>
                        </a:cubicBezTo>
                        <a:cubicBezTo>
                          <a:pt x="386" y="271"/>
                          <a:pt x="387" y="269"/>
                          <a:pt x="387" y="267"/>
                        </a:cubicBezTo>
                        <a:cubicBezTo>
                          <a:pt x="387" y="264"/>
                          <a:pt x="389" y="262"/>
                          <a:pt x="391" y="262"/>
                        </a:cubicBezTo>
                        <a:cubicBezTo>
                          <a:pt x="392" y="261"/>
                          <a:pt x="392" y="261"/>
                          <a:pt x="393" y="260"/>
                        </a:cubicBezTo>
                        <a:cubicBezTo>
                          <a:pt x="393" y="260"/>
                          <a:pt x="393" y="259"/>
                          <a:pt x="393" y="257"/>
                        </a:cubicBezTo>
                        <a:cubicBezTo>
                          <a:pt x="392" y="255"/>
                          <a:pt x="392" y="251"/>
                          <a:pt x="394" y="246"/>
                        </a:cubicBezTo>
                        <a:cubicBezTo>
                          <a:pt x="395" y="242"/>
                          <a:pt x="395" y="237"/>
                          <a:pt x="394" y="232"/>
                        </a:cubicBezTo>
                        <a:cubicBezTo>
                          <a:pt x="394" y="230"/>
                          <a:pt x="394" y="228"/>
                          <a:pt x="394" y="225"/>
                        </a:cubicBezTo>
                        <a:cubicBezTo>
                          <a:pt x="394" y="217"/>
                          <a:pt x="394" y="210"/>
                          <a:pt x="397" y="207"/>
                        </a:cubicBezTo>
                        <a:cubicBezTo>
                          <a:pt x="397" y="207"/>
                          <a:pt x="397" y="207"/>
                          <a:pt x="397" y="206"/>
                        </a:cubicBezTo>
                        <a:cubicBezTo>
                          <a:pt x="397" y="206"/>
                          <a:pt x="397" y="206"/>
                          <a:pt x="397" y="206"/>
                        </a:cubicBezTo>
                        <a:cubicBezTo>
                          <a:pt x="395" y="205"/>
                          <a:pt x="394" y="204"/>
                          <a:pt x="395" y="202"/>
                        </a:cubicBezTo>
                        <a:cubicBezTo>
                          <a:pt x="395" y="200"/>
                          <a:pt x="398" y="198"/>
                          <a:pt x="400" y="199"/>
                        </a:cubicBezTo>
                        <a:cubicBezTo>
                          <a:pt x="401" y="199"/>
                          <a:pt x="402" y="200"/>
                          <a:pt x="402" y="201"/>
                        </a:cubicBezTo>
                        <a:cubicBezTo>
                          <a:pt x="403" y="201"/>
                          <a:pt x="404" y="202"/>
                          <a:pt x="405" y="201"/>
                        </a:cubicBezTo>
                        <a:cubicBezTo>
                          <a:pt x="408" y="200"/>
                          <a:pt x="411" y="193"/>
                          <a:pt x="413" y="187"/>
                        </a:cubicBezTo>
                        <a:cubicBezTo>
                          <a:pt x="414" y="185"/>
                          <a:pt x="414" y="185"/>
                          <a:pt x="414" y="185"/>
                        </a:cubicBezTo>
                        <a:cubicBezTo>
                          <a:pt x="416" y="178"/>
                          <a:pt x="420" y="177"/>
                          <a:pt x="423" y="176"/>
                        </a:cubicBezTo>
                        <a:cubicBezTo>
                          <a:pt x="424" y="176"/>
                          <a:pt x="425" y="176"/>
                          <a:pt x="425" y="176"/>
                        </a:cubicBezTo>
                        <a:cubicBezTo>
                          <a:pt x="428" y="174"/>
                          <a:pt x="435" y="167"/>
                          <a:pt x="440" y="154"/>
                        </a:cubicBezTo>
                        <a:cubicBezTo>
                          <a:pt x="444" y="145"/>
                          <a:pt x="441" y="135"/>
                          <a:pt x="439" y="128"/>
                        </a:cubicBezTo>
                        <a:cubicBezTo>
                          <a:pt x="438" y="126"/>
                          <a:pt x="438" y="124"/>
                          <a:pt x="438" y="123"/>
                        </a:cubicBezTo>
                        <a:cubicBezTo>
                          <a:pt x="436" y="118"/>
                          <a:pt x="435" y="118"/>
                          <a:pt x="434" y="118"/>
                        </a:cubicBezTo>
                        <a:cubicBezTo>
                          <a:pt x="433" y="118"/>
                          <a:pt x="433" y="118"/>
                          <a:pt x="432" y="118"/>
                        </a:cubicBezTo>
                        <a:cubicBezTo>
                          <a:pt x="431" y="118"/>
                          <a:pt x="431" y="118"/>
                          <a:pt x="430" y="118"/>
                        </a:cubicBezTo>
                        <a:cubicBezTo>
                          <a:pt x="430" y="118"/>
                          <a:pt x="429" y="118"/>
                          <a:pt x="429" y="118"/>
                        </a:cubicBezTo>
                        <a:cubicBezTo>
                          <a:pt x="420" y="118"/>
                          <a:pt x="411" y="113"/>
                          <a:pt x="401" y="103"/>
                        </a:cubicBezTo>
                        <a:cubicBezTo>
                          <a:pt x="395" y="95"/>
                          <a:pt x="387" y="92"/>
                          <a:pt x="379" y="92"/>
                        </a:cubicBezTo>
                        <a:cubicBezTo>
                          <a:pt x="376" y="92"/>
                          <a:pt x="374" y="92"/>
                          <a:pt x="370" y="93"/>
                        </a:cubicBezTo>
                        <a:cubicBezTo>
                          <a:pt x="369" y="93"/>
                          <a:pt x="368" y="94"/>
                          <a:pt x="366" y="94"/>
                        </a:cubicBezTo>
                        <a:cubicBezTo>
                          <a:pt x="361" y="94"/>
                          <a:pt x="357" y="92"/>
                          <a:pt x="353" y="90"/>
                        </a:cubicBezTo>
                        <a:cubicBezTo>
                          <a:pt x="351" y="89"/>
                          <a:pt x="349" y="88"/>
                          <a:pt x="347" y="88"/>
                        </a:cubicBezTo>
                        <a:cubicBezTo>
                          <a:pt x="345" y="87"/>
                          <a:pt x="341" y="90"/>
                          <a:pt x="339" y="92"/>
                        </a:cubicBezTo>
                        <a:cubicBezTo>
                          <a:pt x="337" y="93"/>
                          <a:pt x="335" y="94"/>
                          <a:pt x="334" y="95"/>
                        </a:cubicBezTo>
                        <a:cubicBezTo>
                          <a:pt x="332" y="96"/>
                          <a:pt x="331" y="95"/>
                          <a:pt x="330" y="94"/>
                        </a:cubicBezTo>
                        <a:cubicBezTo>
                          <a:pt x="329" y="93"/>
                          <a:pt x="330" y="91"/>
                          <a:pt x="331" y="88"/>
                        </a:cubicBezTo>
                        <a:cubicBezTo>
                          <a:pt x="332" y="86"/>
                          <a:pt x="333" y="84"/>
                          <a:pt x="333" y="82"/>
                        </a:cubicBezTo>
                        <a:cubicBezTo>
                          <a:pt x="333" y="82"/>
                          <a:pt x="333" y="78"/>
                          <a:pt x="308" y="68"/>
                        </a:cubicBezTo>
                        <a:cubicBezTo>
                          <a:pt x="304" y="67"/>
                          <a:pt x="301" y="66"/>
                          <a:pt x="299" y="66"/>
                        </a:cubicBezTo>
                        <a:cubicBezTo>
                          <a:pt x="296" y="66"/>
                          <a:pt x="294" y="68"/>
                          <a:pt x="294" y="71"/>
                        </a:cubicBezTo>
                        <a:cubicBezTo>
                          <a:pt x="294" y="75"/>
                          <a:pt x="293" y="76"/>
                          <a:pt x="291" y="76"/>
                        </a:cubicBezTo>
                        <a:cubicBezTo>
                          <a:pt x="290" y="76"/>
                          <a:pt x="290" y="76"/>
                          <a:pt x="289" y="76"/>
                        </a:cubicBezTo>
                        <a:cubicBezTo>
                          <a:pt x="289" y="76"/>
                          <a:pt x="288" y="76"/>
                          <a:pt x="288" y="76"/>
                        </a:cubicBezTo>
                        <a:cubicBezTo>
                          <a:pt x="287" y="76"/>
                          <a:pt x="286" y="77"/>
                          <a:pt x="286" y="78"/>
                        </a:cubicBezTo>
                        <a:cubicBezTo>
                          <a:pt x="284" y="83"/>
                          <a:pt x="281" y="83"/>
                          <a:pt x="279" y="83"/>
                        </a:cubicBezTo>
                        <a:cubicBezTo>
                          <a:pt x="277" y="83"/>
                          <a:pt x="276" y="82"/>
                          <a:pt x="275" y="80"/>
                        </a:cubicBezTo>
                        <a:cubicBezTo>
                          <a:pt x="275" y="79"/>
                          <a:pt x="275" y="77"/>
                          <a:pt x="277" y="75"/>
                        </a:cubicBezTo>
                        <a:cubicBezTo>
                          <a:pt x="281" y="73"/>
                          <a:pt x="285" y="68"/>
                          <a:pt x="286" y="64"/>
                        </a:cubicBezTo>
                        <a:cubicBezTo>
                          <a:pt x="286" y="62"/>
                          <a:pt x="279" y="59"/>
                          <a:pt x="271" y="59"/>
                        </a:cubicBezTo>
                        <a:cubicBezTo>
                          <a:pt x="269" y="59"/>
                          <a:pt x="267" y="60"/>
                          <a:pt x="266" y="60"/>
                        </a:cubicBezTo>
                        <a:cubicBezTo>
                          <a:pt x="264" y="61"/>
                          <a:pt x="264" y="62"/>
                          <a:pt x="263" y="65"/>
                        </a:cubicBezTo>
                        <a:cubicBezTo>
                          <a:pt x="263" y="67"/>
                          <a:pt x="262" y="69"/>
                          <a:pt x="260" y="69"/>
                        </a:cubicBezTo>
                        <a:cubicBezTo>
                          <a:pt x="259" y="69"/>
                          <a:pt x="258" y="69"/>
                          <a:pt x="257" y="69"/>
                        </a:cubicBezTo>
                        <a:cubicBezTo>
                          <a:pt x="255" y="67"/>
                          <a:pt x="253" y="64"/>
                          <a:pt x="254" y="62"/>
                        </a:cubicBezTo>
                        <a:cubicBezTo>
                          <a:pt x="255" y="58"/>
                          <a:pt x="258" y="56"/>
                          <a:pt x="261" y="56"/>
                        </a:cubicBezTo>
                        <a:cubicBezTo>
                          <a:pt x="261" y="56"/>
                          <a:pt x="261" y="56"/>
                          <a:pt x="261" y="56"/>
                        </a:cubicBezTo>
                        <a:cubicBezTo>
                          <a:pt x="263" y="56"/>
                          <a:pt x="266" y="52"/>
                          <a:pt x="271" y="43"/>
                        </a:cubicBezTo>
                        <a:cubicBezTo>
                          <a:pt x="272" y="41"/>
                          <a:pt x="271" y="40"/>
                          <a:pt x="267" y="37"/>
                        </a:cubicBezTo>
                        <a:cubicBezTo>
                          <a:pt x="265" y="36"/>
                          <a:pt x="263" y="35"/>
                          <a:pt x="262" y="33"/>
                        </a:cubicBezTo>
                        <a:cubicBezTo>
                          <a:pt x="259" y="30"/>
                          <a:pt x="258" y="25"/>
                          <a:pt x="257" y="21"/>
                        </a:cubicBezTo>
                        <a:cubicBezTo>
                          <a:pt x="257" y="18"/>
                          <a:pt x="256" y="15"/>
                          <a:pt x="255" y="13"/>
                        </a:cubicBezTo>
                        <a:cubicBezTo>
                          <a:pt x="255" y="13"/>
                          <a:pt x="255" y="13"/>
                          <a:pt x="255" y="13"/>
                        </a:cubicBezTo>
                        <a:cubicBezTo>
                          <a:pt x="255" y="13"/>
                          <a:pt x="254" y="14"/>
                          <a:pt x="254" y="14"/>
                        </a:cubicBezTo>
                        <a:cubicBezTo>
                          <a:pt x="254" y="14"/>
                          <a:pt x="253" y="15"/>
                          <a:pt x="253" y="15"/>
                        </a:cubicBezTo>
                        <a:cubicBezTo>
                          <a:pt x="253" y="15"/>
                          <a:pt x="252" y="16"/>
                          <a:pt x="252" y="16"/>
                        </a:cubicBezTo>
                        <a:cubicBezTo>
                          <a:pt x="252" y="16"/>
                          <a:pt x="251" y="17"/>
                          <a:pt x="251" y="17"/>
                        </a:cubicBezTo>
                        <a:cubicBezTo>
                          <a:pt x="251" y="18"/>
                          <a:pt x="250" y="18"/>
                          <a:pt x="250" y="18"/>
                        </a:cubicBezTo>
                        <a:cubicBezTo>
                          <a:pt x="250" y="19"/>
                          <a:pt x="250" y="19"/>
                          <a:pt x="249" y="19"/>
                        </a:cubicBezTo>
                        <a:cubicBezTo>
                          <a:pt x="249" y="20"/>
                          <a:pt x="249" y="20"/>
                          <a:pt x="248" y="20"/>
                        </a:cubicBezTo>
                        <a:cubicBezTo>
                          <a:pt x="248" y="21"/>
                          <a:pt x="248" y="21"/>
                          <a:pt x="248" y="22"/>
                        </a:cubicBezTo>
                        <a:cubicBezTo>
                          <a:pt x="247" y="22"/>
                          <a:pt x="247" y="22"/>
                          <a:pt x="247" y="23"/>
                        </a:cubicBezTo>
                        <a:cubicBezTo>
                          <a:pt x="247" y="23"/>
                          <a:pt x="246" y="23"/>
                          <a:pt x="246" y="24"/>
                        </a:cubicBezTo>
                        <a:cubicBezTo>
                          <a:pt x="246" y="24"/>
                          <a:pt x="246" y="24"/>
                          <a:pt x="246" y="25"/>
                        </a:cubicBezTo>
                        <a:cubicBezTo>
                          <a:pt x="245" y="25"/>
                          <a:pt x="245" y="26"/>
                          <a:pt x="245" y="26"/>
                        </a:cubicBezTo>
                        <a:cubicBezTo>
                          <a:pt x="245" y="26"/>
                          <a:pt x="245" y="27"/>
                          <a:pt x="244" y="27"/>
                        </a:cubicBezTo>
                        <a:cubicBezTo>
                          <a:pt x="244" y="27"/>
                          <a:pt x="244" y="28"/>
                          <a:pt x="244" y="29"/>
                        </a:cubicBezTo>
                        <a:cubicBezTo>
                          <a:pt x="242" y="33"/>
                          <a:pt x="240" y="34"/>
                          <a:pt x="237" y="34"/>
                        </a:cubicBezTo>
                        <a:cubicBezTo>
                          <a:pt x="234" y="34"/>
                          <a:pt x="234" y="34"/>
                          <a:pt x="234" y="34"/>
                        </a:cubicBezTo>
                        <a:cubicBezTo>
                          <a:pt x="233" y="34"/>
                          <a:pt x="232" y="34"/>
                          <a:pt x="230" y="35"/>
                        </a:cubicBezTo>
                        <a:cubicBezTo>
                          <a:pt x="230" y="35"/>
                          <a:pt x="229" y="35"/>
                          <a:pt x="228" y="36"/>
                        </a:cubicBezTo>
                        <a:cubicBezTo>
                          <a:pt x="228" y="36"/>
                          <a:pt x="228" y="36"/>
                          <a:pt x="227" y="36"/>
                        </a:cubicBezTo>
                        <a:cubicBezTo>
                          <a:pt x="227" y="36"/>
                          <a:pt x="226" y="36"/>
                          <a:pt x="226" y="36"/>
                        </a:cubicBezTo>
                        <a:cubicBezTo>
                          <a:pt x="226" y="36"/>
                          <a:pt x="226" y="36"/>
                          <a:pt x="226" y="36"/>
                        </a:cubicBezTo>
                        <a:cubicBezTo>
                          <a:pt x="226" y="36"/>
                          <a:pt x="225" y="36"/>
                          <a:pt x="225" y="36"/>
                        </a:cubicBezTo>
                        <a:cubicBezTo>
                          <a:pt x="225" y="36"/>
                          <a:pt x="224" y="36"/>
                          <a:pt x="224" y="36"/>
                        </a:cubicBezTo>
                        <a:cubicBezTo>
                          <a:pt x="224" y="36"/>
                          <a:pt x="223" y="35"/>
                          <a:pt x="223" y="35"/>
                        </a:cubicBezTo>
                        <a:cubicBezTo>
                          <a:pt x="223" y="35"/>
                          <a:pt x="222" y="35"/>
                          <a:pt x="222" y="35"/>
                        </a:cubicBezTo>
                        <a:cubicBezTo>
                          <a:pt x="222" y="35"/>
                          <a:pt x="222" y="35"/>
                          <a:pt x="221" y="35"/>
                        </a:cubicBezTo>
                        <a:cubicBezTo>
                          <a:pt x="221" y="35"/>
                          <a:pt x="221" y="34"/>
                          <a:pt x="220" y="3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57" name="Freeform 1858">
                    <a:extLst>
                      <a:ext uri="{FF2B5EF4-FFF2-40B4-BE49-F238E27FC236}">
                        <a16:creationId xmlns="" xmlns:a16="http://schemas.microsoft.com/office/drawing/2014/main" id="{6022F90C-A44F-4E4F-B763-B9902534F84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78" y="2195"/>
                    <a:ext cx="50" cy="54"/>
                  </a:xfrm>
                  <a:custGeom>
                    <a:gdLst>
                      <a:gd name="T0" fmla="*/ 7 w 52"/>
                      <a:gd name="T1" fmla="*/ 4 h 56"/>
                      <a:gd name="T2" fmla="*/ 7 w 52"/>
                      <a:gd name="T3" fmla="*/ 5 h 56"/>
                      <a:gd name="T4" fmla="*/ 7 w 52"/>
                      <a:gd name="T5" fmla="*/ 5 h 56"/>
                      <a:gd name="T6" fmla="*/ 5 w 52"/>
                      <a:gd name="T7" fmla="*/ 13 h 56"/>
                      <a:gd name="T8" fmla="*/ 3 w 52"/>
                      <a:gd name="T9" fmla="*/ 25 h 56"/>
                      <a:gd name="T10" fmla="*/ 1 w 52"/>
                      <a:gd name="T11" fmla="*/ 34 h 56"/>
                      <a:gd name="T12" fmla="*/ 0 w 52"/>
                      <a:gd name="T13" fmla="*/ 40 h 56"/>
                      <a:gd name="T14" fmla="*/ 1 w 52"/>
                      <a:gd name="T15" fmla="*/ 44 h 56"/>
                      <a:gd name="T16" fmla="*/ 3 w 52"/>
                      <a:gd name="T17" fmla="*/ 45 h 56"/>
                      <a:gd name="T18" fmla="*/ 3 w 52"/>
                      <a:gd name="T19" fmla="*/ 46 h 56"/>
                      <a:gd name="T20" fmla="*/ 3 w 52"/>
                      <a:gd name="T21" fmla="*/ 46 h 56"/>
                      <a:gd name="T22" fmla="*/ 3 w 52"/>
                      <a:gd name="T23" fmla="*/ 47 h 56"/>
                      <a:gd name="T24" fmla="*/ 3 w 52"/>
                      <a:gd name="T25" fmla="*/ 48 h 56"/>
                      <a:gd name="T26" fmla="*/ 3 w 52"/>
                      <a:gd name="T27" fmla="*/ 49 h 56"/>
                      <a:gd name="T28" fmla="*/ 3 w 52"/>
                      <a:gd name="T29" fmla="*/ 50 h 56"/>
                      <a:gd name="T30" fmla="*/ 3 w 52"/>
                      <a:gd name="T31" fmla="*/ 50 h 56"/>
                      <a:gd name="T32" fmla="*/ 4 w 52"/>
                      <a:gd name="T33" fmla="*/ 51 h 56"/>
                      <a:gd name="T34" fmla="*/ 6 w 52"/>
                      <a:gd name="T35" fmla="*/ 51 h 56"/>
                      <a:gd name="T36" fmla="*/ 20 w 52"/>
                      <a:gd name="T37" fmla="*/ 55 h 56"/>
                      <a:gd name="T38" fmla="*/ 23 w 52"/>
                      <a:gd name="T39" fmla="*/ 56 h 56"/>
                      <a:gd name="T40" fmla="*/ 23 w 52"/>
                      <a:gd name="T41" fmla="*/ 56 h 56"/>
                      <a:gd name="T42" fmla="*/ 28 w 52"/>
                      <a:gd name="T43" fmla="*/ 55 h 56"/>
                      <a:gd name="T44" fmla="*/ 35 w 52"/>
                      <a:gd name="T45" fmla="*/ 55 h 56"/>
                      <a:gd name="T46" fmla="*/ 35 w 52"/>
                      <a:gd name="T47" fmla="*/ 55 h 56"/>
                      <a:gd name="T48" fmla="*/ 44 w 52"/>
                      <a:gd name="T49" fmla="*/ 53 h 56"/>
                      <a:gd name="T50" fmla="*/ 50 w 52"/>
                      <a:gd name="T51" fmla="*/ 46 h 56"/>
                      <a:gd name="T52" fmla="*/ 52 w 52"/>
                      <a:gd name="T53" fmla="*/ 44 h 56"/>
                      <a:gd name="T54" fmla="*/ 52 w 52"/>
                      <a:gd name="T55" fmla="*/ 44 h 56"/>
                      <a:gd name="T56" fmla="*/ 51 w 52"/>
                      <a:gd name="T57" fmla="*/ 40 h 56"/>
                      <a:gd name="T58" fmla="*/ 51 w 52"/>
                      <a:gd name="T59" fmla="*/ 40 h 56"/>
                      <a:gd name="T60" fmla="*/ 50 w 52"/>
                      <a:gd name="T61" fmla="*/ 37 h 56"/>
                      <a:gd name="T62" fmla="*/ 50 w 52"/>
                      <a:gd name="T63" fmla="*/ 36 h 56"/>
                      <a:gd name="T64" fmla="*/ 51 w 52"/>
                      <a:gd name="T65" fmla="*/ 33 h 56"/>
                      <a:gd name="T66" fmla="*/ 51 w 52"/>
                      <a:gd name="T67" fmla="*/ 33 h 56"/>
                      <a:gd name="T68" fmla="*/ 51 w 52"/>
                      <a:gd name="T69" fmla="*/ 30 h 56"/>
                      <a:gd name="T70" fmla="*/ 51 w 52"/>
                      <a:gd name="T71" fmla="*/ 27 h 56"/>
                      <a:gd name="T72" fmla="*/ 47 w 52"/>
                      <a:gd name="T73" fmla="*/ 22 h 56"/>
                      <a:gd name="T74" fmla="*/ 44 w 52"/>
                      <a:gd name="T75" fmla="*/ 19 h 56"/>
                      <a:gd name="T76" fmla="*/ 40 w 52"/>
                      <a:gd name="T77" fmla="*/ 17 h 56"/>
                      <a:gd name="T78" fmla="*/ 31 w 52"/>
                      <a:gd name="T79" fmla="*/ 10 h 56"/>
                      <a:gd name="T80" fmla="*/ 30 w 52"/>
                      <a:gd name="T81" fmla="*/ 9 h 56"/>
                      <a:gd name="T82" fmla="*/ 29 w 52"/>
                      <a:gd name="T83" fmla="*/ 10 h 56"/>
                      <a:gd name="T84" fmla="*/ 27 w 52"/>
                      <a:gd name="T85" fmla="*/ 12 h 56"/>
                      <a:gd name="T86" fmla="*/ 26 w 52"/>
                      <a:gd name="T87" fmla="*/ 12 h 56"/>
                      <a:gd name="T88" fmla="*/ 23 w 52"/>
                      <a:gd name="T89" fmla="*/ 9 h 56"/>
                      <a:gd name="T90" fmla="*/ 20 w 52"/>
                      <a:gd name="T91" fmla="*/ 4 h 56"/>
                      <a:gd name="T92" fmla="*/ 12 w 52"/>
                      <a:gd name="T93" fmla="*/ 1 h 56"/>
                      <a:gd name="T94" fmla="*/ 11 w 52"/>
                      <a:gd name="T95" fmla="*/ 1 h 56"/>
                      <a:gd name="T96" fmla="*/ 10 w 52"/>
                      <a:gd name="T97" fmla="*/ 1 h 56"/>
                      <a:gd name="T98" fmla="*/ 9 w 52"/>
                      <a:gd name="T99" fmla="*/ 1 h 56"/>
                      <a:gd name="T100" fmla="*/ 7 w 52"/>
                      <a:gd name="T101" fmla="*/ 4 h 5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52" h="56">
                        <a:moveTo>
                          <a:pt x="7" y="4"/>
                        </a:moveTo>
                        <a:cubicBezTo>
                          <a:pt x="7" y="4"/>
                          <a:pt x="7" y="4"/>
                          <a:pt x="7" y="5"/>
                        </a:cubicBezTo>
                        <a:cubicBezTo>
                          <a:pt x="7" y="5"/>
                          <a:pt x="7" y="5"/>
                          <a:pt x="7" y="5"/>
                        </a:cubicBezTo>
                        <a:cubicBezTo>
                          <a:pt x="7" y="8"/>
                          <a:pt x="6" y="10"/>
                          <a:pt x="5" y="13"/>
                        </a:cubicBezTo>
                        <a:cubicBezTo>
                          <a:pt x="4" y="16"/>
                          <a:pt x="3" y="20"/>
                          <a:pt x="3" y="25"/>
                        </a:cubicBezTo>
                        <a:cubicBezTo>
                          <a:pt x="3" y="30"/>
                          <a:pt x="2" y="32"/>
                          <a:pt x="1" y="34"/>
                        </a:cubicBezTo>
                        <a:cubicBezTo>
                          <a:pt x="1" y="35"/>
                          <a:pt x="0" y="37"/>
                          <a:pt x="0" y="40"/>
                        </a:cubicBezTo>
                        <a:cubicBezTo>
                          <a:pt x="0" y="43"/>
                          <a:pt x="1" y="44"/>
                          <a:pt x="1" y="44"/>
                        </a:cubicBezTo>
                        <a:cubicBezTo>
                          <a:pt x="2" y="44"/>
                          <a:pt x="2" y="44"/>
                          <a:pt x="3" y="45"/>
                        </a:cubicBezTo>
                        <a:cubicBezTo>
                          <a:pt x="3" y="45"/>
                          <a:pt x="3" y="45"/>
                          <a:pt x="3" y="46"/>
                        </a:cubicBezTo>
                        <a:cubicBezTo>
                          <a:pt x="3" y="46"/>
                          <a:pt x="3" y="46"/>
                          <a:pt x="3" y="46"/>
                        </a:cubicBezTo>
                        <a:cubicBezTo>
                          <a:pt x="3" y="46"/>
                          <a:pt x="3" y="47"/>
                          <a:pt x="3" y="47"/>
                        </a:cubicBezTo>
                        <a:cubicBezTo>
                          <a:pt x="3" y="47"/>
                          <a:pt x="3" y="48"/>
                          <a:pt x="3" y="48"/>
                        </a:cubicBezTo>
                        <a:cubicBezTo>
                          <a:pt x="3" y="48"/>
                          <a:pt x="3" y="48"/>
                          <a:pt x="3" y="49"/>
                        </a:cubicBezTo>
                        <a:cubicBezTo>
                          <a:pt x="3" y="49"/>
                          <a:pt x="3" y="49"/>
                          <a:pt x="3" y="50"/>
                        </a:cubicBezTo>
                        <a:cubicBezTo>
                          <a:pt x="3" y="50"/>
                          <a:pt x="3" y="50"/>
                          <a:pt x="3" y="50"/>
                        </a:cubicBezTo>
                        <a:cubicBezTo>
                          <a:pt x="3" y="51"/>
                          <a:pt x="4" y="51"/>
                          <a:pt x="4" y="51"/>
                        </a:cubicBezTo>
                        <a:cubicBezTo>
                          <a:pt x="5" y="51"/>
                          <a:pt x="6" y="51"/>
                          <a:pt x="6" y="51"/>
                        </a:cubicBezTo>
                        <a:cubicBezTo>
                          <a:pt x="11" y="51"/>
                          <a:pt x="16" y="53"/>
                          <a:pt x="20" y="55"/>
                        </a:cubicBezTo>
                        <a:cubicBezTo>
                          <a:pt x="22" y="56"/>
                          <a:pt x="22" y="56"/>
                          <a:pt x="23" y="56"/>
                        </a:cubicBezTo>
                        <a:cubicBezTo>
                          <a:pt x="23" y="56"/>
                          <a:pt x="23" y="56"/>
                          <a:pt x="23" y="56"/>
                        </a:cubicBezTo>
                        <a:cubicBezTo>
                          <a:pt x="24" y="55"/>
                          <a:pt x="25" y="54"/>
                          <a:pt x="28" y="55"/>
                        </a:cubicBezTo>
                        <a:cubicBezTo>
                          <a:pt x="30" y="55"/>
                          <a:pt x="32" y="55"/>
                          <a:pt x="35" y="55"/>
                        </a:cubicBezTo>
                        <a:cubicBezTo>
                          <a:pt x="35" y="55"/>
                          <a:pt x="35" y="55"/>
                          <a:pt x="35" y="55"/>
                        </a:cubicBezTo>
                        <a:cubicBezTo>
                          <a:pt x="38" y="55"/>
                          <a:pt x="41" y="55"/>
                          <a:pt x="44" y="53"/>
                        </a:cubicBezTo>
                        <a:cubicBezTo>
                          <a:pt x="47" y="51"/>
                          <a:pt x="48" y="49"/>
                          <a:pt x="50" y="46"/>
                        </a:cubicBezTo>
                        <a:cubicBezTo>
                          <a:pt x="51" y="46"/>
                          <a:pt x="51" y="45"/>
                          <a:pt x="52" y="44"/>
                        </a:cubicBezTo>
                        <a:cubicBezTo>
                          <a:pt x="52" y="44"/>
                          <a:pt x="52" y="44"/>
                          <a:pt x="52" y="44"/>
                        </a:cubicBezTo>
                        <a:cubicBezTo>
                          <a:pt x="51" y="43"/>
                          <a:pt x="51" y="41"/>
                          <a:pt x="51" y="40"/>
                        </a:cubicBezTo>
                        <a:cubicBezTo>
                          <a:pt x="51" y="40"/>
                          <a:pt x="51" y="40"/>
                          <a:pt x="51" y="40"/>
                        </a:cubicBezTo>
                        <a:cubicBezTo>
                          <a:pt x="51" y="39"/>
                          <a:pt x="50" y="38"/>
                          <a:pt x="50" y="37"/>
                        </a:cubicBezTo>
                        <a:cubicBezTo>
                          <a:pt x="50" y="37"/>
                          <a:pt x="50" y="36"/>
                          <a:pt x="50" y="36"/>
                        </a:cubicBezTo>
                        <a:cubicBezTo>
                          <a:pt x="50" y="35"/>
                          <a:pt x="50" y="34"/>
                          <a:pt x="51" y="33"/>
                        </a:cubicBezTo>
                        <a:cubicBezTo>
                          <a:pt x="51" y="33"/>
                          <a:pt x="51" y="33"/>
                          <a:pt x="51" y="33"/>
                        </a:cubicBezTo>
                        <a:cubicBezTo>
                          <a:pt x="51" y="32"/>
                          <a:pt x="51" y="31"/>
                          <a:pt x="51" y="30"/>
                        </a:cubicBezTo>
                        <a:cubicBezTo>
                          <a:pt x="51" y="29"/>
                          <a:pt x="51" y="28"/>
                          <a:pt x="51" y="27"/>
                        </a:cubicBezTo>
                        <a:cubicBezTo>
                          <a:pt x="51" y="25"/>
                          <a:pt x="49" y="23"/>
                          <a:pt x="47" y="22"/>
                        </a:cubicBezTo>
                        <a:cubicBezTo>
                          <a:pt x="46" y="21"/>
                          <a:pt x="45" y="20"/>
                          <a:pt x="44" y="19"/>
                        </a:cubicBezTo>
                        <a:cubicBezTo>
                          <a:pt x="43" y="19"/>
                          <a:pt x="42" y="18"/>
                          <a:pt x="40" y="17"/>
                        </a:cubicBezTo>
                        <a:cubicBezTo>
                          <a:pt x="37" y="15"/>
                          <a:pt x="33" y="13"/>
                          <a:pt x="31" y="10"/>
                        </a:cubicBezTo>
                        <a:cubicBezTo>
                          <a:pt x="31" y="9"/>
                          <a:pt x="30" y="9"/>
                          <a:pt x="30" y="9"/>
                        </a:cubicBezTo>
                        <a:cubicBezTo>
                          <a:pt x="30" y="9"/>
                          <a:pt x="30" y="10"/>
                          <a:pt x="29" y="10"/>
                        </a:cubicBezTo>
                        <a:cubicBezTo>
                          <a:pt x="29" y="11"/>
                          <a:pt x="28" y="12"/>
                          <a:pt x="27" y="12"/>
                        </a:cubicBezTo>
                        <a:cubicBezTo>
                          <a:pt x="26" y="12"/>
                          <a:pt x="26" y="12"/>
                          <a:pt x="26" y="12"/>
                        </a:cubicBezTo>
                        <a:cubicBezTo>
                          <a:pt x="24" y="12"/>
                          <a:pt x="24" y="11"/>
                          <a:pt x="23" y="9"/>
                        </a:cubicBezTo>
                        <a:cubicBezTo>
                          <a:pt x="22" y="8"/>
                          <a:pt x="22" y="6"/>
                          <a:pt x="20" y="4"/>
                        </a:cubicBezTo>
                        <a:cubicBezTo>
                          <a:pt x="17" y="1"/>
                          <a:pt x="15" y="0"/>
                          <a:pt x="12" y="1"/>
                        </a:cubicBezTo>
                        <a:cubicBezTo>
                          <a:pt x="12" y="1"/>
                          <a:pt x="11" y="1"/>
                          <a:pt x="11" y="1"/>
                        </a:cubicBezTo>
                        <a:cubicBezTo>
                          <a:pt x="11" y="1"/>
                          <a:pt x="10" y="1"/>
                          <a:pt x="10" y="1"/>
                        </a:cubicBezTo>
                        <a:cubicBezTo>
                          <a:pt x="10" y="1"/>
                          <a:pt x="9" y="1"/>
                          <a:pt x="9" y="1"/>
                        </a:cubicBezTo>
                        <a:cubicBezTo>
                          <a:pt x="8" y="2"/>
                          <a:pt x="7" y="3"/>
                          <a:pt x="7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58" name="Freeform 1859">
                    <a:extLst>
                      <a:ext uri="{FF2B5EF4-FFF2-40B4-BE49-F238E27FC236}">
                        <a16:creationId xmlns="" xmlns:a16="http://schemas.microsoft.com/office/drawing/2014/main" id="{60B8653B-32DB-443C-9EAB-49BEEB36D5C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27" y="2234"/>
                    <a:ext cx="1" cy="4"/>
                  </a:xfrm>
                  <a:custGeom>
                    <a:gdLst>
                      <a:gd name="T0" fmla="*/ 0 w 1"/>
                      <a:gd name="T1" fmla="*/ 0 h 4"/>
                      <a:gd name="T2" fmla="*/ 1 w 1"/>
                      <a:gd name="T3" fmla="*/ 4 h 4"/>
                      <a:gd name="T4" fmla="*/ 0 w 1"/>
                      <a:gd name="T5" fmla="*/ 0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4">
                        <a:moveTo>
                          <a:pt x="0" y="0"/>
                        </a:moveTo>
                        <a:cubicBezTo>
                          <a:pt x="0" y="1"/>
                          <a:pt x="0" y="3"/>
                          <a:pt x="1" y="4"/>
                        </a:cubicBezTo>
                        <a:cubicBezTo>
                          <a:pt x="0" y="3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59" name="Freeform 1860">
                    <a:extLst>
                      <a:ext uri="{FF2B5EF4-FFF2-40B4-BE49-F238E27FC236}">
                        <a16:creationId xmlns="" xmlns:a16="http://schemas.microsoft.com/office/drawing/2014/main" id="{74BDEFB1-504E-40A7-94F9-0A17563ACCB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26" y="2231"/>
                    <a:ext cx="1" cy="3"/>
                  </a:xfrm>
                  <a:custGeom>
                    <a:gdLst>
                      <a:gd name="T0" fmla="*/ 0 w 1"/>
                      <a:gd name="T1" fmla="*/ 0 h 3"/>
                      <a:gd name="T2" fmla="*/ 1 w 1"/>
                      <a:gd name="T3" fmla="*/ 3 h 3"/>
                      <a:gd name="T4" fmla="*/ 0 w 1"/>
                      <a:gd name="T5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3">
                        <a:moveTo>
                          <a:pt x="0" y="0"/>
                        </a:moveTo>
                        <a:cubicBezTo>
                          <a:pt x="0" y="1"/>
                          <a:pt x="1" y="2"/>
                          <a:pt x="1" y="3"/>
                        </a:cubicBezTo>
                        <a:cubicBezTo>
                          <a:pt x="1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60" name="Freeform 1861">
                    <a:extLst>
                      <a:ext uri="{FF2B5EF4-FFF2-40B4-BE49-F238E27FC236}">
                        <a16:creationId xmlns="" xmlns:a16="http://schemas.microsoft.com/office/drawing/2014/main" id="{E2A321D7-B112-419D-AAD4-BDF8E50ED9A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06" y="2204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1"/>
                          <a:pt x="1" y="0"/>
                          <a:pt x="1" y="0"/>
                        </a:cubicBezTo>
                        <a:cubicBezTo>
                          <a:pt x="1" y="0"/>
                          <a:pt x="1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61" name="Freeform 1862">
                    <a:extLst>
                      <a:ext uri="{FF2B5EF4-FFF2-40B4-BE49-F238E27FC236}">
                        <a16:creationId xmlns="" xmlns:a16="http://schemas.microsoft.com/office/drawing/2014/main" id="{A8A37DBE-B672-4B56-9462-29A780F6F66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27" y="2224"/>
                    <a:ext cx="0" cy="3"/>
                  </a:xfrm>
                  <a:custGeom>
                    <a:gdLst>
                      <a:gd name="T0" fmla="*/ 0 h 3"/>
                      <a:gd name="T1" fmla="*/ 3 h 3"/>
                      <a:gd name="T2" fmla="*/ 0 h 3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3">
                        <a:moveTo>
                          <a:pt x="0" y="0"/>
                        </a:moveTo>
                        <a:cubicBezTo>
                          <a:pt x="0" y="1"/>
                          <a:pt x="0" y="2"/>
                          <a:pt x="0" y="3"/>
                        </a:cubicBezTo>
                        <a:cubicBezTo>
                          <a:pt x="0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62" name="Freeform 1863">
                    <a:extLst>
                      <a:ext uri="{FF2B5EF4-FFF2-40B4-BE49-F238E27FC236}">
                        <a16:creationId xmlns="" xmlns:a16="http://schemas.microsoft.com/office/drawing/2014/main" id="{8742F3DF-592E-4103-9FF4-AC0155CC104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26" y="2227"/>
                    <a:ext cx="1" cy="3"/>
                  </a:xfrm>
                  <a:custGeom>
                    <a:gdLst>
                      <a:gd name="T0" fmla="*/ 0 w 1"/>
                      <a:gd name="T1" fmla="*/ 3 h 3"/>
                      <a:gd name="T2" fmla="*/ 1 w 1"/>
                      <a:gd name="T3" fmla="*/ 0 h 3"/>
                      <a:gd name="T4" fmla="*/ 0 w 1"/>
                      <a:gd name="T5" fmla="*/ 3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3">
                        <a:moveTo>
                          <a:pt x="0" y="3"/>
                        </a:moveTo>
                        <a:cubicBezTo>
                          <a:pt x="0" y="2"/>
                          <a:pt x="0" y="1"/>
                          <a:pt x="1" y="0"/>
                        </a:cubicBezTo>
                        <a:cubicBezTo>
                          <a:pt x="0" y="1"/>
                          <a:pt x="0" y="2"/>
                          <a:pt x="0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63" name="Freeform 1864">
                    <a:extLst>
                      <a:ext uri="{FF2B5EF4-FFF2-40B4-BE49-F238E27FC236}">
                        <a16:creationId xmlns="" xmlns:a16="http://schemas.microsoft.com/office/drawing/2014/main" id="{21EB7826-EEAF-4C1B-86F6-89DD4C8D563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88" y="2196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64" name="Freeform 1865">
                    <a:extLst>
                      <a:ext uri="{FF2B5EF4-FFF2-40B4-BE49-F238E27FC236}">
                        <a16:creationId xmlns="" xmlns:a16="http://schemas.microsoft.com/office/drawing/2014/main" id="{5DB304E5-0699-436F-BED8-70BA633BC5A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08" y="2205"/>
                    <a:ext cx="8" cy="7"/>
                  </a:xfrm>
                  <a:custGeom>
                    <a:gdLst>
                      <a:gd name="T0" fmla="*/ 9 w 9"/>
                      <a:gd name="T1" fmla="*/ 7 h 7"/>
                      <a:gd name="T2" fmla="*/ 0 w 9"/>
                      <a:gd name="T3" fmla="*/ 0 h 7"/>
                      <a:gd name="T4" fmla="*/ 9 w 9"/>
                      <a:gd name="T5" fmla="*/ 7 h 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9" h="7">
                        <a:moveTo>
                          <a:pt x="9" y="7"/>
                        </a:moveTo>
                        <a:cubicBezTo>
                          <a:pt x="6" y="5"/>
                          <a:pt x="2" y="3"/>
                          <a:pt x="0" y="0"/>
                        </a:cubicBezTo>
                        <a:cubicBezTo>
                          <a:pt x="2" y="3"/>
                          <a:pt x="6" y="5"/>
                          <a:pt x="9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65" name="Freeform 1866">
                    <a:extLst>
                      <a:ext uri="{FF2B5EF4-FFF2-40B4-BE49-F238E27FC236}">
                        <a16:creationId xmlns="" xmlns:a16="http://schemas.microsoft.com/office/drawing/2014/main" id="{3E3D68DA-9994-4BAA-AC9C-9ACBC2C7EB6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4" y="2481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2 h 2"/>
                      <a:gd name="T3" fmla="*/ 0 h 2"/>
                      <a:gd name="T4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66" name="Freeform 1867">
                    <a:extLst>
                      <a:ext uri="{FF2B5EF4-FFF2-40B4-BE49-F238E27FC236}">
                        <a16:creationId xmlns="" xmlns:a16="http://schemas.microsoft.com/office/drawing/2014/main" id="{89FA592F-755C-4496-9C92-ADE6CF4D434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5" y="2491"/>
                    <a:ext cx="1" cy="2"/>
                  </a:xfrm>
                  <a:custGeom>
                    <a:gdLst>
                      <a:gd name="T0" fmla="*/ 0 w 1"/>
                      <a:gd name="T1" fmla="*/ 0 h 2"/>
                      <a:gd name="T2" fmla="*/ 0 w 1"/>
                      <a:gd name="T3" fmla="*/ 2 h 2"/>
                      <a:gd name="T4" fmla="*/ 1 w 1"/>
                      <a:gd name="T5" fmla="*/ 1 h 2"/>
                      <a:gd name="T6" fmla="*/ 0 w 1"/>
                      <a:gd name="T7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2"/>
                          <a:pt x="1" y="2"/>
                          <a:pt x="1" y="1"/>
                        </a:cubicBezTo>
                        <a:cubicBezTo>
                          <a:pt x="1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67" name="Freeform 1868">
                    <a:extLst>
                      <a:ext uri="{FF2B5EF4-FFF2-40B4-BE49-F238E27FC236}">
                        <a16:creationId xmlns="" xmlns:a16="http://schemas.microsoft.com/office/drawing/2014/main" id="{112004B3-3349-4542-9FCA-05415CAB115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11" y="2345"/>
                    <a:ext cx="7" cy="5"/>
                  </a:xfrm>
                  <a:custGeom>
                    <a:gdLst>
                      <a:gd name="T0" fmla="*/ 2 w 7"/>
                      <a:gd name="T1" fmla="*/ 5 h 6"/>
                      <a:gd name="T2" fmla="*/ 3 w 7"/>
                      <a:gd name="T3" fmla="*/ 6 h 6"/>
                      <a:gd name="T4" fmla="*/ 7 w 7"/>
                      <a:gd name="T5" fmla="*/ 3 h 6"/>
                      <a:gd name="T6" fmla="*/ 6 w 7"/>
                      <a:gd name="T7" fmla="*/ 1 h 6"/>
                      <a:gd name="T8" fmla="*/ 5 w 7"/>
                      <a:gd name="T9" fmla="*/ 0 h 6"/>
                      <a:gd name="T10" fmla="*/ 3 w 7"/>
                      <a:gd name="T11" fmla="*/ 1 h 6"/>
                      <a:gd name="T12" fmla="*/ 0 w 7"/>
                      <a:gd name="T13" fmla="*/ 3 h 6"/>
                      <a:gd name="T14" fmla="*/ 2 w 7"/>
                      <a:gd name="T15" fmla="*/ 5 h 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7" h="6">
                        <a:moveTo>
                          <a:pt x="2" y="5"/>
                        </a:moveTo>
                        <a:cubicBezTo>
                          <a:pt x="3" y="6"/>
                          <a:pt x="3" y="6"/>
                          <a:pt x="3" y="6"/>
                        </a:cubicBezTo>
                        <a:cubicBezTo>
                          <a:pt x="4" y="6"/>
                          <a:pt x="6" y="5"/>
                          <a:pt x="7" y="3"/>
                        </a:cubicBezTo>
                        <a:cubicBezTo>
                          <a:pt x="7" y="2"/>
                          <a:pt x="7" y="2"/>
                          <a:pt x="6" y="1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4" y="0"/>
                          <a:pt x="4" y="1"/>
                          <a:pt x="3" y="1"/>
                        </a:cubicBezTo>
                        <a:cubicBezTo>
                          <a:pt x="2" y="2"/>
                          <a:pt x="2" y="3"/>
                          <a:pt x="0" y="3"/>
                        </a:cubicBezTo>
                        <a:cubicBezTo>
                          <a:pt x="1" y="4"/>
                          <a:pt x="2" y="5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68" name="Freeform 1869">
                    <a:extLst>
                      <a:ext uri="{FF2B5EF4-FFF2-40B4-BE49-F238E27FC236}">
                        <a16:creationId xmlns="" xmlns:a16="http://schemas.microsoft.com/office/drawing/2014/main" id="{1C2AC699-68F9-4EF0-908A-7D43DE6F30B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4" y="2501"/>
                    <a:ext cx="34" cy="23"/>
                  </a:xfrm>
                  <a:custGeom>
                    <a:gdLst>
                      <a:gd name="T0" fmla="*/ 20 w 35"/>
                      <a:gd name="T1" fmla="*/ 23 h 24"/>
                      <a:gd name="T2" fmla="*/ 22 w 35"/>
                      <a:gd name="T3" fmla="*/ 24 h 24"/>
                      <a:gd name="T4" fmla="*/ 30 w 35"/>
                      <a:gd name="T5" fmla="*/ 21 h 24"/>
                      <a:gd name="T6" fmla="*/ 35 w 35"/>
                      <a:gd name="T7" fmla="*/ 20 h 24"/>
                      <a:gd name="T8" fmla="*/ 30 w 35"/>
                      <a:gd name="T9" fmla="*/ 20 h 24"/>
                      <a:gd name="T10" fmla="*/ 9 w 35"/>
                      <a:gd name="T11" fmla="*/ 7 h 24"/>
                      <a:gd name="T12" fmla="*/ 6 w 35"/>
                      <a:gd name="T13" fmla="*/ 4 h 24"/>
                      <a:gd name="T14" fmla="*/ 3 w 35"/>
                      <a:gd name="T15" fmla="*/ 0 h 24"/>
                      <a:gd name="T16" fmla="*/ 3 w 35"/>
                      <a:gd name="T17" fmla="*/ 0 h 24"/>
                      <a:gd name="T18" fmla="*/ 2 w 35"/>
                      <a:gd name="T19" fmla="*/ 0 h 24"/>
                      <a:gd name="T20" fmla="*/ 1 w 35"/>
                      <a:gd name="T21" fmla="*/ 0 h 24"/>
                      <a:gd name="T22" fmla="*/ 1 w 35"/>
                      <a:gd name="T23" fmla="*/ 1 h 24"/>
                      <a:gd name="T24" fmla="*/ 1 w 35"/>
                      <a:gd name="T25" fmla="*/ 3 h 24"/>
                      <a:gd name="T26" fmla="*/ 1 w 35"/>
                      <a:gd name="T27" fmla="*/ 4 h 24"/>
                      <a:gd name="T28" fmla="*/ 0 w 35"/>
                      <a:gd name="T29" fmla="*/ 6 h 24"/>
                      <a:gd name="T30" fmla="*/ 0 w 35"/>
                      <a:gd name="T31" fmla="*/ 9 h 24"/>
                      <a:gd name="T32" fmla="*/ 0 w 35"/>
                      <a:gd name="T33" fmla="*/ 10 h 24"/>
                      <a:gd name="T34" fmla="*/ 0 w 35"/>
                      <a:gd name="T35" fmla="*/ 11 h 24"/>
                      <a:gd name="T36" fmla="*/ 0 w 35"/>
                      <a:gd name="T37" fmla="*/ 13 h 24"/>
                      <a:gd name="T38" fmla="*/ 0 w 35"/>
                      <a:gd name="T39" fmla="*/ 15 h 24"/>
                      <a:gd name="T40" fmla="*/ 0 w 35"/>
                      <a:gd name="T41" fmla="*/ 16 h 24"/>
                      <a:gd name="T42" fmla="*/ 0 w 35"/>
                      <a:gd name="T43" fmla="*/ 17 h 24"/>
                      <a:gd name="T44" fmla="*/ 0 w 35"/>
                      <a:gd name="T45" fmla="*/ 18 h 24"/>
                      <a:gd name="T46" fmla="*/ 0 w 35"/>
                      <a:gd name="T47" fmla="*/ 19 h 24"/>
                      <a:gd name="T48" fmla="*/ 1 w 35"/>
                      <a:gd name="T49" fmla="*/ 20 h 24"/>
                      <a:gd name="T50" fmla="*/ 1 w 35"/>
                      <a:gd name="T51" fmla="*/ 21 h 24"/>
                      <a:gd name="T52" fmla="*/ 1 w 35"/>
                      <a:gd name="T53" fmla="*/ 22 h 24"/>
                      <a:gd name="T54" fmla="*/ 1 w 35"/>
                      <a:gd name="T55" fmla="*/ 22 h 24"/>
                      <a:gd name="T56" fmla="*/ 3 w 35"/>
                      <a:gd name="T57" fmla="*/ 22 h 24"/>
                      <a:gd name="T58" fmla="*/ 10 w 35"/>
                      <a:gd name="T59" fmla="*/ 22 h 24"/>
                      <a:gd name="T60" fmla="*/ 13 w 35"/>
                      <a:gd name="T61" fmla="*/ 22 h 24"/>
                      <a:gd name="T62" fmla="*/ 14 w 35"/>
                      <a:gd name="T63" fmla="*/ 22 h 24"/>
                      <a:gd name="T64" fmla="*/ 16 w 35"/>
                      <a:gd name="T65" fmla="*/ 22 h 24"/>
                      <a:gd name="T66" fmla="*/ 16 w 35"/>
                      <a:gd name="T67" fmla="*/ 22 h 24"/>
                      <a:gd name="T68" fmla="*/ 18 w 35"/>
                      <a:gd name="T69" fmla="*/ 22 h 24"/>
                      <a:gd name="T70" fmla="*/ 18 w 35"/>
                      <a:gd name="T71" fmla="*/ 23 h 24"/>
                      <a:gd name="T72" fmla="*/ 19 w 35"/>
                      <a:gd name="T73" fmla="*/ 23 h 24"/>
                      <a:gd name="T74" fmla="*/ 20 w 35"/>
                      <a:gd name="T75" fmla="*/ 23 h 2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35" h="24">
                        <a:moveTo>
                          <a:pt x="20" y="23"/>
                        </a:moveTo>
                        <a:cubicBezTo>
                          <a:pt x="21" y="24"/>
                          <a:pt x="21" y="24"/>
                          <a:pt x="22" y="24"/>
                        </a:cubicBezTo>
                        <a:cubicBezTo>
                          <a:pt x="24" y="22"/>
                          <a:pt x="27" y="21"/>
                          <a:pt x="30" y="21"/>
                        </a:cubicBezTo>
                        <a:cubicBezTo>
                          <a:pt x="32" y="21"/>
                          <a:pt x="34" y="21"/>
                          <a:pt x="35" y="20"/>
                        </a:cubicBezTo>
                        <a:cubicBezTo>
                          <a:pt x="34" y="20"/>
                          <a:pt x="32" y="20"/>
                          <a:pt x="30" y="20"/>
                        </a:cubicBezTo>
                        <a:cubicBezTo>
                          <a:pt x="24" y="19"/>
                          <a:pt x="16" y="13"/>
                          <a:pt x="9" y="7"/>
                        </a:cubicBezTo>
                        <a:cubicBezTo>
                          <a:pt x="8" y="6"/>
                          <a:pt x="7" y="5"/>
                          <a:pt x="6" y="4"/>
                        </a:cubicBezTo>
                        <a:cubicBezTo>
                          <a:pt x="4" y="3"/>
                          <a:pt x="4" y="1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3" y="0"/>
                          <a:pt x="3" y="0"/>
                          <a:pt x="2" y="0"/>
                        </a:cubicBezTo>
                        <a:cubicBezTo>
                          <a:pt x="2" y="0"/>
                          <a:pt x="1" y="0"/>
                          <a:pt x="1" y="0"/>
                        </a:cubicBezTo>
                        <a:cubicBezTo>
                          <a:pt x="1" y="0"/>
                          <a:pt x="1" y="1"/>
                          <a:pt x="1" y="1"/>
                        </a:cubicBezTo>
                        <a:cubicBezTo>
                          <a:pt x="1" y="2"/>
                          <a:pt x="1" y="2"/>
                          <a:pt x="1" y="3"/>
                        </a:cubicBezTo>
                        <a:cubicBezTo>
                          <a:pt x="1" y="3"/>
                          <a:pt x="1" y="4"/>
                          <a:pt x="1" y="4"/>
                        </a:cubicBezTo>
                        <a:cubicBezTo>
                          <a:pt x="1" y="5"/>
                          <a:pt x="0" y="6"/>
                          <a:pt x="0" y="6"/>
                        </a:cubicBezTo>
                        <a:cubicBezTo>
                          <a:pt x="0" y="7"/>
                          <a:pt x="0" y="8"/>
                          <a:pt x="0" y="9"/>
                        </a:cubicBezTo>
                        <a:cubicBezTo>
                          <a:pt x="0" y="9"/>
                          <a:pt x="0" y="10"/>
                          <a:pt x="0" y="10"/>
                        </a:cubicBezTo>
                        <a:cubicBezTo>
                          <a:pt x="0" y="11"/>
                          <a:pt x="0" y="11"/>
                          <a:pt x="0" y="11"/>
                        </a:cubicBezTo>
                        <a:cubicBezTo>
                          <a:pt x="0" y="12"/>
                          <a:pt x="0" y="13"/>
                          <a:pt x="0" y="13"/>
                        </a:cubicBezTo>
                        <a:cubicBezTo>
                          <a:pt x="0" y="14"/>
                          <a:pt x="0" y="14"/>
                          <a:pt x="0" y="15"/>
                        </a:cubicBezTo>
                        <a:cubicBezTo>
                          <a:pt x="0" y="15"/>
                          <a:pt x="0" y="16"/>
                          <a:pt x="0" y="16"/>
                        </a:cubicBezTo>
                        <a:cubicBezTo>
                          <a:pt x="0" y="16"/>
                          <a:pt x="0" y="17"/>
                          <a:pt x="0" y="17"/>
                        </a:cubicBezTo>
                        <a:cubicBezTo>
                          <a:pt x="0" y="17"/>
                          <a:pt x="0" y="18"/>
                          <a:pt x="0" y="18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ubicBezTo>
                          <a:pt x="0" y="20"/>
                          <a:pt x="1" y="20"/>
                          <a:pt x="1" y="20"/>
                        </a:cubicBezTo>
                        <a:cubicBezTo>
                          <a:pt x="1" y="20"/>
                          <a:pt x="1" y="21"/>
                          <a:pt x="1" y="21"/>
                        </a:cubicBezTo>
                        <a:cubicBezTo>
                          <a:pt x="1" y="21"/>
                          <a:pt x="1" y="22"/>
                          <a:pt x="1" y="22"/>
                        </a:cubicBezTo>
                        <a:cubicBezTo>
                          <a:pt x="1" y="22"/>
                          <a:pt x="1" y="22"/>
                          <a:pt x="1" y="22"/>
                        </a:cubicBezTo>
                        <a:cubicBezTo>
                          <a:pt x="1" y="22"/>
                          <a:pt x="2" y="22"/>
                          <a:pt x="3" y="22"/>
                        </a:cubicBezTo>
                        <a:cubicBezTo>
                          <a:pt x="5" y="22"/>
                          <a:pt x="7" y="22"/>
                          <a:pt x="10" y="22"/>
                        </a:cubicBezTo>
                        <a:cubicBezTo>
                          <a:pt x="11" y="22"/>
                          <a:pt x="12" y="22"/>
                          <a:pt x="13" y="22"/>
                        </a:cubicBezTo>
                        <a:cubicBezTo>
                          <a:pt x="13" y="22"/>
                          <a:pt x="14" y="22"/>
                          <a:pt x="14" y="22"/>
                        </a:cubicBezTo>
                        <a:cubicBezTo>
                          <a:pt x="14" y="22"/>
                          <a:pt x="15" y="22"/>
                          <a:pt x="16" y="22"/>
                        </a:cubicBezTo>
                        <a:cubicBezTo>
                          <a:pt x="16" y="22"/>
                          <a:pt x="16" y="22"/>
                          <a:pt x="16" y="22"/>
                        </a:cubicBezTo>
                        <a:cubicBezTo>
                          <a:pt x="17" y="22"/>
                          <a:pt x="17" y="22"/>
                          <a:pt x="18" y="22"/>
                        </a:cubicBezTo>
                        <a:cubicBezTo>
                          <a:pt x="18" y="23"/>
                          <a:pt x="18" y="23"/>
                          <a:pt x="18" y="23"/>
                        </a:cubicBezTo>
                        <a:cubicBezTo>
                          <a:pt x="19" y="23"/>
                          <a:pt x="19" y="23"/>
                          <a:pt x="19" y="23"/>
                        </a:cubicBezTo>
                        <a:cubicBezTo>
                          <a:pt x="19" y="23"/>
                          <a:pt x="20" y="23"/>
                          <a:pt x="20" y="2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69" name="Freeform 1870">
                    <a:extLst>
                      <a:ext uri="{FF2B5EF4-FFF2-40B4-BE49-F238E27FC236}">
                        <a16:creationId xmlns="" xmlns:a16="http://schemas.microsoft.com/office/drawing/2014/main" id="{E8BE5A35-DB47-490D-832A-A29D9C684D0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12" y="2100"/>
                    <a:ext cx="214" cy="381"/>
                  </a:xfrm>
                  <a:custGeom>
                    <a:gdLst>
                      <a:gd name="T0" fmla="*/ 181 w 223"/>
                      <a:gd name="T1" fmla="*/ 97 h 399"/>
                      <a:gd name="T2" fmla="*/ 216 w 223"/>
                      <a:gd name="T3" fmla="*/ 62 h 399"/>
                      <a:gd name="T4" fmla="*/ 217 w 223"/>
                      <a:gd name="T5" fmla="*/ 43 h 399"/>
                      <a:gd name="T6" fmla="*/ 217 w 223"/>
                      <a:gd name="T7" fmla="*/ 48 h 399"/>
                      <a:gd name="T8" fmla="*/ 215 w 223"/>
                      <a:gd name="T9" fmla="*/ 54 h 399"/>
                      <a:gd name="T10" fmla="*/ 213 w 223"/>
                      <a:gd name="T11" fmla="*/ 59 h 399"/>
                      <a:gd name="T12" fmla="*/ 209 w 223"/>
                      <a:gd name="T13" fmla="*/ 61 h 399"/>
                      <a:gd name="T14" fmla="*/ 193 w 223"/>
                      <a:gd name="T15" fmla="*/ 68 h 399"/>
                      <a:gd name="T16" fmla="*/ 178 w 223"/>
                      <a:gd name="T17" fmla="*/ 66 h 399"/>
                      <a:gd name="T18" fmla="*/ 171 w 223"/>
                      <a:gd name="T19" fmla="*/ 55 h 399"/>
                      <a:gd name="T20" fmla="*/ 157 w 223"/>
                      <a:gd name="T21" fmla="*/ 28 h 399"/>
                      <a:gd name="T22" fmla="*/ 133 w 223"/>
                      <a:gd name="T23" fmla="*/ 15 h 399"/>
                      <a:gd name="T24" fmla="*/ 127 w 223"/>
                      <a:gd name="T25" fmla="*/ 10 h 399"/>
                      <a:gd name="T26" fmla="*/ 122 w 223"/>
                      <a:gd name="T27" fmla="*/ 4 h 399"/>
                      <a:gd name="T28" fmla="*/ 118 w 223"/>
                      <a:gd name="T29" fmla="*/ 1 h 399"/>
                      <a:gd name="T30" fmla="*/ 109 w 223"/>
                      <a:gd name="T31" fmla="*/ 3 h 399"/>
                      <a:gd name="T32" fmla="*/ 85 w 223"/>
                      <a:gd name="T33" fmla="*/ 0 h 399"/>
                      <a:gd name="T34" fmla="*/ 77 w 223"/>
                      <a:gd name="T35" fmla="*/ 5 h 399"/>
                      <a:gd name="T36" fmla="*/ 73 w 223"/>
                      <a:gd name="T37" fmla="*/ 12 h 399"/>
                      <a:gd name="T38" fmla="*/ 72 w 223"/>
                      <a:gd name="T39" fmla="*/ 17 h 399"/>
                      <a:gd name="T40" fmla="*/ 71 w 223"/>
                      <a:gd name="T41" fmla="*/ 20 h 399"/>
                      <a:gd name="T42" fmla="*/ 57 w 223"/>
                      <a:gd name="T43" fmla="*/ 40 h 399"/>
                      <a:gd name="T44" fmla="*/ 58 w 223"/>
                      <a:gd name="T45" fmla="*/ 60 h 399"/>
                      <a:gd name="T46" fmla="*/ 40 w 223"/>
                      <a:gd name="T47" fmla="*/ 88 h 399"/>
                      <a:gd name="T48" fmla="*/ 37 w 223"/>
                      <a:gd name="T49" fmla="*/ 107 h 399"/>
                      <a:gd name="T50" fmla="*/ 42 w 223"/>
                      <a:gd name="T51" fmla="*/ 144 h 399"/>
                      <a:gd name="T52" fmla="*/ 35 w 223"/>
                      <a:gd name="T53" fmla="*/ 168 h 399"/>
                      <a:gd name="T54" fmla="*/ 27 w 223"/>
                      <a:gd name="T55" fmla="*/ 201 h 399"/>
                      <a:gd name="T56" fmla="*/ 24 w 223"/>
                      <a:gd name="T57" fmla="*/ 215 h 399"/>
                      <a:gd name="T58" fmla="*/ 18 w 223"/>
                      <a:gd name="T59" fmla="*/ 238 h 399"/>
                      <a:gd name="T60" fmla="*/ 18 w 223"/>
                      <a:gd name="T61" fmla="*/ 274 h 399"/>
                      <a:gd name="T62" fmla="*/ 27 w 223"/>
                      <a:gd name="T63" fmla="*/ 289 h 399"/>
                      <a:gd name="T64" fmla="*/ 21 w 223"/>
                      <a:gd name="T65" fmla="*/ 303 h 399"/>
                      <a:gd name="T66" fmla="*/ 19 w 223"/>
                      <a:gd name="T67" fmla="*/ 320 h 399"/>
                      <a:gd name="T68" fmla="*/ 12 w 223"/>
                      <a:gd name="T69" fmla="*/ 337 h 399"/>
                      <a:gd name="T70" fmla="*/ 1 w 223"/>
                      <a:gd name="T71" fmla="*/ 360 h 399"/>
                      <a:gd name="T72" fmla="*/ 14 w 223"/>
                      <a:gd name="T73" fmla="*/ 376 h 399"/>
                      <a:gd name="T74" fmla="*/ 19 w 223"/>
                      <a:gd name="T75" fmla="*/ 395 h 399"/>
                      <a:gd name="T76" fmla="*/ 45 w 223"/>
                      <a:gd name="T77" fmla="*/ 397 h 399"/>
                      <a:gd name="T78" fmla="*/ 51 w 223"/>
                      <a:gd name="T79" fmla="*/ 397 h 399"/>
                      <a:gd name="T80" fmla="*/ 49 w 223"/>
                      <a:gd name="T81" fmla="*/ 370 h 399"/>
                      <a:gd name="T82" fmla="*/ 77 w 223"/>
                      <a:gd name="T83" fmla="*/ 340 h 399"/>
                      <a:gd name="T84" fmla="*/ 74 w 223"/>
                      <a:gd name="T85" fmla="*/ 324 h 399"/>
                      <a:gd name="T86" fmla="*/ 88 w 223"/>
                      <a:gd name="T87" fmla="*/ 286 h 399"/>
                      <a:gd name="T88" fmla="*/ 99 w 223"/>
                      <a:gd name="T89" fmla="*/ 258 h 399"/>
                      <a:gd name="T90" fmla="*/ 93 w 223"/>
                      <a:gd name="T91" fmla="*/ 234 h 399"/>
                      <a:gd name="T92" fmla="*/ 123 w 223"/>
                      <a:gd name="T93" fmla="*/ 232 h 399"/>
                      <a:gd name="T94" fmla="*/ 124 w 223"/>
                      <a:gd name="T95" fmla="*/ 210 h 399"/>
                      <a:gd name="T96" fmla="*/ 185 w 223"/>
                      <a:gd name="T97" fmla="*/ 187 h 399"/>
                      <a:gd name="T98" fmla="*/ 182 w 223"/>
                      <a:gd name="T99" fmla="*/ 165 h 399"/>
                      <a:gd name="T100" fmla="*/ 172 w 223"/>
                      <a:gd name="T101" fmla="*/ 148 h 399"/>
                      <a:gd name="T102" fmla="*/ 174 w 223"/>
                      <a:gd name="T103" fmla="*/ 112 h 399"/>
                      <a:gd name="T104" fmla="*/ 177 w 223"/>
                      <a:gd name="T105" fmla="*/ 101 h 39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223" h="399">
                        <a:moveTo>
                          <a:pt x="177" y="101"/>
                        </a:moveTo>
                        <a:cubicBezTo>
                          <a:pt x="179" y="98"/>
                          <a:pt x="179" y="98"/>
                          <a:pt x="179" y="98"/>
                        </a:cubicBezTo>
                        <a:cubicBezTo>
                          <a:pt x="180" y="98"/>
                          <a:pt x="180" y="97"/>
                          <a:pt x="180" y="97"/>
                        </a:cubicBezTo>
                        <a:cubicBezTo>
                          <a:pt x="181" y="97"/>
                          <a:pt x="181" y="97"/>
                          <a:pt x="181" y="97"/>
                        </a:cubicBezTo>
                        <a:cubicBezTo>
                          <a:pt x="181" y="97"/>
                          <a:pt x="181" y="97"/>
                          <a:pt x="181" y="97"/>
                        </a:cubicBezTo>
                        <a:cubicBezTo>
                          <a:pt x="181" y="96"/>
                          <a:pt x="182" y="96"/>
                          <a:pt x="182" y="95"/>
                        </a:cubicBezTo>
                        <a:cubicBezTo>
                          <a:pt x="185" y="92"/>
                          <a:pt x="188" y="89"/>
                          <a:pt x="190" y="86"/>
                        </a:cubicBezTo>
                        <a:cubicBezTo>
                          <a:pt x="194" y="79"/>
                          <a:pt x="202" y="71"/>
                          <a:pt x="208" y="67"/>
                        </a:cubicBezTo>
                        <a:cubicBezTo>
                          <a:pt x="208" y="66"/>
                          <a:pt x="209" y="65"/>
                          <a:pt x="210" y="65"/>
                        </a:cubicBezTo>
                        <a:cubicBezTo>
                          <a:pt x="212" y="64"/>
                          <a:pt x="214" y="63"/>
                          <a:pt x="216" y="62"/>
                        </a:cubicBezTo>
                        <a:cubicBezTo>
                          <a:pt x="218" y="61"/>
                          <a:pt x="222" y="59"/>
                          <a:pt x="223" y="58"/>
                        </a:cubicBezTo>
                        <a:cubicBezTo>
                          <a:pt x="223" y="57"/>
                          <a:pt x="223" y="46"/>
                          <a:pt x="221" y="44"/>
                        </a:cubicBezTo>
                        <a:cubicBezTo>
                          <a:pt x="221" y="44"/>
                          <a:pt x="220" y="43"/>
                          <a:pt x="218" y="43"/>
                        </a:cubicBezTo>
                        <a:cubicBezTo>
                          <a:pt x="218" y="43"/>
                          <a:pt x="218" y="43"/>
                          <a:pt x="217" y="43"/>
                        </a:cubicBezTo>
                        <a:cubicBezTo>
                          <a:pt x="217" y="43"/>
                          <a:pt x="217" y="43"/>
                          <a:pt x="217" y="43"/>
                        </a:cubicBezTo>
                        <a:cubicBezTo>
                          <a:pt x="217" y="44"/>
                          <a:pt x="217" y="44"/>
                          <a:pt x="217" y="44"/>
                        </a:cubicBezTo>
                        <a:cubicBezTo>
                          <a:pt x="217" y="44"/>
                          <a:pt x="217" y="44"/>
                          <a:pt x="217" y="45"/>
                        </a:cubicBezTo>
                        <a:cubicBezTo>
                          <a:pt x="217" y="45"/>
                          <a:pt x="217" y="46"/>
                          <a:pt x="217" y="46"/>
                        </a:cubicBezTo>
                        <a:cubicBezTo>
                          <a:pt x="217" y="46"/>
                          <a:pt x="217" y="47"/>
                          <a:pt x="217" y="47"/>
                        </a:cubicBezTo>
                        <a:cubicBezTo>
                          <a:pt x="217" y="47"/>
                          <a:pt x="217" y="48"/>
                          <a:pt x="217" y="48"/>
                        </a:cubicBezTo>
                        <a:cubicBezTo>
                          <a:pt x="217" y="49"/>
                          <a:pt x="217" y="49"/>
                          <a:pt x="217" y="49"/>
                        </a:cubicBezTo>
                        <a:cubicBezTo>
                          <a:pt x="217" y="50"/>
                          <a:pt x="216" y="50"/>
                          <a:pt x="216" y="51"/>
                        </a:cubicBezTo>
                        <a:cubicBezTo>
                          <a:pt x="216" y="51"/>
                          <a:pt x="216" y="51"/>
                          <a:pt x="216" y="52"/>
                        </a:cubicBezTo>
                        <a:cubicBezTo>
                          <a:pt x="216" y="52"/>
                          <a:pt x="216" y="52"/>
                          <a:pt x="216" y="53"/>
                        </a:cubicBezTo>
                        <a:cubicBezTo>
                          <a:pt x="216" y="53"/>
                          <a:pt x="216" y="54"/>
                          <a:pt x="215" y="54"/>
                        </a:cubicBezTo>
                        <a:cubicBezTo>
                          <a:pt x="215" y="54"/>
                          <a:pt x="215" y="55"/>
                          <a:pt x="215" y="55"/>
                        </a:cubicBezTo>
                        <a:cubicBezTo>
                          <a:pt x="215" y="56"/>
                          <a:pt x="215" y="56"/>
                          <a:pt x="215" y="56"/>
                        </a:cubicBezTo>
                        <a:cubicBezTo>
                          <a:pt x="214" y="57"/>
                          <a:pt x="214" y="57"/>
                          <a:pt x="214" y="57"/>
                        </a:cubicBezTo>
                        <a:cubicBezTo>
                          <a:pt x="214" y="58"/>
                          <a:pt x="214" y="58"/>
                          <a:pt x="214" y="58"/>
                        </a:cubicBezTo>
                        <a:cubicBezTo>
                          <a:pt x="213" y="58"/>
                          <a:pt x="213" y="59"/>
                          <a:pt x="213" y="59"/>
                        </a:cubicBezTo>
                        <a:cubicBezTo>
                          <a:pt x="213" y="59"/>
                          <a:pt x="213" y="59"/>
                          <a:pt x="213" y="59"/>
                        </a:cubicBezTo>
                        <a:cubicBezTo>
                          <a:pt x="212" y="61"/>
                          <a:pt x="211" y="61"/>
                          <a:pt x="209" y="61"/>
                        </a:cubicBezTo>
                        <a:cubicBezTo>
                          <a:pt x="209" y="61"/>
                          <a:pt x="209" y="61"/>
                          <a:pt x="209" y="61"/>
                        </a:cubicBezTo>
                        <a:cubicBezTo>
                          <a:pt x="209" y="61"/>
                          <a:pt x="209" y="61"/>
                          <a:pt x="209" y="61"/>
                        </a:cubicBezTo>
                        <a:cubicBezTo>
                          <a:pt x="209" y="61"/>
                          <a:pt x="209" y="61"/>
                          <a:pt x="209" y="61"/>
                        </a:cubicBezTo>
                        <a:cubicBezTo>
                          <a:pt x="208" y="61"/>
                          <a:pt x="207" y="62"/>
                          <a:pt x="206" y="63"/>
                        </a:cubicBezTo>
                        <a:cubicBezTo>
                          <a:pt x="204" y="65"/>
                          <a:pt x="202" y="66"/>
                          <a:pt x="200" y="66"/>
                        </a:cubicBezTo>
                        <a:cubicBezTo>
                          <a:pt x="200" y="66"/>
                          <a:pt x="200" y="66"/>
                          <a:pt x="200" y="66"/>
                        </a:cubicBezTo>
                        <a:cubicBezTo>
                          <a:pt x="199" y="66"/>
                          <a:pt x="198" y="66"/>
                          <a:pt x="198" y="66"/>
                        </a:cubicBezTo>
                        <a:cubicBezTo>
                          <a:pt x="196" y="67"/>
                          <a:pt x="194" y="68"/>
                          <a:pt x="193" y="68"/>
                        </a:cubicBezTo>
                        <a:cubicBezTo>
                          <a:pt x="192" y="68"/>
                          <a:pt x="191" y="68"/>
                          <a:pt x="191" y="68"/>
                        </a:cubicBezTo>
                        <a:cubicBezTo>
                          <a:pt x="190" y="68"/>
                          <a:pt x="190" y="68"/>
                          <a:pt x="190" y="67"/>
                        </a:cubicBezTo>
                        <a:cubicBezTo>
                          <a:pt x="189" y="67"/>
                          <a:pt x="187" y="67"/>
                          <a:pt x="185" y="67"/>
                        </a:cubicBezTo>
                        <a:cubicBezTo>
                          <a:pt x="182" y="67"/>
                          <a:pt x="180" y="67"/>
                          <a:pt x="179" y="66"/>
                        </a:cubicBezTo>
                        <a:cubicBezTo>
                          <a:pt x="179" y="66"/>
                          <a:pt x="178" y="66"/>
                          <a:pt x="178" y="66"/>
                        </a:cubicBezTo>
                        <a:cubicBezTo>
                          <a:pt x="177" y="66"/>
                          <a:pt x="175" y="66"/>
                          <a:pt x="174" y="66"/>
                        </a:cubicBezTo>
                        <a:cubicBezTo>
                          <a:pt x="172" y="65"/>
                          <a:pt x="169" y="65"/>
                          <a:pt x="168" y="64"/>
                        </a:cubicBezTo>
                        <a:cubicBezTo>
                          <a:pt x="168" y="64"/>
                          <a:pt x="167" y="63"/>
                          <a:pt x="167" y="62"/>
                        </a:cubicBezTo>
                        <a:cubicBezTo>
                          <a:pt x="167" y="60"/>
                          <a:pt x="169" y="60"/>
                          <a:pt x="169" y="59"/>
                        </a:cubicBezTo>
                        <a:cubicBezTo>
                          <a:pt x="170" y="58"/>
                          <a:pt x="171" y="58"/>
                          <a:pt x="171" y="55"/>
                        </a:cubicBezTo>
                        <a:cubicBezTo>
                          <a:pt x="171" y="51"/>
                          <a:pt x="175" y="47"/>
                          <a:pt x="177" y="44"/>
                        </a:cubicBezTo>
                        <a:cubicBezTo>
                          <a:pt x="178" y="42"/>
                          <a:pt x="179" y="41"/>
                          <a:pt x="180" y="40"/>
                        </a:cubicBezTo>
                        <a:cubicBezTo>
                          <a:pt x="179" y="39"/>
                          <a:pt x="174" y="38"/>
                          <a:pt x="171" y="37"/>
                        </a:cubicBezTo>
                        <a:cubicBezTo>
                          <a:pt x="165" y="34"/>
                          <a:pt x="161" y="32"/>
                          <a:pt x="159" y="30"/>
                        </a:cubicBezTo>
                        <a:cubicBezTo>
                          <a:pt x="159" y="29"/>
                          <a:pt x="158" y="28"/>
                          <a:pt x="157" y="28"/>
                        </a:cubicBezTo>
                        <a:cubicBezTo>
                          <a:pt x="155" y="26"/>
                          <a:pt x="152" y="25"/>
                          <a:pt x="148" y="25"/>
                        </a:cubicBezTo>
                        <a:cubicBezTo>
                          <a:pt x="145" y="24"/>
                          <a:pt x="143" y="23"/>
                          <a:pt x="141" y="22"/>
                        </a:cubicBezTo>
                        <a:cubicBezTo>
                          <a:pt x="140" y="21"/>
                          <a:pt x="140" y="21"/>
                          <a:pt x="139" y="20"/>
                        </a:cubicBezTo>
                        <a:cubicBezTo>
                          <a:pt x="138" y="19"/>
                          <a:pt x="137" y="18"/>
                          <a:pt x="135" y="17"/>
                        </a:cubicBezTo>
                        <a:cubicBezTo>
                          <a:pt x="134" y="16"/>
                          <a:pt x="133" y="16"/>
                          <a:pt x="133" y="15"/>
                        </a:cubicBezTo>
                        <a:cubicBezTo>
                          <a:pt x="132" y="15"/>
                          <a:pt x="132" y="15"/>
                          <a:pt x="132" y="14"/>
                        </a:cubicBezTo>
                        <a:cubicBezTo>
                          <a:pt x="131" y="14"/>
                          <a:pt x="131" y="14"/>
                          <a:pt x="130" y="13"/>
                        </a:cubicBezTo>
                        <a:cubicBezTo>
                          <a:pt x="130" y="13"/>
                          <a:pt x="130" y="13"/>
                          <a:pt x="129" y="12"/>
                        </a:cubicBezTo>
                        <a:cubicBezTo>
                          <a:pt x="129" y="12"/>
                          <a:pt x="129" y="12"/>
                          <a:pt x="128" y="11"/>
                        </a:cubicBezTo>
                        <a:cubicBezTo>
                          <a:pt x="128" y="11"/>
                          <a:pt x="127" y="11"/>
                          <a:pt x="127" y="10"/>
                        </a:cubicBezTo>
                        <a:cubicBezTo>
                          <a:pt x="127" y="10"/>
                          <a:pt x="126" y="9"/>
                          <a:pt x="126" y="9"/>
                        </a:cubicBezTo>
                        <a:cubicBezTo>
                          <a:pt x="126" y="9"/>
                          <a:pt x="125" y="8"/>
                          <a:pt x="125" y="8"/>
                        </a:cubicBezTo>
                        <a:cubicBezTo>
                          <a:pt x="124" y="7"/>
                          <a:pt x="124" y="7"/>
                          <a:pt x="124" y="7"/>
                        </a:cubicBezTo>
                        <a:cubicBezTo>
                          <a:pt x="123" y="6"/>
                          <a:pt x="123" y="6"/>
                          <a:pt x="123" y="6"/>
                        </a:cubicBezTo>
                        <a:cubicBezTo>
                          <a:pt x="122" y="5"/>
                          <a:pt x="122" y="5"/>
                          <a:pt x="122" y="4"/>
                        </a:cubicBezTo>
                        <a:cubicBezTo>
                          <a:pt x="121" y="4"/>
                          <a:pt x="121" y="4"/>
                          <a:pt x="121" y="3"/>
                        </a:cubicBezTo>
                        <a:cubicBezTo>
                          <a:pt x="121" y="3"/>
                          <a:pt x="120" y="3"/>
                          <a:pt x="120" y="2"/>
                        </a:cubicBezTo>
                        <a:cubicBezTo>
                          <a:pt x="120" y="2"/>
                          <a:pt x="120" y="2"/>
                          <a:pt x="119" y="1"/>
                        </a:cubicBezTo>
                        <a:cubicBezTo>
                          <a:pt x="119" y="1"/>
                          <a:pt x="119" y="1"/>
                          <a:pt x="119" y="1"/>
                        </a:cubicBezTo>
                        <a:cubicBezTo>
                          <a:pt x="119" y="1"/>
                          <a:pt x="119" y="1"/>
                          <a:pt x="118" y="1"/>
                        </a:cubicBezTo>
                        <a:cubicBezTo>
                          <a:pt x="116" y="0"/>
                          <a:pt x="114" y="0"/>
                          <a:pt x="112" y="0"/>
                        </a:cubicBezTo>
                        <a:cubicBezTo>
                          <a:pt x="111" y="0"/>
                          <a:pt x="111" y="0"/>
                          <a:pt x="110" y="0"/>
                        </a:cubicBezTo>
                        <a:cubicBezTo>
                          <a:pt x="110" y="0"/>
                          <a:pt x="110" y="0"/>
                          <a:pt x="110" y="0"/>
                        </a:cubicBezTo>
                        <a:cubicBezTo>
                          <a:pt x="110" y="1"/>
                          <a:pt x="110" y="1"/>
                          <a:pt x="110" y="2"/>
                        </a:cubicBezTo>
                        <a:cubicBezTo>
                          <a:pt x="109" y="2"/>
                          <a:pt x="109" y="3"/>
                          <a:pt x="109" y="3"/>
                        </a:cubicBezTo>
                        <a:cubicBezTo>
                          <a:pt x="108" y="6"/>
                          <a:pt x="106" y="9"/>
                          <a:pt x="104" y="9"/>
                        </a:cubicBezTo>
                        <a:cubicBezTo>
                          <a:pt x="103" y="9"/>
                          <a:pt x="102" y="8"/>
                          <a:pt x="101" y="6"/>
                        </a:cubicBezTo>
                        <a:cubicBezTo>
                          <a:pt x="99" y="4"/>
                          <a:pt x="96" y="3"/>
                          <a:pt x="91" y="2"/>
                        </a:cubicBezTo>
                        <a:cubicBezTo>
                          <a:pt x="89" y="2"/>
                          <a:pt x="89" y="2"/>
                          <a:pt x="89" y="2"/>
                        </a:cubicBezTo>
                        <a:cubicBezTo>
                          <a:pt x="87" y="2"/>
                          <a:pt x="86" y="1"/>
                          <a:pt x="85" y="0"/>
                        </a:cubicBezTo>
                        <a:cubicBezTo>
                          <a:pt x="84" y="0"/>
                          <a:pt x="84" y="0"/>
                          <a:pt x="84" y="0"/>
                        </a:cubicBezTo>
                        <a:cubicBezTo>
                          <a:pt x="84" y="0"/>
                          <a:pt x="83" y="0"/>
                          <a:pt x="81" y="2"/>
                        </a:cubicBezTo>
                        <a:cubicBezTo>
                          <a:pt x="80" y="3"/>
                          <a:pt x="80" y="3"/>
                          <a:pt x="79" y="4"/>
                        </a:cubicBezTo>
                        <a:cubicBezTo>
                          <a:pt x="79" y="4"/>
                          <a:pt x="78" y="5"/>
                          <a:pt x="77" y="5"/>
                        </a:cubicBezTo>
                        <a:cubicBezTo>
                          <a:pt x="77" y="5"/>
                          <a:pt x="77" y="5"/>
                          <a:pt x="77" y="5"/>
                        </a:cubicBezTo>
                        <a:cubicBezTo>
                          <a:pt x="76" y="7"/>
                          <a:pt x="74" y="8"/>
                          <a:pt x="73" y="9"/>
                        </a:cubicBezTo>
                        <a:cubicBezTo>
                          <a:pt x="73" y="9"/>
                          <a:pt x="73" y="9"/>
                          <a:pt x="73" y="9"/>
                        </a:cubicBezTo>
                        <a:cubicBezTo>
                          <a:pt x="73" y="9"/>
                          <a:pt x="73" y="9"/>
                          <a:pt x="73" y="10"/>
                        </a:cubicBezTo>
                        <a:cubicBezTo>
                          <a:pt x="73" y="10"/>
                          <a:pt x="73" y="10"/>
                          <a:pt x="73" y="11"/>
                        </a:cubicBezTo>
                        <a:cubicBezTo>
                          <a:pt x="73" y="11"/>
                          <a:pt x="73" y="11"/>
                          <a:pt x="73" y="12"/>
                        </a:cubicBezTo>
                        <a:cubicBezTo>
                          <a:pt x="73" y="12"/>
                          <a:pt x="73" y="12"/>
                          <a:pt x="73" y="13"/>
                        </a:cubicBezTo>
                        <a:cubicBezTo>
                          <a:pt x="73" y="13"/>
                          <a:pt x="73" y="13"/>
                          <a:pt x="73" y="14"/>
                        </a:cubicBezTo>
                        <a:cubicBezTo>
                          <a:pt x="72" y="14"/>
                          <a:pt x="72" y="14"/>
                          <a:pt x="72" y="15"/>
                        </a:cubicBezTo>
                        <a:cubicBezTo>
                          <a:pt x="72" y="15"/>
                          <a:pt x="72" y="15"/>
                          <a:pt x="72" y="15"/>
                        </a:cubicBezTo>
                        <a:cubicBezTo>
                          <a:pt x="72" y="16"/>
                          <a:pt x="72" y="16"/>
                          <a:pt x="72" y="17"/>
                        </a:cubicBezTo>
                        <a:cubicBezTo>
                          <a:pt x="72" y="17"/>
                          <a:pt x="72" y="17"/>
                          <a:pt x="72" y="17"/>
                        </a:cubicBezTo>
                        <a:cubicBezTo>
                          <a:pt x="72" y="18"/>
                          <a:pt x="72" y="18"/>
                          <a:pt x="72" y="18"/>
                        </a:cubicBezTo>
                        <a:cubicBezTo>
                          <a:pt x="72" y="19"/>
                          <a:pt x="72" y="19"/>
                          <a:pt x="72" y="19"/>
                        </a:cubicBezTo>
                        <a:cubicBezTo>
                          <a:pt x="71" y="19"/>
                          <a:pt x="71" y="20"/>
                          <a:pt x="71" y="20"/>
                        </a:cubicBezTo>
                        <a:cubicBezTo>
                          <a:pt x="71" y="20"/>
                          <a:pt x="71" y="20"/>
                          <a:pt x="71" y="20"/>
                        </a:cubicBezTo>
                        <a:cubicBezTo>
                          <a:pt x="71" y="21"/>
                          <a:pt x="71" y="21"/>
                          <a:pt x="71" y="22"/>
                        </a:cubicBezTo>
                        <a:cubicBezTo>
                          <a:pt x="70" y="23"/>
                          <a:pt x="68" y="24"/>
                          <a:pt x="64" y="27"/>
                        </a:cubicBezTo>
                        <a:cubicBezTo>
                          <a:pt x="62" y="28"/>
                          <a:pt x="58" y="30"/>
                          <a:pt x="58" y="31"/>
                        </a:cubicBezTo>
                        <a:cubicBezTo>
                          <a:pt x="58" y="32"/>
                          <a:pt x="58" y="33"/>
                          <a:pt x="58" y="34"/>
                        </a:cubicBezTo>
                        <a:cubicBezTo>
                          <a:pt x="58" y="36"/>
                          <a:pt x="59" y="38"/>
                          <a:pt x="57" y="40"/>
                        </a:cubicBezTo>
                        <a:cubicBezTo>
                          <a:pt x="57" y="41"/>
                          <a:pt x="58" y="42"/>
                          <a:pt x="58" y="43"/>
                        </a:cubicBezTo>
                        <a:cubicBezTo>
                          <a:pt x="58" y="44"/>
                          <a:pt x="59" y="45"/>
                          <a:pt x="59" y="46"/>
                        </a:cubicBezTo>
                        <a:cubicBezTo>
                          <a:pt x="60" y="48"/>
                          <a:pt x="60" y="51"/>
                          <a:pt x="57" y="53"/>
                        </a:cubicBezTo>
                        <a:cubicBezTo>
                          <a:pt x="57" y="53"/>
                          <a:pt x="58" y="54"/>
                          <a:pt x="58" y="54"/>
                        </a:cubicBezTo>
                        <a:cubicBezTo>
                          <a:pt x="59" y="55"/>
                          <a:pt x="60" y="58"/>
                          <a:pt x="58" y="60"/>
                        </a:cubicBezTo>
                        <a:cubicBezTo>
                          <a:pt x="57" y="61"/>
                          <a:pt x="56" y="62"/>
                          <a:pt x="55" y="62"/>
                        </a:cubicBezTo>
                        <a:cubicBezTo>
                          <a:pt x="54" y="63"/>
                          <a:pt x="52" y="63"/>
                          <a:pt x="52" y="64"/>
                        </a:cubicBezTo>
                        <a:cubicBezTo>
                          <a:pt x="52" y="67"/>
                          <a:pt x="51" y="73"/>
                          <a:pt x="47" y="75"/>
                        </a:cubicBezTo>
                        <a:cubicBezTo>
                          <a:pt x="45" y="76"/>
                          <a:pt x="43" y="80"/>
                          <a:pt x="43" y="84"/>
                        </a:cubicBezTo>
                        <a:cubicBezTo>
                          <a:pt x="43" y="86"/>
                          <a:pt x="41" y="87"/>
                          <a:pt x="40" y="88"/>
                        </a:cubicBezTo>
                        <a:cubicBezTo>
                          <a:pt x="40" y="88"/>
                          <a:pt x="40" y="88"/>
                          <a:pt x="40" y="88"/>
                        </a:cubicBezTo>
                        <a:cubicBezTo>
                          <a:pt x="40" y="88"/>
                          <a:pt x="40" y="88"/>
                          <a:pt x="40" y="89"/>
                        </a:cubicBezTo>
                        <a:cubicBezTo>
                          <a:pt x="42" y="93"/>
                          <a:pt x="43" y="98"/>
                          <a:pt x="42" y="101"/>
                        </a:cubicBezTo>
                        <a:cubicBezTo>
                          <a:pt x="41" y="102"/>
                          <a:pt x="40" y="103"/>
                          <a:pt x="39" y="103"/>
                        </a:cubicBezTo>
                        <a:cubicBezTo>
                          <a:pt x="38" y="103"/>
                          <a:pt x="37" y="106"/>
                          <a:pt x="37" y="107"/>
                        </a:cubicBezTo>
                        <a:cubicBezTo>
                          <a:pt x="37" y="109"/>
                          <a:pt x="36" y="111"/>
                          <a:pt x="34" y="112"/>
                        </a:cubicBezTo>
                        <a:cubicBezTo>
                          <a:pt x="34" y="113"/>
                          <a:pt x="33" y="118"/>
                          <a:pt x="35" y="121"/>
                        </a:cubicBezTo>
                        <a:cubicBezTo>
                          <a:pt x="39" y="126"/>
                          <a:pt x="39" y="130"/>
                          <a:pt x="39" y="133"/>
                        </a:cubicBezTo>
                        <a:cubicBezTo>
                          <a:pt x="39" y="134"/>
                          <a:pt x="40" y="135"/>
                          <a:pt x="41" y="136"/>
                        </a:cubicBezTo>
                        <a:cubicBezTo>
                          <a:pt x="42" y="138"/>
                          <a:pt x="43" y="141"/>
                          <a:pt x="42" y="144"/>
                        </a:cubicBezTo>
                        <a:cubicBezTo>
                          <a:pt x="42" y="145"/>
                          <a:pt x="41" y="146"/>
                          <a:pt x="41" y="148"/>
                        </a:cubicBezTo>
                        <a:cubicBezTo>
                          <a:pt x="41" y="150"/>
                          <a:pt x="40" y="153"/>
                          <a:pt x="38" y="154"/>
                        </a:cubicBezTo>
                        <a:cubicBezTo>
                          <a:pt x="38" y="154"/>
                          <a:pt x="38" y="156"/>
                          <a:pt x="38" y="157"/>
                        </a:cubicBezTo>
                        <a:cubicBezTo>
                          <a:pt x="37" y="159"/>
                          <a:pt x="37" y="161"/>
                          <a:pt x="35" y="162"/>
                        </a:cubicBezTo>
                        <a:cubicBezTo>
                          <a:pt x="35" y="163"/>
                          <a:pt x="35" y="166"/>
                          <a:pt x="35" y="168"/>
                        </a:cubicBezTo>
                        <a:cubicBezTo>
                          <a:pt x="36" y="171"/>
                          <a:pt x="37" y="175"/>
                          <a:pt x="35" y="176"/>
                        </a:cubicBezTo>
                        <a:cubicBezTo>
                          <a:pt x="34" y="177"/>
                          <a:pt x="34" y="177"/>
                          <a:pt x="33" y="178"/>
                        </a:cubicBezTo>
                        <a:cubicBezTo>
                          <a:pt x="30" y="180"/>
                          <a:pt x="27" y="181"/>
                          <a:pt x="27" y="186"/>
                        </a:cubicBezTo>
                        <a:cubicBezTo>
                          <a:pt x="27" y="189"/>
                          <a:pt x="27" y="192"/>
                          <a:pt x="28" y="194"/>
                        </a:cubicBezTo>
                        <a:cubicBezTo>
                          <a:pt x="28" y="197"/>
                          <a:pt x="28" y="199"/>
                          <a:pt x="27" y="201"/>
                        </a:cubicBezTo>
                        <a:cubicBezTo>
                          <a:pt x="27" y="201"/>
                          <a:pt x="28" y="202"/>
                          <a:pt x="28" y="202"/>
                        </a:cubicBezTo>
                        <a:cubicBezTo>
                          <a:pt x="29" y="203"/>
                          <a:pt x="31" y="204"/>
                          <a:pt x="30" y="208"/>
                        </a:cubicBezTo>
                        <a:cubicBezTo>
                          <a:pt x="30" y="212"/>
                          <a:pt x="26" y="212"/>
                          <a:pt x="25" y="212"/>
                        </a:cubicBezTo>
                        <a:cubicBezTo>
                          <a:pt x="24" y="212"/>
                          <a:pt x="24" y="212"/>
                          <a:pt x="24" y="212"/>
                        </a:cubicBezTo>
                        <a:cubicBezTo>
                          <a:pt x="24" y="213"/>
                          <a:pt x="24" y="214"/>
                          <a:pt x="24" y="215"/>
                        </a:cubicBezTo>
                        <a:cubicBezTo>
                          <a:pt x="24" y="218"/>
                          <a:pt x="25" y="222"/>
                          <a:pt x="21" y="222"/>
                        </a:cubicBezTo>
                        <a:cubicBezTo>
                          <a:pt x="20" y="222"/>
                          <a:pt x="20" y="226"/>
                          <a:pt x="20" y="227"/>
                        </a:cubicBezTo>
                        <a:cubicBezTo>
                          <a:pt x="20" y="231"/>
                          <a:pt x="19" y="233"/>
                          <a:pt x="18" y="234"/>
                        </a:cubicBezTo>
                        <a:cubicBezTo>
                          <a:pt x="17" y="235"/>
                          <a:pt x="17" y="235"/>
                          <a:pt x="17" y="235"/>
                        </a:cubicBezTo>
                        <a:cubicBezTo>
                          <a:pt x="17" y="236"/>
                          <a:pt x="17" y="237"/>
                          <a:pt x="18" y="238"/>
                        </a:cubicBezTo>
                        <a:cubicBezTo>
                          <a:pt x="19" y="240"/>
                          <a:pt x="19" y="241"/>
                          <a:pt x="19" y="243"/>
                        </a:cubicBezTo>
                        <a:cubicBezTo>
                          <a:pt x="19" y="244"/>
                          <a:pt x="20" y="245"/>
                          <a:pt x="20" y="246"/>
                        </a:cubicBezTo>
                        <a:cubicBezTo>
                          <a:pt x="20" y="251"/>
                          <a:pt x="21" y="256"/>
                          <a:pt x="17" y="257"/>
                        </a:cubicBezTo>
                        <a:cubicBezTo>
                          <a:pt x="16" y="258"/>
                          <a:pt x="16" y="264"/>
                          <a:pt x="16" y="265"/>
                        </a:cubicBezTo>
                        <a:cubicBezTo>
                          <a:pt x="19" y="267"/>
                          <a:pt x="19" y="271"/>
                          <a:pt x="18" y="274"/>
                        </a:cubicBezTo>
                        <a:cubicBezTo>
                          <a:pt x="18" y="274"/>
                          <a:pt x="18" y="274"/>
                          <a:pt x="19" y="274"/>
                        </a:cubicBezTo>
                        <a:cubicBezTo>
                          <a:pt x="20" y="276"/>
                          <a:pt x="22" y="278"/>
                          <a:pt x="19" y="282"/>
                        </a:cubicBezTo>
                        <a:cubicBezTo>
                          <a:pt x="18" y="282"/>
                          <a:pt x="18" y="283"/>
                          <a:pt x="18" y="283"/>
                        </a:cubicBezTo>
                        <a:cubicBezTo>
                          <a:pt x="19" y="284"/>
                          <a:pt x="20" y="284"/>
                          <a:pt x="21" y="284"/>
                        </a:cubicBezTo>
                        <a:cubicBezTo>
                          <a:pt x="24" y="283"/>
                          <a:pt x="27" y="286"/>
                          <a:pt x="27" y="289"/>
                        </a:cubicBezTo>
                        <a:cubicBezTo>
                          <a:pt x="27" y="290"/>
                          <a:pt x="26" y="291"/>
                          <a:pt x="26" y="292"/>
                        </a:cubicBezTo>
                        <a:cubicBezTo>
                          <a:pt x="25" y="292"/>
                          <a:pt x="24" y="293"/>
                          <a:pt x="23" y="293"/>
                        </a:cubicBezTo>
                        <a:cubicBezTo>
                          <a:pt x="22" y="293"/>
                          <a:pt x="22" y="293"/>
                          <a:pt x="21" y="293"/>
                        </a:cubicBezTo>
                        <a:cubicBezTo>
                          <a:pt x="24" y="295"/>
                          <a:pt x="25" y="297"/>
                          <a:pt x="24" y="299"/>
                        </a:cubicBezTo>
                        <a:cubicBezTo>
                          <a:pt x="24" y="300"/>
                          <a:pt x="23" y="302"/>
                          <a:pt x="21" y="303"/>
                        </a:cubicBezTo>
                        <a:cubicBezTo>
                          <a:pt x="20" y="303"/>
                          <a:pt x="20" y="303"/>
                          <a:pt x="20" y="305"/>
                        </a:cubicBezTo>
                        <a:cubicBezTo>
                          <a:pt x="20" y="306"/>
                          <a:pt x="21" y="308"/>
                          <a:pt x="20" y="310"/>
                        </a:cubicBezTo>
                        <a:cubicBezTo>
                          <a:pt x="20" y="311"/>
                          <a:pt x="20" y="313"/>
                          <a:pt x="21" y="314"/>
                        </a:cubicBezTo>
                        <a:cubicBezTo>
                          <a:pt x="21" y="315"/>
                          <a:pt x="22" y="317"/>
                          <a:pt x="21" y="319"/>
                        </a:cubicBezTo>
                        <a:cubicBezTo>
                          <a:pt x="21" y="319"/>
                          <a:pt x="20" y="320"/>
                          <a:pt x="19" y="320"/>
                        </a:cubicBezTo>
                        <a:cubicBezTo>
                          <a:pt x="19" y="320"/>
                          <a:pt x="19" y="321"/>
                          <a:pt x="19" y="322"/>
                        </a:cubicBezTo>
                        <a:cubicBezTo>
                          <a:pt x="19" y="324"/>
                          <a:pt x="19" y="328"/>
                          <a:pt x="15" y="328"/>
                        </a:cubicBezTo>
                        <a:cubicBezTo>
                          <a:pt x="14" y="328"/>
                          <a:pt x="14" y="328"/>
                          <a:pt x="14" y="330"/>
                        </a:cubicBezTo>
                        <a:cubicBezTo>
                          <a:pt x="13" y="332"/>
                          <a:pt x="13" y="334"/>
                          <a:pt x="11" y="335"/>
                        </a:cubicBezTo>
                        <a:cubicBezTo>
                          <a:pt x="11" y="335"/>
                          <a:pt x="12" y="336"/>
                          <a:pt x="12" y="337"/>
                        </a:cubicBezTo>
                        <a:cubicBezTo>
                          <a:pt x="13" y="338"/>
                          <a:pt x="15" y="342"/>
                          <a:pt x="11" y="344"/>
                        </a:cubicBezTo>
                        <a:cubicBezTo>
                          <a:pt x="10" y="345"/>
                          <a:pt x="10" y="346"/>
                          <a:pt x="10" y="347"/>
                        </a:cubicBezTo>
                        <a:cubicBezTo>
                          <a:pt x="10" y="349"/>
                          <a:pt x="9" y="352"/>
                          <a:pt x="6" y="352"/>
                        </a:cubicBezTo>
                        <a:cubicBezTo>
                          <a:pt x="3" y="352"/>
                          <a:pt x="2" y="356"/>
                          <a:pt x="1" y="358"/>
                        </a:cubicBezTo>
                        <a:cubicBezTo>
                          <a:pt x="1" y="359"/>
                          <a:pt x="1" y="359"/>
                          <a:pt x="1" y="360"/>
                        </a:cubicBezTo>
                        <a:cubicBezTo>
                          <a:pt x="0" y="363"/>
                          <a:pt x="0" y="365"/>
                          <a:pt x="1" y="367"/>
                        </a:cubicBezTo>
                        <a:cubicBezTo>
                          <a:pt x="4" y="369"/>
                          <a:pt x="3" y="372"/>
                          <a:pt x="3" y="373"/>
                        </a:cubicBezTo>
                        <a:cubicBezTo>
                          <a:pt x="3" y="373"/>
                          <a:pt x="3" y="374"/>
                          <a:pt x="3" y="374"/>
                        </a:cubicBezTo>
                        <a:cubicBezTo>
                          <a:pt x="3" y="374"/>
                          <a:pt x="5" y="374"/>
                          <a:pt x="7" y="374"/>
                        </a:cubicBezTo>
                        <a:cubicBezTo>
                          <a:pt x="10" y="374"/>
                          <a:pt x="13" y="374"/>
                          <a:pt x="14" y="376"/>
                        </a:cubicBezTo>
                        <a:cubicBezTo>
                          <a:pt x="14" y="377"/>
                          <a:pt x="15" y="378"/>
                          <a:pt x="14" y="380"/>
                        </a:cubicBezTo>
                        <a:cubicBezTo>
                          <a:pt x="13" y="383"/>
                          <a:pt x="13" y="388"/>
                          <a:pt x="14" y="390"/>
                        </a:cubicBezTo>
                        <a:cubicBezTo>
                          <a:pt x="15" y="390"/>
                          <a:pt x="16" y="392"/>
                          <a:pt x="17" y="393"/>
                        </a:cubicBezTo>
                        <a:cubicBezTo>
                          <a:pt x="17" y="393"/>
                          <a:pt x="18" y="395"/>
                          <a:pt x="18" y="395"/>
                        </a:cubicBezTo>
                        <a:cubicBezTo>
                          <a:pt x="18" y="395"/>
                          <a:pt x="18" y="395"/>
                          <a:pt x="19" y="395"/>
                        </a:cubicBezTo>
                        <a:cubicBezTo>
                          <a:pt x="21" y="394"/>
                          <a:pt x="27" y="394"/>
                          <a:pt x="32" y="394"/>
                        </a:cubicBezTo>
                        <a:cubicBezTo>
                          <a:pt x="35" y="394"/>
                          <a:pt x="37" y="394"/>
                          <a:pt x="39" y="394"/>
                        </a:cubicBezTo>
                        <a:cubicBezTo>
                          <a:pt x="40" y="395"/>
                          <a:pt x="41" y="395"/>
                          <a:pt x="42" y="395"/>
                        </a:cubicBezTo>
                        <a:cubicBezTo>
                          <a:pt x="42" y="396"/>
                          <a:pt x="42" y="396"/>
                          <a:pt x="42" y="396"/>
                        </a:cubicBezTo>
                        <a:cubicBezTo>
                          <a:pt x="43" y="396"/>
                          <a:pt x="44" y="397"/>
                          <a:pt x="45" y="397"/>
                        </a:cubicBezTo>
                        <a:cubicBezTo>
                          <a:pt x="45" y="397"/>
                          <a:pt x="45" y="397"/>
                          <a:pt x="45" y="398"/>
                        </a:cubicBezTo>
                        <a:cubicBezTo>
                          <a:pt x="45" y="398"/>
                          <a:pt x="46" y="397"/>
                          <a:pt x="46" y="397"/>
                        </a:cubicBezTo>
                        <a:cubicBezTo>
                          <a:pt x="48" y="397"/>
                          <a:pt x="50" y="398"/>
                          <a:pt x="51" y="399"/>
                        </a:cubicBezTo>
                        <a:cubicBezTo>
                          <a:pt x="52" y="399"/>
                          <a:pt x="52" y="399"/>
                          <a:pt x="53" y="399"/>
                        </a:cubicBezTo>
                        <a:cubicBezTo>
                          <a:pt x="52" y="398"/>
                          <a:pt x="51" y="397"/>
                          <a:pt x="51" y="397"/>
                        </a:cubicBezTo>
                        <a:cubicBezTo>
                          <a:pt x="48" y="394"/>
                          <a:pt x="47" y="392"/>
                          <a:pt x="47" y="390"/>
                        </a:cubicBezTo>
                        <a:cubicBezTo>
                          <a:pt x="47" y="390"/>
                          <a:pt x="47" y="388"/>
                          <a:pt x="47" y="387"/>
                        </a:cubicBezTo>
                        <a:cubicBezTo>
                          <a:pt x="46" y="385"/>
                          <a:pt x="46" y="384"/>
                          <a:pt x="46" y="382"/>
                        </a:cubicBezTo>
                        <a:cubicBezTo>
                          <a:pt x="46" y="382"/>
                          <a:pt x="46" y="381"/>
                          <a:pt x="46" y="381"/>
                        </a:cubicBezTo>
                        <a:cubicBezTo>
                          <a:pt x="46" y="378"/>
                          <a:pt x="45" y="373"/>
                          <a:pt x="49" y="370"/>
                        </a:cubicBezTo>
                        <a:cubicBezTo>
                          <a:pt x="50" y="369"/>
                          <a:pt x="51" y="368"/>
                          <a:pt x="52" y="367"/>
                        </a:cubicBezTo>
                        <a:cubicBezTo>
                          <a:pt x="53" y="366"/>
                          <a:pt x="54" y="365"/>
                          <a:pt x="57" y="365"/>
                        </a:cubicBezTo>
                        <a:cubicBezTo>
                          <a:pt x="58" y="365"/>
                          <a:pt x="61" y="363"/>
                          <a:pt x="61" y="359"/>
                        </a:cubicBezTo>
                        <a:cubicBezTo>
                          <a:pt x="61" y="352"/>
                          <a:pt x="65" y="350"/>
                          <a:pt x="70" y="345"/>
                        </a:cubicBezTo>
                        <a:cubicBezTo>
                          <a:pt x="72" y="343"/>
                          <a:pt x="75" y="342"/>
                          <a:pt x="77" y="340"/>
                        </a:cubicBezTo>
                        <a:cubicBezTo>
                          <a:pt x="79" y="339"/>
                          <a:pt x="82" y="337"/>
                          <a:pt x="82" y="336"/>
                        </a:cubicBezTo>
                        <a:cubicBezTo>
                          <a:pt x="82" y="334"/>
                          <a:pt x="83" y="331"/>
                          <a:pt x="83" y="328"/>
                        </a:cubicBezTo>
                        <a:cubicBezTo>
                          <a:pt x="84" y="327"/>
                          <a:pt x="84" y="326"/>
                          <a:pt x="84" y="325"/>
                        </a:cubicBezTo>
                        <a:cubicBezTo>
                          <a:pt x="83" y="325"/>
                          <a:pt x="81" y="324"/>
                          <a:pt x="79" y="324"/>
                        </a:cubicBezTo>
                        <a:cubicBezTo>
                          <a:pt x="77" y="324"/>
                          <a:pt x="76" y="324"/>
                          <a:pt x="74" y="324"/>
                        </a:cubicBezTo>
                        <a:cubicBezTo>
                          <a:pt x="72" y="323"/>
                          <a:pt x="67" y="319"/>
                          <a:pt x="65" y="314"/>
                        </a:cubicBezTo>
                        <a:cubicBezTo>
                          <a:pt x="64" y="310"/>
                          <a:pt x="64" y="307"/>
                          <a:pt x="66" y="303"/>
                        </a:cubicBezTo>
                        <a:cubicBezTo>
                          <a:pt x="68" y="299"/>
                          <a:pt x="74" y="293"/>
                          <a:pt x="85" y="292"/>
                        </a:cubicBezTo>
                        <a:cubicBezTo>
                          <a:pt x="85" y="292"/>
                          <a:pt x="85" y="291"/>
                          <a:pt x="85" y="291"/>
                        </a:cubicBezTo>
                        <a:cubicBezTo>
                          <a:pt x="85" y="290"/>
                          <a:pt x="85" y="288"/>
                          <a:pt x="88" y="286"/>
                        </a:cubicBezTo>
                        <a:cubicBezTo>
                          <a:pt x="89" y="285"/>
                          <a:pt x="90" y="284"/>
                          <a:pt x="90" y="280"/>
                        </a:cubicBezTo>
                        <a:cubicBezTo>
                          <a:pt x="90" y="276"/>
                          <a:pt x="90" y="267"/>
                          <a:pt x="96" y="267"/>
                        </a:cubicBezTo>
                        <a:cubicBezTo>
                          <a:pt x="97" y="267"/>
                          <a:pt x="97" y="267"/>
                          <a:pt x="97" y="266"/>
                        </a:cubicBezTo>
                        <a:cubicBezTo>
                          <a:pt x="96" y="265"/>
                          <a:pt x="95" y="264"/>
                          <a:pt x="95" y="262"/>
                        </a:cubicBezTo>
                        <a:cubicBezTo>
                          <a:pt x="95" y="261"/>
                          <a:pt x="95" y="259"/>
                          <a:pt x="99" y="258"/>
                        </a:cubicBezTo>
                        <a:cubicBezTo>
                          <a:pt x="99" y="258"/>
                          <a:pt x="98" y="258"/>
                          <a:pt x="98" y="258"/>
                        </a:cubicBezTo>
                        <a:cubicBezTo>
                          <a:pt x="98" y="257"/>
                          <a:pt x="97" y="256"/>
                          <a:pt x="96" y="256"/>
                        </a:cubicBezTo>
                        <a:cubicBezTo>
                          <a:pt x="93" y="256"/>
                          <a:pt x="93" y="252"/>
                          <a:pt x="93" y="250"/>
                        </a:cubicBezTo>
                        <a:cubicBezTo>
                          <a:pt x="93" y="249"/>
                          <a:pt x="93" y="247"/>
                          <a:pt x="93" y="247"/>
                        </a:cubicBezTo>
                        <a:cubicBezTo>
                          <a:pt x="92" y="244"/>
                          <a:pt x="90" y="238"/>
                          <a:pt x="93" y="234"/>
                        </a:cubicBezTo>
                        <a:cubicBezTo>
                          <a:pt x="93" y="234"/>
                          <a:pt x="94" y="233"/>
                          <a:pt x="96" y="233"/>
                        </a:cubicBezTo>
                        <a:cubicBezTo>
                          <a:pt x="97" y="233"/>
                          <a:pt x="100" y="234"/>
                          <a:pt x="103" y="235"/>
                        </a:cubicBezTo>
                        <a:cubicBezTo>
                          <a:pt x="106" y="236"/>
                          <a:pt x="109" y="238"/>
                          <a:pt x="112" y="238"/>
                        </a:cubicBezTo>
                        <a:cubicBezTo>
                          <a:pt x="119" y="239"/>
                          <a:pt x="123" y="235"/>
                          <a:pt x="123" y="234"/>
                        </a:cubicBezTo>
                        <a:cubicBezTo>
                          <a:pt x="123" y="233"/>
                          <a:pt x="123" y="232"/>
                          <a:pt x="123" y="232"/>
                        </a:cubicBezTo>
                        <a:cubicBezTo>
                          <a:pt x="122" y="229"/>
                          <a:pt x="121" y="224"/>
                          <a:pt x="125" y="221"/>
                        </a:cubicBezTo>
                        <a:cubicBezTo>
                          <a:pt x="126" y="221"/>
                          <a:pt x="126" y="220"/>
                          <a:pt x="126" y="220"/>
                        </a:cubicBezTo>
                        <a:cubicBezTo>
                          <a:pt x="126" y="220"/>
                          <a:pt x="126" y="220"/>
                          <a:pt x="126" y="219"/>
                        </a:cubicBezTo>
                        <a:cubicBezTo>
                          <a:pt x="125" y="218"/>
                          <a:pt x="124" y="217"/>
                          <a:pt x="124" y="216"/>
                        </a:cubicBezTo>
                        <a:cubicBezTo>
                          <a:pt x="123" y="213"/>
                          <a:pt x="123" y="211"/>
                          <a:pt x="124" y="210"/>
                        </a:cubicBezTo>
                        <a:cubicBezTo>
                          <a:pt x="126" y="207"/>
                          <a:pt x="129" y="207"/>
                          <a:pt x="131" y="209"/>
                        </a:cubicBezTo>
                        <a:cubicBezTo>
                          <a:pt x="131" y="209"/>
                          <a:pt x="132" y="209"/>
                          <a:pt x="136" y="209"/>
                        </a:cubicBezTo>
                        <a:cubicBezTo>
                          <a:pt x="141" y="209"/>
                          <a:pt x="150" y="208"/>
                          <a:pt x="158" y="207"/>
                        </a:cubicBezTo>
                        <a:cubicBezTo>
                          <a:pt x="172" y="204"/>
                          <a:pt x="178" y="200"/>
                          <a:pt x="178" y="198"/>
                        </a:cubicBezTo>
                        <a:cubicBezTo>
                          <a:pt x="179" y="195"/>
                          <a:pt x="181" y="192"/>
                          <a:pt x="185" y="187"/>
                        </a:cubicBezTo>
                        <a:cubicBezTo>
                          <a:pt x="187" y="185"/>
                          <a:pt x="188" y="183"/>
                          <a:pt x="189" y="182"/>
                        </a:cubicBezTo>
                        <a:cubicBezTo>
                          <a:pt x="189" y="182"/>
                          <a:pt x="189" y="181"/>
                          <a:pt x="189" y="180"/>
                        </a:cubicBezTo>
                        <a:cubicBezTo>
                          <a:pt x="188" y="179"/>
                          <a:pt x="187" y="178"/>
                          <a:pt x="185" y="178"/>
                        </a:cubicBezTo>
                        <a:cubicBezTo>
                          <a:pt x="183" y="178"/>
                          <a:pt x="181" y="176"/>
                          <a:pt x="180" y="174"/>
                        </a:cubicBezTo>
                        <a:cubicBezTo>
                          <a:pt x="179" y="171"/>
                          <a:pt x="180" y="167"/>
                          <a:pt x="182" y="165"/>
                        </a:cubicBezTo>
                        <a:cubicBezTo>
                          <a:pt x="183" y="164"/>
                          <a:pt x="183" y="164"/>
                          <a:pt x="182" y="164"/>
                        </a:cubicBezTo>
                        <a:cubicBezTo>
                          <a:pt x="182" y="163"/>
                          <a:pt x="180" y="162"/>
                          <a:pt x="177" y="161"/>
                        </a:cubicBezTo>
                        <a:cubicBezTo>
                          <a:pt x="174" y="161"/>
                          <a:pt x="168" y="159"/>
                          <a:pt x="166" y="155"/>
                        </a:cubicBezTo>
                        <a:cubicBezTo>
                          <a:pt x="166" y="154"/>
                          <a:pt x="166" y="152"/>
                          <a:pt x="168" y="150"/>
                        </a:cubicBezTo>
                        <a:cubicBezTo>
                          <a:pt x="170" y="149"/>
                          <a:pt x="171" y="148"/>
                          <a:pt x="172" y="148"/>
                        </a:cubicBezTo>
                        <a:cubicBezTo>
                          <a:pt x="172" y="148"/>
                          <a:pt x="172" y="148"/>
                          <a:pt x="172" y="148"/>
                        </a:cubicBezTo>
                        <a:cubicBezTo>
                          <a:pt x="170" y="147"/>
                          <a:pt x="169" y="145"/>
                          <a:pt x="169" y="139"/>
                        </a:cubicBezTo>
                        <a:cubicBezTo>
                          <a:pt x="169" y="136"/>
                          <a:pt x="170" y="134"/>
                          <a:pt x="171" y="132"/>
                        </a:cubicBezTo>
                        <a:cubicBezTo>
                          <a:pt x="171" y="131"/>
                          <a:pt x="172" y="129"/>
                          <a:pt x="172" y="125"/>
                        </a:cubicBezTo>
                        <a:cubicBezTo>
                          <a:pt x="172" y="119"/>
                          <a:pt x="173" y="115"/>
                          <a:pt x="174" y="112"/>
                        </a:cubicBezTo>
                        <a:cubicBezTo>
                          <a:pt x="175" y="109"/>
                          <a:pt x="176" y="107"/>
                          <a:pt x="176" y="105"/>
                        </a:cubicBezTo>
                        <a:cubicBezTo>
                          <a:pt x="176" y="105"/>
                          <a:pt x="176" y="104"/>
                          <a:pt x="176" y="104"/>
                        </a:cubicBezTo>
                        <a:cubicBezTo>
                          <a:pt x="176" y="104"/>
                          <a:pt x="176" y="103"/>
                          <a:pt x="176" y="103"/>
                        </a:cubicBezTo>
                        <a:cubicBezTo>
                          <a:pt x="176" y="103"/>
                          <a:pt x="177" y="102"/>
                          <a:pt x="177" y="102"/>
                        </a:cubicBezTo>
                        <a:cubicBezTo>
                          <a:pt x="177" y="101"/>
                          <a:pt x="177" y="101"/>
                          <a:pt x="177" y="101"/>
                        </a:cubicBezTo>
                        <a:cubicBezTo>
                          <a:pt x="177" y="101"/>
                          <a:pt x="177" y="101"/>
                          <a:pt x="178" y="101"/>
                        </a:cubicBezTo>
                        <a:lnTo>
                          <a:pt x="177" y="10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70" name="Freeform 1871">
                    <a:extLst>
                      <a:ext uri="{FF2B5EF4-FFF2-40B4-BE49-F238E27FC236}">
                        <a16:creationId xmlns="" xmlns:a16="http://schemas.microsoft.com/office/drawing/2014/main" id="{65BED714-1D36-41C7-963A-EAA0DEC9E19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82" y="2194"/>
                    <a:ext cx="2" cy="2"/>
                  </a:xfrm>
                  <a:custGeom>
                    <a:gdLst>
                      <a:gd name="T0" fmla="*/ 0 w 2"/>
                      <a:gd name="T1" fmla="*/ 3 h 3"/>
                      <a:gd name="T2" fmla="*/ 1 w 2"/>
                      <a:gd name="T3" fmla="*/ 3 h 3"/>
                      <a:gd name="T4" fmla="*/ 1 w 2"/>
                      <a:gd name="T5" fmla="*/ 2 h 3"/>
                      <a:gd name="T6" fmla="*/ 1 w 2"/>
                      <a:gd name="T7" fmla="*/ 1 h 3"/>
                      <a:gd name="T8" fmla="*/ 2 w 2"/>
                      <a:gd name="T9" fmla="*/ 0 h 3"/>
                      <a:gd name="T10" fmla="*/ 0 w 2"/>
                      <a:gd name="T11" fmla="*/ 3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" h="3">
                        <a:moveTo>
                          <a:pt x="0" y="3"/>
                        </a:moveTo>
                        <a:cubicBezTo>
                          <a:pt x="1" y="3"/>
                          <a:pt x="1" y="3"/>
                          <a:pt x="1" y="3"/>
                        </a:cubicBez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1" y="2"/>
                          <a:pt x="1" y="2"/>
                          <a:pt x="1" y="1"/>
                        </a:cubicBezTo>
                        <a:cubicBezTo>
                          <a:pt x="2" y="1"/>
                          <a:pt x="2" y="1"/>
                          <a:pt x="2" y="0"/>
                        </a:cubicBezTo>
                        <a:lnTo>
                          <a:pt x="0" y="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71" name="Freeform 1872">
                    <a:extLst>
                      <a:ext uri="{FF2B5EF4-FFF2-40B4-BE49-F238E27FC236}">
                        <a16:creationId xmlns="" xmlns:a16="http://schemas.microsoft.com/office/drawing/2014/main" id="{F5F8ADC8-6451-4646-9313-7A27A5A3354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21" y="2141"/>
                    <a:ext cx="5" cy="14"/>
                  </a:xfrm>
                  <a:custGeom>
                    <a:gdLst>
                      <a:gd name="T0" fmla="*/ 3 w 5"/>
                      <a:gd name="T1" fmla="*/ 1 h 15"/>
                      <a:gd name="T2" fmla="*/ 0 w 5"/>
                      <a:gd name="T3" fmla="*/ 0 h 15"/>
                      <a:gd name="T4" fmla="*/ 3 w 5"/>
                      <a:gd name="T5" fmla="*/ 1 h 15"/>
                      <a:gd name="T6" fmla="*/ 5 w 5"/>
                      <a:gd name="T7" fmla="*/ 15 h 15"/>
                      <a:gd name="T8" fmla="*/ 3 w 5"/>
                      <a:gd name="T9" fmla="*/ 1 h 1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15">
                        <a:moveTo>
                          <a:pt x="3" y="1"/>
                        </a:moveTo>
                        <a:cubicBezTo>
                          <a:pt x="3" y="1"/>
                          <a:pt x="2" y="0"/>
                          <a:pt x="0" y="0"/>
                        </a:cubicBezTo>
                        <a:cubicBezTo>
                          <a:pt x="2" y="0"/>
                          <a:pt x="3" y="1"/>
                          <a:pt x="3" y="1"/>
                        </a:cubicBezTo>
                        <a:cubicBezTo>
                          <a:pt x="5" y="3"/>
                          <a:pt x="5" y="14"/>
                          <a:pt x="5" y="15"/>
                        </a:cubicBezTo>
                        <a:cubicBezTo>
                          <a:pt x="5" y="14"/>
                          <a:pt x="5" y="3"/>
                          <a:pt x="3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72" name="Freeform 1873">
                    <a:extLst>
                      <a:ext uri="{FF2B5EF4-FFF2-40B4-BE49-F238E27FC236}">
                        <a16:creationId xmlns="" xmlns:a16="http://schemas.microsoft.com/office/drawing/2014/main" id="{92A089C8-D6B2-4BAC-BBCE-A91A8FECA12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20" y="214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73" name="Freeform 1874">
                    <a:extLst>
                      <a:ext uri="{FF2B5EF4-FFF2-40B4-BE49-F238E27FC236}">
                        <a16:creationId xmlns="" xmlns:a16="http://schemas.microsoft.com/office/drawing/2014/main" id="{B42BD489-CA77-4F40-B3FF-279D7E725EB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94" y="2164"/>
                    <a:ext cx="18" cy="18"/>
                  </a:xfrm>
                  <a:custGeom>
                    <a:gdLst>
                      <a:gd name="T0" fmla="*/ 18 w 18"/>
                      <a:gd name="T1" fmla="*/ 0 h 19"/>
                      <a:gd name="T2" fmla="*/ 0 w 18"/>
                      <a:gd name="T3" fmla="*/ 19 h 19"/>
                      <a:gd name="T4" fmla="*/ 18 w 18"/>
                      <a:gd name="T5" fmla="*/ 0 h 1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8" h="19">
                        <a:moveTo>
                          <a:pt x="18" y="0"/>
                        </a:moveTo>
                        <a:cubicBezTo>
                          <a:pt x="12" y="4"/>
                          <a:pt x="4" y="12"/>
                          <a:pt x="0" y="19"/>
                        </a:cubicBezTo>
                        <a:cubicBezTo>
                          <a:pt x="4" y="12"/>
                          <a:pt x="12" y="4"/>
                          <a:pt x="18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74" name="Freeform 1875">
                    <a:extLst>
                      <a:ext uri="{FF2B5EF4-FFF2-40B4-BE49-F238E27FC236}">
                        <a16:creationId xmlns="" xmlns:a16="http://schemas.microsoft.com/office/drawing/2014/main" id="{90623597-1B2D-4543-BF35-1F95B3F2D17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85" y="2193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75" name="Freeform 1876">
                    <a:extLst>
                      <a:ext uri="{FF2B5EF4-FFF2-40B4-BE49-F238E27FC236}">
                        <a16:creationId xmlns="" xmlns:a16="http://schemas.microsoft.com/office/drawing/2014/main" id="{BDF16F7F-1381-48E4-813B-8FFE078331D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82" y="2196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76" name="Freeform 1877">
                    <a:extLst>
                      <a:ext uri="{FF2B5EF4-FFF2-40B4-BE49-F238E27FC236}">
                        <a16:creationId xmlns="" xmlns:a16="http://schemas.microsoft.com/office/drawing/2014/main" id="{8DB21151-F1E3-41EB-A43B-5FD46CC8380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77" y="224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77" name="Freeform 1878">
                    <a:extLst>
                      <a:ext uri="{FF2B5EF4-FFF2-40B4-BE49-F238E27FC236}">
                        <a16:creationId xmlns="" xmlns:a16="http://schemas.microsoft.com/office/drawing/2014/main" id="{2C20CC15-4FD2-4FEE-9C3A-F93F10C0E63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81" y="2198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78" name="Freeform 1879">
                    <a:extLst>
                      <a:ext uri="{FF2B5EF4-FFF2-40B4-BE49-F238E27FC236}">
                        <a16:creationId xmlns="" xmlns:a16="http://schemas.microsoft.com/office/drawing/2014/main" id="{F133CDFC-13E2-4E11-906F-85CED94C581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83" y="2195"/>
                    <a:ext cx="0" cy="0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79" name="Freeform 1880">
                    <a:extLst>
                      <a:ext uri="{FF2B5EF4-FFF2-40B4-BE49-F238E27FC236}">
                        <a16:creationId xmlns="" xmlns:a16="http://schemas.microsoft.com/office/drawing/2014/main" id="{C6C84CDD-6EFD-457B-9619-E425964AFEE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4" y="2341"/>
                    <a:ext cx="5" cy="16"/>
                  </a:xfrm>
                  <a:custGeom>
                    <a:gdLst>
                      <a:gd name="T0" fmla="*/ 0 w 5"/>
                      <a:gd name="T1" fmla="*/ 11 h 17"/>
                      <a:gd name="T2" fmla="*/ 0 w 5"/>
                      <a:gd name="T3" fmla="*/ 17 h 17"/>
                      <a:gd name="T4" fmla="*/ 0 w 5"/>
                      <a:gd name="T5" fmla="*/ 17 h 17"/>
                      <a:gd name="T6" fmla="*/ 3 w 5"/>
                      <a:gd name="T7" fmla="*/ 16 h 17"/>
                      <a:gd name="T8" fmla="*/ 3 w 5"/>
                      <a:gd name="T9" fmla="*/ 16 h 17"/>
                      <a:gd name="T10" fmla="*/ 5 w 5"/>
                      <a:gd name="T11" fmla="*/ 6 h 17"/>
                      <a:gd name="T12" fmla="*/ 5 w 5"/>
                      <a:gd name="T13" fmla="*/ 0 h 17"/>
                      <a:gd name="T14" fmla="*/ 5 w 5"/>
                      <a:gd name="T15" fmla="*/ 0 h 17"/>
                      <a:gd name="T16" fmla="*/ 3 w 5"/>
                      <a:gd name="T17" fmla="*/ 1 h 17"/>
                      <a:gd name="T18" fmla="*/ 0 w 5"/>
                      <a:gd name="T19" fmla="*/ 11 h 1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5" h="17">
                        <a:moveTo>
                          <a:pt x="0" y="11"/>
                        </a:moveTo>
                        <a:cubicBezTo>
                          <a:pt x="0" y="13"/>
                          <a:pt x="0" y="16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ubicBezTo>
                          <a:pt x="1" y="17"/>
                          <a:pt x="2" y="17"/>
                          <a:pt x="3" y="16"/>
                        </a:cubicBezTo>
                        <a:cubicBezTo>
                          <a:pt x="3" y="16"/>
                          <a:pt x="3" y="16"/>
                          <a:pt x="3" y="16"/>
                        </a:cubicBezTo>
                        <a:cubicBezTo>
                          <a:pt x="5" y="16"/>
                          <a:pt x="5" y="9"/>
                          <a:pt x="5" y="6"/>
                        </a:cubicBezTo>
                        <a:cubicBezTo>
                          <a:pt x="5" y="4"/>
                          <a:pt x="5" y="2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4" y="1"/>
                          <a:pt x="4" y="1"/>
                          <a:pt x="3" y="1"/>
                        </a:cubicBezTo>
                        <a:cubicBezTo>
                          <a:pt x="3" y="1"/>
                          <a:pt x="1" y="1"/>
                          <a:pt x="0" y="1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80" name="Freeform 1881">
                    <a:extLst>
                      <a:ext uri="{FF2B5EF4-FFF2-40B4-BE49-F238E27FC236}">
                        <a16:creationId xmlns="" xmlns:a16="http://schemas.microsoft.com/office/drawing/2014/main" id="{53FADE38-4D2B-4DEE-A202-141641FEC41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8" y="2531"/>
                    <a:ext cx="1" cy="2"/>
                  </a:xfrm>
                  <a:custGeom>
                    <a:gdLst>
                      <a:gd name="T0" fmla="*/ 0 w 1"/>
                      <a:gd name="T1" fmla="*/ 0 h 2"/>
                      <a:gd name="T2" fmla="*/ 1 w 1"/>
                      <a:gd name="T3" fmla="*/ 2 h 2"/>
                      <a:gd name="T4" fmla="*/ 1 w 1"/>
                      <a:gd name="T5" fmla="*/ 2 h 2"/>
                      <a:gd name="T6" fmla="*/ 1 w 1"/>
                      <a:gd name="T7" fmla="*/ 0 h 2"/>
                      <a:gd name="T8" fmla="*/ 0 w 1"/>
                      <a:gd name="T9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" h="2">
                        <a:moveTo>
                          <a:pt x="0" y="0"/>
                        </a:move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81" name="Freeform 1882">
                    <a:extLst>
                      <a:ext uri="{FF2B5EF4-FFF2-40B4-BE49-F238E27FC236}">
                        <a16:creationId xmlns="" xmlns:a16="http://schemas.microsoft.com/office/drawing/2014/main" id="{3A8A4644-D471-423B-90D9-69D5EC6D83E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23" y="2490"/>
                    <a:ext cx="6" cy="2"/>
                  </a:xfrm>
                  <a:custGeom>
                    <a:gdLst>
                      <a:gd name="T0" fmla="*/ 3 w 6"/>
                      <a:gd name="T1" fmla="*/ 0 h 2"/>
                      <a:gd name="T2" fmla="*/ 0 w 6"/>
                      <a:gd name="T3" fmla="*/ 2 h 2"/>
                      <a:gd name="T4" fmla="*/ 6 w 6"/>
                      <a:gd name="T5" fmla="*/ 0 h 2"/>
                      <a:gd name="T6" fmla="*/ 4 w 6"/>
                      <a:gd name="T7" fmla="*/ 0 h 2"/>
                      <a:gd name="T8" fmla="*/ 3 w 6"/>
                      <a:gd name="T9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" h="2">
                        <a:moveTo>
                          <a:pt x="3" y="0"/>
                        </a:moveTo>
                        <a:cubicBezTo>
                          <a:pt x="3" y="1"/>
                          <a:pt x="2" y="1"/>
                          <a:pt x="0" y="2"/>
                        </a:cubicBezTo>
                        <a:cubicBezTo>
                          <a:pt x="3" y="2"/>
                          <a:pt x="5" y="1"/>
                          <a:pt x="6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82" name="Freeform 1883">
                    <a:extLst>
                      <a:ext uri="{FF2B5EF4-FFF2-40B4-BE49-F238E27FC236}">
                        <a16:creationId xmlns="" xmlns:a16="http://schemas.microsoft.com/office/drawing/2014/main" id="{4147DDCE-E106-4BF1-978C-5F56237CFAC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8" y="2483"/>
                    <a:ext cx="6" cy="4"/>
                  </a:xfrm>
                  <a:custGeom>
                    <a:gdLst>
                      <a:gd name="T0" fmla="*/ 2 w 7"/>
                      <a:gd name="T1" fmla="*/ 0 h 4"/>
                      <a:gd name="T2" fmla="*/ 2 w 7"/>
                      <a:gd name="T3" fmla="*/ 0 h 4"/>
                      <a:gd name="T4" fmla="*/ 1 w 7"/>
                      <a:gd name="T5" fmla="*/ 1 h 4"/>
                      <a:gd name="T6" fmla="*/ 1 w 7"/>
                      <a:gd name="T7" fmla="*/ 4 h 4"/>
                      <a:gd name="T8" fmla="*/ 2 w 7"/>
                      <a:gd name="T9" fmla="*/ 4 h 4"/>
                      <a:gd name="T10" fmla="*/ 6 w 7"/>
                      <a:gd name="T11" fmla="*/ 1 h 4"/>
                      <a:gd name="T12" fmla="*/ 6 w 7"/>
                      <a:gd name="T13" fmla="*/ 1 h 4"/>
                      <a:gd name="T14" fmla="*/ 7 w 7"/>
                      <a:gd name="T15" fmla="*/ 0 h 4"/>
                      <a:gd name="T16" fmla="*/ 2 w 7"/>
                      <a:gd name="T17" fmla="*/ 0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7" h="4">
                        <a:moveTo>
                          <a:pt x="2" y="0"/>
                        </a:move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1" y="0"/>
                          <a:pt x="1" y="1"/>
                          <a:pt x="1" y="1"/>
                        </a:cubicBezTo>
                        <a:cubicBezTo>
                          <a:pt x="0" y="2"/>
                          <a:pt x="0" y="3"/>
                          <a:pt x="1" y="4"/>
                        </a:cubicBezTo>
                        <a:cubicBezTo>
                          <a:pt x="1" y="4"/>
                          <a:pt x="1" y="4"/>
                          <a:pt x="2" y="4"/>
                        </a:cubicBezTo>
                        <a:cubicBezTo>
                          <a:pt x="3" y="4"/>
                          <a:pt x="5" y="2"/>
                          <a:pt x="6" y="1"/>
                        </a:cubicBezTo>
                        <a:cubicBezTo>
                          <a:pt x="6" y="1"/>
                          <a:pt x="6" y="1"/>
                          <a:pt x="6" y="1"/>
                        </a:cubicBezTo>
                        <a:cubicBezTo>
                          <a:pt x="6" y="1"/>
                          <a:pt x="7" y="0"/>
                          <a:pt x="7" y="0"/>
                        </a:cubicBezTo>
                        <a:cubicBezTo>
                          <a:pt x="5" y="0"/>
                          <a:pt x="4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83" name="Freeform 1884">
                    <a:extLst>
                      <a:ext uri="{FF2B5EF4-FFF2-40B4-BE49-F238E27FC236}">
                        <a16:creationId xmlns="" xmlns:a16="http://schemas.microsoft.com/office/drawing/2014/main" id="{5AF62CCB-5A78-48F7-A179-D5109E0B4B6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10" y="2496"/>
                    <a:ext cx="26" cy="13"/>
                  </a:xfrm>
                  <a:custGeom>
                    <a:gdLst>
                      <a:gd name="T0" fmla="*/ 27 w 28"/>
                      <a:gd name="T1" fmla="*/ 0 h 14"/>
                      <a:gd name="T2" fmla="*/ 16 w 28"/>
                      <a:gd name="T3" fmla="*/ 2 h 14"/>
                      <a:gd name="T4" fmla="*/ 15 w 28"/>
                      <a:gd name="T5" fmla="*/ 2 h 14"/>
                      <a:gd name="T6" fmla="*/ 14 w 28"/>
                      <a:gd name="T7" fmla="*/ 6 h 14"/>
                      <a:gd name="T8" fmla="*/ 13 w 28"/>
                      <a:gd name="T9" fmla="*/ 8 h 14"/>
                      <a:gd name="T10" fmla="*/ 4 w 28"/>
                      <a:gd name="T11" fmla="*/ 7 h 14"/>
                      <a:gd name="T12" fmla="*/ 0 w 28"/>
                      <a:gd name="T13" fmla="*/ 6 h 14"/>
                      <a:gd name="T14" fmla="*/ 2 w 28"/>
                      <a:gd name="T15" fmla="*/ 10 h 14"/>
                      <a:gd name="T16" fmla="*/ 4 w 28"/>
                      <a:gd name="T17" fmla="*/ 11 h 14"/>
                      <a:gd name="T18" fmla="*/ 5 w 28"/>
                      <a:gd name="T19" fmla="*/ 11 h 14"/>
                      <a:gd name="T20" fmla="*/ 8 w 28"/>
                      <a:gd name="T21" fmla="*/ 11 h 14"/>
                      <a:gd name="T22" fmla="*/ 12 w 28"/>
                      <a:gd name="T23" fmla="*/ 12 h 14"/>
                      <a:gd name="T24" fmla="*/ 14 w 28"/>
                      <a:gd name="T25" fmla="*/ 14 h 14"/>
                      <a:gd name="T26" fmla="*/ 13 w 28"/>
                      <a:gd name="T27" fmla="*/ 11 h 14"/>
                      <a:gd name="T28" fmla="*/ 21 w 28"/>
                      <a:gd name="T29" fmla="*/ 8 h 14"/>
                      <a:gd name="T30" fmla="*/ 26 w 28"/>
                      <a:gd name="T31" fmla="*/ 7 h 14"/>
                      <a:gd name="T32" fmla="*/ 27 w 28"/>
                      <a:gd name="T33" fmla="*/ 2 h 14"/>
                      <a:gd name="T34" fmla="*/ 27 w 28"/>
                      <a:gd name="T35" fmla="*/ 0 h 1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28" h="14">
                        <a:moveTo>
                          <a:pt x="27" y="0"/>
                        </a:moveTo>
                        <a:cubicBezTo>
                          <a:pt x="24" y="3"/>
                          <a:pt x="19" y="4"/>
                          <a:pt x="16" y="2"/>
                        </a:cubicBezTo>
                        <a:cubicBezTo>
                          <a:pt x="16" y="1"/>
                          <a:pt x="15" y="1"/>
                          <a:pt x="15" y="2"/>
                        </a:cubicBezTo>
                        <a:cubicBezTo>
                          <a:pt x="14" y="3"/>
                          <a:pt x="14" y="4"/>
                          <a:pt x="14" y="6"/>
                        </a:cubicBezTo>
                        <a:cubicBezTo>
                          <a:pt x="14" y="7"/>
                          <a:pt x="13" y="8"/>
                          <a:pt x="13" y="8"/>
                        </a:cubicBezTo>
                        <a:cubicBezTo>
                          <a:pt x="11" y="10"/>
                          <a:pt x="8" y="9"/>
                          <a:pt x="4" y="7"/>
                        </a:cubicBezTo>
                        <a:cubicBezTo>
                          <a:pt x="2" y="7"/>
                          <a:pt x="1" y="6"/>
                          <a:pt x="0" y="6"/>
                        </a:cubicBezTo>
                        <a:cubicBezTo>
                          <a:pt x="0" y="7"/>
                          <a:pt x="1" y="8"/>
                          <a:pt x="2" y="10"/>
                        </a:cubicBezTo>
                        <a:cubicBezTo>
                          <a:pt x="3" y="11"/>
                          <a:pt x="4" y="11"/>
                          <a:pt x="4" y="11"/>
                        </a:cubicBezTo>
                        <a:cubicBezTo>
                          <a:pt x="5" y="11"/>
                          <a:pt x="5" y="11"/>
                          <a:pt x="5" y="11"/>
                        </a:cubicBezTo>
                        <a:cubicBezTo>
                          <a:pt x="6" y="11"/>
                          <a:pt x="7" y="11"/>
                          <a:pt x="8" y="11"/>
                        </a:cubicBezTo>
                        <a:cubicBezTo>
                          <a:pt x="9" y="11"/>
                          <a:pt x="10" y="11"/>
                          <a:pt x="12" y="12"/>
                        </a:cubicBezTo>
                        <a:cubicBezTo>
                          <a:pt x="12" y="13"/>
                          <a:pt x="13" y="13"/>
                          <a:pt x="14" y="14"/>
                        </a:cubicBezTo>
                        <a:cubicBezTo>
                          <a:pt x="13" y="13"/>
                          <a:pt x="13" y="12"/>
                          <a:pt x="13" y="11"/>
                        </a:cubicBezTo>
                        <a:cubicBezTo>
                          <a:pt x="14" y="8"/>
                          <a:pt x="18" y="6"/>
                          <a:pt x="21" y="8"/>
                        </a:cubicBezTo>
                        <a:cubicBezTo>
                          <a:pt x="23" y="9"/>
                          <a:pt x="25" y="8"/>
                          <a:pt x="26" y="7"/>
                        </a:cubicBezTo>
                        <a:cubicBezTo>
                          <a:pt x="27" y="6"/>
                          <a:pt x="28" y="4"/>
                          <a:pt x="27" y="2"/>
                        </a:cubicBezTo>
                        <a:cubicBezTo>
                          <a:pt x="27" y="2"/>
                          <a:pt x="27" y="1"/>
                          <a:pt x="27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84" name="Freeform 1885">
                    <a:extLst>
                      <a:ext uri="{FF2B5EF4-FFF2-40B4-BE49-F238E27FC236}">
                        <a16:creationId xmlns="" xmlns:a16="http://schemas.microsoft.com/office/drawing/2014/main" id="{6F44E3E8-7C56-4D39-9AA2-91826D5F1D6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4" y="2379"/>
                    <a:ext cx="3" cy="4"/>
                  </a:xfrm>
                  <a:custGeom>
                    <a:gdLst>
                      <a:gd name="T0" fmla="*/ 2 w 3"/>
                      <a:gd name="T1" fmla="*/ 2 h 4"/>
                      <a:gd name="T2" fmla="*/ 0 w 3"/>
                      <a:gd name="T3" fmla="*/ 0 h 4"/>
                      <a:gd name="T4" fmla="*/ 1 w 3"/>
                      <a:gd name="T5" fmla="*/ 1 h 4"/>
                      <a:gd name="T6" fmla="*/ 3 w 3"/>
                      <a:gd name="T7" fmla="*/ 4 h 4"/>
                      <a:gd name="T8" fmla="*/ 2 w 3"/>
                      <a:gd name="T9" fmla="*/ 2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4">
                        <a:moveTo>
                          <a:pt x="2" y="2"/>
                        </a:moveTo>
                        <a:cubicBezTo>
                          <a:pt x="2" y="1"/>
                          <a:pt x="1" y="0"/>
                          <a:pt x="0" y="0"/>
                        </a:cubicBezTo>
                        <a:cubicBezTo>
                          <a:pt x="0" y="0"/>
                          <a:pt x="1" y="1"/>
                          <a:pt x="1" y="1"/>
                        </a:cubicBezTo>
                        <a:cubicBezTo>
                          <a:pt x="2" y="2"/>
                          <a:pt x="2" y="3"/>
                          <a:pt x="3" y="4"/>
                        </a:cubicBezTo>
                        <a:cubicBezTo>
                          <a:pt x="3" y="3"/>
                          <a:pt x="3" y="3"/>
                          <a:pt x="2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85" name="Freeform 1886">
                    <a:extLst>
                      <a:ext uri="{FF2B5EF4-FFF2-40B4-BE49-F238E27FC236}">
                        <a16:creationId xmlns="" xmlns:a16="http://schemas.microsoft.com/office/drawing/2014/main" id="{9EC80EA4-A5AB-42D0-90BA-36B514A65A5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13" y="2491"/>
                    <a:ext cx="5" cy="5"/>
                  </a:xfrm>
                  <a:custGeom>
                    <a:gdLst>
                      <a:gd name="T0" fmla="*/ 3 w 5"/>
                      <a:gd name="T1" fmla="*/ 0 h 5"/>
                      <a:gd name="T2" fmla="*/ 1 w 5"/>
                      <a:gd name="T3" fmla="*/ 3 h 5"/>
                      <a:gd name="T4" fmla="*/ 0 w 5"/>
                      <a:gd name="T5" fmla="*/ 5 h 5"/>
                      <a:gd name="T6" fmla="*/ 1 w 5"/>
                      <a:gd name="T7" fmla="*/ 4 h 5"/>
                      <a:gd name="T8" fmla="*/ 5 w 5"/>
                      <a:gd name="T9" fmla="*/ 1 h 5"/>
                      <a:gd name="T10" fmla="*/ 3 w 5"/>
                      <a:gd name="T11" fmla="*/ 0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5" h="5">
                        <a:moveTo>
                          <a:pt x="3" y="0"/>
                        </a:moveTo>
                        <a:cubicBezTo>
                          <a:pt x="2" y="0"/>
                          <a:pt x="1" y="2"/>
                          <a:pt x="1" y="3"/>
                        </a:cubicBezTo>
                        <a:cubicBezTo>
                          <a:pt x="1" y="4"/>
                          <a:pt x="0" y="5"/>
                          <a:pt x="0" y="5"/>
                        </a:cubicBezTo>
                        <a:cubicBezTo>
                          <a:pt x="0" y="5"/>
                          <a:pt x="0" y="5"/>
                          <a:pt x="1" y="4"/>
                        </a:cubicBezTo>
                        <a:cubicBezTo>
                          <a:pt x="2" y="3"/>
                          <a:pt x="3" y="2"/>
                          <a:pt x="5" y="1"/>
                        </a:cubicBezTo>
                        <a:cubicBezTo>
                          <a:pt x="4" y="1"/>
                          <a:pt x="4" y="1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86" name="Freeform 1887">
                    <a:extLst>
                      <a:ext uri="{FF2B5EF4-FFF2-40B4-BE49-F238E27FC236}">
                        <a16:creationId xmlns="" xmlns:a16="http://schemas.microsoft.com/office/drawing/2014/main" id="{ADF950E2-E945-4662-8BB4-7258C8C9222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2" y="2504"/>
                    <a:ext cx="2" cy="5"/>
                  </a:xfrm>
                  <a:custGeom>
                    <a:gdLst>
                      <a:gd name="T0" fmla="*/ 2 w 2"/>
                      <a:gd name="T1" fmla="*/ 5 h 5"/>
                      <a:gd name="T2" fmla="*/ 1 w 2"/>
                      <a:gd name="T3" fmla="*/ 3 h 5"/>
                      <a:gd name="T4" fmla="*/ 1 w 2"/>
                      <a:gd name="T5" fmla="*/ 0 h 5"/>
                      <a:gd name="T6" fmla="*/ 1 w 2"/>
                      <a:gd name="T7" fmla="*/ 5 h 5"/>
                      <a:gd name="T8" fmla="*/ 2 w 2"/>
                      <a:gd name="T9" fmla="*/ 5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5">
                        <a:moveTo>
                          <a:pt x="2" y="5"/>
                        </a:moveTo>
                        <a:cubicBezTo>
                          <a:pt x="1" y="5"/>
                          <a:pt x="1" y="4"/>
                          <a:pt x="1" y="3"/>
                        </a:cubicBezTo>
                        <a:cubicBezTo>
                          <a:pt x="1" y="2"/>
                          <a:pt x="1" y="0"/>
                          <a:pt x="1" y="0"/>
                        </a:cubicBezTo>
                        <a:cubicBezTo>
                          <a:pt x="0" y="0"/>
                          <a:pt x="0" y="2"/>
                          <a:pt x="1" y="5"/>
                        </a:cubicBezTo>
                        <a:cubicBezTo>
                          <a:pt x="1" y="5"/>
                          <a:pt x="1" y="5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87" name="Freeform 1888">
                    <a:extLst>
                      <a:ext uri="{FF2B5EF4-FFF2-40B4-BE49-F238E27FC236}">
                        <a16:creationId xmlns="" xmlns:a16="http://schemas.microsoft.com/office/drawing/2014/main" id="{020952D8-94A8-4809-8FB9-7175174B280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0" y="2052"/>
                    <a:ext cx="89" cy="478"/>
                  </a:xfrm>
                  <a:custGeom>
                    <a:gdLst>
                      <a:gd name="T0" fmla="*/ 85 w 92"/>
                      <a:gd name="T1" fmla="*/ 60 h 500"/>
                      <a:gd name="T2" fmla="*/ 80 w 92"/>
                      <a:gd name="T3" fmla="*/ 39 h 500"/>
                      <a:gd name="T4" fmla="*/ 73 w 92"/>
                      <a:gd name="T5" fmla="*/ 15 h 500"/>
                      <a:gd name="T6" fmla="*/ 67 w 92"/>
                      <a:gd name="T7" fmla="*/ 0 h 500"/>
                      <a:gd name="T8" fmla="*/ 65 w 92"/>
                      <a:gd name="T9" fmla="*/ 6 h 500"/>
                      <a:gd name="T10" fmla="*/ 61 w 92"/>
                      <a:gd name="T11" fmla="*/ 10 h 500"/>
                      <a:gd name="T12" fmla="*/ 58 w 92"/>
                      <a:gd name="T13" fmla="*/ 79 h 500"/>
                      <a:gd name="T14" fmla="*/ 44 w 92"/>
                      <a:gd name="T15" fmla="*/ 133 h 500"/>
                      <a:gd name="T16" fmla="*/ 45 w 92"/>
                      <a:gd name="T17" fmla="*/ 182 h 500"/>
                      <a:gd name="T18" fmla="*/ 30 w 92"/>
                      <a:gd name="T19" fmla="*/ 229 h 500"/>
                      <a:gd name="T20" fmla="*/ 24 w 92"/>
                      <a:gd name="T21" fmla="*/ 259 h 500"/>
                      <a:gd name="T22" fmla="*/ 20 w 92"/>
                      <a:gd name="T23" fmla="*/ 293 h 500"/>
                      <a:gd name="T24" fmla="*/ 31 w 92"/>
                      <a:gd name="T25" fmla="*/ 298 h 500"/>
                      <a:gd name="T26" fmla="*/ 30 w 92"/>
                      <a:gd name="T27" fmla="*/ 317 h 500"/>
                      <a:gd name="T28" fmla="*/ 27 w 92"/>
                      <a:gd name="T29" fmla="*/ 338 h 500"/>
                      <a:gd name="T30" fmla="*/ 21 w 92"/>
                      <a:gd name="T31" fmla="*/ 353 h 500"/>
                      <a:gd name="T32" fmla="*/ 12 w 92"/>
                      <a:gd name="T33" fmla="*/ 357 h 500"/>
                      <a:gd name="T34" fmla="*/ 7 w 92"/>
                      <a:gd name="T35" fmla="*/ 362 h 500"/>
                      <a:gd name="T36" fmla="*/ 12 w 92"/>
                      <a:gd name="T37" fmla="*/ 368 h 500"/>
                      <a:gd name="T38" fmla="*/ 24 w 92"/>
                      <a:gd name="T39" fmla="*/ 388 h 500"/>
                      <a:gd name="T40" fmla="*/ 5 w 92"/>
                      <a:gd name="T41" fmla="*/ 389 h 500"/>
                      <a:gd name="T42" fmla="*/ 11 w 92"/>
                      <a:gd name="T43" fmla="*/ 390 h 500"/>
                      <a:gd name="T44" fmla="*/ 2 w 92"/>
                      <a:gd name="T45" fmla="*/ 410 h 500"/>
                      <a:gd name="T46" fmla="*/ 7 w 92"/>
                      <a:gd name="T47" fmla="*/ 413 h 500"/>
                      <a:gd name="T48" fmla="*/ 16 w 92"/>
                      <a:gd name="T49" fmla="*/ 411 h 500"/>
                      <a:gd name="T50" fmla="*/ 7 w 92"/>
                      <a:gd name="T51" fmla="*/ 429 h 500"/>
                      <a:gd name="T52" fmla="*/ 22 w 92"/>
                      <a:gd name="T53" fmla="*/ 435 h 500"/>
                      <a:gd name="T54" fmla="*/ 33 w 92"/>
                      <a:gd name="T55" fmla="*/ 445 h 500"/>
                      <a:gd name="T56" fmla="*/ 48 w 92"/>
                      <a:gd name="T57" fmla="*/ 459 h 500"/>
                      <a:gd name="T58" fmla="*/ 57 w 92"/>
                      <a:gd name="T59" fmla="*/ 466 h 500"/>
                      <a:gd name="T60" fmla="*/ 63 w 92"/>
                      <a:gd name="T61" fmla="*/ 475 h 500"/>
                      <a:gd name="T62" fmla="*/ 55 w 92"/>
                      <a:gd name="T63" fmla="*/ 483 h 500"/>
                      <a:gd name="T64" fmla="*/ 47 w 92"/>
                      <a:gd name="T65" fmla="*/ 482 h 500"/>
                      <a:gd name="T66" fmla="*/ 53 w 92"/>
                      <a:gd name="T67" fmla="*/ 492 h 500"/>
                      <a:gd name="T68" fmla="*/ 66 w 92"/>
                      <a:gd name="T69" fmla="*/ 497 h 500"/>
                      <a:gd name="T70" fmla="*/ 77 w 92"/>
                      <a:gd name="T71" fmla="*/ 495 h 500"/>
                      <a:gd name="T72" fmla="*/ 75 w 92"/>
                      <a:gd name="T73" fmla="*/ 494 h 500"/>
                      <a:gd name="T74" fmla="*/ 74 w 92"/>
                      <a:gd name="T75" fmla="*/ 492 h 500"/>
                      <a:gd name="T76" fmla="*/ 73 w 92"/>
                      <a:gd name="T77" fmla="*/ 486 h 500"/>
                      <a:gd name="T78" fmla="*/ 73 w 92"/>
                      <a:gd name="T79" fmla="*/ 476 h 500"/>
                      <a:gd name="T80" fmla="*/ 74 w 92"/>
                      <a:gd name="T81" fmla="*/ 458 h 500"/>
                      <a:gd name="T82" fmla="*/ 64 w 92"/>
                      <a:gd name="T83" fmla="*/ 450 h 500"/>
                      <a:gd name="T84" fmla="*/ 41 w 92"/>
                      <a:gd name="T85" fmla="*/ 449 h 500"/>
                      <a:gd name="T86" fmla="*/ 34 w 92"/>
                      <a:gd name="T87" fmla="*/ 443 h 500"/>
                      <a:gd name="T88" fmla="*/ 20 w 92"/>
                      <a:gd name="T89" fmla="*/ 409 h 500"/>
                      <a:gd name="T90" fmla="*/ 32 w 92"/>
                      <a:gd name="T91" fmla="*/ 382 h 500"/>
                      <a:gd name="T92" fmla="*/ 40 w 92"/>
                      <a:gd name="T93" fmla="*/ 365 h 500"/>
                      <a:gd name="T94" fmla="*/ 40 w 92"/>
                      <a:gd name="T95" fmla="*/ 345 h 500"/>
                      <a:gd name="T96" fmla="*/ 43 w 92"/>
                      <a:gd name="T97" fmla="*/ 338 h 500"/>
                      <a:gd name="T98" fmla="*/ 37 w 92"/>
                      <a:gd name="T99" fmla="*/ 319 h 500"/>
                      <a:gd name="T100" fmla="*/ 36 w 92"/>
                      <a:gd name="T101" fmla="*/ 285 h 500"/>
                      <a:gd name="T102" fmla="*/ 47 w 92"/>
                      <a:gd name="T103" fmla="*/ 258 h 500"/>
                      <a:gd name="T104" fmla="*/ 54 w 92"/>
                      <a:gd name="T105" fmla="*/ 225 h 500"/>
                      <a:gd name="T106" fmla="*/ 60 w 92"/>
                      <a:gd name="T107" fmla="*/ 197 h 500"/>
                      <a:gd name="T108" fmla="*/ 54 w 92"/>
                      <a:gd name="T109" fmla="*/ 160 h 500"/>
                      <a:gd name="T110" fmla="*/ 60 w 92"/>
                      <a:gd name="T111" fmla="*/ 140 h 500"/>
                      <a:gd name="T112" fmla="*/ 78 w 92"/>
                      <a:gd name="T113" fmla="*/ 107 h 500"/>
                      <a:gd name="T114" fmla="*/ 77 w 92"/>
                      <a:gd name="T115" fmla="*/ 84 h 500"/>
                      <a:gd name="T116" fmla="*/ 91 w 92"/>
                      <a:gd name="T117" fmla="*/ 68 h 500"/>
                      <a:gd name="T118" fmla="*/ 91 w 92"/>
                      <a:gd name="T119" fmla="*/ 64 h 500"/>
                      <a:gd name="T120" fmla="*/ 88 w 92"/>
                      <a:gd name="T121" fmla="*/ 62 h 50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</a:cxnLst>
                    <a:rect l="0" t="0" r="r" b="b"/>
                    <a:pathLst>
                      <a:path w="92" h="500">
                        <a:moveTo>
                          <a:pt x="88" y="62"/>
                        </a:moveTo>
                        <a:cubicBezTo>
                          <a:pt x="88" y="62"/>
                          <a:pt x="88" y="62"/>
                          <a:pt x="88" y="62"/>
                        </a:cubicBezTo>
                        <a:cubicBezTo>
                          <a:pt x="88" y="62"/>
                          <a:pt x="88" y="62"/>
                          <a:pt x="88" y="62"/>
                        </a:cubicBezTo>
                        <a:cubicBezTo>
                          <a:pt x="87" y="62"/>
                          <a:pt x="87" y="62"/>
                          <a:pt x="86" y="62"/>
                        </a:cubicBezTo>
                        <a:cubicBezTo>
                          <a:pt x="86" y="61"/>
                          <a:pt x="86" y="61"/>
                          <a:pt x="86" y="61"/>
                        </a:cubicBezTo>
                        <a:cubicBezTo>
                          <a:pt x="86" y="61"/>
                          <a:pt x="85" y="61"/>
                          <a:pt x="85" y="60"/>
                        </a:cubicBezTo>
                        <a:cubicBezTo>
                          <a:pt x="85" y="60"/>
                          <a:pt x="85" y="60"/>
                          <a:pt x="85" y="60"/>
                        </a:cubicBezTo>
                        <a:cubicBezTo>
                          <a:pt x="85" y="60"/>
                          <a:pt x="85" y="60"/>
                          <a:pt x="85" y="60"/>
                        </a:cubicBezTo>
                        <a:cubicBezTo>
                          <a:pt x="85" y="59"/>
                          <a:pt x="85" y="58"/>
                          <a:pt x="85" y="56"/>
                        </a:cubicBezTo>
                        <a:cubicBezTo>
                          <a:pt x="84" y="53"/>
                          <a:pt x="84" y="50"/>
                          <a:pt x="83" y="49"/>
                        </a:cubicBezTo>
                        <a:cubicBezTo>
                          <a:pt x="81" y="47"/>
                          <a:pt x="81" y="44"/>
                          <a:pt x="80" y="42"/>
                        </a:cubicBezTo>
                        <a:cubicBezTo>
                          <a:pt x="80" y="41"/>
                          <a:pt x="80" y="39"/>
                          <a:pt x="80" y="39"/>
                        </a:cubicBezTo>
                        <a:cubicBezTo>
                          <a:pt x="77" y="37"/>
                          <a:pt x="74" y="34"/>
                          <a:pt x="74" y="30"/>
                        </a:cubicBezTo>
                        <a:cubicBezTo>
                          <a:pt x="73" y="28"/>
                          <a:pt x="74" y="27"/>
                          <a:pt x="75" y="26"/>
                        </a:cubicBezTo>
                        <a:cubicBezTo>
                          <a:pt x="76" y="26"/>
                          <a:pt x="76" y="25"/>
                          <a:pt x="76" y="23"/>
                        </a:cubicBezTo>
                        <a:cubicBezTo>
                          <a:pt x="76" y="22"/>
                          <a:pt x="76" y="20"/>
                          <a:pt x="77" y="18"/>
                        </a:cubicBezTo>
                        <a:cubicBezTo>
                          <a:pt x="77" y="18"/>
                          <a:pt x="77" y="18"/>
                          <a:pt x="77" y="18"/>
                        </a:cubicBezTo>
                        <a:cubicBezTo>
                          <a:pt x="75" y="17"/>
                          <a:pt x="74" y="16"/>
                          <a:pt x="73" y="15"/>
                        </a:cubicBezTo>
                        <a:cubicBezTo>
                          <a:pt x="70" y="12"/>
                          <a:pt x="71" y="9"/>
                          <a:pt x="71" y="7"/>
                        </a:cubicBezTo>
                        <a:cubicBezTo>
                          <a:pt x="71" y="5"/>
                          <a:pt x="71" y="4"/>
                          <a:pt x="70" y="3"/>
                        </a:cubicBezTo>
                        <a:cubicBezTo>
                          <a:pt x="70" y="2"/>
                          <a:pt x="69" y="2"/>
                          <a:pt x="69" y="1"/>
                        </a:cubicBezTo>
                        <a:cubicBezTo>
                          <a:pt x="68" y="1"/>
                          <a:pt x="68" y="1"/>
                          <a:pt x="68" y="1"/>
                        </a:cubicBezTo>
                        <a:cubicBezTo>
                          <a:pt x="68" y="1"/>
                          <a:pt x="68" y="0"/>
                          <a:pt x="67" y="0"/>
                        </a:cubicBezTo>
                        <a:cubicBezTo>
                          <a:pt x="67" y="0"/>
                          <a:pt x="67" y="0"/>
                          <a:pt x="67" y="0"/>
                        </a:cubicBezTo>
                        <a:cubicBezTo>
                          <a:pt x="67" y="0"/>
                          <a:pt x="67" y="0"/>
                          <a:pt x="67" y="0"/>
                        </a:cubicBezTo>
                        <a:cubicBezTo>
                          <a:pt x="67" y="1"/>
                          <a:pt x="67" y="1"/>
                          <a:pt x="67" y="2"/>
                        </a:cubicBezTo>
                        <a:cubicBezTo>
                          <a:pt x="67" y="2"/>
                          <a:pt x="66" y="2"/>
                          <a:pt x="66" y="3"/>
                        </a:cubicBezTo>
                        <a:cubicBezTo>
                          <a:pt x="66" y="3"/>
                          <a:pt x="66" y="3"/>
                          <a:pt x="66" y="4"/>
                        </a:cubicBezTo>
                        <a:cubicBezTo>
                          <a:pt x="66" y="4"/>
                          <a:pt x="65" y="5"/>
                          <a:pt x="65" y="5"/>
                        </a:cubicBezTo>
                        <a:cubicBezTo>
                          <a:pt x="65" y="5"/>
                          <a:pt x="65" y="5"/>
                          <a:pt x="65" y="6"/>
                        </a:cubicBezTo>
                        <a:cubicBezTo>
                          <a:pt x="64" y="6"/>
                          <a:pt x="63" y="7"/>
                          <a:pt x="63" y="7"/>
                        </a:cubicBezTo>
                        <a:cubicBezTo>
                          <a:pt x="63" y="7"/>
                          <a:pt x="62" y="7"/>
                          <a:pt x="62" y="7"/>
                        </a:cubicBezTo>
                        <a:cubicBezTo>
                          <a:pt x="62" y="7"/>
                          <a:pt x="62" y="7"/>
                          <a:pt x="62" y="7"/>
                        </a:cubicBezTo>
                        <a:cubicBezTo>
                          <a:pt x="62" y="7"/>
                          <a:pt x="62" y="8"/>
                          <a:pt x="61" y="8"/>
                        </a:cubicBezTo>
                        <a:cubicBezTo>
                          <a:pt x="61" y="8"/>
                          <a:pt x="61" y="8"/>
                          <a:pt x="61" y="8"/>
                        </a:cubicBezTo>
                        <a:cubicBezTo>
                          <a:pt x="61" y="9"/>
                          <a:pt x="61" y="9"/>
                          <a:pt x="61" y="10"/>
                        </a:cubicBezTo>
                        <a:cubicBezTo>
                          <a:pt x="61" y="12"/>
                          <a:pt x="61" y="15"/>
                          <a:pt x="61" y="16"/>
                        </a:cubicBezTo>
                        <a:cubicBezTo>
                          <a:pt x="63" y="21"/>
                          <a:pt x="64" y="39"/>
                          <a:pt x="62" y="47"/>
                        </a:cubicBezTo>
                        <a:cubicBezTo>
                          <a:pt x="61" y="54"/>
                          <a:pt x="59" y="60"/>
                          <a:pt x="58" y="64"/>
                        </a:cubicBezTo>
                        <a:cubicBezTo>
                          <a:pt x="57" y="65"/>
                          <a:pt x="57" y="65"/>
                          <a:pt x="58" y="66"/>
                        </a:cubicBezTo>
                        <a:cubicBezTo>
                          <a:pt x="60" y="68"/>
                          <a:pt x="60" y="70"/>
                          <a:pt x="59" y="71"/>
                        </a:cubicBezTo>
                        <a:cubicBezTo>
                          <a:pt x="58" y="72"/>
                          <a:pt x="58" y="75"/>
                          <a:pt x="58" y="79"/>
                        </a:cubicBezTo>
                        <a:cubicBezTo>
                          <a:pt x="58" y="81"/>
                          <a:pt x="58" y="83"/>
                          <a:pt x="58" y="85"/>
                        </a:cubicBezTo>
                        <a:cubicBezTo>
                          <a:pt x="58" y="90"/>
                          <a:pt x="56" y="97"/>
                          <a:pt x="55" y="103"/>
                        </a:cubicBezTo>
                        <a:cubicBezTo>
                          <a:pt x="54" y="106"/>
                          <a:pt x="53" y="109"/>
                          <a:pt x="53" y="111"/>
                        </a:cubicBezTo>
                        <a:cubicBezTo>
                          <a:pt x="53" y="113"/>
                          <a:pt x="52" y="115"/>
                          <a:pt x="51" y="116"/>
                        </a:cubicBezTo>
                        <a:cubicBezTo>
                          <a:pt x="50" y="118"/>
                          <a:pt x="50" y="120"/>
                          <a:pt x="50" y="122"/>
                        </a:cubicBezTo>
                        <a:cubicBezTo>
                          <a:pt x="50" y="127"/>
                          <a:pt x="47" y="131"/>
                          <a:pt x="44" y="133"/>
                        </a:cubicBezTo>
                        <a:cubicBezTo>
                          <a:pt x="44" y="134"/>
                          <a:pt x="46" y="136"/>
                          <a:pt x="46" y="138"/>
                        </a:cubicBezTo>
                        <a:cubicBezTo>
                          <a:pt x="48" y="141"/>
                          <a:pt x="49" y="143"/>
                          <a:pt x="49" y="146"/>
                        </a:cubicBezTo>
                        <a:cubicBezTo>
                          <a:pt x="49" y="148"/>
                          <a:pt x="48" y="149"/>
                          <a:pt x="47" y="151"/>
                        </a:cubicBezTo>
                        <a:cubicBezTo>
                          <a:pt x="45" y="153"/>
                          <a:pt x="44" y="154"/>
                          <a:pt x="45" y="157"/>
                        </a:cubicBezTo>
                        <a:cubicBezTo>
                          <a:pt x="46" y="164"/>
                          <a:pt x="45" y="174"/>
                          <a:pt x="45" y="179"/>
                        </a:cubicBezTo>
                        <a:cubicBezTo>
                          <a:pt x="45" y="181"/>
                          <a:pt x="45" y="182"/>
                          <a:pt x="45" y="182"/>
                        </a:cubicBezTo>
                        <a:cubicBezTo>
                          <a:pt x="45" y="184"/>
                          <a:pt x="44" y="185"/>
                          <a:pt x="43" y="186"/>
                        </a:cubicBezTo>
                        <a:cubicBezTo>
                          <a:pt x="43" y="187"/>
                          <a:pt x="42" y="188"/>
                          <a:pt x="42" y="190"/>
                        </a:cubicBezTo>
                        <a:cubicBezTo>
                          <a:pt x="43" y="193"/>
                          <a:pt x="42" y="195"/>
                          <a:pt x="41" y="197"/>
                        </a:cubicBezTo>
                        <a:cubicBezTo>
                          <a:pt x="40" y="199"/>
                          <a:pt x="39" y="201"/>
                          <a:pt x="38" y="204"/>
                        </a:cubicBezTo>
                        <a:cubicBezTo>
                          <a:pt x="38" y="210"/>
                          <a:pt x="34" y="218"/>
                          <a:pt x="32" y="224"/>
                        </a:cubicBezTo>
                        <a:cubicBezTo>
                          <a:pt x="31" y="226"/>
                          <a:pt x="30" y="227"/>
                          <a:pt x="30" y="229"/>
                        </a:cubicBezTo>
                        <a:cubicBezTo>
                          <a:pt x="29" y="230"/>
                          <a:pt x="29" y="232"/>
                          <a:pt x="28" y="233"/>
                        </a:cubicBezTo>
                        <a:cubicBezTo>
                          <a:pt x="27" y="236"/>
                          <a:pt x="26" y="239"/>
                          <a:pt x="22" y="239"/>
                        </a:cubicBezTo>
                        <a:cubicBezTo>
                          <a:pt x="22" y="239"/>
                          <a:pt x="22" y="239"/>
                          <a:pt x="22" y="239"/>
                        </a:cubicBezTo>
                        <a:cubicBezTo>
                          <a:pt x="22" y="240"/>
                          <a:pt x="21" y="241"/>
                          <a:pt x="23" y="245"/>
                        </a:cubicBezTo>
                        <a:cubicBezTo>
                          <a:pt x="24" y="247"/>
                          <a:pt x="24" y="250"/>
                          <a:pt x="23" y="252"/>
                        </a:cubicBezTo>
                        <a:cubicBezTo>
                          <a:pt x="23" y="255"/>
                          <a:pt x="23" y="257"/>
                          <a:pt x="24" y="259"/>
                        </a:cubicBezTo>
                        <a:cubicBezTo>
                          <a:pt x="27" y="264"/>
                          <a:pt x="26" y="267"/>
                          <a:pt x="25" y="271"/>
                        </a:cubicBezTo>
                        <a:cubicBezTo>
                          <a:pt x="25" y="272"/>
                          <a:pt x="25" y="272"/>
                          <a:pt x="25" y="272"/>
                        </a:cubicBezTo>
                        <a:cubicBezTo>
                          <a:pt x="24" y="274"/>
                          <a:pt x="23" y="275"/>
                          <a:pt x="23" y="276"/>
                        </a:cubicBezTo>
                        <a:cubicBezTo>
                          <a:pt x="22" y="278"/>
                          <a:pt x="21" y="279"/>
                          <a:pt x="21" y="281"/>
                        </a:cubicBezTo>
                        <a:cubicBezTo>
                          <a:pt x="21" y="283"/>
                          <a:pt x="21" y="285"/>
                          <a:pt x="20" y="286"/>
                        </a:cubicBezTo>
                        <a:cubicBezTo>
                          <a:pt x="19" y="289"/>
                          <a:pt x="19" y="291"/>
                          <a:pt x="20" y="293"/>
                        </a:cubicBezTo>
                        <a:cubicBezTo>
                          <a:pt x="21" y="295"/>
                          <a:pt x="21" y="297"/>
                          <a:pt x="21" y="298"/>
                        </a:cubicBezTo>
                        <a:cubicBezTo>
                          <a:pt x="22" y="298"/>
                          <a:pt x="22" y="298"/>
                          <a:pt x="23" y="298"/>
                        </a:cubicBezTo>
                        <a:cubicBezTo>
                          <a:pt x="23" y="298"/>
                          <a:pt x="23" y="298"/>
                          <a:pt x="23" y="298"/>
                        </a:cubicBezTo>
                        <a:cubicBezTo>
                          <a:pt x="23" y="297"/>
                          <a:pt x="23" y="295"/>
                          <a:pt x="26" y="294"/>
                        </a:cubicBezTo>
                        <a:cubicBezTo>
                          <a:pt x="28" y="293"/>
                          <a:pt x="29" y="294"/>
                          <a:pt x="30" y="295"/>
                        </a:cubicBezTo>
                        <a:cubicBezTo>
                          <a:pt x="31" y="296"/>
                          <a:pt x="31" y="297"/>
                          <a:pt x="31" y="298"/>
                        </a:cubicBezTo>
                        <a:cubicBezTo>
                          <a:pt x="31" y="298"/>
                          <a:pt x="31" y="298"/>
                          <a:pt x="31" y="298"/>
                        </a:cubicBezTo>
                        <a:cubicBezTo>
                          <a:pt x="33" y="299"/>
                          <a:pt x="34" y="300"/>
                          <a:pt x="34" y="302"/>
                        </a:cubicBezTo>
                        <a:cubicBezTo>
                          <a:pt x="35" y="303"/>
                          <a:pt x="34" y="305"/>
                          <a:pt x="31" y="307"/>
                        </a:cubicBezTo>
                        <a:cubicBezTo>
                          <a:pt x="31" y="307"/>
                          <a:pt x="31" y="308"/>
                          <a:pt x="31" y="310"/>
                        </a:cubicBezTo>
                        <a:cubicBezTo>
                          <a:pt x="32" y="312"/>
                          <a:pt x="32" y="314"/>
                          <a:pt x="31" y="316"/>
                        </a:cubicBezTo>
                        <a:cubicBezTo>
                          <a:pt x="30" y="317"/>
                          <a:pt x="30" y="317"/>
                          <a:pt x="30" y="317"/>
                        </a:cubicBezTo>
                        <a:cubicBezTo>
                          <a:pt x="29" y="319"/>
                          <a:pt x="28" y="321"/>
                          <a:pt x="28" y="323"/>
                        </a:cubicBezTo>
                        <a:cubicBezTo>
                          <a:pt x="30" y="326"/>
                          <a:pt x="29" y="327"/>
                          <a:pt x="28" y="328"/>
                        </a:cubicBezTo>
                        <a:cubicBezTo>
                          <a:pt x="27" y="329"/>
                          <a:pt x="27" y="330"/>
                          <a:pt x="27" y="331"/>
                        </a:cubicBezTo>
                        <a:cubicBezTo>
                          <a:pt x="27" y="333"/>
                          <a:pt x="27" y="333"/>
                          <a:pt x="27" y="334"/>
                        </a:cubicBezTo>
                        <a:cubicBezTo>
                          <a:pt x="28" y="335"/>
                          <a:pt x="28" y="337"/>
                          <a:pt x="27" y="338"/>
                        </a:cubicBezTo>
                        <a:cubicBezTo>
                          <a:pt x="27" y="338"/>
                          <a:pt x="27" y="338"/>
                          <a:pt x="27" y="338"/>
                        </a:cubicBezTo>
                        <a:cubicBezTo>
                          <a:pt x="28" y="339"/>
                          <a:pt x="28" y="340"/>
                          <a:pt x="27" y="342"/>
                        </a:cubicBezTo>
                        <a:cubicBezTo>
                          <a:pt x="27" y="342"/>
                          <a:pt x="27" y="343"/>
                          <a:pt x="26" y="343"/>
                        </a:cubicBezTo>
                        <a:cubicBezTo>
                          <a:pt x="26" y="344"/>
                          <a:pt x="27" y="346"/>
                          <a:pt x="27" y="347"/>
                        </a:cubicBezTo>
                        <a:cubicBezTo>
                          <a:pt x="28" y="348"/>
                          <a:pt x="28" y="349"/>
                          <a:pt x="27" y="350"/>
                        </a:cubicBezTo>
                        <a:cubicBezTo>
                          <a:pt x="27" y="352"/>
                          <a:pt x="25" y="352"/>
                          <a:pt x="24" y="352"/>
                        </a:cubicBezTo>
                        <a:cubicBezTo>
                          <a:pt x="23" y="352"/>
                          <a:pt x="22" y="352"/>
                          <a:pt x="21" y="353"/>
                        </a:cubicBezTo>
                        <a:cubicBezTo>
                          <a:pt x="21" y="353"/>
                          <a:pt x="21" y="353"/>
                          <a:pt x="21" y="353"/>
                        </a:cubicBezTo>
                        <a:cubicBezTo>
                          <a:pt x="21" y="353"/>
                          <a:pt x="21" y="353"/>
                          <a:pt x="22" y="354"/>
                        </a:cubicBezTo>
                        <a:cubicBezTo>
                          <a:pt x="22" y="355"/>
                          <a:pt x="24" y="357"/>
                          <a:pt x="22" y="360"/>
                        </a:cubicBezTo>
                        <a:cubicBezTo>
                          <a:pt x="22" y="361"/>
                          <a:pt x="21" y="362"/>
                          <a:pt x="19" y="362"/>
                        </a:cubicBezTo>
                        <a:cubicBezTo>
                          <a:pt x="17" y="362"/>
                          <a:pt x="15" y="359"/>
                          <a:pt x="13" y="358"/>
                        </a:cubicBezTo>
                        <a:cubicBezTo>
                          <a:pt x="12" y="357"/>
                          <a:pt x="12" y="357"/>
                          <a:pt x="12" y="357"/>
                        </a:cubicBezTo>
                        <a:cubicBezTo>
                          <a:pt x="11" y="357"/>
                          <a:pt x="11" y="356"/>
                          <a:pt x="11" y="355"/>
                        </a:cubicBezTo>
                        <a:cubicBezTo>
                          <a:pt x="11" y="355"/>
                          <a:pt x="11" y="355"/>
                          <a:pt x="11" y="355"/>
                        </a:cubicBezTo>
                        <a:cubicBezTo>
                          <a:pt x="10" y="356"/>
                          <a:pt x="9" y="356"/>
                          <a:pt x="8" y="357"/>
                        </a:cubicBezTo>
                        <a:cubicBezTo>
                          <a:pt x="7" y="357"/>
                          <a:pt x="6" y="357"/>
                          <a:pt x="5" y="358"/>
                        </a:cubicBezTo>
                        <a:cubicBezTo>
                          <a:pt x="5" y="358"/>
                          <a:pt x="6" y="359"/>
                          <a:pt x="6" y="359"/>
                        </a:cubicBezTo>
                        <a:cubicBezTo>
                          <a:pt x="6" y="360"/>
                          <a:pt x="7" y="361"/>
                          <a:pt x="7" y="362"/>
                        </a:cubicBezTo>
                        <a:cubicBezTo>
                          <a:pt x="7" y="363"/>
                          <a:pt x="6" y="363"/>
                          <a:pt x="5" y="364"/>
                        </a:cubicBezTo>
                        <a:cubicBezTo>
                          <a:pt x="4" y="364"/>
                          <a:pt x="3" y="364"/>
                          <a:pt x="3" y="365"/>
                        </a:cubicBezTo>
                        <a:cubicBezTo>
                          <a:pt x="5" y="365"/>
                          <a:pt x="6" y="366"/>
                          <a:pt x="7" y="368"/>
                        </a:cubicBezTo>
                        <a:cubicBezTo>
                          <a:pt x="7" y="368"/>
                          <a:pt x="7" y="369"/>
                          <a:pt x="7" y="369"/>
                        </a:cubicBezTo>
                        <a:cubicBezTo>
                          <a:pt x="7" y="369"/>
                          <a:pt x="7" y="368"/>
                          <a:pt x="7" y="368"/>
                        </a:cubicBezTo>
                        <a:cubicBezTo>
                          <a:pt x="9" y="368"/>
                          <a:pt x="10" y="368"/>
                          <a:pt x="12" y="368"/>
                        </a:cubicBezTo>
                        <a:cubicBezTo>
                          <a:pt x="15" y="369"/>
                          <a:pt x="16" y="371"/>
                          <a:pt x="16" y="374"/>
                        </a:cubicBezTo>
                        <a:cubicBezTo>
                          <a:pt x="16" y="376"/>
                          <a:pt x="15" y="378"/>
                          <a:pt x="13" y="378"/>
                        </a:cubicBezTo>
                        <a:cubicBezTo>
                          <a:pt x="12" y="378"/>
                          <a:pt x="11" y="380"/>
                          <a:pt x="11" y="382"/>
                        </a:cubicBezTo>
                        <a:cubicBezTo>
                          <a:pt x="11" y="382"/>
                          <a:pt x="13" y="382"/>
                          <a:pt x="15" y="382"/>
                        </a:cubicBezTo>
                        <a:cubicBezTo>
                          <a:pt x="17" y="382"/>
                          <a:pt x="19" y="381"/>
                          <a:pt x="20" y="382"/>
                        </a:cubicBezTo>
                        <a:cubicBezTo>
                          <a:pt x="23" y="383"/>
                          <a:pt x="24" y="385"/>
                          <a:pt x="24" y="388"/>
                        </a:cubicBezTo>
                        <a:cubicBezTo>
                          <a:pt x="23" y="389"/>
                          <a:pt x="22" y="391"/>
                          <a:pt x="21" y="391"/>
                        </a:cubicBezTo>
                        <a:cubicBezTo>
                          <a:pt x="20" y="391"/>
                          <a:pt x="19" y="390"/>
                          <a:pt x="18" y="390"/>
                        </a:cubicBezTo>
                        <a:cubicBezTo>
                          <a:pt x="17" y="388"/>
                          <a:pt x="15" y="387"/>
                          <a:pt x="15" y="387"/>
                        </a:cubicBezTo>
                        <a:cubicBezTo>
                          <a:pt x="14" y="387"/>
                          <a:pt x="14" y="387"/>
                          <a:pt x="14" y="387"/>
                        </a:cubicBezTo>
                        <a:cubicBezTo>
                          <a:pt x="13" y="390"/>
                          <a:pt x="11" y="390"/>
                          <a:pt x="10" y="390"/>
                        </a:cubicBezTo>
                        <a:cubicBezTo>
                          <a:pt x="8" y="390"/>
                          <a:pt x="7" y="390"/>
                          <a:pt x="5" y="389"/>
                        </a:cubicBezTo>
                        <a:cubicBezTo>
                          <a:pt x="5" y="389"/>
                          <a:pt x="5" y="389"/>
                          <a:pt x="5" y="389"/>
                        </a:cubicBezTo>
                        <a:cubicBezTo>
                          <a:pt x="4" y="389"/>
                          <a:pt x="1" y="391"/>
                          <a:pt x="0" y="392"/>
                        </a:cubicBezTo>
                        <a:cubicBezTo>
                          <a:pt x="1" y="393"/>
                          <a:pt x="2" y="395"/>
                          <a:pt x="2" y="396"/>
                        </a:cubicBezTo>
                        <a:cubicBezTo>
                          <a:pt x="3" y="396"/>
                          <a:pt x="3" y="396"/>
                          <a:pt x="3" y="396"/>
                        </a:cubicBezTo>
                        <a:cubicBezTo>
                          <a:pt x="4" y="396"/>
                          <a:pt x="6" y="395"/>
                          <a:pt x="6" y="394"/>
                        </a:cubicBezTo>
                        <a:cubicBezTo>
                          <a:pt x="7" y="392"/>
                          <a:pt x="9" y="390"/>
                          <a:pt x="11" y="390"/>
                        </a:cubicBezTo>
                        <a:cubicBezTo>
                          <a:pt x="11" y="390"/>
                          <a:pt x="14" y="391"/>
                          <a:pt x="15" y="395"/>
                        </a:cubicBezTo>
                        <a:cubicBezTo>
                          <a:pt x="15" y="399"/>
                          <a:pt x="11" y="400"/>
                          <a:pt x="10" y="400"/>
                        </a:cubicBezTo>
                        <a:cubicBezTo>
                          <a:pt x="10" y="400"/>
                          <a:pt x="9" y="401"/>
                          <a:pt x="9" y="401"/>
                        </a:cubicBezTo>
                        <a:cubicBezTo>
                          <a:pt x="8" y="403"/>
                          <a:pt x="6" y="406"/>
                          <a:pt x="2" y="408"/>
                        </a:cubicBezTo>
                        <a:cubicBezTo>
                          <a:pt x="2" y="409"/>
                          <a:pt x="2" y="409"/>
                          <a:pt x="2" y="409"/>
                        </a:cubicBezTo>
                        <a:cubicBezTo>
                          <a:pt x="2" y="409"/>
                          <a:pt x="2" y="410"/>
                          <a:pt x="2" y="410"/>
                        </a:cubicBezTo>
                        <a:cubicBezTo>
                          <a:pt x="3" y="409"/>
                          <a:pt x="4" y="409"/>
                          <a:pt x="4" y="409"/>
                        </a:cubicBezTo>
                        <a:cubicBezTo>
                          <a:pt x="5" y="409"/>
                          <a:pt x="5" y="409"/>
                          <a:pt x="5" y="409"/>
                        </a:cubicBezTo>
                        <a:cubicBezTo>
                          <a:pt x="6" y="410"/>
                          <a:pt x="6" y="410"/>
                          <a:pt x="6" y="410"/>
                        </a:cubicBezTo>
                        <a:cubicBezTo>
                          <a:pt x="7" y="411"/>
                          <a:pt x="6" y="412"/>
                          <a:pt x="6" y="412"/>
                        </a:cubicBezTo>
                        <a:cubicBezTo>
                          <a:pt x="6" y="413"/>
                          <a:pt x="6" y="413"/>
                          <a:pt x="6" y="413"/>
                        </a:cubicBezTo>
                        <a:cubicBezTo>
                          <a:pt x="7" y="413"/>
                          <a:pt x="7" y="413"/>
                          <a:pt x="7" y="413"/>
                        </a:cubicBezTo>
                        <a:cubicBezTo>
                          <a:pt x="7" y="413"/>
                          <a:pt x="8" y="413"/>
                          <a:pt x="8" y="413"/>
                        </a:cubicBezTo>
                        <a:cubicBezTo>
                          <a:pt x="8" y="412"/>
                          <a:pt x="8" y="412"/>
                          <a:pt x="8" y="411"/>
                        </a:cubicBezTo>
                        <a:cubicBezTo>
                          <a:pt x="7" y="409"/>
                          <a:pt x="8" y="406"/>
                          <a:pt x="9" y="404"/>
                        </a:cubicBezTo>
                        <a:cubicBezTo>
                          <a:pt x="10" y="403"/>
                          <a:pt x="11" y="402"/>
                          <a:pt x="13" y="402"/>
                        </a:cubicBezTo>
                        <a:cubicBezTo>
                          <a:pt x="13" y="402"/>
                          <a:pt x="15" y="403"/>
                          <a:pt x="16" y="404"/>
                        </a:cubicBezTo>
                        <a:cubicBezTo>
                          <a:pt x="19" y="407"/>
                          <a:pt x="17" y="410"/>
                          <a:pt x="16" y="411"/>
                        </a:cubicBezTo>
                        <a:cubicBezTo>
                          <a:pt x="15" y="412"/>
                          <a:pt x="15" y="413"/>
                          <a:pt x="15" y="413"/>
                        </a:cubicBezTo>
                        <a:cubicBezTo>
                          <a:pt x="15" y="415"/>
                          <a:pt x="14" y="416"/>
                          <a:pt x="14" y="418"/>
                        </a:cubicBezTo>
                        <a:cubicBezTo>
                          <a:pt x="14" y="419"/>
                          <a:pt x="13" y="421"/>
                          <a:pt x="13" y="422"/>
                        </a:cubicBezTo>
                        <a:cubicBezTo>
                          <a:pt x="13" y="424"/>
                          <a:pt x="11" y="425"/>
                          <a:pt x="10" y="425"/>
                        </a:cubicBezTo>
                        <a:cubicBezTo>
                          <a:pt x="10" y="426"/>
                          <a:pt x="10" y="426"/>
                          <a:pt x="10" y="426"/>
                        </a:cubicBezTo>
                        <a:cubicBezTo>
                          <a:pt x="10" y="428"/>
                          <a:pt x="9" y="429"/>
                          <a:pt x="7" y="429"/>
                        </a:cubicBezTo>
                        <a:cubicBezTo>
                          <a:pt x="8" y="431"/>
                          <a:pt x="7" y="432"/>
                          <a:pt x="7" y="432"/>
                        </a:cubicBezTo>
                        <a:cubicBezTo>
                          <a:pt x="8" y="432"/>
                          <a:pt x="9" y="432"/>
                          <a:pt x="11" y="432"/>
                        </a:cubicBezTo>
                        <a:cubicBezTo>
                          <a:pt x="12" y="432"/>
                          <a:pt x="12" y="433"/>
                          <a:pt x="13" y="433"/>
                        </a:cubicBezTo>
                        <a:cubicBezTo>
                          <a:pt x="13" y="433"/>
                          <a:pt x="13" y="433"/>
                          <a:pt x="13" y="433"/>
                        </a:cubicBezTo>
                        <a:cubicBezTo>
                          <a:pt x="13" y="433"/>
                          <a:pt x="14" y="433"/>
                          <a:pt x="15" y="432"/>
                        </a:cubicBezTo>
                        <a:cubicBezTo>
                          <a:pt x="18" y="431"/>
                          <a:pt x="21" y="433"/>
                          <a:pt x="22" y="435"/>
                        </a:cubicBezTo>
                        <a:cubicBezTo>
                          <a:pt x="22" y="437"/>
                          <a:pt x="21" y="439"/>
                          <a:pt x="19" y="440"/>
                        </a:cubicBezTo>
                        <a:cubicBezTo>
                          <a:pt x="18" y="440"/>
                          <a:pt x="18" y="440"/>
                          <a:pt x="17" y="440"/>
                        </a:cubicBezTo>
                        <a:cubicBezTo>
                          <a:pt x="19" y="440"/>
                          <a:pt x="21" y="441"/>
                          <a:pt x="21" y="443"/>
                        </a:cubicBezTo>
                        <a:cubicBezTo>
                          <a:pt x="21" y="443"/>
                          <a:pt x="21" y="443"/>
                          <a:pt x="21" y="443"/>
                        </a:cubicBezTo>
                        <a:cubicBezTo>
                          <a:pt x="22" y="440"/>
                          <a:pt x="23" y="439"/>
                          <a:pt x="25" y="439"/>
                        </a:cubicBezTo>
                        <a:cubicBezTo>
                          <a:pt x="28" y="439"/>
                          <a:pt x="32" y="442"/>
                          <a:pt x="33" y="445"/>
                        </a:cubicBezTo>
                        <a:cubicBezTo>
                          <a:pt x="33" y="446"/>
                          <a:pt x="33" y="447"/>
                          <a:pt x="32" y="448"/>
                        </a:cubicBezTo>
                        <a:cubicBezTo>
                          <a:pt x="32" y="449"/>
                          <a:pt x="31" y="449"/>
                          <a:pt x="30" y="450"/>
                        </a:cubicBezTo>
                        <a:cubicBezTo>
                          <a:pt x="31" y="449"/>
                          <a:pt x="32" y="449"/>
                          <a:pt x="33" y="449"/>
                        </a:cubicBezTo>
                        <a:cubicBezTo>
                          <a:pt x="36" y="449"/>
                          <a:pt x="44" y="450"/>
                          <a:pt x="45" y="454"/>
                        </a:cubicBezTo>
                        <a:cubicBezTo>
                          <a:pt x="45" y="455"/>
                          <a:pt x="45" y="456"/>
                          <a:pt x="45" y="456"/>
                        </a:cubicBezTo>
                        <a:cubicBezTo>
                          <a:pt x="46" y="456"/>
                          <a:pt x="47" y="457"/>
                          <a:pt x="48" y="459"/>
                        </a:cubicBezTo>
                        <a:cubicBezTo>
                          <a:pt x="48" y="459"/>
                          <a:pt x="48" y="459"/>
                          <a:pt x="48" y="460"/>
                        </a:cubicBezTo>
                        <a:cubicBezTo>
                          <a:pt x="51" y="456"/>
                          <a:pt x="56" y="454"/>
                          <a:pt x="59" y="453"/>
                        </a:cubicBezTo>
                        <a:cubicBezTo>
                          <a:pt x="62" y="452"/>
                          <a:pt x="64" y="454"/>
                          <a:pt x="64" y="455"/>
                        </a:cubicBezTo>
                        <a:cubicBezTo>
                          <a:pt x="65" y="458"/>
                          <a:pt x="62" y="461"/>
                          <a:pt x="58" y="463"/>
                        </a:cubicBezTo>
                        <a:cubicBezTo>
                          <a:pt x="56" y="463"/>
                          <a:pt x="56" y="464"/>
                          <a:pt x="56" y="464"/>
                        </a:cubicBezTo>
                        <a:cubicBezTo>
                          <a:pt x="56" y="464"/>
                          <a:pt x="56" y="464"/>
                          <a:pt x="57" y="466"/>
                        </a:cubicBezTo>
                        <a:cubicBezTo>
                          <a:pt x="58" y="467"/>
                          <a:pt x="60" y="466"/>
                          <a:pt x="61" y="466"/>
                        </a:cubicBezTo>
                        <a:cubicBezTo>
                          <a:pt x="63" y="465"/>
                          <a:pt x="66" y="464"/>
                          <a:pt x="68" y="466"/>
                        </a:cubicBezTo>
                        <a:cubicBezTo>
                          <a:pt x="69" y="467"/>
                          <a:pt x="69" y="469"/>
                          <a:pt x="69" y="469"/>
                        </a:cubicBezTo>
                        <a:cubicBezTo>
                          <a:pt x="68" y="471"/>
                          <a:pt x="66" y="472"/>
                          <a:pt x="65" y="472"/>
                        </a:cubicBezTo>
                        <a:cubicBezTo>
                          <a:pt x="64" y="473"/>
                          <a:pt x="62" y="473"/>
                          <a:pt x="62" y="473"/>
                        </a:cubicBezTo>
                        <a:cubicBezTo>
                          <a:pt x="62" y="474"/>
                          <a:pt x="62" y="475"/>
                          <a:pt x="63" y="475"/>
                        </a:cubicBezTo>
                        <a:cubicBezTo>
                          <a:pt x="63" y="477"/>
                          <a:pt x="64" y="478"/>
                          <a:pt x="64" y="480"/>
                        </a:cubicBezTo>
                        <a:cubicBezTo>
                          <a:pt x="63" y="481"/>
                          <a:pt x="63" y="482"/>
                          <a:pt x="61" y="482"/>
                        </a:cubicBezTo>
                        <a:cubicBezTo>
                          <a:pt x="61" y="483"/>
                          <a:pt x="60" y="483"/>
                          <a:pt x="59" y="483"/>
                        </a:cubicBezTo>
                        <a:cubicBezTo>
                          <a:pt x="58" y="483"/>
                          <a:pt x="57" y="482"/>
                          <a:pt x="56" y="480"/>
                        </a:cubicBezTo>
                        <a:cubicBezTo>
                          <a:pt x="56" y="481"/>
                          <a:pt x="56" y="481"/>
                          <a:pt x="56" y="482"/>
                        </a:cubicBezTo>
                        <a:cubicBezTo>
                          <a:pt x="55" y="483"/>
                          <a:pt x="55" y="483"/>
                          <a:pt x="55" y="483"/>
                        </a:cubicBezTo>
                        <a:cubicBezTo>
                          <a:pt x="54" y="483"/>
                          <a:pt x="54" y="483"/>
                          <a:pt x="54" y="483"/>
                        </a:cubicBezTo>
                        <a:cubicBezTo>
                          <a:pt x="52" y="483"/>
                          <a:pt x="49" y="480"/>
                          <a:pt x="46" y="478"/>
                        </a:cubicBezTo>
                        <a:cubicBezTo>
                          <a:pt x="46" y="478"/>
                          <a:pt x="46" y="477"/>
                          <a:pt x="46" y="477"/>
                        </a:cubicBezTo>
                        <a:cubicBezTo>
                          <a:pt x="46" y="478"/>
                          <a:pt x="46" y="478"/>
                          <a:pt x="46" y="478"/>
                        </a:cubicBezTo>
                        <a:cubicBezTo>
                          <a:pt x="46" y="478"/>
                          <a:pt x="46" y="479"/>
                          <a:pt x="46" y="479"/>
                        </a:cubicBezTo>
                        <a:cubicBezTo>
                          <a:pt x="47" y="480"/>
                          <a:pt x="48" y="481"/>
                          <a:pt x="47" y="482"/>
                        </a:cubicBezTo>
                        <a:cubicBezTo>
                          <a:pt x="47" y="484"/>
                          <a:pt x="45" y="484"/>
                          <a:pt x="44" y="484"/>
                        </a:cubicBezTo>
                        <a:cubicBezTo>
                          <a:pt x="41" y="484"/>
                          <a:pt x="41" y="485"/>
                          <a:pt x="41" y="485"/>
                        </a:cubicBezTo>
                        <a:cubicBezTo>
                          <a:pt x="41" y="485"/>
                          <a:pt x="41" y="485"/>
                          <a:pt x="41" y="485"/>
                        </a:cubicBezTo>
                        <a:cubicBezTo>
                          <a:pt x="41" y="485"/>
                          <a:pt x="42" y="485"/>
                          <a:pt x="42" y="485"/>
                        </a:cubicBezTo>
                        <a:cubicBezTo>
                          <a:pt x="44" y="485"/>
                          <a:pt x="46" y="485"/>
                          <a:pt x="48" y="485"/>
                        </a:cubicBezTo>
                        <a:cubicBezTo>
                          <a:pt x="52" y="486"/>
                          <a:pt x="52" y="489"/>
                          <a:pt x="53" y="492"/>
                        </a:cubicBezTo>
                        <a:cubicBezTo>
                          <a:pt x="53" y="492"/>
                          <a:pt x="53" y="492"/>
                          <a:pt x="53" y="493"/>
                        </a:cubicBezTo>
                        <a:cubicBezTo>
                          <a:pt x="53" y="490"/>
                          <a:pt x="54" y="487"/>
                          <a:pt x="57" y="486"/>
                        </a:cubicBezTo>
                        <a:cubicBezTo>
                          <a:pt x="58" y="486"/>
                          <a:pt x="58" y="486"/>
                          <a:pt x="58" y="486"/>
                        </a:cubicBezTo>
                        <a:cubicBezTo>
                          <a:pt x="60" y="486"/>
                          <a:pt x="61" y="489"/>
                          <a:pt x="61" y="491"/>
                        </a:cubicBezTo>
                        <a:cubicBezTo>
                          <a:pt x="62" y="493"/>
                          <a:pt x="62" y="496"/>
                          <a:pt x="66" y="497"/>
                        </a:cubicBezTo>
                        <a:cubicBezTo>
                          <a:pt x="66" y="497"/>
                          <a:pt x="66" y="497"/>
                          <a:pt x="66" y="497"/>
                        </a:cubicBezTo>
                        <a:cubicBezTo>
                          <a:pt x="66" y="496"/>
                          <a:pt x="66" y="494"/>
                          <a:pt x="68" y="493"/>
                        </a:cubicBezTo>
                        <a:cubicBezTo>
                          <a:pt x="69" y="493"/>
                          <a:pt x="70" y="492"/>
                          <a:pt x="70" y="492"/>
                        </a:cubicBezTo>
                        <a:cubicBezTo>
                          <a:pt x="73" y="492"/>
                          <a:pt x="75" y="495"/>
                          <a:pt x="77" y="497"/>
                        </a:cubicBezTo>
                        <a:cubicBezTo>
                          <a:pt x="78" y="498"/>
                          <a:pt x="79" y="500"/>
                          <a:pt x="80" y="500"/>
                        </a:cubicBezTo>
                        <a:cubicBezTo>
                          <a:pt x="80" y="499"/>
                          <a:pt x="79" y="498"/>
                          <a:pt x="78" y="497"/>
                        </a:cubicBezTo>
                        <a:cubicBezTo>
                          <a:pt x="78" y="497"/>
                          <a:pt x="77" y="496"/>
                          <a:pt x="77" y="495"/>
                        </a:cubicBezTo>
                        <a:cubicBezTo>
                          <a:pt x="76" y="495"/>
                          <a:pt x="76" y="495"/>
                          <a:pt x="76" y="495"/>
                        </a:cubicBezTo>
                        <a:cubicBezTo>
                          <a:pt x="76" y="495"/>
                          <a:pt x="76" y="495"/>
                          <a:pt x="75" y="495"/>
                        </a:cubicBezTo>
                        <a:cubicBezTo>
                          <a:pt x="75" y="495"/>
                          <a:pt x="75" y="495"/>
                          <a:pt x="75" y="495"/>
                        </a:cubicBezTo>
                        <a:cubicBezTo>
                          <a:pt x="75" y="495"/>
                          <a:pt x="75" y="495"/>
                          <a:pt x="75" y="495"/>
                        </a:cubicBezTo>
                        <a:cubicBezTo>
                          <a:pt x="75" y="495"/>
                          <a:pt x="75" y="495"/>
                          <a:pt x="75" y="494"/>
                        </a:cubicBezTo>
                        <a:cubicBezTo>
                          <a:pt x="75" y="494"/>
                          <a:pt x="75" y="494"/>
                          <a:pt x="75" y="494"/>
                        </a:cubicBezTo>
                        <a:cubicBezTo>
                          <a:pt x="75" y="494"/>
                          <a:pt x="75" y="494"/>
                          <a:pt x="75" y="494"/>
                        </a:cubicBezTo>
                        <a:cubicBezTo>
                          <a:pt x="74" y="494"/>
                          <a:pt x="74" y="494"/>
                          <a:pt x="74" y="494"/>
                        </a:cubicBezTo>
                        <a:cubicBezTo>
                          <a:pt x="74" y="494"/>
                          <a:pt x="74" y="494"/>
                          <a:pt x="74" y="493"/>
                        </a:cubicBezTo>
                        <a:cubicBezTo>
                          <a:pt x="74" y="493"/>
                          <a:pt x="74" y="493"/>
                          <a:pt x="74" y="493"/>
                        </a:cubicBezTo>
                        <a:cubicBezTo>
                          <a:pt x="74" y="493"/>
                          <a:pt x="74" y="493"/>
                          <a:pt x="74" y="493"/>
                        </a:cubicBezTo>
                        <a:cubicBezTo>
                          <a:pt x="74" y="492"/>
                          <a:pt x="74" y="492"/>
                          <a:pt x="74" y="492"/>
                        </a:cubicBezTo>
                        <a:cubicBezTo>
                          <a:pt x="74" y="492"/>
                          <a:pt x="74" y="492"/>
                          <a:pt x="74" y="491"/>
                        </a:cubicBezTo>
                        <a:cubicBezTo>
                          <a:pt x="74" y="491"/>
                          <a:pt x="74" y="491"/>
                          <a:pt x="74" y="491"/>
                        </a:cubicBezTo>
                        <a:cubicBezTo>
                          <a:pt x="74" y="490"/>
                          <a:pt x="74" y="490"/>
                          <a:pt x="74" y="490"/>
                        </a:cubicBezTo>
                        <a:cubicBezTo>
                          <a:pt x="74" y="489"/>
                          <a:pt x="74" y="489"/>
                          <a:pt x="73" y="489"/>
                        </a:cubicBezTo>
                        <a:cubicBezTo>
                          <a:pt x="73" y="488"/>
                          <a:pt x="73" y="488"/>
                          <a:pt x="73" y="488"/>
                        </a:cubicBezTo>
                        <a:cubicBezTo>
                          <a:pt x="73" y="487"/>
                          <a:pt x="73" y="487"/>
                          <a:pt x="73" y="486"/>
                        </a:cubicBezTo>
                        <a:cubicBezTo>
                          <a:pt x="73" y="486"/>
                          <a:pt x="73" y="486"/>
                          <a:pt x="73" y="485"/>
                        </a:cubicBezTo>
                        <a:cubicBezTo>
                          <a:pt x="73" y="485"/>
                          <a:pt x="73" y="484"/>
                          <a:pt x="73" y="483"/>
                        </a:cubicBezTo>
                        <a:cubicBezTo>
                          <a:pt x="73" y="483"/>
                          <a:pt x="73" y="483"/>
                          <a:pt x="73" y="482"/>
                        </a:cubicBezTo>
                        <a:cubicBezTo>
                          <a:pt x="73" y="482"/>
                          <a:pt x="73" y="481"/>
                          <a:pt x="73" y="480"/>
                        </a:cubicBezTo>
                        <a:cubicBezTo>
                          <a:pt x="73" y="479"/>
                          <a:pt x="73" y="479"/>
                          <a:pt x="73" y="479"/>
                        </a:cubicBezTo>
                        <a:cubicBezTo>
                          <a:pt x="73" y="478"/>
                          <a:pt x="73" y="477"/>
                          <a:pt x="73" y="476"/>
                        </a:cubicBezTo>
                        <a:cubicBezTo>
                          <a:pt x="73" y="475"/>
                          <a:pt x="73" y="475"/>
                          <a:pt x="73" y="474"/>
                        </a:cubicBezTo>
                        <a:cubicBezTo>
                          <a:pt x="73" y="473"/>
                          <a:pt x="74" y="472"/>
                          <a:pt x="74" y="471"/>
                        </a:cubicBezTo>
                        <a:cubicBezTo>
                          <a:pt x="74" y="470"/>
                          <a:pt x="74" y="470"/>
                          <a:pt x="74" y="469"/>
                        </a:cubicBezTo>
                        <a:cubicBezTo>
                          <a:pt x="74" y="468"/>
                          <a:pt x="74" y="466"/>
                          <a:pt x="74" y="465"/>
                        </a:cubicBezTo>
                        <a:cubicBezTo>
                          <a:pt x="74" y="465"/>
                          <a:pt x="74" y="464"/>
                          <a:pt x="74" y="464"/>
                        </a:cubicBezTo>
                        <a:cubicBezTo>
                          <a:pt x="74" y="462"/>
                          <a:pt x="74" y="460"/>
                          <a:pt x="74" y="458"/>
                        </a:cubicBezTo>
                        <a:cubicBezTo>
                          <a:pt x="74" y="458"/>
                          <a:pt x="74" y="458"/>
                          <a:pt x="74" y="458"/>
                        </a:cubicBezTo>
                        <a:cubicBezTo>
                          <a:pt x="73" y="458"/>
                          <a:pt x="73" y="458"/>
                          <a:pt x="73" y="458"/>
                        </a:cubicBezTo>
                        <a:cubicBezTo>
                          <a:pt x="70" y="458"/>
                          <a:pt x="67" y="457"/>
                          <a:pt x="65" y="455"/>
                        </a:cubicBezTo>
                        <a:cubicBezTo>
                          <a:pt x="64" y="455"/>
                          <a:pt x="64" y="453"/>
                          <a:pt x="64" y="451"/>
                        </a:cubicBezTo>
                        <a:cubicBezTo>
                          <a:pt x="64" y="451"/>
                          <a:pt x="64" y="450"/>
                          <a:pt x="65" y="450"/>
                        </a:cubicBezTo>
                        <a:cubicBezTo>
                          <a:pt x="64" y="450"/>
                          <a:pt x="64" y="450"/>
                          <a:pt x="64" y="450"/>
                        </a:cubicBezTo>
                        <a:cubicBezTo>
                          <a:pt x="64" y="450"/>
                          <a:pt x="64" y="449"/>
                          <a:pt x="63" y="449"/>
                        </a:cubicBezTo>
                        <a:cubicBezTo>
                          <a:pt x="63" y="449"/>
                          <a:pt x="63" y="449"/>
                          <a:pt x="63" y="449"/>
                        </a:cubicBezTo>
                        <a:cubicBezTo>
                          <a:pt x="62" y="449"/>
                          <a:pt x="62" y="448"/>
                          <a:pt x="61" y="448"/>
                        </a:cubicBezTo>
                        <a:cubicBezTo>
                          <a:pt x="60" y="448"/>
                          <a:pt x="58" y="448"/>
                          <a:pt x="55" y="448"/>
                        </a:cubicBezTo>
                        <a:cubicBezTo>
                          <a:pt x="49" y="448"/>
                          <a:pt x="42" y="448"/>
                          <a:pt x="42" y="449"/>
                        </a:cubicBezTo>
                        <a:cubicBezTo>
                          <a:pt x="41" y="449"/>
                          <a:pt x="41" y="449"/>
                          <a:pt x="41" y="449"/>
                        </a:cubicBezTo>
                        <a:cubicBezTo>
                          <a:pt x="41" y="449"/>
                          <a:pt x="41" y="449"/>
                          <a:pt x="41" y="449"/>
                        </a:cubicBezTo>
                        <a:cubicBezTo>
                          <a:pt x="41" y="449"/>
                          <a:pt x="41" y="449"/>
                          <a:pt x="41" y="449"/>
                        </a:cubicBezTo>
                        <a:cubicBezTo>
                          <a:pt x="40" y="449"/>
                          <a:pt x="39" y="448"/>
                          <a:pt x="38" y="447"/>
                        </a:cubicBezTo>
                        <a:cubicBezTo>
                          <a:pt x="37" y="447"/>
                          <a:pt x="37" y="446"/>
                          <a:pt x="36" y="445"/>
                        </a:cubicBezTo>
                        <a:cubicBezTo>
                          <a:pt x="36" y="445"/>
                          <a:pt x="36" y="444"/>
                          <a:pt x="36" y="444"/>
                        </a:cubicBezTo>
                        <a:cubicBezTo>
                          <a:pt x="35" y="444"/>
                          <a:pt x="34" y="443"/>
                          <a:pt x="34" y="443"/>
                        </a:cubicBezTo>
                        <a:cubicBezTo>
                          <a:pt x="32" y="440"/>
                          <a:pt x="32" y="432"/>
                          <a:pt x="33" y="429"/>
                        </a:cubicBezTo>
                        <a:cubicBezTo>
                          <a:pt x="33" y="428"/>
                          <a:pt x="31" y="428"/>
                          <a:pt x="29" y="428"/>
                        </a:cubicBezTo>
                        <a:cubicBezTo>
                          <a:pt x="27" y="428"/>
                          <a:pt x="25" y="428"/>
                          <a:pt x="24" y="427"/>
                        </a:cubicBezTo>
                        <a:cubicBezTo>
                          <a:pt x="21" y="426"/>
                          <a:pt x="22" y="424"/>
                          <a:pt x="22" y="422"/>
                        </a:cubicBezTo>
                        <a:cubicBezTo>
                          <a:pt x="22" y="421"/>
                          <a:pt x="22" y="421"/>
                          <a:pt x="21" y="419"/>
                        </a:cubicBezTo>
                        <a:cubicBezTo>
                          <a:pt x="18" y="416"/>
                          <a:pt x="19" y="412"/>
                          <a:pt x="20" y="409"/>
                        </a:cubicBezTo>
                        <a:cubicBezTo>
                          <a:pt x="20" y="408"/>
                          <a:pt x="20" y="408"/>
                          <a:pt x="20" y="407"/>
                        </a:cubicBezTo>
                        <a:cubicBezTo>
                          <a:pt x="21" y="404"/>
                          <a:pt x="23" y="398"/>
                          <a:pt x="29" y="398"/>
                        </a:cubicBezTo>
                        <a:cubicBezTo>
                          <a:pt x="29" y="398"/>
                          <a:pt x="29" y="397"/>
                          <a:pt x="29" y="397"/>
                        </a:cubicBezTo>
                        <a:cubicBezTo>
                          <a:pt x="29" y="395"/>
                          <a:pt x="30" y="392"/>
                          <a:pt x="32" y="391"/>
                        </a:cubicBezTo>
                        <a:cubicBezTo>
                          <a:pt x="32" y="390"/>
                          <a:pt x="32" y="389"/>
                          <a:pt x="32" y="389"/>
                        </a:cubicBezTo>
                        <a:cubicBezTo>
                          <a:pt x="31" y="387"/>
                          <a:pt x="29" y="384"/>
                          <a:pt x="32" y="382"/>
                        </a:cubicBezTo>
                        <a:cubicBezTo>
                          <a:pt x="32" y="382"/>
                          <a:pt x="32" y="381"/>
                          <a:pt x="33" y="380"/>
                        </a:cubicBezTo>
                        <a:cubicBezTo>
                          <a:pt x="33" y="378"/>
                          <a:pt x="33" y="375"/>
                          <a:pt x="37" y="374"/>
                        </a:cubicBezTo>
                        <a:cubicBezTo>
                          <a:pt x="38" y="374"/>
                          <a:pt x="38" y="374"/>
                          <a:pt x="38" y="374"/>
                        </a:cubicBezTo>
                        <a:cubicBezTo>
                          <a:pt x="38" y="374"/>
                          <a:pt x="38" y="373"/>
                          <a:pt x="38" y="372"/>
                        </a:cubicBezTo>
                        <a:cubicBezTo>
                          <a:pt x="38" y="371"/>
                          <a:pt x="37" y="367"/>
                          <a:pt x="40" y="367"/>
                        </a:cubicBezTo>
                        <a:cubicBezTo>
                          <a:pt x="40" y="366"/>
                          <a:pt x="40" y="366"/>
                          <a:pt x="40" y="365"/>
                        </a:cubicBezTo>
                        <a:cubicBezTo>
                          <a:pt x="40" y="364"/>
                          <a:pt x="39" y="361"/>
                          <a:pt x="39" y="359"/>
                        </a:cubicBezTo>
                        <a:cubicBezTo>
                          <a:pt x="40" y="358"/>
                          <a:pt x="40" y="357"/>
                          <a:pt x="39" y="356"/>
                        </a:cubicBezTo>
                        <a:cubicBezTo>
                          <a:pt x="39" y="354"/>
                          <a:pt x="38" y="351"/>
                          <a:pt x="42" y="349"/>
                        </a:cubicBezTo>
                        <a:cubicBezTo>
                          <a:pt x="43" y="349"/>
                          <a:pt x="43" y="348"/>
                          <a:pt x="43" y="348"/>
                        </a:cubicBezTo>
                        <a:cubicBezTo>
                          <a:pt x="43" y="348"/>
                          <a:pt x="43" y="348"/>
                          <a:pt x="43" y="348"/>
                        </a:cubicBezTo>
                        <a:cubicBezTo>
                          <a:pt x="43" y="348"/>
                          <a:pt x="42" y="346"/>
                          <a:pt x="40" y="345"/>
                        </a:cubicBezTo>
                        <a:cubicBezTo>
                          <a:pt x="40" y="345"/>
                          <a:pt x="38" y="343"/>
                          <a:pt x="38" y="342"/>
                        </a:cubicBezTo>
                        <a:cubicBezTo>
                          <a:pt x="38" y="342"/>
                          <a:pt x="38" y="341"/>
                          <a:pt x="38" y="341"/>
                        </a:cubicBezTo>
                        <a:cubicBezTo>
                          <a:pt x="39" y="339"/>
                          <a:pt x="42" y="339"/>
                          <a:pt x="46" y="339"/>
                        </a:cubicBezTo>
                        <a:cubicBezTo>
                          <a:pt x="46" y="339"/>
                          <a:pt x="46" y="339"/>
                          <a:pt x="45" y="338"/>
                        </a:cubicBezTo>
                        <a:cubicBezTo>
                          <a:pt x="45" y="338"/>
                          <a:pt x="45" y="338"/>
                          <a:pt x="45" y="338"/>
                        </a:cubicBezTo>
                        <a:cubicBezTo>
                          <a:pt x="44" y="338"/>
                          <a:pt x="43" y="338"/>
                          <a:pt x="43" y="338"/>
                        </a:cubicBezTo>
                        <a:cubicBezTo>
                          <a:pt x="40" y="338"/>
                          <a:pt x="39" y="337"/>
                          <a:pt x="38" y="335"/>
                        </a:cubicBezTo>
                        <a:cubicBezTo>
                          <a:pt x="37" y="333"/>
                          <a:pt x="38" y="331"/>
                          <a:pt x="39" y="329"/>
                        </a:cubicBezTo>
                        <a:cubicBezTo>
                          <a:pt x="40" y="328"/>
                          <a:pt x="40" y="328"/>
                          <a:pt x="40" y="328"/>
                        </a:cubicBezTo>
                        <a:cubicBezTo>
                          <a:pt x="40" y="328"/>
                          <a:pt x="39" y="327"/>
                          <a:pt x="39" y="327"/>
                        </a:cubicBezTo>
                        <a:cubicBezTo>
                          <a:pt x="38" y="326"/>
                          <a:pt x="36" y="324"/>
                          <a:pt x="37" y="322"/>
                        </a:cubicBezTo>
                        <a:cubicBezTo>
                          <a:pt x="38" y="321"/>
                          <a:pt x="38" y="319"/>
                          <a:pt x="37" y="319"/>
                        </a:cubicBezTo>
                        <a:cubicBezTo>
                          <a:pt x="34" y="317"/>
                          <a:pt x="36" y="309"/>
                          <a:pt x="36" y="309"/>
                        </a:cubicBezTo>
                        <a:cubicBezTo>
                          <a:pt x="36" y="306"/>
                          <a:pt x="37" y="304"/>
                          <a:pt x="39" y="303"/>
                        </a:cubicBezTo>
                        <a:cubicBezTo>
                          <a:pt x="39" y="302"/>
                          <a:pt x="39" y="298"/>
                          <a:pt x="39" y="296"/>
                        </a:cubicBezTo>
                        <a:cubicBezTo>
                          <a:pt x="39" y="295"/>
                          <a:pt x="38" y="294"/>
                          <a:pt x="38" y="293"/>
                        </a:cubicBezTo>
                        <a:cubicBezTo>
                          <a:pt x="38" y="292"/>
                          <a:pt x="38" y="291"/>
                          <a:pt x="37" y="290"/>
                        </a:cubicBezTo>
                        <a:cubicBezTo>
                          <a:pt x="37" y="288"/>
                          <a:pt x="36" y="287"/>
                          <a:pt x="36" y="285"/>
                        </a:cubicBezTo>
                        <a:cubicBezTo>
                          <a:pt x="36" y="283"/>
                          <a:pt x="37" y="282"/>
                          <a:pt x="38" y="282"/>
                        </a:cubicBezTo>
                        <a:cubicBezTo>
                          <a:pt x="38" y="281"/>
                          <a:pt x="39" y="280"/>
                          <a:pt x="39" y="277"/>
                        </a:cubicBezTo>
                        <a:cubicBezTo>
                          <a:pt x="39" y="275"/>
                          <a:pt x="39" y="270"/>
                          <a:pt x="43" y="268"/>
                        </a:cubicBezTo>
                        <a:cubicBezTo>
                          <a:pt x="43" y="268"/>
                          <a:pt x="43" y="266"/>
                          <a:pt x="43" y="266"/>
                        </a:cubicBezTo>
                        <a:cubicBezTo>
                          <a:pt x="43" y="264"/>
                          <a:pt x="43" y="263"/>
                          <a:pt x="43" y="262"/>
                        </a:cubicBezTo>
                        <a:cubicBezTo>
                          <a:pt x="43" y="259"/>
                          <a:pt x="46" y="258"/>
                          <a:pt x="47" y="258"/>
                        </a:cubicBezTo>
                        <a:cubicBezTo>
                          <a:pt x="49" y="258"/>
                          <a:pt x="49" y="258"/>
                          <a:pt x="49" y="257"/>
                        </a:cubicBezTo>
                        <a:cubicBezTo>
                          <a:pt x="49" y="256"/>
                          <a:pt x="49" y="256"/>
                          <a:pt x="48" y="255"/>
                        </a:cubicBezTo>
                        <a:cubicBezTo>
                          <a:pt x="48" y="254"/>
                          <a:pt x="46" y="253"/>
                          <a:pt x="47" y="250"/>
                        </a:cubicBezTo>
                        <a:cubicBezTo>
                          <a:pt x="47" y="249"/>
                          <a:pt x="47" y="247"/>
                          <a:pt x="47" y="244"/>
                        </a:cubicBezTo>
                        <a:cubicBezTo>
                          <a:pt x="46" y="242"/>
                          <a:pt x="46" y="239"/>
                          <a:pt x="46" y="236"/>
                        </a:cubicBezTo>
                        <a:cubicBezTo>
                          <a:pt x="46" y="229"/>
                          <a:pt x="51" y="226"/>
                          <a:pt x="54" y="225"/>
                        </a:cubicBezTo>
                        <a:cubicBezTo>
                          <a:pt x="54" y="224"/>
                          <a:pt x="55" y="224"/>
                          <a:pt x="55" y="223"/>
                        </a:cubicBezTo>
                        <a:cubicBezTo>
                          <a:pt x="56" y="223"/>
                          <a:pt x="55" y="220"/>
                          <a:pt x="55" y="218"/>
                        </a:cubicBezTo>
                        <a:cubicBezTo>
                          <a:pt x="54" y="214"/>
                          <a:pt x="53" y="210"/>
                          <a:pt x="56" y="209"/>
                        </a:cubicBezTo>
                        <a:cubicBezTo>
                          <a:pt x="56" y="209"/>
                          <a:pt x="56" y="208"/>
                          <a:pt x="57" y="206"/>
                        </a:cubicBezTo>
                        <a:cubicBezTo>
                          <a:pt x="57" y="204"/>
                          <a:pt x="57" y="202"/>
                          <a:pt x="59" y="201"/>
                        </a:cubicBezTo>
                        <a:cubicBezTo>
                          <a:pt x="60" y="200"/>
                          <a:pt x="60" y="199"/>
                          <a:pt x="60" y="197"/>
                        </a:cubicBezTo>
                        <a:cubicBezTo>
                          <a:pt x="60" y="196"/>
                          <a:pt x="61" y="194"/>
                          <a:pt x="61" y="192"/>
                        </a:cubicBezTo>
                        <a:cubicBezTo>
                          <a:pt x="62" y="191"/>
                          <a:pt x="61" y="190"/>
                          <a:pt x="60" y="188"/>
                        </a:cubicBezTo>
                        <a:cubicBezTo>
                          <a:pt x="59" y="187"/>
                          <a:pt x="58" y="185"/>
                          <a:pt x="58" y="183"/>
                        </a:cubicBezTo>
                        <a:cubicBezTo>
                          <a:pt x="58" y="180"/>
                          <a:pt x="58" y="177"/>
                          <a:pt x="55" y="173"/>
                        </a:cubicBezTo>
                        <a:cubicBezTo>
                          <a:pt x="52" y="170"/>
                          <a:pt x="52" y="164"/>
                          <a:pt x="53" y="161"/>
                        </a:cubicBezTo>
                        <a:cubicBezTo>
                          <a:pt x="53" y="161"/>
                          <a:pt x="54" y="160"/>
                          <a:pt x="54" y="160"/>
                        </a:cubicBezTo>
                        <a:cubicBezTo>
                          <a:pt x="54" y="160"/>
                          <a:pt x="54" y="159"/>
                          <a:pt x="54" y="159"/>
                        </a:cubicBezTo>
                        <a:cubicBezTo>
                          <a:pt x="55" y="159"/>
                          <a:pt x="55" y="158"/>
                          <a:pt x="56" y="158"/>
                        </a:cubicBezTo>
                        <a:cubicBezTo>
                          <a:pt x="56" y="158"/>
                          <a:pt x="56" y="157"/>
                          <a:pt x="56" y="156"/>
                        </a:cubicBezTo>
                        <a:cubicBezTo>
                          <a:pt x="57" y="154"/>
                          <a:pt x="58" y="150"/>
                          <a:pt x="61" y="149"/>
                        </a:cubicBezTo>
                        <a:cubicBezTo>
                          <a:pt x="61" y="149"/>
                          <a:pt x="61" y="149"/>
                          <a:pt x="61" y="149"/>
                        </a:cubicBezTo>
                        <a:cubicBezTo>
                          <a:pt x="62" y="147"/>
                          <a:pt x="60" y="143"/>
                          <a:pt x="60" y="140"/>
                        </a:cubicBezTo>
                        <a:cubicBezTo>
                          <a:pt x="58" y="136"/>
                          <a:pt x="60" y="135"/>
                          <a:pt x="62" y="134"/>
                        </a:cubicBezTo>
                        <a:cubicBezTo>
                          <a:pt x="62" y="134"/>
                          <a:pt x="62" y="134"/>
                          <a:pt x="62" y="134"/>
                        </a:cubicBezTo>
                        <a:cubicBezTo>
                          <a:pt x="62" y="129"/>
                          <a:pt x="65" y="123"/>
                          <a:pt x="69" y="122"/>
                        </a:cubicBezTo>
                        <a:cubicBezTo>
                          <a:pt x="70" y="121"/>
                          <a:pt x="71" y="118"/>
                          <a:pt x="71" y="114"/>
                        </a:cubicBezTo>
                        <a:cubicBezTo>
                          <a:pt x="71" y="111"/>
                          <a:pt x="73" y="110"/>
                          <a:pt x="76" y="109"/>
                        </a:cubicBezTo>
                        <a:cubicBezTo>
                          <a:pt x="77" y="108"/>
                          <a:pt x="77" y="108"/>
                          <a:pt x="78" y="107"/>
                        </a:cubicBezTo>
                        <a:cubicBezTo>
                          <a:pt x="78" y="107"/>
                          <a:pt x="78" y="106"/>
                          <a:pt x="78" y="106"/>
                        </a:cubicBezTo>
                        <a:cubicBezTo>
                          <a:pt x="77" y="105"/>
                          <a:pt x="76" y="103"/>
                          <a:pt x="76" y="102"/>
                        </a:cubicBezTo>
                        <a:cubicBezTo>
                          <a:pt x="77" y="101"/>
                          <a:pt x="77" y="100"/>
                          <a:pt x="78" y="99"/>
                        </a:cubicBezTo>
                        <a:cubicBezTo>
                          <a:pt x="79" y="99"/>
                          <a:pt x="78" y="96"/>
                          <a:pt x="77" y="95"/>
                        </a:cubicBezTo>
                        <a:cubicBezTo>
                          <a:pt x="76" y="92"/>
                          <a:pt x="75" y="89"/>
                          <a:pt x="77" y="87"/>
                        </a:cubicBezTo>
                        <a:cubicBezTo>
                          <a:pt x="78" y="87"/>
                          <a:pt x="77" y="85"/>
                          <a:pt x="77" y="84"/>
                        </a:cubicBezTo>
                        <a:cubicBezTo>
                          <a:pt x="77" y="83"/>
                          <a:pt x="77" y="82"/>
                          <a:pt x="77" y="80"/>
                        </a:cubicBezTo>
                        <a:cubicBezTo>
                          <a:pt x="77" y="78"/>
                          <a:pt x="80" y="76"/>
                          <a:pt x="85" y="73"/>
                        </a:cubicBezTo>
                        <a:cubicBezTo>
                          <a:pt x="87" y="72"/>
                          <a:pt x="90" y="70"/>
                          <a:pt x="90" y="70"/>
                        </a:cubicBezTo>
                        <a:cubicBezTo>
                          <a:pt x="90" y="69"/>
                          <a:pt x="90" y="69"/>
                          <a:pt x="90" y="69"/>
                        </a:cubicBezTo>
                        <a:cubicBezTo>
                          <a:pt x="90" y="69"/>
                          <a:pt x="90" y="69"/>
                          <a:pt x="90" y="69"/>
                        </a:cubicBezTo>
                        <a:cubicBezTo>
                          <a:pt x="91" y="69"/>
                          <a:pt x="91" y="68"/>
                          <a:pt x="91" y="68"/>
                        </a:cubicBezTo>
                        <a:cubicBezTo>
                          <a:pt x="91" y="68"/>
                          <a:pt x="91" y="68"/>
                          <a:pt x="91" y="68"/>
                        </a:cubicBezTo>
                        <a:cubicBezTo>
                          <a:pt x="91" y="68"/>
                          <a:pt x="91" y="67"/>
                          <a:pt x="91" y="67"/>
                        </a:cubicBezTo>
                        <a:cubicBezTo>
                          <a:pt x="91" y="67"/>
                          <a:pt x="91" y="67"/>
                          <a:pt x="91" y="67"/>
                        </a:cubicBezTo>
                        <a:cubicBezTo>
                          <a:pt x="91" y="66"/>
                          <a:pt x="91" y="66"/>
                          <a:pt x="91" y="65"/>
                        </a:cubicBezTo>
                        <a:cubicBezTo>
                          <a:pt x="91" y="65"/>
                          <a:pt x="91" y="65"/>
                          <a:pt x="91" y="65"/>
                        </a:cubicBezTo>
                        <a:cubicBezTo>
                          <a:pt x="91" y="64"/>
                          <a:pt x="91" y="64"/>
                          <a:pt x="91" y="64"/>
                        </a:cubicBezTo>
                        <a:cubicBezTo>
                          <a:pt x="92" y="63"/>
                          <a:pt x="92" y="63"/>
                          <a:pt x="92" y="63"/>
                        </a:cubicBezTo>
                        <a:cubicBezTo>
                          <a:pt x="92" y="63"/>
                          <a:pt x="92" y="62"/>
                          <a:pt x="92" y="62"/>
                        </a:cubicBezTo>
                        <a:cubicBezTo>
                          <a:pt x="92" y="62"/>
                          <a:pt x="92" y="61"/>
                          <a:pt x="92" y="61"/>
                        </a:cubicBezTo>
                        <a:cubicBezTo>
                          <a:pt x="92" y="61"/>
                          <a:pt x="92" y="61"/>
                          <a:pt x="92" y="61"/>
                        </a:cubicBezTo>
                        <a:cubicBezTo>
                          <a:pt x="92" y="61"/>
                          <a:pt x="92" y="61"/>
                          <a:pt x="92" y="61"/>
                        </a:cubicBezTo>
                        <a:cubicBezTo>
                          <a:pt x="90" y="62"/>
                          <a:pt x="89" y="62"/>
                          <a:pt x="88" y="6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88" name="Freeform 1889">
                    <a:extLst>
                      <a:ext uri="{FF2B5EF4-FFF2-40B4-BE49-F238E27FC236}">
                        <a16:creationId xmlns="" xmlns:a16="http://schemas.microsoft.com/office/drawing/2014/main" id="{CC605FEB-24E7-421D-940F-213EA3F9615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31" y="2480"/>
                    <a:ext cx="12" cy="1"/>
                  </a:xfrm>
                  <a:custGeom>
                    <a:gdLst>
                      <a:gd name="T0" fmla="*/ 0 w 13"/>
                      <a:gd name="T1" fmla="*/ 1 h 1"/>
                      <a:gd name="T2" fmla="*/ 13 w 13"/>
                      <a:gd name="T3" fmla="*/ 0 h 1"/>
                      <a:gd name="T4" fmla="*/ 0 w 13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3" h="1">
                        <a:moveTo>
                          <a:pt x="0" y="1"/>
                        </a:moveTo>
                        <a:cubicBezTo>
                          <a:pt x="0" y="0"/>
                          <a:pt x="7" y="0"/>
                          <a:pt x="13" y="0"/>
                        </a:cubicBezTo>
                        <a:cubicBezTo>
                          <a:pt x="7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89" name="Freeform 1890">
                    <a:extLst>
                      <a:ext uri="{FF2B5EF4-FFF2-40B4-BE49-F238E27FC236}">
                        <a16:creationId xmlns="" xmlns:a16="http://schemas.microsoft.com/office/drawing/2014/main" id="{4E0DF9D6-D367-412A-A44C-03139419CD5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2" y="2482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  <a:gd name="T3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90" name="Freeform 1891">
                    <a:extLst>
                      <a:ext uri="{FF2B5EF4-FFF2-40B4-BE49-F238E27FC236}">
                        <a16:creationId xmlns="" xmlns:a16="http://schemas.microsoft.com/office/drawing/2014/main" id="{90A48DD4-0A24-4BE7-98F7-16B235B10A9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1" y="2490"/>
                    <a:ext cx="0" cy="6"/>
                  </a:xfrm>
                  <a:custGeom>
                    <a:gdLst>
                      <a:gd name="T0" fmla="*/ 0 h 6"/>
                      <a:gd name="T1" fmla="*/ 6 h 6"/>
                      <a:gd name="T2" fmla="*/ 0 h 6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6">
                        <a:moveTo>
                          <a:pt x="0" y="0"/>
                        </a:moveTo>
                        <a:cubicBezTo>
                          <a:pt x="0" y="2"/>
                          <a:pt x="0" y="4"/>
                          <a:pt x="0" y="6"/>
                        </a:cubicBezTo>
                        <a:cubicBezTo>
                          <a:pt x="0" y="4"/>
                          <a:pt x="0" y="2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91" name="Freeform 1892">
                    <a:extLst>
                      <a:ext uri="{FF2B5EF4-FFF2-40B4-BE49-F238E27FC236}">
                        <a16:creationId xmlns="" xmlns:a16="http://schemas.microsoft.com/office/drawing/2014/main" id="{347B673E-0DA7-4F44-9936-46986B5432C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1" y="248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92" name="Freeform 1893">
                    <a:extLst>
                      <a:ext uri="{FF2B5EF4-FFF2-40B4-BE49-F238E27FC236}">
                        <a16:creationId xmlns="" xmlns:a16="http://schemas.microsoft.com/office/drawing/2014/main" id="{9B38BB10-4D2E-4D5D-8320-815AB20EFDD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0" y="2507"/>
                    <a:ext cx="0" cy="3"/>
                  </a:xfrm>
                  <a:custGeom>
                    <a:gdLst>
                      <a:gd name="T0" fmla="*/ 0 h 3"/>
                      <a:gd name="T1" fmla="*/ 3 h 3"/>
                      <a:gd name="T2" fmla="*/ 0 h 3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3">
                        <a:moveTo>
                          <a:pt x="0" y="0"/>
                        </a:moveTo>
                        <a:cubicBezTo>
                          <a:pt x="0" y="1"/>
                          <a:pt x="0" y="2"/>
                          <a:pt x="0" y="3"/>
                        </a:cubicBezTo>
                        <a:cubicBezTo>
                          <a:pt x="0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93" name="Freeform 1894">
                    <a:extLst>
                      <a:ext uri="{FF2B5EF4-FFF2-40B4-BE49-F238E27FC236}">
                        <a16:creationId xmlns="" xmlns:a16="http://schemas.microsoft.com/office/drawing/2014/main" id="{D2C93D8A-A5C5-40CF-98EE-92E3C2E2E8D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0" y="2502"/>
                    <a:ext cx="1" cy="3"/>
                  </a:xfrm>
                  <a:custGeom>
                    <a:gdLst>
                      <a:gd name="T0" fmla="*/ 1 w 1"/>
                      <a:gd name="T1" fmla="*/ 0 h 3"/>
                      <a:gd name="T2" fmla="*/ 0 w 1"/>
                      <a:gd name="T3" fmla="*/ 3 h 3"/>
                      <a:gd name="T4" fmla="*/ 1 w 1"/>
                      <a:gd name="T5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3">
                        <a:moveTo>
                          <a:pt x="1" y="0"/>
                        </a:moveTo>
                        <a:cubicBezTo>
                          <a:pt x="1" y="1"/>
                          <a:pt x="0" y="2"/>
                          <a:pt x="0" y="3"/>
                        </a:cubicBezTo>
                        <a:cubicBezTo>
                          <a:pt x="0" y="2"/>
                          <a:pt x="1" y="1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94" name="Freeform 1895">
                    <a:extLst>
                      <a:ext uri="{FF2B5EF4-FFF2-40B4-BE49-F238E27FC236}">
                        <a16:creationId xmlns="" xmlns:a16="http://schemas.microsoft.com/office/drawing/2014/main" id="{871C66BB-D91A-4662-8E04-0AB7AEFC07A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1" y="2497"/>
                    <a:ext cx="0" cy="4"/>
                  </a:xfrm>
                  <a:custGeom>
                    <a:gdLst>
                      <a:gd name="T0" fmla="*/ 0 h 4"/>
                      <a:gd name="T1" fmla="*/ 4 h 4"/>
                      <a:gd name="T2" fmla="*/ 0 h 4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4">
                        <a:moveTo>
                          <a:pt x="0" y="0"/>
                        </a:moveTo>
                        <a:cubicBezTo>
                          <a:pt x="0" y="1"/>
                          <a:pt x="0" y="3"/>
                          <a:pt x="0" y="4"/>
                        </a:cubicBezTo>
                        <a:cubicBezTo>
                          <a:pt x="0" y="3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95" name="Freeform 1896">
                    <a:extLst>
                      <a:ext uri="{FF2B5EF4-FFF2-40B4-BE49-F238E27FC236}">
                        <a16:creationId xmlns="" xmlns:a16="http://schemas.microsoft.com/office/drawing/2014/main" id="{0B33BA15-2A69-4A38-A0D7-66458D0C887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0" y="2514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2"/>
                          <a:pt x="0" y="2"/>
                        </a:cubicBezTo>
                        <a:cubicBezTo>
                          <a:pt x="0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96" name="Freeform 1897">
                    <a:extLst>
                      <a:ext uri="{FF2B5EF4-FFF2-40B4-BE49-F238E27FC236}">
                        <a16:creationId xmlns="" xmlns:a16="http://schemas.microsoft.com/office/drawing/2014/main" id="{E2454C97-1CAC-488A-AD7B-0691B3EF654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8" y="2114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97" name="Freeform 1898">
                    <a:extLst>
                      <a:ext uri="{FF2B5EF4-FFF2-40B4-BE49-F238E27FC236}">
                        <a16:creationId xmlns="" xmlns:a16="http://schemas.microsoft.com/office/drawing/2014/main" id="{90BB46EC-8CF9-4800-A91F-0C92D327AC8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7" y="2118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98" name="Freeform 1899">
                    <a:extLst>
                      <a:ext uri="{FF2B5EF4-FFF2-40B4-BE49-F238E27FC236}">
                        <a16:creationId xmlns="" xmlns:a16="http://schemas.microsoft.com/office/drawing/2014/main" id="{FA66D624-A13A-4CED-A4A6-B58F2FF9AA8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9" y="2111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99" name="Freeform 1900">
                    <a:extLst>
                      <a:ext uri="{FF2B5EF4-FFF2-40B4-BE49-F238E27FC236}">
                        <a16:creationId xmlns="" xmlns:a16="http://schemas.microsoft.com/office/drawing/2014/main" id="{4AC07EB3-DFEE-41F0-975F-8149119B811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8" y="2113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00" name="Freeform 1901">
                    <a:extLst>
                      <a:ext uri="{FF2B5EF4-FFF2-40B4-BE49-F238E27FC236}">
                        <a16:creationId xmlns="" xmlns:a16="http://schemas.microsoft.com/office/drawing/2014/main" id="{C27B2334-62E6-49B2-88F1-F6EB2C262A8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8" y="2116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01" name="Freeform 1902">
                    <a:extLst>
                      <a:ext uri="{FF2B5EF4-FFF2-40B4-BE49-F238E27FC236}">
                        <a16:creationId xmlns="" xmlns:a16="http://schemas.microsoft.com/office/drawing/2014/main" id="{8DD3F32C-4B8C-495A-BD1B-28957F61F12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7" y="2117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1" y="1"/>
                          <a:pt x="0" y="1"/>
                        </a:cubicBezTo>
                        <a:cubicBezTo>
                          <a:pt x="1" y="1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02" name="Freeform 1903">
                    <a:extLst>
                      <a:ext uri="{FF2B5EF4-FFF2-40B4-BE49-F238E27FC236}">
                        <a16:creationId xmlns="" xmlns:a16="http://schemas.microsoft.com/office/drawing/2014/main" id="{5B254164-97C7-4790-9364-49A45CB71F9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1" y="2523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03" name="Freeform 1904">
                    <a:extLst>
                      <a:ext uri="{FF2B5EF4-FFF2-40B4-BE49-F238E27FC236}">
                        <a16:creationId xmlns="" xmlns:a16="http://schemas.microsoft.com/office/drawing/2014/main" id="{1F604612-46BB-49F1-AC4B-55A2E7477A8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0" y="2206"/>
                    <a:ext cx="3" cy="11"/>
                  </a:xfrm>
                  <a:custGeom>
                    <a:gdLst>
                      <a:gd name="T0" fmla="*/ 3 w 3"/>
                      <a:gd name="T1" fmla="*/ 12 h 12"/>
                      <a:gd name="T2" fmla="*/ 1 w 3"/>
                      <a:gd name="T3" fmla="*/ 0 h 12"/>
                      <a:gd name="T4" fmla="*/ 3 w 3"/>
                      <a:gd name="T5" fmla="*/ 12 h 1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" h="12">
                        <a:moveTo>
                          <a:pt x="3" y="12"/>
                        </a:moveTo>
                        <a:cubicBezTo>
                          <a:pt x="1" y="9"/>
                          <a:pt x="0" y="3"/>
                          <a:pt x="1" y="0"/>
                        </a:cubicBezTo>
                        <a:cubicBezTo>
                          <a:pt x="0" y="3"/>
                          <a:pt x="0" y="9"/>
                          <a:pt x="3" y="1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04" name="Freeform 1905">
                    <a:extLst>
                      <a:ext uri="{FF2B5EF4-FFF2-40B4-BE49-F238E27FC236}">
                        <a16:creationId xmlns="" xmlns:a16="http://schemas.microsoft.com/office/drawing/2014/main" id="{E5FD03FD-D6E3-4041-AA45-E22FF5BC551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2" y="2525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05" name="Freeform 1906">
                    <a:extLst>
                      <a:ext uri="{FF2B5EF4-FFF2-40B4-BE49-F238E27FC236}">
                        <a16:creationId xmlns="" xmlns:a16="http://schemas.microsoft.com/office/drawing/2014/main" id="{791C4FA0-22AF-44D0-AF2E-E809FE3CDE7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27" y="2480"/>
                    <a:ext cx="3" cy="1"/>
                  </a:xfrm>
                  <a:custGeom>
                    <a:gdLst>
                      <a:gd name="T0" fmla="*/ 3 w 3"/>
                      <a:gd name="T1" fmla="*/ 2 h 2"/>
                      <a:gd name="T2" fmla="*/ 0 w 3"/>
                      <a:gd name="T3" fmla="*/ 0 h 2"/>
                      <a:gd name="T4" fmla="*/ 3 w 3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" h="2">
                        <a:moveTo>
                          <a:pt x="3" y="2"/>
                        </a:moveTo>
                        <a:cubicBezTo>
                          <a:pt x="2" y="2"/>
                          <a:pt x="1" y="1"/>
                          <a:pt x="0" y="0"/>
                        </a:cubicBezTo>
                        <a:cubicBezTo>
                          <a:pt x="1" y="1"/>
                          <a:pt x="2" y="2"/>
                          <a:pt x="3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06" name="Freeform 1907">
                    <a:extLst>
                      <a:ext uri="{FF2B5EF4-FFF2-40B4-BE49-F238E27FC236}">
                        <a16:creationId xmlns="" xmlns:a16="http://schemas.microsoft.com/office/drawing/2014/main" id="{F27D4A1E-787F-4CEF-A83B-B0CDE272C7C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0" y="2517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07" name="Freeform 1908">
                    <a:extLst>
                      <a:ext uri="{FF2B5EF4-FFF2-40B4-BE49-F238E27FC236}">
                        <a16:creationId xmlns="" xmlns:a16="http://schemas.microsoft.com/office/drawing/2014/main" id="{A9C69B40-C1E8-4CCF-8702-D94DA154AEE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2" y="252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08" name="Freeform 1909">
                    <a:extLst>
                      <a:ext uri="{FF2B5EF4-FFF2-40B4-BE49-F238E27FC236}">
                        <a16:creationId xmlns="" xmlns:a16="http://schemas.microsoft.com/office/drawing/2014/main" id="{CC0DBEA6-0DBD-49A2-A392-A58A9DD0C1C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0" y="2511"/>
                    <a:ext cx="0" cy="2"/>
                  </a:xfrm>
                  <a:custGeom>
                    <a:gdLst>
                      <a:gd name="T0" fmla="*/ 2 h 2"/>
                      <a:gd name="T1" fmla="*/ 0 h 2"/>
                      <a:gd name="T2" fmla="*/ 2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2"/>
                        </a:moveTo>
                        <a:cubicBezTo>
                          <a:pt x="0" y="2"/>
                          <a:pt x="0" y="1"/>
                          <a:pt x="0" y="0"/>
                        </a:cubicBezTo>
                        <a:cubicBezTo>
                          <a:pt x="0" y="1"/>
                          <a:pt x="0" y="2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09" name="Freeform 1910">
                    <a:extLst>
                      <a:ext uri="{FF2B5EF4-FFF2-40B4-BE49-F238E27FC236}">
                        <a16:creationId xmlns="" xmlns:a16="http://schemas.microsoft.com/office/drawing/2014/main" id="{6F905F40-247B-4B1A-886A-F0FE71EDD76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9" y="219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10" name="Freeform 1911">
                    <a:extLst>
                      <a:ext uri="{FF2B5EF4-FFF2-40B4-BE49-F238E27FC236}">
                        <a16:creationId xmlns="" xmlns:a16="http://schemas.microsoft.com/office/drawing/2014/main" id="{2BB3E4C0-FBAB-4377-9F2B-08832E80345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1" y="252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11" name="Freeform 1912">
                    <a:extLst>
                      <a:ext uri="{FF2B5EF4-FFF2-40B4-BE49-F238E27FC236}">
                        <a16:creationId xmlns="" xmlns:a16="http://schemas.microsoft.com/office/drawing/2014/main" id="{AABF5B79-303E-4F71-8B7C-8648C7D91AE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2" y="252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12" name="Freeform 1913">
                    <a:extLst>
                      <a:ext uri="{FF2B5EF4-FFF2-40B4-BE49-F238E27FC236}">
                        <a16:creationId xmlns="" xmlns:a16="http://schemas.microsoft.com/office/drawing/2014/main" id="{70068D68-3FFF-49F7-BC98-4CA5B6801AB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9" y="211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13" name="Freeform 1914">
                    <a:extLst>
                      <a:ext uri="{FF2B5EF4-FFF2-40B4-BE49-F238E27FC236}">
                        <a16:creationId xmlns="" xmlns:a16="http://schemas.microsoft.com/office/drawing/2014/main" id="{DE27D59B-221A-42DD-A896-E7E0F637A21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0" y="2520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1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14" name="Freeform 1915">
                    <a:extLst>
                      <a:ext uri="{FF2B5EF4-FFF2-40B4-BE49-F238E27FC236}">
                        <a16:creationId xmlns="" xmlns:a16="http://schemas.microsoft.com/office/drawing/2014/main" id="{E8DAA6BE-F6F4-46A5-80D8-84785BA05BE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1" y="2524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15" name="Freeform 1916">
                    <a:extLst>
                      <a:ext uri="{FF2B5EF4-FFF2-40B4-BE49-F238E27FC236}">
                        <a16:creationId xmlns="" xmlns:a16="http://schemas.microsoft.com/office/drawing/2014/main" id="{20058D87-577F-4A41-862E-121E6897EDF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1" y="252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16" name="Freeform 1917">
                    <a:extLst>
                      <a:ext uri="{FF2B5EF4-FFF2-40B4-BE49-F238E27FC236}">
                        <a16:creationId xmlns="" xmlns:a16="http://schemas.microsoft.com/office/drawing/2014/main" id="{7C6CE8EC-0E16-486A-B953-6D8BB975F20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27" y="2408"/>
                    <a:ext cx="0" cy="2"/>
                  </a:xfrm>
                  <a:custGeom>
                    <a:gdLst>
                      <a:gd name="T0" fmla="*/ 2 h 2"/>
                      <a:gd name="T1" fmla="*/ 0 h 2"/>
                      <a:gd name="T2" fmla="*/ 2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2"/>
                        </a:moveTo>
                        <a:cubicBezTo>
                          <a:pt x="0" y="2"/>
                          <a:pt x="0" y="1"/>
                          <a:pt x="0" y="0"/>
                        </a:cubicBezTo>
                        <a:cubicBezTo>
                          <a:pt x="0" y="1"/>
                          <a:pt x="0" y="2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17" name="Freeform 1918">
                    <a:extLst>
                      <a:ext uri="{FF2B5EF4-FFF2-40B4-BE49-F238E27FC236}">
                        <a16:creationId xmlns="" xmlns:a16="http://schemas.microsoft.com/office/drawing/2014/main" id="{8B5F9FB4-13CE-4623-BCD9-4774DC77E9F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31" y="2070"/>
                    <a:ext cx="88" cy="91"/>
                  </a:xfrm>
                  <a:custGeom>
                    <a:gdLst>
                      <a:gd name="T0" fmla="*/ 49 w 92"/>
                      <a:gd name="T1" fmla="*/ 5 h 95"/>
                      <a:gd name="T2" fmla="*/ 48 w 92"/>
                      <a:gd name="T3" fmla="*/ 5 h 95"/>
                      <a:gd name="T4" fmla="*/ 46 w 92"/>
                      <a:gd name="T5" fmla="*/ 4 h 95"/>
                      <a:gd name="T6" fmla="*/ 44 w 92"/>
                      <a:gd name="T7" fmla="*/ 3 h 95"/>
                      <a:gd name="T8" fmla="*/ 35 w 92"/>
                      <a:gd name="T9" fmla="*/ 0 h 95"/>
                      <a:gd name="T10" fmla="*/ 20 w 92"/>
                      <a:gd name="T11" fmla="*/ 2 h 95"/>
                      <a:gd name="T12" fmla="*/ 5 w 92"/>
                      <a:gd name="T13" fmla="*/ 12 h 95"/>
                      <a:gd name="T14" fmla="*/ 0 w 92"/>
                      <a:gd name="T15" fmla="*/ 32 h 95"/>
                      <a:gd name="T16" fmla="*/ 1 w 92"/>
                      <a:gd name="T17" fmla="*/ 33 h 95"/>
                      <a:gd name="T18" fmla="*/ 3 w 92"/>
                      <a:gd name="T19" fmla="*/ 35 h 95"/>
                      <a:gd name="T20" fmla="*/ 5 w 92"/>
                      <a:gd name="T21" fmla="*/ 37 h 95"/>
                      <a:gd name="T22" fmla="*/ 7 w 92"/>
                      <a:gd name="T23" fmla="*/ 39 h 95"/>
                      <a:gd name="T24" fmla="*/ 9 w 92"/>
                      <a:gd name="T25" fmla="*/ 41 h 95"/>
                      <a:gd name="T26" fmla="*/ 11 w 92"/>
                      <a:gd name="T27" fmla="*/ 43 h 95"/>
                      <a:gd name="T28" fmla="*/ 18 w 92"/>
                      <a:gd name="T29" fmla="*/ 48 h 95"/>
                      <a:gd name="T30" fmla="*/ 38 w 92"/>
                      <a:gd name="T31" fmla="*/ 59 h 95"/>
                      <a:gd name="T32" fmla="*/ 51 w 92"/>
                      <a:gd name="T33" fmla="*/ 65 h 95"/>
                      <a:gd name="T34" fmla="*/ 60 w 92"/>
                      <a:gd name="T35" fmla="*/ 71 h 95"/>
                      <a:gd name="T36" fmla="*/ 56 w 92"/>
                      <a:gd name="T37" fmla="*/ 77 h 95"/>
                      <a:gd name="T38" fmla="*/ 49 w 92"/>
                      <a:gd name="T39" fmla="*/ 92 h 95"/>
                      <a:gd name="T40" fmla="*/ 57 w 92"/>
                      <a:gd name="T41" fmla="*/ 94 h 95"/>
                      <a:gd name="T42" fmla="*/ 61 w 92"/>
                      <a:gd name="T43" fmla="*/ 94 h 95"/>
                      <a:gd name="T44" fmla="*/ 63 w 92"/>
                      <a:gd name="T45" fmla="*/ 94 h 95"/>
                      <a:gd name="T46" fmla="*/ 65 w 92"/>
                      <a:gd name="T47" fmla="*/ 94 h 95"/>
                      <a:gd name="T48" fmla="*/ 68 w 92"/>
                      <a:gd name="T49" fmla="*/ 95 h 95"/>
                      <a:gd name="T50" fmla="*/ 76 w 92"/>
                      <a:gd name="T51" fmla="*/ 93 h 95"/>
                      <a:gd name="T52" fmla="*/ 79 w 92"/>
                      <a:gd name="T53" fmla="*/ 91 h 95"/>
                      <a:gd name="T54" fmla="*/ 85 w 92"/>
                      <a:gd name="T55" fmla="*/ 88 h 95"/>
                      <a:gd name="T56" fmla="*/ 89 w 92"/>
                      <a:gd name="T57" fmla="*/ 75 h 95"/>
                      <a:gd name="T58" fmla="*/ 89 w 92"/>
                      <a:gd name="T59" fmla="*/ 72 h 95"/>
                      <a:gd name="T60" fmla="*/ 89 w 92"/>
                      <a:gd name="T61" fmla="*/ 71 h 95"/>
                      <a:gd name="T62" fmla="*/ 89 w 92"/>
                      <a:gd name="T63" fmla="*/ 70 h 95"/>
                      <a:gd name="T64" fmla="*/ 90 w 92"/>
                      <a:gd name="T65" fmla="*/ 68 h 95"/>
                      <a:gd name="T66" fmla="*/ 90 w 92"/>
                      <a:gd name="T67" fmla="*/ 67 h 95"/>
                      <a:gd name="T68" fmla="*/ 91 w 92"/>
                      <a:gd name="T69" fmla="*/ 54 h 95"/>
                      <a:gd name="T70" fmla="*/ 85 w 92"/>
                      <a:gd name="T71" fmla="*/ 55 h 95"/>
                      <a:gd name="T72" fmla="*/ 75 w 92"/>
                      <a:gd name="T73" fmla="*/ 42 h 95"/>
                      <a:gd name="T74" fmla="*/ 68 w 92"/>
                      <a:gd name="T75" fmla="*/ 35 h 95"/>
                      <a:gd name="T76" fmla="*/ 68 w 92"/>
                      <a:gd name="T77" fmla="*/ 35 h 95"/>
                      <a:gd name="T78" fmla="*/ 66 w 92"/>
                      <a:gd name="T79" fmla="*/ 34 h 95"/>
                      <a:gd name="T80" fmla="*/ 52 w 92"/>
                      <a:gd name="T81" fmla="*/ 31 h 95"/>
                      <a:gd name="T82" fmla="*/ 50 w 92"/>
                      <a:gd name="T83" fmla="*/ 13 h 95"/>
                      <a:gd name="T84" fmla="*/ 51 w 92"/>
                      <a:gd name="T85" fmla="*/ 6 h 95"/>
                      <a:gd name="T86" fmla="*/ 51 w 92"/>
                      <a:gd name="T87" fmla="*/ 6 h 95"/>
                      <a:gd name="T88" fmla="*/ 51 w 92"/>
                      <a:gd name="T89" fmla="*/ 5 h 95"/>
                      <a:gd name="T90" fmla="*/ 49 w 92"/>
                      <a:gd name="T91" fmla="*/ 5 h 9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</a:cxnLst>
                    <a:rect l="0" t="0" r="r" b="b"/>
                    <a:pathLst>
                      <a:path w="92" h="95">
                        <a:moveTo>
                          <a:pt x="49" y="5"/>
                        </a:moveTo>
                        <a:cubicBezTo>
                          <a:pt x="49" y="5"/>
                          <a:pt x="49" y="5"/>
                          <a:pt x="49" y="5"/>
                        </a:cubicBezTo>
                        <a:cubicBezTo>
                          <a:pt x="49" y="5"/>
                          <a:pt x="49" y="5"/>
                          <a:pt x="49" y="5"/>
                        </a:cubicBezTo>
                        <a:cubicBezTo>
                          <a:pt x="48" y="5"/>
                          <a:pt x="48" y="5"/>
                          <a:pt x="48" y="5"/>
                        </a:cubicBezTo>
                        <a:cubicBezTo>
                          <a:pt x="47" y="4"/>
                          <a:pt x="47" y="4"/>
                          <a:pt x="47" y="4"/>
                        </a:cubicBezTo>
                        <a:cubicBezTo>
                          <a:pt x="47" y="4"/>
                          <a:pt x="46" y="4"/>
                          <a:pt x="46" y="4"/>
                        </a:cubicBezTo>
                        <a:cubicBezTo>
                          <a:pt x="46" y="4"/>
                          <a:pt x="46" y="4"/>
                          <a:pt x="46" y="4"/>
                        </a:cubicBezTo>
                        <a:cubicBezTo>
                          <a:pt x="45" y="3"/>
                          <a:pt x="45" y="3"/>
                          <a:pt x="44" y="3"/>
                        </a:cubicBezTo>
                        <a:cubicBezTo>
                          <a:pt x="43" y="2"/>
                          <a:pt x="41" y="0"/>
                          <a:pt x="39" y="0"/>
                        </a:cubicBezTo>
                        <a:cubicBezTo>
                          <a:pt x="35" y="0"/>
                          <a:pt x="35" y="0"/>
                          <a:pt x="35" y="0"/>
                        </a:cubicBezTo>
                        <a:cubicBezTo>
                          <a:pt x="32" y="0"/>
                          <a:pt x="29" y="0"/>
                          <a:pt x="27" y="1"/>
                        </a:cubicBezTo>
                        <a:cubicBezTo>
                          <a:pt x="25" y="2"/>
                          <a:pt x="22" y="2"/>
                          <a:pt x="20" y="2"/>
                        </a:cubicBezTo>
                        <a:cubicBezTo>
                          <a:pt x="18" y="2"/>
                          <a:pt x="15" y="2"/>
                          <a:pt x="13" y="4"/>
                        </a:cubicBezTo>
                        <a:cubicBezTo>
                          <a:pt x="9" y="6"/>
                          <a:pt x="5" y="11"/>
                          <a:pt x="5" y="12"/>
                        </a:cubicBezTo>
                        <a:cubicBezTo>
                          <a:pt x="6" y="14"/>
                          <a:pt x="5" y="30"/>
                          <a:pt x="1" y="32"/>
                        </a:cubicBezTo>
                        <a:cubicBezTo>
                          <a:pt x="1" y="32"/>
                          <a:pt x="0" y="32"/>
                          <a:pt x="0" y="32"/>
                        </a:cubicBezTo>
                        <a:cubicBezTo>
                          <a:pt x="0" y="32"/>
                          <a:pt x="0" y="32"/>
                          <a:pt x="0" y="32"/>
                        </a:cubicBezTo>
                        <a:cubicBezTo>
                          <a:pt x="1" y="33"/>
                          <a:pt x="1" y="33"/>
                          <a:pt x="1" y="33"/>
                        </a:cubicBezTo>
                        <a:cubicBezTo>
                          <a:pt x="1" y="33"/>
                          <a:pt x="2" y="34"/>
                          <a:pt x="2" y="34"/>
                        </a:cubicBezTo>
                        <a:cubicBezTo>
                          <a:pt x="2" y="35"/>
                          <a:pt x="2" y="35"/>
                          <a:pt x="3" y="35"/>
                        </a:cubicBezTo>
                        <a:cubicBezTo>
                          <a:pt x="3" y="35"/>
                          <a:pt x="4" y="36"/>
                          <a:pt x="4" y="37"/>
                        </a:cubicBezTo>
                        <a:cubicBezTo>
                          <a:pt x="4" y="37"/>
                          <a:pt x="4" y="37"/>
                          <a:pt x="5" y="37"/>
                        </a:cubicBezTo>
                        <a:cubicBezTo>
                          <a:pt x="5" y="38"/>
                          <a:pt x="6" y="38"/>
                          <a:pt x="6" y="39"/>
                        </a:cubicBezTo>
                        <a:cubicBezTo>
                          <a:pt x="7" y="39"/>
                          <a:pt x="7" y="39"/>
                          <a:pt x="7" y="39"/>
                        </a:cubicBezTo>
                        <a:cubicBezTo>
                          <a:pt x="8" y="40"/>
                          <a:pt x="8" y="40"/>
                          <a:pt x="8" y="41"/>
                        </a:cubicBezTo>
                        <a:cubicBezTo>
                          <a:pt x="9" y="41"/>
                          <a:pt x="9" y="41"/>
                          <a:pt x="9" y="41"/>
                        </a:cubicBezTo>
                        <a:cubicBezTo>
                          <a:pt x="10" y="42"/>
                          <a:pt x="10" y="42"/>
                          <a:pt x="10" y="42"/>
                        </a:cubicBezTo>
                        <a:cubicBezTo>
                          <a:pt x="11" y="43"/>
                          <a:pt x="11" y="43"/>
                          <a:pt x="11" y="43"/>
                        </a:cubicBezTo>
                        <a:cubicBezTo>
                          <a:pt x="12" y="43"/>
                          <a:pt x="12" y="44"/>
                          <a:pt x="13" y="44"/>
                        </a:cubicBezTo>
                        <a:cubicBezTo>
                          <a:pt x="15" y="46"/>
                          <a:pt x="17" y="47"/>
                          <a:pt x="18" y="48"/>
                        </a:cubicBezTo>
                        <a:cubicBezTo>
                          <a:pt x="20" y="50"/>
                          <a:pt x="21" y="51"/>
                          <a:pt x="25" y="52"/>
                        </a:cubicBezTo>
                        <a:cubicBezTo>
                          <a:pt x="33" y="52"/>
                          <a:pt x="36" y="56"/>
                          <a:pt x="38" y="59"/>
                        </a:cubicBezTo>
                        <a:cubicBezTo>
                          <a:pt x="39" y="60"/>
                          <a:pt x="45" y="62"/>
                          <a:pt x="49" y="64"/>
                        </a:cubicBezTo>
                        <a:cubicBezTo>
                          <a:pt x="50" y="64"/>
                          <a:pt x="51" y="65"/>
                          <a:pt x="51" y="65"/>
                        </a:cubicBezTo>
                        <a:cubicBezTo>
                          <a:pt x="57" y="67"/>
                          <a:pt x="59" y="68"/>
                          <a:pt x="60" y="70"/>
                        </a:cubicBezTo>
                        <a:cubicBezTo>
                          <a:pt x="60" y="70"/>
                          <a:pt x="60" y="71"/>
                          <a:pt x="60" y="71"/>
                        </a:cubicBezTo>
                        <a:cubicBezTo>
                          <a:pt x="60" y="73"/>
                          <a:pt x="59" y="74"/>
                          <a:pt x="57" y="76"/>
                        </a:cubicBezTo>
                        <a:cubicBezTo>
                          <a:pt x="57" y="76"/>
                          <a:pt x="57" y="77"/>
                          <a:pt x="56" y="77"/>
                        </a:cubicBezTo>
                        <a:cubicBezTo>
                          <a:pt x="54" y="80"/>
                          <a:pt x="51" y="83"/>
                          <a:pt x="51" y="86"/>
                        </a:cubicBezTo>
                        <a:cubicBezTo>
                          <a:pt x="51" y="89"/>
                          <a:pt x="50" y="91"/>
                          <a:pt x="49" y="92"/>
                        </a:cubicBezTo>
                        <a:cubicBezTo>
                          <a:pt x="49" y="92"/>
                          <a:pt x="50" y="93"/>
                          <a:pt x="50" y="93"/>
                        </a:cubicBezTo>
                        <a:cubicBezTo>
                          <a:pt x="53" y="93"/>
                          <a:pt x="55" y="93"/>
                          <a:pt x="57" y="94"/>
                        </a:cubicBezTo>
                        <a:cubicBezTo>
                          <a:pt x="57" y="94"/>
                          <a:pt x="58" y="94"/>
                          <a:pt x="58" y="94"/>
                        </a:cubicBezTo>
                        <a:cubicBezTo>
                          <a:pt x="59" y="94"/>
                          <a:pt x="60" y="94"/>
                          <a:pt x="61" y="94"/>
                        </a:cubicBezTo>
                        <a:cubicBezTo>
                          <a:pt x="61" y="94"/>
                          <a:pt x="62" y="94"/>
                          <a:pt x="63" y="94"/>
                        </a:cubicBezTo>
                        <a:cubicBezTo>
                          <a:pt x="63" y="94"/>
                          <a:pt x="63" y="94"/>
                          <a:pt x="63" y="94"/>
                        </a:cubicBezTo>
                        <a:cubicBezTo>
                          <a:pt x="64" y="94"/>
                          <a:pt x="64" y="94"/>
                          <a:pt x="64" y="94"/>
                        </a:cubicBezTo>
                        <a:cubicBezTo>
                          <a:pt x="64" y="94"/>
                          <a:pt x="64" y="94"/>
                          <a:pt x="65" y="94"/>
                        </a:cubicBezTo>
                        <a:cubicBezTo>
                          <a:pt x="65" y="94"/>
                          <a:pt x="66" y="94"/>
                          <a:pt x="66" y="94"/>
                        </a:cubicBezTo>
                        <a:cubicBezTo>
                          <a:pt x="67" y="94"/>
                          <a:pt x="67" y="95"/>
                          <a:pt x="68" y="95"/>
                        </a:cubicBezTo>
                        <a:cubicBezTo>
                          <a:pt x="69" y="95"/>
                          <a:pt x="70" y="95"/>
                          <a:pt x="72" y="94"/>
                        </a:cubicBezTo>
                        <a:cubicBezTo>
                          <a:pt x="73" y="93"/>
                          <a:pt x="74" y="93"/>
                          <a:pt x="76" y="93"/>
                        </a:cubicBezTo>
                        <a:cubicBezTo>
                          <a:pt x="76" y="92"/>
                          <a:pt x="77" y="93"/>
                          <a:pt x="77" y="93"/>
                        </a:cubicBezTo>
                        <a:cubicBezTo>
                          <a:pt x="77" y="93"/>
                          <a:pt x="79" y="92"/>
                          <a:pt x="79" y="91"/>
                        </a:cubicBezTo>
                        <a:cubicBezTo>
                          <a:pt x="81" y="90"/>
                          <a:pt x="83" y="88"/>
                          <a:pt x="85" y="88"/>
                        </a:cubicBezTo>
                        <a:cubicBezTo>
                          <a:pt x="85" y="88"/>
                          <a:pt x="85" y="88"/>
                          <a:pt x="85" y="88"/>
                        </a:cubicBezTo>
                        <a:cubicBezTo>
                          <a:pt x="87" y="87"/>
                          <a:pt x="89" y="79"/>
                          <a:pt x="89" y="75"/>
                        </a:cubicBezTo>
                        <a:cubicBezTo>
                          <a:pt x="89" y="75"/>
                          <a:pt x="89" y="75"/>
                          <a:pt x="89" y="75"/>
                        </a:cubicBezTo>
                        <a:cubicBezTo>
                          <a:pt x="89" y="72"/>
                          <a:pt x="89" y="72"/>
                          <a:pt x="89" y="72"/>
                        </a:cubicBezTo>
                        <a:cubicBezTo>
                          <a:pt x="89" y="72"/>
                          <a:pt x="89" y="72"/>
                          <a:pt x="89" y="72"/>
                        </a:cubicBezTo>
                        <a:cubicBezTo>
                          <a:pt x="89" y="72"/>
                          <a:pt x="89" y="72"/>
                          <a:pt x="89" y="72"/>
                        </a:cubicBezTo>
                        <a:cubicBezTo>
                          <a:pt x="89" y="71"/>
                          <a:pt x="89" y="71"/>
                          <a:pt x="89" y="71"/>
                        </a:cubicBezTo>
                        <a:cubicBezTo>
                          <a:pt x="89" y="71"/>
                          <a:pt x="89" y="71"/>
                          <a:pt x="89" y="71"/>
                        </a:cubicBezTo>
                        <a:cubicBezTo>
                          <a:pt x="89" y="70"/>
                          <a:pt x="89" y="70"/>
                          <a:pt x="89" y="70"/>
                        </a:cubicBezTo>
                        <a:cubicBezTo>
                          <a:pt x="89" y="70"/>
                          <a:pt x="89" y="70"/>
                          <a:pt x="89" y="69"/>
                        </a:cubicBezTo>
                        <a:cubicBezTo>
                          <a:pt x="89" y="69"/>
                          <a:pt x="89" y="69"/>
                          <a:pt x="90" y="68"/>
                        </a:cubicBezTo>
                        <a:cubicBezTo>
                          <a:pt x="90" y="68"/>
                          <a:pt x="90" y="67"/>
                          <a:pt x="90" y="67"/>
                        </a:cubicBezTo>
                        <a:cubicBezTo>
                          <a:pt x="90" y="67"/>
                          <a:pt x="90" y="67"/>
                          <a:pt x="90" y="67"/>
                        </a:cubicBezTo>
                        <a:cubicBezTo>
                          <a:pt x="90" y="66"/>
                          <a:pt x="90" y="65"/>
                          <a:pt x="90" y="65"/>
                        </a:cubicBezTo>
                        <a:cubicBezTo>
                          <a:pt x="91" y="62"/>
                          <a:pt x="92" y="55"/>
                          <a:pt x="91" y="54"/>
                        </a:cubicBezTo>
                        <a:cubicBezTo>
                          <a:pt x="91" y="54"/>
                          <a:pt x="90" y="54"/>
                          <a:pt x="90" y="54"/>
                        </a:cubicBezTo>
                        <a:cubicBezTo>
                          <a:pt x="88" y="54"/>
                          <a:pt x="87" y="55"/>
                          <a:pt x="85" y="55"/>
                        </a:cubicBezTo>
                        <a:cubicBezTo>
                          <a:pt x="84" y="56"/>
                          <a:pt x="84" y="56"/>
                          <a:pt x="83" y="56"/>
                        </a:cubicBezTo>
                        <a:cubicBezTo>
                          <a:pt x="80" y="56"/>
                          <a:pt x="77" y="49"/>
                          <a:pt x="75" y="42"/>
                        </a:cubicBezTo>
                        <a:cubicBezTo>
                          <a:pt x="74" y="39"/>
                          <a:pt x="71" y="34"/>
                          <a:pt x="70" y="34"/>
                        </a:cubicBezTo>
                        <a:cubicBezTo>
                          <a:pt x="70" y="34"/>
                          <a:pt x="69" y="35"/>
                          <a:pt x="68" y="35"/>
                        </a:cubicBezTo>
                        <a:cubicBezTo>
                          <a:pt x="68" y="35"/>
                          <a:pt x="68" y="35"/>
                          <a:pt x="68" y="35"/>
                        </a:cubicBezTo>
                        <a:cubicBezTo>
                          <a:pt x="68" y="35"/>
                          <a:pt x="68" y="35"/>
                          <a:pt x="68" y="35"/>
                        </a:cubicBezTo>
                        <a:cubicBezTo>
                          <a:pt x="67" y="35"/>
                          <a:pt x="67" y="35"/>
                          <a:pt x="67" y="35"/>
                        </a:cubicBezTo>
                        <a:cubicBezTo>
                          <a:pt x="66" y="35"/>
                          <a:pt x="66" y="35"/>
                          <a:pt x="66" y="34"/>
                        </a:cubicBezTo>
                        <a:cubicBezTo>
                          <a:pt x="65" y="34"/>
                          <a:pt x="63" y="33"/>
                          <a:pt x="59" y="33"/>
                        </a:cubicBezTo>
                        <a:cubicBezTo>
                          <a:pt x="56" y="33"/>
                          <a:pt x="53" y="33"/>
                          <a:pt x="52" y="31"/>
                        </a:cubicBezTo>
                        <a:cubicBezTo>
                          <a:pt x="50" y="29"/>
                          <a:pt x="51" y="26"/>
                          <a:pt x="52" y="22"/>
                        </a:cubicBezTo>
                        <a:cubicBezTo>
                          <a:pt x="53" y="18"/>
                          <a:pt x="51" y="16"/>
                          <a:pt x="50" y="13"/>
                        </a:cubicBezTo>
                        <a:cubicBezTo>
                          <a:pt x="49" y="11"/>
                          <a:pt x="48" y="8"/>
                          <a:pt x="51" y="7"/>
                        </a:cubicBezTo>
                        <a:cubicBezTo>
                          <a:pt x="51" y="6"/>
                          <a:pt x="51" y="6"/>
                          <a:pt x="51" y="6"/>
                        </a:cubicBezTo>
                        <a:cubicBezTo>
                          <a:pt x="51" y="6"/>
                          <a:pt x="51" y="6"/>
                          <a:pt x="51" y="6"/>
                        </a:cubicBezTo>
                        <a:cubicBezTo>
                          <a:pt x="51" y="6"/>
                          <a:pt x="51" y="6"/>
                          <a:pt x="51" y="6"/>
                        </a:cubicBezTo>
                        <a:cubicBezTo>
                          <a:pt x="51" y="6"/>
                          <a:pt x="51" y="6"/>
                          <a:pt x="51" y="6"/>
                        </a:cubicBezTo>
                        <a:cubicBezTo>
                          <a:pt x="51" y="6"/>
                          <a:pt x="51" y="6"/>
                          <a:pt x="51" y="5"/>
                        </a:cubicBezTo>
                        <a:cubicBezTo>
                          <a:pt x="51" y="5"/>
                          <a:pt x="51" y="5"/>
                          <a:pt x="51" y="5"/>
                        </a:cubicBezTo>
                        <a:cubicBezTo>
                          <a:pt x="50" y="5"/>
                          <a:pt x="50" y="5"/>
                          <a:pt x="49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18" name="Freeform 1919">
                    <a:extLst>
                      <a:ext uri="{FF2B5EF4-FFF2-40B4-BE49-F238E27FC236}">
                        <a16:creationId xmlns="" xmlns:a16="http://schemas.microsoft.com/office/drawing/2014/main" id="{D152C16D-DECB-46B7-9D64-B413FF1B720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16" y="2135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19" name="Freeform 1920">
                    <a:extLst>
                      <a:ext uri="{FF2B5EF4-FFF2-40B4-BE49-F238E27FC236}">
                        <a16:creationId xmlns="" xmlns:a16="http://schemas.microsoft.com/office/drawing/2014/main" id="{16BD4044-DDAF-43D1-84DF-CC87777387F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16" y="2137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20" name="Freeform 1921">
                    <a:extLst>
                      <a:ext uri="{FF2B5EF4-FFF2-40B4-BE49-F238E27FC236}">
                        <a16:creationId xmlns="" xmlns:a16="http://schemas.microsoft.com/office/drawing/2014/main" id="{17B786C6-0BC3-4FD1-B6FA-078CAEC5053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17" y="213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21" name="Freeform 1922">
                    <a:extLst>
                      <a:ext uri="{FF2B5EF4-FFF2-40B4-BE49-F238E27FC236}">
                        <a16:creationId xmlns="" xmlns:a16="http://schemas.microsoft.com/office/drawing/2014/main" id="{B1C3E943-E547-4328-8A2C-159288CEC74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95" y="2104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22" name="Freeform 1923">
                    <a:extLst>
                      <a:ext uri="{FF2B5EF4-FFF2-40B4-BE49-F238E27FC236}">
                        <a16:creationId xmlns="" xmlns:a16="http://schemas.microsoft.com/office/drawing/2014/main" id="{A50224AA-007A-40CE-B5D4-25489F1678F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80" y="207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23" name="Freeform 1924">
                    <a:extLst>
                      <a:ext uri="{FF2B5EF4-FFF2-40B4-BE49-F238E27FC236}">
                        <a16:creationId xmlns="" xmlns:a16="http://schemas.microsoft.com/office/drawing/2014/main" id="{EFA339BC-7CA1-4EDF-B928-FDEE0A04921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80" y="207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24" name="Freeform 1925">
                    <a:extLst>
                      <a:ext uri="{FF2B5EF4-FFF2-40B4-BE49-F238E27FC236}">
                        <a16:creationId xmlns="" xmlns:a16="http://schemas.microsoft.com/office/drawing/2014/main" id="{A38904F5-AB84-474B-BB01-5075B26CE02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16" y="2139"/>
                    <a:ext cx="0" cy="3"/>
                  </a:xfrm>
                  <a:custGeom>
                    <a:gdLst>
                      <a:gd name="T0" fmla="*/ 3 h 3"/>
                      <a:gd name="T1" fmla="*/ 3 h 3"/>
                      <a:gd name="T2" fmla="*/ 2 h 3"/>
                      <a:gd name="T3" fmla="*/ 0 h 3"/>
                      <a:gd name="T4" fmla="*/ 3 h 3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</a:cxnLst>
                    <a:rect l="0" t="0" r="r" b="b"/>
                    <a:pathLst>
                      <a:path h="3">
                        <a:moveTo>
                          <a:pt x="0" y="3"/>
                        </a:move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lnTo>
                          <a:pt x="0" y="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25" name="Freeform 1926">
                    <a:extLst>
                      <a:ext uri="{FF2B5EF4-FFF2-40B4-BE49-F238E27FC236}">
                        <a16:creationId xmlns="" xmlns:a16="http://schemas.microsoft.com/office/drawing/2014/main" id="{BE13B64E-C79D-4E90-BB83-C09B86DB0CA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80" y="2076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26" name="Freeform 1927">
                    <a:extLst>
                      <a:ext uri="{FF2B5EF4-FFF2-40B4-BE49-F238E27FC236}">
                        <a16:creationId xmlns="" xmlns:a16="http://schemas.microsoft.com/office/drawing/2014/main" id="{21EB3434-2CE2-4710-8196-43039AC28F4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11" y="2122"/>
                    <a:ext cx="6" cy="2"/>
                  </a:xfrm>
                  <a:custGeom>
                    <a:gdLst>
                      <a:gd name="T0" fmla="*/ 7 w 7"/>
                      <a:gd name="T1" fmla="*/ 0 h 2"/>
                      <a:gd name="T2" fmla="*/ 2 w 7"/>
                      <a:gd name="T3" fmla="*/ 1 h 2"/>
                      <a:gd name="T4" fmla="*/ 0 w 7"/>
                      <a:gd name="T5" fmla="*/ 2 h 2"/>
                      <a:gd name="T6" fmla="*/ 2 w 7"/>
                      <a:gd name="T7" fmla="*/ 1 h 2"/>
                      <a:gd name="T8" fmla="*/ 7 w 7"/>
                      <a:gd name="T9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2">
                        <a:moveTo>
                          <a:pt x="7" y="0"/>
                        </a:moveTo>
                        <a:cubicBezTo>
                          <a:pt x="5" y="0"/>
                          <a:pt x="4" y="1"/>
                          <a:pt x="2" y="1"/>
                        </a:cubicBezTo>
                        <a:cubicBezTo>
                          <a:pt x="1" y="2"/>
                          <a:pt x="1" y="2"/>
                          <a:pt x="0" y="2"/>
                        </a:cubicBezTo>
                        <a:cubicBezTo>
                          <a:pt x="1" y="2"/>
                          <a:pt x="1" y="2"/>
                          <a:pt x="2" y="1"/>
                        </a:cubicBezTo>
                        <a:cubicBezTo>
                          <a:pt x="4" y="1"/>
                          <a:pt x="5" y="0"/>
                          <a:pt x="7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27" name="Freeform 1928">
                    <a:extLst>
                      <a:ext uri="{FF2B5EF4-FFF2-40B4-BE49-F238E27FC236}">
                        <a16:creationId xmlns="" xmlns:a16="http://schemas.microsoft.com/office/drawing/2014/main" id="{C3878084-789A-4964-8532-25F666FD2D6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38" y="2107"/>
                    <a:ext cx="1" cy="2"/>
                  </a:xfrm>
                  <a:custGeom>
                    <a:gdLst>
                      <a:gd name="T0" fmla="*/ 1 w 1"/>
                      <a:gd name="T1" fmla="*/ 2 h 2"/>
                      <a:gd name="T2" fmla="*/ 0 w 1"/>
                      <a:gd name="T3" fmla="*/ 0 h 2"/>
                      <a:gd name="T4" fmla="*/ 1 w 1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1" y="2"/>
                        </a:moveTo>
                        <a:cubicBezTo>
                          <a:pt x="1" y="1"/>
                          <a:pt x="1" y="1"/>
                          <a:pt x="0" y="0"/>
                        </a:cubicBezTo>
                        <a:cubicBezTo>
                          <a:pt x="1" y="1"/>
                          <a:pt x="1" y="1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28" name="Freeform 1929">
                    <a:extLst>
                      <a:ext uri="{FF2B5EF4-FFF2-40B4-BE49-F238E27FC236}">
                        <a16:creationId xmlns="" xmlns:a16="http://schemas.microsoft.com/office/drawing/2014/main" id="{ED7717F8-8C86-4A67-B741-A74FB2CF0B8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90" y="2160"/>
                    <a:ext cx="2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2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29" name="Freeform 1930">
                    <a:extLst>
                      <a:ext uri="{FF2B5EF4-FFF2-40B4-BE49-F238E27FC236}">
                        <a16:creationId xmlns="" xmlns:a16="http://schemas.microsoft.com/office/drawing/2014/main" id="{6DC5086F-6A4F-474F-9EE0-23D8D5935AD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40" y="2109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1" y="1"/>
                          <a:pt x="0" y="0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30" name="Freeform 1931">
                    <a:extLst>
                      <a:ext uri="{FF2B5EF4-FFF2-40B4-BE49-F238E27FC236}">
                        <a16:creationId xmlns="" xmlns:a16="http://schemas.microsoft.com/office/drawing/2014/main" id="{69AEC1D5-C076-4D4B-821E-78A27C17E4D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86" y="2138"/>
                    <a:ext cx="3" cy="5"/>
                  </a:xfrm>
                  <a:custGeom>
                    <a:gdLst>
                      <a:gd name="T0" fmla="*/ 3 w 3"/>
                      <a:gd name="T1" fmla="*/ 0 h 5"/>
                      <a:gd name="T2" fmla="*/ 0 w 3"/>
                      <a:gd name="T3" fmla="*/ 5 h 5"/>
                      <a:gd name="T4" fmla="*/ 3 w 3"/>
                      <a:gd name="T5" fmla="*/ 0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" h="5">
                        <a:moveTo>
                          <a:pt x="3" y="0"/>
                        </a:moveTo>
                        <a:cubicBezTo>
                          <a:pt x="3" y="2"/>
                          <a:pt x="2" y="3"/>
                          <a:pt x="0" y="5"/>
                        </a:cubicBezTo>
                        <a:cubicBezTo>
                          <a:pt x="2" y="3"/>
                          <a:pt x="3" y="2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31" name="Freeform 1932">
                    <a:extLst>
                      <a:ext uri="{FF2B5EF4-FFF2-40B4-BE49-F238E27FC236}">
                        <a16:creationId xmlns="" xmlns:a16="http://schemas.microsoft.com/office/drawing/2014/main" id="{7BD4BDC3-7AE4-4B78-B410-DE7AC9F2661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13" y="215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32" name="Freeform 1933">
                    <a:extLst>
                      <a:ext uri="{FF2B5EF4-FFF2-40B4-BE49-F238E27FC236}">
                        <a16:creationId xmlns="" xmlns:a16="http://schemas.microsoft.com/office/drawing/2014/main" id="{E327157D-1F6C-4E1A-B871-4B03392CED0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04" y="2158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1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0"/>
                          <a:pt x="1" y="1"/>
                          <a:pt x="1" y="1"/>
                        </a:cubicBezTo>
                        <a:cubicBezTo>
                          <a:pt x="1" y="1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33" name="Freeform 1934">
                    <a:extLst>
                      <a:ext uri="{FF2B5EF4-FFF2-40B4-BE49-F238E27FC236}">
                        <a16:creationId xmlns="" xmlns:a16="http://schemas.microsoft.com/office/drawing/2014/main" id="{BCC995A4-F8F8-43E1-A9F5-70C622B5BB6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94" y="2160"/>
                    <a:ext cx="2" cy="1"/>
                  </a:xfrm>
                  <a:custGeom>
                    <a:gdLst>
                      <a:gd name="T0" fmla="*/ 2 w 2"/>
                      <a:gd name="T1" fmla="*/ 1 h 1"/>
                      <a:gd name="T2" fmla="*/ 0 w 2"/>
                      <a:gd name="T3" fmla="*/ 0 h 1"/>
                      <a:gd name="T4" fmla="*/ 2 w 2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1"/>
                        </a:moveTo>
                        <a:cubicBezTo>
                          <a:pt x="1" y="1"/>
                          <a:pt x="1" y="0"/>
                          <a:pt x="0" y="0"/>
                        </a:cubicBezTo>
                        <a:cubicBezTo>
                          <a:pt x="1" y="0"/>
                          <a:pt x="1" y="1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34" name="Freeform 1935">
                    <a:extLst>
                      <a:ext uri="{FF2B5EF4-FFF2-40B4-BE49-F238E27FC236}">
                        <a16:creationId xmlns="" xmlns:a16="http://schemas.microsoft.com/office/drawing/2014/main" id="{A1E545DE-8CC6-431B-B563-8DFE9746314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16" y="213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35" name="Freeform 1936">
                    <a:extLst>
                      <a:ext uri="{FF2B5EF4-FFF2-40B4-BE49-F238E27FC236}">
                        <a16:creationId xmlns="" xmlns:a16="http://schemas.microsoft.com/office/drawing/2014/main" id="{C2B535D5-2E20-49A6-A7AF-04317CADB94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93" y="2160"/>
                    <a:ext cx="0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36" name="Freeform 1937">
                    <a:extLst>
                      <a:ext uri="{FF2B5EF4-FFF2-40B4-BE49-F238E27FC236}">
                        <a16:creationId xmlns="" xmlns:a16="http://schemas.microsoft.com/office/drawing/2014/main" id="{2F32CDD8-A369-46CA-96F3-AAA87CE0891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16" y="2138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  <a:gd name="T3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37" name="Freeform 1938">
                    <a:extLst>
                      <a:ext uri="{FF2B5EF4-FFF2-40B4-BE49-F238E27FC236}">
                        <a16:creationId xmlns="" xmlns:a16="http://schemas.microsoft.com/office/drawing/2014/main" id="{B56663DB-B748-45DD-97B4-9053C383F06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05" y="2157"/>
                    <a:ext cx="2" cy="2"/>
                  </a:xfrm>
                  <a:custGeom>
                    <a:gdLst>
                      <a:gd name="T0" fmla="*/ 2 w 2"/>
                      <a:gd name="T1" fmla="*/ 0 h 2"/>
                      <a:gd name="T2" fmla="*/ 0 w 2"/>
                      <a:gd name="T3" fmla="*/ 2 h 2"/>
                      <a:gd name="T4" fmla="*/ 2 w 2"/>
                      <a:gd name="T5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2">
                        <a:moveTo>
                          <a:pt x="2" y="0"/>
                        </a:moveTo>
                        <a:cubicBezTo>
                          <a:pt x="2" y="1"/>
                          <a:pt x="0" y="2"/>
                          <a:pt x="0" y="2"/>
                        </a:cubicBezTo>
                        <a:cubicBezTo>
                          <a:pt x="0" y="2"/>
                          <a:pt x="2" y="1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38" name="Freeform 1939">
                    <a:extLst>
                      <a:ext uri="{FF2B5EF4-FFF2-40B4-BE49-F238E27FC236}">
                        <a16:creationId xmlns="" xmlns:a16="http://schemas.microsoft.com/office/drawing/2014/main" id="{1555E579-1B36-4C78-87C9-65785CDE909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87" y="2160"/>
                    <a:ext cx="3" cy="0"/>
                  </a:xfrm>
                  <a:custGeom>
                    <a:gdLst>
                      <a:gd name="T0" fmla="*/ 3 w 3"/>
                      <a:gd name="T1" fmla="*/ 0 w 3"/>
                      <a:gd name="T2" fmla="*/ 3 w 3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3">
                        <a:moveTo>
                          <a:pt x="3" y="0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39" name="Freeform 1940">
                    <a:extLst>
                      <a:ext uri="{FF2B5EF4-FFF2-40B4-BE49-F238E27FC236}">
                        <a16:creationId xmlns="" xmlns:a16="http://schemas.microsoft.com/office/drawing/2014/main" id="{4622F80C-DBF1-48E7-89FB-D4B6962722A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36" y="2106"/>
                    <a:ext cx="1" cy="1"/>
                  </a:xfrm>
                  <a:custGeom>
                    <a:gdLst>
                      <a:gd name="T0" fmla="*/ 1 w 1"/>
                      <a:gd name="T1" fmla="*/ 2 h 2"/>
                      <a:gd name="T2" fmla="*/ 0 w 1"/>
                      <a:gd name="T3" fmla="*/ 0 h 2"/>
                      <a:gd name="T4" fmla="*/ 1 w 1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1" y="2"/>
                        </a:moveTo>
                        <a:cubicBezTo>
                          <a:pt x="1" y="1"/>
                          <a:pt x="0" y="1"/>
                          <a:pt x="0" y="0"/>
                        </a:cubicBezTo>
                        <a:cubicBezTo>
                          <a:pt x="0" y="1"/>
                          <a:pt x="1" y="1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0" name="Freeform 1941">
                    <a:extLst>
                      <a:ext uri="{FF2B5EF4-FFF2-40B4-BE49-F238E27FC236}">
                        <a16:creationId xmlns="" xmlns:a16="http://schemas.microsoft.com/office/drawing/2014/main" id="{B3F24648-BF95-4D3A-BF1F-F0AE09B6448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32" y="2102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0" y="0"/>
                          <a:pt x="0" y="0"/>
                        </a:cubicBezTo>
                        <a:cubicBezTo>
                          <a:pt x="0" y="0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1" name="Freeform 1942">
                    <a:extLst>
                      <a:ext uri="{FF2B5EF4-FFF2-40B4-BE49-F238E27FC236}">
                        <a16:creationId xmlns="" xmlns:a16="http://schemas.microsoft.com/office/drawing/2014/main" id="{415D6C65-2640-4496-8437-504017B99C1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31" y="210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2" name="Freeform 1943">
                    <a:extLst>
                      <a:ext uri="{FF2B5EF4-FFF2-40B4-BE49-F238E27FC236}">
                        <a16:creationId xmlns="" xmlns:a16="http://schemas.microsoft.com/office/drawing/2014/main" id="{3E7781DC-0280-44F7-A0CF-E563A12FEE1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42" y="2111"/>
                    <a:ext cx="2" cy="1"/>
                  </a:xfrm>
                  <a:custGeom>
                    <a:gdLst>
                      <a:gd name="T0" fmla="*/ 2 w 2"/>
                      <a:gd name="T1" fmla="*/ 1 h 1"/>
                      <a:gd name="T2" fmla="*/ 0 w 2"/>
                      <a:gd name="T3" fmla="*/ 0 h 1"/>
                      <a:gd name="T4" fmla="*/ 2 w 2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1"/>
                        </a:moveTo>
                        <a:cubicBezTo>
                          <a:pt x="1" y="1"/>
                          <a:pt x="1" y="0"/>
                          <a:pt x="0" y="0"/>
                        </a:cubicBezTo>
                        <a:cubicBezTo>
                          <a:pt x="1" y="0"/>
                          <a:pt x="1" y="1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3" name="Freeform 1944">
                    <a:extLst>
                      <a:ext uri="{FF2B5EF4-FFF2-40B4-BE49-F238E27FC236}">
                        <a16:creationId xmlns="" xmlns:a16="http://schemas.microsoft.com/office/drawing/2014/main" id="{6151C5D7-D458-4E2D-8D1B-1C937F66969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34" y="2104"/>
                    <a:ext cx="1" cy="2"/>
                  </a:xfrm>
                  <a:custGeom>
                    <a:gdLst>
                      <a:gd name="T0" fmla="*/ 1 w 1"/>
                      <a:gd name="T1" fmla="*/ 2 h 2"/>
                      <a:gd name="T2" fmla="*/ 0 w 1"/>
                      <a:gd name="T3" fmla="*/ 0 h 2"/>
                      <a:gd name="T4" fmla="*/ 1 w 1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1" y="2"/>
                        </a:moveTo>
                        <a:cubicBezTo>
                          <a:pt x="1" y="1"/>
                          <a:pt x="0" y="0"/>
                          <a:pt x="0" y="0"/>
                        </a:cubicBezTo>
                        <a:cubicBezTo>
                          <a:pt x="0" y="0"/>
                          <a:pt x="1" y="1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4" name="Freeform 1945">
                    <a:extLst>
                      <a:ext uri="{FF2B5EF4-FFF2-40B4-BE49-F238E27FC236}">
                        <a16:creationId xmlns="" xmlns:a16="http://schemas.microsoft.com/office/drawing/2014/main" id="{3D834B84-1880-4080-9A1D-0D371054667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16" y="2139"/>
                    <a:ext cx="0" cy="2"/>
                  </a:xfrm>
                  <a:custGeom>
                    <a:gdLst>
                      <a:gd name="T0" fmla="*/ 2 h 2"/>
                      <a:gd name="T1" fmla="*/ 0 h 2"/>
                      <a:gd name="T2" fmla="*/ 0 h 2"/>
                      <a:gd name="T3" fmla="*/ 2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2">
                        <a:moveTo>
                          <a:pt x="0" y="2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5" name="Freeform 1946">
                    <a:extLst>
                      <a:ext uri="{FF2B5EF4-FFF2-40B4-BE49-F238E27FC236}">
                        <a16:creationId xmlns="" xmlns:a16="http://schemas.microsoft.com/office/drawing/2014/main" id="{E78C3E33-5C36-4D25-9920-4CF0C9A31F2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16" y="213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6" name="Freeform 1947">
                    <a:extLst>
                      <a:ext uri="{FF2B5EF4-FFF2-40B4-BE49-F238E27FC236}">
                        <a16:creationId xmlns="" xmlns:a16="http://schemas.microsoft.com/office/drawing/2014/main" id="{16DE2F74-2363-4D8A-8776-84D9C660903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54" y="1721"/>
                    <a:ext cx="125" cy="178"/>
                  </a:xfrm>
                  <a:custGeom>
                    <a:gdLst>
                      <a:gd name="T0" fmla="*/ 43 w 131"/>
                      <a:gd name="T1" fmla="*/ 140 h 186"/>
                      <a:gd name="T2" fmla="*/ 51 w 131"/>
                      <a:gd name="T3" fmla="*/ 147 h 186"/>
                      <a:gd name="T4" fmla="*/ 63 w 131"/>
                      <a:gd name="T5" fmla="*/ 161 h 186"/>
                      <a:gd name="T6" fmla="*/ 85 w 131"/>
                      <a:gd name="T7" fmla="*/ 166 h 186"/>
                      <a:gd name="T8" fmla="*/ 92 w 131"/>
                      <a:gd name="T9" fmla="*/ 165 h 186"/>
                      <a:gd name="T10" fmla="*/ 97 w 131"/>
                      <a:gd name="T11" fmla="*/ 179 h 186"/>
                      <a:gd name="T12" fmla="*/ 100 w 131"/>
                      <a:gd name="T13" fmla="*/ 185 h 186"/>
                      <a:gd name="T14" fmla="*/ 101 w 131"/>
                      <a:gd name="T15" fmla="*/ 185 h 186"/>
                      <a:gd name="T16" fmla="*/ 102 w 131"/>
                      <a:gd name="T17" fmla="*/ 182 h 186"/>
                      <a:gd name="T18" fmla="*/ 103 w 131"/>
                      <a:gd name="T19" fmla="*/ 177 h 186"/>
                      <a:gd name="T20" fmla="*/ 103 w 131"/>
                      <a:gd name="T21" fmla="*/ 173 h 186"/>
                      <a:gd name="T22" fmla="*/ 103 w 131"/>
                      <a:gd name="T23" fmla="*/ 133 h 186"/>
                      <a:gd name="T24" fmla="*/ 102 w 131"/>
                      <a:gd name="T25" fmla="*/ 128 h 186"/>
                      <a:gd name="T26" fmla="*/ 120 w 131"/>
                      <a:gd name="T27" fmla="*/ 119 h 186"/>
                      <a:gd name="T28" fmla="*/ 123 w 131"/>
                      <a:gd name="T29" fmla="*/ 119 h 186"/>
                      <a:gd name="T30" fmla="*/ 125 w 131"/>
                      <a:gd name="T31" fmla="*/ 118 h 186"/>
                      <a:gd name="T32" fmla="*/ 129 w 131"/>
                      <a:gd name="T33" fmla="*/ 117 h 186"/>
                      <a:gd name="T34" fmla="*/ 130 w 131"/>
                      <a:gd name="T35" fmla="*/ 116 h 186"/>
                      <a:gd name="T36" fmla="*/ 130 w 131"/>
                      <a:gd name="T37" fmla="*/ 114 h 186"/>
                      <a:gd name="T38" fmla="*/ 129 w 131"/>
                      <a:gd name="T39" fmla="*/ 101 h 186"/>
                      <a:gd name="T40" fmla="*/ 128 w 131"/>
                      <a:gd name="T41" fmla="*/ 72 h 186"/>
                      <a:gd name="T42" fmla="*/ 98 w 131"/>
                      <a:gd name="T43" fmla="*/ 64 h 186"/>
                      <a:gd name="T44" fmla="*/ 81 w 131"/>
                      <a:gd name="T45" fmla="*/ 63 h 186"/>
                      <a:gd name="T46" fmla="*/ 74 w 131"/>
                      <a:gd name="T47" fmla="*/ 61 h 186"/>
                      <a:gd name="T48" fmla="*/ 69 w 131"/>
                      <a:gd name="T49" fmla="*/ 43 h 186"/>
                      <a:gd name="T50" fmla="*/ 63 w 131"/>
                      <a:gd name="T51" fmla="*/ 39 h 186"/>
                      <a:gd name="T52" fmla="*/ 65 w 131"/>
                      <a:gd name="T53" fmla="*/ 24 h 186"/>
                      <a:gd name="T54" fmla="*/ 77 w 131"/>
                      <a:gd name="T55" fmla="*/ 7 h 186"/>
                      <a:gd name="T56" fmla="*/ 86 w 131"/>
                      <a:gd name="T57" fmla="*/ 2 h 186"/>
                      <a:gd name="T58" fmla="*/ 73 w 131"/>
                      <a:gd name="T59" fmla="*/ 7 h 186"/>
                      <a:gd name="T60" fmla="*/ 55 w 131"/>
                      <a:gd name="T61" fmla="*/ 14 h 186"/>
                      <a:gd name="T62" fmla="*/ 41 w 131"/>
                      <a:gd name="T63" fmla="*/ 19 h 186"/>
                      <a:gd name="T64" fmla="*/ 26 w 131"/>
                      <a:gd name="T65" fmla="*/ 45 h 186"/>
                      <a:gd name="T66" fmla="*/ 20 w 131"/>
                      <a:gd name="T67" fmla="*/ 51 h 186"/>
                      <a:gd name="T68" fmla="*/ 18 w 131"/>
                      <a:gd name="T69" fmla="*/ 53 h 186"/>
                      <a:gd name="T70" fmla="*/ 14 w 131"/>
                      <a:gd name="T71" fmla="*/ 56 h 186"/>
                      <a:gd name="T72" fmla="*/ 18 w 131"/>
                      <a:gd name="T73" fmla="*/ 68 h 186"/>
                      <a:gd name="T74" fmla="*/ 19 w 131"/>
                      <a:gd name="T75" fmla="*/ 102 h 186"/>
                      <a:gd name="T76" fmla="*/ 1 w 131"/>
                      <a:gd name="T77" fmla="*/ 121 h 186"/>
                      <a:gd name="T78" fmla="*/ 3 w 131"/>
                      <a:gd name="T79" fmla="*/ 124 h 186"/>
                      <a:gd name="T80" fmla="*/ 6 w 131"/>
                      <a:gd name="T81" fmla="*/ 126 h 186"/>
                      <a:gd name="T82" fmla="*/ 10 w 131"/>
                      <a:gd name="T83" fmla="*/ 128 h 186"/>
                      <a:gd name="T84" fmla="*/ 12 w 131"/>
                      <a:gd name="T85" fmla="*/ 129 h 186"/>
                      <a:gd name="T86" fmla="*/ 25 w 131"/>
                      <a:gd name="T87" fmla="*/ 136 h 186"/>
                      <a:gd name="T88" fmla="*/ 30 w 131"/>
                      <a:gd name="T89" fmla="*/ 134 h 186"/>
                      <a:gd name="T90" fmla="*/ 31 w 131"/>
                      <a:gd name="T91" fmla="*/ 135 h 186"/>
                      <a:gd name="T92" fmla="*/ 34 w 131"/>
                      <a:gd name="T93" fmla="*/ 137 h 186"/>
                      <a:gd name="T94" fmla="*/ 37 w 131"/>
                      <a:gd name="T95" fmla="*/ 141 h 18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131" h="186">
                        <a:moveTo>
                          <a:pt x="38" y="141"/>
                        </a:moveTo>
                        <a:cubicBezTo>
                          <a:pt x="39" y="141"/>
                          <a:pt x="40" y="141"/>
                          <a:pt x="40" y="141"/>
                        </a:cubicBezTo>
                        <a:cubicBezTo>
                          <a:pt x="41" y="140"/>
                          <a:pt x="41" y="140"/>
                          <a:pt x="42" y="140"/>
                        </a:cubicBezTo>
                        <a:cubicBezTo>
                          <a:pt x="42" y="140"/>
                          <a:pt x="43" y="140"/>
                          <a:pt x="43" y="140"/>
                        </a:cubicBezTo>
                        <a:cubicBezTo>
                          <a:pt x="44" y="140"/>
                          <a:pt x="44" y="140"/>
                          <a:pt x="45" y="140"/>
                        </a:cubicBezTo>
                        <a:cubicBezTo>
                          <a:pt x="45" y="140"/>
                          <a:pt x="45" y="140"/>
                          <a:pt x="45" y="141"/>
                        </a:cubicBezTo>
                        <a:cubicBezTo>
                          <a:pt x="46" y="141"/>
                          <a:pt x="47" y="141"/>
                          <a:pt x="47" y="141"/>
                        </a:cubicBezTo>
                        <a:cubicBezTo>
                          <a:pt x="49" y="142"/>
                          <a:pt x="50" y="145"/>
                          <a:pt x="51" y="147"/>
                        </a:cubicBezTo>
                        <a:cubicBezTo>
                          <a:pt x="51" y="149"/>
                          <a:pt x="52" y="150"/>
                          <a:pt x="53" y="150"/>
                        </a:cubicBezTo>
                        <a:cubicBezTo>
                          <a:pt x="56" y="151"/>
                          <a:pt x="58" y="152"/>
                          <a:pt x="60" y="154"/>
                        </a:cubicBezTo>
                        <a:cubicBezTo>
                          <a:pt x="61" y="156"/>
                          <a:pt x="62" y="158"/>
                          <a:pt x="62" y="160"/>
                        </a:cubicBezTo>
                        <a:cubicBezTo>
                          <a:pt x="62" y="160"/>
                          <a:pt x="62" y="160"/>
                          <a:pt x="63" y="161"/>
                        </a:cubicBezTo>
                        <a:cubicBezTo>
                          <a:pt x="64" y="162"/>
                          <a:pt x="66" y="164"/>
                          <a:pt x="66" y="166"/>
                        </a:cubicBezTo>
                        <a:cubicBezTo>
                          <a:pt x="67" y="167"/>
                          <a:pt x="68" y="167"/>
                          <a:pt x="71" y="167"/>
                        </a:cubicBezTo>
                        <a:cubicBezTo>
                          <a:pt x="73" y="167"/>
                          <a:pt x="75" y="167"/>
                          <a:pt x="76" y="166"/>
                        </a:cubicBezTo>
                        <a:cubicBezTo>
                          <a:pt x="78" y="165"/>
                          <a:pt x="82" y="164"/>
                          <a:pt x="85" y="166"/>
                        </a:cubicBezTo>
                        <a:cubicBezTo>
                          <a:pt x="86" y="166"/>
                          <a:pt x="86" y="165"/>
                          <a:pt x="87" y="165"/>
                        </a:cubicBezTo>
                        <a:cubicBezTo>
                          <a:pt x="88" y="165"/>
                          <a:pt x="89" y="165"/>
                          <a:pt x="90" y="165"/>
                        </a:cubicBezTo>
                        <a:cubicBezTo>
                          <a:pt x="90" y="165"/>
                          <a:pt x="90" y="165"/>
                          <a:pt x="91" y="165"/>
                        </a:cubicBezTo>
                        <a:cubicBezTo>
                          <a:pt x="91" y="165"/>
                          <a:pt x="91" y="165"/>
                          <a:pt x="92" y="165"/>
                        </a:cubicBezTo>
                        <a:cubicBezTo>
                          <a:pt x="98" y="167"/>
                          <a:pt x="101" y="169"/>
                          <a:pt x="101" y="172"/>
                        </a:cubicBezTo>
                        <a:cubicBezTo>
                          <a:pt x="102" y="173"/>
                          <a:pt x="102" y="174"/>
                          <a:pt x="101" y="175"/>
                        </a:cubicBezTo>
                        <a:cubicBezTo>
                          <a:pt x="100" y="176"/>
                          <a:pt x="99" y="177"/>
                          <a:pt x="98" y="178"/>
                        </a:cubicBezTo>
                        <a:cubicBezTo>
                          <a:pt x="98" y="178"/>
                          <a:pt x="98" y="179"/>
                          <a:pt x="97" y="179"/>
                        </a:cubicBezTo>
                        <a:cubicBezTo>
                          <a:pt x="96" y="180"/>
                          <a:pt x="95" y="182"/>
                          <a:pt x="95" y="182"/>
                        </a:cubicBezTo>
                        <a:cubicBezTo>
                          <a:pt x="95" y="182"/>
                          <a:pt x="97" y="183"/>
                          <a:pt x="98" y="184"/>
                        </a:cubicBezTo>
                        <a:cubicBezTo>
                          <a:pt x="98" y="184"/>
                          <a:pt x="99" y="184"/>
                          <a:pt x="99" y="185"/>
                        </a:cubicBezTo>
                        <a:cubicBezTo>
                          <a:pt x="100" y="185"/>
                          <a:pt x="100" y="185"/>
                          <a:pt x="100" y="185"/>
                        </a:cubicBezTo>
                        <a:cubicBezTo>
                          <a:pt x="100" y="186"/>
                          <a:pt x="100" y="186"/>
                          <a:pt x="101" y="186"/>
                        </a:cubicBezTo>
                        <a:cubicBezTo>
                          <a:pt x="101" y="186"/>
                          <a:pt x="101" y="186"/>
                          <a:pt x="101" y="186"/>
                        </a:cubicBezTo>
                        <a:cubicBezTo>
                          <a:pt x="101" y="186"/>
                          <a:pt x="101" y="185"/>
                          <a:pt x="101" y="185"/>
                        </a:cubicBezTo>
                        <a:cubicBezTo>
                          <a:pt x="101" y="185"/>
                          <a:pt x="101" y="185"/>
                          <a:pt x="101" y="185"/>
                        </a:cubicBezTo>
                        <a:cubicBezTo>
                          <a:pt x="101" y="184"/>
                          <a:pt x="101" y="184"/>
                          <a:pt x="101" y="184"/>
                        </a:cubicBezTo>
                        <a:cubicBezTo>
                          <a:pt x="101" y="184"/>
                          <a:pt x="102" y="183"/>
                          <a:pt x="102" y="183"/>
                        </a:cubicBezTo>
                        <a:cubicBezTo>
                          <a:pt x="102" y="183"/>
                          <a:pt x="102" y="183"/>
                          <a:pt x="102" y="182"/>
                        </a:cubicBezTo>
                        <a:cubicBezTo>
                          <a:pt x="102" y="182"/>
                          <a:pt x="102" y="182"/>
                          <a:pt x="102" y="182"/>
                        </a:cubicBezTo>
                        <a:cubicBezTo>
                          <a:pt x="102" y="181"/>
                          <a:pt x="102" y="181"/>
                          <a:pt x="102" y="180"/>
                        </a:cubicBezTo>
                        <a:cubicBezTo>
                          <a:pt x="102" y="180"/>
                          <a:pt x="102" y="180"/>
                          <a:pt x="102" y="180"/>
                        </a:cubicBezTo>
                        <a:cubicBezTo>
                          <a:pt x="102" y="179"/>
                          <a:pt x="103" y="179"/>
                          <a:pt x="103" y="179"/>
                        </a:cubicBezTo>
                        <a:cubicBezTo>
                          <a:pt x="103" y="178"/>
                          <a:pt x="103" y="178"/>
                          <a:pt x="103" y="177"/>
                        </a:cubicBezTo>
                        <a:cubicBezTo>
                          <a:pt x="103" y="177"/>
                          <a:pt x="103" y="177"/>
                          <a:pt x="103" y="177"/>
                        </a:cubicBezTo>
                        <a:cubicBezTo>
                          <a:pt x="103" y="176"/>
                          <a:pt x="103" y="176"/>
                          <a:pt x="103" y="175"/>
                        </a:cubicBezTo>
                        <a:cubicBezTo>
                          <a:pt x="103" y="175"/>
                          <a:pt x="103" y="175"/>
                          <a:pt x="103" y="175"/>
                        </a:cubicBezTo>
                        <a:cubicBezTo>
                          <a:pt x="103" y="174"/>
                          <a:pt x="103" y="173"/>
                          <a:pt x="103" y="173"/>
                        </a:cubicBezTo>
                        <a:cubicBezTo>
                          <a:pt x="103" y="169"/>
                          <a:pt x="104" y="160"/>
                          <a:pt x="105" y="157"/>
                        </a:cubicBezTo>
                        <a:cubicBezTo>
                          <a:pt x="106" y="154"/>
                          <a:pt x="104" y="152"/>
                          <a:pt x="102" y="149"/>
                        </a:cubicBezTo>
                        <a:cubicBezTo>
                          <a:pt x="100" y="146"/>
                          <a:pt x="98" y="143"/>
                          <a:pt x="98" y="139"/>
                        </a:cubicBezTo>
                        <a:cubicBezTo>
                          <a:pt x="98" y="134"/>
                          <a:pt x="100" y="133"/>
                          <a:pt x="103" y="133"/>
                        </a:cubicBezTo>
                        <a:cubicBezTo>
                          <a:pt x="105" y="132"/>
                          <a:pt x="106" y="132"/>
                          <a:pt x="107" y="132"/>
                        </a:cubicBezTo>
                        <a:cubicBezTo>
                          <a:pt x="107" y="131"/>
                          <a:pt x="107" y="131"/>
                          <a:pt x="107" y="131"/>
                        </a:cubicBezTo>
                        <a:cubicBezTo>
                          <a:pt x="107" y="131"/>
                          <a:pt x="106" y="131"/>
                          <a:pt x="105" y="131"/>
                        </a:cubicBezTo>
                        <a:cubicBezTo>
                          <a:pt x="104" y="130"/>
                          <a:pt x="103" y="129"/>
                          <a:pt x="102" y="128"/>
                        </a:cubicBezTo>
                        <a:cubicBezTo>
                          <a:pt x="101" y="126"/>
                          <a:pt x="100" y="124"/>
                          <a:pt x="101" y="122"/>
                        </a:cubicBezTo>
                        <a:cubicBezTo>
                          <a:pt x="101" y="120"/>
                          <a:pt x="104" y="119"/>
                          <a:pt x="111" y="119"/>
                        </a:cubicBezTo>
                        <a:cubicBezTo>
                          <a:pt x="113" y="119"/>
                          <a:pt x="115" y="119"/>
                          <a:pt x="117" y="119"/>
                        </a:cubicBezTo>
                        <a:cubicBezTo>
                          <a:pt x="118" y="119"/>
                          <a:pt x="119" y="119"/>
                          <a:pt x="120" y="119"/>
                        </a:cubicBezTo>
                        <a:cubicBezTo>
                          <a:pt x="120" y="119"/>
                          <a:pt x="120" y="119"/>
                          <a:pt x="121" y="119"/>
                        </a:cubicBezTo>
                        <a:cubicBezTo>
                          <a:pt x="121" y="119"/>
                          <a:pt x="121" y="119"/>
                          <a:pt x="121" y="119"/>
                        </a:cubicBezTo>
                        <a:cubicBezTo>
                          <a:pt x="122" y="119"/>
                          <a:pt x="122" y="119"/>
                          <a:pt x="122" y="119"/>
                        </a:cubicBezTo>
                        <a:cubicBezTo>
                          <a:pt x="122" y="119"/>
                          <a:pt x="122" y="119"/>
                          <a:pt x="123" y="119"/>
                        </a:cubicBezTo>
                        <a:cubicBezTo>
                          <a:pt x="123" y="119"/>
                          <a:pt x="123" y="118"/>
                          <a:pt x="124" y="118"/>
                        </a:cubicBezTo>
                        <a:cubicBezTo>
                          <a:pt x="124" y="118"/>
                          <a:pt x="124" y="118"/>
                          <a:pt x="124" y="118"/>
                        </a:cubicBezTo>
                        <a:cubicBezTo>
                          <a:pt x="124" y="118"/>
                          <a:pt x="125" y="118"/>
                          <a:pt x="125" y="118"/>
                        </a:cubicBezTo>
                        <a:cubicBezTo>
                          <a:pt x="125" y="118"/>
                          <a:pt x="125" y="118"/>
                          <a:pt x="125" y="118"/>
                        </a:cubicBezTo>
                        <a:cubicBezTo>
                          <a:pt x="126" y="118"/>
                          <a:pt x="126" y="118"/>
                          <a:pt x="127" y="117"/>
                        </a:cubicBezTo>
                        <a:cubicBezTo>
                          <a:pt x="127" y="117"/>
                          <a:pt x="127" y="117"/>
                          <a:pt x="127" y="117"/>
                        </a:cubicBezTo>
                        <a:cubicBezTo>
                          <a:pt x="127" y="117"/>
                          <a:pt x="128" y="117"/>
                          <a:pt x="128" y="117"/>
                        </a:cubicBezTo>
                        <a:cubicBezTo>
                          <a:pt x="128" y="117"/>
                          <a:pt x="128" y="117"/>
                          <a:pt x="129" y="117"/>
                        </a:cubicBezTo>
                        <a:cubicBezTo>
                          <a:pt x="129" y="117"/>
                          <a:pt x="129" y="117"/>
                          <a:pt x="129" y="117"/>
                        </a:cubicBezTo>
                        <a:cubicBezTo>
                          <a:pt x="129" y="116"/>
                          <a:pt x="130" y="116"/>
                          <a:pt x="130" y="116"/>
                        </a:cubicBezTo>
                        <a:cubicBezTo>
                          <a:pt x="130" y="116"/>
                          <a:pt x="130" y="116"/>
                          <a:pt x="130" y="116"/>
                        </a:cubicBezTo>
                        <a:cubicBezTo>
                          <a:pt x="130" y="116"/>
                          <a:pt x="130" y="116"/>
                          <a:pt x="130" y="116"/>
                        </a:cubicBezTo>
                        <a:cubicBezTo>
                          <a:pt x="130" y="116"/>
                          <a:pt x="131" y="115"/>
                          <a:pt x="130" y="115"/>
                        </a:cubicBezTo>
                        <a:cubicBezTo>
                          <a:pt x="130" y="115"/>
                          <a:pt x="130" y="115"/>
                          <a:pt x="130" y="115"/>
                        </a:cubicBezTo>
                        <a:cubicBezTo>
                          <a:pt x="130" y="115"/>
                          <a:pt x="130" y="115"/>
                          <a:pt x="130" y="114"/>
                        </a:cubicBezTo>
                        <a:cubicBezTo>
                          <a:pt x="130" y="114"/>
                          <a:pt x="130" y="114"/>
                          <a:pt x="130" y="114"/>
                        </a:cubicBezTo>
                        <a:cubicBezTo>
                          <a:pt x="130" y="114"/>
                          <a:pt x="130" y="114"/>
                          <a:pt x="130" y="114"/>
                        </a:cubicBezTo>
                        <a:cubicBezTo>
                          <a:pt x="130" y="113"/>
                          <a:pt x="129" y="113"/>
                          <a:pt x="129" y="113"/>
                        </a:cubicBezTo>
                        <a:cubicBezTo>
                          <a:pt x="128" y="112"/>
                          <a:pt x="127" y="110"/>
                          <a:pt x="126" y="108"/>
                        </a:cubicBezTo>
                        <a:cubicBezTo>
                          <a:pt x="126" y="106"/>
                          <a:pt x="127" y="104"/>
                          <a:pt x="129" y="101"/>
                        </a:cubicBezTo>
                        <a:cubicBezTo>
                          <a:pt x="130" y="101"/>
                          <a:pt x="129" y="100"/>
                          <a:pt x="127" y="97"/>
                        </a:cubicBezTo>
                        <a:cubicBezTo>
                          <a:pt x="126" y="97"/>
                          <a:pt x="125" y="96"/>
                          <a:pt x="125" y="95"/>
                        </a:cubicBezTo>
                        <a:cubicBezTo>
                          <a:pt x="121" y="91"/>
                          <a:pt x="124" y="78"/>
                          <a:pt x="127" y="72"/>
                        </a:cubicBezTo>
                        <a:cubicBezTo>
                          <a:pt x="128" y="72"/>
                          <a:pt x="128" y="72"/>
                          <a:pt x="128" y="72"/>
                        </a:cubicBezTo>
                        <a:cubicBezTo>
                          <a:pt x="128" y="72"/>
                          <a:pt x="127" y="71"/>
                          <a:pt x="124" y="71"/>
                        </a:cubicBezTo>
                        <a:cubicBezTo>
                          <a:pt x="122" y="71"/>
                          <a:pt x="118" y="72"/>
                          <a:pt x="116" y="72"/>
                        </a:cubicBezTo>
                        <a:cubicBezTo>
                          <a:pt x="114" y="72"/>
                          <a:pt x="113" y="72"/>
                          <a:pt x="111" y="72"/>
                        </a:cubicBezTo>
                        <a:cubicBezTo>
                          <a:pt x="106" y="71"/>
                          <a:pt x="102" y="69"/>
                          <a:pt x="98" y="64"/>
                        </a:cubicBezTo>
                        <a:cubicBezTo>
                          <a:pt x="98" y="63"/>
                          <a:pt x="97" y="62"/>
                          <a:pt x="95" y="62"/>
                        </a:cubicBezTo>
                        <a:cubicBezTo>
                          <a:pt x="95" y="62"/>
                          <a:pt x="94" y="62"/>
                          <a:pt x="94" y="62"/>
                        </a:cubicBezTo>
                        <a:cubicBezTo>
                          <a:pt x="92" y="62"/>
                          <a:pt x="91" y="62"/>
                          <a:pt x="89" y="63"/>
                        </a:cubicBezTo>
                        <a:cubicBezTo>
                          <a:pt x="87" y="63"/>
                          <a:pt x="84" y="63"/>
                          <a:pt x="81" y="63"/>
                        </a:cubicBezTo>
                        <a:cubicBezTo>
                          <a:pt x="81" y="63"/>
                          <a:pt x="81" y="63"/>
                          <a:pt x="81" y="63"/>
                        </a:cubicBezTo>
                        <a:cubicBezTo>
                          <a:pt x="81" y="63"/>
                          <a:pt x="81" y="63"/>
                          <a:pt x="81" y="63"/>
                        </a:cubicBezTo>
                        <a:cubicBezTo>
                          <a:pt x="77" y="63"/>
                          <a:pt x="75" y="62"/>
                          <a:pt x="74" y="61"/>
                        </a:cubicBezTo>
                        <a:cubicBezTo>
                          <a:pt x="74" y="61"/>
                          <a:pt x="74" y="61"/>
                          <a:pt x="74" y="61"/>
                        </a:cubicBezTo>
                        <a:cubicBezTo>
                          <a:pt x="71" y="58"/>
                          <a:pt x="71" y="53"/>
                          <a:pt x="71" y="50"/>
                        </a:cubicBezTo>
                        <a:cubicBezTo>
                          <a:pt x="71" y="49"/>
                          <a:pt x="71" y="48"/>
                          <a:pt x="71" y="47"/>
                        </a:cubicBezTo>
                        <a:cubicBezTo>
                          <a:pt x="71" y="46"/>
                          <a:pt x="71" y="46"/>
                          <a:pt x="71" y="46"/>
                        </a:cubicBezTo>
                        <a:cubicBezTo>
                          <a:pt x="72" y="45"/>
                          <a:pt x="71" y="45"/>
                          <a:pt x="69" y="43"/>
                        </a:cubicBezTo>
                        <a:cubicBezTo>
                          <a:pt x="68" y="42"/>
                          <a:pt x="66" y="41"/>
                          <a:pt x="66" y="39"/>
                        </a:cubicBezTo>
                        <a:cubicBezTo>
                          <a:pt x="66" y="39"/>
                          <a:pt x="66" y="38"/>
                          <a:pt x="65" y="38"/>
                        </a:cubicBezTo>
                        <a:cubicBezTo>
                          <a:pt x="64" y="38"/>
                          <a:pt x="64" y="39"/>
                          <a:pt x="63" y="39"/>
                        </a:cubicBezTo>
                        <a:cubicBezTo>
                          <a:pt x="63" y="39"/>
                          <a:pt x="63" y="39"/>
                          <a:pt x="63" y="39"/>
                        </a:cubicBezTo>
                        <a:cubicBezTo>
                          <a:pt x="61" y="39"/>
                          <a:pt x="61" y="38"/>
                          <a:pt x="60" y="37"/>
                        </a:cubicBezTo>
                        <a:cubicBezTo>
                          <a:pt x="60" y="36"/>
                          <a:pt x="60" y="35"/>
                          <a:pt x="61" y="34"/>
                        </a:cubicBezTo>
                        <a:cubicBezTo>
                          <a:pt x="61" y="33"/>
                          <a:pt x="62" y="32"/>
                          <a:pt x="63" y="30"/>
                        </a:cubicBezTo>
                        <a:cubicBezTo>
                          <a:pt x="64" y="29"/>
                          <a:pt x="64" y="28"/>
                          <a:pt x="65" y="24"/>
                        </a:cubicBezTo>
                        <a:cubicBezTo>
                          <a:pt x="65" y="23"/>
                          <a:pt x="65" y="23"/>
                          <a:pt x="65" y="23"/>
                        </a:cubicBezTo>
                        <a:cubicBezTo>
                          <a:pt x="65" y="19"/>
                          <a:pt x="68" y="16"/>
                          <a:pt x="71" y="13"/>
                        </a:cubicBezTo>
                        <a:cubicBezTo>
                          <a:pt x="72" y="12"/>
                          <a:pt x="74" y="11"/>
                          <a:pt x="75" y="9"/>
                        </a:cubicBezTo>
                        <a:cubicBezTo>
                          <a:pt x="75" y="8"/>
                          <a:pt x="76" y="8"/>
                          <a:pt x="77" y="7"/>
                        </a:cubicBezTo>
                        <a:cubicBezTo>
                          <a:pt x="77" y="7"/>
                          <a:pt x="77" y="7"/>
                          <a:pt x="77" y="7"/>
                        </a:cubicBezTo>
                        <a:cubicBezTo>
                          <a:pt x="78" y="7"/>
                          <a:pt x="78" y="7"/>
                          <a:pt x="78" y="6"/>
                        </a:cubicBezTo>
                        <a:cubicBezTo>
                          <a:pt x="79" y="5"/>
                          <a:pt x="81" y="4"/>
                          <a:pt x="82" y="4"/>
                        </a:cubicBezTo>
                        <a:cubicBezTo>
                          <a:pt x="85" y="3"/>
                          <a:pt x="86" y="2"/>
                          <a:pt x="86" y="2"/>
                        </a:cubicBezTo>
                        <a:cubicBezTo>
                          <a:pt x="86" y="2"/>
                          <a:pt x="86" y="1"/>
                          <a:pt x="84" y="1"/>
                        </a:cubicBezTo>
                        <a:cubicBezTo>
                          <a:pt x="84" y="0"/>
                          <a:pt x="84" y="0"/>
                          <a:pt x="83" y="0"/>
                        </a:cubicBezTo>
                        <a:cubicBezTo>
                          <a:pt x="82" y="0"/>
                          <a:pt x="81" y="2"/>
                          <a:pt x="80" y="3"/>
                        </a:cubicBezTo>
                        <a:cubicBezTo>
                          <a:pt x="78" y="5"/>
                          <a:pt x="76" y="6"/>
                          <a:pt x="73" y="7"/>
                        </a:cubicBezTo>
                        <a:cubicBezTo>
                          <a:pt x="70" y="7"/>
                          <a:pt x="69" y="8"/>
                          <a:pt x="67" y="10"/>
                        </a:cubicBezTo>
                        <a:cubicBezTo>
                          <a:pt x="66" y="11"/>
                          <a:pt x="65" y="12"/>
                          <a:pt x="64" y="12"/>
                        </a:cubicBezTo>
                        <a:cubicBezTo>
                          <a:pt x="62" y="13"/>
                          <a:pt x="60" y="14"/>
                          <a:pt x="58" y="14"/>
                        </a:cubicBezTo>
                        <a:cubicBezTo>
                          <a:pt x="57" y="14"/>
                          <a:pt x="55" y="14"/>
                          <a:pt x="55" y="14"/>
                        </a:cubicBezTo>
                        <a:cubicBezTo>
                          <a:pt x="54" y="17"/>
                          <a:pt x="53" y="17"/>
                          <a:pt x="52" y="17"/>
                        </a:cubicBezTo>
                        <a:cubicBezTo>
                          <a:pt x="51" y="17"/>
                          <a:pt x="50" y="17"/>
                          <a:pt x="49" y="16"/>
                        </a:cubicBezTo>
                        <a:cubicBezTo>
                          <a:pt x="48" y="16"/>
                          <a:pt x="48" y="15"/>
                          <a:pt x="47" y="15"/>
                        </a:cubicBezTo>
                        <a:cubicBezTo>
                          <a:pt x="46" y="15"/>
                          <a:pt x="43" y="16"/>
                          <a:pt x="41" y="19"/>
                        </a:cubicBezTo>
                        <a:cubicBezTo>
                          <a:pt x="40" y="21"/>
                          <a:pt x="39" y="22"/>
                          <a:pt x="39" y="23"/>
                        </a:cubicBezTo>
                        <a:cubicBezTo>
                          <a:pt x="39" y="23"/>
                          <a:pt x="39" y="24"/>
                          <a:pt x="39" y="24"/>
                        </a:cubicBezTo>
                        <a:cubicBezTo>
                          <a:pt x="39" y="28"/>
                          <a:pt x="40" y="32"/>
                          <a:pt x="34" y="35"/>
                        </a:cubicBezTo>
                        <a:cubicBezTo>
                          <a:pt x="30" y="38"/>
                          <a:pt x="28" y="42"/>
                          <a:pt x="26" y="45"/>
                        </a:cubicBezTo>
                        <a:cubicBezTo>
                          <a:pt x="25" y="46"/>
                          <a:pt x="24" y="47"/>
                          <a:pt x="23" y="48"/>
                        </a:cubicBezTo>
                        <a:cubicBezTo>
                          <a:pt x="22" y="49"/>
                          <a:pt x="21" y="49"/>
                          <a:pt x="21" y="49"/>
                        </a:cubicBezTo>
                        <a:cubicBezTo>
                          <a:pt x="21" y="50"/>
                          <a:pt x="21" y="50"/>
                          <a:pt x="21" y="50"/>
                        </a:cubicBezTo>
                        <a:cubicBezTo>
                          <a:pt x="20" y="50"/>
                          <a:pt x="20" y="51"/>
                          <a:pt x="20" y="51"/>
                        </a:cubicBezTo>
                        <a:cubicBezTo>
                          <a:pt x="20" y="51"/>
                          <a:pt x="20" y="51"/>
                          <a:pt x="20" y="51"/>
                        </a:cubicBezTo>
                        <a:cubicBezTo>
                          <a:pt x="20" y="52"/>
                          <a:pt x="19" y="52"/>
                          <a:pt x="19" y="52"/>
                        </a:cubicBezTo>
                        <a:cubicBezTo>
                          <a:pt x="19" y="53"/>
                          <a:pt x="18" y="53"/>
                          <a:pt x="18" y="53"/>
                        </a:cubicBezTo>
                        <a:cubicBezTo>
                          <a:pt x="18" y="53"/>
                          <a:pt x="18" y="53"/>
                          <a:pt x="18" y="53"/>
                        </a:cubicBezTo>
                        <a:cubicBezTo>
                          <a:pt x="17" y="54"/>
                          <a:pt x="17" y="54"/>
                          <a:pt x="16" y="55"/>
                        </a:cubicBezTo>
                        <a:cubicBezTo>
                          <a:pt x="16" y="55"/>
                          <a:pt x="16" y="55"/>
                          <a:pt x="16" y="55"/>
                        </a:cubicBezTo>
                        <a:cubicBezTo>
                          <a:pt x="16" y="55"/>
                          <a:pt x="15" y="56"/>
                          <a:pt x="15" y="56"/>
                        </a:cubicBezTo>
                        <a:cubicBezTo>
                          <a:pt x="15" y="56"/>
                          <a:pt x="15" y="56"/>
                          <a:pt x="14" y="56"/>
                        </a:cubicBezTo>
                        <a:cubicBezTo>
                          <a:pt x="14" y="57"/>
                          <a:pt x="13" y="58"/>
                          <a:pt x="13" y="58"/>
                        </a:cubicBezTo>
                        <a:cubicBezTo>
                          <a:pt x="13" y="58"/>
                          <a:pt x="13" y="58"/>
                          <a:pt x="13" y="58"/>
                        </a:cubicBezTo>
                        <a:cubicBezTo>
                          <a:pt x="14" y="59"/>
                          <a:pt x="15" y="60"/>
                          <a:pt x="15" y="60"/>
                        </a:cubicBezTo>
                        <a:cubicBezTo>
                          <a:pt x="18" y="63"/>
                          <a:pt x="18" y="66"/>
                          <a:pt x="18" y="68"/>
                        </a:cubicBezTo>
                        <a:cubicBezTo>
                          <a:pt x="18" y="69"/>
                          <a:pt x="18" y="69"/>
                          <a:pt x="18" y="70"/>
                        </a:cubicBezTo>
                        <a:cubicBezTo>
                          <a:pt x="20" y="75"/>
                          <a:pt x="18" y="77"/>
                          <a:pt x="17" y="78"/>
                        </a:cubicBezTo>
                        <a:cubicBezTo>
                          <a:pt x="16" y="81"/>
                          <a:pt x="18" y="91"/>
                          <a:pt x="19" y="93"/>
                        </a:cubicBezTo>
                        <a:cubicBezTo>
                          <a:pt x="22" y="96"/>
                          <a:pt x="20" y="99"/>
                          <a:pt x="19" y="102"/>
                        </a:cubicBezTo>
                        <a:cubicBezTo>
                          <a:pt x="18" y="103"/>
                          <a:pt x="18" y="104"/>
                          <a:pt x="17" y="105"/>
                        </a:cubicBezTo>
                        <a:cubicBezTo>
                          <a:pt x="15" y="110"/>
                          <a:pt x="12" y="113"/>
                          <a:pt x="6" y="113"/>
                        </a:cubicBezTo>
                        <a:cubicBezTo>
                          <a:pt x="5" y="113"/>
                          <a:pt x="4" y="115"/>
                          <a:pt x="4" y="117"/>
                        </a:cubicBezTo>
                        <a:cubicBezTo>
                          <a:pt x="3" y="119"/>
                          <a:pt x="3" y="120"/>
                          <a:pt x="1" y="121"/>
                        </a:cubicBezTo>
                        <a:cubicBezTo>
                          <a:pt x="1" y="121"/>
                          <a:pt x="0" y="122"/>
                          <a:pt x="0" y="123"/>
                        </a:cubicBezTo>
                        <a:cubicBezTo>
                          <a:pt x="0" y="123"/>
                          <a:pt x="1" y="123"/>
                          <a:pt x="1" y="123"/>
                        </a:cubicBezTo>
                        <a:cubicBezTo>
                          <a:pt x="1" y="123"/>
                          <a:pt x="1" y="123"/>
                          <a:pt x="2" y="123"/>
                        </a:cubicBezTo>
                        <a:cubicBezTo>
                          <a:pt x="2" y="124"/>
                          <a:pt x="2" y="124"/>
                          <a:pt x="3" y="124"/>
                        </a:cubicBezTo>
                        <a:cubicBezTo>
                          <a:pt x="3" y="124"/>
                          <a:pt x="3" y="125"/>
                          <a:pt x="3" y="125"/>
                        </a:cubicBezTo>
                        <a:cubicBezTo>
                          <a:pt x="4" y="125"/>
                          <a:pt x="4" y="125"/>
                          <a:pt x="4" y="125"/>
                        </a:cubicBezTo>
                        <a:cubicBezTo>
                          <a:pt x="5" y="126"/>
                          <a:pt x="5" y="126"/>
                          <a:pt x="5" y="126"/>
                        </a:cubicBezTo>
                        <a:cubicBezTo>
                          <a:pt x="6" y="126"/>
                          <a:pt x="6" y="126"/>
                          <a:pt x="6" y="126"/>
                        </a:cubicBezTo>
                        <a:cubicBezTo>
                          <a:pt x="6" y="127"/>
                          <a:pt x="7" y="127"/>
                          <a:pt x="7" y="127"/>
                        </a:cubicBezTo>
                        <a:cubicBezTo>
                          <a:pt x="7" y="127"/>
                          <a:pt x="8" y="127"/>
                          <a:pt x="8" y="127"/>
                        </a:cubicBezTo>
                        <a:cubicBezTo>
                          <a:pt x="8" y="128"/>
                          <a:pt x="8" y="128"/>
                          <a:pt x="9" y="128"/>
                        </a:cubicBezTo>
                        <a:cubicBezTo>
                          <a:pt x="9" y="128"/>
                          <a:pt x="9" y="128"/>
                          <a:pt x="10" y="128"/>
                        </a:cubicBezTo>
                        <a:cubicBezTo>
                          <a:pt x="10" y="128"/>
                          <a:pt x="10" y="128"/>
                          <a:pt x="10" y="129"/>
                        </a:cubicBezTo>
                        <a:cubicBezTo>
                          <a:pt x="10" y="129"/>
                          <a:pt x="11" y="129"/>
                          <a:pt x="11" y="129"/>
                        </a:cubicBezTo>
                        <a:cubicBezTo>
                          <a:pt x="11" y="129"/>
                          <a:pt x="11" y="129"/>
                          <a:pt x="11" y="129"/>
                        </a:cubicBezTo>
                        <a:cubicBezTo>
                          <a:pt x="12" y="129"/>
                          <a:pt x="12" y="129"/>
                          <a:pt x="12" y="129"/>
                        </a:cubicBezTo>
                        <a:cubicBezTo>
                          <a:pt x="14" y="129"/>
                          <a:pt x="16" y="131"/>
                          <a:pt x="17" y="132"/>
                        </a:cubicBezTo>
                        <a:cubicBezTo>
                          <a:pt x="18" y="133"/>
                          <a:pt x="19" y="134"/>
                          <a:pt x="20" y="135"/>
                        </a:cubicBezTo>
                        <a:cubicBezTo>
                          <a:pt x="21" y="135"/>
                          <a:pt x="22" y="136"/>
                          <a:pt x="24" y="136"/>
                        </a:cubicBezTo>
                        <a:cubicBezTo>
                          <a:pt x="24" y="136"/>
                          <a:pt x="24" y="136"/>
                          <a:pt x="25" y="136"/>
                        </a:cubicBezTo>
                        <a:cubicBezTo>
                          <a:pt x="26" y="135"/>
                          <a:pt x="26" y="135"/>
                          <a:pt x="26" y="135"/>
                        </a:cubicBezTo>
                        <a:cubicBezTo>
                          <a:pt x="27" y="134"/>
                          <a:pt x="27" y="134"/>
                          <a:pt x="28" y="134"/>
                        </a:cubicBezTo>
                        <a:cubicBezTo>
                          <a:pt x="29" y="134"/>
                          <a:pt x="29" y="134"/>
                          <a:pt x="29" y="134"/>
                        </a:cubicBezTo>
                        <a:cubicBezTo>
                          <a:pt x="29" y="134"/>
                          <a:pt x="29" y="134"/>
                          <a:pt x="30" y="134"/>
                        </a:cubicBezTo>
                        <a:cubicBezTo>
                          <a:pt x="30" y="134"/>
                          <a:pt x="30" y="134"/>
                          <a:pt x="30" y="134"/>
                        </a:cubicBezTo>
                        <a:cubicBezTo>
                          <a:pt x="30" y="135"/>
                          <a:pt x="30" y="135"/>
                          <a:pt x="30" y="135"/>
                        </a:cubicBezTo>
                        <a:cubicBezTo>
                          <a:pt x="31" y="135"/>
                          <a:pt x="31" y="135"/>
                          <a:pt x="31" y="135"/>
                        </a:cubicBezTo>
                        <a:cubicBezTo>
                          <a:pt x="31" y="135"/>
                          <a:pt x="31" y="135"/>
                          <a:pt x="31" y="135"/>
                        </a:cubicBezTo>
                        <a:cubicBezTo>
                          <a:pt x="32" y="136"/>
                          <a:pt x="32" y="136"/>
                          <a:pt x="32" y="136"/>
                        </a:cubicBezTo>
                        <a:cubicBezTo>
                          <a:pt x="32" y="136"/>
                          <a:pt x="32" y="136"/>
                          <a:pt x="32" y="136"/>
                        </a:cubicBezTo>
                        <a:cubicBezTo>
                          <a:pt x="33" y="136"/>
                          <a:pt x="33" y="137"/>
                          <a:pt x="33" y="137"/>
                        </a:cubicBezTo>
                        <a:cubicBezTo>
                          <a:pt x="33" y="137"/>
                          <a:pt x="33" y="137"/>
                          <a:pt x="34" y="137"/>
                        </a:cubicBezTo>
                        <a:cubicBezTo>
                          <a:pt x="34" y="138"/>
                          <a:pt x="34" y="138"/>
                          <a:pt x="34" y="138"/>
                        </a:cubicBezTo>
                        <a:cubicBezTo>
                          <a:pt x="35" y="138"/>
                          <a:pt x="35" y="139"/>
                          <a:pt x="35" y="139"/>
                        </a:cubicBezTo>
                        <a:cubicBezTo>
                          <a:pt x="35" y="139"/>
                          <a:pt x="35" y="139"/>
                          <a:pt x="36" y="139"/>
                        </a:cubicBezTo>
                        <a:cubicBezTo>
                          <a:pt x="36" y="140"/>
                          <a:pt x="36" y="140"/>
                          <a:pt x="37" y="141"/>
                        </a:cubicBezTo>
                        <a:cubicBezTo>
                          <a:pt x="37" y="141"/>
                          <a:pt x="37" y="141"/>
                          <a:pt x="37" y="141"/>
                        </a:cubicBezTo>
                        <a:cubicBezTo>
                          <a:pt x="38" y="141"/>
                          <a:pt x="38" y="141"/>
                          <a:pt x="38" y="14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7" name="Freeform 1948">
                    <a:extLst>
                      <a:ext uri="{FF2B5EF4-FFF2-40B4-BE49-F238E27FC236}">
                        <a16:creationId xmlns="" xmlns:a16="http://schemas.microsoft.com/office/drawing/2014/main" id="{0DC594B5-443D-4224-9EB7-3A05F23FD33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7" y="1833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8" name="Freeform 1949">
                    <a:extLst>
                      <a:ext uri="{FF2B5EF4-FFF2-40B4-BE49-F238E27FC236}">
                        <a16:creationId xmlns="" xmlns:a16="http://schemas.microsoft.com/office/drawing/2014/main" id="{4FE836FE-C4F5-49F2-B1CC-2FD0B0651BD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1" y="189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9" name="Freeform 1950">
                    <a:extLst>
                      <a:ext uri="{FF2B5EF4-FFF2-40B4-BE49-F238E27FC236}">
                        <a16:creationId xmlns="" xmlns:a16="http://schemas.microsoft.com/office/drawing/2014/main" id="{6BA28DB8-DD24-43FA-88F6-D579BDCE34A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1" y="1896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1" y="0"/>
                          <a:pt x="1" y="0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0" name="Freeform 1951">
                    <a:extLst>
                      <a:ext uri="{FF2B5EF4-FFF2-40B4-BE49-F238E27FC236}">
                        <a16:creationId xmlns="" xmlns:a16="http://schemas.microsoft.com/office/drawing/2014/main" id="{6F417D3D-D826-4D3B-9B46-0B7ECF42D7D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2" y="189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1" name="Freeform 1952">
                    <a:extLst>
                      <a:ext uri="{FF2B5EF4-FFF2-40B4-BE49-F238E27FC236}">
                        <a16:creationId xmlns="" xmlns:a16="http://schemas.microsoft.com/office/drawing/2014/main" id="{A8CF5DF1-79C4-4240-96E5-90AC649B8F6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1" y="189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2" name="Freeform 1953">
                    <a:extLst>
                      <a:ext uri="{FF2B5EF4-FFF2-40B4-BE49-F238E27FC236}">
                        <a16:creationId xmlns="" xmlns:a16="http://schemas.microsoft.com/office/drawing/2014/main" id="{8DA94249-523B-46F1-A6B2-3A4EDE5FBF5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0" y="183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3" name="Freeform 1954">
                    <a:extLst>
                      <a:ext uri="{FF2B5EF4-FFF2-40B4-BE49-F238E27FC236}">
                        <a16:creationId xmlns="" xmlns:a16="http://schemas.microsoft.com/office/drawing/2014/main" id="{A93BEAE4-FCF0-4FD7-9B33-3484C194C89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3" y="1888"/>
                    <a:ext cx="0" cy="2"/>
                  </a:xfrm>
                  <a:custGeom>
                    <a:gdLst>
                      <a:gd name="T0" fmla="*/ 2 h 2"/>
                      <a:gd name="T1" fmla="*/ 0 h 2"/>
                      <a:gd name="T2" fmla="*/ 2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2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4" name="Freeform 1955">
                    <a:extLst>
                      <a:ext uri="{FF2B5EF4-FFF2-40B4-BE49-F238E27FC236}">
                        <a16:creationId xmlns="" xmlns:a16="http://schemas.microsoft.com/office/drawing/2014/main" id="{F6F346F3-C094-46E2-B8D7-A5431900173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3" y="1887"/>
                    <a:ext cx="0" cy="1"/>
                  </a:xfrm>
                  <a:custGeom>
                    <a:gdLst>
                      <a:gd name="T0" fmla="*/ 2 h 2"/>
                      <a:gd name="T1" fmla="*/ 0 h 2"/>
                      <a:gd name="T2" fmla="*/ 2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2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5" name="Freeform 1956">
                    <a:extLst>
                      <a:ext uri="{FF2B5EF4-FFF2-40B4-BE49-F238E27FC236}">
                        <a16:creationId xmlns="" xmlns:a16="http://schemas.microsoft.com/office/drawing/2014/main" id="{88BC9448-ACDE-4D7E-8F3F-323C96542F7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8" y="1832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1 w 1"/>
                      <a:gd name="T3" fmla="*/ 0 h 1"/>
                      <a:gd name="T4" fmla="*/ 1 w 1"/>
                      <a:gd name="T5" fmla="*/ 0 h 1"/>
                      <a:gd name="T6" fmla="*/ 0 w 1"/>
                      <a:gd name="T7" fmla="*/ 1 h 1"/>
                      <a:gd name="T8" fmla="*/ 0 w 1"/>
                      <a:gd name="T9" fmla="*/ 0 h 1"/>
                      <a:gd name="T10" fmla="*/ 1 w 1"/>
                      <a:gd name="T11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lnTo>
                          <a:pt x="1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6" name="Freeform 1957">
                    <a:extLst>
                      <a:ext uri="{FF2B5EF4-FFF2-40B4-BE49-F238E27FC236}">
                        <a16:creationId xmlns="" xmlns:a16="http://schemas.microsoft.com/office/drawing/2014/main" id="{A05300D3-C0FF-480A-9696-FD7529900D0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1" y="1835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7" name="Freeform 1958">
                    <a:extLst>
                      <a:ext uri="{FF2B5EF4-FFF2-40B4-BE49-F238E27FC236}">
                        <a16:creationId xmlns="" xmlns:a16="http://schemas.microsoft.com/office/drawing/2014/main" id="{A710E636-C65C-41BF-982B-2E461BA7AC8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3" y="183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8" name="Freeform 1959">
                    <a:extLst>
                      <a:ext uri="{FF2B5EF4-FFF2-40B4-BE49-F238E27FC236}">
                        <a16:creationId xmlns="" xmlns:a16="http://schemas.microsoft.com/office/drawing/2014/main" id="{3F3E1E8A-84E3-4683-BE23-43B07B98AB6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3" y="1890"/>
                    <a:ext cx="0" cy="2"/>
                  </a:xfrm>
                  <a:custGeom>
                    <a:gdLst>
                      <a:gd name="T0" fmla="*/ 2 h 2"/>
                      <a:gd name="T1" fmla="*/ 0 h 2"/>
                      <a:gd name="T2" fmla="*/ 2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2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9" name="Freeform 1960">
                    <a:extLst>
                      <a:ext uri="{FF2B5EF4-FFF2-40B4-BE49-F238E27FC236}">
                        <a16:creationId xmlns="" xmlns:a16="http://schemas.microsoft.com/office/drawing/2014/main" id="{464CBF23-4739-4DFE-B92C-45840EE3B39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2" y="189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0" name="Freeform 1961">
                    <a:extLst>
                      <a:ext uri="{FF2B5EF4-FFF2-40B4-BE49-F238E27FC236}">
                        <a16:creationId xmlns="" xmlns:a16="http://schemas.microsoft.com/office/drawing/2014/main" id="{1D644EF0-FA91-4347-9850-B682226C005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4" y="183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1" name="Freeform 1962">
                    <a:extLst>
                      <a:ext uri="{FF2B5EF4-FFF2-40B4-BE49-F238E27FC236}">
                        <a16:creationId xmlns="" xmlns:a16="http://schemas.microsoft.com/office/drawing/2014/main" id="{B00A4F51-4031-4ED9-8143-BD8FC8E2475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6" y="183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2" name="Freeform 1963">
                    <a:extLst>
                      <a:ext uri="{FF2B5EF4-FFF2-40B4-BE49-F238E27FC236}">
                        <a16:creationId xmlns="" xmlns:a16="http://schemas.microsoft.com/office/drawing/2014/main" id="{8836C655-F051-4D9C-AC33-354E4AD7265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67" y="1775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3" name="Freeform 1964">
                    <a:extLst>
                      <a:ext uri="{FF2B5EF4-FFF2-40B4-BE49-F238E27FC236}">
                        <a16:creationId xmlns="" xmlns:a16="http://schemas.microsoft.com/office/drawing/2014/main" id="{AE852DC6-4B72-4EB7-930F-828BD271A70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1" y="177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4" name="Freeform 1965">
                    <a:extLst>
                      <a:ext uri="{FF2B5EF4-FFF2-40B4-BE49-F238E27FC236}">
                        <a16:creationId xmlns="" xmlns:a16="http://schemas.microsoft.com/office/drawing/2014/main" id="{FECD3067-7DF5-43CA-89D3-C4685FB9B4F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69" y="177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5" name="Freeform 1966">
                    <a:extLst>
                      <a:ext uri="{FF2B5EF4-FFF2-40B4-BE49-F238E27FC236}">
                        <a16:creationId xmlns="" xmlns:a16="http://schemas.microsoft.com/office/drawing/2014/main" id="{22140288-343B-49CB-887C-23801675135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3" y="1769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1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6" name="Freeform 1967">
                    <a:extLst>
                      <a:ext uri="{FF2B5EF4-FFF2-40B4-BE49-F238E27FC236}">
                        <a16:creationId xmlns="" xmlns:a16="http://schemas.microsoft.com/office/drawing/2014/main" id="{E6F8E717-8C1F-4142-B1A6-DDD03FAE9C2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2" y="1770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1" y="1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7" name="Freeform 1968">
                    <a:extLst>
                      <a:ext uri="{FF2B5EF4-FFF2-40B4-BE49-F238E27FC236}">
                        <a16:creationId xmlns="" xmlns:a16="http://schemas.microsoft.com/office/drawing/2014/main" id="{EEC9C4DA-15CA-4D62-A9BC-426B7EBAD3C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66" y="177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8" name="Freeform 1969">
                    <a:extLst>
                      <a:ext uri="{FF2B5EF4-FFF2-40B4-BE49-F238E27FC236}">
                        <a16:creationId xmlns="" xmlns:a16="http://schemas.microsoft.com/office/drawing/2014/main" id="{E341A43F-2180-45ED-B80B-D2E8824191A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6" y="1965"/>
                    <a:ext cx="128" cy="142"/>
                  </a:xfrm>
                  <a:custGeom>
                    <a:gdLst>
                      <a:gd name="T0" fmla="*/ 71 w 133"/>
                      <a:gd name="T1" fmla="*/ 137 h 149"/>
                      <a:gd name="T2" fmla="*/ 77 w 133"/>
                      <a:gd name="T3" fmla="*/ 138 h 149"/>
                      <a:gd name="T4" fmla="*/ 78 w 133"/>
                      <a:gd name="T5" fmla="*/ 137 h 149"/>
                      <a:gd name="T6" fmla="*/ 79 w 133"/>
                      <a:gd name="T7" fmla="*/ 124 h 149"/>
                      <a:gd name="T8" fmla="*/ 89 w 133"/>
                      <a:gd name="T9" fmla="*/ 110 h 149"/>
                      <a:gd name="T10" fmla="*/ 113 w 133"/>
                      <a:gd name="T11" fmla="*/ 106 h 149"/>
                      <a:gd name="T12" fmla="*/ 127 w 133"/>
                      <a:gd name="T13" fmla="*/ 111 h 149"/>
                      <a:gd name="T14" fmla="*/ 130 w 133"/>
                      <a:gd name="T15" fmla="*/ 108 h 149"/>
                      <a:gd name="T16" fmla="*/ 131 w 133"/>
                      <a:gd name="T17" fmla="*/ 106 h 149"/>
                      <a:gd name="T18" fmla="*/ 132 w 133"/>
                      <a:gd name="T19" fmla="*/ 91 h 149"/>
                      <a:gd name="T20" fmla="*/ 121 w 133"/>
                      <a:gd name="T21" fmla="*/ 75 h 149"/>
                      <a:gd name="T22" fmla="*/ 104 w 133"/>
                      <a:gd name="T23" fmla="*/ 68 h 149"/>
                      <a:gd name="T24" fmla="*/ 103 w 133"/>
                      <a:gd name="T25" fmla="*/ 56 h 149"/>
                      <a:gd name="T26" fmla="*/ 97 w 133"/>
                      <a:gd name="T27" fmla="*/ 43 h 149"/>
                      <a:gd name="T28" fmla="*/ 91 w 133"/>
                      <a:gd name="T29" fmla="*/ 43 h 149"/>
                      <a:gd name="T30" fmla="*/ 87 w 133"/>
                      <a:gd name="T31" fmla="*/ 43 h 149"/>
                      <a:gd name="T32" fmla="*/ 85 w 133"/>
                      <a:gd name="T33" fmla="*/ 41 h 149"/>
                      <a:gd name="T34" fmla="*/ 84 w 133"/>
                      <a:gd name="T35" fmla="*/ 39 h 149"/>
                      <a:gd name="T36" fmla="*/ 72 w 133"/>
                      <a:gd name="T37" fmla="*/ 33 h 149"/>
                      <a:gd name="T38" fmla="*/ 71 w 133"/>
                      <a:gd name="T39" fmla="*/ 33 h 149"/>
                      <a:gd name="T40" fmla="*/ 68 w 133"/>
                      <a:gd name="T41" fmla="*/ 32 h 149"/>
                      <a:gd name="T42" fmla="*/ 49 w 133"/>
                      <a:gd name="T43" fmla="*/ 23 h 149"/>
                      <a:gd name="T44" fmla="*/ 36 w 133"/>
                      <a:gd name="T45" fmla="*/ 1 h 149"/>
                      <a:gd name="T46" fmla="*/ 19 w 133"/>
                      <a:gd name="T47" fmla="*/ 9 h 149"/>
                      <a:gd name="T48" fmla="*/ 13 w 133"/>
                      <a:gd name="T49" fmla="*/ 12 h 149"/>
                      <a:gd name="T50" fmla="*/ 11 w 133"/>
                      <a:gd name="T51" fmla="*/ 14 h 149"/>
                      <a:gd name="T52" fmla="*/ 9 w 133"/>
                      <a:gd name="T53" fmla="*/ 14 h 149"/>
                      <a:gd name="T54" fmla="*/ 6 w 133"/>
                      <a:gd name="T55" fmla="*/ 14 h 149"/>
                      <a:gd name="T56" fmla="*/ 4 w 133"/>
                      <a:gd name="T57" fmla="*/ 14 h 149"/>
                      <a:gd name="T58" fmla="*/ 6 w 133"/>
                      <a:gd name="T59" fmla="*/ 19 h 149"/>
                      <a:gd name="T60" fmla="*/ 6 w 133"/>
                      <a:gd name="T61" fmla="*/ 34 h 149"/>
                      <a:gd name="T62" fmla="*/ 8 w 133"/>
                      <a:gd name="T63" fmla="*/ 49 h 149"/>
                      <a:gd name="T64" fmla="*/ 5 w 133"/>
                      <a:gd name="T65" fmla="*/ 57 h 149"/>
                      <a:gd name="T66" fmla="*/ 4 w 133"/>
                      <a:gd name="T67" fmla="*/ 69 h 149"/>
                      <a:gd name="T68" fmla="*/ 0 w 133"/>
                      <a:gd name="T69" fmla="*/ 84 h 149"/>
                      <a:gd name="T70" fmla="*/ 0 w 133"/>
                      <a:gd name="T71" fmla="*/ 86 h 149"/>
                      <a:gd name="T72" fmla="*/ 4 w 133"/>
                      <a:gd name="T73" fmla="*/ 91 h 149"/>
                      <a:gd name="T74" fmla="*/ 10 w 133"/>
                      <a:gd name="T75" fmla="*/ 106 h 149"/>
                      <a:gd name="T76" fmla="*/ 11 w 133"/>
                      <a:gd name="T77" fmla="*/ 114 h 149"/>
                      <a:gd name="T78" fmla="*/ 12 w 133"/>
                      <a:gd name="T79" fmla="*/ 126 h 149"/>
                      <a:gd name="T80" fmla="*/ 20 w 133"/>
                      <a:gd name="T81" fmla="*/ 147 h 149"/>
                      <a:gd name="T82" fmla="*/ 20 w 133"/>
                      <a:gd name="T83" fmla="*/ 149 h 149"/>
                      <a:gd name="T84" fmla="*/ 26 w 133"/>
                      <a:gd name="T85" fmla="*/ 145 h 149"/>
                      <a:gd name="T86" fmla="*/ 28 w 133"/>
                      <a:gd name="T87" fmla="*/ 144 h 149"/>
                      <a:gd name="T88" fmla="*/ 38 w 133"/>
                      <a:gd name="T89" fmla="*/ 137 h 149"/>
                      <a:gd name="T90" fmla="*/ 46 w 133"/>
                      <a:gd name="T91" fmla="*/ 139 h 149"/>
                      <a:gd name="T92" fmla="*/ 62 w 133"/>
                      <a:gd name="T93" fmla="*/ 139 h 14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</a:cxnLst>
                    <a:rect l="0" t="0" r="r" b="b"/>
                    <a:pathLst>
                      <a:path w="133" h="149">
                        <a:moveTo>
                          <a:pt x="71" y="137"/>
                        </a:moveTo>
                        <a:cubicBezTo>
                          <a:pt x="71" y="137"/>
                          <a:pt x="71" y="137"/>
                          <a:pt x="71" y="137"/>
                        </a:cubicBezTo>
                        <a:cubicBezTo>
                          <a:pt x="71" y="137"/>
                          <a:pt x="71" y="137"/>
                          <a:pt x="71" y="137"/>
                        </a:cubicBezTo>
                        <a:cubicBezTo>
                          <a:pt x="71" y="138"/>
                          <a:pt x="72" y="138"/>
                          <a:pt x="73" y="138"/>
                        </a:cubicBezTo>
                        <a:cubicBezTo>
                          <a:pt x="74" y="138"/>
                          <a:pt x="74" y="138"/>
                          <a:pt x="74" y="138"/>
                        </a:cubicBezTo>
                        <a:cubicBezTo>
                          <a:pt x="75" y="138"/>
                          <a:pt x="76" y="138"/>
                          <a:pt x="77" y="138"/>
                        </a:cubicBezTo>
                        <a:cubicBezTo>
                          <a:pt x="77" y="138"/>
                          <a:pt x="77" y="138"/>
                          <a:pt x="77" y="138"/>
                        </a:cubicBezTo>
                        <a:cubicBezTo>
                          <a:pt x="77" y="138"/>
                          <a:pt x="77" y="137"/>
                          <a:pt x="77" y="137"/>
                        </a:cubicBezTo>
                        <a:cubicBezTo>
                          <a:pt x="78" y="137"/>
                          <a:pt x="78" y="137"/>
                          <a:pt x="78" y="137"/>
                        </a:cubicBezTo>
                        <a:cubicBezTo>
                          <a:pt x="78" y="136"/>
                          <a:pt x="78" y="136"/>
                          <a:pt x="78" y="135"/>
                        </a:cubicBezTo>
                        <a:cubicBezTo>
                          <a:pt x="78" y="135"/>
                          <a:pt x="78" y="135"/>
                          <a:pt x="78" y="135"/>
                        </a:cubicBezTo>
                        <a:cubicBezTo>
                          <a:pt x="79" y="132"/>
                          <a:pt x="79" y="127"/>
                          <a:pt x="79" y="124"/>
                        </a:cubicBezTo>
                        <a:cubicBezTo>
                          <a:pt x="79" y="124"/>
                          <a:pt x="79" y="124"/>
                          <a:pt x="79" y="124"/>
                        </a:cubicBezTo>
                        <a:cubicBezTo>
                          <a:pt x="79" y="124"/>
                          <a:pt x="79" y="123"/>
                          <a:pt x="79" y="123"/>
                        </a:cubicBezTo>
                        <a:cubicBezTo>
                          <a:pt x="79" y="119"/>
                          <a:pt x="85" y="113"/>
                          <a:pt x="89" y="110"/>
                        </a:cubicBezTo>
                        <a:cubicBezTo>
                          <a:pt x="92" y="108"/>
                          <a:pt x="95" y="108"/>
                          <a:pt x="98" y="108"/>
                        </a:cubicBezTo>
                        <a:cubicBezTo>
                          <a:pt x="100" y="108"/>
                          <a:pt x="102" y="108"/>
                          <a:pt x="103" y="108"/>
                        </a:cubicBezTo>
                        <a:cubicBezTo>
                          <a:pt x="105" y="106"/>
                          <a:pt x="109" y="106"/>
                          <a:pt x="113" y="106"/>
                        </a:cubicBezTo>
                        <a:cubicBezTo>
                          <a:pt x="117" y="106"/>
                          <a:pt x="117" y="106"/>
                          <a:pt x="117" y="106"/>
                        </a:cubicBezTo>
                        <a:cubicBezTo>
                          <a:pt x="120" y="106"/>
                          <a:pt x="123" y="108"/>
                          <a:pt x="125" y="109"/>
                        </a:cubicBezTo>
                        <a:cubicBezTo>
                          <a:pt x="126" y="110"/>
                          <a:pt x="127" y="111"/>
                          <a:pt x="127" y="111"/>
                        </a:cubicBezTo>
                        <a:cubicBezTo>
                          <a:pt x="128" y="111"/>
                          <a:pt x="128" y="111"/>
                          <a:pt x="128" y="111"/>
                        </a:cubicBezTo>
                        <a:cubicBezTo>
                          <a:pt x="128" y="111"/>
                          <a:pt x="128" y="111"/>
                          <a:pt x="128" y="111"/>
                        </a:cubicBezTo>
                        <a:cubicBezTo>
                          <a:pt x="129" y="110"/>
                          <a:pt x="130" y="109"/>
                          <a:pt x="130" y="108"/>
                        </a:cubicBezTo>
                        <a:cubicBezTo>
                          <a:pt x="130" y="108"/>
                          <a:pt x="130" y="108"/>
                          <a:pt x="130" y="108"/>
                        </a:cubicBezTo>
                        <a:cubicBezTo>
                          <a:pt x="130" y="108"/>
                          <a:pt x="131" y="107"/>
                          <a:pt x="131" y="107"/>
                        </a:cubicBezTo>
                        <a:cubicBezTo>
                          <a:pt x="131" y="107"/>
                          <a:pt x="131" y="107"/>
                          <a:pt x="131" y="106"/>
                        </a:cubicBezTo>
                        <a:cubicBezTo>
                          <a:pt x="131" y="106"/>
                          <a:pt x="131" y="105"/>
                          <a:pt x="131" y="105"/>
                        </a:cubicBezTo>
                        <a:cubicBezTo>
                          <a:pt x="130" y="103"/>
                          <a:pt x="131" y="101"/>
                          <a:pt x="132" y="98"/>
                        </a:cubicBezTo>
                        <a:cubicBezTo>
                          <a:pt x="132" y="96"/>
                          <a:pt x="133" y="93"/>
                          <a:pt x="132" y="91"/>
                        </a:cubicBezTo>
                        <a:cubicBezTo>
                          <a:pt x="132" y="89"/>
                          <a:pt x="130" y="88"/>
                          <a:pt x="129" y="86"/>
                        </a:cubicBezTo>
                        <a:cubicBezTo>
                          <a:pt x="127" y="85"/>
                          <a:pt x="125" y="83"/>
                          <a:pt x="125" y="79"/>
                        </a:cubicBezTo>
                        <a:cubicBezTo>
                          <a:pt x="125" y="76"/>
                          <a:pt x="125" y="75"/>
                          <a:pt x="121" y="75"/>
                        </a:cubicBezTo>
                        <a:cubicBezTo>
                          <a:pt x="120" y="75"/>
                          <a:pt x="119" y="75"/>
                          <a:pt x="118" y="75"/>
                        </a:cubicBezTo>
                        <a:cubicBezTo>
                          <a:pt x="118" y="75"/>
                          <a:pt x="117" y="75"/>
                          <a:pt x="116" y="75"/>
                        </a:cubicBezTo>
                        <a:cubicBezTo>
                          <a:pt x="106" y="75"/>
                          <a:pt x="104" y="71"/>
                          <a:pt x="104" y="68"/>
                        </a:cubicBezTo>
                        <a:cubicBezTo>
                          <a:pt x="104" y="66"/>
                          <a:pt x="103" y="65"/>
                          <a:pt x="102" y="64"/>
                        </a:cubicBezTo>
                        <a:cubicBezTo>
                          <a:pt x="101" y="62"/>
                          <a:pt x="100" y="58"/>
                          <a:pt x="103" y="57"/>
                        </a:cubicBezTo>
                        <a:cubicBezTo>
                          <a:pt x="103" y="56"/>
                          <a:pt x="103" y="56"/>
                          <a:pt x="103" y="56"/>
                        </a:cubicBezTo>
                        <a:cubicBezTo>
                          <a:pt x="102" y="54"/>
                          <a:pt x="100" y="52"/>
                          <a:pt x="101" y="49"/>
                        </a:cubicBezTo>
                        <a:cubicBezTo>
                          <a:pt x="101" y="47"/>
                          <a:pt x="100" y="46"/>
                          <a:pt x="98" y="44"/>
                        </a:cubicBezTo>
                        <a:cubicBezTo>
                          <a:pt x="97" y="43"/>
                          <a:pt x="97" y="43"/>
                          <a:pt x="97" y="43"/>
                        </a:cubicBezTo>
                        <a:cubicBezTo>
                          <a:pt x="97" y="43"/>
                          <a:pt x="96" y="43"/>
                          <a:pt x="94" y="43"/>
                        </a:cubicBezTo>
                        <a:cubicBezTo>
                          <a:pt x="94" y="43"/>
                          <a:pt x="93" y="43"/>
                          <a:pt x="93" y="43"/>
                        </a:cubicBezTo>
                        <a:cubicBezTo>
                          <a:pt x="92" y="43"/>
                          <a:pt x="91" y="43"/>
                          <a:pt x="91" y="43"/>
                        </a:cubicBezTo>
                        <a:cubicBezTo>
                          <a:pt x="90" y="43"/>
                          <a:pt x="89" y="43"/>
                          <a:pt x="87" y="43"/>
                        </a:cubicBezTo>
                        <a:cubicBezTo>
                          <a:pt x="87" y="43"/>
                          <a:pt x="87" y="43"/>
                          <a:pt x="87" y="43"/>
                        </a:cubicBezTo>
                        <a:cubicBezTo>
                          <a:pt x="87" y="43"/>
                          <a:pt x="87" y="43"/>
                          <a:pt x="87" y="43"/>
                        </a:cubicBezTo>
                        <a:cubicBezTo>
                          <a:pt x="86" y="43"/>
                          <a:pt x="86" y="42"/>
                          <a:pt x="85" y="42"/>
                        </a:cubicBezTo>
                        <a:cubicBezTo>
                          <a:pt x="85" y="42"/>
                          <a:pt x="85" y="42"/>
                          <a:pt x="85" y="42"/>
                        </a:cubicBezTo>
                        <a:cubicBezTo>
                          <a:pt x="85" y="42"/>
                          <a:pt x="85" y="41"/>
                          <a:pt x="85" y="41"/>
                        </a:cubicBezTo>
                        <a:cubicBezTo>
                          <a:pt x="85" y="41"/>
                          <a:pt x="85" y="41"/>
                          <a:pt x="84" y="41"/>
                        </a:cubicBezTo>
                        <a:cubicBezTo>
                          <a:pt x="84" y="41"/>
                          <a:pt x="84" y="40"/>
                          <a:pt x="84" y="40"/>
                        </a:cubicBezTo>
                        <a:cubicBezTo>
                          <a:pt x="84" y="40"/>
                          <a:pt x="84" y="39"/>
                          <a:pt x="84" y="39"/>
                        </a:cubicBezTo>
                        <a:cubicBezTo>
                          <a:pt x="84" y="38"/>
                          <a:pt x="81" y="37"/>
                          <a:pt x="77" y="37"/>
                        </a:cubicBezTo>
                        <a:cubicBezTo>
                          <a:pt x="74" y="37"/>
                          <a:pt x="73" y="34"/>
                          <a:pt x="73" y="33"/>
                        </a:cubicBezTo>
                        <a:cubicBezTo>
                          <a:pt x="73" y="33"/>
                          <a:pt x="72" y="33"/>
                          <a:pt x="72" y="33"/>
                        </a:cubicBezTo>
                        <a:cubicBezTo>
                          <a:pt x="72" y="33"/>
                          <a:pt x="72" y="33"/>
                          <a:pt x="72" y="33"/>
                        </a:cubicBezTo>
                        <a:cubicBezTo>
                          <a:pt x="72" y="33"/>
                          <a:pt x="72" y="33"/>
                          <a:pt x="71" y="33"/>
                        </a:cubicBezTo>
                        <a:cubicBezTo>
                          <a:pt x="71" y="33"/>
                          <a:pt x="71" y="33"/>
                          <a:pt x="71" y="33"/>
                        </a:cubicBezTo>
                        <a:cubicBezTo>
                          <a:pt x="71" y="33"/>
                          <a:pt x="71" y="33"/>
                          <a:pt x="71" y="33"/>
                        </a:cubicBezTo>
                        <a:cubicBezTo>
                          <a:pt x="71" y="33"/>
                          <a:pt x="70" y="33"/>
                          <a:pt x="69" y="33"/>
                        </a:cubicBezTo>
                        <a:cubicBezTo>
                          <a:pt x="69" y="32"/>
                          <a:pt x="68" y="32"/>
                          <a:pt x="68" y="32"/>
                        </a:cubicBezTo>
                        <a:cubicBezTo>
                          <a:pt x="67" y="31"/>
                          <a:pt x="67" y="31"/>
                          <a:pt x="66" y="31"/>
                        </a:cubicBezTo>
                        <a:cubicBezTo>
                          <a:pt x="65" y="31"/>
                          <a:pt x="65" y="31"/>
                          <a:pt x="64" y="31"/>
                        </a:cubicBezTo>
                        <a:cubicBezTo>
                          <a:pt x="58" y="32"/>
                          <a:pt x="55" y="29"/>
                          <a:pt x="49" y="23"/>
                        </a:cubicBezTo>
                        <a:cubicBezTo>
                          <a:pt x="44" y="16"/>
                          <a:pt x="44" y="4"/>
                          <a:pt x="45" y="0"/>
                        </a:cubicBezTo>
                        <a:cubicBezTo>
                          <a:pt x="44" y="0"/>
                          <a:pt x="43" y="0"/>
                          <a:pt x="41" y="0"/>
                        </a:cubicBezTo>
                        <a:cubicBezTo>
                          <a:pt x="40" y="0"/>
                          <a:pt x="38" y="1"/>
                          <a:pt x="36" y="1"/>
                        </a:cubicBezTo>
                        <a:cubicBezTo>
                          <a:pt x="34" y="1"/>
                          <a:pt x="30" y="3"/>
                          <a:pt x="27" y="5"/>
                        </a:cubicBezTo>
                        <a:cubicBezTo>
                          <a:pt x="26" y="5"/>
                          <a:pt x="25" y="6"/>
                          <a:pt x="24" y="6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7" y="9"/>
                          <a:pt x="16" y="10"/>
                          <a:pt x="15" y="11"/>
                        </a:cubicBezTo>
                        <a:cubicBezTo>
                          <a:pt x="14" y="11"/>
                          <a:pt x="14" y="12"/>
                          <a:pt x="14" y="12"/>
                        </a:cubicBezTo>
                        <a:cubicBezTo>
                          <a:pt x="13" y="12"/>
                          <a:pt x="13" y="12"/>
                          <a:pt x="13" y="12"/>
                        </a:cubicBezTo>
                        <a:cubicBezTo>
                          <a:pt x="13" y="13"/>
                          <a:pt x="13" y="13"/>
                          <a:pt x="12" y="13"/>
                        </a:cubicBezTo>
                        <a:cubicBezTo>
                          <a:pt x="12" y="13"/>
                          <a:pt x="12" y="13"/>
                          <a:pt x="12" y="13"/>
                        </a:cubicBezTo>
                        <a:cubicBezTo>
                          <a:pt x="12" y="13"/>
                          <a:pt x="11" y="13"/>
                          <a:pt x="11" y="14"/>
                        </a:cubicBezTo>
                        <a:cubicBezTo>
                          <a:pt x="11" y="14"/>
                          <a:pt x="11" y="14"/>
                          <a:pt x="11" y="14"/>
                        </a:cubicBezTo>
                        <a:cubicBezTo>
                          <a:pt x="10" y="14"/>
                          <a:pt x="10" y="14"/>
                          <a:pt x="9" y="14"/>
                        </a:cubicBezTo>
                        <a:cubicBezTo>
                          <a:pt x="9" y="14"/>
                          <a:pt x="9" y="14"/>
                          <a:pt x="9" y="14"/>
                        </a:cubicBezTo>
                        <a:cubicBezTo>
                          <a:pt x="9" y="14"/>
                          <a:pt x="8" y="14"/>
                          <a:pt x="8" y="14"/>
                        </a:cubicBezTo>
                        <a:cubicBezTo>
                          <a:pt x="8" y="14"/>
                          <a:pt x="8" y="14"/>
                          <a:pt x="7" y="14"/>
                        </a:cubicBezTo>
                        <a:cubicBezTo>
                          <a:pt x="7" y="14"/>
                          <a:pt x="7" y="14"/>
                          <a:pt x="6" y="14"/>
                        </a:cubicBezTo>
                        <a:cubicBezTo>
                          <a:pt x="6" y="14"/>
                          <a:pt x="6" y="14"/>
                          <a:pt x="6" y="14"/>
                        </a:cubicBezTo>
                        <a:cubicBezTo>
                          <a:pt x="5" y="14"/>
                          <a:pt x="5" y="14"/>
                          <a:pt x="5" y="14"/>
                        </a:cubicBezTo>
                        <a:cubicBezTo>
                          <a:pt x="5" y="14"/>
                          <a:pt x="4" y="14"/>
                          <a:pt x="4" y="14"/>
                        </a:cubicBezTo>
                        <a:cubicBezTo>
                          <a:pt x="4" y="14"/>
                          <a:pt x="4" y="14"/>
                          <a:pt x="3" y="14"/>
                        </a:cubicBezTo>
                        <a:cubicBezTo>
                          <a:pt x="4" y="14"/>
                          <a:pt x="4" y="14"/>
                          <a:pt x="4" y="14"/>
                        </a:cubicBezTo>
                        <a:cubicBezTo>
                          <a:pt x="4" y="16"/>
                          <a:pt x="5" y="18"/>
                          <a:pt x="6" y="19"/>
                        </a:cubicBezTo>
                        <a:cubicBezTo>
                          <a:pt x="8" y="22"/>
                          <a:pt x="9" y="25"/>
                          <a:pt x="10" y="26"/>
                        </a:cubicBezTo>
                        <a:cubicBezTo>
                          <a:pt x="11" y="31"/>
                          <a:pt x="8" y="33"/>
                          <a:pt x="7" y="34"/>
                        </a:cubicBezTo>
                        <a:cubicBezTo>
                          <a:pt x="7" y="34"/>
                          <a:pt x="7" y="34"/>
                          <a:pt x="6" y="34"/>
                        </a:cubicBezTo>
                        <a:cubicBezTo>
                          <a:pt x="6" y="35"/>
                          <a:pt x="6" y="40"/>
                          <a:pt x="7" y="47"/>
                        </a:cubicBezTo>
                        <a:cubicBezTo>
                          <a:pt x="8" y="49"/>
                          <a:pt x="8" y="49"/>
                          <a:pt x="8" y="49"/>
                        </a:cubicBezTo>
                        <a:cubicBezTo>
                          <a:pt x="8" y="49"/>
                          <a:pt x="8" y="49"/>
                          <a:pt x="8" y="49"/>
                        </a:cubicBezTo>
                        <a:cubicBezTo>
                          <a:pt x="8" y="49"/>
                          <a:pt x="8" y="49"/>
                          <a:pt x="8" y="49"/>
                        </a:cubicBezTo>
                        <a:cubicBezTo>
                          <a:pt x="8" y="50"/>
                          <a:pt x="7" y="52"/>
                          <a:pt x="6" y="54"/>
                        </a:cubicBezTo>
                        <a:cubicBezTo>
                          <a:pt x="5" y="55"/>
                          <a:pt x="5" y="56"/>
                          <a:pt x="5" y="57"/>
                        </a:cubicBezTo>
                        <a:cubicBezTo>
                          <a:pt x="7" y="59"/>
                          <a:pt x="5" y="62"/>
                          <a:pt x="4" y="64"/>
                        </a:cubicBezTo>
                        <a:cubicBezTo>
                          <a:pt x="3" y="66"/>
                          <a:pt x="2" y="67"/>
                          <a:pt x="2" y="68"/>
                        </a:cubicBezTo>
                        <a:cubicBezTo>
                          <a:pt x="2" y="68"/>
                          <a:pt x="3" y="69"/>
                          <a:pt x="4" y="69"/>
                        </a:cubicBezTo>
                        <a:cubicBezTo>
                          <a:pt x="5" y="70"/>
                          <a:pt x="7" y="71"/>
                          <a:pt x="7" y="73"/>
                        </a:cubicBezTo>
                        <a:cubicBezTo>
                          <a:pt x="7" y="76"/>
                          <a:pt x="3" y="82"/>
                          <a:pt x="0" y="84"/>
                        </a:cubicBezTo>
                        <a:cubicBezTo>
                          <a:pt x="0" y="84"/>
                          <a:pt x="0" y="84"/>
                          <a:pt x="0" y="84"/>
                        </a:cubicBezTo>
                        <a:cubicBezTo>
                          <a:pt x="0" y="84"/>
                          <a:pt x="0" y="85"/>
                          <a:pt x="0" y="85"/>
                        </a:cubicBezTo>
                        <a:cubicBezTo>
                          <a:pt x="0" y="85"/>
                          <a:pt x="0" y="85"/>
                          <a:pt x="0" y="85"/>
                        </a:cubicBezTo>
                        <a:cubicBezTo>
                          <a:pt x="0" y="85"/>
                          <a:pt x="0" y="85"/>
                          <a:pt x="0" y="86"/>
                        </a:cubicBezTo>
                        <a:cubicBezTo>
                          <a:pt x="0" y="86"/>
                          <a:pt x="0" y="86"/>
                          <a:pt x="0" y="86"/>
                        </a:cubicBezTo>
                        <a:cubicBezTo>
                          <a:pt x="0" y="86"/>
                          <a:pt x="0" y="87"/>
                          <a:pt x="0" y="87"/>
                        </a:cubicBezTo>
                        <a:cubicBezTo>
                          <a:pt x="1" y="88"/>
                          <a:pt x="2" y="89"/>
                          <a:pt x="4" y="91"/>
                        </a:cubicBezTo>
                        <a:cubicBezTo>
                          <a:pt x="7" y="93"/>
                          <a:pt x="6" y="96"/>
                          <a:pt x="6" y="98"/>
                        </a:cubicBezTo>
                        <a:cubicBezTo>
                          <a:pt x="6" y="100"/>
                          <a:pt x="6" y="102"/>
                          <a:pt x="7" y="103"/>
                        </a:cubicBezTo>
                        <a:cubicBezTo>
                          <a:pt x="8" y="104"/>
                          <a:pt x="9" y="105"/>
                          <a:pt x="10" y="106"/>
                        </a:cubicBezTo>
                        <a:cubicBezTo>
                          <a:pt x="11" y="107"/>
                          <a:pt x="12" y="108"/>
                          <a:pt x="12" y="109"/>
                        </a:cubicBezTo>
                        <a:cubicBezTo>
                          <a:pt x="13" y="111"/>
                          <a:pt x="11" y="112"/>
                          <a:pt x="11" y="112"/>
                        </a:cubicBezTo>
                        <a:cubicBezTo>
                          <a:pt x="11" y="112"/>
                          <a:pt x="11" y="113"/>
                          <a:pt x="11" y="114"/>
                        </a:cubicBezTo>
                        <a:cubicBezTo>
                          <a:pt x="11" y="116"/>
                          <a:pt x="11" y="119"/>
                          <a:pt x="9" y="120"/>
                        </a:cubicBezTo>
                        <a:cubicBezTo>
                          <a:pt x="8" y="120"/>
                          <a:pt x="8" y="121"/>
                          <a:pt x="9" y="121"/>
                        </a:cubicBezTo>
                        <a:cubicBezTo>
                          <a:pt x="9" y="123"/>
                          <a:pt x="11" y="125"/>
                          <a:pt x="12" y="126"/>
                        </a:cubicBezTo>
                        <a:cubicBezTo>
                          <a:pt x="15" y="127"/>
                          <a:pt x="15" y="130"/>
                          <a:pt x="15" y="132"/>
                        </a:cubicBezTo>
                        <a:cubicBezTo>
                          <a:pt x="16" y="134"/>
                          <a:pt x="16" y="136"/>
                          <a:pt x="17" y="137"/>
                        </a:cubicBezTo>
                        <a:cubicBezTo>
                          <a:pt x="19" y="139"/>
                          <a:pt x="19" y="143"/>
                          <a:pt x="20" y="147"/>
                        </a:cubicBezTo>
                        <a:cubicBezTo>
                          <a:pt x="20" y="147"/>
                          <a:pt x="20" y="147"/>
                          <a:pt x="20" y="148"/>
                        </a:cubicBezTo>
                        <a:cubicBezTo>
                          <a:pt x="20" y="148"/>
                          <a:pt x="20" y="148"/>
                          <a:pt x="20" y="148"/>
                        </a:cubicBezTo>
                        <a:cubicBezTo>
                          <a:pt x="20" y="148"/>
                          <a:pt x="20" y="149"/>
                          <a:pt x="20" y="149"/>
                        </a:cubicBezTo>
                        <a:cubicBezTo>
                          <a:pt x="21" y="149"/>
                          <a:pt x="22" y="148"/>
                          <a:pt x="24" y="147"/>
                        </a:cubicBezTo>
                        <a:cubicBezTo>
                          <a:pt x="24" y="147"/>
                          <a:pt x="24" y="147"/>
                          <a:pt x="24" y="147"/>
                        </a:cubicBezTo>
                        <a:cubicBezTo>
                          <a:pt x="25" y="146"/>
                          <a:pt x="25" y="146"/>
                          <a:pt x="26" y="145"/>
                        </a:cubicBezTo>
                        <a:cubicBezTo>
                          <a:pt x="26" y="145"/>
                          <a:pt x="26" y="145"/>
                          <a:pt x="26" y="145"/>
                        </a:cubicBezTo>
                        <a:cubicBezTo>
                          <a:pt x="27" y="145"/>
                          <a:pt x="28" y="144"/>
                          <a:pt x="28" y="144"/>
                        </a:cubicBezTo>
                        <a:cubicBezTo>
                          <a:pt x="28" y="144"/>
                          <a:pt x="28" y="144"/>
                          <a:pt x="28" y="144"/>
                        </a:cubicBezTo>
                        <a:cubicBezTo>
                          <a:pt x="30" y="142"/>
                          <a:pt x="31" y="141"/>
                          <a:pt x="32" y="140"/>
                        </a:cubicBezTo>
                        <a:cubicBezTo>
                          <a:pt x="34" y="138"/>
                          <a:pt x="35" y="137"/>
                          <a:pt x="36" y="137"/>
                        </a:cubicBezTo>
                        <a:cubicBezTo>
                          <a:pt x="37" y="137"/>
                          <a:pt x="37" y="137"/>
                          <a:pt x="38" y="137"/>
                        </a:cubicBezTo>
                        <a:cubicBezTo>
                          <a:pt x="39" y="137"/>
                          <a:pt x="40" y="137"/>
                          <a:pt x="41" y="138"/>
                        </a:cubicBezTo>
                        <a:cubicBezTo>
                          <a:pt x="42" y="139"/>
                          <a:pt x="42" y="139"/>
                          <a:pt x="44" y="139"/>
                        </a:cubicBezTo>
                        <a:cubicBezTo>
                          <a:pt x="46" y="139"/>
                          <a:pt x="46" y="139"/>
                          <a:pt x="46" y="139"/>
                        </a:cubicBezTo>
                        <a:cubicBezTo>
                          <a:pt x="50" y="140"/>
                          <a:pt x="55" y="141"/>
                          <a:pt x="58" y="145"/>
                        </a:cubicBezTo>
                        <a:cubicBezTo>
                          <a:pt x="59" y="144"/>
                          <a:pt x="59" y="143"/>
                          <a:pt x="60" y="142"/>
                        </a:cubicBezTo>
                        <a:cubicBezTo>
                          <a:pt x="60" y="141"/>
                          <a:pt x="61" y="139"/>
                          <a:pt x="62" y="139"/>
                        </a:cubicBezTo>
                        <a:cubicBezTo>
                          <a:pt x="62" y="138"/>
                          <a:pt x="64" y="137"/>
                          <a:pt x="66" y="137"/>
                        </a:cubicBezTo>
                        <a:cubicBezTo>
                          <a:pt x="68" y="137"/>
                          <a:pt x="69" y="137"/>
                          <a:pt x="71" y="13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9" name="Freeform 1970">
                    <a:extLst>
                      <a:ext uri="{FF2B5EF4-FFF2-40B4-BE49-F238E27FC236}">
                        <a16:creationId xmlns="" xmlns:a16="http://schemas.microsoft.com/office/drawing/2014/main" id="{22225073-11C9-4B65-9667-32868B5B517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82" y="2065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0" name="Freeform 1971">
                    <a:extLst>
                      <a:ext uri="{FF2B5EF4-FFF2-40B4-BE49-F238E27FC236}">
                        <a16:creationId xmlns="" xmlns:a16="http://schemas.microsoft.com/office/drawing/2014/main" id="{04F17B3C-924C-40B5-9A9C-1595BEF08F8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38" y="2005"/>
                    <a:ext cx="2" cy="1"/>
                  </a:xfrm>
                  <a:custGeom>
                    <a:gdLst>
                      <a:gd name="T0" fmla="*/ 0 w 2"/>
                      <a:gd name="T1" fmla="*/ 0 h 1"/>
                      <a:gd name="T2" fmla="*/ 2 w 2"/>
                      <a:gd name="T3" fmla="*/ 1 h 1"/>
                      <a:gd name="T4" fmla="*/ 0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0" y="0"/>
                        </a:moveTo>
                        <a:cubicBezTo>
                          <a:pt x="1" y="0"/>
                          <a:pt x="1" y="1"/>
                          <a:pt x="2" y="1"/>
                        </a:cubicBezTo>
                        <a:cubicBezTo>
                          <a:pt x="1" y="1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1" name="Freeform 1972">
                    <a:extLst>
                      <a:ext uri="{FF2B5EF4-FFF2-40B4-BE49-F238E27FC236}">
                        <a16:creationId xmlns="" xmlns:a16="http://schemas.microsoft.com/office/drawing/2014/main" id="{889783EA-66A8-478F-9BA3-57CABF587EA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40" y="2006"/>
                    <a:ext cx="6" cy="0"/>
                  </a:xfrm>
                  <a:custGeom>
                    <a:gdLst>
                      <a:gd name="T0" fmla="*/ 6 w 6"/>
                      <a:gd name="T1" fmla="*/ 0 w 6"/>
                      <a:gd name="T2" fmla="*/ 4 w 6"/>
                      <a:gd name="T3" fmla="*/ 6 w 6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6">
                        <a:moveTo>
                          <a:pt x="6" y="0"/>
                        </a:moveTo>
                        <a:cubicBezTo>
                          <a:pt x="3" y="0"/>
                          <a:pt x="2" y="0"/>
                          <a:pt x="0" y="0"/>
                        </a:cubicBezTo>
                        <a:cubicBezTo>
                          <a:pt x="2" y="0"/>
                          <a:pt x="3" y="0"/>
                          <a:pt x="4" y="0"/>
                        </a:cubicBezTo>
                        <a:cubicBezTo>
                          <a:pt x="4" y="0"/>
                          <a:pt x="5" y="0"/>
                          <a:pt x="6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2" name="Freeform 1973">
                    <a:extLst>
                      <a:ext uri="{FF2B5EF4-FFF2-40B4-BE49-F238E27FC236}">
                        <a16:creationId xmlns="" xmlns:a16="http://schemas.microsoft.com/office/drawing/2014/main" id="{0B8E1C72-3428-450B-9A44-A6E238D0E80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0" y="1978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3" name="Freeform 1974">
                    <a:extLst>
                      <a:ext uri="{FF2B5EF4-FFF2-40B4-BE49-F238E27FC236}">
                        <a16:creationId xmlns="" xmlns:a16="http://schemas.microsoft.com/office/drawing/2014/main" id="{58163DF9-6E7B-48AD-9B69-BB07DD66631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3" y="1978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4" name="Freeform 1975">
                    <a:extLst>
                      <a:ext uri="{FF2B5EF4-FFF2-40B4-BE49-F238E27FC236}">
                        <a16:creationId xmlns="" xmlns:a16="http://schemas.microsoft.com/office/drawing/2014/main" id="{36D4C096-3A89-4F83-873B-7D53C0C4D5E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03" y="1987"/>
                    <a:ext cx="15" cy="9"/>
                  </a:xfrm>
                  <a:custGeom>
                    <a:gdLst>
                      <a:gd name="T0" fmla="*/ 15 w 15"/>
                      <a:gd name="T1" fmla="*/ 8 h 9"/>
                      <a:gd name="T2" fmla="*/ 0 w 15"/>
                      <a:gd name="T3" fmla="*/ 0 h 9"/>
                      <a:gd name="T4" fmla="*/ 15 w 15"/>
                      <a:gd name="T5" fmla="*/ 8 h 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5" h="9">
                        <a:moveTo>
                          <a:pt x="15" y="8"/>
                        </a:moveTo>
                        <a:cubicBezTo>
                          <a:pt x="9" y="9"/>
                          <a:pt x="6" y="6"/>
                          <a:pt x="0" y="0"/>
                        </a:cubicBezTo>
                        <a:cubicBezTo>
                          <a:pt x="6" y="6"/>
                          <a:pt x="9" y="9"/>
                          <a:pt x="15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5" name="Freeform 1976">
                    <a:extLst>
                      <a:ext uri="{FF2B5EF4-FFF2-40B4-BE49-F238E27FC236}">
                        <a16:creationId xmlns="" xmlns:a16="http://schemas.microsoft.com/office/drawing/2014/main" id="{4CC0263A-27F5-47F7-A72B-8DD4CCF88BE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3" y="1997"/>
                    <a:ext cx="1" cy="0"/>
                  </a:xfrm>
                  <a:custGeom>
                    <a:gdLst>
                      <a:gd name="T0" fmla="*/ 2 w 2"/>
                      <a:gd name="T1" fmla="*/ 0 w 2"/>
                      <a:gd name="T2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6" name="Freeform 1977">
                    <a:extLst>
                      <a:ext uri="{FF2B5EF4-FFF2-40B4-BE49-F238E27FC236}">
                        <a16:creationId xmlns="" xmlns:a16="http://schemas.microsoft.com/office/drawing/2014/main" id="{1C384029-C1AA-4D40-82E9-FCD37CC8D98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81" y="2067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0" y="1"/>
                          <a:pt x="0" y="1"/>
                        </a:cubicBezTo>
                        <a:cubicBezTo>
                          <a:pt x="0" y="1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7" name="Freeform 1978">
                    <a:extLst>
                      <a:ext uri="{FF2B5EF4-FFF2-40B4-BE49-F238E27FC236}">
                        <a16:creationId xmlns="" xmlns:a16="http://schemas.microsoft.com/office/drawing/2014/main" id="{D88EE79C-BC14-4BC6-A352-4F6FB3C1ED1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38" y="2004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8" name="Freeform 1979">
                    <a:extLst>
                      <a:ext uri="{FF2B5EF4-FFF2-40B4-BE49-F238E27FC236}">
                        <a16:creationId xmlns="" xmlns:a16="http://schemas.microsoft.com/office/drawing/2014/main" id="{BF3A08CE-FFD4-49AD-88AD-0BBC1769D9F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79" y="2068"/>
                    <a:ext cx="2" cy="3"/>
                  </a:xfrm>
                  <a:custGeom>
                    <a:gdLst>
                      <a:gd name="T0" fmla="*/ 0 w 2"/>
                      <a:gd name="T1" fmla="*/ 3 h 3"/>
                      <a:gd name="T2" fmla="*/ 0 w 2"/>
                      <a:gd name="T3" fmla="*/ 3 h 3"/>
                      <a:gd name="T4" fmla="*/ 0 w 2"/>
                      <a:gd name="T5" fmla="*/ 3 h 3"/>
                      <a:gd name="T6" fmla="*/ 1 w 2"/>
                      <a:gd name="T7" fmla="*/ 2 h 3"/>
                      <a:gd name="T8" fmla="*/ 2 w 2"/>
                      <a:gd name="T9" fmla="*/ 0 h 3"/>
                      <a:gd name="T10" fmla="*/ 0 w 2"/>
                      <a:gd name="T11" fmla="*/ 3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" h="3">
                        <a:moveTo>
                          <a:pt x="0" y="3"/>
                        </a:move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2" y="1"/>
                          <a:pt x="2" y="1"/>
                          <a:pt x="2" y="0"/>
                        </a:cubicBezTo>
                        <a:cubicBezTo>
                          <a:pt x="2" y="1"/>
                          <a:pt x="1" y="2"/>
                          <a:pt x="0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9" name="Freeform 1980">
                    <a:extLst>
                      <a:ext uri="{FF2B5EF4-FFF2-40B4-BE49-F238E27FC236}">
                        <a16:creationId xmlns="" xmlns:a16="http://schemas.microsoft.com/office/drawing/2014/main" id="{C0C11F81-7982-4BE0-931E-171956F3BF0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2" y="197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0" name="Freeform 1981">
                    <a:extLst>
                      <a:ext uri="{FF2B5EF4-FFF2-40B4-BE49-F238E27FC236}">
                        <a16:creationId xmlns="" xmlns:a16="http://schemas.microsoft.com/office/drawing/2014/main" id="{990A4331-66EB-428E-9041-18BE4892902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8" y="197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1" name="Freeform 1982">
                    <a:extLst>
                      <a:ext uri="{FF2B5EF4-FFF2-40B4-BE49-F238E27FC236}">
                        <a16:creationId xmlns="" xmlns:a16="http://schemas.microsoft.com/office/drawing/2014/main" id="{0D5BFC97-2A19-437B-AA1B-6D5E5111305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5" y="199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2" name="Freeform 1983">
                    <a:extLst>
                      <a:ext uri="{FF2B5EF4-FFF2-40B4-BE49-F238E27FC236}">
                        <a16:creationId xmlns="" xmlns:a16="http://schemas.microsoft.com/office/drawing/2014/main" id="{304C1AE6-04F6-4569-A96E-3841A29C3E5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18" y="1995"/>
                    <a:ext cx="2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3" name="Freeform 1984">
                    <a:extLst>
                      <a:ext uri="{FF2B5EF4-FFF2-40B4-BE49-F238E27FC236}">
                        <a16:creationId xmlns="" xmlns:a16="http://schemas.microsoft.com/office/drawing/2014/main" id="{2C04766B-2CAF-40AF-BEC7-1B2681AA01C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37" y="2003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4" name="Freeform 1985">
                    <a:extLst>
                      <a:ext uri="{FF2B5EF4-FFF2-40B4-BE49-F238E27FC236}">
                        <a16:creationId xmlns="" xmlns:a16="http://schemas.microsoft.com/office/drawing/2014/main" id="{55F80460-EDBE-419E-B216-0BC9B52D1DD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9" y="1976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5" name="Freeform 1986">
                    <a:extLst>
                      <a:ext uri="{FF2B5EF4-FFF2-40B4-BE49-F238E27FC236}">
                        <a16:creationId xmlns="" xmlns:a16="http://schemas.microsoft.com/office/drawing/2014/main" id="{1C043A5E-DC4C-4F9C-A332-F60BBF496B8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7" y="197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6" name="Freeform 1987">
                    <a:extLst>
                      <a:ext uri="{FF2B5EF4-FFF2-40B4-BE49-F238E27FC236}">
                        <a16:creationId xmlns="" xmlns:a16="http://schemas.microsoft.com/office/drawing/2014/main" id="{2962C074-DE67-4EEE-9ED1-AF63F5889CF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5" y="197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7" name="Freeform 1988">
                    <a:extLst>
                      <a:ext uri="{FF2B5EF4-FFF2-40B4-BE49-F238E27FC236}">
                        <a16:creationId xmlns="" xmlns:a16="http://schemas.microsoft.com/office/drawing/2014/main" id="{A992D67D-E529-44EB-AE5B-BF6D10E54C9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81" y="2103"/>
                    <a:ext cx="2" cy="1"/>
                  </a:xfrm>
                  <a:custGeom>
                    <a:gdLst>
                      <a:gd name="T0" fmla="*/ 2 w 2"/>
                      <a:gd name="T1" fmla="*/ 0 h 1"/>
                      <a:gd name="T2" fmla="*/ 0 w 2"/>
                      <a:gd name="T3" fmla="*/ 1 h 1"/>
                      <a:gd name="T4" fmla="*/ 2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0"/>
                        </a:moveTo>
                        <a:cubicBezTo>
                          <a:pt x="2" y="0"/>
                          <a:pt x="1" y="1"/>
                          <a:pt x="0" y="1"/>
                        </a:cubicBezTo>
                        <a:cubicBezTo>
                          <a:pt x="1" y="1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8" name="Freeform 1989">
                    <a:extLst>
                      <a:ext uri="{FF2B5EF4-FFF2-40B4-BE49-F238E27FC236}">
                        <a16:creationId xmlns="" xmlns:a16="http://schemas.microsoft.com/office/drawing/2014/main" id="{3B0D1F9C-C549-4D94-B6FA-4A28B76D494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16" y="2096"/>
                    <a:ext cx="8" cy="2"/>
                  </a:xfrm>
                  <a:custGeom>
                    <a:gdLst>
                      <a:gd name="T0" fmla="*/ 4 w 9"/>
                      <a:gd name="T1" fmla="*/ 0 h 2"/>
                      <a:gd name="T2" fmla="*/ 0 w 9"/>
                      <a:gd name="T3" fmla="*/ 2 h 2"/>
                      <a:gd name="T4" fmla="*/ 4 w 9"/>
                      <a:gd name="T5" fmla="*/ 0 h 2"/>
                      <a:gd name="T6" fmla="*/ 9 w 9"/>
                      <a:gd name="T7" fmla="*/ 0 h 2"/>
                      <a:gd name="T8" fmla="*/ 9 w 9"/>
                      <a:gd name="T9" fmla="*/ 0 h 2"/>
                      <a:gd name="T10" fmla="*/ 4 w 9"/>
                      <a:gd name="T11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9" h="2">
                        <a:moveTo>
                          <a:pt x="4" y="0"/>
                        </a:moveTo>
                        <a:cubicBezTo>
                          <a:pt x="2" y="0"/>
                          <a:pt x="0" y="1"/>
                          <a:pt x="0" y="2"/>
                        </a:cubicBezTo>
                        <a:cubicBezTo>
                          <a:pt x="0" y="1"/>
                          <a:pt x="2" y="0"/>
                          <a:pt x="4" y="0"/>
                        </a:cubicBezTo>
                        <a:cubicBezTo>
                          <a:pt x="6" y="0"/>
                          <a:pt x="7" y="0"/>
                          <a:pt x="9" y="0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7" y="0"/>
                          <a:pt x="6" y="0"/>
                          <a:pt x="4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9" name="Freeform 1990">
                    <a:extLst>
                      <a:ext uri="{FF2B5EF4-FFF2-40B4-BE49-F238E27FC236}">
                        <a16:creationId xmlns="" xmlns:a16="http://schemas.microsoft.com/office/drawing/2014/main" id="{52F14BC9-F709-4C62-B648-1CDC593DB04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9" y="2104"/>
                    <a:ext cx="2" cy="2"/>
                  </a:xfrm>
                  <a:custGeom>
                    <a:gdLst>
                      <a:gd name="T0" fmla="*/ 0 w 2"/>
                      <a:gd name="T1" fmla="*/ 2 h 2"/>
                      <a:gd name="T2" fmla="*/ 0 w 2"/>
                      <a:gd name="T3" fmla="*/ 2 h 2"/>
                      <a:gd name="T4" fmla="*/ 0 w 2"/>
                      <a:gd name="T5" fmla="*/ 2 h 2"/>
                      <a:gd name="T6" fmla="*/ 2 w 2"/>
                      <a:gd name="T7" fmla="*/ 0 h 2"/>
                      <a:gd name="T8" fmla="*/ 0 w 2"/>
                      <a:gd name="T9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2">
                        <a:moveTo>
                          <a:pt x="0" y="2"/>
                        </a:move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1" y="1"/>
                          <a:pt x="2" y="1"/>
                          <a:pt x="2" y="0"/>
                        </a:cubicBezTo>
                        <a:cubicBezTo>
                          <a:pt x="1" y="1"/>
                          <a:pt x="1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0" name="Freeform 1991">
                    <a:extLst>
                      <a:ext uri="{FF2B5EF4-FFF2-40B4-BE49-F238E27FC236}">
                        <a16:creationId xmlns="" xmlns:a16="http://schemas.microsoft.com/office/drawing/2014/main" id="{82C856B3-19C6-4CA4-8680-8684F301E07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4" y="2096"/>
                    <a:ext cx="3" cy="1"/>
                  </a:xfrm>
                  <a:custGeom>
                    <a:gdLst>
                      <a:gd name="T0" fmla="*/ 2 w 3"/>
                      <a:gd name="T1" fmla="*/ 1 h 1"/>
                      <a:gd name="T2" fmla="*/ 0 w 3"/>
                      <a:gd name="T3" fmla="*/ 0 h 1"/>
                      <a:gd name="T4" fmla="*/ 2 w 3"/>
                      <a:gd name="T5" fmla="*/ 1 h 1"/>
                      <a:gd name="T6" fmla="*/ 3 w 3"/>
                      <a:gd name="T7" fmla="*/ 1 h 1"/>
                      <a:gd name="T8" fmla="*/ 2 w 3"/>
                      <a:gd name="T9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1">
                        <a:moveTo>
                          <a:pt x="2" y="1"/>
                        </a:moveTo>
                        <a:cubicBezTo>
                          <a:pt x="1" y="1"/>
                          <a:pt x="0" y="1"/>
                          <a:pt x="0" y="0"/>
                        </a:cubicBez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2" y="1"/>
                          <a:pt x="2" y="1"/>
                          <a:pt x="3" y="1"/>
                        </a:cubicBezTo>
                        <a:lnTo>
                          <a:pt x="2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1" name="Freeform 1992">
                    <a:extLst>
                      <a:ext uri="{FF2B5EF4-FFF2-40B4-BE49-F238E27FC236}">
                        <a16:creationId xmlns="" xmlns:a16="http://schemas.microsoft.com/office/drawing/2014/main" id="{90CB0796-EE49-461D-94BE-5988294D32D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83" y="2096"/>
                    <a:ext cx="8" cy="7"/>
                  </a:xfrm>
                  <a:custGeom>
                    <a:gdLst>
                      <a:gd name="T0" fmla="*/ 0 w 8"/>
                      <a:gd name="T1" fmla="*/ 7 h 7"/>
                      <a:gd name="T2" fmla="*/ 4 w 8"/>
                      <a:gd name="T3" fmla="*/ 3 h 7"/>
                      <a:gd name="T4" fmla="*/ 8 w 8"/>
                      <a:gd name="T5" fmla="*/ 0 h 7"/>
                      <a:gd name="T6" fmla="*/ 4 w 8"/>
                      <a:gd name="T7" fmla="*/ 3 h 7"/>
                      <a:gd name="T8" fmla="*/ 0 w 8"/>
                      <a:gd name="T9" fmla="*/ 7 h 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7">
                        <a:moveTo>
                          <a:pt x="0" y="7"/>
                        </a:moveTo>
                        <a:cubicBezTo>
                          <a:pt x="2" y="6"/>
                          <a:pt x="3" y="4"/>
                          <a:pt x="4" y="3"/>
                        </a:cubicBezTo>
                        <a:cubicBezTo>
                          <a:pt x="6" y="1"/>
                          <a:pt x="7" y="0"/>
                          <a:pt x="8" y="0"/>
                        </a:cubicBezTo>
                        <a:cubicBezTo>
                          <a:pt x="7" y="0"/>
                          <a:pt x="6" y="1"/>
                          <a:pt x="4" y="3"/>
                        </a:cubicBezTo>
                        <a:cubicBezTo>
                          <a:pt x="3" y="4"/>
                          <a:pt x="2" y="5"/>
                          <a:pt x="0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2" name="Freeform 1993">
                    <a:extLst>
                      <a:ext uri="{FF2B5EF4-FFF2-40B4-BE49-F238E27FC236}">
                        <a16:creationId xmlns="" xmlns:a16="http://schemas.microsoft.com/office/drawing/2014/main" id="{3A7C3321-7AD6-4067-924E-6183B26F867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6" y="210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3" name="Freeform 1994">
                    <a:extLst>
                      <a:ext uri="{FF2B5EF4-FFF2-40B4-BE49-F238E27FC236}">
                        <a16:creationId xmlns="" xmlns:a16="http://schemas.microsoft.com/office/drawing/2014/main" id="{6277F370-2398-4598-AB18-122BEADE56F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6" y="2106"/>
                    <a:ext cx="3" cy="1"/>
                  </a:xfrm>
                  <a:custGeom>
                    <a:gdLst>
                      <a:gd name="T0" fmla="*/ 0 w 4"/>
                      <a:gd name="T1" fmla="*/ 2 h 2"/>
                      <a:gd name="T2" fmla="*/ 0 w 4"/>
                      <a:gd name="T3" fmla="*/ 2 h 2"/>
                      <a:gd name="T4" fmla="*/ 3 w 4"/>
                      <a:gd name="T5" fmla="*/ 0 h 2"/>
                      <a:gd name="T6" fmla="*/ 4 w 4"/>
                      <a:gd name="T7" fmla="*/ 0 h 2"/>
                      <a:gd name="T8" fmla="*/ 0 w 4"/>
                      <a:gd name="T9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2">
                        <a:moveTo>
                          <a:pt x="0" y="2"/>
                        </a:move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1" y="2"/>
                          <a:pt x="2" y="1"/>
                          <a:pt x="3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2" y="1"/>
                          <a:pt x="1" y="2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4" name="Freeform 1995">
                    <a:extLst>
                      <a:ext uri="{FF2B5EF4-FFF2-40B4-BE49-F238E27FC236}">
                        <a16:creationId xmlns="" xmlns:a16="http://schemas.microsoft.com/office/drawing/2014/main" id="{76905C6E-0070-479F-AA5F-478B5B7B739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6" y="2047"/>
                    <a:ext cx="4" cy="5"/>
                  </a:xfrm>
                  <a:custGeom>
                    <a:gdLst>
                      <a:gd name="T0" fmla="*/ 0 w 4"/>
                      <a:gd name="T1" fmla="*/ 1 h 5"/>
                      <a:gd name="T2" fmla="*/ 0 w 4"/>
                      <a:gd name="T3" fmla="*/ 0 h 5"/>
                      <a:gd name="T4" fmla="*/ 0 w 4"/>
                      <a:gd name="T5" fmla="*/ 0 h 5"/>
                      <a:gd name="T6" fmla="*/ 0 w 4"/>
                      <a:gd name="T7" fmla="*/ 1 h 5"/>
                      <a:gd name="T8" fmla="*/ 4 w 4"/>
                      <a:gd name="T9" fmla="*/ 5 h 5"/>
                      <a:gd name="T10" fmla="*/ 0 w 4"/>
                      <a:gd name="T11" fmla="*/ 1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" h="5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1" y="2"/>
                          <a:pt x="2" y="3"/>
                          <a:pt x="4" y="5"/>
                        </a:cubicBezTo>
                        <a:cubicBezTo>
                          <a:pt x="2" y="3"/>
                          <a:pt x="1" y="2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5" name="Freeform 1996">
                    <a:extLst>
                      <a:ext uri="{FF2B5EF4-FFF2-40B4-BE49-F238E27FC236}">
                        <a16:creationId xmlns="" xmlns:a16="http://schemas.microsoft.com/office/drawing/2014/main" id="{653A7AD4-6355-46B7-A839-1DABB581148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5" y="2107"/>
                    <a:ext cx="0" cy="2"/>
                  </a:xfrm>
                  <a:custGeom>
                    <a:gdLst>
                      <a:gd name="T0" fmla="*/ 0 h 2"/>
                      <a:gd name="T1" fmla="*/ 0 h 2"/>
                      <a:gd name="T2" fmla="*/ 2 h 2"/>
                      <a:gd name="T3" fmla="*/ 2 h 2"/>
                      <a:gd name="T4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6" name="Freeform 1997">
                    <a:extLst>
                      <a:ext uri="{FF2B5EF4-FFF2-40B4-BE49-F238E27FC236}">
                        <a16:creationId xmlns="" xmlns:a16="http://schemas.microsoft.com/office/drawing/2014/main" id="{9F77AAA7-7794-49E8-B104-477AA6445EF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9" y="2106"/>
                    <a:ext cx="0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  <a:gd name="T3" fmla="*/ 1 w 1"/>
                      <a:gd name="T4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  <a:cxn ang="0">
                        <a:pos x="T4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7" name="Freeform 1998">
                    <a:extLst>
                      <a:ext uri="{FF2B5EF4-FFF2-40B4-BE49-F238E27FC236}">
                        <a16:creationId xmlns="" xmlns:a16="http://schemas.microsoft.com/office/drawing/2014/main" id="{D3D4A5EF-B537-4C2C-A1F5-342698605DA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32" y="208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8" name="Freeform 1999">
                    <a:extLst>
                      <a:ext uri="{FF2B5EF4-FFF2-40B4-BE49-F238E27FC236}">
                        <a16:creationId xmlns="" xmlns:a16="http://schemas.microsoft.com/office/drawing/2014/main" id="{E5D7E41D-E4CA-47F5-BF4E-503EA05C4D8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30" y="2096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9" name="Freeform 2000">
                    <a:extLst>
                      <a:ext uri="{FF2B5EF4-FFF2-40B4-BE49-F238E27FC236}">
                        <a16:creationId xmlns="" xmlns:a16="http://schemas.microsoft.com/office/drawing/2014/main" id="{B21347C4-CC35-408F-9D8D-FA17A6061C2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30" y="209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00" name="Freeform 2001">
                    <a:extLst>
                      <a:ext uri="{FF2B5EF4-FFF2-40B4-BE49-F238E27FC236}">
                        <a16:creationId xmlns="" xmlns:a16="http://schemas.microsoft.com/office/drawing/2014/main" id="{249B83DB-100E-45D3-942D-3D9C9E1B3DC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31" y="209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01" name="Freeform 2002">
                    <a:extLst>
                      <a:ext uri="{FF2B5EF4-FFF2-40B4-BE49-F238E27FC236}">
                        <a16:creationId xmlns="" xmlns:a16="http://schemas.microsoft.com/office/drawing/2014/main" id="{605F1EC4-2FDC-4093-B4CF-94BEB2B4B44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4" y="209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02" name="Freeform 2003">
                    <a:extLst>
                      <a:ext uri="{FF2B5EF4-FFF2-40B4-BE49-F238E27FC236}">
                        <a16:creationId xmlns="" xmlns:a16="http://schemas.microsoft.com/office/drawing/2014/main" id="{9FB36AC1-A9A9-42A6-95D2-8E0BB7B95F7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79" y="207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03" name="Freeform 2004">
                    <a:extLst>
                      <a:ext uri="{FF2B5EF4-FFF2-40B4-BE49-F238E27FC236}">
                        <a16:creationId xmlns="" xmlns:a16="http://schemas.microsoft.com/office/drawing/2014/main" id="{0FC170BA-8B72-40FF-9C4F-26883FDB9D7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79" y="207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04" name="Freeform 2005">
                    <a:extLst>
                      <a:ext uri="{FF2B5EF4-FFF2-40B4-BE49-F238E27FC236}">
                        <a16:creationId xmlns="" xmlns:a16="http://schemas.microsoft.com/office/drawing/2014/main" id="{F667F5B2-1DF9-41B8-918D-D79DD6A5947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4" y="2096"/>
                    <a:ext cx="2" cy="1"/>
                  </a:xfrm>
                  <a:custGeom>
                    <a:gdLst>
                      <a:gd name="T0" fmla="*/ 2 w 2"/>
                      <a:gd name="T1" fmla="*/ 1 h 1"/>
                      <a:gd name="T2" fmla="*/ 0 w 2"/>
                      <a:gd name="T3" fmla="*/ 0 h 1"/>
                      <a:gd name="T4" fmla="*/ 0 w 2"/>
                      <a:gd name="T5" fmla="*/ 0 h 1"/>
                      <a:gd name="T6" fmla="*/ 0 w 2"/>
                      <a:gd name="T7" fmla="*/ 0 h 1"/>
                      <a:gd name="T8" fmla="*/ 2 w 2"/>
                      <a:gd name="T9" fmla="*/ 1 h 1"/>
                      <a:gd name="T10" fmla="*/ 2 w 2"/>
                      <a:gd name="T11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" h="1">
                        <a:moveTo>
                          <a:pt x="2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1" y="1"/>
                          <a:pt x="2" y="1"/>
                        </a:cubicBezTo>
                        <a:cubicBezTo>
                          <a:pt x="2" y="1"/>
                          <a:pt x="2" y="1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05" name="Freeform 2006">
                    <a:extLst>
                      <a:ext uri="{FF2B5EF4-FFF2-40B4-BE49-F238E27FC236}">
                        <a16:creationId xmlns="" xmlns:a16="http://schemas.microsoft.com/office/drawing/2014/main" id="{C2572B99-386B-4E5F-9B12-39C404ADE5A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28" y="1859"/>
                    <a:ext cx="134" cy="197"/>
                  </a:xfrm>
                  <a:custGeom>
                    <a:gdLst>
                      <a:gd name="T0" fmla="*/ 130 w 140"/>
                      <a:gd name="T1" fmla="*/ 196 h 206"/>
                      <a:gd name="T2" fmla="*/ 130 w 140"/>
                      <a:gd name="T3" fmla="*/ 193 h 206"/>
                      <a:gd name="T4" fmla="*/ 132 w 140"/>
                      <a:gd name="T5" fmla="*/ 192 h 206"/>
                      <a:gd name="T6" fmla="*/ 136 w 140"/>
                      <a:gd name="T7" fmla="*/ 184 h 206"/>
                      <a:gd name="T8" fmla="*/ 136 w 140"/>
                      <a:gd name="T9" fmla="*/ 171 h 206"/>
                      <a:gd name="T10" fmla="*/ 138 w 140"/>
                      <a:gd name="T11" fmla="*/ 158 h 206"/>
                      <a:gd name="T12" fmla="*/ 137 w 140"/>
                      <a:gd name="T13" fmla="*/ 142 h 206"/>
                      <a:gd name="T14" fmla="*/ 137 w 140"/>
                      <a:gd name="T15" fmla="*/ 132 h 206"/>
                      <a:gd name="T16" fmla="*/ 133 w 140"/>
                      <a:gd name="T17" fmla="*/ 124 h 206"/>
                      <a:gd name="T18" fmla="*/ 126 w 140"/>
                      <a:gd name="T19" fmla="*/ 124 h 206"/>
                      <a:gd name="T20" fmla="*/ 124 w 140"/>
                      <a:gd name="T21" fmla="*/ 124 h 206"/>
                      <a:gd name="T22" fmla="*/ 120 w 140"/>
                      <a:gd name="T23" fmla="*/ 124 h 206"/>
                      <a:gd name="T24" fmla="*/ 117 w 140"/>
                      <a:gd name="T25" fmla="*/ 110 h 206"/>
                      <a:gd name="T26" fmla="*/ 103 w 140"/>
                      <a:gd name="T27" fmla="*/ 113 h 206"/>
                      <a:gd name="T28" fmla="*/ 91 w 140"/>
                      <a:gd name="T29" fmla="*/ 104 h 206"/>
                      <a:gd name="T30" fmla="*/ 85 w 140"/>
                      <a:gd name="T31" fmla="*/ 91 h 206"/>
                      <a:gd name="T32" fmla="*/ 82 w 140"/>
                      <a:gd name="T33" fmla="*/ 81 h 206"/>
                      <a:gd name="T34" fmla="*/ 84 w 140"/>
                      <a:gd name="T35" fmla="*/ 72 h 206"/>
                      <a:gd name="T36" fmla="*/ 89 w 140"/>
                      <a:gd name="T37" fmla="*/ 68 h 206"/>
                      <a:gd name="T38" fmla="*/ 98 w 140"/>
                      <a:gd name="T39" fmla="*/ 51 h 206"/>
                      <a:gd name="T40" fmla="*/ 117 w 140"/>
                      <a:gd name="T41" fmla="*/ 43 h 206"/>
                      <a:gd name="T42" fmla="*/ 120 w 140"/>
                      <a:gd name="T43" fmla="*/ 42 h 206"/>
                      <a:gd name="T44" fmla="*/ 119 w 140"/>
                      <a:gd name="T45" fmla="*/ 41 h 206"/>
                      <a:gd name="T46" fmla="*/ 125 w 140"/>
                      <a:gd name="T47" fmla="*/ 29 h 206"/>
                      <a:gd name="T48" fmla="*/ 110 w 140"/>
                      <a:gd name="T49" fmla="*/ 25 h 206"/>
                      <a:gd name="T50" fmla="*/ 95 w 140"/>
                      <a:gd name="T51" fmla="*/ 27 h 206"/>
                      <a:gd name="T52" fmla="*/ 87 w 140"/>
                      <a:gd name="T53" fmla="*/ 20 h 206"/>
                      <a:gd name="T54" fmla="*/ 79 w 140"/>
                      <a:gd name="T55" fmla="*/ 10 h 206"/>
                      <a:gd name="T56" fmla="*/ 70 w 140"/>
                      <a:gd name="T57" fmla="*/ 0 h 206"/>
                      <a:gd name="T58" fmla="*/ 67 w 140"/>
                      <a:gd name="T59" fmla="*/ 1 h 206"/>
                      <a:gd name="T60" fmla="*/ 68 w 140"/>
                      <a:gd name="T61" fmla="*/ 2 h 206"/>
                      <a:gd name="T62" fmla="*/ 69 w 140"/>
                      <a:gd name="T63" fmla="*/ 5 h 206"/>
                      <a:gd name="T64" fmla="*/ 66 w 140"/>
                      <a:gd name="T65" fmla="*/ 10 h 206"/>
                      <a:gd name="T66" fmla="*/ 61 w 140"/>
                      <a:gd name="T67" fmla="*/ 20 h 206"/>
                      <a:gd name="T68" fmla="*/ 31 w 140"/>
                      <a:gd name="T69" fmla="*/ 44 h 206"/>
                      <a:gd name="T70" fmla="*/ 18 w 140"/>
                      <a:gd name="T71" fmla="*/ 50 h 206"/>
                      <a:gd name="T72" fmla="*/ 13 w 140"/>
                      <a:gd name="T73" fmla="*/ 50 h 206"/>
                      <a:gd name="T74" fmla="*/ 9 w 140"/>
                      <a:gd name="T75" fmla="*/ 40 h 206"/>
                      <a:gd name="T76" fmla="*/ 9 w 140"/>
                      <a:gd name="T77" fmla="*/ 39 h 206"/>
                      <a:gd name="T78" fmla="*/ 8 w 140"/>
                      <a:gd name="T79" fmla="*/ 38 h 206"/>
                      <a:gd name="T80" fmla="*/ 4 w 140"/>
                      <a:gd name="T81" fmla="*/ 56 h 206"/>
                      <a:gd name="T82" fmla="*/ 2 w 140"/>
                      <a:gd name="T83" fmla="*/ 64 h 206"/>
                      <a:gd name="T84" fmla="*/ 13 w 140"/>
                      <a:gd name="T85" fmla="*/ 72 h 206"/>
                      <a:gd name="T86" fmla="*/ 30 w 140"/>
                      <a:gd name="T87" fmla="*/ 98 h 206"/>
                      <a:gd name="T88" fmla="*/ 57 w 140"/>
                      <a:gd name="T89" fmla="*/ 155 h 206"/>
                      <a:gd name="T90" fmla="*/ 79 w 140"/>
                      <a:gd name="T91" fmla="*/ 175 h 206"/>
                      <a:gd name="T92" fmla="*/ 125 w 140"/>
                      <a:gd name="T93" fmla="*/ 205 h 206"/>
                      <a:gd name="T94" fmla="*/ 129 w 140"/>
                      <a:gd name="T95" fmla="*/ 200 h 20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140" h="206">
                        <a:moveTo>
                          <a:pt x="130" y="197"/>
                        </a:moveTo>
                        <a:cubicBezTo>
                          <a:pt x="130" y="197"/>
                          <a:pt x="130" y="196"/>
                          <a:pt x="130" y="196"/>
                        </a:cubicBezTo>
                        <a:cubicBezTo>
                          <a:pt x="130" y="196"/>
                          <a:pt x="130" y="196"/>
                          <a:pt x="130" y="196"/>
                        </a:cubicBezTo>
                        <a:cubicBezTo>
                          <a:pt x="130" y="195"/>
                          <a:pt x="130" y="195"/>
                          <a:pt x="130" y="194"/>
                        </a:cubicBezTo>
                        <a:cubicBezTo>
                          <a:pt x="130" y="194"/>
                          <a:pt x="130" y="194"/>
                          <a:pt x="130" y="194"/>
                        </a:cubicBezTo>
                        <a:cubicBezTo>
                          <a:pt x="130" y="194"/>
                          <a:pt x="130" y="193"/>
                          <a:pt x="130" y="193"/>
                        </a:cubicBezTo>
                        <a:cubicBezTo>
                          <a:pt x="130" y="193"/>
                          <a:pt x="131" y="193"/>
                          <a:pt x="131" y="193"/>
                        </a:cubicBezTo>
                        <a:cubicBezTo>
                          <a:pt x="131" y="192"/>
                          <a:pt x="131" y="192"/>
                          <a:pt x="132" y="192"/>
                        </a:cubicBezTo>
                        <a:cubicBezTo>
                          <a:pt x="132" y="192"/>
                          <a:pt x="132" y="192"/>
                          <a:pt x="132" y="192"/>
                        </a:cubicBezTo>
                        <a:cubicBezTo>
                          <a:pt x="133" y="191"/>
                          <a:pt x="135" y="189"/>
                          <a:pt x="136" y="187"/>
                        </a:cubicBezTo>
                        <a:cubicBezTo>
                          <a:pt x="136" y="186"/>
                          <a:pt x="137" y="185"/>
                          <a:pt x="137" y="184"/>
                        </a:cubicBezTo>
                        <a:cubicBezTo>
                          <a:pt x="137" y="184"/>
                          <a:pt x="136" y="184"/>
                          <a:pt x="136" y="184"/>
                        </a:cubicBezTo>
                        <a:cubicBezTo>
                          <a:pt x="134" y="183"/>
                          <a:pt x="132" y="182"/>
                          <a:pt x="132" y="179"/>
                        </a:cubicBezTo>
                        <a:cubicBezTo>
                          <a:pt x="132" y="177"/>
                          <a:pt x="133" y="175"/>
                          <a:pt x="134" y="174"/>
                        </a:cubicBezTo>
                        <a:cubicBezTo>
                          <a:pt x="135" y="173"/>
                          <a:pt x="135" y="171"/>
                          <a:pt x="136" y="171"/>
                        </a:cubicBezTo>
                        <a:cubicBezTo>
                          <a:pt x="134" y="169"/>
                          <a:pt x="135" y="166"/>
                          <a:pt x="136" y="163"/>
                        </a:cubicBezTo>
                        <a:cubicBezTo>
                          <a:pt x="137" y="162"/>
                          <a:pt x="138" y="161"/>
                          <a:pt x="138" y="160"/>
                        </a:cubicBezTo>
                        <a:cubicBezTo>
                          <a:pt x="138" y="158"/>
                          <a:pt x="138" y="158"/>
                          <a:pt x="138" y="158"/>
                        </a:cubicBezTo>
                        <a:cubicBezTo>
                          <a:pt x="137" y="152"/>
                          <a:pt x="136" y="149"/>
                          <a:pt x="136" y="146"/>
                        </a:cubicBezTo>
                        <a:cubicBezTo>
                          <a:pt x="136" y="145"/>
                          <a:pt x="136" y="144"/>
                          <a:pt x="137" y="144"/>
                        </a:cubicBezTo>
                        <a:cubicBezTo>
                          <a:pt x="137" y="143"/>
                          <a:pt x="137" y="143"/>
                          <a:pt x="137" y="142"/>
                        </a:cubicBezTo>
                        <a:cubicBezTo>
                          <a:pt x="138" y="142"/>
                          <a:pt x="138" y="142"/>
                          <a:pt x="139" y="141"/>
                        </a:cubicBezTo>
                        <a:cubicBezTo>
                          <a:pt x="140" y="140"/>
                          <a:pt x="140" y="140"/>
                          <a:pt x="140" y="139"/>
                        </a:cubicBezTo>
                        <a:cubicBezTo>
                          <a:pt x="139" y="137"/>
                          <a:pt x="138" y="135"/>
                          <a:pt x="137" y="132"/>
                        </a:cubicBezTo>
                        <a:cubicBezTo>
                          <a:pt x="136" y="131"/>
                          <a:pt x="135" y="130"/>
                          <a:pt x="135" y="129"/>
                        </a:cubicBezTo>
                        <a:cubicBezTo>
                          <a:pt x="135" y="128"/>
                          <a:pt x="135" y="128"/>
                          <a:pt x="134" y="128"/>
                        </a:cubicBezTo>
                        <a:cubicBezTo>
                          <a:pt x="134" y="127"/>
                          <a:pt x="133" y="125"/>
                          <a:pt x="133" y="124"/>
                        </a:cubicBezTo>
                        <a:cubicBezTo>
                          <a:pt x="133" y="124"/>
                          <a:pt x="133" y="124"/>
                          <a:pt x="133" y="124"/>
                        </a:cubicBezTo>
                        <a:cubicBezTo>
                          <a:pt x="131" y="124"/>
                          <a:pt x="129" y="124"/>
                          <a:pt x="127" y="124"/>
                        </a:cubicBezTo>
                        <a:cubicBezTo>
                          <a:pt x="127" y="124"/>
                          <a:pt x="126" y="124"/>
                          <a:pt x="126" y="124"/>
                        </a:cubicBezTo>
                        <a:cubicBezTo>
                          <a:pt x="126" y="124"/>
                          <a:pt x="126" y="124"/>
                          <a:pt x="125" y="124"/>
                        </a:cubicBezTo>
                        <a:cubicBezTo>
                          <a:pt x="125" y="124"/>
                          <a:pt x="124" y="124"/>
                          <a:pt x="124" y="124"/>
                        </a:cubicBezTo>
                        <a:cubicBezTo>
                          <a:pt x="124" y="124"/>
                          <a:pt x="124" y="124"/>
                          <a:pt x="124" y="124"/>
                        </a:cubicBezTo>
                        <a:cubicBezTo>
                          <a:pt x="124" y="125"/>
                          <a:pt x="123" y="125"/>
                          <a:pt x="123" y="125"/>
                        </a:cubicBezTo>
                        <a:cubicBezTo>
                          <a:pt x="123" y="125"/>
                          <a:pt x="123" y="125"/>
                          <a:pt x="123" y="125"/>
                        </a:cubicBezTo>
                        <a:cubicBezTo>
                          <a:pt x="122" y="125"/>
                          <a:pt x="121" y="124"/>
                          <a:pt x="120" y="124"/>
                        </a:cubicBezTo>
                        <a:cubicBezTo>
                          <a:pt x="118" y="122"/>
                          <a:pt x="118" y="117"/>
                          <a:pt x="118" y="110"/>
                        </a:cubicBezTo>
                        <a:cubicBezTo>
                          <a:pt x="118" y="109"/>
                          <a:pt x="118" y="109"/>
                          <a:pt x="118" y="108"/>
                        </a:cubicBezTo>
                        <a:cubicBezTo>
                          <a:pt x="118" y="108"/>
                          <a:pt x="118" y="109"/>
                          <a:pt x="117" y="110"/>
                        </a:cubicBezTo>
                        <a:cubicBezTo>
                          <a:pt x="116" y="113"/>
                          <a:pt x="112" y="113"/>
                          <a:pt x="111" y="113"/>
                        </a:cubicBezTo>
                        <a:cubicBezTo>
                          <a:pt x="109" y="113"/>
                          <a:pt x="108" y="113"/>
                          <a:pt x="107" y="113"/>
                        </a:cubicBezTo>
                        <a:cubicBezTo>
                          <a:pt x="106" y="113"/>
                          <a:pt x="105" y="113"/>
                          <a:pt x="103" y="113"/>
                        </a:cubicBezTo>
                        <a:cubicBezTo>
                          <a:pt x="99" y="113"/>
                          <a:pt x="98" y="109"/>
                          <a:pt x="98" y="107"/>
                        </a:cubicBezTo>
                        <a:cubicBezTo>
                          <a:pt x="98" y="107"/>
                          <a:pt x="97" y="107"/>
                          <a:pt x="97" y="106"/>
                        </a:cubicBezTo>
                        <a:cubicBezTo>
                          <a:pt x="95" y="106"/>
                          <a:pt x="92" y="106"/>
                          <a:pt x="91" y="104"/>
                        </a:cubicBezTo>
                        <a:cubicBezTo>
                          <a:pt x="90" y="103"/>
                          <a:pt x="90" y="102"/>
                          <a:pt x="90" y="100"/>
                        </a:cubicBezTo>
                        <a:cubicBezTo>
                          <a:pt x="90" y="98"/>
                          <a:pt x="89" y="96"/>
                          <a:pt x="87" y="94"/>
                        </a:cubicBezTo>
                        <a:cubicBezTo>
                          <a:pt x="87" y="93"/>
                          <a:pt x="86" y="92"/>
                          <a:pt x="85" y="91"/>
                        </a:cubicBezTo>
                        <a:cubicBezTo>
                          <a:pt x="85" y="90"/>
                          <a:pt x="85" y="90"/>
                          <a:pt x="85" y="90"/>
                        </a:cubicBezTo>
                        <a:cubicBezTo>
                          <a:pt x="83" y="88"/>
                          <a:pt x="81" y="85"/>
                          <a:pt x="81" y="82"/>
                        </a:cubicBezTo>
                        <a:cubicBezTo>
                          <a:pt x="81" y="81"/>
                          <a:pt x="82" y="81"/>
                          <a:pt x="82" y="81"/>
                        </a:cubicBezTo>
                        <a:cubicBezTo>
                          <a:pt x="82" y="80"/>
                          <a:pt x="82" y="80"/>
                          <a:pt x="83" y="79"/>
                        </a:cubicBezTo>
                        <a:cubicBezTo>
                          <a:pt x="83" y="79"/>
                          <a:pt x="83" y="79"/>
                          <a:pt x="83" y="78"/>
                        </a:cubicBezTo>
                        <a:cubicBezTo>
                          <a:pt x="82" y="76"/>
                          <a:pt x="82" y="74"/>
                          <a:pt x="84" y="72"/>
                        </a:cubicBezTo>
                        <a:cubicBezTo>
                          <a:pt x="86" y="71"/>
                          <a:pt x="87" y="70"/>
                          <a:pt x="88" y="69"/>
                        </a:cubicBezTo>
                        <a:cubicBezTo>
                          <a:pt x="88" y="69"/>
                          <a:pt x="89" y="69"/>
                          <a:pt x="89" y="69"/>
                        </a:cubicBezTo>
                        <a:cubicBezTo>
                          <a:pt x="89" y="69"/>
                          <a:pt x="89" y="68"/>
                          <a:pt x="89" y="68"/>
                        </a:cubicBezTo>
                        <a:cubicBezTo>
                          <a:pt x="88" y="65"/>
                          <a:pt x="89" y="62"/>
                          <a:pt x="91" y="61"/>
                        </a:cubicBezTo>
                        <a:cubicBezTo>
                          <a:pt x="92" y="59"/>
                          <a:pt x="92" y="58"/>
                          <a:pt x="92" y="56"/>
                        </a:cubicBezTo>
                        <a:cubicBezTo>
                          <a:pt x="93" y="53"/>
                          <a:pt x="96" y="52"/>
                          <a:pt x="98" y="51"/>
                        </a:cubicBezTo>
                        <a:cubicBezTo>
                          <a:pt x="100" y="50"/>
                          <a:pt x="102" y="50"/>
                          <a:pt x="103" y="48"/>
                        </a:cubicBezTo>
                        <a:cubicBezTo>
                          <a:pt x="106" y="46"/>
                          <a:pt x="109" y="46"/>
                          <a:pt x="111" y="45"/>
                        </a:cubicBezTo>
                        <a:cubicBezTo>
                          <a:pt x="113" y="45"/>
                          <a:pt x="115" y="45"/>
                          <a:pt x="117" y="43"/>
                        </a:cubicBezTo>
                        <a:cubicBezTo>
                          <a:pt x="117" y="43"/>
                          <a:pt x="118" y="43"/>
                          <a:pt x="118" y="42"/>
                        </a:cubicBezTo>
                        <a:cubicBezTo>
                          <a:pt x="118" y="42"/>
                          <a:pt x="119" y="42"/>
                          <a:pt x="119" y="42"/>
                        </a:cubicBezTo>
                        <a:cubicBezTo>
                          <a:pt x="119" y="42"/>
                          <a:pt x="119" y="42"/>
                          <a:pt x="120" y="42"/>
                        </a:cubicBezTo>
                        <a:cubicBezTo>
                          <a:pt x="120" y="42"/>
                          <a:pt x="120" y="42"/>
                          <a:pt x="120" y="42"/>
                        </a:cubicBezTo>
                        <a:cubicBezTo>
                          <a:pt x="120" y="41"/>
                          <a:pt x="120" y="41"/>
                          <a:pt x="120" y="41"/>
                        </a:cubicBezTo>
                        <a:cubicBezTo>
                          <a:pt x="120" y="41"/>
                          <a:pt x="119" y="41"/>
                          <a:pt x="119" y="41"/>
                        </a:cubicBezTo>
                        <a:cubicBezTo>
                          <a:pt x="119" y="41"/>
                          <a:pt x="119" y="40"/>
                          <a:pt x="119" y="40"/>
                        </a:cubicBezTo>
                        <a:cubicBezTo>
                          <a:pt x="117" y="37"/>
                          <a:pt x="120" y="34"/>
                          <a:pt x="122" y="31"/>
                        </a:cubicBezTo>
                        <a:cubicBezTo>
                          <a:pt x="123" y="30"/>
                          <a:pt x="124" y="29"/>
                          <a:pt x="125" y="29"/>
                        </a:cubicBezTo>
                        <a:cubicBezTo>
                          <a:pt x="124" y="29"/>
                          <a:pt x="124" y="27"/>
                          <a:pt x="117" y="25"/>
                        </a:cubicBezTo>
                        <a:cubicBezTo>
                          <a:pt x="117" y="25"/>
                          <a:pt x="116" y="25"/>
                          <a:pt x="115" y="25"/>
                        </a:cubicBezTo>
                        <a:cubicBezTo>
                          <a:pt x="113" y="26"/>
                          <a:pt x="111" y="26"/>
                          <a:pt x="110" y="25"/>
                        </a:cubicBezTo>
                        <a:cubicBezTo>
                          <a:pt x="109" y="24"/>
                          <a:pt x="106" y="25"/>
                          <a:pt x="105" y="26"/>
                        </a:cubicBezTo>
                        <a:cubicBezTo>
                          <a:pt x="103" y="27"/>
                          <a:pt x="98" y="27"/>
                          <a:pt x="98" y="27"/>
                        </a:cubicBezTo>
                        <a:cubicBezTo>
                          <a:pt x="97" y="27"/>
                          <a:pt x="96" y="27"/>
                          <a:pt x="95" y="27"/>
                        </a:cubicBezTo>
                        <a:cubicBezTo>
                          <a:pt x="93" y="27"/>
                          <a:pt x="91" y="26"/>
                          <a:pt x="90" y="25"/>
                        </a:cubicBezTo>
                        <a:cubicBezTo>
                          <a:pt x="89" y="24"/>
                          <a:pt x="89" y="23"/>
                          <a:pt x="89" y="22"/>
                        </a:cubicBezTo>
                        <a:cubicBezTo>
                          <a:pt x="89" y="21"/>
                          <a:pt x="89" y="21"/>
                          <a:pt x="87" y="20"/>
                        </a:cubicBezTo>
                        <a:cubicBezTo>
                          <a:pt x="86" y="19"/>
                          <a:pt x="84" y="17"/>
                          <a:pt x="85" y="15"/>
                        </a:cubicBezTo>
                        <a:cubicBezTo>
                          <a:pt x="85" y="15"/>
                          <a:pt x="85" y="14"/>
                          <a:pt x="84" y="13"/>
                        </a:cubicBezTo>
                        <a:cubicBezTo>
                          <a:pt x="83" y="11"/>
                          <a:pt x="81" y="10"/>
                          <a:pt x="79" y="10"/>
                        </a:cubicBezTo>
                        <a:cubicBezTo>
                          <a:pt x="76" y="10"/>
                          <a:pt x="75" y="7"/>
                          <a:pt x="74" y="4"/>
                        </a:cubicBezTo>
                        <a:cubicBezTo>
                          <a:pt x="73" y="3"/>
                          <a:pt x="73" y="1"/>
                          <a:pt x="72" y="1"/>
                        </a:cubicBezTo>
                        <a:cubicBezTo>
                          <a:pt x="72" y="1"/>
                          <a:pt x="71" y="0"/>
                          <a:pt x="70" y="0"/>
                        </a:cubicBezTo>
                        <a:cubicBezTo>
                          <a:pt x="70" y="0"/>
                          <a:pt x="69" y="0"/>
                          <a:pt x="69" y="0"/>
                        </a:cubicBezTo>
                        <a:cubicBezTo>
                          <a:pt x="69" y="0"/>
                          <a:pt x="69" y="0"/>
                          <a:pt x="68" y="0"/>
                        </a:cubicBezTo>
                        <a:cubicBezTo>
                          <a:pt x="68" y="0"/>
                          <a:pt x="68" y="0"/>
                          <a:pt x="67" y="1"/>
                        </a:cubicBezTo>
                        <a:cubicBezTo>
                          <a:pt x="67" y="1"/>
                          <a:pt x="67" y="1"/>
                          <a:pt x="67" y="1"/>
                        </a:cubicBezTo>
                        <a:cubicBezTo>
                          <a:pt x="67" y="1"/>
                          <a:pt x="68" y="1"/>
                          <a:pt x="68" y="1"/>
                        </a:cubicBezTo>
                        <a:cubicBezTo>
                          <a:pt x="68" y="2"/>
                          <a:pt x="68" y="2"/>
                          <a:pt x="68" y="2"/>
                        </a:cubicBezTo>
                        <a:cubicBezTo>
                          <a:pt x="68" y="2"/>
                          <a:pt x="69" y="3"/>
                          <a:pt x="69" y="3"/>
                        </a:cubicBezTo>
                        <a:cubicBezTo>
                          <a:pt x="69" y="4"/>
                          <a:pt x="69" y="4"/>
                          <a:pt x="69" y="4"/>
                        </a:cubicBezTo>
                        <a:cubicBezTo>
                          <a:pt x="69" y="4"/>
                          <a:pt x="69" y="5"/>
                          <a:pt x="69" y="5"/>
                        </a:cubicBezTo>
                        <a:cubicBezTo>
                          <a:pt x="69" y="5"/>
                          <a:pt x="69" y="5"/>
                          <a:pt x="69" y="5"/>
                        </a:cubicBezTo>
                        <a:cubicBezTo>
                          <a:pt x="69" y="7"/>
                          <a:pt x="68" y="8"/>
                          <a:pt x="67" y="9"/>
                        </a:cubicBezTo>
                        <a:cubicBezTo>
                          <a:pt x="67" y="9"/>
                          <a:pt x="66" y="9"/>
                          <a:pt x="66" y="10"/>
                        </a:cubicBezTo>
                        <a:cubicBezTo>
                          <a:pt x="66" y="10"/>
                          <a:pt x="66" y="10"/>
                          <a:pt x="66" y="10"/>
                        </a:cubicBezTo>
                        <a:cubicBezTo>
                          <a:pt x="66" y="10"/>
                          <a:pt x="66" y="11"/>
                          <a:pt x="66" y="11"/>
                        </a:cubicBezTo>
                        <a:cubicBezTo>
                          <a:pt x="66" y="12"/>
                          <a:pt x="65" y="15"/>
                          <a:pt x="61" y="20"/>
                        </a:cubicBezTo>
                        <a:cubicBezTo>
                          <a:pt x="55" y="28"/>
                          <a:pt x="46" y="30"/>
                          <a:pt x="40" y="32"/>
                        </a:cubicBezTo>
                        <a:cubicBezTo>
                          <a:pt x="39" y="32"/>
                          <a:pt x="39" y="32"/>
                          <a:pt x="38" y="33"/>
                        </a:cubicBezTo>
                        <a:cubicBezTo>
                          <a:pt x="35" y="34"/>
                          <a:pt x="33" y="39"/>
                          <a:pt x="31" y="44"/>
                        </a:cubicBezTo>
                        <a:cubicBezTo>
                          <a:pt x="31" y="46"/>
                          <a:pt x="30" y="48"/>
                          <a:pt x="29" y="49"/>
                        </a:cubicBezTo>
                        <a:cubicBezTo>
                          <a:pt x="28" y="52"/>
                          <a:pt x="27" y="55"/>
                          <a:pt x="24" y="55"/>
                        </a:cubicBezTo>
                        <a:cubicBezTo>
                          <a:pt x="21" y="55"/>
                          <a:pt x="19" y="53"/>
                          <a:pt x="18" y="50"/>
                        </a:cubicBezTo>
                        <a:cubicBezTo>
                          <a:pt x="17" y="50"/>
                          <a:pt x="17" y="50"/>
                          <a:pt x="17" y="50"/>
                        </a:cubicBezTo>
                        <a:cubicBezTo>
                          <a:pt x="16" y="50"/>
                          <a:pt x="16" y="50"/>
                          <a:pt x="15" y="50"/>
                        </a:cubicBezTo>
                        <a:cubicBezTo>
                          <a:pt x="15" y="50"/>
                          <a:pt x="14" y="50"/>
                          <a:pt x="13" y="50"/>
                        </a:cubicBezTo>
                        <a:cubicBezTo>
                          <a:pt x="12" y="50"/>
                          <a:pt x="11" y="49"/>
                          <a:pt x="9" y="48"/>
                        </a:cubicBezTo>
                        <a:cubicBezTo>
                          <a:pt x="6" y="45"/>
                          <a:pt x="6" y="44"/>
                          <a:pt x="8" y="41"/>
                        </a:cubicBezTo>
                        <a:cubicBezTo>
                          <a:pt x="8" y="41"/>
                          <a:pt x="9" y="40"/>
                          <a:pt x="9" y="40"/>
                        </a:cubicBezTo>
                        <a:cubicBezTo>
                          <a:pt x="9" y="40"/>
                          <a:pt x="9" y="40"/>
                          <a:pt x="9" y="40"/>
                        </a:cubicBezTo>
                        <a:cubicBezTo>
                          <a:pt x="9" y="40"/>
                          <a:pt x="9" y="40"/>
                          <a:pt x="9" y="40"/>
                        </a:cubicBezTo>
                        <a:cubicBezTo>
                          <a:pt x="9" y="39"/>
                          <a:pt x="9" y="39"/>
                          <a:pt x="9" y="39"/>
                        </a:cubicBezTo>
                        <a:cubicBezTo>
                          <a:pt x="9" y="39"/>
                          <a:pt x="9" y="39"/>
                          <a:pt x="9" y="39"/>
                        </a:cubicBezTo>
                        <a:cubicBezTo>
                          <a:pt x="9" y="39"/>
                          <a:pt x="8" y="38"/>
                          <a:pt x="8" y="38"/>
                        </a:cubicBezTo>
                        <a:cubicBezTo>
                          <a:pt x="8" y="38"/>
                          <a:pt x="8" y="38"/>
                          <a:pt x="8" y="38"/>
                        </a:cubicBezTo>
                        <a:cubicBezTo>
                          <a:pt x="8" y="38"/>
                          <a:pt x="8" y="38"/>
                          <a:pt x="8" y="38"/>
                        </a:cubicBezTo>
                        <a:cubicBezTo>
                          <a:pt x="5" y="39"/>
                          <a:pt x="3" y="43"/>
                          <a:pt x="1" y="46"/>
                        </a:cubicBezTo>
                        <a:cubicBezTo>
                          <a:pt x="0" y="48"/>
                          <a:pt x="2" y="53"/>
                          <a:pt x="4" y="56"/>
                        </a:cubicBezTo>
                        <a:cubicBezTo>
                          <a:pt x="4" y="58"/>
                          <a:pt x="5" y="59"/>
                          <a:pt x="5" y="60"/>
                        </a:cubicBezTo>
                        <a:cubicBezTo>
                          <a:pt x="5" y="61"/>
                          <a:pt x="6" y="62"/>
                          <a:pt x="5" y="63"/>
                        </a:cubicBezTo>
                        <a:cubicBezTo>
                          <a:pt x="4" y="64"/>
                          <a:pt x="3" y="64"/>
                          <a:pt x="2" y="64"/>
                        </a:cubicBezTo>
                        <a:cubicBezTo>
                          <a:pt x="2" y="64"/>
                          <a:pt x="2" y="64"/>
                          <a:pt x="2" y="64"/>
                        </a:cubicBezTo>
                        <a:cubicBezTo>
                          <a:pt x="3" y="65"/>
                          <a:pt x="7" y="68"/>
                          <a:pt x="9" y="69"/>
                        </a:cubicBezTo>
                        <a:cubicBezTo>
                          <a:pt x="10" y="70"/>
                          <a:pt x="12" y="71"/>
                          <a:pt x="13" y="72"/>
                        </a:cubicBezTo>
                        <a:cubicBezTo>
                          <a:pt x="16" y="74"/>
                          <a:pt x="18" y="77"/>
                          <a:pt x="20" y="81"/>
                        </a:cubicBezTo>
                        <a:cubicBezTo>
                          <a:pt x="22" y="83"/>
                          <a:pt x="23" y="86"/>
                          <a:pt x="25" y="88"/>
                        </a:cubicBezTo>
                        <a:cubicBezTo>
                          <a:pt x="28" y="91"/>
                          <a:pt x="29" y="93"/>
                          <a:pt x="30" y="98"/>
                        </a:cubicBezTo>
                        <a:cubicBezTo>
                          <a:pt x="31" y="100"/>
                          <a:pt x="32" y="102"/>
                          <a:pt x="33" y="105"/>
                        </a:cubicBezTo>
                        <a:cubicBezTo>
                          <a:pt x="37" y="115"/>
                          <a:pt x="45" y="131"/>
                          <a:pt x="50" y="138"/>
                        </a:cubicBezTo>
                        <a:cubicBezTo>
                          <a:pt x="55" y="144"/>
                          <a:pt x="60" y="151"/>
                          <a:pt x="57" y="155"/>
                        </a:cubicBezTo>
                        <a:cubicBezTo>
                          <a:pt x="57" y="156"/>
                          <a:pt x="58" y="160"/>
                          <a:pt x="61" y="163"/>
                        </a:cubicBezTo>
                        <a:cubicBezTo>
                          <a:pt x="62" y="163"/>
                          <a:pt x="64" y="164"/>
                          <a:pt x="65" y="166"/>
                        </a:cubicBezTo>
                        <a:cubicBezTo>
                          <a:pt x="68" y="168"/>
                          <a:pt x="71" y="171"/>
                          <a:pt x="79" y="175"/>
                        </a:cubicBezTo>
                        <a:cubicBezTo>
                          <a:pt x="109" y="190"/>
                          <a:pt x="111" y="194"/>
                          <a:pt x="112" y="196"/>
                        </a:cubicBezTo>
                        <a:cubicBezTo>
                          <a:pt x="114" y="199"/>
                          <a:pt x="121" y="203"/>
                          <a:pt x="124" y="205"/>
                        </a:cubicBezTo>
                        <a:cubicBezTo>
                          <a:pt x="125" y="205"/>
                          <a:pt x="125" y="205"/>
                          <a:pt x="125" y="205"/>
                        </a:cubicBezTo>
                        <a:cubicBezTo>
                          <a:pt x="125" y="205"/>
                          <a:pt x="125" y="206"/>
                          <a:pt x="125" y="206"/>
                        </a:cubicBezTo>
                        <a:cubicBezTo>
                          <a:pt x="126" y="206"/>
                          <a:pt x="126" y="206"/>
                          <a:pt x="126" y="205"/>
                        </a:cubicBezTo>
                        <a:cubicBezTo>
                          <a:pt x="127" y="205"/>
                          <a:pt x="128" y="202"/>
                          <a:pt x="129" y="200"/>
                        </a:cubicBezTo>
                        <a:cubicBezTo>
                          <a:pt x="129" y="199"/>
                          <a:pt x="129" y="198"/>
                          <a:pt x="130" y="197"/>
                        </a:cubicBezTo>
                        <a:cubicBezTo>
                          <a:pt x="130" y="197"/>
                          <a:pt x="130" y="197"/>
                          <a:pt x="130" y="19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06" name="Freeform 2007">
                    <a:extLst>
                      <a:ext uri="{FF2B5EF4-FFF2-40B4-BE49-F238E27FC236}">
                        <a16:creationId xmlns="" xmlns:a16="http://schemas.microsoft.com/office/drawing/2014/main" id="{DC78119D-306B-4188-8670-38049CF7099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0" y="1899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1" y="1"/>
                          <a:pt x="1" y="0"/>
                        </a:cubicBezTo>
                        <a:cubicBezTo>
                          <a:pt x="1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07" name="Freeform 2008">
                    <a:extLst>
                      <a:ext uri="{FF2B5EF4-FFF2-40B4-BE49-F238E27FC236}">
                        <a16:creationId xmlns="" xmlns:a16="http://schemas.microsoft.com/office/drawing/2014/main" id="{3C70E15F-3747-45DE-9C1D-C41C8F4F471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3" y="1977"/>
                    <a:ext cx="3" cy="1"/>
                  </a:xfrm>
                  <a:custGeom>
                    <a:gdLst>
                      <a:gd name="T0" fmla="*/ 3 w 3"/>
                      <a:gd name="T1" fmla="*/ 1 h 1"/>
                      <a:gd name="T2" fmla="*/ 0 w 3"/>
                      <a:gd name="T3" fmla="*/ 0 h 1"/>
                      <a:gd name="T4" fmla="*/ 3 w 3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" h="1">
                        <a:moveTo>
                          <a:pt x="3" y="1"/>
                        </a:moveTo>
                        <a:cubicBezTo>
                          <a:pt x="2" y="1"/>
                          <a:pt x="1" y="0"/>
                          <a:pt x="0" y="0"/>
                        </a:cubicBezTo>
                        <a:cubicBezTo>
                          <a:pt x="1" y="0"/>
                          <a:pt x="2" y="1"/>
                          <a:pt x="3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08" name="Freeform 2009">
                    <a:extLst>
                      <a:ext uri="{FF2B5EF4-FFF2-40B4-BE49-F238E27FC236}">
                        <a16:creationId xmlns="" xmlns:a16="http://schemas.microsoft.com/office/drawing/2014/main" id="{B14F1B23-BEAB-4662-A8E2-44AEFA46F76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6" y="1936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09" name="Freeform 2010">
                    <a:extLst>
                      <a:ext uri="{FF2B5EF4-FFF2-40B4-BE49-F238E27FC236}">
                        <a16:creationId xmlns="" xmlns:a16="http://schemas.microsoft.com/office/drawing/2014/main" id="{9F2E3F14-A6C1-4068-A2C2-E10E6B554AF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0" y="1977"/>
                    <a:ext cx="6" cy="0"/>
                  </a:xfrm>
                  <a:custGeom>
                    <a:gdLst>
                      <a:gd name="T0" fmla="*/ 0 w 6"/>
                      <a:gd name="T1" fmla="*/ 6 w 6"/>
                      <a:gd name="T2" fmla="*/ 6 w 6"/>
                      <a:gd name="T3" fmla="*/ 0 w 6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6">
                        <a:moveTo>
                          <a:pt x="0" y="0"/>
                        </a:moveTo>
                        <a:cubicBezTo>
                          <a:pt x="2" y="0"/>
                          <a:pt x="4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4" y="0"/>
                          <a:pt x="2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10" name="Freeform 2011">
                    <a:extLst>
                      <a:ext uri="{FF2B5EF4-FFF2-40B4-BE49-F238E27FC236}">
                        <a16:creationId xmlns="" xmlns:a16="http://schemas.microsoft.com/office/drawing/2014/main" id="{AD725CA7-64C2-4AB6-B59C-31B37EC3380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8" y="1977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11" name="Freeform 2012">
                    <a:extLst>
                      <a:ext uri="{FF2B5EF4-FFF2-40B4-BE49-F238E27FC236}">
                        <a16:creationId xmlns="" xmlns:a16="http://schemas.microsoft.com/office/drawing/2014/main" id="{29792DBA-FDCA-45AD-95A4-0505D9EECB9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2" y="1899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12" name="Freeform 2013">
                    <a:extLst>
                      <a:ext uri="{FF2B5EF4-FFF2-40B4-BE49-F238E27FC236}">
                        <a16:creationId xmlns="" xmlns:a16="http://schemas.microsoft.com/office/drawing/2014/main" id="{A8487D77-ACEF-4863-A1D4-753B4CCE2E8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6" y="1977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1 w 1"/>
                      <a:gd name="T5" fmla="*/ 0 h 1"/>
                      <a:gd name="T6" fmla="*/ 1 w 1"/>
                      <a:gd name="T7" fmla="*/ 0 h 1"/>
                      <a:gd name="T8" fmla="*/ 0 w 1"/>
                      <a:gd name="T9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1" y="1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13" name="Freeform 2014">
                    <a:extLst>
                      <a:ext uri="{FF2B5EF4-FFF2-40B4-BE49-F238E27FC236}">
                        <a16:creationId xmlns="" xmlns:a16="http://schemas.microsoft.com/office/drawing/2014/main" id="{6FAD0F8F-E116-49C9-A629-04BD3E863BB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13" y="1880"/>
                    <a:ext cx="6" cy="5"/>
                  </a:xfrm>
                  <a:custGeom>
                    <a:gdLst>
                      <a:gd name="T0" fmla="*/ 0 w 6"/>
                      <a:gd name="T1" fmla="*/ 0 h 5"/>
                      <a:gd name="T2" fmla="*/ 1 w 6"/>
                      <a:gd name="T3" fmla="*/ 3 h 5"/>
                      <a:gd name="T4" fmla="*/ 6 w 6"/>
                      <a:gd name="T5" fmla="*/ 5 h 5"/>
                      <a:gd name="T6" fmla="*/ 1 w 6"/>
                      <a:gd name="T7" fmla="*/ 3 h 5"/>
                      <a:gd name="T8" fmla="*/ 0 w 6"/>
                      <a:gd name="T9" fmla="*/ 0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" h="5">
                        <a:moveTo>
                          <a:pt x="0" y="0"/>
                        </a:moveTo>
                        <a:cubicBezTo>
                          <a:pt x="0" y="1"/>
                          <a:pt x="0" y="2"/>
                          <a:pt x="1" y="3"/>
                        </a:cubicBezTo>
                        <a:cubicBezTo>
                          <a:pt x="2" y="4"/>
                          <a:pt x="4" y="5"/>
                          <a:pt x="6" y="5"/>
                        </a:cubicBezTo>
                        <a:cubicBezTo>
                          <a:pt x="4" y="5"/>
                          <a:pt x="2" y="4"/>
                          <a:pt x="1" y="3"/>
                        </a:cubicBezTo>
                        <a:cubicBezTo>
                          <a:pt x="0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14" name="Freeform 2015">
                    <a:extLst>
                      <a:ext uri="{FF2B5EF4-FFF2-40B4-BE49-F238E27FC236}">
                        <a16:creationId xmlns="" xmlns:a16="http://schemas.microsoft.com/office/drawing/2014/main" id="{E7E6598F-9B66-4793-A21A-956B5273A72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2" y="1898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15" name="Freeform 2016">
                    <a:extLst>
                      <a:ext uri="{FF2B5EF4-FFF2-40B4-BE49-F238E27FC236}">
                        <a16:creationId xmlns="" xmlns:a16="http://schemas.microsoft.com/office/drawing/2014/main" id="{ECDAF034-EF6C-4B3C-BD09-2D4BDFCB4B3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2" y="186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16" name="Freeform 2017">
                    <a:extLst>
                      <a:ext uri="{FF2B5EF4-FFF2-40B4-BE49-F238E27FC236}">
                        <a16:creationId xmlns="" xmlns:a16="http://schemas.microsoft.com/office/drawing/2014/main" id="{BDFA49F7-1AF3-41E5-B449-E42145CF54E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3" y="1859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17" name="Freeform 2018">
                    <a:extLst>
                      <a:ext uri="{FF2B5EF4-FFF2-40B4-BE49-F238E27FC236}">
                        <a16:creationId xmlns="" xmlns:a16="http://schemas.microsoft.com/office/drawing/2014/main" id="{355413BC-744F-4873-8CFD-E8E7C726056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3" y="2046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18" name="Freeform 2019">
                    <a:extLst>
                      <a:ext uri="{FF2B5EF4-FFF2-40B4-BE49-F238E27FC236}">
                        <a16:creationId xmlns="" xmlns:a16="http://schemas.microsoft.com/office/drawing/2014/main" id="{E7A2D873-F607-4D62-8E0F-7F37AFAFFF8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3" y="2043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19" name="Freeform 2020">
                    <a:extLst>
                      <a:ext uri="{FF2B5EF4-FFF2-40B4-BE49-F238E27FC236}">
                        <a16:creationId xmlns="" xmlns:a16="http://schemas.microsoft.com/office/drawing/2014/main" id="{31543093-B52B-4B97-9E63-5257929DE65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7" y="1982"/>
                    <a:ext cx="2" cy="3"/>
                  </a:xfrm>
                  <a:custGeom>
                    <a:gdLst>
                      <a:gd name="T0" fmla="*/ 0 w 2"/>
                      <a:gd name="T1" fmla="*/ 0 h 3"/>
                      <a:gd name="T2" fmla="*/ 2 w 2"/>
                      <a:gd name="T3" fmla="*/ 3 h 3"/>
                      <a:gd name="T4" fmla="*/ 0 w 2"/>
                      <a:gd name="T5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3">
                        <a:moveTo>
                          <a:pt x="0" y="0"/>
                        </a:moveTo>
                        <a:cubicBezTo>
                          <a:pt x="0" y="1"/>
                          <a:pt x="1" y="2"/>
                          <a:pt x="2" y="3"/>
                        </a:cubicBezTo>
                        <a:cubicBezTo>
                          <a:pt x="1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20" name="Freeform 2021">
                    <a:extLst>
                      <a:ext uri="{FF2B5EF4-FFF2-40B4-BE49-F238E27FC236}">
                        <a16:creationId xmlns="" xmlns:a16="http://schemas.microsoft.com/office/drawing/2014/main" id="{C06D4E49-1B91-482B-B71C-9C3FBCD40D2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6" y="1977"/>
                    <a:ext cx="0" cy="4"/>
                  </a:xfrm>
                  <a:custGeom>
                    <a:gdLst>
                      <a:gd name="T0" fmla="*/ 0 w 1"/>
                      <a:gd name="T1" fmla="*/ 0 h 4"/>
                      <a:gd name="T2" fmla="*/ 1 w 1"/>
                      <a:gd name="T3" fmla="*/ 4 h 4"/>
                      <a:gd name="T4" fmla="*/ 0 w 1"/>
                      <a:gd name="T5" fmla="*/ 0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4">
                        <a:moveTo>
                          <a:pt x="0" y="0"/>
                        </a:moveTo>
                        <a:cubicBezTo>
                          <a:pt x="0" y="1"/>
                          <a:pt x="1" y="3"/>
                          <a:pt x="1" y="4"/>
                        </a:cubicBezTo>
                        <a:cubicBezTo>
                          <a:pt x="1" y="3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21" name="Freeform 2022">
                    <a:extLst>
                      <a:ext uri="{FF2B5EF4-FFF2-40B4-BE49-F238E27FC236}">
                        <a16:creationId xmlns="" xmlns:a16="http://schemas.microsoft.com/office/drawing/2014/main" id="{E8226B66-5CD6-4B39-A5D5-1D1FA215590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8" y="1997"/>
                    <a:ext cx="1" cy="1"/>
                  </a:xfrm>
                  <a:custGeom>
                    <a:gdLst>
                      <a:gd name="T0" fmla="*/ 0 w 1"/>
                      <a:gd name="T1" fmla="*/ 2 h 2"/>
                      <a:gd name="T2" fmla="*/ 1 w 1"/>
                      <a:gd name="T3" fmla="*/ 0 h 2"/>
                      <a:gd name="T4" fmla="*/ 0 w 1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0" y="2"/>
                        </a:moveTo>
                        <a:cubicBezTo>
                          <a:pt x="0" y="1"/>
                          <a:pt x="0" y="0"/>
                          <a:pt x="1" y="0"/>
                        </a:cubicBezTo>
                        <a:cubicBezTo>
                          <a:pt x="0" y="0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22" name="Freeform 2023">
                    <a:extLst>
                      <a:ext uri="{FF2B5EF4-FFF2-40B4-BE49-F238E27FC236}">
                        <a16:creationId xmlns="" xmlns:a16="http://schemas.microsoft.com/office/drawing/2014/main" id="{74829BBB-3AB2-450E-B900-401BB6D9AD2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3" y="2044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23" name="Freeform 2024">
                    <a:extLst>
                      <a:ext uri="{FF2B5EF4-FFF2-40B4-BE49-F238E27FC236}">
                        <a16:creationId xmlns="" xmlns:a16="http://schemas.microsoft.com/office/drawing/2014/main" id="{188846B8-E31E-4EB0-9583-5EB912575F0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4" y="2042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24" name="Freeform 2025">
                    <a:extLst>
                      <a:ext uri="{FF2B5EF4-FFF2-40B4-BE49-F238E27FC236}">
                        <a16:creationId xmlns="" xmlns:a16="http://schemas.microsoft.com/office/drawing/2014/main" id="{C3E8CA57-3FF0-4AC3-BCCE-1BCBECCDC09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16" y="1725"/>
                    <a:ext cx="143" cy="120"/>
                  </a:xfrm>
                  <a:custGeom>
                    <a:gdLst>
                      <a:gd name="T0" fmla="*/ 71 w 149"/>
                      <a:gd name="T1" fmla="*/ 118 h 126"/>
                      <a:gd name="T2" fmla="*/ 77 w 149"/>
                      <a:gd name="T3" fmla="*/ 125 h 126"/>
                      <a:gd name="T4" fmla="*/ 85 w 149"/>
                      <a:gd name="T5" fmla="*/ 124 h 126"/>
                      <a:gd name="T6" fmla="*/ 94 w 149"/>
                      <a:gd name="T7" fmla="*/ 121 h 126"/>
                      <a:gd name="T8" fmla="*/ 108 w 149"/>
                      <a:gd name="T9" fmla="*/ 111 h 126"/>
                      <a:gd name="T10" fmla="*/ 109 w 149"/>
                      <a:gd name="T11" fmla="*/ 111 h 126"/>
                      <a:gd name="T12" fmla="*/ 103 w 149"/>
                      <a:gd name="T13" fmla="*/ 110 h 126"/>
                      <a:gd name="T14" fmla="*/ 103 w 149"/>
                      <a:gd name="T15" fmla="*/ 109 h 126"/>
                      <a:gd name="T16" fmla="*/ 99 w 149"/>
                      <a:gd name="T17" fmla="*/ 100 h 126"/>
                      <a:gd name="T18" fmla="*/ 100 w 149"/>
                      <a:gd name="T19" fmla="*/ 87 h 126"/>
                      <a:gd name="T20" fmla="*/ 116 w 149"/>
                      <a:gd name="T21" fmla="*/ 92 h 126"/>
                      <a:gd name="T22" fmla="*/ 117 w 149"/>
                      <a:gd name="T23" fmla="*/ 94 h 126"/>
                      <a:gd name="T24" fmla="*/ 135 w 149"/>
                      <a:gd name="T25" fmla="*/ 84 h 126"/>
                      <a:gd name="T26" fmla="*/ 141 w 149"/>
                      <a:gd name="T27" fmla="*/ 79 h 126"/>
                      <a:gd name="T28" fmla="*/ 138 w 149"/>
                      <a:gd name="T29" fmla="*/ 77 h 126"/>
                      <a:gd name="T30" fmla="*/ 137 w 149"/>
                      <a:gd name="T31" fmla="*/ 75 h 126"/>
                      <a:gd name="T32" fmla="*/ 136 w 149"/>
                      <a:gd name="T33" fmla="*/ 74 h 126"/>
                      <a:gd name="T34" fmla="*/ 135 w 149"/>
                      <a:gd name="T35" fmla="*/ 73 h 126"/>
                      <a:gd name="T36" fmla="*/ 134 w 149"/>
                      <a:gd name="T37" fmla="*/ 67 h 126"/>
                      <a:gd name="T38" fmla="*/ 142 w 149"/>
                      <a:gd name="T39" fmla="*/ 58 h 126"/>
                      <a:gd name="T40" fmla="*/ 141 w 149"/>
                      <a:gd name="T41" fmla="*/ 52 h 126"/>
                      <a:gd name="T42" fmla="*/ 148 w 149"/>
                      <a:gd name="T43" fmla="*/ 43 h 126"/>
                      <a:gd name="T44" fmla="*/ 149 w 149"/>
                      <a:gd name="T45" fmla="*/ 42 h 126"/>
                      <a:gd name="T46" fmla="*/ 133 w 149"/>
                      <a:gd name="T47" fmla="*/ 39 h 126"/>
                      <a:gd name="T48" fmla="*/ 125 w 149"/>
                      <a:gd name="T49" fmla="*/ 26 h 126"/>
                      <a:gd name="T50" fmla="*/ 120 w 149"/>
                      <a:gd name="T51" fmla="*/ 16 h 126"/>
                      <a:gd name="T52" fmla="*/ 90 w 149"/>
                      <a:gd name="T53" fmla="*/ 24 h 126"/>
                      <a:gd name="T54" fmla="*/ 63 w 149"/>
                      <a:gd name="T55" fmla="*/ 19 h 126"/>
                      <a:gd name="T56" fmla="*/ 53 w 149"/>
                      <a:gd name="T57" fmla="*/ 8 h 126"/>
                      <a:gd name="T58" fmla="*/ 38 w 149"/>
                      <a:gd name="T59" fmla="*/ 0 h 126"/>
                      <a:gd name="T60" fmla="*/ 36 w 149"/>
                      <a:gd name="T61" fmla="*/ 7 h 126"/>
                      <a:gd name="T62" fmla="*/ 23 w 149"/>
                      <a:gd name="T63" fmla="*/ 21 h 126"/>
                      <a:gd name="T64" fmla="*/ 10 w 149"/>
                      <a:gd name="T65" fmla="*/ 28 h 126"/>
                      <a:gd name="T66" fmla="*/ 13 w 149"/>
                      <a:gd name="T67" fmla="*/ 8 h 126"/>
                      <a:gd name="T68" fmla="*/ 9 w 149"/>
                      <a:gd name="T69" fmla="*/ 12 h 126"/>
                      <a:gd name="T70" fmla="*/ 1 w 149"/>
                      <a:gd name="T71" fmla="*/ 29 h 126"/>
                      <a:gd name="T72" fmla="*/ 7 w 149"/>
                      <a:gd name="T73" fmla="*/ 36 h 126"/>
                      <a:gd name="T74" fmla="*/ 12 w 149"/>
                      <a:gd name="T75" fmla="*/ 54 h 126"/>
                      <a:gd name="T76" fmla="*/ 29 w 149"/>
                      <a:gd name="T77" fmla="*/ 54 h 126"/>
                      <a:gd name="T78" fmla="*/ 51 w 149"/>
                      <a:gd name="T79" fmla="*/ 64 h 126"/>
                      <a:gd name="T80" fmla="*/ 66 w 149"/>
                      <a:gd name="T81" fmla="*/ 70 h 126"/>
                      <a:gd name="T82" fmla="*/ 67 w 149"/>
                      <a:gd name="T83" fmla="*/ 100 h 126"/>
                      <a:gd name="T84" fmla="*/ 69 w 149"/>
                      <a:gd name="T85" fmla="*/ 113 h 126"/>
                      <a:gd name="T86" fmla="*/ 69 w 149"/>
                      <a:gd name="T87" fmla="*/ 114 h 12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</a:cxnLst>
                    <a:rect l="0" t="0" r="r" b="b"/>
                    <a:pathLst>
                      <a:path w="149" h="125">
                        <a:moveTo>
                          <a:pt x="69" y="114"/>
                        </a:moveTo>
                        <a:cubicBezTo>
                          <a:pt x="70" y="115"/>
                          <a:pt x="70" y="116"/>
                          <a:pt x="71" y="117"/>
                        </a:cubicBezTo>
                        <a:cubicBezTo>
                          <a:pt x="71" y="117"/>
                          <a:pt x="71" y="117"/>
                          <a:pt x="71" y="118"/>
                        </a:cubicBezTo>
                        <a:cubicBezTo>
                          <a:pt x="72" y="118"/>
                          <a:pt x="72" y="119"/>
                          <a:pt x="73" y="120"/>
                        </a:cubicBezTo>
                        <a:cubicBezTo>
                          <a:pt x="74" y="122"/>
                          <a:pt x="75" y="123"/>
                          <a:pt x="76" y="124"/>
                        </a:cubicBezTo>
                        <a:cubicBezTo>
                          <a:pt x="77" y="125"/>
                          <a:pt x="77" y="125"/>
                          <a:pt x="77" y="125"/>
                        </a:cubicBezTo>
                        <a:cubicBezTo>
                          <a:pt x="78" y="126"/>
                          <a:pt x="79" y="126"/>
                          <a:pt x="79" y="126"/>
                        </a:cubicBezTo>
                        <a:cubicBezTo>
                          <a:pt x="80" y="126"/>
                          <a:pt x="80" y="126"/>
                          <a:pt x="80" y="126"/>
                        </a:cubicBezTo>
                        <a:cubicBezTo>
                          <a:pt x="82" y="125"/>
                          <a:pt x="83" y="124"/>
                          <a:pt x="85" y="124"/>
                        </a:cubicBezTo>
                        <a:cubicBezTo>
                          <a:pt x="86" y="124"/>
                          <a:pt x="87" y="125"/>
                          <a:pt x="88" y="125"/>
                        </a:cubicBezTo>
                        <a:cubicBezTo>
                          <a:pt x="89" y="125"/>
                          <a:pt x="91" y="123"/>
                          <a:pt x="93" y="122"/>
                        </a:cubicBezTo>
                        <a:cubicBezTo>
                          <a:pt x="94" y="121"/>
                          <a:pt x="94" y="121"/>
                          <a:pt x="94" y="121"/>
                        </a:cubicBezTo>
                        <a:cubicBezTo>
                          <a:pt x="96" y="120"/>
                          <a:pt x="97" y="120"/>
                          <a:pt x="99" y="119"/>
                        </a:cubicBezTo>
                        <a:cubicBezTo>
                          <a:pt x="100" y="119"/>
                          <a:pt x="100" y="119"/>
                          <a:pt x="100" y="119"/>
                        </a:cubicBezTo>
                        <a:cubicBezTo>
                          <a:pt x="102" y="114"/>
                          <a:pt x="104" y="112"/>
                          <a:pt x="108" y="111"/>
                        </a:cubicBezTo>
                        <a:cubicBezTo>
                          <a:pt x="109" y="111"/>
                          <a:pt x="109" y="111"/>
                          <a:pt x="110" y="110"/>
                        </a:cubicBezTo>
                        <a:cubicBezTo>
                          <a:pt x="110" y="110"/>
                          <a:pt x="110" y="110"/>
                          <a:pt x="110" y="110"/>
                        </a:cubicBezTo>
                        <a:cubicBezTo>
                          <a:pt x="109" y="110"/>
                          <a:pt x="109" y="111"/>
                          <a:pt x="109" y="111"/>
                        </a:cubicBezTo>
                        <a:cubicBezTo>
                          <a:pt x="108" y="111"/>
                          <a:pt x="107" y="111"/>
                          <a:pt x="106" y="111"/>
                        </a:cubicBezTo>
                        <a:cubicBezTo>
                          <a:pt x="105" y="111"/>
                          <a:pt x="104" y="111"/>
                          <a:pt x="103" y="110"/>
                        </a:cubicBezTo>
                        <a:cubicBezTo>
                          <a:pt x="103" y="110"/>
                          <a:pt x="103" y="110"/>
                          <a:pt x="103" y="110"/>
                        </a:cubicBezTo>
                        <a:cubicBezTo>
                          <a:pt x="103" y="110"/>
                          <a:pt x="103" y="110"/>
                          <a:pt x="103" y="110"/>
                        </a:cubicBezTo>
                        <a:cubicBezTo>
                          <a:pt x="103" y="110"/>
                          <a:pt x="103" y="109"/>
                          <a:pt x="103" y="109"/>
                        </a:cubicBezTo>
                        <a:cubicBezTo>
                          <a:pt x="103" y="109"/>
                          <a:pt x="103" y="109"/>
                          <a:pt x="103" y="109"/>
                        </a:cubicBezTo>
                        <a:cubicBezTo>
                          <a:pt x="103" y="108"/>
                          <a:pt x="102" y="108"/>
                          <a:pt x="102" y="107"/>
                        </a:cubicBezTo>
                        <a:cubicBezTo>
                          <a:pt x="102" y="106"/>
                          <a:pt x="102" y="105"/>
                          <a:pt x="101" y="105"/>
                        </a:cubicBezTo>
                        <a:cubicBezTo>
                          <a:pt x="101" y="104"/>
                          <a:pt x="99" y="102"/>
                          <a:pt x="99" y="100"/>
                        </a:cubicBezTo>
                        <a:cubicBezTo>
                          <a:pt x="99" y="96"/>
                          <a:pt x="99" y="95"/>
                          <a:pt x="96" y="93"/>
                        </a:cubicBezTo>
                        <a:cubicBezTo>
                          <a:pt x="94" y="92"/>
                          <a:pt x="94" y="90"/>
                          <a:pt x="94" y="90"/>
                        </a:cubicBezTo>
                        <a:cubicBezTo>
                          <a:pt x="95" y="87"/>
                          <a:pt x="98" y="87"/>
                          <a:pt x="100" y="87"/>
                        </a:cubicBezTo>
                        <a:cubicBezTo>
                          <a:pt x="102" y="87"/>
                          <a:pt x="104" y="87"/>
                          <a:pt x="106" y="89"/>
                        </a:cubicBezTo>
                        <a:cubicBezTo>
                          <a:pt x="106" y="89"/>
                          <a:pt x="108" y="89"/>
                          <a:pt x="109" y="89"/>
                        </a:cubicBezTo>
                        <a:cubicBezTo>
                          <a:pt x="112" y="90"/>
                          <a:pt x="115" y="90"/>
                          <a:pt x="116" y="92"/>
                        </a:cubicBezTo>
                        <a:cubicBezTo>
                          <a:pt x="116" y="92"/>
                          <a:pt x="116" y="93"/>
                          <a:pt x="116" y="93"/>
                        </a:cubicBezTo>
                        <a:cubicBezTo>
                          <a:pt x="116" y="93"/>
                          <a:pt x="116" y="94"/>
                          <a:pt x="117" y="94"/>
                        </a:cubicBezTo>
                        <a:cubicBezTo>
                          <a:pt x="117" y="94"/>
                          <a:pt x="117" y="94"/>
                          <a:pt x="117" y="94"/>
                        </a:cubicBezTo>
                        <a:cubicBezTo>
                          <a:pt x="117" y="90"/>
                          <a:pt x="120" y="87"/>
                          <a:pt x="125" y="87"/>
                        </a:cubicBezTo>
                        <a:cubicBezTo>
                          <a:pt x="125" y="87"/>
                          <a:pt x="126" y="87"/>
                          <a:pt x="127" y="87"/>
                        </a:cubicBezTo>
                        <a:cubicBezTo>
                          <a:pt x="129" y="88"/>
                          <a:pt x="133" y="86"/>
                          <a:pt x="135" y="84"/>
                        </a:cubicBezTo>
                        <a:cubicBezTo>
                          <a:pt x="137" y="83"/>
                          <a:pt x="139" y="82"/>
                          <a:pt x="140" y="82"/>
                        </a:cubicBezTo>
                        <a:cubicBezTo>
                          <a:pt x="140" y="82"/>
                          <a:pt x="141" y="81"/>
                          <a:pt x="141" y="80"/>
                        </a:cubicBezTo>
                        <a:cubicBezTo>
                          <a:pt x="141" y="80"/>
                          <a:pt x="141" y="80"/>
                          <a:pt x="141" y="79"/>
                        </a:cubicBezTo>
                        <a:cubicBezTo>
                          <a:pt x="140" y="79"/>
                          <a:pt x="140" y="79"/>
                          <a:pt x="140" y="78"/>
                        </a:cubicBezTo>
                        <a:cubicBezTo>
                          <a:pt x="140" y="78"/>
                          <a:pt x="139" y="78"/>
                          <a:pt x="139" y="78"/>
                        </a:cubicBezTo>
                        <a:cubicBezTo>
                          <a:pt x="139" y="77"/>
                          <a:pt x="139" y="77"/>
                          <a:pt x="138" y="77"/>
                        </a:cubicBezTo>
                        <a:cubicBezTo>
                          <a:pt x="138" y="76"/>
                          <a:pt x="138" y="76"/>
                          <a:pt x="138" y="76"/>
                        </a:cubicBezTo>
                        <a:cubicBezTo>
                          <a:pt x="138" y="76"/>
                          <a:pt x="138" y="76"/>
                          <a:pt x="137" y="75"/>
                        </a:cubicBezTo>
                        <a:cubicBezTo>
                          <a:pt x="137" y="75"/>
                          <a:pt x="137" y="75"/>
                          <a:pt x="137" y="75"/>
                        </a:cubicBezTo>
                        <a:cubicBezTo>
                          <a:pt x="137" y="75"/>
                          <a:pt x="137" y="74"/>
                          <a:pt x="137" y="74"/>
                        </a:cubicBezTo>
                        <a:cubicBezTo>
                          <a:pt x="136" y="74"/>
                          <a:pt x="136" y="74"/>
                          <a:pt x="136" y="74"/>
                        </a:cubicBezTo>
                        <a:cubicBezTo>
                          <a:pt x="136" y="74"/>
                          <a:pt x="136" y="74"/>
                          <a:pt x="136" y="74"/>
                        </a:cubicBezTo>
                        <a:cubicBezTo>
                          <a:pt x="136" y="73"/>
                          <a:pt x="136" y="73"/>
                          <a:pt x="136" y="73"/>
                        </a:cubicBezTo>
                        <a:cubicBezTo>
                          <a:pt x="135" y="73"/>
                          <a:pt x="135" y="73"/>
                          <a:pt x="135" y="73"/>
                        </a:cubicBezTo>
                        <a:cubicBezTo>
                          <a:pt x="135" y="73"/>
                          <a:pt x="135" y="73"/>
                          <a:pt x="135" y="73"/>
                        </a:cubicBezTo>
                        <a:cubicBezTo>
                          <a:pt x="135" y="73"/>
                          <a:pt x="135" y="73"/>
                          <a:pt x="135" y="73"/>
                        </a:cubicBezTo>
                        <a:cubicBezTo>
                          <a:pt x="135" y="72"/>
                          <a:pt x="135" y="72"/>
                          <a:pt x="135" y="72"/>
                        </a:cubicBezTo>
                        <a:cubicBezTo>
                          <a:pt x="132" y="70"/>
                          <a:pt x="134" y="68"/>
                          <a:pt x="134" y="67"/>
                        </a:cubicBezTo>
                        <a:cubicBezTo>
                          <a:pt x="135" y="66"/>
                          <a:pt x="135" y="65"/>
                          <a:pt x="135" y="65"/>
                        </a:cubicBezTo>
                        <a:cubicBezTo>
                          <a:pt x="135" y="63"/>
                          <a:pt x="135" y="62"/>
                          <a:pt x="136" y="60"/>
                        </a:cubicBezTo>
                        <a:cubicBezTo>
                          <a:pt x="137" y="59"/>
                          <a:pt x="139" y="58"/>
                          <a:pt x="142" y="58"/>
                        </a:cubicBezTo>
                        <a:cubicBezTo>
                          <a:pt x="144" y="57"/>
                          <a:pt x="144" y="57"/>
                          <a:pt x="144" y="57"/>
                        </a:cubicBezTo>
                        <a:cubicBezTo>
                          <a:pt x="144" y="56"/>
                          <a:pt x="144" y="56"/>
                          <a:pt x="143" y="55"/>
                        </a:cubicBezTo>
                        <a:cubicBezTo>
                          <a:pt x="142" y="54"/>
                          <a:pt x="141" y="53"/>
                          <a:pt x="141" y="52"/>
                        </a:cubicBezTo>
                        <a:cubicBezTo>
                          <a:pt x="141" y="49"/>
                          <a:pt x="145" y="45"/>
                          <a:pt x="147" y="44"/>
                        </a:cubicBezTo>
                        <a:cubicBezTo>
                          <a:pt x="147" y="44"/>
                          <a:pt x="147" y="44"/>
                          <a:pt x="148" y="44"/>
                        </a:cubicBezTo>
                        <a:cubicBezTo>
                          <a:pt x="148" y="44"/>
                          <a:pt x="148" y="44"/>
                          <a:pt x="148" y="43"/>
                        </a:cubicBezTo>
                        <a:cubicBezTo>
                          <a:pt x="148" y="43"/>
                          <a:pt x="148" y="43"/>
                          <a:pt x="148" y="43"/>
                        </a:cubicBezTo>
                        <a:cubicBezTo>
                          <a:pt x="148" y="43"/>
                          <a:pt x="148" y="43"/>
                          <a:pt x="148" y="43"/>
                        </a:cubicBezTo>
                        <a:cubicBezTo>
                          <a:pt x="149" y="42"/>
                          <a:pt x="149" y="42"/>
                          <a:pt x="149" y="42"/>
                        </a:cubicBezTo>
                        <a:cubicBezTo>
                          <a:pt x="144" y="40"/>
                          <a:pt x="139" y="41"/>
                          <a:pt x="136" y="41"/>
                        </a:cubicBezTo>
                        <a:cubicBezTo>
                          <a:pt x="136" y="41"/>
                          <a:pt x="136" y="41"/>
                          <a:pt x="136" y="41"/>
                        </a:cubicBezTo>
                        <a:cubicBezTo>
                          <a:pt x="134" y="41"/>
                          <a:pt x="133" y="40"/>
                          <a:pt x="133" y="39"/>
                        </a:cubicBezTo>
                        <a:cubicBezTo>
                          <a:pt x="132" y="38"/>
                          <a:pt x="133" y="36"/>
                          <a:pt x="134" y="34"/>
                        </a:cubicBezTo>
                        <a:cubicBezTo>
                          <a:pt x="135" y="33"/>
                          <a:pt x="137" y="31"/>
                          <a:pt x="137" y="29"/>
                        </a:cubicBezTo>
                        <a:cubicBezTo>
                          <a:pt x="137" y="28"/>
                          <a:pt x="133" y="27"/>
                          <a:pt x="125" y="26"/>
                        </a:cubicBezTo>
                        <a:cubicBezTo>
                          <a:pt x="124" y="26"/>
                          <a:pt x="123" y="25"/>
                          <a:pt x="122" y="25"/>
                        </a:cubicBezTo>
                        <a:cubicBezTo>
                          <a:pt x="118" y="24"/>
                          <a:pt x="117" y="22"/>
                          <a:pt x="117" y="20"/>
                        </a:cubicBezTo>
                        <a:cubicBezTo>
                          <a:pt x="117" y="19"/>
                          <a:pt x="118" y="17"/>
                          <a:pt x="120" y="16"/>
                        </a:cubicBezTo>
                        <a:cubicBezTo>
                          <a:pt x="118" y="16"/>
                          <a:pt x="116" y="16"/>
                          <a:pt x="114" y="16"/>
                        </a:cubicBezTo>
                        <a:cubicBezTo>
                          <a:pt x="108" y="17"/>
                          <a:pt x="99" y="21"/>
                          <a:pt x="93" y="24"/>
                        </a:cubicBezTo>
                        <a:cubicBezTo>
                          <a:pt x="92" y="24"/>
                          <a:pt x="91" y="24"/>
                          <a:pt x="90" y="24"/>
                        </a:cubicBezTo>
                        <a:cubicBezTo>
                          <a:pt x="87" y="24"/>
                          <a:pt x="84" y="23"/>
                          <a:pt x="81" y="21"/>
                        </a:cubicBezTo>
                        <a:cubicBezTo>
                          <a:pt x="78" y="19"/>
                          <a:pt x="74" y="17"/>
                          <a:pt x="72" y="18"/>
                        </a:cubicBezTo>
                        <a:cubicBezTo>
                          <a:pt x="69" y="19"/>
                          <a:pt x="66" y="19"/>
                          <a:pt x="63" y="19"/>
                        </a:cubicBezTo>
                        <a:cubicBezTo>
                          <a:pt x="60" y="19"/>
                          <a:pt x="57" y="19"/>
                          <a:pt x="56" y="17"/>
                        </a:cubicBezTo>
                        <a:cubicBezTo>
                          <a:pt x="55" y="16"/>
                          <a:pt x="54" y="15"/>
                          <a:pt x="54" y="13"/>
                        </a:cubicBezTo>
                        <a:cubicBezTo>
                          <a:pt x="55" y="11"/>
                          <a:pt x="54" y="9"/>
                          <a:pt x="53" y="8"/>
                        </a:cubicBezTo>
                        <a:cubicBezTo>
                          <a:pt x="52" y="7"/>
                          <a:pt x="50" y="6"/>
                          <a:pt x="48" y="6"/>
                        </a:cubicBezTo>
                        <a:cubicBezTo>
                          <a:pt x="43" y="7"/>
                          <a:pt x="41" y="4"/>
                          <a:pt x="40" y="2"/>
                        </a:cubicBezTo>
                        <a:cubicBezTo>
                          <a:pt x="39" y="1"/>
                          <a:pt x="39" y="0"/>
                          <a:pt x="38" y="0"/>
                        </a:cubicBezTo>
                        <a:cubicBezTo>
                          <a:pt x="38" y="0"/>
                          <a:pt x="38" y="0"/>
                          <a:pt x="38" y="0"/>
                        </a:cubicBezTo>
                        <a:cubicBezTo>
                          <a:pt x="38" y="0"/>
                          <a:pt x="38" y="1"/>
                          <a:pt x="38" y="1"/>
                        </a:cubicBezTo>
                        <a:cubicBezTo>
                          <a:pt x="38" y="3"/>
                          <a:pt x="39" y="6"/>
                          <a:pt x="36" y="7"/>
                        </a:cubicBezTo>
                        <a:cubicBezTo>
                          <a:pt x="35" y="8"/>
                          <a:pt x="34" y="8"/>
                          <a:pt x="32" y="9"/>
                        </a:cubicBezTo>
                        <a:cubicBezTo>
                          <a:pt x="29" y="10"/>
                          <a:pt x="22" y="12"/>
                          <a:pt x="22" y="14"/>
                        </a:cubicBezTo>
                        <a:cubicBezTo>
                          <a:pt x="21" y="16"/>
                          <a:pt x="22" y="18"/>
                          <a:pt x="23" y="21"/>
                        </a:cubicBezTo>
                        <a:cubicBezTo>
                          <a:pt x="25" y="24"/>
                          <a:pt x="27" y="28"/>
                          <a:pt x="25" y="32"/>
                        </a:cubicBezTo>
                        <a:cubicBezTo>
                          <a:pt x="24" y="34"/>
                          <a:pt x="22" y="35"/>
                          <a:pt x="20" y="35"/>
                        </a:cubicBezTo>
                        <a:cubicBezTo>
                          <a:pt x="16" y="35"/>
                          <a:pt x="11" y="31"/>
                          <a:pt x="10" y="28"/>
                        </a:cubicBezTo>
                        <a:cubicBezTo>
                          <a:pt x="8" y="24"/>
                          <a:pt x="10" y="20"/>
                          <a:pt x="13" y="16"/>
                        </a:cubicBezTo>
                        <a:cubicBezTo>
                          <a:pt x="13" y="15"/>
                          <a:pt x="15" y="13"/>
                          <a:pt x="15" y="13"/>
                        </a:cubicBezTo>
                        <a:cubicBezTo>
                          <a:pt x="14" y="12"/>
                          <a:pt x="13" y="10"/>
                          <a:pt x="13" y="8"/>
                        </a:cubicBezTo>
                        <a:cubicBezTo>
                          <a:pt x="12" y="8"/>
                          <a:pt x="12" y="9"/>
                          <a:pt x="11" y="9"/>
                        </a:cubicBezTo>
                        <a:cubicBezTo>
                          <a:pt x="11" y="10"/>
                          <a:pt x="11" y="10"/>
                          <a:pt x="11" y="10"/>
                        </a:cubicBezTo>
                        <a:cubicBezTo>
                          <a:pt x="10" y="11"/>
                          <a:pt x="9" y="12"/>
                          <a:pt x="9" y="12"/>
                        </a:cubicBezTo>
                        <a:cubicBezTo>
                          <a:pt x="6" y="15"/>
                          <a:pt x="4" y="17"/>
                          <a:pt x="4" y="19"/>
                        </a:cubicBezTo>
                        <a:cubicBezTo>
                          <a:pt x="4" y="20"/>
                          <a:pt x="4" y="20"/>
                          <a:pt x="4" y="20"/>
                        </a:cubicBezTo>
                        <a:cubicBezTo>
                          <a:pt x="3" y="24"/>
                          <a:pt x="3" y="26"/>
                          <a:pt x="1" y="29"/>
                        </a:cubicBezTo>
                        <a:cubicBezTo>
                          <a:pt x="1" y="29"/>
                          <a:pt x="0" y="30"/>
                          <a:pt x="0" y="30"/>
                        </a:cubicBezTo>
                        <a:cubicBezTo>
                          <a:pt x="5" y="31"/>
                          <a:pt x="5" y="34"/>
                          <a:pt x="5" y="35"/>
                        </a:cubicBezTo>
                        <a:cubicBezTo>
                          <a:pt x="6" y="35"/>
                          <a:pt x="6" y="36"/>
                          <a:pt x="7" y="36"/>
                        </a:cubicBezTo>
                        <a:cubicBezTo>
                          <a:pt x="8" y="37"/>
                          <a:pt x="11" y="39"/>
                          <a:pt x="10" y="43"/>
                        </a:cubicBezTo>
                        <a:cubicBezTo>
                          <a:pt x="10" y="44"/>
                          <a:pt x="10" y="44"/>
                          <a:pt x="10" y="44"/>
                        </a:cubicBezTo>
                        <a:cubicBezTo>
                          <a:pt x="10" y="46"/>
                          <a:pt x="9" y="52"/>
                          <a:pt x="12" y="54"/>
                        </a:cubicBezTo>
                        <a:cubicBezTo>
                          <a:pt x="12" y="55"/>
                          <a:pt x="14" y="55"/>
                          <a:pt x="15" y="55"/>
                        </a:cubicBezTo>
                        <a:cubicBezTo>
                          <a:pt x="19" y="55"/>
                          <a:pt x="21" y="55"/>
                          <a:pt x="23" y="55"/>
                        </a:cubicBezTo>
                        <a:cubicBezTo>
                          <a:pt x="25" y="54"/>
                          <a:pt x="27" y="54"/>
                          <a:pt x="29" y="54"/>
                        </a:cubicBezTo>
                        <a:cubicBezTo>
                          <a:pt x="32" y="54"/>
                          <a:pt x="35" y="55"/>
                          <a:pt x="37" y="58"/>
                        </a:cubicBezTo>
                        <a:cubicBezTo>
                          <a:pt x="40" y="62"/>
                          <a:pt x="44" y="64"/>
                          <a:pt x="49" y="64"/>
                        </a:cubicBezTo>
                        <a:cubicBezTo>
                          <a:pt x="49" y="64"/>
                          <a:pt x="50" y="64"/>
                          <a:pt x="51" y="64"/>
                        </a:cubicBezTo>
                        <a:cubicBezTo>
                          <a:pt x="53" y="64"/>
                          <a:pt x="56" y="63"/>
                          <a:pt x="59" y="63"/>
                        </a:cubicBezTo>
                        <a:cubicBezTo>
                          <a:pt x="62" y="63"/>
                          <a:pt x="65" y="64"/>
                          <a:pt x="66" y="66"/>
                        </a:cubicBezTo>
                        <a:cubicBezTo>
                          <a:pt x="67" y="67"/>
                          <a:pt x="67" y="68"/>
                          <a:pt x="66" y="70"/>
                        </a:cubicBezTo>
                        <a:cubicBezTo>
                          <a:pt x="62" y="76"/>
                          <a:pt x="61" y="87"/>
                          <a:pt x="63" y="89"/>
                        </a:cubicBezTo>
                        <a:cubicBezTo>
                          <a:pt x="63" y="89"/>
                          <a:pt x="64" y="90"/>
                          <a:pt x="64" y="90"/>
                        </a:cubicBezTo>
                        <a:cubicBezTo>
                          <a:pt x="67" y="93"/>
                          <a:pt x="70" y="96"/>
                          <a:pt x="67" y="100"/>
                        </a:cubicBezTo>
                        <a:cubicBezTo>
                          <a:pt x="66" y="101"/>
                          <a:pt x="65" y="103"/>
                          <a:pt x="65" y="104"/>
                        </a:cubicBezTo>
                        <a:cubicBezTo>
                          <a:pt x="65" y="104"/>
                          <a:pt x="66" y="105"/>
                          <a:pt x="66" y="106"/>
                        </a:cubicBezTo>
                        <a:cubicBezTo>
                          <a:pt x="68" y="107"/>
                          <a:pt x="70" y="109"/>
                          <a:pt x="69" y="113"/>
                        </a:cubicBezTo>
                        <a:cubicBezTo>
                          <a:pt x="69" y="113"/>
                          <a:pt x="69" y="114"/>
                          <a:pt x="69" y="114"/>
                        </a:cubicBezTo>
                        <a:cubicBezTo>
                          <a:pt x="69" y="114"/>
                          <a:pt x="69" y="114"/>
                          <a:pt x="69" y="114"/>
                        </a:cubicBezTo>
                        <a:cubicBezTo>
                          <a:pt x="69" y="114"/>
                          <a:pt x="69" y="114"/>
                          <a:pt x="69" y="11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25" name="Freeform 2026">
                    <a:extLst>
                      <a:ext uri="{FF2B5EF4-FFF2-40B4-BE49-F238E27FC236}">
                        <a16:creationId xmlns="" xmlns:a16="http://schemas.microsoft.com/office/drawing/2014/main" id="{7868014F-9162-48DD-9339-A7B3557C400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1" y="1810"/>
                    <a:ext cx="6" cy="3"/>
                  </a:xfrm>
                  <a:custGeom>
                    <a:gdLst>
                      <a:gd name="T0" fmla="*/ 0 w 7"/>
                      <a:gd name="T1" fmla="*/ 0 h 3"/>
                      <a:gd name="T2" fmla="*/ 7 w 7"/>
                      <a:gd name="T3" fmla="*/ 3 h 3"/>
                      <a:gd name="T4" fmla="*/ 0 w 7"/>
                      <a:gd name="T5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7" h="3">
                        <a:moveTo>
                          <a:pt x="0" y="0"/>
                        </a:moveTo>
                        <a:cubicBezTo>
                          <a:pt x="3" y="1"/>
                          <a:pt x="6" y="1"/>
                          <a:pt x="7" y="3"/>
                        </a:cubicBezTo>
                        <a:cubicBezTo>
                          <a:pt x="6" y="1"/>
                          <a:pt x="3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26" name="Freeform 2027">
                    <a:extLst>
                      <a:ext uri="{FF2B5EF4-FFF2-40B4-BE49-F238E27FC236}">
                        <a16:creationId xmlns="" xmlns:a16="http://schemas.microsoft.com/office/drawing/2014/main" id="{5CCA79D5-32BB-4CC4-863D-D063FA548D1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50" y="1801"/>
                    <a:ext cx="1" cy="2"/>
                  </a:xfrm>
                  <a:custGeom>
                    <a:gdLst>
                      <a:gd name="T0" fmla="*/ 0 w 1"/>
                      <a:gd name="T1" fmla="*/ 2 h 2"/>
                      <a:gd name="T2" fmla="*/ 1 w 1"/>
                      <a:gd name="T3" fmla="*/ 0 h 2"/>
                      <a:gd name="T4" fmla="*/ 1 w 1"/>
                      <a:gd name="T5" fmla="*/ 0 h 2"/>
                      <a:gd name="T6" fmla="*/ 0 w 1"/>
                      <a:gd name="T7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2">
                        <a:moveTo>
                          <a:pt x="0" y="2"/>
                        </a:moveTo>
                        <a:cubicBezTo>
                          <a:pt x="0" y="2"/>
                          <a:pt x="1" y="1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1"/>
                          <a:pt x="0" y="2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27" name="Freeform 2028">
                    <a:extLst>
                      <a:ext uri="{FF2B5EF4-FFF2-40B4-BE49-F238E27FC236}">
                        <a16:creationId xmlns="" xmlns:a16="http://schemas.microsoft.com/office/drawing/2014/main" id="{CD351584-76DD-47DE-A71E-A9985AB26C5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06" y="1811"/>
                    <a:ext cx="2" cy="3"/>
                  </a:xfrm>
                  <a:custGeom>
                    <a:gdLst>
                      <a:gd name="T0" fmla="*/ 2 w 2"/>
                      <a:gd name="T1" fmla="*/ 3 h 3"/>
                      <a:gd name="T2" fmla="*/ 0 w 2"/>
                      <a:gd name="T3" fmla="*/ 0 h 3"/>
                      <a:gd name="T4" fmla="*/ 2 w 2"/>
                      <a:gd name="T5" fmla="*/ 3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3">
                        <a:moveTo>
                          <a:pt x="2" y="3"/>
                        </a:moveTo>
                        <a:cubicBezTo>
                          <a:pt x="0" y="2"/>
                          <a:pt x="0" y="0"/>
                          <a:pt x="0" y="0"/>
                        </a:cubicBezTo>
                        <a:cubicBezTo>
                          <a:pt x="0" y="0"/>
                          <a:pt x="0" y="2"/>
                          <a:pt x="2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28" name="Freeform 2029">
                    <a:extLst>
                      <a:ext uri="{FF2B5EF4-FFF2-40B4-BE49-F238E27FC236}">
                        <a16:creationId xmlns="" xmlns:a16="http://schemas.microsoft.com/office/drawing/2014/main" id="{833E2566-D216-48C0-8BFD-E8E7A6793B9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84" y="1838"/>
                    <a:ext cx="2" cy="2"/>
                  </a:xfrm>
                  <a:custGeom>
                    <a:gdLst>
                      <a:gd name="T0" fmla="*/ 2 w 2"/>
                      <a:gd name="T1" fmla="*/ 2 h 2"/>
                      <a:gd name="T2" fmla="*/ 0 w 2"/>
                      <a:gd name="T3" fmla="*/ 0 h 2"/>
                      <a:gd name="T4" fmla="*/ 2 w 2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2">
                        <a:moveTo>
                          <a:pt x="2" y="2"/>
                        </a:moveTo>
                        <a:cubicBezTo>
                          <a:pt x="1" y="1"/>
                          <a:pt x="1" y="0"/>
                          <a:pt x="0" y="0"/>
                        </a:cubicBezTo>
                        <a:cubicBezTo>
                          <a:pt x="1" y="0"/>
                          <a:pt x="1" y="1"/>
                          <a:pt x="2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29" name="Freeform 2030">
                    <a:extLst>
                      <a:ext uri="{FF2B5EF4-FFF2-40B4-BE49-F238E27FC236}">
                        <a16:creationId xmlns="" xmlns:a16="http://schemas.microsoft.com/office/drawing/2014/main" id="{8DFF5DCB-E07E-4A28-AD89-351B959CD87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92" y="1845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30" name="Freeform 2031">
                    <a:extLst>
                      <a:ext uri="{FF2B5EF4-FFF2-40B4-BE49-F238E27FC236}">
                        <a16:creationId xmlns="" xmlns:a16="http://schemas.microsoft.com/office/drawing/2014/main" id="{B88FE466-506A-4D2A-9AEB-EF83C6F1F93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15" y="1829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31" name="Freeform 2032">
                    <a:extLst>
                      <a:ext uri="{FF2B5EF4-FFF2-40B4-BE49-F238E27FC236}">
                        <a16:creationId xmlns="" xmlns:a16="http://schemas.microsoft.com/office/drawing/2014/main" id="{7371EBE1-D462-4AF9-A15B-E51EFA89B2B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14" y="1827"/>
                    <a:ext cx="1" cy="2"/>
                  </a:xfrm>
                  <a:custGeom>
                    <a:gdLst>
                      <a:gd name="T0" fmla="*/ 0 w 1"/>
                      <a:gd name="T1" fmla="*/ 0 h 2"/>
                      <a:gd name="T2" fmla="*/ 1 w 1"/>
                      <a:gd name="T3" fmla="*/ 2 h 2"/>
                      <a:gd name="T4" fmla="*/ 0 w 1"/>
                      <a:gd name="T5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0" y="0"/>
                        </a:moveTo>
                        <a:cubicBezTo>
                          <a:pt x="0" y="1"/>
                          <a:pt x="1" y="1"/>
                          <a:pt x="1" y="2"/>
                        </a:cubicBezTo>
                        <a:cubicBezTo>
                          <a:pt x="1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32" name="Freeform 2033">
                    <a:extLst>
                      <a:ext uri="{FF2B5EF4-FFF2-40B4-BE49-F238E27FC236}">
                        <a16:creationId xmlns="" xmlns:a16="http://schemas.microsoft.com/office/drawing/2014/main" id="{F04E2085-E31C-4215-A7F6-C7B2D01281C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82" y="1834"/>
                    <a:ext cx="2" cy="3"/>
                  </a:xfrm>
                  <a:custGeom>
                    <a:gdLst>
                      <a:gd name="T0" fmla="*/ 2 w 2"/>
                      <a:gd name="T1" fmla="*/ 3 h 3"/>
                      <a:gd name="T2" fmla="*/ 0 w 2"/>
                      <a:gd name="T3" fmla="*/ 0 h 3"/>
                      <a:gd name="T4" fmla="*/ 2 w 2"/>
                      <a:gd name="T5" fmla="*/ 3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3">
                        <a:moveTo>
                          <a:pt x="2" y="3"/>
                        </a:moveTo>
                        <a:cubicBezTo>
                          <a:pt x="1" y="2"/>
                          <a:pt x="1" y="1"/>
                          <a:pt x="0" y="0"/>
                        </a:cubicBezTo>
                        <a:cubicBezTo>
                          <a:pt x="1" y="1"/>
                          <a:pt x="1" y="2"/>
                          <a:pt x="2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33" name="Freeform 2034">
                    <a:extLst>
                      <a:ext uri="{FF2B5EF4-FFF2-40B4-BE49-F238E27FC236}">
                        <a16:creationId xmlns="" xmlns:a16="http://schemas.microsoft.com/office/drawing/2014/main" id="{85941459-8DDA-41C0-B502-20C9D38A45E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15" y="1830"/>
                    <a:ext cx="6" cy="2"/>
                  </a:xfrm>
                  <a:custGeom>
                    <a:gdLst>
                      <a:gd name="T0" fmla="*/ 3 w 6"/>
                      <a:gd name="T1" fmla="*/ 1 h 2"/>
                      <a:gd name="T2" fmla="*/ 6 w 6"/>
                      <a:gd name="T3" fmla="*/ 1 h 2"/>
                      <a:gd name="T4" fmla="*/ 0 w 6"/>
                      <a:gd name="T5" fmla="*/ 0 h 2"/>
                      <a:gd name="T6" fmla="*/ 3 w 6"/>
                      <a:gd name="T7" fmla="*/ 1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" h="2">
                        <a:moveTo>
                          <a:pt x="3" y="1"/>
                        </a:moveTo>
                        <a:cubicBezTo>
                          <a:pt x="4" y="1"/>
                          <a:pt x="5" y="1"/>
                          <a:pt x="6" y="1"/>
                        </a:cubicBezTo>
                        <a:cubicBezTo>
                          <a:pt x="4" y="1"/>
                          <a:pt x="1" y="2"/>
                          <a:pt x="0" y="0"/>
                        </a:cubicBezTo>
                        <a:cubicBezTo>
                          <a:pt x="1" y="1"/>
                          <a:pt x="2" y="1"/>
                          <a:pt x="3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34" name="Freeform 2035">
                    <a:extLst>
                      <a:ext uri="{FF2B5EF4-FFF2-40B4-BE49-F238E27FC236}">
                        <a16:creationId xmlns="" xmlns:a16="http://schemas.microsoft.com/office/drawing/2014/main" id="{052F53E5-AFF0-4D7D-881E-A51E243CF2B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2" y="1780"/>
                    <a:ext cx="11" cy="6"/>
                  </a:xfrm>
                  <a:custGeom>
                    <a:gdLst>
                      <a:gd name="T0" fmla="*/ 0 w 12"/>
                      <a:gd name="T1" fmla="*/ 0 h 6"/>
                      <a:gd name="T2" fmla="*/ 12 w 12"/>
                      <a:gd name="T3" fmla="*/ 6 h 6"/>
                      <a:gd name="T4" fmla="*/ 0 w 12"/>
                      <a:gd name="T5" fmla="*/ 0 h 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2" h="6">
                        <a:moveTo>
                          <a:pt x="0" y="0"/>
                        </a:moveTo>
                        <a:cubicBezTo>
                          <a:pt x="3" y="4"/>
                          <a:pt x="7" y="6"/>
                          <a:pt x="12" y="6"/>
                        </a:cubicBezTo>
                        <a:cubicBezTo>
                          <a:pt x="7" y="6"/>
                          <a:pt x="3" y="4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35" name="Freeform 2036">
                    <a:extLst>
                      <a:ext uri="{FF2B5EF4-FFF2-40B4-BE49-F238E27FC236}">
                        <a16:creationId xmlns="" xmlns:a16="http://schemas.microsoft.com/office/drawing/2014/main" id="{33364537-049A-4A91-B648-3D5626879F2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27" y="1734"/>
                    <a:ext cx="0" cy="0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36" name="Freeform 2037">
                    <a:extLst>
                      <a:ext uri="{FF2B5EF4-FFF2-40B4-BE49-F238E27FC236}">
                        <a16:creationId xmlns="" xmlns:a16="http://schemas.microsoft.com/office/drawing/2014/main" id="{374E28D0-FC9B-4D2E-BEA7-DFA9BF682F9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82" y="1833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37" name="Freeform 2038">
                    <a:extLst>
                      <a:ext uri="{FF2B5EF4-FFF2-40B4-BE49-F238E27FC236}">
                        <a16:creationId xmlns="" xmlns:a16="http://schemas.microsoft.com/office/drawing/2014/main" id="{C8FA76B4-BF60-433F-9114-24D1F56B56E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84" y="1790"/>
                    <a:ext cx="40" cy="44"/>
                  </a:xfrm>
                  <a:custGeom>
                    <a:gdLst>
                      <a:gd name="T0" fmla="*/ 15 w 42"/>
                      <a:gd name="T1" fmla="*/ 45 h 46"/>
                      <a:gd name="T2" fmla="*/ 16 w 42"/>
                      <a:gd name="T3" fmla="*/ 46 h 46"/>
                      <a:gd name="T4" fmla="*/ 18 w 42"/>
                      <a:gd name="T5" fmla="*/ 46 h 46"/>
                      <a:gd name="T6" fmla="*/ 18 w 42"/>
                      <a:gd name="T7" fmla="*/ 46 h 46"/>
                      <a:gd name="T8" fmla="*/ 18 w 42"/>
                      <a:gd name="T9" fmla="*/ 46 h 46"/>
                      <a:gd name="T10" fmla="*/ 18 w 42"/>
                      <a:gd name="T11" fmla="*/ 46 h 46"/>
                      <a:gd name="T12" fmla="*/ 19 w 42"/>
                      <a:gd name="T13" fmla="*/ 43 h 46"/>
                      <a:gd name="T14" fmla="*/ 19 w 42"/>
                      <a:gd name="T15" fmla="*/ 43 h 46"/>
                      <a:gd name="T16" fmla="*/ 24 w 42"/>
                      <a:gd name="T17" fmla="*/ 38 h 46"/>
                      <a:gd name="T18" fmla="*/ 24 w 42"/>
                      <a:gd name="T19" fmla="*/ 38 h 46"/>
                      <a:gd name="T20" fmla="*/ 29 w 42"/>
                      <a:gd name="T21" fmla="*/ 38 h 46"/>
                      <a:gd name="T22" fmla="*/ 34 w 42"/>
                      <a:gd name="T23" fmla="*/ 37 h 46"/>
                      <a:gd name="T24" fmla="*/ 34 w 42"/>
                      <a:gd name="T25" fmla="*/ 37 h 46"/>
                      <a:gd name="T26" fmla="*/ 35 w 42"/>
                      <a:gd name="T27" fmla="*/ 38 h 46"/>
                      <a:gd name="T28" fmla="*/ 36 w 42"/>
                      <a:gd name="T29" fmla="*/ 38 h 46"/>
                      <a:gd name="T30" fmla="*/ 36 w 42"/>
                      <a:gd name="T31" fmla="*/ 38 h 46"/>
                      <a:gd name="T32" fmla="*/ 37 w 42"/>
                      <a:gd name="T33" fmla="*/ 38 h 46"/>
                      <a:gd name="T34" fmla="*/ 37 w 42"/>
                      <a:gd name="T35" fmla="*/ 39 h 46"/>
                      <a:gd name="T36" fmla="*/ 38 w 42"/>
                      <a:gd name="T37" fmla="*/ 39 h 46"/>
                      <a:gd name="T38" fmla="*/ 38 w 42"/>
                      <a:gd name="T39" fmla="*/ 39 h 46"/>
                      <a:gd name="T40" fmla="*/ 38 w 42"/>
                      <a:gd name="T41" fmla="*/ 38 h 46"/>
                      <a:gd name="T42" fmla="*/ 39 w 42"/>
                      <a:gd name="T43" fmla="*/ 37 h 46"/>
                      <a:gd name="T44" fmla="*/ 39 w 42"/>
                      <a:gd name="T45" fmla="*/ 36 h 46"/>
                      <a:gd name="T46" fmla="*/ 39 w 42"/>
                      <a:gd name="T47" fmla="*/ 36 h 46"/>
                      <a:gd name="T48" fmla="*/ 39 w 42"/>
                      <a:gd name="T49" fmla="*/ 36 h 46"/>
                      <a:gd name="T50" fmla="*/ 38 w 42"/>
                      <a:gd name="T51" fmla="*/ 23 h 46"/>
                      <a:gd name="T52" fmla="*/ 41 w 42"/>
                      <a:gd name="T53" fmla="*/ 7 h 46"/>
                      <a:gd name="T54" fmla="*/ 41 w 42"/>
                      <a:gd name="T55" fmla="*/ 5 h 46"/>
                      <a:gd name="T56" fmla="*/ 42 w 42"/>
                      <a:gd name="T57" fmla="*/ 4 h 46"/>
                      <a:gd name="T58" fmla="*/ 42 w 42"/>
                      <a:gd name="T59" fmla="*/ 4 h 46"/>
                      <a:gd name="T60" fmla="*/ 33 w 42"/>
                      <a:gd name="T61" fmla="*/ 2 h 46"/>
                      <a:gd name="T62" fmla="*/ 28 w 42"/>
                      <a:gd name="T63" fmla="*/ 3 h 46"/>
                      <a:gd name="T64" fmla="*/ 22 w 42"/>
                      <a:gd name="T65" fmla="*/ 4 h 46"/>
                      <a:gd name="T66" fmla="*/ 17 w 42"/>
                      <a:gd name="T67" fmla="*/ 2 h 46"/>
                      <a:gd name="T68" fmla="*/ 15 w 42"/>
                      <a:gd name="T69" fmla="*/ 0 h 46"/>
                      <a:gd name="T70" fmla="*/ 11 w 42"/>
                      <a:gd name="T71" fmla="*/ 2 h 46"/>
                      <a:gd name="T72" fmla="*/ 10 w 42"/>
                      <a:gd name="T73" fmla="*/ 2 h 46"/>
                      <a:gd name="T74" fmla="*/ 10 w 42"/>
                      <a:gd name="T75" fmla="*/ 3 h 46"/>
                      <a:gd name="T76" fmla="*/ 10 w 42"/>
                      <a:gd name="T77" fmla="*/ 3 h 46"/>
                      <a:gd name="T78" fmla="*/ 10 w 42"/>
                      <a:gd name="T79" fmla="*/ 4 h 46"/>
                      <a:gd name="T80" fmla="*/ 10 w 42"/>
                      <a:gd name="T81" fmla="*/ 5 h 46"/>
                      <a:gd name="T82" fmla="*/ 9 w 42"/>
                      <a:gd name="T83" fmla="*/ 6 h 46"/>
                      <a:gd name="T84" fmla="*/ 9 w 42"/>
                      <a:gd name="T85" fmla="*/ 6 h 46"/>
                      <a:gd name="T86" fmla="*/ 9 w 42"/>
                      <a:gd name="T87" fmla="*/ 7 h 46"/>
                      <a:gd name="T88" fmla="*/ 9 w 42"/>
                      <a:gd name="T89" fmla="*/ 11 h 46"/>
                      <a:gd name="T90" fmla="*/ 3 w 42"/>
                      <a:gd name="T91" fmla="*/ 15 h 46"/>
                      <a:gd name="T92" fmla="*/ 1 w 42"/>
                      <a:gd name="T93" fmla="*/ 19 h 46"/>
                      <a:gd name="T94" fmla="*/ 0 w 42"/>
                      <a:gd name="T95" fmla="*/ 23 h 46"/>
                      <a:gd name="T96" fmla="*/ 3 w 42"/>
                      <a:gd name="T97" fmla="*/ 27 h 46"/>
                      <a:gd name="T98" fmla="*/ 9 w 42"/>
                      <a:gd name="T99" fmla="*/ 34 h 46"/>
                      <a:gd name="T100" fmla="*/ 10 w 42"/>
                      <a:gd name="T101" fmla="*/ 36 h 46"/>
                      <a:gd name="T102" fmla="*/ 10 w 42"/>
                      <a:gd name="T103" fmla="*/ 36 h 46"/>
                      <a:gd name="T104" fmla="*/ 11 w 42"/>
                      <a:gd name="T105" fmla="*/ 38 h 46"/>
                      <a:gd name="T106" fmla="*/ 12 w 42"/>
                      <a:gd name="T107" fmla="*/ 39 h 46"/>
                      <a:gd name="T108" fmla="*/ 13 w 42"/>
                      <a:gd name="T109" fmla="*/ 42 h 46"/>
                      <a:gd name="T110" fmla="*/ 14 w 42"/>
                      <a:gd name="T111" fmla="*/ 43 h 46"/>
                      <a:gd name="T112" fmla="*/ 15 w 42"/>
                      <a:gd name="T113" fmla="*/ 45 h 46"/>
                      <a:gd name="T114" fmla="*/ 15 w 42"/>
                      <a:gd name="T115" fmla="*/ 45 h 4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42" h="46">
                        <a:moveTo>
                          <a:pt x="15" y="45"/>
                        </a:moveTo>
                        <a:cubicBezTo>
                          <a:pt x="16" y="45"/>
                          <a:pt x="16" y="46"/>
                          <a:pt x="16" y="46"/>
                        </a:cubicBezTo>
                        <a:cubicBezTo>
                          <a:pt x="17" y="46"/>
                          <a:pt x="17" y="46"/>
                          <a:pt x="18" y="46"/>
                        </a:cubicBezTo>
                        <a:cubicBezTo>
                          <a:pt x="18" y="46"/>
                          <a:pt x="18" y="46"/>
                          <a:pt x="18" y="46"/>
                        </a:cubicBezTo>
                        <a:cubicBezTo>
                          <a:pt x="18" y="46"/>
                          <a:pt x="18" y="46"/>
                          <a:pt x="18" y="46"/>
                        </a:cubicBezTo>
                        <a:cubicBezTo>
                          <a:pt x="18" y="46"/>
                          <a:pt x="18" y="46"/>
                          <a:pt x="18" y="46"/>
                        </a:cubicBezTo>
                        <a:cubicBezTo>
                          <a:pt x="19" y="45"/>
                          <a:pt x="19" y="45"/>
                          <a:pt x="19" y="43"/>
                        </a:cubicBezTo>
                        <a:cubicBezTo>
                          <a:pt x="19" y="43"/>
                          <a:pt x="19" y="43"/>
                          <a:pt x="19" y="43"/>
                        </a:cubicBezTo>
                        <a:cubicBezTo>
                          <a:pt x="20" y="41"/>
                          <a:pt x="20" y="38"/>
                          <a:pt x="24" y="38"/>
                        </a:cubicBezTo>
                        <a:cubicBezTo>
                          <a:pt x="24" y="38"/>
                          <a:pt x="24" y="38"/>
                          <a:pt x="24" y="38"/>
                        </a:cubicBezTo>
                        <a:cubicBezTo>
                          <a:pt x="26" y="38"/>
                          <a:pt x="28" y="38"/>
                          <a:pt x="29" y="38"/>
                        </a:cubicBezTo>
                        <a:cubicBezTo>
                          <a:pt x="31" y="38"/>
                          <a:pt x="32" y="37"/>
                          <a:pt x="34" y="37"/>
                        </a:cubicBezTo>
                        <a:cubicBezTo>
                          <a:pt x="34" y="37"/>
                          <a:pt x="34" y="37"/>
                          <a:pt x="34" y="37"/>
                        </a:cubicBezTo>
                        <a:cubicBezTo>
                          <a:pt x="35" y="37"/>
                          <a:pt x="35" y="38"/>
                          <a:pt x="35" y="38"/>
                        </a:cubicBezTo>
                        <a:cubicBezTo>
                          <a:pt x="35" y="38"/>
                          <a:pt x="35" y="38"/>
                          <a:pt x="36" y="38"/>
                        </a:cubicBezTo>
                        <a:cubicBezTo>
                          <a:pt x="36" y="38"/>
                          <a:pt x="36" y="38"/>
                          <a:pt x="36" y="38"/>
                        </a:cubicBezTo>
                        <a:cubicBezTo>
                          <a:pt x="36" y="38"/>
                          <a:pt x="37" y="38"/>
                          <a:pt x="37" y="38"/>
                        </a:cubicBezTo>
                        <a:cubicBezTo>
                          <a:pt x="37" y="38"/>
                          <a:pt x="37" y="38"/>
                          <a:pt x="37" y="39"/>
                        </a:cubicBezTo>
                        <a:cubicBezTo>
                          <a:pt x="37" y="39"/>
                          <a:pt x="38" y="39"/>
                          <a:pt x="38" y="39"/>
                        </a:cubicBezTo>
                        <a:cubicBezTo>
                          <a:pt x="38" y="39"/>
                          <a:pt x="38" y="39"/>
                          <a:pt x="38" y="39"/>
                        </a:cubicBezTo>
                        <a:cubicBezTo>
                          <a:pt x="38" y="38"/>
                          <a:pt x="38" y="38"/>
                          <a:pt x="38" y="38"/>
                        </a:cubicBezTo>
                        <a:cubicBezTo>
                          <a:pt x="38" y="38"/>
                          <a:pt x="38" y="37"/>
                          <a:pt x="39" y="37"/>
                        </a:cubicBezTo>
                        <a:cubicBezTo>
                          <a:pt x="39" y="37"/>
                          <a:pt x="39" y="36"/>
                          <a:pt x="39" y="36"/>
                        </a:cubicBezTo>
                        <a:cubicBezTo>
                          <a:pt x="39" y="36"/>
                          <a:pt x="39" y="36"/>
                          <a:pt x="39" y="36"/>
                        </a:cubicBezTo>
                        <a:cubicBezTo>
                          <a:pt x="39" y="36"/>
                          <a:pt x="39" y="36"/>
                          <a:pt x="39" y="36"/>
                        </a:cubicBezTo>
                        <a:cubicBezTo>
                          <a:pt x="40" y="35"/>
                          <a:pt x="40" y="27"/>
                          <a:pt x="38" y="23"/>
                        </a:cubicBezTo>
                        <a:cubicBezTo>
                          <a:pt x="36" y="17"/>
                          <a:pt x="38" y="10"/>
                          <a:pt x="41" y="7"/>
                        </a:cubicBezTo>
                        <a:cubicBezTo>
                          <a:pt x="41" y="7"/>
                          <a:pt x="41" y="7"/>
                          <a:pt x="41" y="5"/>
                        </a:cubicBezTo>
                        <a:cubicBezTo>
                          <a:pt x="42" y="5"/>
                          <a:pt x="42" y="4"/>
                          <a:pt x="42" y="4"/>
                        </a:cubicBezTo>
                        <a:cubicBezTo>
                          <a:pt x="42" y="4"/>
                          <a:pt x="42" y="4"/>
                          <a:pt x="42" y="4"/>
                        </a:cubicBezTo>
                        <a:cubicBezTo>
                          <a:pt x="39" y="3"/>
                          <a:pt x="36" y="2"/>
                          <a:pt x="33" y="2"/>
                        </a:cubicBezTo>
                        <a:cubicBezTo>
                          <a:pt x="32" y="2"/>
                          <a:pt x="30" y="3"/>
                          <a:pt x="28" y="3"/>
                        </a:cubicBezTo>
                        <a:cubicBezTo>
                          <a:pt x="26" y="4"/>
                          <a:pt x="24" y="4"/>
                          <a:pt x="22" y="4"/>
                        </a:cubicBezTo>
                        <a:cubicBezTo>
                          <a:pt x="20" y="4"/>
                          <a:pt x="18" y="3"/>
                          <a:pt x="17" y="2"/>
                        </a:cubicBezTo>
                        <a:cubicBezTo>
                          <a:pt x="16" y="0"/>
                          <a:pt x="15" y="0"/>
                          <a:pt x="15" y="0"/>
                        </a:cubicBezTo>
                        <a:cubicBezTo>
                          <a:pt x="14" y="0"/>
                          <a:pt x="12" y="1"/>
                          <a:pt x="11" y="2"/>
                        </a:cubicBezTo>
                        <a:cubicBezTo>
                          <a:pt x="11" y="2"/>
                          <a:pt x="11" y="2"/>
                          <a:pt x="10" y="2"/>
                        </a:cubicBezTo>
                        <a:cubicBezTo>
                          <a:pt x="10" y="2"/>
                          <a:pt x="10" y="2"/>
                          <a:pt x="10" y="3"/>
                        </a:cubicBezTo>
                        <a:cubicBezTo>
                          <a:pt x="10" y="3"/>
                          <a:pt x="10" y="3"/>
                          <a:pt x="10" y="3"/>
                        </a:cubicBezTo>
                        <a:cubicBezTo>
                          <a:pt x="10" y="4"/>
                          <a:pt x="10" y="4"/>
                          <a:pt x="10" y="4"/>
                        </a:cubicBezTo>
                        <a:cubicBezTo>
                          <a:pt x="10" y="4"/>
                          <a:pt x="10" y="5"/>
                          <a:pt x="10" y="5"/>
                        </a:cubicBezTo>
                        <a:cubicBezTo>
                          <a:pt x="9" y="5"/>
                          <a:pt x="9" y="5"/>
                          <a:pt x="9" y="6"/>
                        </a:cubicBezTo>
                        <a:cubicBezTo>
                          <a:pt x="9" y="6"/>
                          <a:pt x="9" y="6"/>
                          <a:pt x="9" y="6"/>
                        </a:cubicBezTo>
                        <a:cubicBezTo>
                          <a:pt x="9" y="6"/>
                          <a:pt x="9" y="7"/>
                          <a:pt x="9" y="7"/>
                        </a:cubicBezTo>
                        <a:cubicBezTo>
                          <a:pt x="10" y="9"/>
                          <a:pt x="10" y="10"/>
                          <a:pt x="9" y="11"/>
                        </a:cubicBezTo>
                        <a:cubicBezTo>
                          <a:pt x="8" y="14"/>
                          <a:pt x="4" y="15"/>
                          <a:pt x="3" y="15"/>
                        </a:cubicBezTo>
                        <a:cubicBezTo>
                          <a:pt x="2" y="15"/>
                          <a:pt x="2" y="18"/>
                          <a:pt x="1" y="19"/>
                        </a:cubicBezTo>
                        <a:cubicBezTo>
                          <a:pt x="1" y="20"/>
                          <a:pt x="1" y="22"/>
                          <a:pt x="0" y="23"/>
                        </a:cubicBezTo>
                        <a:cubicBezTo>
                          <a:pt x="0" y="24"/>
                          <a:pt x="2" y="26"/>
                          <a:pt x="3" y="27"/>
                        </a:cubicBezTo>
                        <a:cubicBezTo>
                          <a:pt x="5" y="29"/>
                          <a:pt x="8" y="31"/>
                          <a:pt x="9" y="34"/>
                        </a:cubicBezTo>
                        <a:cubicBezTo>
                          <a:pt x="9" y="34"/>
                          <a:pt x="9" y="35"/>
                          <a:pt x="10" y="36"/>
                        </a:cubicBezTo>
                        <a:cubicBezTo>
                          <a:pt x="10" y="36"/>
                          <a:pt x="10" y="36"/>
                          <a:pt x="10" y="36"/>
                        </a:cubicBezTo>
                        <a:cubicBezTo>
                          <a:pt x="11" y="37"/>
                          <a:pt x="11" y="38"/>
                          <a:pt x="11" y="38"/>
                        </a:cubicBezTo>
                        <a:cubicBezTo>
                          <a:pt x="11" y="39"/>
                          <a:pt x="12" y="39"/>
                          <a:pt x="12" y="39"/>
                        </a:cubicBezTo>
                        <a:cubicBezTo>
                          <a:pt x="12" y="40"/>
                          <a:pt x="13" y="41"/>
                          <a:pt x="13" y="42"/>
                        </a:cubicBezTo>
                        <a:cubicBezTo>
                          <a:pt x="13" y="42"/>
                          <a:pt x="13" y="42"/>
                          <a:pt x="14" y="43"/>
                        </a:cubicBezTo>
                        <a:cubicBezTo>
                          <a:pt x="14" y="44"/>
                          <a:pt x="15" y="44"/>
                          <a:pt x="15" y="45"/>
                        </a:cubicBezTo>
                        <a:cubicBezTo>
                          <a:pt x="15" y="45"/>
                          <a:pt x="15" y="45"/>
                          <a:pt x="15" y="4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38" name="Freeform 2039">
                    <a:extLst>
                      <a:ext uri="{FF2B5EF4-FFF2-40B4-BE49-F238E27FC236}">
                        <a16:creationId xmlns="" xmlns:a16="http://schemas.microsoft.com/office/drawing/2014/main" id="{73BEFAC8-15EE-4F52-B6DC-16B9C51993C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19" y="1826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39" name="Freeform 2040">
                    <a:extLst>
                      <a:ext uri="{FF2B5EF4-FFF2-40B4-BE49-F238E27FC236}">
                        <a16:creationId xmlns="" xmlns:a16="http://schemas.microsoft.com/office/drawing/2014/main" id="{6773A63A-6A7E-400A-A173-9FEB371F3BB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18" y="182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40" name="Freeform 2041">
                    <a:extLst>
                      <a:ext uri="{FF2B5EF4-FFF2-40B4-BE49-F238E27FC236}">
                        <a16:creationId xmlns="" xmlns:a16="http://schemas.microsoft.com/office/drawing/2014/main" id="{83D111BF-EDEB-42F1-9F14-F9D3A426A30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01" y="183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41" name="Freeform 2042">
                    <a:extLst>
                      <a:ext uri="{FF2B5EF4-FFF2-40B4-BE49-F238E27FC236}">
                        <a16:creationId xmlns="" xmlns:a16="http://schemas.microsoft.com/office/drawing/2014/main" id="{602ECA04-068C-4068-82DE-C9CBF034482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02" y="1826"/>
                    <a:ext cx="5" cy="5"/>
                  </a:xfrm>
                  <a:custGeom>
                    <a:gdLst>
                      <a:gd name="T0" fmla="*/ 5 w 5"/>
                      <a:gd name="T1" fmla="*/ 0 h 5"/>
                      <a:gd name="T2" fmla="*/ 0 w 5"/>
                      <a:gd name="T3" fmla="*/ 5 h 5"/>
                      <a:gd name="T4" fmla="*/ 5 w 5"/>
                      <a:gd name="T5" fmla="*/ 0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5" h="5">
                        <a:moveTo>
                          <a:pt x="5" y="0"/>
                        </a:moveTo>
                        <a:cubicBezTo>
                          <a:pt x="1" y="0"/>
                          <a:pt x="1" y="3"/>
                          <a:pt x="0" y="5"/>
                        </a:cubicBezTo>
                        <a:cubicBezTo>
                          <a:pt x="1" y="3"/>
                          <a:pt x="1" y="0"/>
                          <a:pt x="5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42" name="Freeform 2043">
                    <a:extLst>
                      <a:ext uri="{FF2B5EF4-FFF2-40B4-BE49-F238E27FC236}">
                        <a16:creationId xmlns="" xmlns:a16="http://schemas.microsoft.com/office/drawing/2014/main" id="{B6CD73C3-D629-4573-B62F-7A6C43770BA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16" y="1825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1" y="0"/>
                          <a:pt x="1" y="1"/>
                          <a:pt x="1" y="1"/>
                        </a:cubicBezTo>
                        <a:cubicBezTo>
                          <a:pt x="1" y="1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43" name="Freeform 2044">
                    <a:extLst>
                      <a:ext uri="{FF2B5EF4-FFF2-40B4-BE49-F238E27FC236}">
                        <a16:creationId xmlns="" xmlns:a16="http://schemas.microsoft.com/office/drawing/2014/main" id="{D6C064B6-4E0A-4A7B-81AF-3FA91AF117D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98" y="183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44" name="Freeform 2045">
                    <a:extLst>
                      <a:ext uri="{FF2B5EF4-FFF2-40B4-BE49-F238E27FC236}">
                        <a16:creationId xmlns="" xmlns:a16="http://schemas.microsoft.com/office/drawing/2014/main" id="{E255B67A-CC60-4B54-A2C6-268935DE40D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99" y="1834"/>
                    <a:ext cx="2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45" name="Freeform 2046">
                    <a:extLst>
                      <a:ext uri="{FF2B5EF4-FFF2-40B4-BE49-F238E27FC236}">
                        <a16:creationId xmlns="" xmlns:a16="http://schemas.microsoft.com/office/drawing/2014/main" id="{7BF5F28B-EB19-4219-8351-C6228B19CA8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47" y="1766"/>
                    <a:ext cx="46" cy="74"/>
                  </a:xfrm>
                  <a:custGeom>
                    <a:gdLst>
                      <a:gd name="T0" fmla="*/ 8 w 48"/>
                      <a:gd name="T1" fmla="*/ 33 h 77"/>
                      <a:gd name="T2" fmla="*/ 10 w 48"/>
                      <a:gd name="T3" fmla="*/ 33 h 77"/>
                      <a:gd name="T4" fmla="*/ 11 w 48"/>
                      <a:gd name="T5" fmla="*/ 33 h 77"/>
                      <a:gd name="T6" fmla="*/ 16 w 48"/>
                      <a:gd name="T7" fmla="*/ 42 h 77"/>
                      <a:gd name="T8" fmla="*/ 17 w 48"/>
                      <a:gd name="T9" fmla="*/ 55 h 77"/>
                      <a:gd name="T10" fmla="*/ 20 w 48"/>
                      <a:gd name="T11" fmla="*/ 72 h 77"/>
                      <a:gd name="T12" fmla="*/ 28 w 48"/>
                      <a:gd name="T13" fmla="*/ 77 h 77"/>
                      <a:gd name="T14" fmla="*/ 34 w 48"/>
                      <a:gd name="T15" fmla="*/ 75 h 77"/>
                      <a:gd name="T16" fmla="*/ 40 w 48"/>
                      <a:gd name="T17" fmla="*/ 72 h 77"/>
                      <a:gd name="T18" fmla="*/ 42 w 48"/>
                      <a:gd name="T19" fmla="*/ 71 h 77"/>
                      <a:gd name="T20" fmla="*/ 48 w 48"/>
                      <a:gd name="T21" fmla="*/ 69 h 77"/>
                      <a:gd name="T22" fmla="*/ 47 w 48"/>
                      <a:gd name="T23" fmla="*/ 67 h 77"/>
                      <a:gd name="T24" fmla="*/ 45 w 48"/>
                      <a:gd name="T25" fmla="*/ 64 h 77"/>
                      <a:gd name="T26" fmla="*/ 44 w 48"/>
                      <a:gd name="T27" fmla="*/ 62 h 77"/>
                      <a:gd name="T28" fmla="*/ 43 w 48"/>
                      <a:gd name="T29" fmla="*/ 60 h 77"/>
                      <a:gd name="T30" fmla="*/ 34 w 48"/>
                      <a:gd name="T31" fmla="*/ 48 h 77"/>
                      <a:gd name="T32" fmla="*/ 35 w 48"/>
                      <a:gd name="T33" fmla="*/ 43 h 77"/>
                      <a:gd name="T34" fmla="*/ 44 w 48"/>
                      <a:gd name="T35" fmla="*/ 34 h 77"/>
                      <a:gd name="T36" fmla="*/ 43 w 48"/>
                      <a:gd name="T37" fmla="*/ 32 h 77"/>
                      <a:gd name="T38" fmla="*/ 43 w 48"/>
                      <a:gd name="T39" fmla="*/ 30 h 77"/>
                      <a:gd name="T40" fmla="*/ 44 w 48"/>
                      <a:gd name="T41" fmla="*/ 28 h 77"/>
                      <a:gd name="T42" fmla="*/ 44 w 48"/>
                      <a:gd name="T43" fmla="*/ 27 h 77"/>
                      <a:gd name="T44" fmla="*/ 36 w 48"/>
                      <a:gd name="T45" fmla="*/ 18 h 77"/>
                      <a:gd name="T46" fmla="*/ 29 w 48"/>
                      <a:gd name="T47" fmla="*/ 9 h 77"/>
                      <a:gd name="T48" fmla="*/ 18 w 48"/>
                      <a:gd name="T49" fmla="*/ 1 h 77"/>
                      <a:gd name="T50" fmla="*/ 15 w 48"/>
                      <a:gd name="T51" fmla="*/ 1 h 77"/>
                      <a:gd name="T52" fmla="*/ 14 w 48"/>
                      <a:gd name="T53" fmla="*/ 3 h 77"/>
                      <a:gd name="T54" fmla="*/ 12 w 48"/>
                      <a:gd name="T55" fmla="*/ 4 h 77"/>
                      <a:gd name="T56" fmla="*/ 11 w 48"/>
                      <a:gd name="T57" fmla="*/ 15 h 77"/>
                      <a:gd name="T58" fmla="*/ 2 w 48"/>
                      <a:gd name="T59" fmla="*/ 19 h 77"/>
                      <a:gd name="T60" fmla="*/ 1 w 48"/>
                      <a:gd name="T61" fmla="*/ 26 h 77"/>
                      <a:gd name="T62" fmla="*/ 2 w 48"/>
                      <a:gd name="T63" fmla="*/ 28 h 77"/>
                      <a:gd name="T64" fmla="*/ 3 w 48"/>
                      <a:gd name="T65" fmla="*/ 30 h 77"/>
                      <a:gd name="T66" fmla="*/ 5 w 48"/>
                      <a:gd name="T67" fmla="*/ 32 h 77"/>
                      <a:gd name="T68" fmla="*/ 6 w 48"/>
                      <a:gd name="T69" fmla="*/ 34 h 7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8" h="77">
                        <a:moveTo>
                          <a:pt x="6" y="34"/>
                        </a:moveTo>
                        <a:cubicBezTo>
                          <a:pt x="7" y="33"/>
                          <a:pt x="7" y="33"/>
                          <a:pt x="8" y="33"/>
                        </a:cubicBezTo>
                        <a:cubicBezTo>
                          <a:pt x="8" y="33"/>
                          <a:pt x="8" y="33"/>
                          <a:pt x="8" y="33"/>
                        </a:cubicBezTo>
                        <a:cubicBezTo>
                          <a:pt x="8" y="33"/>
                          <a:pt x="9" y="33"/>
                          <a:pt x="10" y="33"/>
                        </a:cubicBezTo>
                        <a:cubicBezTo>
                          <a:pt x="10" y="33"/>
                          <a:pt x="10" y="32"/>
                          <a:pt x="10" y="32"/>
                        </a:cubicBezTo>
                        <a:cubicBezTo>
                          <a:pt x="10" y="32"/>
                          <a:pt x="10" y="33"/>
                          <a:pt x="11" y="33"/>
                        </a:cubicBezTo>
                        <a:cubicBezTo>
                          <a:pt x="15" y="33"/>
                          <a:pt x="15" y="37"/>
                          <a:pt x="15" y="39"/>
                        </a:cubicBezTo>
                        <a:cubicBezTo>
                          <a:pt x="15" y="41"/>
                          <a:pt x="15" y="42"/>
                          <a:pt x="16" y="42"/>
                        </a:cubicBezTo>
                        <a:cubicBezTo>
                          <a:pt x="18" y="43"/>
                          <a:pt x="20" y="45"/>
                          <a:pt x="20" y="48"/>
                        </a:cubicBezTo>
                        <a:cubicBezTo>
                          <a:pt x="20" y="51"/>
                          <a:pt x="19" y="54"/>
                          <a:pt x="17" y="55"/>
                        </a:cubicBezTo>
                        <a:cubicBezTo>
                          <a:pt x="17" y="55"/>
                          <a:pt x="16" y="57"/>
                          <a:pt x="16" y="59"/>
                        </a:cubicBezTo>
                        <a:cubicBezTo>
                          <a:pt x="16" y="63"/>
                          <a:pt x="17" y="68"/>
                          <a:pt x="20" y="72"/>
                        </a:cubicBezTo>
                        <a:cubicBezTo>
                          <a:pt x="23" y="76"/>
                          <a:pt x="26" y="77"/>
                          <a:pt x="27" y="77"/>
                        </a:cubicBezTo>
                        <a:cubicBezTo>
                          <a:pt x="27" y="77"/>
                          <a:pt x="27" y="77"/>
                          <a:pt x="28" y="77"/>
                        </a:cubicBezTo>
                        <a:cubicBezTo>
                          <a:pt x="29" y="77"/>
                          <a:pt x="29" y="76"/>
                          <a:pt x="29" y="76"/>
                        </a:cubicBezTo>
                        <a:cubicBezTo>
                          <a:pt x="30" y="75"/>
                          <a:pt x="32" y="75"/>
                          <a:pt x="34" y="75"/>
                        </a:cubicBezTo>
                        <a:cubicBezTo>
                          <a:pt x="35" y="75"/>
                          <a:pt x="36" y="74"/>
                          <a:pt x="36" y="74"/>
                        </a:cubicBezTo>
                        <a:cubicBezTo>
                          <a:pt x="37" y="72"/>
                          <a:pt x="38" y="72"/>
                          <a:pt x="40" y="72"/>
                        </a:cubicBezTo>
                        <a:cubicBezTo>
                          <a:pt x="41" y="72"/>
                          <a:pt x="41" y="72"/>
                          <a:pt x="41" y="72"/>
                        </a:cubicBezTo>
                        <a:cubicBezTo>
                          <a:pt x="41" y="72"/>
                          <a:pt x="42" y="72"/>
                          <a:pt x="42" y="71"/>
                        </a:cubicBezTo>
                        <a:cubicBezTo>
                          <a:pt x="43" y="71"/>
                          <a:pt x="43" y="70"/>
                          <a:pt x="43" y="70"/>
                        </a:cubicBezTo>
                        <a:cubicBezTo>
                          <a:pt x="44" y="69"/>
                          <a:pt x="46" y="69"/>
                          <a:pt x="48" y="69"/>
                        </a:cubicBezTo>
                        <a:cubicBezTo>
                          <a:pt x="48" y="69"/>
                          <a:pt x="48" y="69"/>
                          <a:pt x="48" y="69"/>
                        </a:cubicBezTo>
                        <a:cubicBezTo>
                          <a:pt x="47" y="68"/>
                          <a:pt x="47" y="68"/>
                          <a:pt x="47" y="67"/>
                        </a:cubicBezTo>
                        <a:cubicBezTo>
                          <a:pt x="47" y="67"/>
                          <a:pt x="46" y="67"/>
                          <a:pt x="46" y="66"/>
                        </a:cubicBezTo>
                        <a:cubicBezTo>
                          <a:pt x="46" y="66"/>
                          <a:pt x="46" y="65"/>
                          <a:pt x="45" y="64"/>
                        </a:cubicBezTo>
                        <a:cubicBezTo>
                          <a:pt x="45" y="64"/>
                          <a:pt x="45" y="64"/>
                          <a:pt x="45" y="64"/>
                        </a:cubicBezTo>
                        <a:cubicBezTo>
                          <a:pt x="45" y="63"/>
                          <a:pt x="44" y="63"/>
                          <a:pt x="44" y="62"/>
                        </a:cubicBezTo>
                        <a:cubicBezTo>
                          <a:pt x="44" y="62"/>
                          <a:pt x="44" y="62"/>
                          <a:pt x="44" y="62"/>
                        </a:cubicBezTo>
                        <a:cubicBezTo>
                          <a:pt x="44" y="61"/>
                          <a:pt x="43" y="61"/>
                          <a:pt x="43" y="60"/>
                        </a:cubicBezTo>
                        <a:cubicBezTo>
                          <a:pt x="43" y="58"/>
                          <a:pt x="40" y="56"/>
                          <a:pt x="38" y="55"/>
                        </a:cubicBezTo>
                        <a:cubicBezTo>
                          <a:pt x="36" y="52"/>
                          <a:pt x="34" y="50"/>
                          <a:pt x="34" y="48"/>
                        </a:cubicBezTo>
                        <a:cubicBezTo>
                          <a:pt x="34" y="48"/>
                          <a:pt x="34" y="47"/>
                          <a:pt x="34" y="46"/>
                        </a:cubicBezTo>
                        <a:cubicBezTo>
                          <a:pt x="35" y="46"/>
                          <a:pt x="35" y="44"/>
                          <a:pt x="35" y="43"/>
                        </a:cubicBezTo>
                        <a:cubicBezTo>
                          <a:pt x="36" y="40"/>
                          <a:pt x="37" y="36"/>
                          <a:pt x="40" y="36"/>
                        </a:cubicBezTo>
                        <a:cubicBezTo>
                          <a:pt x="42" y="36"/>
                          <a:pt x="44" y="35"/>
                          <a:pt x="44" y="34"/>
                        </a:cubicBezTo>
                        <a:cubicBezTo>
                          <a:pt x="44" y="34"/>
                          <a:pt x="44" y="34"/>
                          <a:pt x="44" y="34"/>
                        </a:cubicBezTo>
                        <a:cubicBezTo>
                          <a:pt x="43" y="33"/>
                          <a:pt x="43" y="32"/>
                          <a:pt x="43" y="32"/>
                        </a:cubicBezTo>
                        <a:cubicBezTo>
                          <a:pt x="43" y="32"/>
                          <a:pt x="43" y="31"/>
                          <a:pt x="43" y="31"/>
                        </a:cubicBezTo>
                        <a:cubicBezTo>
                          <a:pt x="43" y="31"/>
                          <a:pt x="43" y="30"/>
                          <a:pt x="43" y="30"/>
                        </a:cubicBezTo>
                        <a:cubicBezTo>
                          <a:pt x="43" y="30"/>
                          <a:pt x="43" y="29"/>
                          <a:pt x="44" y="29"/>
                        </a:cubicBezTo>
                        <a:cubicBezTo>
                          <a:pt x="44" y="29"/>
                          <a:pt x="44" y="28"/>
                          <a:pt x="44" y="28"/>
                        </a:cubicBezTo>
                        <a:cubicBezTo>
                          <a:pt x="44" y="28"/>
                          <a:pt x="44" y="27"/>
                          <a:pt x="44" y="27"/>
                        </a:cubicBezTo>
                        <a:cubicBezTo>
                          <a:pt x="44" y="27"/>
                          <a:pt x="44" y="27"/>
                          <a:pt x="44" y="27"/>
                        </a:cubicBezTo>
                        <a:cubicBezTo>
                          <a:pt x="43" y="26"/>
                          <a:pt x="41" y="24"/>
                          <a:pt x="40" y="22"/>
                        </a:cubicBezTo>
                        <a:cubicBezTo>
                          <a:pt x="39" y="21"/>
                          <a:pt x="37" y="18"/>
                          <a:pt x="36" y="18"/>
                        </a:cubicBezTo>
                        <a:cubicBezTo>
                          <a:pt x="34" y="18"/>
                          <a:pt x="32" y="17"/>
                          <a:pt x="30" y="15"/>
                        </a:cubicBezTo>
                        <a:cubicBezTo>
                          <a:pt x="29" y="14"/>
                          <a:pt x="28" y="11"/>
                          <a:pt x="29" y="9"/>
                        </a:cubicBezTo>
                        <a:cubicBezTo>
                          <a:pt x="29" y="8"/>
                          <a:pt x="28" y="7"/>
                          <a:pt x="25" y="6"/>
                        </a:cubicBezTo>
                        <a:cubicBezTo>
                          <a:pt x="23" y="5"/>
                          <a:pt x="20" y="4"/>
                          <a:pt x="18" y="1"/>
                        </a:cubicBezTo>
                        <a:cubicBezTo>
                          <a:pt x="17" y="1"/>
                          <a:pt x="17" y="0"/>
                          <a:pt x="16" y="0"/>
                        </a:cubicBezTo>
                        <a:cubicBezTo>
                          <a:pt x="16" y="0"/>
                          <a:pt x="15" y="1"/>
                          <a:pt x="15" y="1"/>
                        </a:cubicBezTo>
                        <a:cubicBezTo>
                          <a:pt x="15" y="2"/>
                          <a:pt x="15" y="2"/>
                          <a:pt x="15" y="2"/>
                        </a:cubicBezTo>
                        <a:cubicBezTo>
                          <a:pt x="15" y="2"/>
                          <a:pt x="14" y="3"/>
                          <a:pt x="14" y="3"/>
                        </a:cubicBezTo>
                        <a:cubicBezTo>
                          <a:pt x="14" y="3"/>
                          <a:pt x="14" y="3"/>
                          <a:pt x="14" y="3"/>
                        </a:cubicBezTo>
                        <a:cubicBezTo>
                          <a:pt x="13" y="4"/>
                          <a:pt x="13" y="4"/>
                          <a:pt x="12" y="4"/>
                        </a:cubicBezTo>
                        <a:cubicBezTo>
                          <a:pt x="10" y="6"/>
                          <a:pt x="8" y="8"/>
                          <a:pt x="8" y="9"/>
                        </a:cubicBezTo>
                        <a:cubicBezTo>
                          <a:pt x="10" y="10"/>
                          <a:pt x="12" y="12"/>
                          <a:pt x="11" y="15"/>
                        </a:cubicBezTo>
                        <a:cubicBezTo>
                          <a:pt x="11" y="16"/>
                          <a:pt x="10" y="18"/>
                          <a:pt x="6" y="18"/>
                        </a:cubicBezTo>
                        <a:cubicBezTo>
                          <a:pt x="3" y="19"/>
                          <a:pt x="2" y="19"/>
                          <a:pt x="2" y="19"/>
                        </a:cubicBezTo>
                        <a:cubicBezTo>
                          <a:pt x="2" y="20"/>
                          <a:pt x="2" y="20"/>
                          <a:pt x="2" y="21"/>
                        </a:cubicBezTo>
                        <a:cubicBezTo>
                          <a:pt x="2" y="24"/>
                          <a:pt x="1" y="25"/>
                          <a:pt x="1" y="26"/>
                        </a:cubicBezTo>
                        <a:cubicBezTo>
                          <a:pt x="1" y="26"/>
                          <a:pt x="0" y="26"/>
                          <a:pt x="0" y="26"/>
                        </a:cubicBezTo>
                        <a:cubicBezTo>
                          <a:pt x="1" y="27"/>
                          <a:pt x="1" y="27"/>
                          <a:pt x="2" y="28"/>
                        </a:cubicBezTo>
                        <a:cubicBezTo>
                          <a:pt x="2" y="28"/>
                          <a:pt x="2" y="28"/>
                          <a:pt x="2" y="28"/>
                        </a:cubicBezTo>
                        <a:cubicBezTo>
                          <a:pt x="2" y="29"/>
                          <a:pt x="3" y="29"/>
                          <a:pt x="3" y="30"/>
                        </a:cubicBezTo>
                        <a:cubicBezTo>
                          <a:pt x="3" y="30"/>
                          <a:pt x="4" y="30"/>
                          <a:pt x="4" y="30"/>
                        </a:cubicBezTo>
                        <a:cubicBezTo>
                          <a:pt x="4" y="31"/>
                          <a:pt x="5" y="31"/>
                          <a:pt x="5" y="32"/>
                        </a:cubicBezTo>
                        <a:cubicBezTo>
                          <a:pt x="5" y="32"/>
                          <a:pt x="6" y="33"/>
                          <a:pt x="6" y="33"/>
                        </a:cubicBezTo>
                        <a:cubicBezTo>
                          <a:pt x="6" y="33"/>
                          <a:pt x="6" y="33"/>
                          <a:pt x="6" y="34"/>
                        </a:cubicBezTo>
                        <a:cubicBezTo>
                          <a:pt x="6" y="34"/>
                          <a:pt x="6" y="34"/>
                          <a:pt x="6" y="3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46" name="Freeform 2047">
                    <a:extLst>
                      <a:ext uri="{FF2B5EF4-FFF2-40B4-BE49-F238E27FC236}">
                        <a16:creationId xmlns="" xmlns:a16="http://schemas.microsoft.com/office/drawing/2014/main" id="{432FC249-51EF-4F24-9C25-72D978AEA03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67" y="1835"/>
                    <a:ext cx="6" cy="5"/>
                  </a:xfrm>
                  <a:custGeom>
                    <a:gdLst>
                      <a:gd name="T0" fmla="*/ 0 w 7"/>
                      <a:gd name="T1" fmla="*/ 0 h 5"/>
                      <a:gd name="T2" fmla="*/ 7 w 7"/>
                      <a:gd name="T3" fmla="*/ 5 h 5"/>
                      <a:gd name="T4" fmla="*/ 0 w 7"/>
                      <a:gd name="T5" fmla="*/ 0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7" h="5">
                        <a:moveTo>
                          <a:pt x="0" y="0"/>
                        </a:moveTo>
                        <a:cubicBezTo>
                          <a:pt x="3" y="4"/>
                          <a:pt x="6" y="5"/>
                          <a:pt x="7" y="5"/>
                        </a:cubicBezTo>
                        <a:cubicBezTo>
                          <a:pt x="6" y="5"/>
                          <a:pt x="3" y="4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47" name="Freeform 2048">
                    <a:extLst>
                      <a:ext uri="{FF2B5EF4-FFF2-40B4-BE49-F238E27FC236}">
                        <a16:creationId xmlns="" xmlns:a16="http://schemas.microsoft.com/office/drawing/2014/main" id="{0A7A1D47-4456-4A3F-BA05-4C4F83D6F50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53" y="1798"/>
                    <a:ext cx="2" cy="1"/>
                  </a:xfrm>
                  <a:custGeom>
                    <a:gdLst>
                      <a:gd name="T0" fmla="*/ 2 w 2"/>
                      <a:gd name="T1" fmla="*/ 0 h 1"/>
                      <a:gd name="T2" fmla="*/ 0 w 2"/>
                      <a:gd name="T3" fmla="*/ 1 h 1"/>
                      <a:gd name="T4" fmla="*/ 2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0"/>
                        </a:moveTo>
                        <a:cubicBezTo>
                          <a:pt x="1" y="0"/>
                          <a:pt x="1" y="0"/>
                          <a:pt x="0" y="1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48" name="Freeform 2049">
                    <a:extLst>
                      <a:ext uri="{FF2B5EF4-FFF2-40B4-BE49-F238E27FC236}">
                        <a16:creationId xmlns="" xmlns:a16="http://schemas.microsoft.com/office/drawing/2014/main" id="{B8807809-7775-4DAE-B246-E56D582A80D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55" y="1798"/>
                    <a:ext cx="2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2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49" name="Freeform 2050">
                    <a:extLst>
                      <a:ext uri="{FF2B5EF4-FFF2-40B4-BE49-F238E27FC236}">
                        <a16:creationId xmlns="" xmlns:a16="http://schemas.microsoft.com/office/drawing/2014/main" id="{FF79277A-FB59-4D68-A499-351BF17442D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88" y="1833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1" y="1"/>
                          <a:pt x="0" y="1"/>
                        </a:cubicBezTo>
                        <a:cubicBezTo>
                          <a:pt x="1" y="1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50" name="Freeform 2051">
                    <a:extLst>
                      <a:ext uri="{FF2B5EF4-FFF2-40B4-BE49-F238E27FC236}">
                        <a16:creationId xmlns="" xmlns:a16="http://schemas.microsoft.com/office/drawing/2014/main" id="{4AEC544C-CD8C-4CFA-940C-B82C604216E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61" y="176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51" name="Freeform 2052">
                    <a:extLst>
                      <a:ext uri="{FF2B5EF4-FFF2-40B4-BE49-F238E27FC236}">
                        <a16:creationId xmlns="" xmlns:a16="http://schemas.microsoft.com/office/drawing/2014/main" id="{EF427820-FE7F-49CB-A331-BDC2CB507D5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50" y="1795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52" name="Freeform 2053">
                    <a:extLst>
                      <a:ext uri="{FF2B5EF4-FFF2-40B4-BE49-F238E27FC236}">
                        <a16:creationId xmlns="" xmlns:a16="http://schemas.microsoft.com/office/drawing/2014/main" id="{85FF1771-8626-4BFF-9C41-BBCFA359F3B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49" y="179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53" name="Freeform 2054">
                    <a:extLst>
                      <a:ext uri="{FF2B5EF4-FFF2-40B4-BE49-F238E27FC236}">
                        <a16:creationId xmlns="" xmlns:a16="http://schemas.microsoft.com/office/drawing/2014/main" id="{EA78BAC9-08C7-48C7-84A8-751735AE20A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52" y="1797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0" y="0"/>
                          <a:pt x="0" y="0"/>
                        </a:cubicBezTo>
                        <a:cubicBezTo>
                          <a:pt x="0" y="0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54" name="Freeform 2055">
                    <a:extLst>
                      <a:ext uri="{FF2B5EF4-FFF2-40B4-BE49-F238E27FC236}">
                        <a16:creationId xmlns="" xmlns:a16="http://schemas.microsoft.com/office/drawing/2014/main" id="{27E38B40-6448-4383-B11E-AF985D1FCBF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62" y="1767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55" name="Freeform 2056">
                    <a:extLst>
                      <a:ext uri="{FF2B5EF4-FFF2-40B4-BE49-F238E27FC236}">
                        <a16:creationId xmlns="" xmlns:a16="http://schemas.microsoft.com/office/drawing/2014/main" id="{6E42E31D-54E2-41F1-B2CB-F6CF9D38982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93" y="1830"/>
                    <a:ext cx="0" cy="2"/>
                  </a:xfrm>
                  <a:custGeom>
                    <a:gdLst>
                      <a:gd name="T0" fmla="*/ 0 w 1"/>
                      <a:gd name="T1" fmla="*/ 0 h 2"/>
                      <a:gd name="T2" fmla="*/ 1 w 1"/>
                      <a:gd name="T3" fmla="*/ 2 h 2"/>
                      <a:gd name="T4" fmla="*/ 0 w 1"/>
                      <a:gd name="T5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1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</p:grpSp>
            <p:sp>
              <p:nvSpPr>
                <p:cNvPr id="208" name="Freeform 2058">
                  <a:extLst>
                    <a:ext uri="{FF2B5EF4-FFF2-40B4-BE49-F238E27FC236}">
                      <a16:creationId xmlns="" xmlns:a16="http://schemas.microsoft.com/office/drawing/2014/main" id="{CD575898-52FC-4093-AC02-1F3C39C71149}"/>
                    </a:ext>
                  </a:extLst>
                </p:cNvPr>
                <p:cNvSpPr/>
                <p:nvPr/>
              </p:nvSpPr>
              <p:spPr bwMode="auto">
                <a:xfrm flipH="1">
                  <a:off x="2190" y="1792"/>
                  <a:ext cx="0" cy="1"/>
                </a:xfrm>
                <a:custGeom>
                  <a:gdLst>
                    <a:gd name="T0" fmla="*/ 0 h 1"/>
                    <a:gd name="T1" fmla="*/ 1 h 1"/>
                    <a:gd name="T2" fmla="*/ 0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09" name="Freeform 2059">
                  <a:extLst>
                    <a:ext uri="{FF2B5EF4-FFF2-40B4-BE49-F238E27FC236}">
                      <a16:creationId xmlns="" xmlns:a16="http://schemas.microsoft.com/office/drawing/2014/main" id="{4B8157FE-A7BD-4946-B986-F395016A38D3}"/>
                    </a:ext>
                  </a:extLst>
                </p:cNvPr>
                <p:cNvSpPr/>
                <p:nvPr/>
              </p:nvSpPr>
              <p:spPr bwMode="auto">
                <a:xfrm flipH="1">
                  <a:off x="2189" y="1796"/>
                  <a:ext cx="0" cy="1"/>
                </a:xfrm>
                <a:custGeom>
                  <a:gdLst>
                    <a:gd name="T0" fmla="*/ 1 h 1"/>
                    <a:gd name="T1" fmla="*/ 0 h 1"/>
                    <a:gd name="T2" fmla="*/ 1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10" name="Freeform 2060">
                  <a:extLst>
                    <a:ext uri="{FF2B5EF4-FFF2-40B4-BE49-F238E27FC236}">
                      <a16:creationId xmlns="" xmlns:a16="http://schemas.microsoft.com/office/drawing/2014/main" id="{2A0DF488-9693-429F-AA17-D0199E68DE0B}"/>
                    </a:ext>
                  </a:extLst>
                </p:cNvPr>
                <p:cNvSpPr/>
                <p:nvPr/>
              </p:nvSpPr>
              <p:spPr bwMode="auto">
                <a:xfrm>
                  <a:off x="2189" y="1823"/>
                  <a:ext cx="1" cy="2"/>
                </a:xfrm>
                <a:custGeom>
                  <a:gdLst>
                    <a:gd name="T0" fmla="*/ 0 w 1"/>
                    <a:gd name="T1" fmla="*/ 0 h 2"/>
                    <a:gd name="T2" fmla="*/ 1 w 1"/>
                    <a:gd name="T3" fmla="*/ 2 h 2"/>
                    <a:gd name="T4" fmla="*/ 0 w 1"/>
                    <a:gd name="T5" fmla="*/ 0 h 2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2">
                      <a:moveTo>
                        <a:pt x="0" y="0"/>
                      </a:moveTo>
                      <a:cubicBezTo>
                        <a:pt x="0" y="1"/>
                        <a:pt x="1" y="1"/>
                        <a:pt x="1" y="2"/>
                      </a:cubicBezTo>
                      <a:cubicBezTo>
                        <a:pt x="1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11" name="Freeform 2061">
                  <a:extLst>
                    <a:ext uri="{FF2B5EF4-FFF2-40B4-BE49-F238E27FC236}">
                      <a16:creationId xmlns="" xmlns:a16="http://schemas.microsoft.com/office/drawing/2014/main" id="{05957308-95A0-4698-BFF1-F9116E578A45}"/>
                    </a:ext>
                  </a:extLst>
                </p:cNvPr>
                <p:cNvSpPr/>
                <p:nvPr/>
              </p:nvSpPr>
              <p:spPr bwMode="auto">
                <a:xfrm>
                  <a:off x="2190" y="1825"/>
                  <a:ext cx="1" cy="2"/>
                </a:xfrm>
                <a:custGeom>
                  <a:gdLst>
                    <a:gd name="T0" fmla="*/ 0 w 1"/>
                    <a:gd name="T1" fmla="*/ 0 h 2"/>
                    <a:gd name="T2" fmla="*/ 1 w 1"/>
                    <a:gd name="T3" fmla="*/ 2 h 2"/>
                    <a:gd name="T4" fmla="*/ 0 w 1"/>
                    <a:gd name="T5" fmla="*/ 0 h 2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2">
                      <a:moveTo>
                        <a:pt x="0" y="0"/>
                      </a:moveTo>
                      <a:cubicBezTo>
                        <a:pt x="0" y="1"/>
                        <a:pt x="1" y="1"/>
                        <a:pt x="1" y="2"/>
                      </a:cubicBezTo>
                      <a:cubicBezTo>
                        <a:pt x="1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12" name="Freeform 2062">
                  <a:extLst>
                    <a:ext uri="{FF2B5EF4-FFF2-40B4-BE49-F238E27FC236}">
                      <a16:creationId xmlns="" xmlns:a16="http://schemas.microsoft.com/office/drawing/2014/main" id="{AD529AB3-1C56-4261-8969-95ADEC918172}"/>
                    </a:ext>
                  </a:extLst>
                </p:cNvPr>
                <p:cNvSpPr/>
                <p:nvPr/>
              </p:nvSpPr>
              <p:spPr bwMode="auto">
                <a:xfrm>
                  <a:off x="2189" y="1794"/>
                  <a:ext cx="1" cy="1"/>
                </a:xfrm>
                <a:custGeom>
                  <a:gdLst>
                    <a:gd name="T0" fmla="*/ 1 w 1"/>
                    <a:gd name="T1" fmla="*/ 0 h 1"/>
                    <a:gd name="T2" fmla="*/ 0 w 1"/>
                    <a:gd name="T3" fmla="*/ 1 h 1"/>
                    <a:gd name="T4" fmla="*/ 1 w 1"/>
                    <a:gd name="T5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1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13" name="Freeform 2063">
                  <a:extLst>
                    <a:ext uri="{FF2B5EF4-FFF2-40B4-BE49-F238E27FC236}">
                      <a16:creationId xmlns="" xmlns:a16="http://schemas.microsoft.com/office/drawing/2014/main" id="{4E662F86-C457-4540-9FAD-61C207F0269C}"/>
                    </a:ext>
                  </a:extLst>
                </p:cNvPr>
                <p:cNvSpPr/>
                <p:nvPr/>
              </p:nvSpPr>
              <p:spPr bwMode="auto">
                <a:xfrm>
                  <a:off x="2191" y="1827"/>
                  <a:ext cx="1" cy="2"/>
                </a:xfrm>
                <a:custGeom>
                  <a:gdLst>
                    <a:gd name="T0" fmla="*/ 0 w 1"/>
                    <a:gd name="T1" fmla="*/ 0 h 2"/>
                    <a:gd name="T2" fmla="*/ 1 w 1"/>
                    <a:gd name="T3" fmla="*/ 2 h 2"/>
                    <a:gd name="T4" fmla="*/ 0 w 1"/>
                    <a:gd name="T5" fmla="*/ 0 h 2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2">
                      <a:moveTo>
                        <a:pt x="0" y="0"/>
                      </a:moveTo>
                      <a:cubicBezTo>
                        <a:pt x="1" y="1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14" name="Freeform 2064">
                  <a:extLst>
                    <a:ext uri="{FF2B5EF4-FFF2-40B4-BE49-F238E27FC236}">
                      <a16:creationId xmlns="" xmlns:a16="http://schemas.microsoft.com/office/drawing/2014/main" id="{7A7A5200-1CD2-4AF4-B772-B32169F5F6F0}"/>
                    </a:ext>
                  </a:extLst>
                </p:cNvPr>
                <p:cNvSpPr/>
                <p:nvPr/>
              </p:nvSpPr>
              <p:spPr bwMode="auto">
                <a:xfrm>
                  <a:off x="2222" y="1795"/>
                  <a:ext cx="29" cy="36"/>
                </a:xfrm>
                <a:custGeom>
                  <a:gdLst>
                    <a:gd name="T0" fmla="*/ 1 w 30"/>
                    <a:gd name="T1" fmla="*/ 37 h 38"/>
                    <a:gd name="T2" fmla="*/ 4 w 30"/>
                    <a:gd name="T3" fmla="*/ 38 h 38"/>
                    <a:gd name="T4" fmla="*/ 4 w 30"/>
                    <a:gd name="T5" fmla="*/ 38 h 38"/>
                    <a:gd name="T6" fmla="*/ 5 w 30"/>
                    <a:gd name="T7" fmla="*/ 38 h 38"/>
                    <a:gd name="T8" fmla="*/ 6 w 30"/>
                    <a:gd name="T9" fmla="*/ 38 h 38"/>
                    <a:gd name="T10" fmla="*/ 7 w 30"/>
                    <a:gd name="T11" fmla="*/ 37 h 38"/>
                    <a:gd name="T12" fmla="*/ 12 w 30"/>
                    <a:gd name="T13" fmla="*/ 36 h 38"/>
                    <a:gd name="T14" fmla="*/ 15 w 30"/>
                    <a:gd name="T15" fmla="*/ 36 h 38"/>
                    <a:gd name="T16" fmla="*/ 18 w 30"/>
                    <a:gd name="T17" fmla="*/ 33 h 38"/>
                    <a:gd name="T18" fmla="*/ 19 w 30"/>
                    <a:gd name="T19" fmla="*/ 31 h 38"/>
                    <a:gd name="T20" fmla="*/ 19 w 30"/>
                    <a:gd name="T21" fmla="*/ 30 h 38"/>
                    <a:gd name="T22" fmla="*/ 20 w 30"/>
                    <a:gd name="T23" fmla="*/ 28 h 38"/>
                    <a:gd name="T24" fmla="*/ 21 w 30"/>
                    <a:gd name="T25" fmla="*/ 27 h 38"/>
                    <a:gd name="T26" fmla="*/ 22 w 30"/>
                    <a:gd name="T27" fmla="*/ 25 h 38"/>
                    <a:gd name="T28" fmla="*/ 23 w 30"/>
                    <a:gd name="T29" fmla="*/ 25 h 38"/>
                    <a:gd name="T30" fmla="*/ 24 w 30"/>
                    <a:gd name="T31" fmla="*/ 23 h 38"/>
                    <a:gd name="T32" fmla="*/ 25 w 30"/>
                    <a:gd name="T33" fmla="*/ 22 h 38"/>
                    <a:gd name="T34" fmla="*/ 29 w 30"/>
                    <a:gd name="T35" fmla="*/ 18 h 38"/>
                    <a:gd name="T36" fmla="*/ 29 w 30"/>
                    <a:gd name="T37" fmla="*/ 17 h 38"/>
                    <a:gd name="T38" fmla="*/ 30 w 30"/>
                    <a:gd name="T39" fmla="*/ 16 h 38"/>
                    <a:gd name="T40" fmla="*/ 25 w 30"/>
                    <a:gd name="T41" fmla="*/ 11 h 38"/>
                    <a:gd name="T42" fmla="*/ 13 w 30"/>
                    <a:gd name="T43" fmla="*/ 3 h 38"/>
                    <a:gd name="T44" fmla="*/ 5 w 30"/>
                    <a:gd name="T45" fmla="*/ 0 h 38"/>
                    <a:gd name="T46" fmla="*/ 5 w 30"/>
                    <a:gd name="T47" fmla="*/ 3 h 38"/>
                    <a:gd name="T48" fmla="*/ 5 w 30"/>
                    <a:gd name="T49" fmla="*/ 3 h 38"/>
                    <a:gd name="T50" fmla="*/ 4 w 30"/>
                    <a:gd name="T51" fmla="*/ 3 h 38"/>
                    <a:gd name="T52" fmla="*/ 4 w 30"/>
                    <a:gd name="T53" fmla="*/ 4 h 38"/>
                    <a:gd name="T54" fmla="*/ 4 w 30"/>
                    <a:gd name="T55" fmla="*/ 4 h 38"/>
                    <a:gd name="T56" fmla="*/ 4 w 30"/>
                    <a:gd name="T57" fmla="*/ 4 h 38"/>
                    <a:gd name="T58" fmla="*/ 4 w 30"/>
                    <a:gd name="T59" fmla="*/ 4 h 38"/>
                    <a:gd name="T60" fmla="*/ 4 w 30"/>
                    <a:gd name="T61" fmla="*/ 5 h 38"/>
                    <a:gd name="T62" fmla="*/ 4 w 30"/>
                    <a:gd name="T63" fmla="*/ 5 h 38"/>
                    <a:gd name="T64" fmla="*/ 3 w 30"/>
                    <a:gd name="T65" fmla="*/ 5 h 38"/>
                    <a:gd name="T66" fmla="*/ 3 w 30"/>
                    <a:gd name="T67" fmla="*/ 5 h 38"/>
                    <a:gd name="T68" fmla="*/ 2 w 30"/>
                    <a:gd name="T69" fmla="*/ 16 h 38"/>
                    <a:gd name="T70" fmla="*/ 3 w 30"/>
                    <a:gd name="T71" fmla="*/ 33 h 38"/>
                    <a:gd name="T72" fmla="*/ 3 w 30"/>
                    <a:gd name="T73" fmla="*/ 33 h 38"/>
                    <a:gd name="T74" fmla="*/ 3 w 30"/>
                    <a:gd name="T75" fmla="*/ 33 h 38"/>
                    <a:gd name="T76" fmla="*/ 3 w 30"/>
                    <a:gd name="T77" fmla="*/ 33 h 38"/>
                    <a:gd name="T78" fmla="*/ 3 w 30"/>
                    <a:gd name="T79" fmla="*/ 33 h 38"/>
                    <a:gd name="T80" fmla="*/ 3 w 30"/>
                    <a:gd name="T81" fmla="*/ 33 h 38"/>
                    <a:gd name="T82" fmla="*/ 3 w 30"/>
                    <a:gd name="T83" fmla="*/ 34 h 38"/>
                    <a:gd name="T84" fmla="*/ 2 w 30"/>
                    <a:gd name="T85" fmla="*/ 34 h 38"/>
                    <a:gd name="T86" fmla="*/ 2 w 30"/>
                    <a:gd name="T87" fmla="*/ 34 h 38"/>
                    <a:gd name="T88" fmla="*/ 2 w 30"/>
                    <a:gd name="T89" fmla="*/ 35 h 38"/>
                    <a:gd name="T90" fmla="*/ 2 w 30"/>
                    <a:gd name="T91" fmla="*/ 35 h 38"/>
                    <a:gd name="T92" fmla="*/ 0 w 30"/>
                    <a:gd name="T93" fmla="*/ 37 h 38"/>
                    <a:gd name="T94" fmla="*/ 1 w 30"/>
                    <a:gd name="T95" fmla="*/ 37 h 38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30" h="38">
                      <a:moveTo>
                        <a:pt x="1" y="37"/>
                      </a:moveTo>
                      <a:cubicBezTo>
                        <a:pt x="1" y="37"/>
                        <a:pt x="2" y="38"/>
                        <a:pt x="4" y="38"/>
                      </a:cubicBezTo>
                      <a:cubicBezTo>
                        <a:pt x="4" y="38"/>
                        <a:pt x="4" y="38"/>
                        <a:pt x="4" y="38"/>
                      </a:cubicBezTo>
                      <a:cubicBezTo>
                        <a:pt x="4" y="38"/>
                        <a:pt x="5" y="38"/>
                        <a:pt x="5" y="38"/>
                      </a:cubicBezTo>
                      <a:cubicBezTo>
                        <a:pt x="5" y="38"/>
                        <a:pt x="5" y="38"/>
                        <a:pt x="6" y="38"/>
                      </a:cubicBezTo>
                      <a:cubicBezTo>
                        <a:pt x="6" y="37"/>
                        <a:pt x="7" y="37"/>
                        <a:pt x="7" y="37"/>
                      </a:cubicBezTo>
                      <a:cubicBezTo>
                        <a:pt x="9" y="36"/>
                        <a:pt x="11" y="36"/>
                        <a:pt x="12" y="36"/>
                      </a:cubicBezTo>
                      <a:cubicBezTo>
                        <a:pt x="15" y="36"/>
                        <a:pt x="15" y="36"/>
                        <a:pt x="15" y="36"/>
                      </a:cubicBezTo>
                      <a:cubicBezTo>
                        <a:pt x="16" y="36"/>
                        <a:pt x="17" y="36"/>
                        <a:pt x="18" y="33"/>
                      </a:cubicBezTo>
                      <a:cubicBezTo>
                        <a:pt x="18" y="33"/>
                        <a:pt x="18" y="32"/>
                        <a:pt x="19" y="31"/>
                      </a:cubicBezTo>
                      <a:cubicBezTo>
                        <a:pt x="19" y="31"/>
                        <a:pt x="19" y="30"/>
                        <a:pt x="19" y="30"/>
                      </a:cubicBezTo>
                      <a:cubicBezTo>
                        <a:pt x="20" y="29"/>
                        <a:pt x="20" y="29"/>
                        <a:pt x="20" y="28"/>
                      </a:cubicBezTo>
                      <a:cubicBezTo>
                        <a:pt x="21" y="28"/>
                        <a:pt x="21" y="28"/>
                        <a:pt x="21" y="27"/>
                      </a:cubicBezTo>
                      <a:cubicBezTo>
                        <a:pt x="21" y="27"/>
                        <a:pt x="22" y="26"/>
                        <a:pt x="22" y="25"/>
                      </a:cubicBezTo>
                      <a:cubicBezTo>
                        <a:pt x="22" y="25"/>
                        <a:pt x="23" y="25"/>
                        <a:pt x="23" y="25"/>
                      </a:cubicBezTo>
                      <a:cubicBezTo>
                        <a:pt x="23" y="24"/>
                        <a:pt x="24" y="23"/>
                        <a:pt x="24" y="23"/>
                      </a:cubicBezTo>
                      <a:cubicBezTo>
                        <a:pt x="24" y="23"/>
                        <a:pt x="25" y="22"/>
                        <a:pt x="25" y="22"/>
                      </a:cubicBezTo>
                      <a:cubicBezTo>
                        <a:pt x="26" y="20"/>
                        <a:pt x="27" y="19"/>
                        <a:pt x="29" y="18"/>
                      </a:cubicBezTo>
                      <a:cubicBezTo>
                        <a:pt x="29" y="18"/>
                        <a:pt x="29" y="18"/>
                        <a:pt x="29" y="17"/>
                      </a:cubicBezTo>
                      <a:cubicBezTo>
                        <a:pt x="29" y="17"/>
                        <a:pt x="30" y="17"/>
                        <a:pt x="30" y="16"/>
                      </a:cubicBezTo>
                      <a:cubicBezTo>
                        <a:pt x="28" y="15"/>
                        <a:pt x="26" y="13"/>
                        <a:pt x="25" y="11"/>
                      </a:cubicBezTo>
                      <a:cubicBezTo>
                        <a:pt x="21" y="8"/>
                        <a:pt x="17" y="4"/>
                        <a:pt x="13" y="3"/>
                      </a:cubicBezTo>
                      <a:cubicBezTo>
                        <a:pt x="11" y="2"/>
                        <a:pt x="8" y="1"/>
                        <a:pt x="5" y="0"/>
                      </a:cubicBezTo>
                      <a:cubicBezTo>
                        <a:pt x="5" y="1"/>
                        <a:pt x="5" y="2"/>
                        <a:pt x="5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3"/>
                        <a:pt x="4" y="3"/>
                        <a:pt x="4" y="3"/>
                      </a:cubicBezTo>
                      <a:cubicBezTo>
                        <a:pt x="4" y="3"/>
                        <a:pt x="4" y="4"/>
                        <a:pt x="4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4" y="5"/>
                        <a:pt x="4" y="5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4" y="5"/>
                        <a:pt x="3" y="5"/>
                        <a:pt x="3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2" y="6"/>
                        <a:pt x="0" y="12"/>
                        <a:pt x="2" y="16"/>
                      </a:cubicBezTo>
                      <a:cubicBezTo>
                        <a:pt x="4" y="21"/>
                        <a:pt x="4" y="30"/>
                        <a:pt x="3" y="33"/>
                      </a:cubicBezTo>
                      <a:cubicBezTo>
                        <a:pt x="3" y="33"/>
                        <a:pt x="3" y="33"/>
                        <a:pt x="3" y="33"/>
                      </a:cubicBezTo>
                      <a:cubicBezTo>
                        <a:pt x="3" y="33"/>
                        <a:pt x="3" y="33"/>
                        <a:pt x="3" y="33"/>
                      </a:cubicBezTo>
                      <a:cubicBezTo>
                        <a:pt x="3" y="33"/>
                        <a:pt x="3" y="33"/>
                        <a:pt x="3" y="33"/>
                      </a:cubicBezTo>
                      <a:cubicBezTo>
                        <a:pt x="3" y="33"/>
                        <a:pt x="3" y="33"/>
                        <a:pt x="3" y="33"/>
                      </a:cubicBezTo>
                      <a:cubicBezTo>
                        <a:pt x="3" y="33"/>
                        <a:pt x="3" y="33"/>
                        <a:pt x="3" y="33"/>
                      </a:cubicBezTo>
                      <a:cubicBezTo>
                        <a:pt x="3" y="33"/>
                        <a:pt x="3" y="33"/>
                        <a:pt x="3" y="34"/>
                      </a:cubicBezTo>
                      <a:cubicBezTo>
                        <a:pt x="2" y="34"/>
                        <a:pt x="2" y="34"/>
                        <a:pt x="2" y="34"/>
                      </a:cubicBezTo>
                      <a:cubicBezTo>
                        <a:pt x="2" y="34"/>
                        <a:pt x="2" y="34"/>
                        <a:pt x="2" y="34"/>
                      </a:cubicBezTo>
                      <a:cubicBezTo>
                        <a:pt x="2" y="34"/>
                        <a:pt x="2" y="34"/>
                        <a:pt x="2" y="35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1" y="35"/>
                        <a:pt x="1" y="36"/>
                        <a:pt x="0" y="37"/>
                      </a:cubicBezTo>
                      <a:cubicBezTo>
                        <a:pt x="0" y="37"/>
                        <a:pt x="0" y="37"/>
                        <a:pt x="1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15" name="Freeform 2065">
                  <a:extLst>
                    <a:ext uri="{FF2B5EF4-FFF2-40B4-BE49-F238E27FC236}">
                      <a16:creationId xmlns="" xmlns:a16="http://schemas.microsoft.com/office/drawing/2014/main" id="{32EF8101-6005-4D8D-B8D3-7F1CA411837F}"/>
                    </a:ext>
                  </a:extLst>
                </p:cNvPr>
                <p:cNvSpPr/>
                <p:nvPr/>
              </p:nvSpPr>
              <p:spPr bwMode="auto">
                <a:xfrm>
                  <a:off x="2245" y="1816"/>
                  <a:ext cx="1" cy="1"/>
                </a:xfrm>
                <a:custGeom>
                  <a:gdLst>
                    <a:gd name="T0" fmla="*/ 1 w 1"/>
                    <a:gd name="T1" fmla="*/ 0 h 1"/>
                    <a:gd name="T2" fmla="*/ 0 w 1"/>
                    <a:gd name="T3" fmla="*/ 1 h 1"/>
                    <a:gd name="T4" fmla="*/ 1 w 1"/>
                    <a:gd name="T5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1" y="0"/>
                      </a:move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16" name="Freeform 2066">
                  <a:extLst>
                    <a:ext uri="{FF2B5EF4-FFF2-40B4-BE49-F238E27FC236}">
                      <a16:creationId xmlns="" xmlns:a16="http://schemas.microsoft.com/office/drawing/2014/main" id="{8FD2BDDA-8124-4E69-9645-D76DABA8AE96}"/>
                    </a:ext>
                  </a:extLst>
                </p:cNvPr>
                <p:cNvSpPr/>
                <p:nvPr/>
              </p:nvSpPr>
              <p:spPr bwMode="auto">
                <a:xfrm flipH="1">
                  <a:off x="2240" y="1823"/>
                  <a:ext cx="0" cy="1"/>
                </a:xfrm>
                <a:custGeom>
                  <a:gdLst>
                    <a:gd name="T0" fmla="*/ 0 h 1"/>
                    <a:gd name="T1" fmla="*/ 1 h 1"/>
                    <a:gd name="T2" fmla="*/ 0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17" name="Freeform 2067">
                  <a:extLst>
                    <a:ext uri="{FF2B5EF4-FFF2-40B4-BE49-F238E27FC236}">
                      <a16:creationId xmlns="" xmlns:a16="http://schemas.microsoft.com/office/drawing/2014/main" id="{4B47DFCB-36D3-4AFD-881A-B7C3FCBEC8C6}"/>
                    </a:ext>
                  </a:extLst>
                </p:cNvPr>
                <p:cNvSpPr/>
                <p:nvPr/>
              </p:nvSpPr>
              <p:spPr bwMode="auto">
                <a:xfrm>
                  <a:off x="2222" y="1830"/>
                  <a:ext cx="1" cy="0"/>
                </a:xfrm>
                <a:custGeom>
                  <a:gdLst>
                    <a:gd name="T0" fmla="*/ 0 w 1"/>
                    <a:gd name="T1" fmla="*/ 1 w 1"/>
                    <a:gd name="T2" fmla="*/ 0 w 1"/>
                    <a:gd name="T3" fmla="*/ 0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18" name="Freeform 2068">
                  <a:extLst>
                    <a:ext uri="{FF2B5EF4-FFF2-40B4-BE49-F238E27FC236}">
                      <a16:creationId xmlns="" xmlns:a16="http://schemas.microsoft.com/office/drawing/2014/main" id="{1D9B3E65-0D44-4AA1-9DEB-CD5674B561D9}"/>
                    </a:ext>
                  </a:extLst>
                </p:cNvPr>
                <p:cNvSpPr/>
                <p:nvPr/>
              </p:nvSpPr>
              <p:spPr bwMode="auto">
                <a:xfrm flipH="1">
                  <a:off x="2250" y="1811"/>
                  <a:ext cx="0" cy="1"/>
                </a:xfrm>
                <a:custGeom>
                  <a:gdLst>
                    <a:gd name="T0" fmla="*/ 0 h 1"/>
                    <a:gd name="T1" fmla="*/ 1 h 1"/>
                    <a:gd name="T2" fmla="*/ 0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19" name="Freeform 2069">
                  <a:extLst>
                    <a:ext uri="{FF2B5EF4-FFF2-40B4-BE49-F238E27FC236}">
                      <a16:creationId xmlns="" xmlns:a16="http://schemas.microsoft.com/office/drawing/2014/main" id="{0138E85B-60D0-4F98-94C8-330FB3F86A98}"/>
                    </a:ext>
                  </a:extLst>
                </p:cNvPr>
                <p:cNvSpPr/>
                <p:nvPr/>
              </p:nvSpPr>
              <p:spPr bwMode="auto">
                <a:xfrm flipH="1">
                  <a:off x="2226" y="1831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20" name="Freeform 2070">
                  <a:extLst>
                    <a:ext uri="{FF2B5EF4-FFF2-40B4-BE49-F238E27FC236}">
                      <a16:creationId xmlns="" xmlns:a16="http://schemas.microsoft.com/office/drawing/2014/main" id="{13FE9994-323C-41F4-AAD9-AFC9E4339163}"/>
                    </a:ext>
                  </a:extLst>
                </p:cNvPr>
                <p:cNvSpPr/>
                <p:nvPr/>
              </p:nvSpPr>
              <p:spPr bwMode="auto">
                <a:xfrm>
                  <a:off x="2243" y="1819"/>
                  <a:ext cx="1" cy="0"/>
                </a:xfrm>
                <a:custGeom>
                  <a:gdLst>
                    <a:gd name="T0" fmla="*/ 1 w 1"/>
                    <a:gd name="T1" fmla="*/ 0 w 1"/>
                    <a:gd name="T2" fmla="*/ 1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21" name="Freeform 2071">
                  <a:extLst>
                    <a:ext uri="{FF2B5EF4-FFF2-40B4-BE49-F238E27FC236}">
                      <a16:creationId xmlns="" xmlns:a16="http://schemas.microsoft.com/office/drawing/2014/main" id="{F31CEFD4-5069-42E7-970B-73FB46F06419}"/>
                    </a:ext>
                  </a:extLst>
                </p:cNvPr>
                <p:cNvSpPr/>
                <p:nvPr/>
              </p:nvSpPr>
              <p:spPr bwMode="auto">
                <a:xfrm>
                  <a:off x="2227" y="1831"/>
                  <a:ext cx="1" cy="0"/>
                </a:xfrm>
                <a:custGeom>
                  <a:gdLst>
                    <a:gd name="T0" fmla="*/ 1 w 1"/>
                    <a:gd name="T1" fmla="*/ 0 w 1"/>
                    <a:gd name="T2" fmla="*/ 1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22" name="Freeform 2072">
                  <a:extLst>
                    <a:ext uri="{FF2B5EF4-FFF2-40B4-BE49-F238E27FC236}">
                      <a16:creationId xmlns="" xmlns:a16="http://schemas.microsoft.com/office/drawing/2014/main" id="{7C4E3DBE-494B-4FC1-861A-29CF05BD868C}"/>
                    </a:ext>
                  </a:extLst>
                </p:cNvPr>
                <p:cNvSpPr/>
                <p:nvPr/>
              </p:nvSpPr>
              <p:spPr bwMode="auto">
                <a:xfrm>
                  <a:off x="2241" y="1821"/>
                  <a:ext cx="1" cy="1"/>
                </a:xfrm>
                <a:custGeom>
                  <a:gdLst>
                    <a:gd name="T0" fmla="*/ 1 w 1"/>
                    <a:gd name="T1" fmla="*/ 0 h 1"/>
                    <a:gd name="T2" fmla="*/ 0 w 1"/>
                    <a:gd name="T3" fmla="*/ 1 h 1"/>
                    <a:gd name="T4" fmla="*/ 1 w 1"/>
                    <a:gd name="T5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1" y="0"/>
                      </a:moveTo>
                      <a:cubicBezTo>
                        <a:pt x="1" y="1"/>
                        <a:pt x="1" y="1"/>
                        <a:pt x="0" y="1"/>
                      </a:cubicBezTo>
                      <a:cubicBezTo>
                        <a:pt x="1" y="1"/>
                        <a:pt x="1" y="1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23" name="Freeform 2073">
                  <a:extLst>
                    <a:ext uri="{FF2B5EF4-FFF2-40B4-BE49-F238E27FC236}">
                      <a16:creationId xmlns="" xmlns:a16="http://schemas.microsoft.com/office/drawing/2014/main" id="{A7CCA72B-2F1E-486F-A2D5-BC039C37EA4A}"/>
                    </a:ext>
                  </a:extLst>
                </p:cNvPr>
                <p:cNvSpPr/>
                <p:nvPr/>
              </p:nvSpPr>
              <p:spPr bwMode="auto">
                <a:xfrm flipH="1">
                  <a:off x="2226" y="1798"/>
                  <a:ext cx="0" cy="1"/>
                </a:xfrm>
                <a:custGeom>
                  <a:gdLst>
                    <a:gd name="T0" fmla="*/ 1 h 1"/>
                    <a:gd name="T1" fmla="*/ 0 h 1"/>
                    <a:gd name="T2" fmla="*/ 1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24" name="Freeform 2074">
                  <a:extLst>
                    <a:ext uri="{FF2B5EF4-FFF2-40B4-BE49-F238E27FC236}">
                      <a16:creationId xmlns="" xmlns:a16="http://schemas.microsoft.com/office/drawing/2014/main" id="{A0E036A0-AEC9-4389-AF77-B3A1551441B9}"/>
                    </a:ext>
                  </a:extLst>
                </p:cNvPr>
                <p:cNvSpPr/>
                <p:nvPr/>
              </p:nvSpPr>
              <p:spPr bwMode="auto">
                <a:xfrm flipH="1">
                  <a:off x="2224" y="1827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25" name="Freeform 2075">
                  <a:extLst>
                    <a:ext uri="{FF2B5EF4-FFF2-40B4-BE49-F238E27FC236}">
                      <a16:creationId xmlns="" xmlns:a16="http://schemas.microsoft.com/office/drawing/2014/main" id="{9E4678B4-5040-4705-A42B-CB72C4C51E9C}"/>
                    </a:ext>
                  </a:extLst>
                </p:cNvPr>
                <p:cNvSpPr/>
                <p:nvPr/>
              </p:nvSpPr>
              <p:spPr bwMode="auto">
                <a:xfrm flipH="1">
                  <a:off x="2224" y="1828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26" name="Freeform 2076">
                  <a:extLst>
                    <a:ext uri="{FF2B5EF4-FFF2-40B4-BE49-F238E27FC236}">
                      <a16:creationId xmlns="" xmlns:a16="http://schemas.microsoft.com/office/drawing/2014/main" id="{ADE042A5-89DA-45A0-B29B-D4A58AEB4C58}"/>
                    </a:ext>
                  </a:extLst>
                </p:cNvPr>
                <p:cNvSpPr/>
                <p:nvPr/>
              </p:nvSpPr>
              <p:spPr bwMode="auto">
                <a:xfrm flipH="1">
                  <a:off x="2227" y="1798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27" name="Freeform 2077">
                  <a:extLst>
                    <a:ext uri="{FF2B5EF4-FFF2-40B4-BE49-F238E27FC236}">
                      <a16:creationId xmlns="" xmlns:a16="http://schemas.microsoft.com/office/drawing/2014/main" id="{824877FE-9067-44DF-93F0-714763316341}"/>
                    </a:ext>
                  </a:extLst>
                </p:cNvPr>
                <p:cNvSpPr/>
                <p:nvPr/>
              </p:nvSpPr>
              <p:spPr bwMode="auto">
                <a:xfrm flipH="1">
                  <a:off x="2226" y="1799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28" name="Freeform 2078">
                  <a:extLst>
                    <a:ext uri="{FF2B5EF4-FFF2-40B4-BE49-F238E27FC236}">
                      <a16:creationId xmlns="" xmlns:a16="http://schemas.microsoft.com/office/drawing/2014/main" id="{7568E690-DD28-4DD8-BF9C-8126263B0E6B}"/>
                    </a:ext>
                  </a:extLst>
                </p:cNvPr>
                <p:cNvSpPr/>
                <p:nvPr/>
              </p:nvSpPr>
              <p:spPr bwMode="auto">
                <a:xfrm>
                  <a:off x="2225" y="1800"/>
                  <a:ext cx="1" cy="0"/>
                </a:xfrm>
                <a:custGeom>
                  <a:gdLst>
                    <a:gd name="T0" fmla="*/ 1 w 1"/>
                    <a:gd name="T1" fmla="*/ 0 w 1"/>
                    <a:gd name="T2" fmla="*/ 1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29" name="Freeform 2079">
                  <a:extLst>
                    <a:ext uri="{FF2B5EF4-FFF2-40B4-BE49-F238E27FC236}">
                      <a16:creationId xmlns="" xmlns:a16="http://schemas.microsoft.com/office/drawing/2014/main" id="{6D35AA3C-7210-4D85-9BC8-ED9F0D77C9FC}"/>
                    </a:ext>
                  </a:extLst>
                </p:cNvPr>
                <p:cNvSpPr/>
                <p:nvPr/>
              </p:nvSpPr>
              <p:spPr bwMode="auto">
                <a:xfrm flipH="1">
                  <a:off x="2226" y="1799"/>
                  <a:ext cx="0" cy="1"/>
                </a:xfrm>
                <a:custGeom>
                  <a:gdLst>
                    <a:gd name="T0" fmla="*/ 1 h 1"/>
                    <a:gd name="T1" fmla="*/ 0 h 1"/>
                    <a:gd name="T2" fmla="*/ 1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30" name="Freeform 2080">
                  <a:extLst>
                    <a:ext uri="{FF2B5EF4-FFF2-40B4-BE49-F238E27FC236}">
                      <a16:creationId xmlns="" xmlns:a16="http://schemas.microsoft.com/office/drawing/2014/main" id="{69392D15-BB7D-4D90-836F-30A000E6D615}"/>
                    </a:ext>
                  </a:extLst>
                </p:cNvPr>
                <p:cNvSpPr/>
                <p:nvPr/>
              </p:nvSpPr>
              <p:spPr bwMode="auto">
                <a:xfrm flipH="1">
                  <a:off x="2225" y="1826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31" name="Freeform 2081">
                  <a:extLst>
                    <a:ext uri="{FF2B5EF4-FFF2-40B4-BE49-F238E27FC236}">
                      <a16:creationId xmlns="" xmlns:a16="http://schemas.microsoft.com/office/drawing/2014/main" id="{8DB5D9C7-B4DE-447D-B9DA-CAD19F5F943C}"/>
                    </a:ext>
                  </a:extLst>
                </p:cNvPr>
                <p:cNvSpPr/>
                <p:nvPr/>
              </p:nvSpPr>
              <p:spPr bwMode="auto">
                <a:xfrm flipH="1">
                  <a:off x="2225" y="1826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32" name="Freeform 2082">
                  <a:extLst>
                    <a:ext uri="{FF2B5EF4-FFF2-40B4-BE49-F238E27FC236}">
                      <a16:creationId xmlns="" xmlns:a16="http://schemas.microsoft.com/office/drawing/2014/main" id="{9A7E77A5-F100-4104-A466-B202EB09877C}"/>
                    </a:ext>
                  </a:extLst>
                </p:cNvPr>
                <p:cNvSpPr/>
                <p:nvPr/>
              </p:nvSpPr>
              <p:spPr bwMode="auto">
                <a:xfrm flipH="1">
                  <a:off x="2225" y="1826"/>
                  <a:ext cx="0" cy="1"/>
                </a:xfrm>
                <a:custGeom>
                  <a:gdLst>
                    <a:gd name="T0" fmla="*/ 1 h 1"/>
                    <a:gd name="T1" fmla="*/ 0 h 1"/>
                    <a:gd name="T2" fmla="*/ 1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33" name="Freeform 2083">
                  <a:extLst>
                    <a:ext uri="{FF2B5EF4-FFF2-40B4-BE49-F238E27FC236}">
                      <a16:creationId xmlns="" xmlns:a16="http://schemas.microsoft.com/office/drawing/2014/main" id="{5687F3A9-4F13-4534-BB4B-C69B09702085}"/>
                    </a:ext>
                  </a:extLst>
                </p:cNvPr>
                <p:cNvSpPr/>
                <p:nvPr/>
              </p:nvSpPr>
              <p:spPr bwMode="auto">
                <a:xfrm>
                  <a:off x="1932" y="1843"/>
                  <a:ext cx="58" cy="65"/>
                </a:xfrm>
                <a:custGeom>
                  <a:gdLst>
                    <a:gd name="T0" fmla="*/ 47 w 61"/>
                    <a:gd name="T1" fmla="*/ 13 h 68"/>
                    <a:gd name="T2" fmla="*/ 45 w 61"/>
                    <a:gd name="T3" fmla="*/ 12 h 68"/>
                    <a:gd name="T4" fmla="*/ 41 w 61"/>
                    <a:gd name="T5" fmla="*/ 11 h 68"/>
                    <a:gd name="T6" fmla="*/ 35 w 61"/>
                    <a:gd name="T7" fmla="*/ 6 h 68"/>
                    <a:gd name="T8" fmla="*/ 33 w 61"/>
                    <a:gd name="T9" fmla="*/ 6 h 68"/>
                    <a:gd name="T10" fmla="*/ 32 w 61"/>
                    <a:gd name="T11" fmla="*/ 5 h 68"/>
                    <a:gd name="T12" fmla="*/ 30 w 61"/>
                    <a:gd name="T13" fmla="*/ 4 h 68"/>
                    <a:gd name="T14" fmla="*/ 28 w 61"/>
                    <a:gd name="T15" fmla="*/ 3 h 68"/>
                    <a:gd name="T16" fmla="*/ 25 w 61"/>
                    <a:gd name="T17" fmla="*/ 2 h 68"/>
                    <a:gd name="T18" fmla="*/ 23 w 61"/>
                    <a:gd name="T19" fmla="*/ 0 h 68"/>
                    <a:gd name="T20" fmla="*/ 22 w 61"/>
                    <a:gd name="T21" fmla="*/ 1 h 68"/>
                    <a:gd name="T22" fmla="*/ 12 w 61"/>
                    <a:gd name="T23" fmla="*/ 9 h 68"/>
                    <a:gd name="T24" fmla="*/ 9 w 61"/>
                    <a:gd name="T25" fmla="*/ 15 h 68"/>
                    <a:gd name="T26" fmla="*/ 6 w 61"/>
                    <a:gd name="T27" fmla="*/ 20 h 68"/>
                    <a:gd name="T28" fmla="*/ 0 w 61"/>
                    <a:gd name="T29" fmla="*/ 27 h 68"/>
                    <a:gd name="T30" fmla="*/ 1 w 61"/>
                    <a:gd name="T31" fmla="*/ 38 h 68"/>
                    <a:gd name="T32" fmla="*/ 2 w 61"/>
                    <a:gd name="T33" fmla="*/ 39 h 68"/>
                    <a:gd name="T34" fmla="*/ 7 w 61"/>
                    <a:gd name="T35" fmla="*/ 43 h 68"/>
                    <a:gd name="T36" fmla="*/ 9 w 61"/>
                    <a:gd name="T37" fmla="*/ 42 h 68"/>
                    <a:gd name="T38" fmla="*/ 12 w 61"/>
                    <a:gd name="T39" fmla="*/ 50 h 68"/>
                    <a:gd name="T40" fmla="*/ 8 w 61"/>
                    <a:gd name="T41" fmla="*/ 54 h 68"/>
                    <a:gd name="T42" fmla="*/ 9 w 61"/>
                    <a:gd name="T43" fmla="*/ 56 h 68"/>
                    <a:gd name="T44" fmla="*/ 9 w 61"/>
                    <a:gd name="T45" fmla="*/ 57 h 68"/>
                    <a:gd name="T46" fmla="*/ 9 w 61"/>
                    <a:gd name="T47" fmla="*/ 58 h 68"/>
                    <a:gd name="T48" fmla="*/ 7 w 61"/>
                    <a:gd name="T49" fmla="*/ 61 h 68"/>
                    <a:gd name="T50" fmla="*/ 8 w 61"/>
                    <a:gd name="T51" fmla="*/ 62 h 68"/>
                    <a:gd name="T52" fmla="*/ 13 w 61"/>
                    <a:gd name="T53" fmla="*/ 63 h 68"/>
                    <a:gd name="T54" fmla="*/ 18 w 61"/>
                    <a:gd name="T55" fmla="*/ 66 h 68"/>
                    <a:gd name="T56" fmla="*/ 19 w 61"/>
                    <a:gd name="T57" fmla="*/ 67 h 68"/>
                    <a:gd name="T58" fmla="*/ 19 w 61"/>
                    <a:gd name="T59" fmla="*/ 68 h 68"/>
                    <a:gd name="T60" fmla="*/ 20 w 61"/>
                    <a:gd name="T61" fmla="*/ 68 h 68"/>
                    <a:gd name="T62" fmla="*/ 20 w 61"/>
                    <a:gd name="T63" fmla="*/ 67 h 68"/>
                    <a:gd name="T64" fmla="*/ 22 w 61"/>
                    <a:gd name="T65" fmla="*/ 65 h 68"/>
                    <a:gd name="T66" fmla="*/ 33 w 61"/>
                    <a:gd name="T67" fmla="*/ 46 h 68"/>
                    <a:gd name="T68" fmla="*/ 54 w 61"/>
                    <a:gd name="T69" fmla="*/ 35 h 68"/>
                    <a:gd name="T70" fmla="*/ 61 w 61"/>
                    <a:gd name="T71" fmla="*/ 23 h 68"/>
                    <a:gd name="T72" fmla="*/ 60 w 61"/>
                    <a:gd name="T73" fmla="*/ 20 h 68"/>
                    <a:gd name="T74" fmla="*/ 59 w 61"/>
                    <a:gd name="T75" fmla="*/ 19 h 68"/>
                    <a:gd name="T76" fmla="*/ 58 w 61"/>
                    <a:gd name="T77" fmla="*/ 18 h 68"/>
                    <a:gd name="T78" fmla="*/ 52 w 61"/>
                    <a:gd name="T79" fmla="*/ 11 h 68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61" h="68">
                      <a:moveTo>
                        <a:pt x="52" y="11"/>
                      </a:moveTo>
                      <a:cubicBezTo>
                        <a:pt x="51" y="12"/>
                        <a:pt x="49" y="13"/>
                        <a:pt x="47" y="13"/>
                      </a:cubicBezTo>
                      <a:cubicBezTo>
                        <a:pt x="46" y="13"/>
                        <a:pt x="46" y="12"/>
                        <a:pt x="46" y="12"/>
                      </a:cubicBezTo>
                      <a:cubicBezTo>
                        <a:pt x="45" y="12"/>
                        <a:pt x="45" y="12"/>
                        <a:pt x="45" y="12"/>
                      </a:cubicBezTo>
                      <a:cubicBezTo>
                        <a:pt x="44" y="12"/>
                        <a:pt x="44" y="12"/>
                        <a:pt x="43" y="12"/>
                      </a:cubicBezTo>
                      <a:cubicBezTo>
                        <a:pt x="43" y="12"/>
                        <a:pt x="42" y="12"/>
                        <a:pt x="41" y="11"/>
                      </a:cubicBezTo>
                      <a:cubicBezTo>
                        <a:pt x="40" y="10"/>
                        <a:pt x="38" y="9"/>
                        <a:pt x="37" y="8"/>
                      </a:cubicBezTo>
                      <a:cubicBezTo>
                        <a:pt x="37" y="7"/>
                        <a:pt x="36" y="6"/>
                        <a:pt x="35" y="6"/>
                      </a:cubicBezTo>
                      <a:cubicBezTo>
                        <a:pt x="35" y="6"/>
                        <a:pt x="34" y="6"/>
                        <a:pt x="34" y="6"/>
                      </a:cubicBezTo>
                      <a:cubicBezTo>
                        <a:pt x="34" y="6"/>
                        <a:pt x="33" y="6"/>
                        <a:pt x="33" y="6"/>
                      </a:cubicBezTo>
                      <a:cubicBezTo>
                        <a:pt x="33" y="6"/>
                        <a:pt x="33" y="6"/>
                        <a:pt x="32" y="5"/>
                      </a:cubicBezTo>
                      <a:cubicBezTo>
                        <a:pt x="32" y="5"/>
                        <a:pt x="32" y="5"/>
                        <a:pt x="32" y="5"/>
                      </a:cubicBezTo>
                      <a:cubicBezTo>
                        <a:pt x="31" y="5"/>
                        <a:pt x="31" y="5"/>
                        <a:pt x="30" y="5"/>
                      </a:cubicBezTo>
                      <a:cubicBezTo>
                        <a:pt x="30" y="5"/>
                        <a:pt x="30" y="4"/>
                        <a:pt x="30" y="4"/>
                      </a:cubicBezTo>
                      <a:cubicBezTo>
                        <a:pt x="29" y="4"/>
                        <a:pt x="28" y="4"/>
                        <a:pt x="28" y="3"/>
                      </a:cubicBezTo>
                      <a:cubicBezTo>
                        <a:pt x="28" y="3"/>
                        <a:pt x="28" y="3"/>
                        <a:pt x="28" y="3"/>
                      </a:cubicBezTo>
                      <a:cubicBezTo>
                        <a:pt x="27" y="3"/>
                        <a:pt x="26" y="2"/>
                        <a:pt x="26" y="2"/>
                      </a:cubicBezTo>
                      <a:cubicBezTo>
                        <a:pt x="26" y="2"/>
                        <a:pt x="25" y="2"/>
                        <a:pt x="25" y="2"/>
                      </a:cubicBezTo>
                      <a:cubicBezTo>
                        <a:pt x="25" y="1"/>
                        <a:pt x="24" y="1"/>
                        <a:pt x="24" y="1"/>
                      </a:cubicBezTo>
                      <a:cubicBezTo>
                        <a:pt x="24" y="1"/>
                        <a:pt x="23" y="1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3" y="0"/>
                        <a:pt x="22" y="1"/>
                        <a:pt x="22" y="1"/>
                      </a:cubicBezTo>
                      <a:cubicBezTo>
                        <a:pt x="20" y="3"/>
                        <a:pt x="15" y="4"/>
                        <a:pt x="14" y="4"/>
                      </a:cubicBezTo>
                      <a:cubicBezTo>
                        <a:pt x="12" y="4"/>
                        <a:pt x="12" y="5"/>
                        <a:pt x="12" y="9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3"/>
                        <a:pt x="10" y="14"/>
                        <a:pt x="9" y="15"/>
                      </a:cubicBezTo>
                      <a:cubicBezTo>
                        <a:pt x="8" y="16"/>
                        <a:pt x="7" y="17"/>
                        <a:pt x="6" y="18"/>
                      </a:cubicBezTo>
                      <a:cubicBezTo>
                        <a:pt x="6" y="19"/>
                        <a:pt x="6" y="19"/>
                        <a:pt x="6" y="20"/>
                      </a:cubicBezTo>
                      <a:cubicBezTo>
                        <a:pt x="6" y="22"/>
                        <a:pt x="5" y="23"/>
                        <a:pt x="3" y="25"/>
                      </a:cubicBezTo>
                      <a:cubicBezTo>
                        <a:pt x="1" y="25"/>
                        <a:pt x="0" y="26"/>
                        <a:pt x="0" y="27"/>
                      </a:cubicBezTo>
                      <a:cubicBezTo>
                        <a:pt x="0" y="28"/>
                        <a:pt x="0" y="29"/>
                        <a:pt x="1" y="30"/>
                      </a:cubicBezTo>
                      <a:cubicBezTo>
                        <a:pt x="3" y="33"/>
                        <a:pt x="2" y="36"/>
                        <a:pt x="1" y="38"/>
                      </a:cubicBezTo>
                      <a:cubicBezTo>
                        <a:pt x="1" y="38"/>
                        <a:pt x="1" y="38"/>
                        <a:pt x="0" y="38"/>
                      </a:cubicBezTo>
                      <a:cubicBezTo>
                        <a:pt x="1" y="39"/>
                        <a:pt x="1" y="39"/>
                        <a:pt x="2" y="39"/>
                      </a:cubicBezTo>
                      <a:cubicBezTo>
                        <a:pt x="3" y="40"/>
                        <a:pt x="5" y="41"/>
                        <a:pt x="6" y="42"/>
                      </a:cubicBezTo>
                      <a:cubicBezTo>
                        <a:pt x="7" y="43"/>
                        <a:pt x="7" y="43"/>
                        <a:pt x="7" y="43"/>
                      </a:cubicBezTo>
                      <a:cubicBezTo>
                        <a:pt x="7" y="43"/>
                        <a:pt x="8" y="43"/>
                        <a:pt x="8" y="43"/>
                      </a:cubicBezTo>
                      <a:cubicBezTo>
                        <a:pt x="8" y="43"/>
                        <a:pt x="9" y="42"/>
                        <a:pt x="9" y="42"/>
                      </a:cubicBezTo>
                      <a:cubicBezTo>
                        <a:pt x="11" y="42"/>
                        <a:pt x="11" y="43"/>
                        <a:pt x="12" y="44"/>
                      </a:cubicBezTo>
                      <a:cubicBezTo>
                        <a:pt x="13" y="46"/>
                        <a:pt x="13" y="48"/>
                        <a:pt x="12" y="50"/>
                      </a:cubicBezTo>
                      <a:cubicBezTo>
                        <a:pt x="11" y="52"/>
                        <a:pt x="10" y="53"/>
                        <a:pt x="8" y="54"/>
                      </a:cubicBezTo>
                      <a:cubicBezTo>
                        <a:pt x="8" y="54"/>
                        <a:pt x="8" y="54"/>
                        <a:pt x="8" y="54"/>
                      </a:cubicBezTo>
                      <a:cubicBezTo>
                        <a:pt x="8" y="54"/>
                        <a:pt x="9" y="55"/>
                        <a:pt x="9" y="55"/>
                      </a:cubicBezTo>
                      <a:cubicBezTo>
                        <a:pt x="9" y="56"/>
                        <a:pt x="9" y="56"/>
                        <a:pt x="9" y="56"/>
                      </a:cubicBezTo>
                      <a:cubicBezTo>
                        <a:pt x="9" y="56"/>
                        <a:pt x="9" y="57"/>
                        <a:pt x="9" y="57"/>
                      </a:cubicBezTo>
                      <a:cubicBezTo>
                        <a:pt x="9" y="57"/>
                        <a:pt x="9" y="57"/>
                        <a:pt x="9" y="57"/>
                      </a:cubicBezTo>
                      <a:cubicBezTo>
                        <a:pt x="9" y="58"/>
                        <a:pt x="9" y="58"/>
                        <a:pt x="9" y="58"/>
                      </a:cubicBezTo>
                      <a:cubicBezTo>
                        <a:pt x="9" y="58"/>
                        <a:pt x="9" y="58"/>
                        <a:pt x="9" y="58"/>
                      </a:cubicBezTo>
                      <a:cubicBezTo>
                        <a:pt x="9" y="59"/>
                        <a:pt x="8" y="59"/>
                        <a:pt x="8" y="59"/>
                      </a:cubicBezTo>
                      <a:cubicBezTo>
                        <a:pt x="8" y="60"/>
                        <a:pt x="7" y="60"/>
                        <a:pt x="7" y="61"/>
                      </a:cubicBezTo>
                      <a:cubicBezTo>
                        <a:pt x="7" y="61"/>
                        <a:pt x="7" y="61"/>
                        <a:pt x="7" y="61"/>
                      </a:cubicBezTo>
                      <a:cubicBezTo>
                        <a:pt x="7" y="61"/>
                        <a:pt x="7" y="62"/>
                        <a:pt x="8" y="62"/>
                      </a:cubicBezTo>
                      <a:cubicBezTo>
                        <a:pt x="9" y="63"/>
                        <a:pt x="10" y="63"/>
                        <a:pt x="11" y="63"/>
                      </a:cubicBezTo>
                      <a:cubicBezTo>
                        <a:pt x="11" y="63"/>
                        <a:pt x="12" y="63"/>
                        <a:pt x="13" y="63"/>
                      </a:cubicBezTo>
                      <a:cubicBezTo>
                        <a:pt x="14" y="63"/>
                        <a:pt x="16" y="63"/>
                        <a:pt x="17" y="65"/>
                      </a:cubicBezTo>
                      <a:cubicBezTo>
                        <a:pt x="17" y="66"/>
                        <a:pt x="18" y="66"/>
                        <a:pt x="18" y="66"/>
                      </a:cubicBezTo>
                      <a:cubicBezTo>
                        <a:pt x="18" y="67"/>
                        <a:pt x="18" y="67"/>
                        <a:pt x="18" y="67"/>
                      </a:cubicBezTo>
                      <a:cubicBezTo>
                        <a:pt x="18" y="67"/>
                        <a:pt x="19" y="67"/>
                        <a:pt x="19" y="67"/>
                      </a:cubicBezTo>
                      <a:cubicBezTo>
                        <a:pt x="19" y="67"/>
                        <a:pt x="19" y="67"/>
                        <a:pt x="19" y="68"/>
                      </a:cubicBezTo>
                      <a:cubicBezTo>
                        <a:pt x="19" y="68"/>
                        <a:pt x="19" y="68"/>
                        <a:pt x="19" y="68"/>
                      </a:cubicBezTo>
                      <a:cubicBezTo>
                        <a:pt x="19" y="68"/>
                        <a:pt x="19" y="68"/>
                        <a:pt x="19" y="68"/>
                      </a:cubicBezTo>
                      <a:cubicBezTo>
                        <a:pt x="20" y="68"/>
                        <a:pt x="20" y="68"/>
                        <a:pt x="20" y="68"/>
                      </a:cubicBezTo>
                      <a:cubicBezTo>
                        <a:pt x="20" y="68"/>
                        <a:pt x="20" y="68"/>
                        <a:pt x="20" y="67"/>
                      </a:cubicBezTo>
                      <a:cubicBezTo>
                        <a:pt x="20" y="67"/>
                        <a:pt x="20" y="67"/>
                        <a:pt x="20" y="67"/>
                      </a:cubicBezTo>
                      <a:cubicBezTo>
                        <a:pt x="21" y="67"/>
                        <a:pt x="21" y="67"/>
                        <a:pt x="21" y="66"/>
                      </a:cubicBezTo>
                      <a:cubicBezTo>
                        <a:pt x="21" y="66"/>
                        <a:pt x="21" y="66"/>
                        <a:pt x="22" y="65"/>
                      </a:cubicBezTo>
                      <a:cubicBezTo>
                        <a:pt x="22" y="63"/>
                        <a:pt x="23" y="62"/>
                        <a:pt x="23" y="60"/>
                      </a:cubicBezTo>
                      <a:cubicBezTo>
                        <a:pt x="26" y="54"/>
                        <a:pt x="28" y="47"/>
                        <a:pt x="33" y="46"/>
                      </a:cubicBezTo>
                      <a:cubicBezTo>
                        <a:pt x="34" y="46"/>
                        <a:pt x="34" y="45"/>
                        <a:pt x="35" y="45"/>
                      </a:cubicBezTo>
                      <a:cubicBezTo>
                        <a:pt x="41" y="44"/>
                        <a:pt x="49" y="41"/>
                        <a:pt x="54" y="35"/>
                      </a:cubicBezTo>
                      <a:cubicBezTo>
                        <a:pt x="57" y="30"/>
                        <a:pt x="58" y="28"/>
                        <a:pt x="58" y="27"/>
                      </a:cubicBezTo>
                      <a:cubicBezTo>
                        <a:pt x="58" y="25"/>
                        <a:pt x="59" y="24"/>
                        <a:pt x="61" y="23"/>
                      </a:cubicBezTo>
                      <a:cubicBezTo>
                        <a:pt x="61" y="22"/>
                        <a:pt x="61" y="22"/>
                        <a:pt x="61" y="22"/>
                      </a:cubicBezTo>
                      <a:cubicBezTo>
                        <a:pt x="61" y="22"/>
                        <a:pt x="61" y="21"/>
                        <a:pt x="60" y="20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60" y="20"/>
                        <a:pt x="59" y="19"/>
                      </a:cubicBezTo>
                      <a:cubicBezTo>
                        <a:pt x="59" y="19"/>
                        <a:pt x="59" y="19"/>
                        <a:pt x="59" y="19"/>
                      </a:cubicBezTo>
                      <a:cubicBezTo>
                        <a:pt x="58" y="18"/>
                        <a:pt x="58" y="18"/>
                        <a:pt x="58" y="18"/>
                      </a:cubicBezTo>
                      <a:cubicBezTo>
                        <a:pt x="57" y="16"/>
                        <a:pt x="57" y="16"/>
                        <a:pt x="57" y="16"/>
                      </a:cubicBezTo>
                      <a:cubicBezTo>
                        <a:pt x="55" y="15"/>
                        <a:pt x="53" y="12"/>
                        <a:pt x="5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34" name="Freeform 2084">
                  <a:extLst>
                    <a:ext uri="{FF2B5EF4-FFF2-40B4-BE49-F238E27FC236}">
                      <a16:creationId xmlns="" xmlns:a16="http://schemas.microsoft.com/office/drawing/2014/main" id="{A402FDA1-8683-4A11-8B09-0ED0F55F9BF7}"/>
                    </a:ext>
                  </a:extLst>
                </p:cNvPr>
                <p:cNvSpPr/>
                <p:nvPr/>
              </p:nvSpPr>
              <p:spPr bwMode="auto">
                <a:xfrm>
                  <a:off x="1973" y="1854"/>
                  <a:ext cx="2" cy="0"/>
                </a:xfrm>
                <a:custGeom>
                  <a:gdLst>
                    <a:gd name="T0" fmla="*/ 0 w 2"/>
                    <a:gd name="T1" fmla="*/ 2 w 2"/>
                    <a:gd name="T2" fmla="*/ 0 w 2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2">
                      <a:moveTo>
                        <a:pt x="0" y="0"/>
                      </a:moveTo>
                      <a:cubicBezTo>
                        <a:pt x="1" y="0"/>
                        <a:pt x="1" y="0"/>
                        <a:pt x="2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35" name="Freeform 2085">
                  <a:extLst>
                    <a:ext uri="{FF2B5EF4-FFF2-40B4-BE49-F238E27FC236}">
                      <a16:creationId xmlns="" xmlns:a16="http://schemas.microsoft.com/office/drawing/2014/main" id="{4A991E94-4AF1-43B7-9EA8-54349DEF8E10}"/>
                    </a:ext>
                  </a:extLst>
                </p:cNvPr>
                <p:cNvSpPr/>
                <p:nvPr/>
              </p:nvSpPr>
              <p:spPr bwMode="auto">
                <a:xfrm>
                  <a:off x="1976" y="1853"/>
                  <a:ext cx="6" cy="2"/>
                </a:xfrm>
                <a:custGeom>
                  <a:gdLst>
                    <a:gd name="T0" fmla="*/ 6 w 6"/>
                    <a:gd name="T1" fmla="*/ 0 h 2"/>
                    <a:gd name="T2" fmla="*/ 0 w 6"/>
                    <a:gd name="T3" fmla="*/ 1 h 2"/>
                    <a:gd name="T4" fmla="*/ 1 w 6"/>
                    <a:gd name="T5" fmla="*/ 2 h 2"/>
                    <a:gd name="T6" fmla="*/ 6 w 6"/>
                    <a:gd name="T7" fmla="*/ 0 h 2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2">
                      <a:moveTo>
                        <a:pt x="6" y="0"/>
                      </a:moveTo>
                      <a:cubicBezTo>
                        <a:pt x="4" y="1"/>
                        <a:pt x="2" y="2"/>
                        <a:pt x="0" y="1"/>
                      </a:cubicBezTo>
                      <a:cubicBezTo>
                        <a:pt x="0" y="1"/>
                        <a:pt x="0" y="2"/>
                        <a:pt x="1" y="2"/>
                      </a:cubicBezTo>
                      <a:cubicBezTo>
                        <a:pt x="3" y="2"/>
                        <a:pt x="5" y="1"/>
                        <a:pt x="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36" name="Freeform 2086">
                  <a:extLst>
                    <a:ext uri="{FF2B5EF4-FFF2-40B4-BE49-F238E27FC236}">
                      <a16:creationId xmlns="" xmlns:a16="http://schemas.microsoft.com/office/drawing/2014/main" id="{32DA4C17-6F62-4859-A806-77519FDF4176}"/>
                    </a:ext>
                  </a:extLst>
                </p:cNvPr>
                <p:cNvSpPr/>
                <p:nvPr/>
              </p:nvSpPr>
              <p:spPr bwMode="auto">
                <a:xfrm flipH="1">
                  <a:off x="1964" y="1848"/>
                  <a:ext cx="0" cy="0"/>
                </a:xfrm>
                <a:custGeom>
                  <a:gdLst>
                    <a:gd name="T0" fmla="*/ 0 w 1"/>
                    <a:gd name="T1" fmla="*/ 1 w 1"/>
                    <a:gd name="T2" fmla="*/ 0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37" name="Freeform 2087">
                  <a:extLst>
                    <a:ext uri="{FF2B5EF4-FFF2-40B4-BE49-F238E27FC236}">
                      <a16:creationId xmlns="" xmlns:a16="http://schemas.microsoft.com/office/drawing/2014/main" id="{F7B51B85-6C04-46B9-A77F-0B34EF002094}"/>
                    </a:ext>
                  </a:extLst>
                </p:cNvPr>
                <p:cNvSpPr/>
                <p:nvPr/>
              </p:nvSpPr>
              <p:spPr bwMode="auto">
                <a:xfrm flipH="1">
                  <a:off x="1961" y="1846"/>
                  <a:ext cx="0" cy="1"/>
                </a:xfrm>
                <a:custGeom>
                  <a:gdLst>
                    <a:gd name="T0" fmla="*/ 0 h 1"/>
                    <a:gd name="T1" fmla="*/ 1 h 1"/>
                    <a:gd name="T2" fmla="*/ 0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38" name="Freeform 2088">
                  <a:extLst>
                    <a:ext uri="{FF2B5EF4-FFF2-40B4-BE49-F238E27FC236}">
                      <a16:creationId xmlns="" xmlns:a16="http://schemas.microsoft.com/office/drawing/2014/main" id="{7B11DDAE-FA72-4692-86FA-88045D684D2A}"/>
                    </a:ext>
                  </a:extLst>
                </p:cNvPr>
                <p:cNvSpPr/>
                <p:nvPr/>
              </p:nvSpPr>
              <p:spPr bwMode="auto">
                <a:xfrm flipH="1">
                  <a:off x="1963" y="1847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39" name="Freeform 2089">
                  <a:extLst>
                    <a:ext uri="{FF2B5EF4-FFF2-40B4-BE49-F238E27FC236}">
                      <a16:creationId xmlns="" xmlns:a16="http://schemas.microsoft.com/office/drawing/2014/main" id="{1963EFC1-7BB9-4F11-BF53-FDF4609D10BF}"/>
                    </a:ext>
                  </a:extLst>
                </p:cNvPr>
                <p:cNvSpPr/>
                <p:nvPr/>
              </p:nvSpPr>
              <p:spPr bwMode="auto">
                <a:xfrm>
                  <a:off x="1956" y="1844"/>
                  <a:ext cx="1" cy="0"/>
                </a:xfrm>
                <a:custGeom>
                  <a:gdLst>
                    <a:gd name="T0" fmla="*/ 0 w 1"/>
                    <a:gd name="T1" fmla="*/ 1 w 1"/>
                    <a:gd name="T2" fmla="*/ 0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40" name="Freeform 2090">
                  <a:extLst>
                    <a:ext uri="{FF2B5EF4-FFF2-40B4-BE49-F238E27FC236}">
                      <a16:creationId xmlns="" xmlns:a16="http://schemas.microsoft.com/office/drawing/2014/main" id="{4D3372FB-1271-406D-98CB-32BF06CC899C}"/>
                    </a:ext>
                  </a:extLst>
                </p:cNvPr>
                <p:cNvSpPr/>
                <p:nvPr/>
              </p:nvSpPr>
              <p:spPr bwMode="auto">
                <a:xfrm>
                  <a:off x="1954" y="1843"/>
                  <a:ext cx="1" cy="1"/>
                </a:xfrm>
                <a:custGeom>
                  <a:gdLst>
                    <a:gd name="T0" fmla="*/ 0 w 1"/>
                    <a:gd name="T1" fmla="*/ 0 h 1"/>
                    <a:gd name="T2" fmla="*/ 1 w 1"/>
                    <a:gd name="T3" fmla="*/ 1 h 1"/>
                    <a:gd name="T4" fmla="*/ 0 w 1"/>
                    <a:gd name="T5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0" y="0"/>
                      </a:moveTo>
                      <a:cubicBezTo>
                        <a:pt x="0" y="1"/>
                        <a:pt x="1" y="1"/>
                        <a:pt x="1" y="1"/>
                      </a:cubicBezTo>
                      <a:cubicBezTo>
                        <a:pt x="1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41" name="Freeform 2091">
                  <a:extLst>
                    <a:ext uri="{FF2B5EF4-FFF2-40B4-BE49-F238E27FC236}">
                      <a16:creationId xmlns="" xmlns:a16="http://schemas.microsoft.com/office/drawing/2014/main" id="{27F93645-2A04-4D28-A697-D85401E52CA7}"/>
                    </a:ext>
                  </a:extLst>
                </p:cNvPr>
                <p:cNvSpPr/>
                <p:nvPr/>
              </p:nvSpPr>
              <p:spPr bwMode="auto">
                <a:xfrm flipH="1">
                  <a:off x="1959" y="1845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42" name="Freeform 2092">
                  <a:extLst>
                    <a:ext uri="{FF2B5EF4-FFF2-40B4-BE49-F238E27FC236}">
                      <a16:creationId xmlns="" xmlns:a16="http://schemas.microsoft.com/office/drawing/2014/main" id="{6A57CEDE-7735-4E0D-BB78-47124200BD84}"/>
                    </a:ext>
                  </a:extLst>
                </p:cNvPr>
                <p:cNvSpPr/>
                <p:nvPr/>
              </p:nvSpPr>
              <p:spPr bwMode="auto">
                <a:xfrm flipH="1">
                  <a:off x="1941" y="1897"/>
                  <a:ext cx="0" cy="1"/>
                </a:xfrm>
                <a:custGeom>
                  <a:gdLst>
                    <a:gd name="T0" fmla="*/ 0 h 1"/>
                    <a:gd name="T1" fmla="*/ 1 h 1"/>
                    <a:gd name="T2" fmla="*/ 0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43" name="Freeform 2093">
                  <a:extLst>
                    <a:ext uri="{FF2B5EF4-FFF2-40B4-BE49-F238E27FC236}">
                      <a16:creationId xmlns="" xmlns:a16="http://schemas.microsoft.com/office/drawing/2014/main" id="{698A683D-E7FC-4E09-B411-124313ACB5C5}"/>
                    </a:ext>
                  </a:extLst>
                </p:cNvPr>
                <p:cNvSpPr/>
                <p:nvPr/>
              </p:nvSpPr>
              <p:spPr bwMode="auto">
                <a:xfrm>
                  <a:off x="1989" y="1862"/>
                  <a:ext cx="1" cy="3"/>
                </a:xfrm>
                <a:custGeom>
                  <a:gdLst>
                    <a:gd name="T0" fmla="*/ 1 w 1"/>
                    <a:gd name="T1" fmla="*/ 3 h 3"/>
                    <a:gd name="T2" fmla="*/ 1 w 1"/>
                    <a:gd name="T3" fmla="*/ 2 h 3"/>
                    <a:gd name="T4" fmla="*/ 0 w 1"/>
                    <a:gd name="T5" fmla="*/ 0 h 3"/>
                    <a:gd name="T6" fmla="*/ 1 w 1"/>
                    <a:gd name="T7" fmla="*/ 2 h 3"/>
                    <a:gd name="T8" fmla="*/ 1 w 1"/>
                    <a:gd name="T9" fmla="*/ 3 h 3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" h="3">
                      <a:moveTo>
                        <a:pt x="1" y="3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0" y="0"/>
                      </a:cubicBezTo>
                      <a:cubicBezTo>
                        <a:pt x="1" y="1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44" name="Freeform 2094">
                  <a:extLst>
                    <a:ext uri="{FF2B5EF4-FFF2-40B4-BE49-F238E27FC236}">
                      <a16:creationId xmlns="" xmlns:a16="http://schemas.microsoft.com/office/drawing/2014/main" id="{26339966-4F05-4ACB-A194-A8DDAAA94A1A}"/>
                    </a:ext>
                  </a:extLst>
                </p:cNvPr>
                <p:cNvSpPr/>
                <p:nvPr/>
              </p:nvSpPr>
              <p:spPr bwMode="auto">
                <a:xfrm>
                  <a:off x="1940" y="1894"/>
                  <a:ext cx="1" cy="1"/>
                </a:xfrm>
                <a:custGeom>
                  <a:gdLst>
                    <a:gd name="T0" fmla="*/ 1 w 1"/>
                    <a:gd name="T1" fmla="*/ 1 h 1"/>
                    <a:gd name="T2" fmla="*/ 0 w 1"/>
                    <a:gd name="T3" fmla="*/ 0 h 1"/>
                    <a:gd name="T4" fmla="*/ 1 w 1"/>
                    <a:gd name="T5" fmla="*/ 1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1" y="1"/>
                      </a:moveTo>
                      <a:cubicBezTo>
                        <a:pt x="1" y="1"/>
                        <a:pt x="0" y="0"/>
                        <a:pt x="0" y="0"/>
                      </a:cubicBezTo>
                      <a:cubicBezTo>
                        <a:pt x="0" y="0"/>
                        <a:pt x="1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45" name="Freeform 2095">
                  <a:extLst>
                    <a:ext uri="{FF2B5EF4-FFF2-40B4-BE49-F238E27FC236}">
                      <a16:creationId xmlns="" xmlns:a16="http://schemas.microsoft.com/office/drawing/2014/main" id="{1AA0C3AC-21DB-4E58-90BF-FCA95A0A13B9}"/>
                    </a:ext>
                  </a:extLst>
                </p:cNvPr>
                <p:cNvSpPr/>
                <p:nvPr/>
              </p:nvSpPr>
              <p:spPr bwMode="auto">
                <a:xfrm>
                  <a:off x="1950" y="1908"/>
                  <a:ext cx="1" cy="0"/>
                </a:xfrm>
                <a:custGeom>
                  <a:gdLst>
                    <a:gd name="T0" fmla="*/ 1 w 1"/>
                    <a:gd name="T1" fmla="*/ 1 w 1"/>
                    <a:gd name="T2" fmla="*/ 0 w 1"/>
                    <a:gd name="T3" fmla="*/ 1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46" name="Freeform 2096">
                  <a:extLst>
                    <a:ext uri="{FF2B5EF4-FFF2-40B4-BE49-F238E27FC236}">
                      <a16:creationId xmlns="" xmlns:a16="http://schemas.microsoft.com/office/drawing/2014/main" id="{26F59B3F-F6AD-4407-B7CE-C960F5AEE719}"/>
                    </a:ext>
                  </a:extLst>
                </p:cNvPr>
                <p:cNvSpPr/>
                <p:nvPr/>
              </p:nvSpPr>
              <p:spPr bwMode="auto">
                <a:xfrm flipH="1">
                  <a:off x="1951" y="1907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47" name="Freeform 2097">
                  <a:extLst>
                    <a:ext uri="{FF2B5EF4-FFF2-40B4-BE49-F238E27FC236}">
                      <a16:creationId xmlns="" xmlns:a16="http://schemas.microsoft.com/office/drawing/2014/main" id="{CB289E04-5180-4EE9-A4B5-F3B1A965E5A3}"/>
                    </a:ext>
                  </a:extLst>
                </p:cNvPr>
                <p:cNvSpPr/>
                <p:nvPr/>
              </p:nvSpPr>
              <p:spPr bwMode="auto">
                <a:xfrm flipH="1">
                  <a:off x="1941" y="1896"/>
                  <a:ext cx="0" cy="1"/>
                </a:xfrm>
                <a:custGeom>
                  <a:gdLst>
                    <a:gd name="T0" fmla="*/ 1 h 1"/>
                    <a:gd name="T1" fmla="*/ 0 h 1"/>
                    <a:gd name="T2" fmla="*/ 1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48" name="Freeform 2098">
                  <a:extLst>
                    <a:ext uri="{FF2B5EF4-FFF2-40B4-BE49-F238E27FC236}">
                      <a16:creationId xmlns="" xmlns:a16="http://schemas.microsoft.com/office/drawing/2014/main" id="{A8FDADB6-98AC-4356-8CF5-05BEAB7D3704}"/>
                    </a:ext>
                  </a:extLst>
                </p:cNvPr>
                <p:cNvSpPr/>
                <p:nvPr/>
              </p:nvSpPr>
              <p:spPr bwMode="auto">
                <a:xfrm>
                  <a:off x="1940" y="1898"/>
                  <a:ext cx="1" cy="1"/>
                </a:xfrm>
                <a:custGeom>
                  <a:gdLst>
                    <a:gd name="T0" fmla="*/ 0 w 1"/>
                    <a:gd name="T1" fmla="*/ 1 h 1"/>
                    <a:gd name="T2" fmla="*/ 1 w 1"/>
                    <a:gd name="T3" fmla="*/ 0 h 1"/>
                    <a:gd name="T4" fmla="*/ 0 w 1"/>
                    <a:gd name="T5" fmla="*/ 1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1"/>
                        <a:pt x="1" y="1"/>
                        <a:pt x="1" y="0"/>
                      </a:cubicBezTo>
                      <a:cubicBezTo>
                        <a:pt x="1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49" name="Freeform 2099">
                  <a:extLst>
                    <a:ext uri="{FF2B5EF4-FFF2-40B4-BE49-F238E27FC236}">
                      <a16:creationId xmlns="" xmlns:a16="http://schemas.microsoft.com/office/drawing/2014/main" id="{BF6535B1-6288-4C22-B6F4-67E9A6449263}"/>
                    </a:ext>
                  </a:extLst>
                </p:cNvPr>
                <p:cNvSpPr/>
                <p:nvPr/>
              </p:nvSpPr>
              <p:spPr bwMode="auto">
                <a:xfrm>
                  <a:off x="1988" y="1861"/>
                  <a:ext cx="1" cy="1"/>
                </a:xfrm>
                <a:custGeom>
                  <a:gdLst>
                    <a:gd name="T0" fmla="*/ 0 w 1"/>
                    <a:gd name="T1" fmla="*/ 0 h 1"/>
                    <a:gd name="T2" fmla="*/ 1 w 1"/>
                    <a:gd name="T3" fmla="*/ 1 h 1"/>
                    <a:gd name="T4" fmla="*/ 0 w 1"/>
                    <a:gd name="T5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0" y="0"/>
                      </a:move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50" name="Freeform 2100">
                  <a:extLst>
                    <a:ext uri="{FF2B5EF4-FFF2-40B4-BE49-F238E27FC236}">
                      <a16:creationId xmlns="" xmlns:a16="http://schemas.microsoft.com/office/drawing/2014/main" id="{25439040-F003-49B8-9DE1-EF96B55DF8E9}"/>
                    </a:ext>
                  </a:extLst>
                </p:cNvPr>
                <p:cNvSpPr/>
                <p:nvPr/>
              </p:nvSpPr>
              <p:spPr bwMode="auto">
                <a:xfrm flipH="1">
                  <a:off x="1950" y="1908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51" name="Freeform 2101">
                  <a:extLst>
                    <a:ext uri="{FF2B5EF4-FFF2-40B4-BE49-F238E27FC236}">
                      <a16:creationId xmlns="" xmlns:a16="http://schemas.microsoft.com/office/drawing/2014/main" id="{D54C822F-373C-439E-9F13-F4DBAC975CE8}"/>
                    </a:ext>
                  </a:extLst>
                </p:cNvPr>
                <p:cNvSpPr/>
                <p:nvPr/>
              </p:nvSpPr>
              <p:spPr bwMode="auto">
                <a:xfrm>
                  <a:off x="1949" y="1907"/>
                  <a:ext cx="1" cy="0"/>
                </a:xfrm>
                <a:custGeom>
                  <a:gdLst>
                    <a:gd name="T0" fmla="*/ 1 w 1"/>
                    <a:gd name="T1" fmla="*/ 0 w 1"/>
                    <a:gd name="T2" fmla="*/ 1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52" name="Freeform 2102">
                  <a:extLst>
                    <a:ext uri="{FF2B5EF4-FFF2-40B4-BE49-F238E27FC236}">
                      <a16:creationId xmlns="" xmlns:a16="http://schemas.microsoft.com/office/drawing/2014/main" id="{5495D32D-D0EB-41CD-AA93-0D1DFC886EC2}"/>
                    </a:ext>
                  </a:extLst>
                </p:cNvPr>
                <p:cNvSpPr/>
                <p:nvPr/>
              </p:nvSpPr>
              <p:spPr bwMode="auto">
                <a:xfrm>
                  <a:off x="1987" y="1858"/>
                  <a:ext cx="1" cy="3"/>
                </a:xfrm>
                <a:custGeom>
                  <a:gdLst>
                    <a:gd name="T0" fmla="*/ 2 w 2"/>
                    <a:gd name="T1" fmla="*/ 3 h 3"/>
                    <a:gd name="T2" fmla="*/ 0 w 2"/>
                    <a:gd name="T3" fmla="*/ 1 h 3"/>
                    <a:gd name="T4" fmla="*/ 0 w 2"/>
                    <a:gd name="T5" fmla="*/ 0 h 3"/>
                    <a:gd name="T6" fmla="*/ 1 w 2"/>
                    <a:gd name="T7" fmla="*/ 2 h 3"/>
                    <a:gd name="T8" fmla="*/ 2 w 2"/>
                    <a:gd name="T9" fmla="*/ 3 h 3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2" y="3"/>
                      </a:moveTo>
                      <a:cubicBezTo>
                        <a:pt x="1" y="2"/>
                        <a:pt x="1" y="1"/>
                        <a:pt x="0" y="1"/>
                      </a:cubicBezTo>
                      <a:cubicBezTo>
                        <a:pt x="0" y="1"/>
                        <a:pt x="0" y="1"/>
                        <a:pt x="0" y="0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53" name="Freeform 2103">
                  <a:extLst>
                    <a:ext uri="{FF2B5EF4-FFF2-40B4-BE49-F238E27FC236}">
                      <a16:creationId xmlns="" xmlns:a16="http://schemas.microsoft.com/office/drawing/2014/main" id="{5A6C749A-D411-4954-A075-00F90F589E94}"/>
                    </a:ext>
                  </a:extLst>
                </p:cNvPr>
                <p:cNvSpPr/>
                <p:nvPr/>
              </p:nvSpPr>
              <p:spPr bwMode="auto">
                <a:xfrm>
                  <a:off x="1948" y="1905"/>
                  <a:ext cx="1" cy="1"/>
                </a:xfrm>
                <a:custGeom>
                  <a:gdLst>
                    <a:gd name="T0" fmla="*/ 1 w 1"/>
                    <a:gd name="T1" fmla="*/ 1 h 1"/>
                    <a:gd name="T2" fmla="*/ 0 w 1"/>
                    <a:gd name="T3" fmla="*/ 0 h 1"/>
                    <a:gd name="T4" fmla="*/ 1 w 1"/>
                    <a:gd name="T5" fmla="*/ 1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1" y="1"/>
                      </a:moveTo>
                      <a:cubicBezTo>
                        <a:pt x="1" y="1"/>
                        <a:pt x="0" y="1"/>
                        <a:pt x="0" y="0"/>
                      </a:cubicBezTo>
                      <a:cubicBezTo>
                        <a:pt x="0" y="1"/>
                        <a:pt x="1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54" name="Freeform 2104">
                  <a:extLst>
                    <a:ext uri="{FF2B5EF4-FFF2-40B4-BE49-F238E27FC236}">
                      <a16:creationId xmlns="" xmlns:a16="http://schemas.microsoft.com/office/drawing/2014/main" id="{B4F35B91-7EFD-4BDB-9920-AB7BAEA59AEE}"/>
                    </a:ext>
                  </a:extLst>
                </p:cNvPr>
                <p:cNvSpPr/>
                <p:nvPr/>
              </p:nvSpPr>
              <p:spPr bwMode="auto">
                <a:xfrm>
                  <a:off x="1952" y="1905"/>
                  <a:ext cx="1" cy="1"/>
                </a:xfrm>
                <a:custGeom>
                  <a:gdLst>
                    <a:gd name="T0" fmla="*/ 1 w 1"/>
                    <a:gd name="T1" fmla="*/ 0 h 1"/>
                    <a:gd name="T2" fmla="*/ 0 w 1"/>
                    <a:gd name="T3" fmla="*/ 1 h 1"/>
                    <a:gd name="T4" fmla="*/ 1 w 1"/>
                    <a:gd name="T5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1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55" name="Freeform 2105">
                  <a:extLst>
                    <a:ext uri="{FF2B5EF4-FFF2-40B4-BE49-F238E27FC236}">
                      <a16:creationId xmlns="" xmlns:a16="http://schemas.microsoft.com/office/drawing/2014/main" id="{41BBEB6B-7119-4A58-9AF8-D736817DA4AB}"/>
                    </a:ext>
                  </a:extLst>
                </p:cNvPr>
                <p:cNvSpPr/>
                <p:nvPr/>
              </p:nvSpPr>
              <p:spPr bwMode="auto">
                <a:xfrm>
                  <a:off x="2142" y="1740"/>
                  <a:ext cx="6" cy="4"/>
                </a:xfrm>
                <a:custGeom>
                  <a:gdLst>
                    <a:gd name="T0" fmla="*/ 7 w 7"/>
                    <a:gd name="T1" fmla="*/ 3 h 4"/>
                    <a:gd name="T2" fmla="*/ 5 w 7"/>
                    <a:gd name="T3" fmla="*/ 0 h 4"/>
                    <a:gd name="T4" fmla="*/ 4 w 7"/>
                    <a:gd name="T5" fmla="*/ 0 h 4"/>
                    <a:gd name="T6" fmla="*/ 1 w 7"/>
                    <a:gd name="T7" fmla="*/ 0 h 4"/>
                    <a:gd name="T8" fmla="*/ 1 w 7"/>
                    <a:gd name="T9" fmla="*/ 4 h 4"/>
                    <a:gd name="T10" fmla="*/ 0 w 7"/>
                    <a:gd name="T11" fmla="*/ 4 h 4"/>
                    <a:gd name="T12" fmla="*/ 6 w 7"/>
                    <a:gd name="T13" fmla="*/ 3 h 4"/>
                    <a:gd name="T14" fmla="*/ 7 w 7"/>
                    <a:gd name="T15" fmla="*/ 3 h 4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" h="4">
                      <a:moveTo>
                        <a:pt x="7" y="3"/>
                      </a:moveTo>
                      <a:cubicBezTo>
                        <a:pt x="7" y="2"/>
                        <a:pt x="6" y="1"/>
                        <a:pt x="5" y="0"/>
                      </a:cubicBezTo>
                      <a:cubicBezTo>
                        <a:pt x="5" y="0"/>
                        <a:pt x="5" y="0"/>
                        <a:pt x="4" y="0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1" y="1"/>
                        <a:pt x="1" y="3"/>
                        <a:pt x="1" y="4"/>
                      </a:cubicBezTo>
                      <a:cubicBezTo>
                        <a:pt x="1" y="4"/>
                        <a:pt x="0" y="4"/>
                        <a:pt x="0" y="4"/>
                      </a:cubicBezTo>
                      <a:cubicBezTo>
                        <a:pt x="2" y="4"/>
                        <a:pt x="5" y="4"/>
                        <a:pt x="6" y="3"/>
                      </a:cubicBezTo>
                      <a:cubicBezTo>
                        <a:pt x="7" y="3"/>
                        <a:pt x="7" y="3"/>
                        <a:pt x="7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</p:grpSp>
        </p:grpSp>
        <p:grpSp>
          <p:nvGrpSpPr>
            <p:cNvPr id="26" name="组合 25"/>
            <p:cNvGrpSpPr/>
            <p:nvPr/>
          </p:nvGrpSpPr>
          <p:grpSpPr>
            <a:xfrm>
              <a:off x="3488824" y="2421817"/>
              <a:ext cx="3409352" cy="1643680"/>
              <a:chOff x="1619018" y="2020389"/>
              <a:chExt cx="5253766" cy="2532889"/>
            </a:xfrm>
            <a:solidFill>
              <a:srgbClr val="2E75B6"/>
            </a:solidFill>
          </p:grpSpPr>
          <p:grpSp>
            <p:nvGrpSpPr>
              <p:cNvPr id="40" name="组合 39"/>
              <p:cNvGrpSpPr/>
              <p:nvPr/>
            </p:nvGrpSpPr>
            <p:grpSpPr>
              <a:xfrm>
                <a:off x="5544891" y="3591660"/>
                <a:ext cx="1327893" cy="684209"/>
                <a:chOff x="5544891" y="3591660"/>
                <a:chExt cx="1327893" cy="684209"/>
              </a:xfrm>
              <a:grpFill/>
            </p:grpSpPr>
            <p:grpSp>
              <p:nvGrpSpPr>
                <p:cNvPr id="160" name="组合 159"/>
                <p:cNvGrpSpPr/>
                <p:nvPr/>
              </p:nvGrpSpPr>
              <p:grpSpPr>
                <a:xfrm>
                  <a:off x="5544891" y="3591660"/>
                  <a:ext cx="290051" cy="274122"/>
                  <a:chOff x="5544891" y="3591660"/>
                  <a:chExt cx="290051" cy="274122"/>
                </a:xfrm>
                <a:grpFill/>
              </p:grpSpPr>
              <p:sp>
                <p:nvSpPr>
                  <p:cNvPr id="167" name="Freeform 1215">
                    <a:extLst>
                      <a:ext uri="{FF2B5EF4-FFF2-40B4-BE49-F238E27FC236}">
                        <a16:creationId xmlns="" xmlns:a16="http://schemas.microsoft.com/office/drawing/2014/main" id="{F3CEE2D8-4EEC-4F76-AB9D-6671F4FA649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544891" y="3734204"/>
                    <a:ext cx="97439" cy="87719"/>
                  </a:xfrm>
                  <a:custGeom>
                    <a:gdLst>
                      <a:gd name="T0" fmla="*/ 20 w 45"/>
                      <a:gd name="T1" fmla="*/ 1 h 42"/>
                      <a:gd name="T2" fmla="*/ 15 w 45"/>
                      <a:gd name="T3" fmla="*/ 3 h 42"/>
                      <a:gd name="T4" fmla="*/ 7 w 45"/>
                      <a:gd name="T5" fmla="*/ 3 h 42"/>
                      <a:gd name="T6" fmla="*/ 3 w 45"/>
                      <a:gd name="T7" fmla="*/ 3 h 42"/>
                      <a:gd name="T8" fmla="*/ 4 w 45"/>
                      <a:gd name="T9" fmla="*/ 3 h 42"/>
                      <a:gd name="T10" fmla="*/ 5 w 45"/>
                      <a:gd name="T11" fmla="*/ 11 h 42"/>
                      <a:gd name="T12" fmla="*/ 4 w 45"/>
                      <a:gd name="T13" fmla="*/ 12 h 42"/>
                      <a:gd name="T14" fmla="*/ 6 w 45"/>
                      <a:gd name="T15" fmla="*/ 14 h 42"/>
                      <a:gd name="T16" fmla="*/ 10 w 45"/>
                      <a:gd name="T17" fmla="*/ 16 h 42"/>
                      <a:gd name="T18" fmla="*/ 12 w 45"/>
                      <a:gd name="T19" fmla="*/ 20 h 42"/>
                      <a:gd name="T20" fmla="*/ 10 w 45"/>
                      <a:gd name="T21" fmla="*/ 24 h 42"/>
                      <a:gd name="T22" fmla="*/ 8 w 45"/>
                      <a:gd name="T23" fmla="*/ 27 h 42"/>
                      <a:gd name="T24" fmla="*/ 2 w 45"/>
                      <a:gd name="T25" fmla="*/ 34 h 42"/>
                      <a:gd name="T26" fmla="*/ 0 w 45"/>
                      <a:gd name="T27" fmla="*/ 35 h 42"/>
                      <a:gd name="T28" fmla="*/ 1 w 45"/>
                      <a:gd name="T29" fmla="*/ 37 h 42"/>
                      <a:gd name="T30" fmla="*/ 9 w 45"/>
                      <a:gd name="T31" fmla="*/ 42 h 42"/>
                      <a:gd name="T32" fmla="*/ 27 w 45"/>
                      <a:gd name="T33" fmla="*/ 34 h 42"/>
                      <a:gd name="T34" fmla="*/ 34 w 45"/>
                      <a:gd name="T35" fmla="*/ 31 h 42"/>
                      <a:gd name="T36" fmla="*/ 37 w 45"/>
                      <a:gd name="T37" fmla="*/ 31 h 42"/>
                      <a:gd name="T38" fmla="*/ 39 w 45"/>
                      <a:gd name="T39" fmla="*/ 32 h 42"/>
                      <a:gd name="T40" fmla="*/ 39 w 45"/>
                      <a:gd name="T41" fmla="*/ 32 h 42"/>
                      <a:gd name="T42" fmla="*/ 42 w 45"/>
                      <a:gd name="T43" fmla="*/ 31 h 42"/>
                      <a:gd name="T44" fmla="*/ 41 w 45"/>
                      <a:gd name="T45" fmla="*/ 7 h 42"/>
                      <a:gd name="T46" fmla="*/ 40 w 45"/>
                      <a:gd name="T47" fmla="*/ 6 h 42"/>
                      <a:gd name="T48" fmla="*/ 39 w 45"/>
                      <a:gd name="T49" fmla="*/ 5 h 42"/>
                      <a:gd name="T50" fmla="*/ 39 w 45"/>
                      <a:gd name="T51" fmla="*/ 4 h 42"/>
                      <a:gd name="T52" fmla="*/ 37 w 45"/>
                      <a:gd name="T53" fmla="*/ 3 h 42"/>
                      <a:gd name="T54" fmla="*/ 35 w 45"/>
                      <a:gd name="T55" fmla="*/ 1 h 42"/>
                      <a:gd name="T56" fmla="*/ 34 w 45"/>
                      <a:gd name="T57" fmla="*/ 4 h 42"/>
                      <a:gd name="T58" fmla="*/ 31 w 45"/>
                      <a:gd name="T59" fmla="*/ 7 h 42"/>
                      <a:gd name="T60" fmla="*/ 27 w 45"/>
                      <a:gd name="T61" fmla="*/ 5 h 42"/>
                      <a:gd name="T62" fmla="*/ 25 w 45"/>
                      <a:gd name="T63" fmla="*/ 4 h 42"/>
                      <a:gd name="T64" fmla="*/ 22 w 45"/>
                      <a:gd name="T65" fmla="*/ 2 h 42"/>
                      <a:gd name="T66" fmla="*/ 22 w 45"/>
                      <a:gd name="T67" fmla="*/ 0 h 42"/>
                      <a:gd name="T68" fmla="*/ 22 w 45"/>
                      <a:gd name="T69" fmla="*/ 0 h 42"/>
                      <a:gd name="T70" fmla="*/ 20 w 45"/>
                      <a:gd name="T71" fmla="*/ 1 h 4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45" h="42">
                        <a:moveTo>
                          <a:pt x="20" y="1"/>
                        </a:moveTo>
                        <a:cubicBezTo>
                          <a:pt x="18" y="1"/>
                          <a:pt x="17" y="2"/>
                          <a:pt x="15" y="3"/>
                        </a:cubicBezTo>
                        <a:cubicBezTo>
                          <a:pt x="13" y="4"/>
                          <a:pt x="10" y="4"/>
                          <a:pt x="7" y="3"/>
                        </a:cubicBezTo>
                        <a:cubicBezTo>
                          <a:pt x="6" y="3"/>
                          <a:pt x="4" y="3"/>
                          <a:pt x="3" y="3"/>
                        </a:cubicBezTo>
                        <a:cubicBezTo>
                          <a:pt x="4" y="3"/>
                          <a:pt x="4" y="3"/>
                          <a:pt x="4" y="3"/>
                        </a:cubicBezTo>
                        <a:cubicBezTo>
                          <a:pt x="5" y="5"/>
                          <a:pt x="8" y="7"/>
                          <a:pt x="5" y="11"/>
                        </a:cubicBezTo>
                        <a:cubicBezTo>
                          <a:pt x="4" y="12"/>
                          <a:pt x="4" y="12"/>
                          <a:pt x="4" y="12"/>
                        </a:cubicBezTo>
                        <a:cubicBezTo>
                          <a:pt x="4" y="12"/>
                          <a:pt x="5" y="13"/>
                          <a:pt x="6" y="14"/>
                        </a:cubicBezTo>
                        <a:cubicBezTo>
                          <a:pt x="7" y="14"/>
                          <a:pt x="8" y="15"/>
                          <a:pt x="10" y="16"/>
                        </a:cubicBezTo>
                        <a:cubicBezTo>
                          <a:pt x="11" y="17"/>
                          <a:pt x="12" y="19"/>
                          <a:pt x="12" y="20"/>
                        </a:cubicBezTo>
                        <a:cubicBezTo>
                          <a:pt x="12" y="22"/>
                          <a:pt x="11" y="23"/>
                          <a:pt x="10" y="24"/>
                        </a:cubicBezTo>
                        <a:cubicBezTo>
                          <a:pt x="8" y="26"/>
                          <a:pt x="8" y="26"/>
                          <a:pt x="8" y="27"/>
                        </a:cubicBezTo>
                        <a:cubicBezTo>
                          <a:pt x="8" y="31"/>
                          <a:pt x="4" y="33"/>
                          <a:pt x="2" y="34"/>
                        </a:cubicBezTo>
                        <a:cubicBezTo>
                          <a:pt x="1" y="34"/>
                          <a:pt x="0" y="35"/>
                          <a:pt x="0" y="35"/>
                        </a:cubicBezTo>
                        <a:cubicBezTo>
                          <a:pt x="0" y="35"/>
                          <a:pt x="0" y="36"/>
                          <a:pt x="1" y="37"/>
                        </a:cubicBezTo>
                        <a:cubicBezTo>
                          <a:pt x="2" y="39"/>
                          <a:pt x="6" y="42"/>
                          <a:pt x="9" y="42"/>
                        </a:cubicBezTo>
                        <a:cubicBezTo>
                          <a:pt x="13" y="42"/>
                          <a:pt x="22" y="39"/>
                          <a:pt x="27" y="34"/>
                        </a:cubicBezTo>
                        <a:cubicBezTo>
                          <a:pt x="30" y="32"/>
                          <a:pt x="32" y="31"/>
                          <a:pt x="34" y="31"/>
                        </a:cubicBezTo>
                        <a:cubicBezTo>
                          <a:pt x="35" y="31"/>
                          <a:pt x="36" y="31"/>
                          <a:pt x="37" y="31"/>
                        </a:cubicBezTo>
                        <a:cubicBezTo>
                          <a:pt x="38" y="31"/>
                          <a:pt x="38" y="32"/>
                          <a:pt x="39" y="32"/>
                        </a:cubicBezTo>
                        <a:cubicBezTo>
                          <a:pt x="39" y="32"/>
                          <a:pt x="39" y="32"/>
                          <a:pt x="39" y="32"/>
                        </a:cubicBezTo>
                        <a:cubicBezTo>
                          <a:pt x="40" y="32"/>
                          <a:pt x="41" y="31"/>
                          <a:pt x="42" y="31"/>
                        </a:cubicBezTo>
                        <a:cubicBezTo>
                          <a:pt x="45" y="29"/>
                          <a:pt x="43" y="12"/>
                          <a:pt x="41" y="7"/>
                        </a:cubicBezTo>
                        <a:cubicBezTo>
                          <a:pt x="40" y="7"/>
                          <a:pt x="40" y="6"/>
                          <a:pt x="40" y="6"/>
                        </a:cubicBezTo>
                        <a:cubicBezTo>
                          <a:pt x="40" y="5"/>
                          <a:pt x="40" y="5"/>
                          <a:pt x="39" y="5"/>
                        </a:cubicBezTo>
                        <a:cubicBezTo>
                          <a:pt x="39" y="5"/>
                          <a:pt x="39" y="5"/>
                          <a:pt x="39" y="4"/>
                        </a:cubicBezTo>
                        <a:cubicBezTo>
                          <a:pt x="38" y="4"/>
                          <a:pt x="38" y="3"/>
                          <a:pt x="37" y="3"/>
                        </a:cubicBezTo>
                        <a:cubicBezTo>
                          <a:pt x="36" y="1"/>
                          <a:pt x="35" y="1"/>
                          <a:pt x="35" y="1"/>
                        </a:cubicBezTo>
                        <a:cubicBezTo>
                          <a:pt x="35" y="1"/>
                          <a:pt x="34" y="2"/>
                          <a:pt x="34" y="4"/>
                        </a:cubicBezTo>
                        <a:cubicBezTo>
                          <a:pt x="34" y="6"/>
                          <a:pt x="32" y="7"/>
                          <a:pt x="31" y="7"/>
                        </a:cubicBezTo>
                        <a:cubicBezTo>
                          <a:pt x="30" y="7"/>
                          <a:pt x="28" y="6"/>
                          <a:pt x="27" y="5"/>
                        </a:cubicBezTo>
                        <a:cubicBezTo>
                          <a:pt x="26" y="5"/>
                          <a:pt x="25" y="4"/>
                          <a:pt x="25" y="4"/>
                        </a:cubicBezTo>
                        <a:cubicBezTo>
                          <a:pt x="23" y="4"/>
                          <a:pt x="22" y="3"/>
                          <a:pt x="22" y="2"/>
                        </a:cubicBezTo>
                        <a:cubicBezTo>
                          <a:pt x="22" y="1"/>
                          <a:pt x="22" y="1"/>
                          <a:pt x="22" y="0"/>
                        </a:cubicBezTo>
                        <a:cubicBezTo>
                          <a:pt x="22" y="0"/>
                          <a:pt x="22" y="0"/>
                          <a:pt x="22" y="0"/>
                        </a:cubicBezTo>
                        <a:cubicBezTo>
                          <a:pt x="21" y="0"/>
                          <a:pt x="21" y="1"/>
                          <a:pt x="20" y="1"/>
                        </a:cubicBezTo>
                        <a:close/>
                      </a:path>
                    </a:pathLst>
                  </a:custGeom>
                  <a:solidFill>
                    <a:srgbClr val="F0A92C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68" name="Freeform 1216">
                    <a:extLst>
                      <a:ext uri="{FF2B5EF4-FFF2-40B4-BE49-F238E27FC236}">
                        <a16:creationId xmlns="" xmlns:a16="http://schemas.microsoft.com/office/drawing/2014/main" id="{78EE6D7F-9D0D-4FBE-95AF-ECB4D76FEDB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601542" y="3705695"/>
                    <a:ext cx="52119" cy="32895"/>
                  </a:xfrm>
                  <a:custGeom>
                    <a:gdLst>
                      <a:gd name="T0" fmla="*/ 24 w 24"/>
                      <a:gd name="T1" fmla="*/ 11 h 15"/>
                      <a:gd name="T2" fmla="*/ 24 w 24"/>
                      <a:gd name="T3" fmla="*/ 10 h 15"/>
                      <a:gd name="T4" fmla="*/ 17 w 24"/>
                      <a:gd name="T5" fmla="*/ 1 h 15"/>
                      <a:gd name="T6" fmla="*/ 11 w 24"/>
                      <a:gd name="T7" fmla="*/ 2 h 15"/>
                      <a:gd name="T8" fmla="*/ 6 w 24"/>
                      <a:gd name="T9" fmla="*/ 4 h 15"/>
                      <a:gd name="T10" fmla="*/ 6 w 24"/>
                      <a:gd name="T11" fmla="*/ 4 h 15"/>
                      <a:gd name="T12" fmla="*/ 6 w 24"/>
                      <a:gd name="T13" fmla="*/ 5 h 15"/>
                      <a:gd name="T14" fmla="*/ 5 w 24"/>
                      <a:gd name="T15" fmla="*/ 6 h 15"/>
                      <a:gd name="T16" fmla="*/ 5 w 24"/>
                      <a:gd name="T17" fmla="*/ 7 h 15"/>
                      <a:gd name="T18" fmla="*/ 4 w 24"/>
                      <a:gd name="T19" fmla="*/ 8 h 15"/>
                      <a:gd name="T20" fmla="*/ 4 w 24"/>
                      <a:gd name="T21" fmla="*/ 9 h 15"/>
                      <a:gd name="T22" fmla="*/ 3 w 24"/>
                      <a:gd name="T23" fmla="*/ 10 h 15"/>
                      <a:gd name="T24" fmla="*/ 0 w 24"/>
                      <a:gd name="T25" fmla="*/ 13 h 15"/>
                      <a:gd name="T26" fmla="*/ 3 w 24"/>
                      <a:gd name="T27" fmla="*/ 15 h 15"/>
                      <a:gd name="T28" fmla="*/ 4 w 24"/>
                      <a:gd name="T29" fmla="*/ 15 h 15"/>
                      <a:gd name="T30" fmla="*/ 5 w 24"/>
                      <a:gd name="T31" fmla="*/ 13 h 15"/>
                      <a:gd name="T32" fmla="*/ 14 w 24"/>
                      <a:gd name="T33" fmla="*/ 13 h 15"/>
                      <a:gd name="T34" fmla="*/ 16 w 24"/>
                      <a:gd name="T35" fmla="*/ 15 h 15"/>
                      <a:gd name="T36" fmla="*/ 16 w 24"/>
                      <a:gd name="T37" fmla="*/ 15 h 15"/>
                      <a:gd name="T38" fmla="*/ 19 w 24"/>
                      <a:gd name="T39" fmla="*/ 13 h 15"/>
                      <a:gd name="T40" fmla="*/ 24 w 24"/>
                      <a:gd name="T41" fmla="*/ 11 h 1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</a:cxnLst>
                    <a:rect l="0" t="0" r="r" b="b"/>
                    <a:pathLst>
                      <a:path w="24" h="15">
                        <a:moveTo>
                          <a:pt x="24" y="11"/>
                        </a:moveTo>
                        <a:cubicBezTo>
                          <a:pt x="24" y="11"/>
                          <a:pt x="24" y="10"/>
                          <a:pt x="24" y="10"/>
                        </a:cubicBezTo>
                        <a:cubicBezTo>
                          <a:pt x="24" y="8"/>
                          <a:pt x="20" y="4"/>
                          <a:pt x="17" y="1"/>
                        </a:cubicBezTo>
                        <a:cubicBezTo>
                          <a:pt x="16" y="0"/>
                          <a:pt x="13" y="1"/>
                          <a:pt x="11" y="2"/>
                        </a:cubicBezTo>
                        <a:cubicBezTo>
                          <a:pt x="9" y="3"/>
                          <a:pt x="8" y="4"/>
                          <a:pt x="6" y="4"/>
                        </a:cubicBezTo>
                        <a:cubicBezTo>
                          <a:pt x="6" y="4"/>
                          <a:pt x="6" y="4"/>
                          <a:pt x="6" y="4"/>
                        </a:cubicBezTo>
                        <a:cubicBezTo>
                          <a:pt x="6" y="4"/>
                          <a:pt x="6" y="4"/>
                          <a:pt x="6" y="5"/>
                        </a:cubicBezTo>
                        <a:cubicBezTo>
                          <a:pt x="6" y="5"/>
                          <a:pt x="6" y="6"/>
                          <a:pt x="5" y="6"/>
                        </a:cubicBezTo>
                        <a:cubicBezTo>
                          <a:pt x="5" y="6"/>
                          <a:pt x="5" y="6"/>
                          <a:pt x="5" y="7"/>
                        </a:cubicBezTo>
                        <a:cubicBezTo>
                          <a:pt x="5" y="7"/>
                          <a:pt x="5" y="8"/>
                          <a:pt x="4" y="8"/>
                        </a:cubicBezTo>
                        <a:cubicBezTo>
                          <a:pt x="4" y="8"/>
                          <a:pt x="4" y="8"/>
                          <a:pt x="4" y="9"/>
                        </a:cubicBezTo>
                        <a:cubicBezTo>
                          <a:pt x="4" y="9"/>
                          <a:pt x="3" y="10"/>
                          <a:pt x="3" y="10"/>
                        </a:cubicBezTo>
                        <a:cubicBezTo>
                          <a:pt x="2" y="11"/>
                          <a:pt x="1" y="12"/>
                          <a:pt x="0" y="13"/>
                        </a:cubicBezTo>
                        <a:cubicBezTo>
                          <a:pt x="1" y="14"/>
                          <a:pt x="2" y="14"/>
                          <a:pt x="3" y="15"/>
                        </a:cubicBezTo>
                        <a:cubicBezTo>
                          <a:pt x="3" y="15"/>
                          <a:pt x="4" y="15"/>
                          <a:pt x="4" y="15"/>
                        </a:cubicBezTo>
                        <a:cubicBezTo>
                          <a:pt x="5" y="14"/>
                          <a:pt x="5" y="14"/>
                          <a:pt x="5" y="13"/>
                        </a:cubicBezTo>
                        <a:cubicBezTo>
                          <a:pt x="7" y="9"/>
                          <a:pt x="11" y="9"/>
                          <a:pt x="14" y="13"/>
                        </a:cubicBezTo>
                        <a:cubicBezTo>
                          <a:pt x="15" y="14"/>
                          <a:pt x="15" y="14"/>
                          <a:pt x="16" y="15"/>
                        </a:cubicBezTo>
                        <a:cubicBezTo>
                          <a:pt x="16" y="15"/>
                          <a:pt x="16" y="15"/>
                          <a:pt x="16" y="15"/>
                        </a:cubicBezTo>
                        <a:cubicBezTo>
                          <a:pt x="17" y="14"/>
                          <a:pt x="18" y="14"/>
                          <a:pt x="19" y="13"/>
                        </a:cubicBezTo>
                        <a:cubicBezTo>
                          <a:pt x="21" y="13"/>
                          <a:pt x="23" y="12"/>
                          <a:pt x="24" y="11"/>
                        </a:cubicBezTo>
                        <a:close/>
                      </a:path>
                    </a:pathLst>
                  </a:custGeom>
                  <a:solidFill>
                    <a:srgbClr val="F0A92C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69" name="Freeform 1217">
                    <a:extLst>
                      <a:ext uri="{FF2B5EF4-FFF2-40B4-BE49-F238E27FC236}">
                        <a16:creationId xmlns="" xmlns:a16="http://schemas.microsoft.com/office/drawing/2014/main" id="{17EC5973-390E-4AEC-A65B-E716CAF0806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644596" y="3591660"/>
                    <a:ext cx="190346" cy="274122"/>
                  </a:xfrm>
                  <a:custGeom>
                    <a:gdLst>
                      <a:gd name="T0" fmla="*/ 4 w 88"/>
                      <a:gd name="T1" fmla="*/ 27 h 130"/>
                      <a:gd name="T2" fmla="*/ 2 w 88"/>
                      <a:gd name="T3" fmla="*/ 33 h 130"/>
                      <a:gd name="T4" fmla="*/ 5 w 88"/>
                      <a:gd name="T5" fmla="*/ 40 h 130"/>
                      <a:gd name="T6" fmla="*/ 7 w 88"/>
                      <a:gd name="T7" fmla="*/ 46 h 130"/>
                      <a:gd name="T8" fmla="*/ 11 w 88"/>
                      <a:gd name="T9" fmla="*/ 42 h 130"/>
                      <a:gd name="T10" fmla="*/ 15 w 88"/>
                      <a:gd name="T11" fmla="*/ 38 h 130"/>
                      <a:gd name="T12" fmla="*/ 17 w 88"/>
                      <a:gd name="T13" fmla="*/ 43 h 130"/>
                      <a:gd name="T14" fmla="*/ 15 w 88"/>
                      <a:gd name="T15" fmla="*/ 56 h 130"/>
                      <a:gd name="T16" fmla="*/ 17 w 88"/>
                      <a:gd name="T17" fmla="*/ 58 h 130"/>
                      <a:gd name="T18" fmla="*/ 33 w 88"/>
                      <a:gd name="T19" fmla="*/ 56 h 130"/>
                      <a:gd name="T20" fmla="*/ 31 w 88"/>
                      <a:gd name="T21" fmla="*/ 64 h 130"/>
                      <a:gd name="T22" fmla="*/ 38 w 88"/>
                      <a:gd name="T23" fmla="*/ 69 h 130"/>
                      <a:gd name="T24" fmla="*/ 36 w 88"/>
                      <a:gd name="T25" fmla="*/ 78 h 130"/>
                      <a:gd name="T26" fmla="*/ 28 w 88"/>
                      <a:gd name="T27" fmla="*/ 86 h 130"/>
                      <a:gd name="T28" fmla="*/ 19 w 88"/>
                      <a:gd name="T29" fmla="*/ 89 h 130"/>
                      <a:gd name="T30" fmla="*/ 19 w 88"/>
                      <a:gd name="T31" fmla="*/ 91 h 130"/>
                      <a:gd name="T32" fmla="*/ 12 w 88"/>
                      <a:gd name="T33" fmla="*/ 105 h 130"/>
                      <a:gd name="T34" fmla="*/ 14 w 88"/>
                      <a:gd name="T35" fmla="*/ 106 h 130"/>
                      <a:gd name="T36" fmla="*/ 20 w 88"/>
                      <a:gd name="T37" fmla="*/ 106 h 130"/>
                      <a:gd name="T38" fmla="*/ 28 w 88"/>
                      <a:gd name="T39" fmla="*/ 109 h 130"/>
                      <a:gd name="T40" fmla="*/ 37 w 88"/>
                      <a:gd name="T41" fmla="*/ 108 h 130"/>
                      <a:gd name="T42" fmla="*/ 37 w 88"/>
                      <a:gd name="T43" fmla="*/ 115 h 130"/>
                      <a:gd name="T44" fmla="*/ 28 w 88"/>
                      <a:gd name="T45" fmla="*/ 117 h 130"/>
                      <a:gd name="T46" fmla="*/ 24 w 88"/>
                      <a:gd name="T47" fmla="*/ 117 h 130"/>
                      <a:gd name="T48" fmla="*/ 16 w 88"/>
                      <a:gd name="T49" fmla="*/ 127 h 130"/>
                      <a:gd name="T50" fmla="*/ 25 w 88"/>
                      <a:gd name="T51" fmla="*/ 128 h 130"/>
                      <a:gd name="T52" fmla="*/ 30 w 88"/>
                      <a:gd name="T53" fmla="*/ 123 h 130"/>
                      <a:gd name="T54" fmla="*/ 33 w 88"/>
                      <a:gd name="T55" fmla="*/ 123 h 130"/>
                      <a:gd name="T56" fmla="*/ 46 w 88"/>
                      <a:gd name="T57" fmla="*/ 120 h 130"/>
                      <a:gd name="T58" fmla="*/ 53 w 88"/>
                      <a:gd name="T59" fmla="*/ 121 h 130"/>
                      <a:gd name="T60" fmla="*/ 68 w 88"/>
                      <a:gd name="T61" fmla="*/ 119 h 130"/>
                      <a:gd name="T62" fmla="*/ 69 w 88"/>
                      <a:gd name="T63" fmla="*/ 119 h 130"/>
                      <a:gd name="T64" fmla="*/ 80 w 88"/>
                      <a:gd name="T65" fmla="*/ 115 h 130"/>
                      <a:gd name="T66" fmla="*/ 79 w 88"/>
                      <a:gd name="T67" fmla="*/ 104 h 130"/>
                      <a:gd name="T68" fmla="*/ 88 w 88"/>
                      <a:gd name="T69" fmla="*/ 95 h 130"/>
                      <a:gd name="T70" fmla="*/ 80 w 88"/>
                      <a:gd name="T71" fmla="*/ 90 h 130"/>
                      <a:gd name="T72" fmla="*/ 71 w 88"/>
                      <a:gd name="T73" fmla="*/ 90 h 130"/>
                      <a:gd name="T74" fmla="*/ 68 w 88"/>
                      <a:gd name="T75" fmla="*/ 81 h 130"/>
                      <a:gd name="T76" fmla="*/ 60 w 88"/>
                      <a:gd name="T77" fmla="*/ 65 h 130"/>
                      <a:gd name="T78" fmla="*/ 51 w 88"/>
                      <a:gd name="T79" fmla="*/ 49 h 130"/>
                      <a:gd name="T80" fmla="*/ 44 w 88"/>
                      <a:gd name="T81" fmla="*/ 44 h 130"/>
                      <a:gd name="T82" fmla="*/ 37 w 88"/>
                      <a:gd name="T83" fmla="*/ 43 h 130"/>
                      <a:gd name="T84" fmla="*/ 32 w 88"/>
                      <a:gd name="T85" fmla="*/ 42 h 130"/>
                      <a:gd name="T86" fmla="*/ 46 w 88"/>
                      <a:gd name="T87" fmla="*/ 15 h 130"/>
                      <a:gd name="T88" fmla="*/ 28 w 88"/>
                      <a:gd name="T89" fmla="*/ 15 h 130"/>
                      <a:gd name="T90" fmla="*/ 22 w 88"/>
                      <a:gd name="T91" fmla="*/ 8 h 130"/>
                      <a:gd name="T92" fmla="*/ 30 w 88"/>
                      <a:gd name="T93" fmla="*/ 0 h 130"/>
                      <a:gd name="T94" fmla="*/ 16 w 88"/>
                      <a:gd name="T95" fmla="*/ 1 h 130"/>
                      <a:gd name="T96" fmla="*/ 11 w 88"/>
                      <a:gd name="T97" fmla="*/ 8 h 130"/>
                      <a:gd name="T98" fmla="*/ 6 w 88"/>
                      <a:gd name="T99" fmla="*/ 15 h 130"/>
                      <a:gd name="T100" fmla="*/ 4 w 88"/>
                      <a:gd name="T101" fmla="*/ 21 h 13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88" h="130">
                        <a:moveTo>
                          <a:pt x="6" y="23"/>
                        </a:moveTo>
                        <a:cubicBezTo>
                          <a:pt x="6" y="25"/>
                          <a:pt x="5" y="26"/>
                          <a:pt x="4" y="27"/>
                        </a:cubicBezTo>
                        <a:cubicBezTo>
                          <a:pt x="2" y="29"/>
                          <a:pt x="1" y="30"/>
                          <a:pt x="0" y="32"/>
                        </a:cubicBezTo>
                        <a:cubicBezTo>
                          <a:pt x="0" y="33"/>
                          <a:pt x="0" y="33"/>
                          <a:pt x="2" y="33"/>
                        </a:cubicBezTo>
                        <a:cubicBezTo>
                          <a:pt x="4" y="34"/>
                          <a:pt x="6" y="34"/>
                          <a:pt x="6" y="37"/>
                        </a:cubicBezTo>
                        <a:cubicBezTo>
                          <a:pt x="7" y="38"/>
                          <a:pt x="6" y="39"/>
                          <a:pt x="5" y="40"/>
                        </a:cubicBezTo>
                        <a:cubicBezTo>
                          <a:pt x="6" y="41"/>
                          <a:pt x="6" y="43"/>
                          <a:pt x="6" y="44"/>
                        </a:cubicBezTo>
                        <a:cubicBezTo>
                          <a:pt x="6" y="46"/>
                          <a:pt x="6" y="46"/>
                          <a:pt x="7" y="46"/>
                        </a:cubicBezTo>
                        <a:cubicBezTo>
                          <a:pt x="7" y="46"/>
                          <a:pt x="7" y="46"/>
                          <a:pt x="7" y="46"/>
                        </a:cubicBezTo>
                        <a:cubicBezTo>
                          <a:pt x="10" y="46"/>
                          <a:pt x="10" y="44"/>
                          <a:pt x="11" y="42"/>
                        </a:cubicBezTo>
                        <a:cubicBezTo>
                          <a:pt x="11" y="40"/>
                          <a:pt x="12" y="38"/>
                          <a:pt x="14" y="38"/>
                        </a:cubicBezTo>
                        <a:cubicBezTo>
                          <a:pt x="15" y="38"/>
                          <a:pt x="15" y="38"/>
                          <a:pt x="15" y="38"/>
                        </a:cubicBezTo>
                        <a:cubicBezTo>
                          <a:pt x="16" y="38"/>
                          <a:pt x="16" y="38"/>
                          <a:pt x="16" y="39"/>
                        </a:cubicBezTo>
                        <a:cubicBezTo>
                          <a:pt x="17" y="40"/>
                          <a:pt x="17" y="41"/>
                          <a:pt x="17" y="43"/>
                        </a:cubicBezTo>
                        <a:cubicBezTo>
                          <a:pt x="17" y="44"/>
                          <a:pt x="16" y="45"/>
                          <a:pt x="17" y="46"/>
                        </a:cubicBezTo>
                        <a:cubicBezTo>
                          <a:pt x="18" y="50"/>
                          <a:pt x="16" y="53"/>
                          <a:pt x="15" y="56"/>
                        </a:cubicBezTo>
                        <a:cubicBezTo>
                          <a:pt x="14" y="56"/>
                          <a:pt x="14" y="57"/>
                          <a:pt x="13" y="58"/>
                        </a:cubicBezTo>
                        <a:cubicBezTo>
                          <a:pt x="14" y="58"/>
                          <a:pt x="15" y="58"/>
                          <a:pt x="17" y="58"/>
                        </a:cubicBezTo>
                        <a:cubicBezTo>
                          <a:pt x="21" y="58"/>
                          <a:pt x="24" y="57"/>
                          <a:pt x="26" y="56"/>
                        </a:cubicBezTo>
                        <a:cubicBezTo>
                          <a:pt x="29" y="53"/>
                          <a:pt x="32" y="53"/>
                          <a:pt x="33" y="56"/>
                        </a:cubicBezTo>
                        <a:cubicBezTo>
                          <a:pt x="34" y="58"/>
                          <a:pt x="33" y="60"/>
                          <a:pt x="32" y="62"/>
                        </a:cubicBezTo>
                        <a:cubicBezTo>
                          <a:pt x="31" y="63"/>
                          <a:pt x="31" y="64"/>
                          <a:pt x="31" y="64"/>
                        </a:cubicBezTo>
                        <a:cubicBezTo>
                          <a:pt x="31" y="65"/>
                          <a:pt x="32" y="65"/>
                          <a:pt x="33" y="66"/>
                        </a:cubicBezTo>
                        <a:cubicBezTo>
                          <a:pt x="35" y="67"/>
                          <a:pt x="37" y="67"/>
                          <a:pt x="38" y="69"/>
                        </a:cubicBezTo>
                        <a:cubicBezTo>
                          <a:pt x="38" y="70"/>
                          <a:pt x="37" y="72"/>
                          <a:pt x="37" y="73"/>
                        </a:cubicBezTo>
                        <a:cubicBezTo>
                          <a:pt x="36" y="74"/>
                          <a:pt x="36" y="76"/>
                          <a:pt x="36" y="78"/>
                        </a:cubicBezTo>
                        <a:cubicBezTo>
                          <a:pt x="36" y="79"/>
                          <a:pt x="36" y="81"/>
                          <a:pt x="36" y="83"/>
                        </a:cubicBezTo>
                        <a:cubicBezTo>
                          <a:pt x="35" y="85"/>
                          <a:pt x="31" y="86"/>
                          <a:pt x="28" y="86"/>
                        </a:cubicBezTo>
                        <a:cubicBezTo>
                          <a:pt x="24" y="86"/>
                          <a:pt x="22" y="85"/>
                          <a:pt x="21" y="84"/>
                        </a:cubicBezTo>
                        <a:cubicBezTo>
                          <a:pt x="22" y="86"/>
                          <a:pt x="20" y="88"/>
                          <a:pt x="19" y="89"/>
                        </a:cubicBezTo>
                        <a:cubicBezTo>
                          <a:pt x="19" y="90"/>
                          <a:pt x="18" y="90"/>
                          <a:pt x="18" y="91"/>
                        </a:cubicBezTo>
                        <a:cubicBezTo>
                          <a:pt x="18" y="91"/>
                          <a:pt x="19" y="91"/>
                          <a:pt x="19" y="91"/>
                        </a:cubicBezTo>
                        <a:cubicBezTo>
                          <a:pt x="21" y="92"/>
                          <a:pt x="24" y="93"/>
                          <a:pt x="24" y="95"/>
                        </a:cubicBezTo>
                        <a:cubicBezTo>
                          <a:pt x="25" y="100"/>
                          <a:pt x="18" y="103"/>
                          <a:pt x="12" y="105"/>
                        </a:cubicBezTo>
                        <a:cubicBezTo>
                          <a:pt x="12" y="105"/>
                          <a:pt x="12" y="105"/>
                          <a:pt x="11" y="105"/>
                        </a:cubicBezTo>
                        <a:cubicBezTo>
                          <a:pt x="12" y="106"/>
                          <a:pt x="13" y="106"/>
                          <a:pt x="14" y="106"/>
                        </a:cubicBezTo>
                        <a:cubicBezTo>
                          <a:pt x="14" y="106"/>
                          <a:pt x="15" y="106"/>
                          <a:pt x="15" y="106"/>
                        </a:cubicBezTo>
                        <a:cubicBezTo>
                          <a:pt x="17" y="104"/>
                          <a:pt x="19" y="106"/>
                          <a:pt x="20" y="106"/>
                        </a:cubicBezTo>
                        <a:cubicBezTo>
                          <a:pt x="21" y="107"/>
                          <a:pt x="21" y="107"/>
                          <a:pt x="23" y="107"/>
                        </a:cubicBezTo>
                        <a:cubicBezTo>
                          <a:pt x="25" y="107"/>
                          <a:pt x="26" y="108"/>
                          <a:pt x="28" y="109"/>
                        </a:cubicBezTo>
                        <a:cubicBezTo>
                          <a:pt x="30" y="109"/>
                          <a:pt x="32" y="110"/>
                          <a:pt x="34" y="109"/>
                        </a:cubicBezTo>
                        <a:cubicBezTo>
                          <a:pt x="35" y="109"/>
                          <a:pt x="36" y="108"/>
                          <a:pt x="37" y="108"/>
                        </a:cubicBezTo>
                        <a:cubicBezTo>
                          <a:pt x="39" y="108"/>
                          <a:pt x="40" y="110"/>
                          <a:pt x="40" y="110"/>
                        </a:cubicBezTo>
                        <a:cubicBezTo>
                          <a:pt x="41" y="112"/>
                          <a:pt x="39" y="113"/>
                          <a:pt x="37" y="115"/>
                        </a:cubicBezTo>
                        <a:cubicBezTo>
                          <a:pt x="35" y="117"/>
                          <a:pt x="32" y="117"/>
                          <a:pt x="31" y="117"/>
                        </a:cubicBezTo>
                        <a:cubicBezTo>
                          <a:pt x="30" y="117"/>
                          <a:pt x="29" y="117"/>
                          <a:pt x="28" y="117"/>
                        </a:cubicBezTo>
                        <a:cubicBezTo>
                          <a:pt x="27" y="117"/>
                          <a:pt x="27" y="117"/>
                          <a:pt x="26" y="117"/>
                        </a:cubicBezTo>
                        <a:cubicBezTo>
                          <a:pt x="25" y="117"/>
                          <a:pt x="24" y="117"/>
                          <a:pt x="24" y="117"/>
                        </a:cubicBezTo>
                        <a:cubicBezTo>
                          <a:pt x="21" y="119"/>
                          <a:pt x="14" y="126"/>
                          <a:pt x="11" y="130"/>
                        </a:cubicBezTo>
                        <a:cubicBezTo>
                          <a:pt x="13" y="129"/>
                          <a:pt x="14" y="128"/>
                          <a:pt x="16" y="127"/>
                        </a:cubicBezTo>
                        <a:cubicBezTo>
                          <a:pt x="20" y="125"/>
                          <a:pt x="22" y="126"/>
                          <a:pt x="24" y="128"/>
                        </a:cubicBezTo>
                        <a:cubicBezTo>
                          <a:pt x="25" y="128"/>
                          <a:pt x="25" y="128"/>
                          <a:pt x="25" y="128"/>
                        </a:cubicBezTo>
                        <a:cubicBezTo>
                          <a:pt x="25" y="128"/>
                          <a:pt x="26" y="127"/>
                          <a:pt x="26" y="127"/>
                        </a:cubicBezTo>
                        <a:cubicBezTo>
                          <a:pt x="27" y="125"/>
                          <a:pt x="28" y="123"/>
                          <a:pt x="30" y="123"/>
                        </a:cubicBezTo>
                        <a:cubicBezTo>
                          <a:pt x="31" y="123"/>
                          <a:pt x="31" y="123"/>
                          <a:pt x="31" y="123"/>
                        </a:cubicBezTo>
                        <a:cubicBezTo>
                          <a:pt x="31" y="123"/>
                          <a:pt x="32" y="123"/>
                          <a:pt x="33" y="123"/>
                        </a:cubicBezTo>
                        <a:cubicBezTo>
                          <a:pt x="34" y="122"/>
                          <a:pt x="36" y="122"/>
                          <a:pt x="39" y="122"/>
                        </a:cubicBezTo>
                        <a:cubicBezTo>
                          <a:pt x="42" y="123"/>
                          <a:pt x="44" y="122"/>
                          <a:pt x="46" y="120"/>
                        </a:cubicBezTo>
                        <a:cubicBezTo>
                          <a:pt x="46" y="120"/>
                          <a:pt x="47" y="119"/>
                          <a:pt x="48" y="119"/>
                        </a:cubicBezTo>
                        <a:cubicBezTo>
                          <a:pt x="50" y="119"/>
                          <a:pt x="52" y="120"/>
                          <a:pt x="53" y="121"/>
                        </a:cubicBezTo>
                        <a:cubicBezTo>
                          <a:pt x="54" y="121"/>
                          <a:pt x="55" y="122"/>
                          <a:pt x="55" y="122"/>
                        </a:cubicBezTo>
                        <a:cubicBezTo>
                          <a:pt x="58" y="120"/>
                          <a:pt x="65" y="119"/>
                          <a:pt x="68" y="119"/>
                        </a:cubicBezTo>
                        <a:cubicBezTo>
                          <a:pt x="69" y="119"/>
                          <a:pt x="69" y="119"/>
                          <a:pt x="69" y="119"/>
                        </a:cubicBezTo>
                        <a:cubicBezTo>
                          <a:pt x="69" y="119"/>
                          <a:pt x="69" y="119"/>
                          <a:pt x="69" y="119"/>
                        </a:cubicBezTo>
                        <a:cubicBezTo>
                          <a:pt x="72" y="119"/>
                          <a:pt x="79" y="117"/>
                          <a:pt x="82" y="114"/>
                        </a:cubicBezTo>
                        <a:cubicBezTo>
                          <a:pt x="81" y="114"/>
                          <a:pt x="81" y="114"/>
                          <a:pt x="80" y="115"/>
                        </a:cubicBezTo>
                        <a:cubicBezTo>
                          <a:pt x="78" y="115"/>
                          <a:pt x="76" y="114"/>
                          <a:pt x="76" y="113"/>
                        </a:cubicBezTo>
                        <a:cubicBezTo>
                          <a:pt x="75" y="110"/>
                          <a:pt x="76" y="107"/>
                          <a:pt x="79" y="104"/>
                        </a:cubicBezTo>
                        <a:cubicBezTo>
                          <a:pt x="80" y="104"/>
                          <a:pt x="81" y="103"/>
                          <a:pt x="82" y="102"/>
                        </a:cubicBezTo>
                        <a:cubicBezTo>
                          <a:pt x="85" y="100"/>
                          <a:pt x="88" y="98"/>
                          <a:pt x="88" y="95"/>
                        </a:cubicBezTo>
                        <a:cubicBezTo>
                          <a:pt x="88" y="94"/>
                          <a:pt x="88" y="94"/>
                          <a:pt x="87" y="93"/>
                        </a:cubicBezTo>
                        <a:cubicBezTo>
                          <a:pt x="85" y="92"/>
                          <a:pt x="82" y="90"/>
                          <a:pt x="80" y="90"/>
                        </a:cubicBezTo>
                        <a:cubicBezTo>
                          <a:pt x="80" y="90"/>
                          <a:pt x="80" y="90"/>
                          <a:pt x="80" y="90"/>
                        </a:cubicBezTo>
                        <a:cubicBezTo>
                          <a:pt x="78" y="94"/>
                          <a:pt x="73" y="94"/>
                          <a:pt x="71" y="90"/>
                        </a:cubicBezTo>
                        <a:cubicBezTo>
                          <a:pt x="69" y="87"/>
                          <a:pt x="70" y="85"/>
                          <a:pt x="71" y="84"/>
                        </a:cubicBezTo>
                        <a:cubicBezTo>
                          <a:pt x="69" y="83"/>
                          <a:pt x="69" y="82"/>
                          <a:pt x="68" y="81"/>
                        </a:cubicBezTo>
                        <a:cubicBezTo>
                          <a:pt x="68" y="80"/>
                          <a:pt x="66" y="78"/>
                          <a:pt x="67" y="76"/>
                        </a:cubicBezTo>
                        <a:cubicBezTo>
                          <a:pt x="67" y="74"/>
                          <a:pt x="64" y="65"/>
                          <a:pt x="60" y="65"/>
                        </a:cubicBezTo>
                        <a:cubicBezTo>
                          <a:pt x="54" y="63"/>
                          <a:pt x="52" y="56"/>
                          <a:pt x="51" y="51"/>
                        </a:cubicBezTo>
                        <a:cubicBezTo>
                          <a:pt x="51" y="51"/>
                          <a:pt x="51" y="50"/>
                          <a:pt x="51" y="49"/>
                        </a:cubicBezTo>
                        <a:cubicBezTo>
                          <a:pt x="51" y="48"/>
                          <a:pt x="50" y="48"/>
                          <a:pt x="49" y="48"/>
                        </a:cubicBezTo>
                        <a:cubicBezTo>
                          <a:pt x="47" y="47"/>
                          <a:pt x="45" y="47"/>
                          <a:pt x="44" y="44"/>
                        </a:cubicBezTo>
                        <a:cubicBezTo>
                          <a:pt x="43" y="43"/>
                          <a:pt x="42" y="43"/>
                          <a:pt x="40" y="43"/>
                        </a:cubicBezTo>
                        <a:cubicBezTo>
                          <a:pt x="39" y="43"/>
                          <a:pt x="38" y="43"/>
                          <a:pt x="37" y="43"/>
                        </a:cubicBezTo>
                        <a:cubicBezTo>
                          <a:pt x="36" y="43"/>
                          <a:pt x="36" y="44"/>
                          <a:pt x="35" y="44"/>
                        </a:cubicBezTo>
                        <a:cubicBezTo>
                          <a:pt x="34" y="43"/>
                          <a:pt x="33" y="43"/>
                          <a:pt x="32" y="42"/>
                        </a:cubicBezTo>
                        <a:cubicBezTo>
                          <a:pt x="31" y="39"/>
                          <a:pt x="35" y="35"/>
                          <a:pt x="38" y="33"/>
                        </a:cubicBezTo>
                        <a:cubicBezTo>
                          <a:pt x="41" y="31"/>
                          <a:pt x="45" y="19"/>
                          <a:pt x="46" y="15"/>
                        </a:cubicBezTo>
                        <a:cubicBezTo>
                          <a:pt x="45" y="15"/>
                          <a:pt x="42" y="14"/>
                          <a:pt x="37" y="14"/>
                        </a:cubicBezTo>
                        <a:cubicBezTo>
                          <a:pt x="32" y="14"/>
                          <a:pt x="29" y="15"/>
                          <a:pt x="28" y="15"/>
                        </a:cubicBezTo>
                        <a:cubicBezTo>
                          <a:pt x="25" y="17"/>
                          <a:pt x="21" y="15"/>
                          <a:pt x="20" y="12"/>
                        </a:cubicBezTo>
                        <a:cubicBezTo>
                          <a:pt x="20" y="10"/>
                          <a:pt x="21" y="9"/>
                          <a:pt x="22" y="8"/>
                        </a:cubicBezTo>
                        <a:cubicBezTo>
                          <a:pt x="25" y="7"/>
                          <a:pt x="29" y="2"/>
                          <a:pt x="30" y="1"/>
                        </a:cubicBezTo>
                        <a:cubicBezTo>
                          <a:pt x="30" y="0"/>
                          <a:pt x="30" y="0"/>
                          <a:pt x="30" y="0"/>
                        </a:cubicBezTo>
                        <a:cubicBezTo>
                          <a:pt x="30" y="0"/>
                          <a:pt x="29" y="0"/>
                          <a:pt x="29" y="0"/>
                        </a:cubicBezTo>
                        <a:cubicBezTo>
                          <a:pt x="27" y="2"/>
                          <a:pt x="23" y="2"/>
                          <a:pt x="16" y="1"/>
                        </a:cubicBezTo>
                        <a:cubicBezTo>
                          <a:pt x="15" y="0"/>
                          <a:pt x="14" y="0"/>
                          <a:pt x="13" y="1"/>
                        </a:cubicBezTo>
                        <a:cubicBezTo>
                          <a:pt x="12" y="3"/>
                          <a:pt x="11" y="6"/>
                          <a:pt x="11" y="8"/>
                        </a:cubicBezTo>
                        <a:cubicBezTo>
                          <a:pt x="11" y="11"/>
                          <a:pt x="9" y="12"/>
                          <a:pt x="8" y="14"/>
                        </a:cubicBezTo>
                        <a:cubicBezTo>
                          <a:pt x="7" y="14"/>
                          <a:pt x="6" y="15"/>
                          <a:pt x="6" y="15"/>
                        </a:cubicBezTo>
                        <a:cubicBezTo>
                          <a:pt x="7" y="17"/>
                          <a:pt x="6" y="18"/>
                          <a:pt x="6" y="20"/>
                        </a:cubicBezTo>
                        <a:cubicBezTo>
                          <a:pt x="5" y="20"/>
                          <a:pt x="4" y="21"/>
                          <a:pt x="4" y="21"/>
                        </a:cubicBezTo>
                        <a:cubicBezTo>
                          <a:pt x="4" y="21"/>
                          <a:pt x="5" y="22"/>
                          <a:pt x="6" y="23"/>
                        </a:cubicBezTo>
                        <a:close/>
                      </a:path>
                    </a:pathLst>
                  </a:custGeom>
                  <a:solidFill>
                    <a:srgbClr val="F0A92C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</p:grpSp>
            <p:grpSp>
              <p:nvGrpSpPr>
                <p:cNvPr id="161" name="组合 160"/>
                <p:cNvGrpSpPr/>
                <p:nvPr/>
              </p:nvGrpSpPr>
              <p:grpSpPr>
                <a:xfrm>
                  <a:off x="5680853" y="3721046"/>
                  <a:ext cx="1191931" cy="554823"/>
                  <a:chOff x="5680853" y="3721046"/>
                  <a:chExt cx="1191931" cy="554823"/>
                </a:xfrm>
                <a:grpFill/>
              </p:grpSpPr>
              <p:sp>
                <p:nvSpPr>
                  <p:cNvPr id="162" name="Freeform 1187">
                    <a:extLst>
                      <a:ext uri="{FF2B5EF4-FFF2-40B4-BE49-F238E27FC236}">
                        <a16:creationId xmlns="" xmlns:a16="http://schemas.microsoft.com/office/drawing/2014/main" id="{53E3CB4D-A51F-4708-B772-3DBBA3CDD84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6426376" y="4111396"/>
                    <a:ext cx="446408" cy="164473"/>
                  </a:xfrm>
                  <a:custGeom>
                    <a:gdLst>
                      <a:gd name="T0" fmla="*/ 202 w 206"/>
                      <a:gd name="T1" fmla="*/ 26 h 78"/>
                      <a:gd name="T2" fmla="*/ 202 w 206"/>
                      <a:gd name="T3" fmla="*/ 26 h 78"/>
                      <a:gd name="T4" fmla="*/ 200 w 206"/>
                      <a:gd name="T5" fmla="*/ 25 h 78"/>
                      <a:gd name="T6" fmla="*/ 190 w 206"/>
                      <a:gd name="T7" fmla="*/ 12 h 78"/>
                      <a:gd name="T8" fmla="*/ 188 w 206"/>
                      <a:gd name="T9" fmla="*/ 9 h 78"/>
                      <a:gd name="T10" fmla="*/ 178 w 206"/>
                      <a:gd name="T11" fmla="*/ 7 h 78"/>
                      <a:gd name="T12" fmla="*/ 172 w 206"/>
                      <a:gd name="T13" fmla="*/ 7 h 78"/>
                      <a:gd name="T14" fmla="*/ 139 w 206"/>
                      <a:gd name="T15" fmla="*/ 14 h 78"/>
                      <a:gd name="T16" fmla="*/ 118 w 206"/>
                      <a:gd name="T17" fmla="*/ 10 h 78"/>
                      <a:gd name="T18" fmla="*/ 107 w 206"/>
                      <a:gd name="T19" fmla="*/ 5 h 78"/>
                      <a:gd name="T20" fmla="*/ 86 w 206"/>
                      <a:gd name="T21" fmla="*/ 0 h 78"/>
                      <a:gd name="T22" fmla="*/ 38 w 206"/>
                      <a:gd name="T23" fmla="*/ 13 h 78"/>
                      <a:gd name="T24" fmla="*/ 27 w 206"/>
                      <a:gd name="T25" fmla="*/ 21 h 78"/>
                      <a:gd name="T26" fmla="*/ 3 w 206"/>
                      <a:gd name="T27" fmla="*/ 23 h 78"/>
                      <a:gd name="T28" fmla="*/ 7 w 206"/>
                      <a:gd name="T29" fmla="*/ 30 h 78"/>
                      <a:gd name="T30" fmla="*/ 7 w 206"/>
                      <a:gd name="T31" fmla="*/ 43 h 78"/>
                      <a:gd name="T32" fmla="*/ 10 w 206"/>
                      <a:gd name="T33" fmla="*/ 54 h 78"/>
                      <a:gd name="T34" fmla="*/ 14 w 206"/>
                      <a:gd name="T35" fmla="*/ 60 h 78"/>
                      <a:gd name="T36" fmla="*/ 24 w 206"/>
                      <a:gd name="T37" fmla="*/ 65 h 78"/>
                      <a:gd name="T38" fmla="*/ 33 w 206"/>
                      <a:gd name="T39" fmla="*/ 73 h 78"/>
                      <a:gd name="T40" fmla="*/ 53 w 206"/>
                      <a:gd name="T41" fmla="*/ 65 h 78"/>
                      <a:gd name="T42" fmla="*/ 71 w 206"/>
                      <a:gd name="T43" fmla="*/ 75 h 78"/>
                      <a:gd name="T44" fmla="*/ 82 w 206"/>
                      <a:gd name="T45" fmla="*/ 72 h 78"/>
                      <a:gd name="T46" fmla="*/ 97 w 206"/>
                      <a:gd name="T47" fmla="*/ 67 h 78"/>
                      <a:gd name="T48" fmla="*/ 111 w 206"/>
                      <a:gd name="T49" fmla="*/ 66 h 78"/>
                      <a:gd name="T50" fmla="*/ 109 w 206"/>
                      <a:gd name="T51" fmla="*/ 76 h 78"/>
                      <a:gd name="T52" fmla="*/ 111 w 206"/>
                      <a:gd name="T53" fmla="*/ 77 h 78"/>
                      <a:gd name="T54" fmla="*/ 112 w 206"/>
                      <a:gd name="T55" fmla="*/ 76 h 78"/>
                      <a:gd name="T56" fmla="*/ 112 w 206"/>
                      <a:gd name="T57" fmla="*/ 73 h 78"/>
                      <a:gd name="T58" fmla="*/ 117 w 206"/>
                      <a:gd name="T59" fmla="*/ 67 h 78"/>
                      <a:gd name="T60" fmla="*/ 120 w 206"/>
                      <a:gd name="T61" fmla="*/ 68 h 78"/>
                      <a:gd name="T62" fmla="*/ 134 w 206"/>
                      <a:gd name="T63" fmla="*/ 65 h 78"/>
                      <a:gd name="T64" fmla="*/ 136 w 206"/>
                      <a:gd name="T65" fmla="*/ 66 h 78"/>
                      <a:gd name="T66" fmla="*/ 138 w 206"/>
                      <a:gd name="T67" fmla="*/ 67 h 78"/>
                      <a:gd name="T68" fmla="*/ 149 w 206"/>
                      <a:gd name="T69" fmla="*/ 67 h 78"/>
                      <a:gd name="T70" fmla="*/ 176 w 206"/>
                      <a:gd name="T71" fmla="*/ 61 h 78"/>
                      <a:gd name="T72" fmla="*/ 180 w 206"/>
                      <a:gd name="T73" fmla="*/ 61 h 78"/>
                      <a:gd name="T74" fmla="*/ 195 w 206"/>
                      <a:gd name="T75" fmla="*/ 61 h 78"/>
                      <a:gd name="T76" fmla="*/ 205 w 206"/>
                      <a:gd name="T77" fmla="*/ 64 h 78"/>
                      <a:gd name="T78" fmla="*/ 206 w 206"/>
                      <a:gd name="T79" fmla="*/ 64 h 78"/>
                      <a:gd name="T80" fmla="*/ 206 w 206"/>
                      <a:gd name="T81" fmla="*/ 64 h 78"/>
                      <a:gd name="T82" fmla="*/ 205 w 206"/>
                      <a:gd name="T83" fmla="*/ 63 h 78"/>
                      <a:gd name="T84" fmla="*/ 205 w 206"/>
                      <a:gd name="T85" fmla="*/ 61 h 78"/>
                      <a:gd name="T86" fmla="*/ 204 w 206"/>
                      <a:gd name="T87" fmla="*/ 60 h 78"/>
                      <a:gd name="T88" fmla="*/ 203 w 206"/>
                      <a:gd name="T89" fmla="*/ 58 h 78"/>
                      <a:gd name="T90" fmla="*/ 202 w 206"/>
                      <a:gd name="T91" fmla="*/ 57 h 78"/>
                      <a:gd name="T92" fmla="*/ 200 w 206"/>
                      <a:gd name="T93" fmla="*/ 44 h 78"/>
                      <a:gd name="T94" fmla="*/ 199 w 206"/>
                      <a:gd name="T95" fmla="*/ 41 h 78"/>
                      <a:gd name="T96" fmla="*/ 199 w 206"/>
                      <a:gd name="T97" fmla="*/ 36 h 78"/>
                      <a:gd name="T98" fmla="*/ 199 w 206"/>
                      <a:gd name="T99" fmla="*/ 33 h 78"/>
                      <a:gd name="T100" fmla="*/ 201 w 206"/>
                      <a:gd name="T101" fmla="*/ 32 h 7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206" h="78">
                        <a:moveTo>
                          <a:pt x="201" y="31"/>
                        </a:moveTo>
                        <a:cubicBezTo>
                          <a:pt x="201" y="30"/>
                          <a:pt x="201" y="28"/>
                          <a:pt x="202" y="27"/>
                        </a:cubicBezTo>
                        <a:cubicBezTo>
                          <a:pt x="202" y="27"/>
                          <a:pt x="202" y="26"/>
                          <a:pt x="202" y="26"/>
                        </a:cubicBezTo>
                        <a:cubicBezTo>
                          <a:pt x="202" y="26"/>
                          <a:pt x="202" y="26"/>
                          <a:pt x="202" y="26"/>
                        </a:cubicBezTo>
                        <a:cubicBezTo>
                          <a:pt x="202" y="26"/>
                          <a:pt x="202" y="26"/>
                          <a:pt x="202" y="26"/>
                        </a:cubicBezTo>
                        <a:cubicBezTo>
                          <a:pt x="202" y="26"/>
                          <a:pt x="202" y="26"/>
                          <a:pt x="202" y="26"/>
                        </a:cubicBezTo>
                        <a:cubicBezTo>
                          <a:pt x="202" y="26"/>
                          <a:pt x="201" y="25"/>
                          <a:pt x="201" y="25"/>
                        </a:cubicBezTo>
                        <a:cubicBezTo>
                          <a:pt x="201" y="26"/>
                          <a:pt x="201" y="25"/>
                          <a:pt x="201" y="25"/>
                        </a:cubicBezTo>
                        <a:cubicBezTo>
                          <a:pt x="200" y="25"/>
                          <a:pt x="200" y="25"/>
                          <a:pt x="200" y="25"/>
                        </a:cubicBezTo>
                        <a:cubicBezTo>
                          <a:pt x="198" y="25"/>
                          <a:pt x="194" y="25"/>
                          <a:pt x="192" y="21"/>
                        </a:cubicBezTo>
                        <a:cubicBezTo>
                          <a:pt x="191" y="19"/>
                          <a:pt x="191" y="17"/>
                          <a:pt x="191" y="16"/>
                        </a:cubicBezTo>
                        <a:cubicBezTo>
                          <a:pt x="191" y="14"/>
                          <a:pt x="191" y="14"/>
                          <a:pt x="190" y="12"/>
                        </a:cubicBezTo>
                        <a:cubicBezTo>
                          <a:pt x="190" y="12"/>
                          <a:pt x="190" y="12"/>
                          <a:pt x="190" y="12"/>
                        </a:cubicBezTo>
                        <a:cubicBezTo>
                          <a:pt x="190" y="12"/>
                          <a:pt x="190" y="12"/>
                          <a:pt x="189" y="12"/>
                        </a:cubicBezTo>
                        <a:cubicBezTo>
                          <a:pt x="189" y="11"/>
                          <a:pt x="188" y="10"/>
                          <a:pt x="188" y="9"/>
                        </a:cubicBezTo>
                        <a:cubicBezTo>
                          <a:pt x="187" y="7"/>
                          <a:pt x="185" y="6"/>
                          <a:pt x="185" y="6"/>
                        </a:cubicBezTo>
                        <a:cubicBezTo>
                          <a:pt x="184" y="6"/>
                          <a:pt x="184" y="6"/>
                          <a:pt x="184" y="6"/>
                        </a:cubicBezTo>
                        <a:cubicBezTo>
                          <a:pt x="183" y="6"/>
                          <a:pt x="182" y="7"/>
                          <a:pt x="178" y="7"/>
                        </a:cubicBezTo>
                        <a:cubicBezTo>
                          <a:pt x="177" y="7"/>
                          <a:pt x="176" y="7"/>
                          <a:pt x="175" y="7"/>
                        </a:cubicBezTo>
                        <a:cubicBezTo>
                          <a:pt x="174" y="7"/>
                          <a:pt x="174" y="7"/>
                          <a:pt x="174" y="7"/>
                        </a:cubicBezTo>
                        <a:cubicBezTo>
                          <a:pt x="173" y="7"/>
                          <a:pt x="173" y="7"/>
                          <a:pt x="172" y="7"/>
                        </a:cubicBezTo>
                        <a:cubicBezTo>
                          <a:pt x="167" y="11"/>
                          <a:pt x="158" y="14"/>
                          <a:pt x="153" y="14"/>
                        </a:cubicBezTo>
                        <a:cubicBezTo>
                          <a:pt x="151" y="14"/>
                          <a:pt x="150" y="14"/>
                          <a:pt x="150" y="13"/>
                        </a:cubicBezTo>
                        <a:cubicBezTo>
                          <a:pt x="148" y="13"/>
                          <a:pt x="143" y="13"/>
                          <a:pt x="139" y="14"/>
                        </a:cubicBezTo>
                        <a:cubicBezTo>
                          <a:pt x="136" y="14"/>
                          <a:pt x="133" y="14"/>
                          <a:pt x="131" y="14"/>
                        </a:cubicBezTo>
                        <a:cubicBezTo>
                          <a:pt x="127" y="14"/>
                          <a:pt x="124" y="13"/>
                          <a:pt x="122" y="11"/>
                        </a:cubicBezTo>
                        <a:cubicBezTo>
                          <a:pt x="121" y="10"/>
                          <a:pt x="119" y="10"/>
                          <a:pt x="118" y="10"/>
                        </a:cubicBezTo>
                        <a:cubicBezTo>
                          <a:pt x="117" y="10"/>
                          <a:pt x="117" y="10"/>
                          <a:pt x="117" y="10"/>
                        </a:cubicBezTo>
                        <a:cubicBezTo>
                          <a:pt x="114" y="10"/>
                          <a:pt x="112" y="8"/>
                          <a:pt x="111" y="7"/>
                        </a:cubicBezTo>
                        <a:cubicBezTo>
                          <a:pt x="110" y="6"/>
                          <a:pt x="109" y="5"/>
                          <a:pt x="107" y="5"/>
                        </a:cubicBezTo>
                        <a:cubicBezTo>
                          <a:pt x="105" y="5"/>
                          <a:pt x="104" y="5"/>
                          <a:pt x="103" y="4"/>
                        </a:cubicBezTo>
                        <a:cubicBezTo>
                          <a:pt x="102" y="3"/>
                          <a:pt x="99" y="2"/>
                          <a:pt x="90" y="1"/>
                        </a:cubicBezTo>
                        <a:cubicBezTo>
                          <a:pt x="89" y="1"/>
                          <a:pt x="87" y="0"/>
                          <a:pt x="86" y="0"/>
                        </a:cubicBezTo>
                        <a:cubicBezTo>
                          <a:pt x="73" y="0"/>
                          <a:pt x="62" y="7"/>
                          <a:pt x="58" y="11"/>
                        </a:cubicBezTo>
                        <a:cubicBezTo>
                          <a:pt x="56" y="12"/>
                          <a:pt x="52" y="13"/>
                          <a:pt x="47" y="13"/>
                        </a:cubicBezTo>
                        <a:cubicBezTo>
                          <a:pt x="44" y="13"/>
                          <a:pt x="41" y="13"/>
                          <a:pt x="38" y="13"/>
                        </a:cubicBezTo>
                        <a:cubicBezTo>
                          <a:pt x="36" y="13"/>
                          <a:pt x="34" y="12"/>
                          <a:pt x="33" y="12"/>
                        </a:cubicBezTo>
                        <a:cubicBezTo>
                          <a:pt x="33" y="13"/>
                          <a:pt x="33" y="13"/>
                          <a:pt x="33" y="13"/>
                        </a:cubicBezTo>
                        <a:cubicBezTo>
                          <a:pt x="32" y="15"/>
                          <a:pt x="32" y="19"/>
                          <a:pt x="27" y="21"/>
                        </a:cubicBezTo>
                        <a:cubicBezTo>
                          <a:pt x="24" y="22"/>
                          <a:pt x="20" y="22"/>
                          <a:pt x="16" y="22"/>
                        </a:cubicBezTo>
                        <a:cubicBezTo>
                          <a:pt x="10" y="22"/>
                          <a:pt x="10" y="22"/>
                          <a:pt x="10" y="22"/>
                        </a:cubicBezTo>
                        <a:cubicBezTo>
                          <a:pt x="8" y="22"/>
                          <a:pt x="5" y="22"/>
                          <a:pt x="3" y="23"/>
                        </a:cubicBezTo>
                        <a:cubicBezTo>
                          <a:pt x="1" y="24"/>
                          <a:pt x="0" y="27"/>
                          <a:pt x="0" y="28"/>
                        </a:cubicBezTo>
                        <a:cubicBezTo>
                          <a:pt x="0" y="28"/>
                          <a:pt x="1" y="28"/>
                          <a:pt x="1" y="28"/>
                        </a:cubicBezTo>
                        <a:cubicBezTo>
                          <a:pt x="4" y="28"/>
                          <a:pt x="6" y="29"/>
                          <a:pt x="7" y="30"/>
                        </a:cubicBezTo>
                        <a:cubicBezTo>
                          <a:pt x="7" y="31"/>
                          <a:pt x="7" y="33"/>
                          <a:pt x="7" y="34"/>
                        </a:cubicBezTo>
                        <a:cubicBezTo>
                          <a:pt x="7" y="34"/>
                          <a:pt x="7" y="35"/>
                          <a:pt x="7" y="35"/>
                        </a:cubicBezTo>
                        <a:cubicBezTo>
                          <a:pt x="8" y="37"/>
                          <a:pt x="9" y="40"/>
                          <a:pt x="7" y="43"/>
                        </a:cubicBezTo>
                        <a:cubicBezTo>
                          <a:pt x="6" y="43"/>
                          <a:pt x="6" y="44"/>
                          <a:pt x="6" y="45"/>
                        </a:cubicBezTo>
                        <a:cubicBezTo>
                          <a:pt x="6" y="46"/>
                          <a:pt x="6" y="47"/>
                          <a:pt x="7" y="47"/>
                        </a:cubicBezTo>
                        <a:cubicBezTo>
                          <a:pt x="10" y="49"/>
                          <a:pt x="11" y="52"/>
                          <a:pt x="10" y="54"/>
                        </a:cubicBezTo>
                        <a:cubicBezTo>
                          <a:pt x="10" y="55"/>
                          <a:pt x="9" y="55"/>
                          <a:pt x="9" y="56"/>
                        </a:cubicBezTo>
                        <a:cubicBezTo>
                          <a:pt x="9" y="56"/>
                          <a:pt x="9" y="56"/>
                          <a:pt x="9" y="56"/>
                        </a:cubicBezTo>
                        <a:cubicBezTo>
                          <a:pt x="12" y="58"/>
                          <a:pt x="13" y="59"/>
                          <a:pt x="14" y="60"/>
                        </a:cubicBezTo>
                        <a:cubicBezTo>
                          <a:pt x="14" y="60"/>
                          <a:pt x="15" y="61"/>
                          <a:pt x="16" y="61"/>
                        </a:cubicBezTo>
                        <a:cubicBezTo>
                          <a:pt x="18" y="62"/>
                          <a:pt x="21" y="63"/>
                          <a:pt x="21" y="65"/>
                        </a:cubicBezTo>
                        <a:cubicBezTo>
                          <a:pt x="21" y="65"/>
                          <a:pt x="22" y="66"/>
                          <a:pt x="24" y="65"/>
                        </a:cubicBezTo>
                        <a:cubicBezTo>
                          <a:pt x="25" y="65"/>
                          <a:pt x="25" y="65"/>
                          <a:pt x="26" y="65"/>
                        </a:cubicBezTo>
                        <a:cubicBezTo>
                          <a:pt x="29" y="65"/>
                          <a:pt x="31" y="68"/>
                          <a:pt x="32" y="71"/>
                        </a:cubicBezTo>
                        <a:cubicBezTo>
                          <a:pt x="33" y="72"/>
                          <a:pt x="33" y="72"/>
                          <a:pt x="33" y="73"/>
                        </a:cubicBezTo>
                        <a:cubicBezTo>
                          <a:pt x="34" y="73"/>
                          <a:pt x="34" y="74"/>
                          <a:pt x="37" y="74"/>
                        </a:cubicBezTo>
                        <a:cubicBezTo>
                          <a:pt x="40" y="74"/>
                          <a:pt x="44" y="72"/>
                          <a:pt x="44" y="71"/>
                        </a:cubicBezTo>
                        <a:cubicBezTo>
                          <a:pt x="44" y="69"/>
                          <a:pt x="45" y="65"/>
                          <a:pt x="53" y="65"/>
                        </a:cubicBezTo>
                        <a:cubicBezTo>
                          <a:pt x="54" y="65"/>
                          <a:pt x="55" y="65"/>
                          <a:pt x="56" y="65"/>
                        </a:cubicBezTo>
                        <a:cubicBezTo>
                          <a:pt x="60" y="66"/>
                          <a:pt x="64" y="69"/>
                          <a:pt x="68" y="72"/>
                        </a:cubicBezTo>
                        <a:cubicBezTo>
                          <a:pt x="69" y="73"/>
                          <a:pt x="71" y="74"/>
                          <a:pt x="71" y="75"/>
                        </a:cubicBezTo>
                        <a:cubicBezTo>
                          <a:pt x="72" y="75"/>
                          <a:pt x="72" y="75"/>
                          <a:pt x="72" y="75"/>
                        </a:cubicBezTo>
                        <a:cubicBezTo>
                          <a:pt x="73" y="75"/>
                          <a:pt x="75" y="74"/>
                          <a:pt x="77" y="74"/>
                        </a:cubicBezTo>
                        <a:cubicBezTo>
                          <a:pt x="79" y="73"/>
                          <a:pt x="81" y="72"/>
                          <a:pt x="82" y="72"/>
                        </a:cubicBezTo>
                        <a:cubicBezTo>
                          <a:pt x="84" y="72"/>
                          <a:pt x="87" y="70"/>
                          <a:pt x="89" y="68"/>
                        </a:cubicBezTo>
                        <a:cubicBezTo>
                          <a:pt x="90" y="67"/>
                          <a:pt x="91" y="66"/>
                          <a:pt x="92" y="66"/>
                        </a:cubicBezTo>
                        <a:cubicBezTo>
                          <a:pt x="94" y="65"/>
                          <a:pt x="96" y="66"/>
                          <a:pt x="97" y="67"/>
                        </a:cubicBezTo>
                        <a:cubicBezTo>
                          <a:pt x="99" y="68"/>
                          <a:pt x="100" y="69"/>
                          <a:pt x="101" y="68"/>
                        </a:cubicBezTo>
                        <a:cubicBezTo>
                          <a:pt x="103" y="67"/>
                          <a:pt x="106" y="65"/>
                          <a:pt x="109" y="65"/>
                        </a:cubicBezTo>
                        <a:cubicBezTo>
                          <a:pt x="110" y="65"/>
                          <a:pt x="111" y="65"/>
                          <a:pt x="111" y="66"/>
                        </a:cubicBezTo>
                        <a:cubicBezTo>
                          <a:pt x="112" y="66"/>
                          <a:pt x="112" y="67"/>
                          <a:pt x="113" y="68"/>
                        </a:cubicBezTo>
                        <a:cubicBezTo>
                          <a:pt x="113" y="69"/>
                          <a:pt x="112" y="71"/>
                          <a:pt x="111" y="72"/>
                        </a:cubicBezTo>
                        <a:cubicBezTo>
                          <a:pt x="110" y="73"/>
                          <a:pt x="109" y="75"/>
                          <a:pt x="109" y="76"/>
                        </a:cubicBezTo>
                        <a:cubicBezTo>
                          <a:pt x="109" y="76"/>
                          <a:pt x="110" y="77"/>
                          <a:pt x="110" y="78"/>
                        </a:cubicBezTo>
                        <a:cubicBezTo>
                          <a:pt x="110" y="78"/>
                          <a:pt x="110" y="78"/>
                          <a:pt x="110" y="78"/>
                        </a:cubicBezTo>
                        <a:cubicBezTo>
                          <a:pt x="110" y="78"/>
                          <a:pt x="111" y="77"/>
                          <a:pt x="111" y="77"/>
                        </a:cubicBezTo>
                        <a:cubicBezTo>
                          <a:pt x="111" y="77"/>
                          <a:pt x="111" y="77"/>
                          <a:pt x="111" y="77"/>
                        </a:cubicBezTo>
                        <a:cubicBezTo>
                          <a:pt x="111" y="76"/>
                          <a:pt x="111" y="76"/>
                          <a:pt x="112" y="76"/>
                        </a:cubicBezTo>
                        <a:cubicBezTo>
                          <a:pt x="112" y="76"/>
                          <a:pt x="112" y="76"/>
                          <a:pt x="112" y="76"/>
                        </a:cubicBezTo>
                        <a:cubicBezTo>
                          <a:pt x="112" y="76"/>
                          <a:pt x="112" y="75"/>
                          <a:pt x="112" y="75"/>
                        </a:cubicBezTo>
                        <a:cubicBezTo>
                          <a:pt x="112" y="75"/>
                          <a:pt x="112" y="75"/>
                          <a:pt x="112" y="75"/>
                        </a:cubicBezTo>
                        <a:cubicBezTo>
                          <a:pt x="112" y="74"/>
                          <a:pt x="112" y="74"/>
                          <a:pt x="112" y="73"/>
                        </a:cubicBezTo>
                        <a:cubicBezTo>
                          <a:pt x="112" y="73"/>
                          <a:pt x="112" y="73"/>
                          <a:pt x="112" y="72"/>
                        </a:cubicBezTo>
                        <a:cubicBezTo>
                          <a:pt x="112" y="71"/>
                          <a:pt x="113" y="70"/>
                          <a:pt x="113" y="70"/>
                        </a:cubicBezTo>
                        <a:cubicBezTo>
                          <a:pt x="114" y="68"/>
                          <a:pt x="115" y="67"/>
                          <a:pt x="117" y="67"/>
                        </a:cubicBezTo>
                        <a:cubicBezTo>
                          <a:pt x="117" y="67"/>
                          <a:pt x="117" y="67"/>
                          <a:pt x="117" y="67"/>
                        </a:cubicBezTo>
                        <a:cubicBezTo>
                          <a:pt x="117" y="67"/>
                          <a:pt x="117" y="67"/>
                          <a:pt x="117" y="67"/>
                        </a:cubicBezTo>
                        <a:cubicBezTo>
                          <a:pt x="118" y="67"/>
                          <a:pt x="119" y="68"/>
                          <a:pt x="120" y="68"/>
                        </a:cubicBezTo>
                        <a:cubicBezTo>
                          <a:pt x="122" y="70"/>
                          <a:pt x="124" y="70"/>
                          <a:pt x="128" y="68"/>
                        </a:cubicBezTo>
                        <a:cubicBezTo>
                          <a:pt x="129" y="68"/>
                          <a:pt x="130" y="67"/>
                          <a:pt x="131" y="67"/>
                        </a:cubicBezTo>
                        <a:cubicBezTo>
                          <a:pt x="132" y="66"/>
                          <a:pt x="133" y="65"/>
                          <a:pt x="134" y="65"/>
                        </a:cubicBezTo>
                        <a:cubicBezTo>
                          <a:pt x="135" y="65"/>
                          <a:pt x="135" y="66"/>
                          <a:pt x="135" y="66"/>
                        </a:cubicBezTo>
                        <a:cubicBezTo>
                          <a:pt x="136" y="66"/>
                          <a:pt x="136" y="66"/>
                          <a:pt x="136" y="66"/>
                        </a:cubicBezTo>
                        <a:cubicBezTo>
                          <a:pt x="136" y="66"/>
                          <a:pt x="136" y="66"/>
                          <a:pt x="136" y="66"/>
                        </a:cubicBezTo>
                        <a:cubicBezTo>
                          <a:pt x="136" y="66"/>
                          <a:pt x="137" y="66"/>
                          <a:pt x="137" y="66"/>
                        </a:cubicBezTo>
                        <a:cubicBezTo>
                          <a:pt x="137" y="67"/>
                          <a:pt x="137" y="67"/>
                          <a:pt x="137" y="67"/>
                        </a:cubicBezTo>
                        <a:cubicBezTo>
                          <a:pt x="137" y="67"/>
                          <a:pt x="137" y="67"/>
                          <a:pt x="138" y="67"/>
                        </a:cubicBezTo>
                        <a:cubicBezTo>
                          <a:pt x="138" y="67"/>
                          <a:pt x="138" y="68"/>
                          <a:pt x="139" y="68"/>
                        </a:cubicBezTo>
                        <a:cubicBezTo>
                          <a:pt x="140" y="68"/>
                          <a:pt x="141" y="68"/>
                          <a:pt x="142" y="67"/>
                        </a:cubicBezTo>
                        <a:cubicBezTo>
                          <a:pt x="144" y="67"/>
                          <a:pt x="146" y="67"/>
                          <a:pt x="149" y="67"/>
                        </a:cubicBezTo>
                        <a:cubicBezTo>
                          <a:pt x="152" y="67"/>
                          <a:pt x="154" y="66"/>
                          <a:pt x="156" y="65"/>
                        </a:cubicBezTo>
                        <a:cubicBezTo>
                          <a:pt x="158" y="64"/>
                          <a:pt x="160" y="62"/>
                          <a:pt x="164" y="63"/>
                        </a:cubicBezTo>
                        <a:cubicBezTo>
                          <a:pt x="170" y="63"/>
                          <a:pt x="176" y="61"/>
                          <a:pt x="176" y="61"/>
                        </a:cubicBezTo>
                        <a:cubicBezTo>
                          <a:pt x="176" y="61"/>
                          <a:pt x="176" y="61"/>
                          <a:pt x="176" y="61"/>
                        </a:cubicBezTo>
                        <a:cubicBezTo>
                          <a:pt x="180" y="62"/>
                          <a:pt x="180" y="62"/>
                          <a:pt x="180" y="62"/>
                        </a:cubicBezTo>
                        <a:cubicBezTo>
                          <a:pt x="180" y="62"/>
                          <a:pt x="180" y="62"/>
                          <a:pt x="180" y="61"/>
                        </a:cubicBezTo>
                        <a:cubicBezTo>
                          <a:pt x="181" y="60"/>
                          <a:pt x="182" y="59"/>
                          <a:pt x="185" y="58"/>
                        </a:cubicBezTo>
                        <a:cubicBezTo>
                          <a:pt x="189" y="58"/>
                          <a:pt x="191" y="59"/>
                          <a:pt x="193" y="60"/>
                        </a:cubicBezTo>
                        <a:cubicBezTo>
                          <a:pt x="194" y="60"/>
                          <a:pt x="194" y="61"/>
                          <a:pt x="195" y="61"/>
                        </a:cubicBezTo>
                        <a:cubicBezTo>
                          <a:pt x="195" y="60"/>
                          <a:pt x="196" y="60"/>
                          <a:pt x="196" y="60"/>
                        </a:cubicBezTo>
                        <a:cubicBezTo>
                          <a:pt x="198" y="60"/>
                          <a:pt x="200" y="61"/>
                          <a:pt x="202" y="62"/>
                        </a:cubicBezTo>
                        <a:cubicBezTo>
                          <a:pt x="203" y="63"/>
                          <a:pt x="204" y="63"/>
                          <a:pt x="205" y="64"/>
                        </a:cubicBezTo>
                        <a:cubicBezTo>
                          <a:pt x="205" y="64"/>
                          <a:pt x="205" y="64"/>
                          <a:pt x="205" y="64"/>
                        </a:cubicBezTo>
                        <a:cubicBezTo>
                          <a:pt x="205" y="64"/>
                          <a:pt x="205" y="64"/>
                          <a:pt x="206" y="64"/>
                        </a:cubicBezTo>
                        <a:cubicBezTo>
                          <a:pt x="206" y="64"/>
                          <a:pt x="206" y="64"/>
                          <a:pt x="206" y="64"/>
                        </a:cubicBezTo>
                        <a:cubicBezTo>
                          <a:pt x="206" y="64"/>
                          <a:pt x="206" y="64"/>
                          <a:pt x="206" y="64"/>
                        </a:cubicBezTo>
                        <a:cubicBezTo>
                          <a:pt x="206" y="64"/>
                          <a:pt x="206" y="64"/>
                          <a:pt x="206" y="64"/>
                        </a:cubicBezTo>
                        <a:cubicBezTo>
                          <a:pt x="206" y="64"/>
                          <a:pt x="206" y="64"/>
                          <a:pt x="206" y="64"/>
                        </a:cubicBezTo>
                        <a:cubicBezTo>
                          <a:pt x="206" y="64"/>
                          <a:pt x="206" y="64"/>
                          <a:pt x="206" y="63"/>
                        </a:cubicBezTo>
                        <a:cubicBezTo>
                          <a:pt x="206" y="63"/>
                          <a:pt x="206" y="63"/>
                          <a:pt x="205" y="63"/>
                        </a:cubicBezTo>
                        <a:cubicBezTo>
                          <a:pt x="205" y="63"/>
                          <a:pt x="205" y="63"/>
                          <a:pt x="205" y="63"/>
                        </a:cubicBezTo>
                        <a:cubicBezTo>
                          <a:pt x="205" y="62"/>
                          <a:pt x="205" y="62"/>
                          <a:pt x="205" y="62"/>
                        </a:cubicBezTo>
                        <a:cubicBezTo>
                          <a:pt x="205" y="62"/>
                          <a:pt x="205" y="62"/>
                          <a:pt x="205" y="62"/>
                        </a:cubicBezTo>
                        <a:cubicBezTo>
                          <a:pt x="205" y="62"/>
                          <a:pt x="205" y="61"/>
                          <a:pt x="205" y="61"/>
                        </a:cubicBezTo>
                        <a:cubicBezTo>
                          <a:pt x="204" y="61"/>
                          <a:pt x="204" y="61"/>
                          <a:pt x="204" y="61"/>
                        </a:cubicBezTo>
                        <a:cubicBezTo>
                          <a:pt x="204" y="61"/>
                          <a:pt x="204" y="60"/>
                          <a:pt x="204" y="60"/>
                        </a:cubicBezTo>
                        <a:cubicBezTo>
                          <a:pt x="204" y="60"/>
                          <a:pt x="204" y="60"/>
                          <a:pt x="204" y="60"/>
                        </a:cubicBezTo>
                        <a:cubicBezTo>
                          <a:pt x="204" y="59"/>
                          <a:pt x="203" y="59"/>
                          <a:pt x="203" y="59"/>
                        </a:cubicBezTo>
                        <a:cubicBezTo>
                          <a:pt x="203" y="59"/>
                          <a:pt x="203" y="59"/>
                          <a:pt x="203" y="58"/>
                        </a:cubicBezTo>
                        <a:cubicBezTo>
                          <a:pt x="203" y="58"/>
                          <a:pt x="203" y="58"/>
                          <a:pt x="203" y="58"/>
                        </a:cubicBezTo>
                        <a:cubicBezTo>
                          <a:pt x="203" y="58"/>
                          <a:pt x="202" y="58"/>
                          <a:pt x="202" y="58"/>
                        </a:cubicBezTo>
                        <a:cubicBezTo>
                          <a:pt x="202" y="58"/>
                          <a:pt x="202" y="58"/>
                          <a:pt x="202" y="58"/>
                        </a:cubicBezTo>
                        <a:cubicBezTo>
                          <a:pt x="202" y="57"/>
                          <a:pt x="202" y="57"/>
                          <a:pt x="202" y="57"/>
                        </a:cubicBezTo>
                        <a:cubicBezTo>
                          <a:pt x="199" y="56"/>
                          <a:pt x="200" y="53"/>
                          <a:pt x="200" y="48"/>
                        </a:cubicBezTo>
                        <a:cubicBezTo>
                          <a:pt x="200" y="47"/>
                          <a:pt x="200" y="46"/>
                          <a:pt x="200" y="45"/>
                        </a:cubicBezTo>
                        <a:cubicBezTo>
                          <a:pt x="201" y="44"/>
                          <a:pt x="200" y="44"/>
                          <a:pt x="200" y="44"/>
                        </a:cubicBezTo>
                        <a:cubicBezTo>
                          <a:pt x="200" y="44"/>
                          <a:pt x="200" y="43"/>
                          <a:pt x="200" y="42"/>
                        </a:cubicBezTo>
                        <a:cubicBezTo>
                          <a:pt x="200" y="42"/>
                          <a:pt x="200" y="41"/>
                          <a:pt x="200" y="41"/>
                        </a:cubicBezTo>
                        <a:cubicBezTo>
                          <a:pt x="199" y="41"/>
                          <a:pt x="199" y="41"/>
                          <a:pt x="199" y="41"/>
                        </a:cubicBezTo>
                        <a:cubicBezTo>
                          <a:pt x="199" y="40"/>
                          <a:pt x="199" y="40"/>
                          <a:pt x="199" y="40"/>
                        </a:cubicBezTo>
                        <a:cubicBezTo>
                          <a:pt x="199" y="39"/>
                          <a:pt x="199" y="39"/>
                          <a:pt x="199" y="39"/>
                        </a:cubicBezTo>
                        <a:cubicBezTo>
                          <a:pt x="199" y="38"/>
                          <a:pt x="199" y="37"/>
                          <a:pt x="199" y="36"/>
                        </a:cubicBezTo>
                        <a:cubicBezTo>
                          <a:pt x="199" y="36"/>
                          <a:pt x="199" y="36"/>
                          <a:pt x="199" y="36"/>
                        </a:cubicBezTo>
                        <a:cubicBezTo>
                          <a:pt x="199" y="36"/>
                          <a:pt x="199" y="35"/>
                          <a:pt x="199" y="35"/>
                        </a:cubicBezTo>
                        <a:cubicBezTo>
                          <a:pt x="199" y="34"/>
                          <a:pt x="199" y="34"/>
                          <a:pt x="199" y="33"/>
                        </a:cubicBezTo>
                        <a:cubicBezTo>
                          <a:pt x="199" y="33"/>
                          <a:pt x="200" y="33"/>
                          <a:pt x="200" y="32"/>
                        </a:cubicBezTo>
                        <a:cubicBezTo>
                          <a:pt x="200" y="32"/>
                          <a:pt x="200" y="32"/>
                          <a:pt x="200" y="32"/>
                        </a:cubicBezTo>
                        <a:cubicBezTo>
                          <a:pt x="201" y="32"/>
                          <a:pt x="201" y="32"/>
                          <a:pt x="201" y="32"/>
                        </a:cubicBezTo>
                        <a:cubicBezTo>
                          <a:pt x="201" y="32"/>
                          <a:pt x="201" y="32"/>
                          <a:pt x="201" y="3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63" name="Freeform 1199">
                    <a:extLst>
                      <a:ext uri="{FF2B5EF4-FFF2-40B4-BE49-F238E27FC236}">
                        <a16:creationId xmlns="" xmlns:a16="http://schemas.microsoft.com/office/drawing/2014/main" id="{6468F8D4-A837-4830-8EF7-AD89924D1AC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864401" y="3828502"/>
                    <a:ext cx="81577" cy="57017"/>
                  </a:xfrm>
                  <a:custGeom>
                    <a:gdLst>
                      <a:gd name="T0" fmla="*/ 32 w 38"/>
                      <a:gd name="T1" fmla="*/ 27 h 27"/>
                      <a:gd name="T2" fmla="*/ 32 w 38"/>
                      <a:gd name="T3" fmla="*/ 26 h 27"/>
                      <a:gd name="T4" fmla="*/ 32 w 38"/>
                      <a:gd name="T5" fmla="*/ 25 h 27"/>
                      <a:gd name="T6" fmla="*/ 33 w 38"/>
                      <a:gd name="T7" fmla="*/ 24 h 27"/>
                      <a:gd name="T8" fmla="*/ 33 w 38"/>
                      <a:gd name="T9" fmla="*/ 23 h 27"/>
                      <a:gd name="T10" fmla="*/ 33 w 38"/>
                      <a:gd name="T11" fmla="*/ 22 h 27"/>
                      <a:gd name="T12" fmla="*/ 33 w 38"/>
                      <a:gd name="T13" fmla="*/ 21 h 27"/>
                      <a:gd name="T14" fmla="*/ 34 w 38"/>
                      <a:gd name="T15" fmla="*/ 21 h 27"/>
                      <a:gd name="T16" fmla="*/ 34 w 38"/>
                      <a:gd name="T17" fmla="*/ 20 h 27"/>
                      <a:gd name="T18" fmla="*/ 34 w 38"/>
                      <a:gd name="T19" fmla="*/ 20 h 27"/>
                      <a:gd name="T20" fmla="*/ 35 w 38"/>
                      <a:gd name="T21" fmla="*/ 19 h 27"/>
                      <a:gd name="T22" fmla="*/ 36 w 38"/>
                      <a:gd name="T23" fmla="*/ 19 h 27"/>
                      <a:gd name="T24" fmla="*/ 36 w 38"/>
                      <a:gd name="T25" fmla="*/ 18 h 27"/>
                      <a:gd name="T26" fmla="*/ 36 w 38"/>
                      <a:gd name="T27" fmla="*/ 18 h 27"/>
                      <a:gd name="T28" fmla="*/ 37 w 38"/>
                      <a:gd name="T29" fmla="*/ 18 h 27"/>
                      <a:gd name="T30" fmla="*/ 37 w 38"/>
                      <a:gd name="T31" fmla="*/ 18 h 27"/>
                      <a:gd name="T32" fmla="*/ 38 w 38"/>
                      <a:gd name="T33" fmla="*/ 17 h 27"/>
                      <a:gd name="T34" fmla="*/ 38 w 38"/>
                      <a:gd name="T35" fmla="*/ 16 h 27"/>
                      <a:gd name="T36" fmla="*/ 38 w 38"/>
                      <a:gd name="T37" fmla="*/ 16 h 27"/>
                      <a:gd name="T38" fmla="*/ 38 w 38"/>
                      <a:gd name="T39" fmla="*/ 14 h 27"/>
                      <a:gd name="T40" fmla="*/ 37 w 38"/>
                      <a:gd name="T41" fmla="*/ 14 h 27"/>
                      <a:gd name="T42" fmla="*/ 37 w 38"/>
                      <a:gd name="T43" fmla="*/ 13 h 27"/>
                      <a:gd name="T44" fmla="*/ 36 w 38"/>
                      <a:gd name="T45" fmla="*/ 12 h 27"/>
                      <a:gd name="T46" fmla="*/ 36 w 38"/>
                      <a:gd name="T47" fmla="*/ 11 h 27"/>
                      <a:gd name="T48" fmla="*/ 36 w 38"/>
                      <a:gd name="T49" fmla="*/ 11 h 27"/>
                      <a:gd name="T50" fmla="*/ 36 w 38"/>
                      <a:gd name="T51" fmla="*/ 10 h 27"/>
                      <a:gd name="T52" fmla="*/ 35 w 38"/>
                      <a:gd name="T53" fmla="*/ 10 h 27"/>
                      <a:gd name="T54" fmla="*/ 35 w 38"/>
                      <a:gd name="T55" fmla="*/ 9 h 27"/>
                      <a:gd name="T56" fmla="*/ 34 w 38"/>
                      <a:gd name="T57" fmla="*/ 8 h 27"/>
                      <a:gd name="T58" fmla="*/ 29 w 38"/>
                      <a:gd name="T59" fmla="*/ 5 h 27"/>
                      <a:gd name="T60" fmla="*/ 25 w 38"/>
                      <a:gd name="T61" fmla="*/ 2 h 27"/>
                      <a:gd name="T62" fmla="*/ 21 w 38"/>
                      <a:gd name="T63" fmla="*/ 1 h 27"/>
                      <a:gd name="T64" fmla="*/ 8 w 38"/>
                      <a:gd name="T65" fmla="*/ 5 h 27"/>
                      <a:gd name="T66" fmla="*/ 8 w 38"/>
                      <a:gd name="T67" fmla="*/ 5 h 27"/>
                      <a:gd name="T68" fmla="*/ 8 w 38"/>
                      <a:gd name="T69" fmla="*/ 5 h 27"/>
                      <a:gd name="T70" fmla="*/ 7 w 38"/>
                      <a:gd name="T71" fmla="*/ 5 h 27"/>
                      <a:gd name="T72" fmla="*/ 7 w 38"/>
                      <a:gd name="T73" fmla="*/ 5 h 27"/>
                      <a:gd name="T74" fmla="*/ 6 w 38"/>
                      <a:gd name="T75" fmla="*/ 5 h 27"/>
                      <a:gd name="T76" fmla="*/ 5 w 38"/>
                      <a:gd name="T77" fmla="*/ 4 h 27"/>
                      <a:gd name="T78" fmla="*/ 5 w 38"/>
                      <a:gd name="T79" fmla="*/ 4 h 27"/>
                      <a:gd name="T80" fmla="*/ 0 w 38"/>
                      <a:gd name="T81" fmla="*/ 6 h 27"/>
                      <a:gd name="T82" fmla="*/ 0 w 38"/>
                      <a:gd name="T83" fmla="*/ 6 h 27"/>
                      <a:gd name="T84" fmla="*/ 2 w 38"/>
                      <a:gd name="T85" fmla="*/ 9 h 27"/>
                      <a:gd name="T86" fmla="*/ 3 w 38"/>
                      <a:gd name="T87" fmla="*/ 8 h 27"/>
                      <a:gd name="T88" fmla="*/ 7 w 38"/>
                      <a:gd name="T89" fmla="*/ 11 h 27"/>
                      <a:gd name="T90" fmla="*/ 9 w 38"/>
                      <a:gd name="T91" fmla="*/ 13 h 27"/>
                      <a:gd name="T92" fmla="*/ 11 w 38"/>
                      <a:gd name="T93" fmla="*/ 14 h 27"/>
                      <a:gd name="T94" fmla="*/ 17 w 38"/>
                      <a:gd name="T95" fmla="*/ 18 h 27"/>
                      <a:gd name="T96" fmla="*/ 18 w 38"/>
                      <a:gd name="T97" fmla="*/ 21 h 27"/>
                      <a:gd name="T98" fmla="*/ 20 w 38"/>
                      <a:gd name="T99" fmla="*/ 19 h 27"/>
                      <a:gd name="T100" fmla="*/ 23 w 38"/>
                      <a:gd name="T101" fmla="*/ 17 h 27"/>
                      <a:gd name="T102" fmla="*/ 25 w 38"/>
                      <a:gd name="T103" fmla="*/ 20 h 27"/>
                      <a:gd name="T104" fmla="*/ 26 w 38"/>
                      <a:gd name="T105" fmla="*/ 23 h 27"/>
                      <a:gd name="T106" fmla="*/ 27 w 38"/>
                      <a:gd name="T107" fmla="*/ 23 h 27"/>
                      <a:gd name="T108" fmla="*/ 31 w 38"/>
                      <a:gd name="T109" fmla="*/ 26 h 27"/>
                      <a:gd name="T110" fmla="*/ 32 w 38"/>
                      <a:gd name="T111" fmla="*/ 26 h 27"/>
                      <a:gd name="T112" fmla="*/ 32 w 38"/>
                      <a:gd name="T113" fmla="*/ 27 h 27"/>
                      <a:gd name="T114" fmla="*/ 32 w 38"/>
                      <a:gd name="T115" fmla="*/ 27 h 27"/>
                      <a:gd name="T116" fmla="*/ 32 w 38"/>
                      <a:gd name="T117" fmla="*/ 27 h 27"/>
                      <a:gd name="T118" fmla="*/ 32 w 38"/>
                      <a:gd name="T119" fmla="*/ 27 h 2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38" h="27">
                        <a:moveTo>
                          <a:pt x="32" y="27"/>
                        </a:moveTo>
                        <a:cubicBezTo>
                          <a:pt x="32" y="26"/>
                          <a:pt x="32" y="26"/>
                          <a:pt x="32" y="26"/>
                        </a:cubicBezTo>
                        <a:cubicBezTo>
                          <a:pt x="32" y="25"/>
                          <a:pt x="32" y="25"/>
                          <a:pt x="32" y="25"/>
                        </a:cubicBezTo>
                        <a:cubicBezTo>
                          <a:pt x="32" y="24"/>
                          <a:pt x="33" y="24"/>
                          <a:pt x="33" y="24"/>
                        </a:cubicBezTo>
                        <a:cubicBezTo>
                          <a:pt x="33" y="24"/>
                          <a:pt x="33" y="23"/>
                          <a:pt x="33" y="23"/>
                        </a:cubicBezTo>
                        <a:cubicBezTo>
                          <a:pt x="33" y="23"/>
                          <a:pt x="33" y="23"/>
                          <a:pt x="33" y="22"/>
                        </a:cubicBezTo>
                        <a:cubicBezTo>
                          <a:pt x="33" y="22"/>
                          <a:pt x="33" y="22"/>
                          <a:pt x="33" y="21"/>
                        </a:cubicBezTo>
                        <a:cubicBezTo>
                          <a:pt x="34" y="21"/>
                          <a:pt x="34" y="21"/>
                          <a:pt x="34" y="21"/>
                        </a:cubicBezTo>
                        <a:cubicBezTo>
                          <a:pt x="34" y="21"/>
                          <a:pt x="34" y="20"/>
                          <a:pt x="34" y="20"/>
                        </a:cubicBezTo>
                        <a:cubicBezTo>
                          <a:pt x="34" y="20"/>
                          <a:pt x="34" y="20"/>
                          <a:pt x="34" y="20"/>
                        </a:cubicBezTo>
                        <a:cubicBezTo>
                          <a:pt x="35" y="19"/>
                          <a:pt x="35" y="19"/>
                          <a:pt x="35" y="19"/>
                        </a:cubicBezTo>
                        <a:cubicBezTo>
                          <a:pt x="35" y="19"/>
                          <a:pt x="35" y="19"/>
                          <a:pt x="36" y="19"/>
                        </a:cubicBezTo>
                        <a:cubicBezTo>
                          <a:pt x="36" y="18"/>
                          <a:pt x="36" y="18"/>
                          <a:pt x="36" y="18"/>
                        </a:cubicBezTo>
                        <a:cubicBezTo>
                          <a:pt x="36" y="18"/>
                          <a:pt x="36" y="18"/>
                          <a:pt x="36" y="18"/>
                        </a:cubicBezTo>
                        <a:cubicBezTo>
                          <a:pt x="37" y="18"/>
                          <a:pt x="37" y="18"/>
                          <a:pt x="37" y="18"/>
                        </a:cubicBezTo>
                        <a:cubicBezTo>
                          <a:pt x="37" y="18"/>
                          <a:pt x="37" y="18"/>
                          <a:pt x="37" y="18"/>
                        </a:cubicBezTo>
                        <a:cubicBezTo>
                          <a:pt x="37" y="17"/>
                          <a:pt x="37" y="17"/>
                          <a:pt x="38" y="17"/>
                        </a:cubicBezTo>
                        <a:cubicBezTo>
                          <a:pt x="38" y="16"/>
                          <a:pt x="38" y="16"/>
                          <a:pt x="38" y="16"/>
                        </a:cubicBezTo>
                        <a:cubicBezTo>
                          <a:pt x="38" y="16"/>
                          <a:pt x="38" y="16"/>
                          <a:pt x="38" y="16"/>
                        </a:cubicBezTo>
                        <a:cubicBezTo>
                          <a:pt x="38" y="15"/>
                          <a:pt x="38" y="15"/>
                          <a:pt x="38" y="14"/>
                        </a:cubicBezTo>
                        <a:cubicBezTo>
                          <a:pt x="38" y="14"/>
                          <a:pt x="37" y="14"/>
                          <a:pt x="37" y="14"/>
                        </a:cubicBezTo>
                        <a:cubicBezTo>
                          <a:pt x="37" y="13"/>
                          <a:pt x="37" y="13"/>
                          <a:pt x="37" y="13"/>
                        </a:cubicBezTo>
                        <a:cubicBezTo>
                          <a:pt x="37" y="13"/>
                          <a:pt x="36" y="12"/>
                          <a:pt x="36" y="12"/>
                        </a:cubicBezTo>
                        <a:cubicBezTo>
                          <a:pt x="36" y="12"/>
                          <a:pt x="36" y="12"/>
                          <a:pt x="36" y="11"/>
                        </a:cubicBezTo>
                        <a:cubicBezTo>
                          <a:pt x="36" y="11"/>
                          <a:pt x="36" y="11"/>
                          <a:pt x="36" y="11"/>
                        </a:cubicBezTo>
                        <a:cubicBezTo>
                          <a:pt x="36" y="11"/>
                          <a:pt x="36" y="10"/>
                          <a:pt x="36" y="10"/>
                        </a:cubicBezTo>
                        <a:cubicBezTo>
                          <a:pt x="36" y="10"/>
                          <a:pt x="35" y="10"/>
                          <a:pt x="35" y="10"/>
                        </a:cubicBezTo>
                        <a:cubicBezTo>
                          <a:pt x="35" y="10"/>
                          <a:pt x="35" y="10"/>
                          <a:pt x="35" y="9"/>
                        </a:cubicBezTo>
                        <a:cubicBezTo>
                          <a:pt x="35" y="9"/>
                          <a:pt x="34" y="8"/>
                          <a:pt x="34" y="8"/>
                        </a:cubicBezTo>
                        <a:cubicBezTo>
                          <a:pt x="32" y="6"/>
                          <a:pt x="31" y="6"/>
                          <a:pt x="29" y="5"/>
                        </a:cubicBezTo>
                        <a:cubicBezTo>
                          <a:pt x="28" y="4"/>
                          <a:pt x="27" y="3"/>
                          <a:pt x="25" y="2"/>
                        </a:cubicBezTo>
                        <a:cubicBezTo>
                          <a:pt x="24" y="1"/>
                          <a:pt x="22" y="0"/>
                          <a:pt x="21" y="1"/>
                        </a:cubicBezTo>
                        <a:cubicBezTo>
                          <a:pt x="18" y="4"/>
                          <a:pt x="12" y="5"/>
                          <a:pt x="8" y="5"/>
                        </a:cubicBezTo>
                        <a:cubicBezTo>
                          <a:pt x="8" y="5"/>
                          <a:pt x="8" y="5"/>
                          <a:pt x="8" y="5"/>
                        </a:cubicBezTo>
                        <a:cubicBezTo>
                          <a:pt x="8" y="5"/>
                          <a:pt x="8" y="5"/>
                          <a:pt x="8" y="5"/>
                        </a:cubicBezTo>
                        <a:cubicBezTo>
                          <a:pt x="7" y="5"/>
                          <a:pt x="7" y="5"/>
                          <a:pt x="7" y="5"/>
                        </a:cubicBezTo>
                        <a:cubicBezTo>
                          <a:pt x="7" y="5"/>
                          <a:pt x="7" y="5"/>
                          <a:pt x="7" y="5"/>
                        </a:cubicBezTo>
                        <a:cubicBezTo>
                          <a:pt x="6" y="5"/>
                          <a:pt x="6" y="5"/>
                          <a:pt x="6" y="5"/>
                        </a:cubicBezTo>
                        <a:cubicBezTo>
                          <a:pt x="6" y="5"/>
                          <a:pt x="5" y="5"/>
                          <a:pt x="5" y="4"/>
                        </a:cubicBezTo>
                        <a:cubicBezTo>
                          <a:pt x="5" y="4"/>
                          <a:pt x="5" y="4"/>
                          <a:pt x="5" y="4"/>
                        </a:cubicBezTo>
                        <a:cubicBezTo>
                          <a:pt x="3" y="5"/>
                          <a:pt x="2" y="6"/>
                          <a:pt x="0" y="6"/>
                        </a:cubicBezTo>
                        <a:cubicBezTo>
                          <a:pt x="0" y="6"/>
                          <a:pt x="0" y="6"/>
                          <a:pt x="0" y="6"/>
                        </a:cubicBezTo>
                        <a:cubicBezTo>
                          <a:pt x="0" y="7"/>
                          <a:pt x="1" y="8"/>
                          <a:pt x="2" y="9"/>
                        </a:cubicBezTo>
                        <a:cubicBezTo>
                          <a:pt x="2" y="9"/>
                          <a:pt x="3" y="8"/>
                          <a:pt x="3" y="8"/>
                        </a:cubicBezTo>
                        <a:cubicBezTo>
                          <a:pt x="5" y="8"/>
                          <a:pt x="6" y="10"/>
                          <a:pt x="7" y="11"/>
                        </a:cubicBezTo>
                        <a:cubicBezTo>
                          <a:pt x="8" y="12"/>
                          <a:pt x="9" y="12"/>
                          <a:pt x="9" y="13"/>
                        </a:cubicBezTo>
                        <a:cubicBezTo>
                          <a:pt x="10" y="13"/>
                          <a:pt x="11" y="13"/>
                          <a:pt x="11" y="14"/>
                        </a:cubicBezTo>
                        <a:cubicBezTo>
                          <a:pt x="14" y="15"/>
                          <a:pt x="17" y="16"/>
                          <a:pt x="17" y="18"/>
                        </a:cubicBezTo>
                        <a:cubicBezTo>
                          <a:pt x="17" y="20"/>
                          <a:pt x="18" y="21"/>
                          <a:pt x="18" y="21"/>
                        </a:cubicBezTo>
                        <a:cubicBezTo>
                          <a:pt x="18" y="20"/>
                          <a:pt x="19" y="20"/>
                          <a:pt x="20" y="19"/>
                        </a:cubicBezTo>
                        <a:cubicBezTo>
                          <a:pt x="21" y="18"/>
                          <a:pt x="22" y="17"/>
                          <a:pt x="23" y="17"/>
                        </a:cubicBezTo>
                        <a:cubicBezTo>
                          <a:pt x="24" y="17"/>
                          <a:pt x="25" y="18"/>
                          <a:pt x="25" y="20"/>
                        </a:cubicBezTo>
                        <a:cubicBezTo>
                          <a:pt x="25" y="22"/>
                          <a:pt x="26" y="23"/>
                          <a:pt x="26" y="23"/>
                        </a:cubicBezTo>
                        <a:cubicBezTo>
                          <a:pt x="27" y="23"/>
                          <a:pt x="27" y="23"/>
                          <a:pt x="27" y="23"/>
                        </a:cubicBezTo>
                        <a:cubicBezTo>
                          <a:pt x="29" y="23"/>
                          <a:pt x="30" y="25"/>
                          <a:pt x="31" y="26"/>
                        </a:cubicBezTo>
                        <a:cubicBezTo>
                          <a:pt x="31" y="26"/>
                          <a:pt x="31" y="26"/>
                          <a:pt x="32" y="26"/>
                        </a:cubicBezTo>
                        <a:cubicBezTo>
                          <a:pt x="32" y="27"/>
                          <a:pt x="32" y="27"/>
                          <a:pt x="32" y="27"/>
                        </a:cubicBezTo>
                        <a:cubicBezTo>
                          <a:pt x="32" y="27"/>
                          <a:pt x="32" y="27"/>
                          <a:pt x="32" y="27"/>
                        </a:cubicBezTo>
                        <a:cubicBezTo>
                          <a:pt x="32" y="27"/>
                          <a:pt x="32" y="27"/>
                          <a:pt x="32" y="27"/>
                        </a:cubicBezTo>
                        <a:cubicBezTo>
                          <a:pt x="32" y="27"/>
                          <a:pt x="32" y="27"/>
                          <a:pt x="32" y="2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64" name="Freeform 1209">
                    <a:extLst>
                      <a:ext uri="{FF2B5EF4-FFF2-40B4-BE49-F238E27FC236}">
                        <a16:creationId xmlns="" xmlns:a16="http://schemas.microsoft.com/office/drawing/2014/main" id="{0ED62030-92D0-4D13-8C7F-1D49A0C4EF1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948244" y="3721046"/>
                    <a:ext cx="208475" cy="225877"/>
                  </a:xfrm>
                  <a:custGeom>
                    <a:gdLst>
                      <a:gd name="T0" fmla="*/ 0 w 96"/>
                      <a:gd name="T1" fmla="*/ 60 h 108"/>
                      <a:gd name="T2" fmla="*/ 0 w 96"/>
                      <a:gd name="T3" fmla="*/ 60 h 108"/>
                      <a:gd name="T4" fmla="*/ 4 w 96"/>
                      <a:gd name="T5" fmla="*/ 65 h 108"/>
                      <a:gd name="T6" fmla="*/ 2 w 96"/>
                      <a:gd name="T7" fmla="*/ 70 h 108"/>
                      <a:gd name="T8" fmla="*/ 2 w 96"/>
                      <a:gd name="T9" fmla="*/ 72 h 108"/>
                      <a:gd name="T10" fmla="*/ 3 w 96"/>
                      <a:gd name="T11" fmla="*/ 74 h 108"/>
                      <a:gd name="T12" fmla="*/ 4 w 96"/>
                      <a:gd name="T13" fmla="*/ 79 h 108"/>
                      <a:gd name="T14" fmla="*/ 6 w 96"/>
                      <a:gd name="T15" fmla="*/ 80 h 108"/>
                      <a:gd name="T16" fmla="*/ 17 w 96"/>
                      <a:gd name="T17" fmla="*/ 85 h 108"/>
                      <a:gd name="T18" fmla="*/ 24 w 96"/>
                      <a:gd name="T19" fmla="*/ 88 h 108"/>
                      <a:gd name="T20" fmla="*/ 18 w 96"/>
                      <a:gd name="T21" fmla="*/ 101 h 108"/>
                      <a:gd name="T22" fmla="*/ 18 w 96"/>
                      <a:gd name="T23" fmla="*/ 105 h 108"/>
                      <a:gd name="T24" fmla="*/ 24 w 96"/>
                      <a:gd name="T25" fmla="*/ 105 h 108"/>
                      <a:gd name="T26" fmla="*/ 36 w 96"/>
                      <a:gd name="T27" fmla="*/ 106 h 108"/>
                      <a:gd name="T28" fmla="*/ 39 w 96"/>
                      <a:gd name="T29" fmla="*/ 106 h 108"/>
                      <a:gd name="T30" fmla="*/ 40 w 96"/>
                      <a:gd name="T31" fmla="*/ 106 h 108"/>
                      <a:gd name="T32" fmla="*/ 45 w 96"/>
                      <a:gd name="T33" fmla="*/ 108 h 108"/>
                      <a:gd name="T34" fmla="*/ 58 w 96"/>
                      <a:gd name="T35" fmla="*/ 107 h 108"/>
                      <a:gd name="T36" fmla="*/ 74 w 96"/>
                      <a:gd name="T37" fmla="*/ 105 h 108"/>
                      <a:gd name="T38" fmla="*/ 79 w 96"/>
                      <a:gd name="T39" fmla="*/ 95 h 108"/>
                      <a:gd name="T40" fmla="*/ 83 w 96"/>
                      <a:gd name="T41" fmla="*/ 92 h 108"/>
                      <a:gd name="T42" fmla="*/ 82 w 96"/>
                      <a:gd name="T43" fmla="*/ 90 h 108"/>
                      <a:gd name="T44" fmla="*/ 80 w 96"/>
                      <a:gd name="T45" fmla="*/ 88 h 108"/>
                      <a:gd name="T46" fmla="*/ 76 w 96"/>
                      <a:gd name="T47" fmla="*/ 85 h 108"/>
                      <a:gd name="T48" fmla="*/ 69 w 96"/>
                      <a:gd name="T49" fmla="*/ 74 h 108"/>
                      <a:gd name="T50" fmla="*/ 70 w 96"/>
                      <a:gd name="T51" fmla="*/ 65 h 108"/>
                      <a:gd name="T52" fmla="*/ 87 w 96"/>
                      <a:gd name="T53" fmla="*/ 58 h 108"/>
                      <a:gd name="T54" fmla="*/ 93 w 96"/>
                      <a:gd name="T55" fmla="*/ 55 h 108"/>
                      <a:gd name="T56" fmla="*/ 96 w 96"/>
                      <a:gd name="T57" fmla="*/ 56 h 108"/>
                      <a:gd name="T58" fmla="*/ 96 w 96"/>
                      <a:gd name="T59" fmla="*/ 55 h 108"/>
                      <a:gd name="T60" fmla="*/ 96 w 96"/>
                      <a:gd name="T61" fmla="*/ 53 h 108"/>
                      <a:gd name="T62" fmla="*/ 92 w 96"/>
                      <a:gd name="T63" fmla="*/ 39 h 108"/>
                      <a:gd name="T64" fmla="*/ 87 w 96"/>
                      <a:gd name="T65" fmla="*/ 30 h 108"/>
                      <a:gd name="T66" fmla="*/ 88 w 96"/>
                      <a:gd name="T67" fmla="*/ 14 h 108"/>
                      <a:gd name="T68" fmla="*/ 83 w 96"/>
                      <a:gd name="T69" fmla="*/ 10 h 108"/>
                      <a:gd name="T70" fmla="*/ 73 w 96"/>
                      <a:gd name="T71" fmla="*/ 6 h 108"/>
                      <a:gd name="T72" fmla="*/ 53 w 96"/>
                      <a:gd name="T73" fmla="*/ 12 h 108"/>
                      <a:gd name="T74" fmla="*/ 42 w 96"/>
                      <a:gd name="T75" fmla="*/ 5 h 108"/>
                      <a:gd name="T76" fmla="*/ 41 w 96"/>
                      <a:gd name="T77" fmla="*/ 1 h 108"/>
                      <a:gd name="T78" fmla="*/ 39 w 96"/>
                      <a:gd name="T79" fmla="*/ 1 h 108"/>
                      <a:gd name="T80" fmla="*/ 36 w 96"/>
                      <a:gd name="T81" fmla="*/ 0 h 108"/>
                      <a:gd name="T82" fmla="*/ 31 w 96"/>
                      <a:gd name="T83" fmla="*/ 0 h 108"/>
                      <a:gd name="T84" fmla="*/ 35 w 96"/>
                      <a:gd name="T85" fmla="*/ 12 h 108"/>
                      <a:gd name="T86" fmla="*/ 30 w 96"/>
                      <a:gd name="T87" fmla="*/ 18 h 108"/>
                      <a:gd name="T88" fmla="*/ 17 w 96"/>
                      <a:gd name="T89" fmla="*/ 18 h 108"/>
                      <a:gd name="T90" fmla="*/ 13 w 96"/>
                      <a:gd name="T91" fmla="*/ 21 h 108"/>
                      <a:gd name="T92" fmla="*/ 14 w 96"/>
                      <a:gd name="T93" fmla="*/ 25 h 108"/>
                      <a:gd name="T94" fmla="*/ 13 w 96"/>
                      <a:gd name="T95" fmla="*/ 29 h 108"/>
                      <a:gd name="T96" fmla="*/ 9 w 96"/>
                      <a:gd name="T97" fmla="*/ 42 h 108"/>
                      <a:gd name="T98" fmla="*/ 2 w 96"/>
                      <a:gd name="T99" fmla="*/ 52 h 108"/>
                      <a:gd name="T100" fmla="*/ 1 w 96"/>
                      <a:gd name="T101" fmla="*/ 59 h 10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96" h="108">
                        <a:moveTo>
                          <a:pt x="1" y="59"/>
                        </a:moveTo>
                        <a:cubicBezTo>
                          <a:pt x="1" y="59"/>
                          <a:pt x="1" y="59"/>
                          <a:pt x="1" y="59"/>
                        </a:cubicBezTo>
                        <a:cubicBezTo>
                          <a:pt x="0" y="60"/>
                          <a:pt x="0" y="60"/>
                          <a:pt x="0" y="60"/>
                        </a:cubicBezTo>
                        <a:cubicBezTo>
                          <a:pt x="0" y="60"/>
                          <a:pt x="0" y="60"/>
                          <a:pt x="0" y="60"/>
                        </a:cubicBezTo>
                        <a:cubicBezTo>
                          <a:pt x="0" y="60"/>
                          <a:pt x="0" y="60"/>
                          <a:pt x="0" y="60"/>
                        </a:cubicBezTo>
                        <a:cubicBezTo>
                          <a:pt x="0" y="60"/>
                          <a:pt x="0" y="60"/>
                          <a:pt x="0" y="60"/>
                        </a:cubicBezTo>
                        <a:cubicBezTo>
                          <a:pt x="0" y="61"/>
                          <a:pt x="1" y="62"/>
                          <a:pt x="2" y="63"/>
                        </a:cubicBezTo>
                        <a:cubicBezTo>
                          <a:pt x="2" y="64"/>
                          <a:pt x="3" y="65"/>
                          <a:pt x="3" y="66"/>
                        </a:cubicBezTo>
                        <a:cubicBezTo>
                          <a:pt x="4" y="65"/>
                          <a:pt x="4" y="65"/>
                          <a:pt x="4" y="65"/>
                        </a:cubicBezTo>
                        <a:cubicBezTo>
                          <a:pt x="3" y="66"/>
                          <a:pt x="3" y="66"/>
                          <a:pt x="3" y="66"/>
                        </a:cubicBezTo>
                        <a:cubicBezTo>
                          <a:pt x="3" y="67"/>
                          <a:pt x="3" y="67"/>
                          <a:pt x="3" y="67"/>
                        </a:cubicBezTo>
                        <a:cubicBezTo>
                          <a:pt x="3" y="69"/>
                          <a:pt x="2" y="70"/>
                          <a:pt x="2" y="70"/>
                        </a:cubicBezTo>
                        <a:cubicBezTo>
                          <a:pt x="1" y="70"/>
                          <a:pt x="1" y="71"/>
                          <a:pt x="1" y="71"/>
                        </a:cubicBezTo>
                        <a:cubicBezTo>
                          <a:pt x="1" y="71"/>
                          <a:pt x="1" y="71"/>
                          <a:pt x="1" y="71"/>
                        </a:cubicBezTo>
                        <a:cubicBezTo>
                          <a:pt x="2" y="71"/>
                          <a:pt x="2" y="72"/>
                          <a:pt x="2" y="72"/>
                        </a:cubicBezTo>
                        <a:cubicBezTo>
                          <a:pt x="2" y="72"/>
                          <a:pt x="2" y="72"/>
                          <a:pt x="2" y="72"/>
                        </a:cubicBezTo>
                        <a:cubicBezTo>
                          <a:pt x="2" y="73"/>
                          <a:pt x="3" y="73"/>
                          <a:pt x="3" y="74"/>
                        </a:cubicBezTo>
                        <a:cubicBezTo>
                          <a:pt x="3" y="74"/>
                          <a:pt x="3" y="74"/>
                          <a:pt x="3" y="74"/>
                        </a:cubicBezTo>
                        <a:cubicBezTo>
                          <a:pt x="3" y="75"/>
                          <a:pt x="4" y="75"/>
                          <a:pt x="4" y="76"/>
                        </a:cubicBezTo>
                        <a:cubicBezTo>
                          <a:pt x="4" y="76"/>
                          <a:pt x="4" y="76"/>
                          <a:pt x="4" y="76"/>
                        </a:cubicBezTo>
                        <a:cubicBezTo>
                          <a:pt x="4" y="77"/>
                          <a:pt x="4" y="78"/>
                          <a:pt x="4" y="79"/>
                        </a:cubicBezTo>
                        <a:cubicBezTo>
                          <a:pt x="4" y="79"/>
                          <a:pt x="4" y="79"/>
                          <a:pt x="4" y="79"/>
                        </a:cubicBezTo>
                        <a:cubicBezTo>
                          <a:pt x="5" y="79"/>
                          <a:pt x="5" y="79"/>
                          <a:pt x="5" y="79"/>
                        </a:cubicBezTo>
                        <a:cubicBezTo>
                          <a:pt x="5" y="80"/>
                          <a:pt x="6" y="80"/>
                          <a:pt x="6" y="80"/>
                        </a:cubicBezTo>
                        <a:cubicBezTo>
                          <a:pt x="6" y="80"/>
                          <a:pt x="7" y="80"/>
                          <a:pt x="7" y="81"/>
                        </a:cubicBezTo>
                        <a:cubicBezTo>
                          <a:pt x="8" y="82"/>
                          <a:pt x="9" y="83"/>
                          <a:pt x="12" y="83"/>
                        </a:cubicBezTo>
                        <a:cubicBezTo>
                          <a:pt x="15" y="83"/>
                          <a:pt x="16" y="84"/>
                          <a:pt x="17" y="85"/>
                        </a:cubicBezTo>
                        <a:cubicBezTo>
                          <a:pt x="18" y="85"/>
                          <a:pt x="18" y="85"/>
                          <a:pt x="18" y="85"/>
                        </a:cubicBezTo>
                        <a:cubicBezTo>
                          <a:pt x="18" y="85"/>
                          <a:pt x="19" y="85"/>
                          <a:pt x="19" y="85"/>
                        </a:cubicBezTo>
                        <a:cubicBezTo>
                          <a:pt x="20" y="85"/>
                          <a:pt x="23" y="86"/>
                          <a:pt x="24" y="88"/>
                        </a:cubicBezTo>
                        <a:cubicBezTo>
                          <a:pt x="24" y="89"/>
                          <a:pt x="24" y="91"/>
                          <a:pt x="22" y="93"/>
                        </a:cubicBezTo>
                        <a:cubicBezTo>
                          <a:pt x="19" y="95"/>
                          <a:pt x="19" y="97"/>
                          <a:pt x="18" y="100"/>
                        </a:cubicBezTo>
                        <a:cubicBezTo>
                          <a:pt x="18" y="101"/>
                          <a:pt x="18" y="101"/>
                          <a:pt x="18" y="101"/>
                        </a:cubicBezTo>
                        <a:cubicBezTo>
                          <a:pt x="18" y="102"/>
                          <a:pt x="18" y="103"/>
                          <a:pt x="18" y="104"/>
                        </a:cubicBezTo>
                        <a:cubicBezTo>
                          <a:pt x="18" y="104"/>
                          <a:pt x="18" y="105"/>
                          <a:pt x="18" y="105"/>
                        </a:cubicBezTo>
                        <a:cubicBezTo>
                          <a:pt x="18" y="105"/>
                          <a:pt x="18" y="105"/>
                          <a:pt x="18" y="105"/>
                        </a:cubicBezTo>
                        <a:cubicBezTo>
                          <a:pt x="18" y="105"/>
                          <a:pt x="18" y="105"/>
                          <a:pt x="18" y="105"/>
                        </a:cubicBezTo>
                        <a:cubicBezTo>
                          <a:pt x="18" y="105"/>
                          <a:pt x="19" y="106"/>
                          <a:pt x="20" y="106"/>
                        </a:cubicBezTo>
                        <a:cubicBezTo>
                          <a:pt x="23" y="106"/>
                          <a:pt x="24" y="105"/>
                          <a:pt x="24" y="105"/>
                        </a:cubicBezTo>
                        <a:cubicBezTo>
                          <a:pt x="27" y="104"/>
                          <a:pt x="29" y="103"/>
                          <a:pt x="33" y="105"/>
                        </a:cubicBezTo>
                        <a:cubicBezTo>
                          <a:pt x="34" y="105"/>
                          <a:pt x="35" y="105"/>
                          <a:pt x="35" y="106"/>
                        </a:cubicBezTo>
                        <a:cubicBezTo>
                          <a:pt x="36" y="106"/>
                          <a:pt x="36" y="106"/>
                          <a:pt x="36" y="106"/>
                        </a:cubicBezTo>
                        <a:cubicBezTo>
                          <a:pt x="37" y="106"/>
                          <a:pt x="38" y="107"/>
                          <a:pt x="38" y="107"/>
                        </a:cubicBezTo>
                        <a:cubicBezTo>
                          <a:pt x="38" y="107"/>
                          <a:pt x="38" y="107"/>
                          <a:pt x="38" y="107"/>
                        </a:cubicBezTo>
                        <a:cubicBezTo>
                          <a:pt x="39" y="107"/>
                          <a:pt x="39" y="107"/>
                          <a:pt x="39" y="106"/>
                        </a:cubicBezTo>
                        <a:cubicBezTo>
                          <a:pt x="39" y="106"/>
                          <a:pt x="40" y="106"/>
                          <a:pt x="40" y="106"/>
                        </a:cubicBezTo>
                        <a:cubicBezTo>
                          <a:pt x="40" y="106"/>
                          <a:pt x="40" y="106"/>
                          <a:pt x="40" y="106"/>
                        </a:cubicBezTo>
                        <a:cubicBezTo>
                          <a:pt x="40" y="106"/>
                          <a:pt x="40" y="106"/>
                          <a:pt x="40" y="106"/>
                        </a:cubicBezTo>
                        <a:cubicBezTo>
                          <a:pt x="40" y="106"/>
                          <a:pt x="40" y="106"/>
                          <a:pt x="40" y="106"/>
                        </a:cubicBezTo>
                        <a:cubicBezTo>
                          <a:pt x="42" y="106"/>
                          <a:pt x="43" y="107"/>
                          <a:pt x="44" y="108"/>
                        </a:cubicBezTo>
                        <a:cubicBezTo>
                          <a:pt x="45" y="108"/>
                          <a:pt x="45" y="108"/>
                          <a:pt x="45" y="108"/>
                        </a:cubicBezTo>
                        <a:cubicBezTo>
                          <a:pt x="46" y="107"/>
                          <a:pt x="48" y="106"/>
                          <a:pt x="50" y="106"/>
                        </a:cubicBezTo>
                        <a:cubicBezTo>
                          <a:pt x="52" y="106"/>
                          <a:pt x="53" y="106"/>
                          <a:pt x="54" y="107"/>
                        </a:cubicBezTo>
                        <a:cubicBezTo>
                          <a:pt x="56" y="108"/>
                          <a:pt x="57" y="108"/>
                          <a:pt x="58" y="107"/>
                        </a:cubicBezTo>
                        <a:cubicBezTo>
                          <a:pt x="61" y="105"/>
                          <a:pt x="67" y="104"/>
                          <a:pt x="69" y="104"/>
                        </a:cubicBezTo>
                        <a:cubicBezTo>
                          <a:pt x="71" y="104"/>
                          <a:pt x="72" y="104"/>
                          <a:pt x="72" y="104"/>
                        </a:cubicBezTo>
                        <a:cubicBezTo>
                          <a:pt x="73" y="105"/>
                          <a:pt x="74" y="105"/>
                          <a:pt x="74" y="105"/>
                        </a:cubicBezTo>
                        <a:cubicBezTo>
                          <a:pt x="74" y="105"/>
                          <a:pt x="74" y="104"/>
                          <a:pt x="74" y="103"/>
                        </a:cubicBezTo>
                        <a:cubicBezTo>
                          <a:pt x="72" y="98"/>
                          <a:pt x="76" y="96"/>
                          <a:pt x="78" y="96"/>
                        </a:cubicBezTo>
                        <a:cubicBezTo>
                          <a:pt x="78" y="95"/>
                          <a:pt x="78" y="95"/>
                          <a:pt x="79" y="95"/>
                        </a:cubicBezTo>
                        <a:cubicBezTo>
                          <a:pt x="79" y="95"/>
                          <a:pt x="79" y="94"/>
                          <a:pt x="79" y="94"/>
                        </a:cubicBezTo>
                        <a:cubicBezTo>
                          <a:pt x="79" y="94"/>
                          <a:pt x="79" y="94"/>
                          <a:pt x="80" y="94"/>
                        </a:cubicBezTo>
                        <a:cubicBezTo>
                          <a:pt x="80" y="93"/>
                          <a:pt x="82" y="92"/>
                          <a:pt x="83" y="92"/>
                        </a:cubicBezTo>
                        <a:cubicBezTo>
                          <a:pt x="83" y="91"/>
                          <a:pt x="84" y="91"/>
                          <a:pt x="84" y="91"/>
                        </a:cubicBezTo>
                        <a:cubicBezTo>
                          <a:pt x="84" y="91"/>
                          <a:pt x="84" y="91"/>
                          <a:pt x="84" y="91"/>
                        </a:cubicBezTo>
                        <a:cubicBezTo>
                          <a:pt x="84" y="91"/>
                          <a:pt x="83" y="90"/>
                          <a:pt x="82" y="90"/>
                        </a:cubicBezTo>
                        <a:cubicBezTo>
                          <a:pt x="82" y="90"/>
                          <a:pt x="82" y="90"/>
                          <a:pt x="82" y="90"/>
                        </a:cubicBezTo>
                        <a:cubicBezTo>
                          <a:pt x="81" y="89"/>
                          <a:pt x="81" y="89"/>
                          <a:pt x="80" y="88"/>
                        </a:cubicBezTo>
                        <a:cubicBezTo>
                          <a:pt x="80" y="88"/>
                          <a:pt x="80" y="88"/>
                          <a:pt x="80" y="88"/>
                        </a:cubicBezTo>
                        <a:cubicBezTo>
                          <a:pt x="79" y="87"/>
                          <a:pt x="78" y="87"/>
                          <a:pt x="78" y="87"/>
                        </a:cubicBezTo>
                        <a:cubicBezTo>
                          <a:pt x="78" y="86"/>
                          <a:pt x="78" y="86"/>
                          <a:pt x="77" y="86"/>
                        </a:cubicBezTo>
                        <a:cubicBezTo>
                          <a:pt x="77" y="86"/>
                          <a:pt x="76" y="86"/>
                          <a:pt x="76" y="85"/>
                        </a:cubicBezTo>
                        <a:cubicBezTo>
                          <a:pt x="75" y="85"/>
                          <a:pt x="74" y="84"/>
                          <a:pt x="74" y="84"/>
                        </a:cubicBezTo>
                        <a:cubicBezTo>
                          <a:pt x="72" y="82"/>
                          <a:pt x="71" y="79"/>
                          <a:pt x="70" y="77"/>
                        </a:cubicBezTo>
                        <a:cubicBezTo>
                          <a:pt x="70" y="75"/>
                          <a:pt x="70" y="74"/>
                          <a:pt x="69" y="74"/>
                        </a:cubicBezTo>
                        <a:cubicBezTo>
                          <a:pt x="69" y="73"/>
                          <a:pt x="69" y="73"/>
                          <a:pt x="69" y="72"/>
                        </a:cubicBezTo>
                        <a:cubicBezTo>
                          <a:pt x="68" y="71"/>
                          <a:pt x="66" y="69"/>
                          <a:pt x="67" y="67"/>
                        </a:cubicBezTo>
                        <a:cubicBezTo>
                          <a:pt x="67" y="66"/>
                          <a:pt x="68" y="65"/>
                          <a:pt x="70" y="65"/>
                        </a:cubicBezTo>
                        <a:cubicBezTo>
                          <a:pt x="73" y="64"/>
                          <a:pt x="79" y="63"/>
                          <a:pt x="81" y="61"/>
                        </a:cubicBezTo>
                        <a:cubicBezTo>
                          <a:pt x="81" y="60"/>
                          <a:pt x="82" y="60"/>
                          <a:pt x="82" y="60"/>
                        </a:cubicBezTo>
                        <a:cubicBezTo>
                          <a:pt x="84" y="59"/>
                          <a:pt x="86" y="58"/>
                          <a:pt x="87" y="58"/>
                        </a:cubicBezTo>
                        <a:cubicBezTo>
                          <a:pt x="88" y="57"/>
                          <a:pt x="89" y="57"/>
                          <a:pt x="90" y="57"/>
                        </a:cubicBezTo>
                        <a:cubicBezTo>
                          <a:pt x="90" y="57"/>
                          <a:pt x="90" y="57"/>
                          <a:pt x="90" y="56"/>
                        </a:cubicBezTo>
                        <a:cubicBezTo>
                          <a:pt x="90" y="56"/>
                          <a:pt x="91" y="55"/>
                          <a:pt x="93" y="55"/>
                        </a:cubicBezTo>
                        <a:cubicBezTo>
                          <a:pt x="94" y="55"/>
                          <a:pt x="94" y="56"/>
                          <a:pt x="95" y="56"/>
                        </a:cubicBezTo>
                        <a:cubicBezTo>
                          <a:pt x="95" y="56"/>
                          <a:pt x="96" y="56"/>
                          <a:pt x="96" y="56"/>
                        </a:cubicBezTo>
                        <a:cubicBezTo>
                          <a:pt x="96" y="56"/>
                          <a:pt x="96" y="56"/>
                          <a:pt x="96" y="56"/>
                        </a:cubicBezTo>
                        <a:cubicBezTo>
                          <a:pt x="96" y="56"/>
                          <a:pt x="96" y="56"/>
                          <a:pt x="96" y="56"/>
                        </a:cubicBezTo>
                        <a:cubicBezTo>
                          <a:pt x="96" y="55"/>
                          <a:pt x="96" y="55"/>
                          <a:pt x="96" y="55"/>
                        </a:cubicBezTo>
                        <a:cubicBezTo>
                          <a:pt x="96" y="55"/>
                          <a:pt x="96" y="55"/>
                          <a:pt x="96" y="55"/>
                        </a:cubicBezTo>
                        <a:cubicBezTo>
                          <a:pt x="96" y="55"/>
                          <a:pt x="96" y="54"/>
                          <a:pt x="96" y="54"/>
                        </a:cubicBezTo>
                        <a:cubicBezTo>
                          <a:pt x="96" y="54"/>
                          <a:pt x="96" y="54"/>
                          <a:pt x="96" y="54"/>
                        </a:cubicBezTo>
                        <a:cubicBezTo>
                          <a:pt x="96" y="54"/>
                          <a:pt x="96" y="53"/>
                          <a:pt x="96" y="53"/>
                        </a:cubicBezTo>
                        <a:cubicBezTo>
                          <a:pt x="96" y="53"/>
                          <a:pt x="96" y="53"/>
                          <a:pt x="96" y="53"/>
                        </a:cubicBezTo>
                        <a:cubicBezTo>
                          <a:pt x="94" y="51"/>
                          <a:pt x="93" y="47"/>
                          <a:pt x="93" y="43"/>
                        </a:cubicBezTo>
                        <a:cubicBezTo>
                          <a:pt x="93" y="40"/>
                          <a:pt x="92" y="40"/>
                          <a:pt x="92" y="39"/>
                        </a:cubicBezTo>
                        <a:cubicBezTo>
                          <a:pt x="92" y="39"/>
                          <a:pt x="91" y="38"/>
                          <a:pt x="91" y="36"/>
                        </a:cubicBezTo>
                        <a:cubicBezTo>
                          <a:pt x="91" y="35"/>
                          <a:pt x="91" y="33"/>
                          <a:pt x="90" y="33"/>
                        </a:cubicBezTo>
                        <a:cubicBezTo>
                          <a:pt x="89" y="32"/>
                          <a:pt x="88" y="31"/>
                          <a:pt x="87" y="30"/>
                        </a:cubicBezTo>
                        <a:cubicBezTo>
                          <a:pt x="87" y="28"/>
                          <a:pt x="88" y="27"/>
                          <a:pt x="88" y="25"/>
                        </a:cubicBezTo>
                        <a:cubicBezTo>
                          <a:pt x="90" y="23"/>
                          <a:pt x="89" y="17"/>
                          <a:pt x="89" y="15"/>
                        </a:cubicBezTo>
                        <a:cubicBezTo>
                          <a:pt x="88" y="15"/>
                          <a:pt x="88" y="15"/>
                          <a:pt x="88" y="14"/>
                        </a:cubicBezTo>
                        <a:cubicBezTo>
                          <a:pt x="88" y="14"/>
                          <a:pt x="88" y="14"/>
                          <a:pt x="88" y="14"/>
                        </a:cubicBezTo>
                        <a:cubicBezTo>
                          <a:pt x="88" y="14"/>
                          <a:pt x="88" y="13"/>
                          <a:pt x="87" y="12"/>
                        </a:cubicBezTo>
                        <a:cubicBezTo>
                          <a:pt x="87" y="11"/>
                          <a:pt x="87" y="10"/>
                          <a:pt x="83" y="10"/>
                        </a:cubicBezTo>
                        <a:cubicBezTo>
                          <a:pt x="81" y="10"/>
                          <a:pt x="80" y="10"/>
                          <a:pt x="80" y="9"/>
                        </a:cubicBezTo>
                        <a:cubicBezTo>
                          <a:pt x="79" y="7"/>
                          <a:pt x="80" y="6"/>
                          <a:pt x="81" y="4"/>
                        </a:cubicBezTo>
                        <a:cubicBezTo>
                          <a:pt x="79" y="6"/>
                          <a:pt x="76" y="7"/>
                          <a:pt x="73" y="6"/>
                        </a:cubicBezTo>
                        <a:cubicBezTo>
                          <a:pt x="71" y="6"/>
                          <a:pt x="68" y="9"/>
                          <a:pt x="65" y="11"/>
                        </a:cubicBezTo>
                        <a:cubicBezTo>
                          <a:pt x="64" y="12"/>
                          <a:pt x="63" y="13"/>
                          <a:pt x="62" y="13"/>
                        </a:cubicBezTo>
                        <a:cubicBezTo>
                          <a:pt x="59" y="16"/>
                          <a:pt x="55" y="15"/>
                          <a:pt x="53" y="12"/>
                        </a:cubicBezTo>
                        <a:cubicBezTo>
                          <a:pt x="52" y="10"/>
                          <a:pt x="52" y="8"/>
                          <a:pt x="53" y="7"/>
                        </a:cubicBezTo>
                        <a:cubicBezTo>
                          <a:pt x="53" y="7"/>
                          <a:pt x="52" y="7"/>
                          <a:pt x="52" y="7"/>
                        </a:cubicBezTo>
                        <a:cubicBezTo>
                          <a:pt x="48" y="9"/>
                          <a:pt x="44" y="8"/>
                          <a:pt x="42" y="5"/>
                        </a:cubicBezTo>
                        <a:cubicBezTo>
                          <a:pt x="41" y="4"/>
                          <a:pt x="41" y="3"/>
                          <a:pt x="41" y="1"/>
                        </a:cubicBezTo>
                        <a:cubicBezTo>
                          <a:pt x="41" y="1"/>
                          <a:pt x="41" y="1"/>
                          <a:pt x="41" y="1"/>
                        </a:cubicBezTo>
                        <a:cubicBezTo>
                          <a:pt x="41" y="1"/>
                          <a:pt x="41" y="1"/>
                          <a:pt x="41" y="1"/>
                        </a:cubicBezTo>
                        <a:cubicBezTo>
                          <a:pt x="40" y="1"/>
                          <a:pt x="40" y="1"/>
                          <a:pt x="39" y="1"/>
                        </a:cubicBezTo>
                        <a:cubicBezTo>
                          <a:pt x="39" y="1"/>
                          <a:pt x="39" y="1"/>
                          <a:pt x="39" y="1"/>
                        </a:cubicBezTo>
                        <a:cubicBezTo>
                          <a:pt x="39" y="1"/>
                          <a:pt x="39" y="1"/>
                          <a:pt x="39" y="1"/>
                        </a:cubicBezTo>
                        <a:cubicBezTo>
                          <a:pt x="38" y="1"/>
                          <a:pt x="38" y="1"/>
                          <a:pt x="37" y="1"/>
                        </a:cubicBezTo>
                        <a:cubicBezTo>
                          <a:pt x="37" y="1"/>
                          <a:pt x="37" y="1"/>
                          <a:pt x="36" y="1"/>
                        </a:cubicBezTo>
                        <a:cubicBezTo>
                          <a:pt x="36" y="0"/>
                          <a:pt x="36" y="0"/>
                          <a:pt x="36" y="0"/>
                        </a:cubicBezTo>
                        <a:cubicBezTo>
                          <a:pt x="35" y="0"/>
                          <a:pt x="35" y="0"/>
                          <a:pt x="34" y="0"/>
                        </a:cubicBezTo>
                        <a:cubicBezTo>
                          <a:pt x="34" y="0"/>
                          <a:pt x="34" y="0"/>
                          <a:pt x="34" y="0"/>
                        </a:cubicBezTo>
                        <a:cubicBezTo>
                          <a:pt x="33" y="0"/>
                          <a:pt x="32" y="0"/>
                          <a:pt x="31" y="0"/>
                        </a:cubicBezTo>
                        <a:cubicBezTo>
                          <a:pt x="32" y="1"/>
                          <a:pt x="32" y="3"/>
                          <a:pt x="32" y="4"/>
                        </a:cubicBezTo>
                        <a:cubicBezTo>
                          <a:pt x="31" y="5"/>
                          <a:pt x="31" y="7"/>
                          <a:pt x="33" y="10"/>
                        </a:cubicBezTo>
                        <a:cubicBezTo>
                          <a:pt x="34" y="10"/>
                          <a:pt x="34" y="11"/>
                          <a:pt x="35" y="12"/>
                        </a:cubicBezTo>
                        <a:cubicBezTo>
                          <a:pt x="35" y="13"/>
                          <a:pt x="35" y="15"/>
                          <a:pt x="35" y="16"/>
                        </a:cubicBezTo>
                        <a:cubicBezTo>
                          <a:pt x="34" y="17"/>
                          <a:pt x="32" y="18"/>
                          <a:pt x="31" y="18"/>
                        </a:cubicBezTo>
                        <a:cubicBezTo>
                          <a:pt x="31" y="18"/>
                          <a:pt x="30" y="18"/>
                          <a:pt x="30" y="18"/>
                        </a:cubicBezTo>
                        <a:cubicBezTo>
                          <a:pt x="30" y="19"/>
                          <a:pt x="29" y="21"/>
                          <a:pt x="26" y="21"/>
                        </a:cubicBezTo>
                        <a:cubicBezTo>
                          <a:pt x="24" y="21"/>
                          <a:pt x="21" y="19"/>
                          <a:pt x="19" y="18"/>
                        </a:cubicBezTo>
                        <a:cubicBezTo>
                          <a:pt x="19" y="18"/>
                          <a:pt x="18" y="18"/>
                          <a:pt x="17" y="18"/>
                        </a:cubicBezTo>
                        <a:cubicBezTo>
                          <a:pt x="15" y="18"/>
                          <a:pt x="14" y="18"/>
                          <a:pt x="13" y="18"/>
                        </a:cubicBezTo>
                        <a:cubicBezTo>
                          <a:pt x="13" y="19"/>
                          <a:pt x="13" y="19"/>
                          <a:pt x="13" y="20"/>
                        </a:cubicBezTo>
                        <a:cubicBezTo>
                          <a:pt x="13" y="20"/>
                          <a:pt x="13" y="21"/>
                          <a:pt x="13" y="21"/>
                        </a:cubicBezTo>
                        <a:cubicBezTo>
                          <a:pt x="13" y="22"/>
                          <a:pt x="13" y="22"/>
                          <a:pt x="13" y="23"/>
                        </a:cubicBezTo>
                        <a:cubicBezTo>
                          <a:pt x="13" y="23"/>
                          <a:pt x="14" y="24"/>
                          <a:pt x="14" y="24"/>
                        </a:cubicBezTo>
                        <a:cubicBezTo>
                          <a:pt x="14" y="24"/>
                          <a:pt x="14" y="25"/>
                          <a:pt x="14" y="25"/>
                        </a:cubicBezTo>
                        <a:cubicBezTo>
                          <a:pt x="14" y="26"/>
                          <a:pt x="14" y="26"/>
                          <a:pt x="13" y="26"/>
                        </a:cubicBezTo>
                        <a:cubicBezTo>
                          <a:pt x="13" y="27"/>
                          <a:pt x="13" y="27"/>
                          <a:pt x="13" y="27"/>
                        </a:cubicBezTo>
                        <a:cubicBezTo>
                          <a:pt x="13" y="28"/>
                          <a:pt x="13" y="28"/>
                          <a:pt x="13" y="29"/>
                        </a:cubicBezTo>
                        <a:cubicBezTo>
                          <a:pt x="11" y="31"/>
                          <a:pt x="9" y="32"/>
                          <a:pt x="8" y="33"/>
                        </a:cubicBezTo>
                        <a:cubicBezTo>
                          <a:pt x="10" y="35"/>
                          <a:pt x="12" y="38"/>
                          <a:pt x="11" y="40"/>
                        </a:cubicBezTo>
                        <a:cubicBezTo>
                          <a:pt x="10" y="41"/>
                          <a:pt x="9" y="41"/>
                          <a:pt x="9" y="42"/>
                        </a:cubicBezTo>
                        <a:cubicBezTo>
                          <a:pt x="9" y="42"/>
                          <a:pt x="9" y="42"/>
                          <a:pt x="9" y="43"/>
                        </a:cubicBezTo>
                        <a:cubicBezTo>
                          <a:pt x="9" y="46"/>
                          <a:pt x="6" y="47"/>
                          <a:pt x="2" y="48"/>
                        </a:cubicBezTo>
                        <a:cubicBezTo>
                          <a:pt x="2" y="49"/>
                          <a:pt x="2" y="50"/>
                          <a:pt x="2" y="52"/>
                        </a:cubicBezTo>
                        <a:cubicBezTo>
                          <a:pt x="1" y="52"/>
                          <a:pt x="1" y="53"/>
                          <a:pt x="1" y="53"/>
                        </a:cubicBezTo>
                        <a:cubicBezTo>
                          <a:pt x="1" y="55"/>
                          <a:pt x="1" y="56"/>
                          <a:pt x="1" y="58"/>
                        </a:cubicBezTo>
                        <a:cubicBezTo>
                          <a:pt x="1" y="58"/>
                          <a:pt x="1" y="58"/>
                          <a:pt x="1" y="5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65" name="Freeform 1211">
                    <a:extLst>
                      <a:ext uri="{FF2B5EF4-FFF2-40B4-BE49-F238E27FC236}">
                        <a16:creationId xmlns="" xmlns:a16="http://schemas.microsoft.com/office/drawing/2014/main" id="{420A9D24-22DA-4D77-B695-5DD29ED21C1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680853" y="3843852"/>
                    <a:ext cx="310446" cy="254385"/>
                  </a:xfrm>
                  <a:custGeom>
                    <a:gdLst>
                      <a:gd name="T0" fmla="*/ 98 w 143"/>
                      <a:gd name="T1" fmla="*/ 106 h 121"/>
                      <a:gd name="T2" fmla="*/ 130 w 143"/>
                      <a:gd name="T3" fmla="*/ 107 h 121"/>
                      <a:gd name="T4" fmla="*/ 138 w 143"/>
                      <a:gd name="T5" fmla="*/ 101 h 121"/>
                      <a:gd name="T6" fmla="*/ 130 w 143"/>
                      <a:gd name="T7" fmla="*/ 97 h 121"/>
                      <a:gd name="T8" fmla="*/ 130 w 143"/>
                      <a:gd name="T9" fmla="*/ 91 h 121"/>
                      <a:gd name="T10" fmla="*/ 129 w 143"/>
                      <a:gd name="T11" fmla="*/ 83 h 121"/>
                      <a:gd name="T12" fmla="*/ 132 w 143"/>
                      <a:gd name="T13" fmla="*/ 81 h 121"/>
                      <a:gd name="T14" fmla="*/ 130 w 143"/>
                      <a:gd name="T15" fmla="*/ 74 h 121"/>
                      <a:gd name="T16" fmla="*/ 127 w 143"/>
                      <a:gd name="T17" fmla="*/ 70 h 121"/>
                      <a:gd name="T18" fmla="*/ 121 w 143"/>
                      <a:gd name="T19" fmla="*/ 68 h 121"/>
                      <a:gd name="T20" fmla="*/ 122 w 143"/>
                      <a:gd name="T21" fmla="*/ 64 h 121"/>
                      <a:gd name="T22" fmla="*/ 130 w 143"/>
                      <a:gd name="T23" fmla="*/ 53 h 121"/>
                      <a:gd name="T24" fmla="*/ 131 w 143"/>
                      <a:gd name="T25" fmla="*/ 52 h 121"/>
                      <a:gd name="T26" fmla="*/ 132 w 143"/>
                      <a:gd name="T27" fmla="*/ 51 h 121"/>
                      <a:gd name="T28" fmla="*/ 134 w 143"/>
                      <a:gd name="T29" fmla="*/ 50 h 121"/>
                      <a:gd name="T30" fmla="*/ 136 w 143"/>
                      <a:gd name="T31" fmla="*/ 49 h 121"/>
                      <a:gd name="T32" fmla="*/ 136 w 143"/>
                      <a:gd name="T33" fmla="*/ 49 h 121"/>
                      <a:gd name="T34" fmla="*/ 137 w 143"/>
                      <a:gd name="T35" fmla="*/ 44 h 121"/>
                      <a:gd name="T36" fmla="*/ 142 w 143"/>
                      <a:gd name="T37" fmla="*/ 32 h 121"/>
                      <a:gd name="T38" fmla="*/ 141 w 143"/>
                      <a:gd name="T39" fmla="*/ 31 h 121"/>
                      <a:gd name="T40" fmla="*/ 138 w 143"/>
                      <a:gd name="T41" fmla="*/ 30 h 121"/>
                      <a:gd name="T42" fmla="*/ 127 w 143"/>
                      <a:gd name="T43" fmla="*/ 25 h 121"/>
                      <a:gd name="T44" fmla="*/ 119 w 143"/>
                      <a:gd name="T45" fmla="*/ 24 h 121"/>
                      <a:gd name="T46" fmla="*/ 116 w 143"/>
                      <a:gd name="T47" fmla="*/ 24 h 121"/>
                      <a:gd name="T48" fmla="*/ 111 w 143"/>
                      <a:gd name="T49" fmla="*/ 20 h 121"/>
                      <a:gd name="T50" fmla="*/ 106 w 143"/>
                      <a:gd name="T51" fmla="*/ 17 h 121"/>
                      <a:gd name="T52" fmla="*/ 106 w 143"/>
                      <a:gd name="T53" fmla="*/ 16 h 121"/>
                      <a:gd name="T54" fmla="*/ 102 w 143"/>
                      <a:gd name="T55" fmla="*/ 18 h 121"/>
                      <a:gd name="T56" fmla="*/ 91 w 143"/>
                      <a:gd name="T57" fmla="*/ 9 h 121"/>
                      <a:gd name="T58" fmla="*/ 86 w 143"/>
                      <a:gd name="T59" fmla="*/ 6 h 121"/>
                      <a:gd name="T60" fmla="*/ 79 w 143"/>
                      <a:gd name="T61" fmla="*/ 0 h 121"/>
                      <a:gd name="T62" fmla="*/ 74 w 143"/>
                      <a:gd name="T63" fmla="*/ 8 h 121"/>
                      <a:gd name="T64" fmla="*/ 56 w 143"/>
                      <a:gd name="T65" fmla="*/ 21 h 121"/>
                      <a:gd name="T66" fmla="*/ 37 w 143"/>
                      <a:gd name="T67" fmla="*/ 20 h 121"/>
                      <a:gd name="T68" fmla="*/ 33 w 143"/>
                      <a:gd name="T69" fmla="*/ 22 h 121"/>
                      <a:gd name="T70" fmla="*/ 29 w 143"/>
                      <a:gd name="T71" fmla="*/ 37 h 121"/>
                      <a:gd name="T72" fmla="*/ 18 w 143"/>
                      <a:gd name="T73" fmla="*/ 35 h 121"/>
                      <a:gd name="T74" fmla="*/ 6 w 143"/>
                      <a:gd name="T75" fmla="*/ 35 h 121"/>
                      <a:gd name="T76" fmla="*/ 2 w 143"/>
                      <a:gd name="T77" fmla="*/ 42 h 121"/>
                      <a:gd name="T78" fmla="*/ 16 w 143"/>
                      <a:gd name="T79" fmla="*/ 48 h 121"/>
                      <a:gd name="T80" fmla="*/ 28 w 143"/>
                      <a:gd name="T81" fmla="*/ 52 h 121"/>
                      <a:gd name="T82" fmla="*/ 42 w 143"/>
                      <a:gd name="T83" fmla="*/ 72 h 121"/>
                      <a:gd name="T84" fmla="*/ 41 w 143"/>
                      <a:gd name="T85" fmla="*/ 89 h 121"/>
                      <a:gd name="T86" fmla="*/ 39 w 143"/>
                      <a:gd name="T87" fmla="*/ 111 h 121"/>
                      <a:gd name="T88" fmla="*/ 51 w 143"/>
                      <a:gd name="T89" fmla="*/ 117 h 121"/>
                      <a:gd name="T90" fmla="*/ 60 w 143"/>
                      <a:gd name="T91" fmla="*/ 114 h 121"/>
                      <a:gd name="T92" fmla="*/ 78 w 143"/>
                      <a:gd name="T93" fmla="*/ 120 h 121"/>
                      <a:gd name="T94" fmla="*/ 87 w 143"/>
                      <a:gd name="T95" fmla="*/ 120 h 12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143" h="120">
                        <a:moveTo>
                          <a:pt x="87" y="120"/>
                        </a:moveTo>
                        <a:cubicBezTo>
                          <a:pt x="86" y="117"/>
                          <a:pt x="86" y="115"/>
                          <a:pt x="88" y="112"/>
                        </a:cubicBezTo>
                        <a:cubicBezTo>
                          <a:pt x="89" y="109"/>
                          <a:pt x="93" y="107"/>
                          <a:pt x="98" y="106"/>
                        </a:cubicBezTo>
                        <a:cubicBezTo>
                          <a:pt x="98" y="106"/>
                          <a:pt x="99" y="106"/>
                          <a:pt x="100" y="106"/>
                        </a:cubicBezTo>
                        <a:cubicBezTo>
                          <a:pt x="106" y="106"/>
                          <a:pt x="116" y="109"/>
                          <a:pt x="120" y="111"/>
                        </a:cubicBezTo>
                        <a:cubicBezTo>
                          <a:pt x="122" y="113"/>
                          <a:pt x="126" y="112"/>
                          <a:pt x="130" y="107"/>
                        </a:cubicBezTo>
                        <a:cubicBezTo>
                          <a:pt x="133" y="104"/>
                          <a:pt x="135" y="103"/>
                          <a:pt x="137" y="102"/>
                        </a:cubicBezTo>
                        <a:cubicBezTo>
                          <a:pt x="137" y="102"/>
                          <a:pt x="137" y="102"/>
                          <a:pt x="137" y="102"/>
                        </a:cubicBezTo>
                        <a:cubicBezTo>
                          <a:pt x="137" y="102"/>
                          <a:pt x="137" y="101"/>
                          <a:pt x="138" y="101"/>
                        </a:cubicBezTo>
                        <a:cubicBezTo>
                          <a:pt x="137" y="101"/>
                          <a:pt x="137" y="101"/>
                          <a:pt x="136" y="101"/>
                        </a:cubicBezTo>
                        <a:cubicBezTo>
                          <a:pt x="136" y="100"/>
                          <a:pt x="135" y="100"/>
                          <a:pt x="134" y="100"/>
                        </a:cubicBezTo>
                        <a:cubicBezTo>
                          <a:pt x="132" y="100"/>
                          <a:pt x="131" y="99"/>
                          <a:pt x="130" y="97"/>
                        </a:cubicBezTo>
                        <a:cubicBezTo>
                          <a:pt x="129" y="96"/>
                          <a:pt x="129" y="94"/>
                          <a:pt x="130" y="92"/>
                        </a:cubicBezTo>
                        <a:cubicBezTo>
                          <a:pt x="131" y="92"/>
                          <a:pt x="131" y="91"/>
                          <a:pt x="131" y="91"/>
                        </a:cubicBezTo>
                        <a:cubicBezTo>
                          <a:pt x="131" y="92"/>
                          <a:pt x="130" y="91"/>
                          <a:pt x="130" y="91"/>
                        </a:cubicBezTo>
                        <a:cubicBezTo>
                          <a:pt x="129" y="90"/>
                          <a:pt x="128" y="90"/>
                          <a:pt x="127" y="88"/>
                        </a:cubicBezTo>
                        <a:cubicBezTo>
                          <a:pt x="127" y="88"/>
                          <a:pt x="126" y="86"/>
                          <a:pt x="127" y="85"/>
                        </a:cubicBezTo>
                        <a:cubicBezTo>
                          <a:pt x="127" y="83"/>
                          <a:pt x="129" y="83"/>
                          <a:pt x="129" y="83"/>
                        </a:cubicBezTo>
                        <a:cubicBezTo>
                          <a:pt x="130" y="83"/>
                          <a:pt x="130" y="83"/>
                          <a:pt x="130" y="83"/>
                        </a:cubicBezTo>
                        <a:cubicBezTo>
                          <a:pt x="131" y="82"/>
                          <a:pt x="131" y="82"/>
                          <a:pt x="131" y="82"/>
                        </a:cubicBezTo>
                        <a:cubicBezTo>
                          <a:pt x="131" y="82"/>
                          <a:pt x="132" y="81"/>
                          <a:pt x="132" y="81"/>
                        </a:cubicBezTo>
                        <a:cubicBezTo>
                          <a:pt x="131" y="80"/>
                          <a:pt x="130" y="79"/>
                          <a:pt x="130" y="77"/>
                        </a:cubicBezTo>
                        <a:cubicBezTo>
                          <a:pt x="130" y="77"/>
                          <a:pt x="130" y="77"/>
                          <a:pt x="130" y="77"/>
                        </a:cubicBezTo>
                        <a:cubicBezTo>
                          <a:pt x="130" y="74"/>
                          <a:pt x="130" y="74"/>
                          <a:pt x="130" y="74"/>
                        </a:cubicBezTo>
                        <a:cubicBezTo>
                          <a:pt x="130" y="73"/>
                          <a:pt x="130" y="73"/>
                          <a:pt x="130" y="72"/>
                        </a:cubicBezTo>
                        <a:cubicBezTo>
                          <a:pt x="129" y="72"/>
                          <a:pt x="128" y="71"/>
                          <a:pt x="128" y="69"/>
                        </a:cubicBezTo>
                        <a:cubicBezTo>
                          <a:pt x="128" y="69"/>
                          <a:pt x="127" y="69"/>
                          <a:pt x="127" y="70"/>
                        </a:cubicBezTo>
                        <a:cubicBezTo>
                          <a:pt x="126" y="71"/>
                          <a:pt x="125" y="72"/>
                          <a:pt x="124" y="72"/>
                        </a:cubicBezTo>
                        <a:cubicBezTo>
                          <a:pt x="123" y="72"/>
                          <a:pt x="122" y="71"/>
                          <a:pt x="121" y="71"/>
                        </a:cubicBezTo>
                        <a:cubicBezTo>
                          <a:pt x="121" y="70"/>
                          <a:pt x="121" y="70"/>
                          <a:pt x="121" y="68"/>
                        </a:cubicBezTo>
                        <a:cubicBezTo>
                          <a:pt x="121" y="68"/>
                          <a:pt x="121" y="68"/>
                          <a:pt x="121" y="68"/>
                        </a:cubicBezTo>
                        <a:cubicBezTo>
                          <a:pt x="121" y="67"/>
                          <a:pt x="121" y="67"/>
                          <a:pt x="121" y="66"/>
                        </a:cubicBezTo>
                        <a:cubicBezTo>
                          <a:pt x="121" y="65"/>
                          <a:pt x="122" y="65"/>
                          <a:pt x="122" y="64"/>
                        </a:cubicBezTo>
                        <a:cubicBezTo>
                          <a:pt x="123" y="61"/>
                          <a:pt x="125" y="59"/>
                          <a:pt x="127" y="57"/>
                        </a:cubicBezTo>
                        <a:cubicBezTo>
                          <a:pt x="128" y="57"/>
                          <a:pt x="129" y="56"/>
                          <a:pt x="129" y="55"/>
                        </a:cubicBezTo>
                        <a:cubicBezTo>
                          <a:pt x="129" y="54"/>
                          <a:pt x="129" y="54"/>
                          <a:pt x="130" y="53"/>
                        </a:cubicBezTo>
                        <a:cubicBezTo>
                          <a:pt x="130" y="53"/>
                          <a:pt x="130" y="53"/>
                          <a:pt x="130" y="53"/>
                        </a:cubicBezTo>
                        <a:cubicBezTo>
                          <a:pt x="130" y="53"/>
                          <a:pt x="130" y="52"/>
                          <a:pt x="131" y="52"/>
                        </a:cubicBezTo>
                        <a:cubicBezTo>
                          <a:pt x="131" y="52"/>
                          <a:pt x="131" y="52"/>
                          <a:pt x="131" y="52"/>
                        </a:cubicBezTo>
                        <a:cubicBezTo>
                          <a:pt x="131" y="52"/>
                          <a:pt x="131" y="52"/>
                          <a:pt x="131" y="51"/>
                        </a:cubicBezTo>
                        <a:cubicBezTo>
                          <a:pt x="131" y="51"/>
                          <a:pt x="131" y="51"/>
                          <a:pt x="132" y="51"/>
                        </a:cubicBezTo>
                        <a:cubicBezTo>
                          <a:pt x="132" y="51"/>
                          <a:pt x="132" y="51"/>
                          <a:pt x="132" y="51"/>
                        </a:cubicBezTo>
                        <a:cubicBezTo>
                          <a:pt x="132" y="50"/>
                          <a:pt x="132" y="50"/>
                          <a:pt x="133" y="50"/>
                        </a:cubicBezTo>
                        <a:cubicBezTo>
                          <a:pt x="133" y="50"/>
                          <a:pt x="133" y="50"/>
                          <a:pt x="133" y="50"/>
                        </a:cubicBezTo>
                        <a:cubicBezTo>
                          <a:pt x="133" y="50"/>
                          <a:pt x="134" y="50"/>
                          <a:pt x="134" y="50"/>
                        </a:cubicBezTo>
                        <a:cubicBezTo>
                          <a:pt x="134" y="49"/>
                          <a:pt x="134" y="49"/>
                          <a:pt x="134" y="49"/>
                        </a:cubicBezTo>
                        <a:cubicBezTo>
                          <a:pt x="135" y="49"/>
                          <a:pt x="135" y="49"/>
                          <a:pt x="135" y="49"/>
                        </a:cubicBezTo>
                        <a:cubicBezTo>
                          <a:pt x="135" y="49"/>
                          <a:pt x="135" y="49"/>
                          <a:pt x="136" y="49"/>
                        </a:cubicBezTo>
                        <a:cubicBezTo>
                          <a:pt x="136" y="49"/>
                          <a:pt x="136" y="49"/>
                          <a:pt x="136" y="49"/>
                        </a:cubicBezTo>
                        <a:cubicBezTo>
                          <a:pt x="136" y="49"/>
                          <a:pt x="136" y="49"/>
                          <a:pt x="136" y="49"/>
                        </a:cubicBezTo>
                        <a:cubicBezTo>
                          <a:pt x="136" y="49"/>
                          <a:pt x="136" y="49"/>
                          <a:pt x="136" y="49"/>
                        </a:cubicBezTo>
                        <a:cubicBezTo>
                          <a:pt x="136" y="48"/>
                          <a:pt x="137" y="47"/>
                          <a:pt x="137" y="46"/>
                        </a:cubicBezTo>
                        <a:cubicBezTo>
                          <a:pt x="137" y="45"/>
                          <a:pt x="137" y="44"/>
                          <a:pt x="137" y="44"/>
                        </a:cubicBezTo>
                        <a:cubicBezTo>
                          <a:pt x="137" y="44"/>
                          <a:pt x="137" y="44"/>
                          <a:pt x="137" y="44"/>
                        </a:cubicBezTo>
                        <a:cubicBezTo>
                          <a:pt x="137" y="43"/>
                          <a:pt x="137" y="43"/>
                          <a:pt x="137" y="42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38" y="38"/>
                          <a:pt x="139" y="35"/>
                          <a:pt x="142" y="32"/>
                        </a:cubicBezTo>
                        <a:cubicBezTo>
                          <a:pt x="142" y="32"/>
                          <a:pt x="142" y="32"/>
                          <a:pt x="143" y="31"/>
                        </a:cubicBezTo>
                        <a:cubicBezTo>
                          <a:pt x="142" y="31"/>
                          <a:pt x="142" y="31"/>
                          <a:pt x="142" y="31"/>
                        </a:cubicBezTo>
                        <a:cubicBezTo>
                          <a:pt x="141" y="31"/>
                          <a:pt x="141" y="31"/>
                          <a:pt x="141" y="31"/>
                        </a:cubicBezTo>
                        <a:cubicBezTo>
                          <a:pt x="141" y="31"/>
                          <a:pt x="141" y="31"/>
                          <a:pt x="141" y="31"/>
                        </a:cubicBezTo>
                        <a:cubicBezTo>
                          <a:pt x="141" y="31"/>
                          <a:pt x="141" y="31"/>
                          <a:pt x="141" y="31"/>
                        </a:cubicBezTo>
                        <a:cubicBezTo>
                          <a:pt x="140" y="31"/>
                          <a:pt x="139" y="31"/>
                          <a:pt x="138" y="30"/>
                        </a:cubicBezTo>
                        <a:cubicBezTo>
                          <a:pt x="138" y="30"/>
                          <a:pt x="137" y="29"/>
                          <a:pt x="135" y="29"/>
                        </a:cubicBezTo>
                        <a:cubicBezTo>
                          <a:pt x="132" y="29"/>
                          <a:pt x="129" y="28"/>
                          <a:pt x="127" y="25"/>
                        </a:cubicBezTo>
                        <a:cubicBezTo>
                          <a:pt x="127" y="25"/>
                          <a:pt x="127" y="25"/>
                          <a:pt x="127" y="25"/>
                        </a:cubicBezTo>
                        <a:cubicBezTo>
                          <a:pt x="127" y="25"/>
                          <a:pt x="126" y="25"/>
                          <a:pt x="125" y="25"/>
                        </a:cubicBezTo>
                        <a:cubicBezTo>
                          <a:pt x="125" y="25"/>
                          <a:pt x="125" y="25"/>
                          <a:pt x="125" y="25"/>
                        </a:cubicBezTo>
                        <a:cubicBezTo>
                          <a:pt x="123" y="24"/>
                          <a:pt x="121" y="24"/>
                          <a:pt x="119" y="24"/>
                        </a:cubicBezTo>
                        <a:cubicBezTo>
                          <a:pt x="118" y="24"/>
                          <a:pt x="118" y="24"/>
                          <a:pt x="118" y="24"/>
                        </a:cubicBezTo>
                        <a:cubicBezTo>
                          <a:pt x="118" y="24"/>
                          <a:pt x="117" y="24"/>
                          <a:pt x="117" y="24"/>
                        </a:cubicBezTo>
                        <a:cubicBezTo>
                          <a:pt x="116" y="24"/>
                          <a:pt x="116" y="24"/>
                          <a:pt x="116" y="24"/>
                        </a:cubicBezTo>
                        <a:cubicBezTo>
                          <a:pt x="116" y="24"/>
                          <a:pt x="115" y="24"/>
                          <a:pt x="115" y="24"/>
                        </a:cubicBezTo>
                        <a:cubicBezTo>
                          <a:pt x="113" y="23"/>
                          <a:pt x="113" y="22"/>
                          <a:pt x="112" y="21"/>
                        </a:cubicBezTo>
                        <a:cubicBezTo>
                          <a:pt x="112" y="21"/>
                          <a:pt x="111" y="20"/>
                          <a:pt x="111" y="20"/>
                        </a:cubicBezTo>
                        <a:cubicBezTo>
                          <a:pt x="111" y="20"/>
                          <a:pt x="111" y="20"/>
                          <a:pt x="111" y="20"/>
                        </a:cubicBezTo>
                        <a:cubicBezTo>
                          <a:pt x="110" y="20"/>
                          <a:pt x="108" y="20"/>
                          <a:pt x="106" y="18"/>
                        </a:cubicBezTo>
                        <a:cubicBezTo>
                          <a:pt x="106" y="17"/>
                          <a:pt x="106" y="17"/>
                          <a:pt x="106" y="17"/>
                        </a:cubicBezTo>
                        <a:cubicBezTo>
                          <a:pt x="106" y="17"/>
                          <a:pt x="106" y="17"/>
                          <a:pt x="106" y="17"/>
                        </a:cubicBezTo>
                        <a:cubicBezTo>
                          <a:pt x="106" y="17"/>
                          <a:pt x="106" y="16"/>
                          <a:pt x="106" y="16"/>
                        </a:cubicBezTo>
                        <a:cubicBezTo>
                          <a:pt x="106" y="16"/>
                          <a:pt x="106" y="16"/>
                          <a:pt x="106" y="16"/>
                        </a:cubicBezTo>
                        <a:cubicBezTo>
                          <a:pt x="105" y="16"/>
                          <a:pt x="105" y="16"/>
                          <a:pt x="105" y="17"/>
                        </a:cubicBezTo>
                        <a:cubicBezTo>
                          <a:pt x="104" y="17"/>
                          <a:pt x="104" y="17"/>
                          <a:pt x="103" y="17"/>
                        </a:cubicBezTo>
                        <a:cubicBezTo>
                          <a:pt x="103" y="17"/>
                          <a:pt x="102" y="18"/>
                          <a:pt x="102" y="18"/>
                        </a:cubicBezTo>
                        <a:cubicBezTo>
                          <a:pt x="100" y="18"/>
                          <a:pt x="98" y="17"/>
                          <a:pt x="97" y="12"/>
                        </a:cubicBezTo>
                        <a:cubicBezTo>
                          <a:pt x="97" y="12"/>
                          <a:pt x="95" y="11"/>
                          <a:pt x="94" y="10"/>
                        </a:cubicBezTo>
                        <a:cubicBezTo>
                          <a:pt x="93" y="10"/>
                          <a:pt x="92" y="10"/>
                          <a:pt x="91" y="9"/>
                        </a:cubicBezTo>
                        <a:cubicBezTo>
                          <a:pt x="90" y="9"/>
                          <a:pt x="89" y="8"/>
                          <a:pt x="88" y="7"/>
                        </a:cubicBezTo>
                        <a:cubicBezTo>
                          <a:pt x="88" y="6"/>
                          <a:pt x="88" y="6"/>
                          <a:pt x="87" y="6"/>
                        </a:cubicBezTo>
                        <a:cubicBezTo>
                          <a:pt x="87" y="6"/>
                          <a:pt x="86" y="6"/>
                          <a:pt x="86" y="6"/>
                        </a:cubicBezTo>
                        <a:cubicBezTo>
                          <a:pt x="83" y="6"/>
                          <a:pt x="81" y="2"/>
                          <a:pt x="81" y="0"/>
                        </a:cubicBezTo>
                        <a:cubicBezTo>
                          <a:pt x="80" y="0"/>
                          <a:pt x="80" y="0"/>
                          <a:pt x="80" y="0"/>
                        </a:cubicBezTo>
                        <a:cubicBezTo>
                          <a:pt x="80" y="0"/>
                          <a:pt x="79" y="0"/>
                          <a:pt x="79" y="0"/>
                        </a:cubicBezTo>
                        <a:cubicBezTo>
                          <a:pt x="78" y="0"/>
                          <a:pt x="78" y="0"/>
                          <a:pt x="78" y="0"/>
                        </a:cubicBezTo>
                        <a:cubicBezTo>
                          <a:pt x="77" y="0"/>
                          <a:pt x="76" y="1"/>
                          <a:pt x="75" y="2"/>
                        </a:cubicBezTo>
                        <a:cubicBezTo>
                          <a:pt x="74" y="3"/>
                          <a:pt x="73" y="5"/>
                          <a:pt x="74" y="8"/>
                        </a:cubicBezTo>
                        <a:cubicBezTo>
                          <a:pt x="74" y="10"/>
                          <a:pt x="73" y="13"/>
                          <a:pt x="72" y="14"/>
                        </a:cubicBezTo>
                        <a:cubicBezTo>
                          <a:pt x="70" y="17"/>
                          <a:pt x="65" y="18"/>
                          <a:pt x="60" y="18"/>
                        </a:cubicBezTo>
                        <a:cubicBezTo>
                          <a:pt x="57" y="18"/>
                          <a:pt x="57" y="19"/>
                          <a:pt x="56" y="21"/>
                        </a:cubicBezTo>
                        <a:cubicBezTo>
                          <a:pt x="56" y="23"/>
                          <a:pt x="55" y="24"/>
                          <a:pt x="54" y="26"/>
                        </a:cubicBezTo>
                        <a:cubicBezTo>
                          <a:pt x="53" y="26"/>
                          <a:pt x="52" y="27"/>
                          <a:pt x="50" y="27"/>
                        </a:cubicBezTo>
                        <a:cubicBezTo>
                          <a:pt x="46" y="27"/>
                          <a:pt x="38" y="24"/>
                          <a:pt x="37" y="20"/>
                        </a:cubicBezTo>
                        <a:cubicBezTo>
                          <a:pt x="36" y="20"/>
                          <a:pt x="36" y="20"/>
                          <a:pt x="36" y="20"/>
                        </a:cubicBezTo>
                        <a:cubicBezTo>
                          <a:pt x="35" y="20"/>
                          <a:pt x="33" y="20"/>
                          <a:pt x="33" y="21"/>
                        </a:cubicBezTo>
                        <a:cubicBezTo>
                          <a:pt x="33" y="21"/>
                          <a:pt x="33" y="21"/>
                          <a:pt x="33" y="22"/>
                        </a:cubicBezTo>
                        <a:cubicBezTo>
                          <a:pt x="36" y="25"/>
                          <a:pt x="37" y="29"/>
                          <a:pt x="37" y="32"/>
                        </a:cubicBezTo>
                        <a:cubicBezTo>
                          <a:pt x="37" y="34"/>
                          <a:pt x="36" y="36"/>
                          <a:pt x="35" y="37"/>
                        </a:cubicBezTo>
                        <a:cubicBezTo>
                          <a:pt x="33" y="38"/>
                          <a:pt x="31" y="38"/>
                          <a:pt x="29" y="37"/>
                        </a:cubicBezTo>
                        <a:cubicBezTo>
                          <a:pt x="27" y="36"/>
                          <a:pt x="25" y="36"/>
                          <a:pt x="25" y="37"/>
                        </a:cubicBezTo>
                        <a:cubicBezTo>
                          <a:pt x="24" y="37"/>
                          <a:pt x="23" y="38"/>
                          <a:pt x="22" y="38"/>
                        </a:cubicBezTo>
                        <a:cubicBezTo>
                          <a:pt x="20" y="38"/>
                          <a:pt x="19" y="36"/>
                          <a:pt x="18" y="35"/>
                        </a:cubicBezTo>
                        <a:cubicBezTo>
                          <a:pt x="18" y="35"/>
                          <a:pt x="17" y="34"/>
                          <a:pt x="16" y="33"/>
                        </a:cubicBezTo>
                        <a:cubicBezTo>
                          <a:pt x="15" y="33"/>
                          <a:pt x="14" y="33"/>
                          <a:pt x="13" y="34"/>
                        </a:cubicBezTo>
                        <a:cubicBezTo>
                          <a:pt x="11" y="34"/>
                          <a:pt x="9" y="35"/>
                          <a:pt x="6" y="35"/>
                        </a:cubicBezTo>
                        <a:cubicBezTo>
                          <a:pt x="3" y="34"/>
                          <a:pt x="0" y="36"/>
                          <a:pt x="0" y="36"/>
                        </a:cubicBezTo>
                        <a:cubicBezTo>
                          <a:pt x="0" y="36"/>
                          <a:pt x="0" y="37"/>
                          <a:pt x="0" y="37"/>
                        </a:cubicBezTo>
                        <a:cubicBezTo>
                          <a:pt x="2" y="39"/>
                          <a:pt x="2" y="41"/>
                          <a:pt x="2" y="42"/>
                        </a:cubicBezTo>
                        <a:cubicBezTo>
                          <a:pt x="1" y="43"/>
                          <a:pt x="1" y="44"/>
                          <a:pt x="2" y="44"/>
                        </a:cubicBezTo>
                        <a:cubicBezTo>
                          <a:pt x="2" y="44"/>
                          <a:pt x="5" y="45"/>
                          <a:pt x="6" y="45"/>
                        </a:cubicBezTo>
                        <a:cubicBezTo>
                          <a:pt x="9" y="46"/>
                          <a:pt x="13" y="46"/>
                          <a:pt x="16" y="48"/>
                        </a:cubicBezTo>
                        <a:cubicBezTo>
                          <a:pt x="19" y="50"/>
                          <a:pt x="20" y="50"/>
                          <a:pt x="21" y="50"/>
                        </a:cubicBezTo>
                        <a:cubicBezTo>
                          <a:pt x="23" y="50"/>
                          <a:pt x="24" y="50"/>
                          <a:pt x="26" y="51"/>
                        </a:cubicBezTo>
                        <a:cubicBezTo>
                          <a:pt x="27" y="52"/>
                          <a:pt x="27" y="52"/>
                          <a:pt x="28" y="52"/>
                        </a:cubicBezTo>
                        <a:cubicBezTo>
                          <a:pt x="30" y="53"/>
                          <a:pt x="30" y="54"/>
                          <a:pt x="31" y="58"/>
                        </a:cubicBezTo>
                        <a:cubicBezTo>
                          <a:pt x="31" y="61"/>
                          <a:pt x="34" y="64"/>
                          <a:pt x="38" y="65"/>
                        </a:cubicBezTo>
                        <a:cubicBezTo>
                          <a:pt x="43" y="67"/>
                          <a:pt x="42" y="70"/>
                          <a:pt x="42" y="72"/>
                        </a:cubicBezTo>
                        <a:cubicBezTo>
                          <a:pt x="42" y="73"/>
                          <a:pt x="42" y="74"/>
                          <a:pt x="42" y="75"/>
                        </a:cubicBezTo>
                        <a:cubicBezTo>
                          <a:pt x="43" y="78"/>
                          <a:pt x="43" y="81"/>
                          <a:pt x="42" y="84"/>
                        </a:cubicBezTo>
                        <a:cubicBezTo>
                          <a:pt x="41" y="86"/>
                          <a:pt x="40" y="88"/>
                          <a:pt x="41" y="89"/>
                        </a:cubicBezTo>
                        <a:cubicBezTo>
                          <a:pt x="41" y="93"/>
                          <a:pt x="39" y="104"/>
                          <a:pt x="36" y="110"/>
                        </a:cubicBezTo>
                        <a:cubicBezTo>
                          <a:pt x="37" y="110"/>
                          <a:pt x="38" y="110"/>
                          <a:pt x="38" y="110"/>
                        </a:cubicBezTo>
                        <a:cubicBezTo>
                          <a:pt x="38" y="110"/>
                          <a:pt x="38" y="111"/>
                          <a:pt x="39" y="111"/>
                        </a:cubicBezTo>
                        <a:cubicBezTo>
                          <a:pt x="39" y="111"/>
                          <a:pt x="40" y="111"/>
                          <a:pt x="40" y="112"/>
                        </a:cubicBezTo>
                        <a:cubicBezTo>
                          <a:pt x="41" y="112"/>
                          <a:pt x="43" y="113"/>
                          <a:pt x="45" y="114"/>
                        </a:cubicBezTo>
                        <a:cubicBezTo>
                          <a:pt x="47" y="115"/>
                          <a:pt x="49" y="116"/>
                          <a:pt x="51" y="117"/>
                        </a:cubicBezTo>
                        <a:cubicBezTo>
                          <a:pt x="52" y="117"/>
                          <a:pt x="54" y="118"/>
                          <a:pt x="55" y="118"/>
                        </a:cubicBezTo>
                        <a:cubicBezTo>
                          <a:pt x="56" y="118"/>
                          <a:pt x="57" y="117"/>
                          <a:pt x="57" y="117"/>
                        </a:cubicBezTo>
                        <a:cubicBezTo>
                          <a:pt x="57" y="116"/>
                          <a:pt x="58" y="114"/>
                          <a:pt x="60" y="114"/>
                        </a:cubicBezTo>
                        <a:cubicBezTo>
                          <a:pt x="63" y="114"/>
                          <a:pt x="65" y="117"/>
                          <a:pt x="66" y="117"/>
                        </a:cubicBezTo>
                        <a:cubicBezTo>
                          <a:pt x="67" y="118"/>
                          <a:pt x="71" y="119"/>
                          <a:pt x="74" y="120"/>
                        </a:cubicBezTo>
                        <a:cubicBezTo>
                          <a:pt x="76" y="120"/>
                          <a:pt x="77" y="120"/>
                          <a:pt x="78" y="120"/>
                        </a:cubicBezTo>
                        <a:cubicBezTo>
                          <a:pt x="79" y="121"/>
                          <a:pt x="81" y="121"/>
                          <a:pt x="83" y="121"/>
                        </a:cubicBezTo>
                        <a:cubicBezTo>
                          <a:pt x="84" y="121"/>
                          <a:pt x="84" y="121"/>
                          <a:pt x="85" y="121"/>
                        </a:cubicBezTo>
                        <a:cubicBezTo>
                          <a:pt x="86" y="120"/>
                          <a:pt x="86" y="120"/>
                          <a:pt x="87" y="120"/>
                        </a:cubicBezTo>
                        <a:cubicBezTo>
                          <a:pt x="87" y="120"/>
                          <a:pt x="87" y="120"/>
                          <a:pt x="87" y="12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66" name="Freeform 1224">
                    <a:extLst>
                      <a:ext uri="{FF2B5EF4-FFF2-40B4-BE49-F238E27FC236}">
                        <a16:creationId xmlns="" xmlns:a16="http://schemas.microsoft.com/office/drawing/2014/main" id="{33B45CF5-4CC0-492A-B84A-90EE019F4D7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966372" y="3966659"/>
                    <a:ext cx="269657" cy="252192"/>
                  </a:xfrm>
                  <a:custGeom>
                    <a:gdLst>
                      <a:gd name="T0" fmla="*/ 64 w 124"/>
                      <a:gd name="T1" fmla="*/ 6 h 120"/>
                      <a:gd name="T2" fmla="*/ 62 w 124"/>
                      <a:gd name="T3" fmla="*/ 5 h 120"/>
                      <a:gd name="T4" fmla="*/ 61 w 124"/>
                      <a:gd name="T5" fmla="*/ 5 h 120"/>
                      <a:gd name="T6" fmla="*/ 61 w 124"/>
                      <a:gd name="T7" fmla="*/ 5 h 120"/>
                      <a:gd name="T8" fmla="*/ 61 w 124"/>
                      <a:gd name="T9" fmla="*/ 5 h 120"/>
                      <a:gd name="T10" fmla="*/ 59 w 124"/>
                      <a:gd name="T11" fmla="*/ 1 h 120"/>
                      <a:gd name="T12" fmla="*/ 56 w 124"/>
                      <a:gd name="T13" fmla="*/ 0 h 120"/>
                      <a:gd name="T14" fmla="*/ 50 w 124"/>
                      <a:gd name="T15" fmla="*/ 2 h 120"/>
                      <a:gd name="T16" fmla="*/ 43 w 124"/>
                      <a:gd name="T17" fmla="*/ 3 h 120"/>
                      <a:gd name="T18" fmla="*/ 42 w 124"/>
                      <a:gd name="T19" fmla="*/ 4 h 120"/>
                      <a:gd name="T20" fmla="*/ 37 w 124"/>
                      <a:gd name="T21" fmla="*/ 7 h 120"/>
                      <a:gd name="T22" fmla="*/ 33 w 124"/>
                      <a:gd name="T23" fmla="*/ 11 h 120"/>
                      <a:gd name="T24" fmla="*/ 28 w 124"/>
                      <a:gd name="T25" fmla="*/ 11 h 120"/>
                      <a:gd name="T26" fmla="*/ 27 w 124"/>
                      <a:gd name="T27" fmla="*/ 14 h 120"/>
                      <a:gd name="T28" fmla="*/ 24 w 124"/>
                      <a:gd name="T29" fmla="*/ 17 h 120"/>
                      <a:gd name="T30" fmla="*/ 24 w 124"/>
                      <a:gd name="T31" fmla="*/ 17 h 120"/>
                      <a:gd name="T32" fmla="*/ 17 w 124"/>
                      <a:gd name="T33" fmla="*/ 11 h 120"/>
                      <a:gd name="T34" fmla="*/ 17 w 124"/>
                      <a:gd name="T35" fmla="*/ 10 h 120"/>
                      <a:gd name="T36" fmla="*/ 10 w 124"/>
                      <a:gd name="T37" fmla="*/ 17 h 120"/>
                      <a:gd name="T38" fmla="*/ 8 w 124"/>
                      <a:gd name="T39" fmla="*/ 17 h 120"/>
                      <a:gd name="T40" fmla="*/ 6 w 124"/>
                      <a:gd name="T41" fmla="*/ 17 h 120"/>
                      <a:gd name="T42" fmla="*/ 3 w 124"/>
                      <a:gd name="T43" fmla="*/ 17 h 120"/>
                      <a:gd name="T44" fmla="*/ 3 w 124"/>
                      <a:gd name="T45" fmla="*/ 18 h 120"/>
                      <a:gd name="T46" fmla="*/ 3 w 124"/>
                      <a:gd name="T47" fmla="*/ 19 h 120"/>
                      <a:gd name="T48" fmla="*/ 1 w 124"/>
                      <a:gd name="T49" fmla="*/ 27 h 120"/>
                      <a:gd name="T50" fmla="*/ 1 w 124"/>
                      <a:gd name="T51" fmla="*/ 29 h 120"/>
                      <a:gd name="T52" fmla="*/ 2 w 124"/>
                      <a:gd name="T53" fmla="*/ 36 h 120"/>
                      <a:gd name="T54" fmla="*/ 4 w 124"/>
                      <a:gd name="T55" fmla="*/ 37 h 120"/>
                      <a:gd name="T56" fmla="*/ 11 w 124"/>
                      <a:gd name="T57" fmla="*/ 39 h 120"/>
                      <a:gd name="T58" fmla="*/ 11 w 124"/>
                      <a:gd name="T59" fmla="*/ 42 h 120"/>
                      <a:gd name="T60" fmla="*/ 14 w 124"/>
                      <a:gd name="T61" fmla="*/ 40 h 120"/>
                      <a:gd name="T62" fmla="*/ 23 w 124"/>
                      <a:gd name="T63" fmla="*/ 34 h 120"/>
                      <a:gd name="T64" fmla="*/ 40 w 124"/>
                      <a:gd name="T65" fmla="*/ 44 h 120"/>
                      <a:gd name="T66" fmla="*/ 52 w 124"/>
                      <a:gd name="T67" fmla="*/ 62 h 120"/>
                      <a:gd name="T68" fmla="*/ 67 w 124"/>
                      <a:gd name="T69" fmla="*/ 75 h 120"/>
                      <a:gd name="T70" fmla="*/ 79 w 124"/>
                      <a:gd name="T71" fmla="*/ 80 h 120"/>
                      <a:gd name="T72" fmla="*/ 92 w 124"/>
                      <a:gd name="T73" fmla="*/ 90 h 120"/>
                      <a:gd name="T74" fmla="*/ 99 w 124"/>
                      <a:gd name="T75" fmla="*/ 98 h 120"/>
                      <a:gd name="T76" fmla="*/ 101 w 124"/>
                      <a:gd name="T77" fmla="*/ 115 h 120"/>
                      <a:gd name="T78" fmla="*/ 103 w 124"/>
                      <a:gd name="T79" fmla="*/ 113 h 120"/>
                      <a:gd name="T80" fmla="*/ 110 w 124"/>
                      <a:gd name="T81" fmla="*/ 105 h 120"/>
                      <a:gd name="T82" fmla="*/ 109 w 124"/>
                      <a:gd name="T83" fmla="*/ 104 h 120"/>
                      <a:gd name="T84" fmla="*/ 106 w 124"/>
                      <a:gd name="T85" fmla="*/ 93 h 120"/>
                      <a:gd name="T86" fmla="*/ 121 w 124"/>
                      <a:gd name="T87" fmla="*/ 93 h 120"/>
                      <a:gd name="T88" fmla="*/ 124 w 124"/>
                      <a:gd name="T89" fmla="*/ 93 h 120"/>
                      <a:gd name="T90" fmla="*/ 103 w 124"/>
                      <a:gd name="T91" fmla="*/ 79 h 120"/>
                      <a:gd name="T92" fmla="*/ 96 w 124"/>
                      <a:gd name="T93" fmla="*/ 73 h 120"/>
                      <a:gd name="T94" fmla="*/ 76 w 124"/>
                      <a:gd name="T95" fmla="*/ 53 h 120"/>
                      <a:gd name="T96" fmla="*/ 60 w 124"/>
                      <a:gd name="T97" fmla="*/ 38 h 120"/>
                      <a:gd name="T98" fmla="*/ 60 w 124"/>
                      <a:gd name="T99" fmla="*/ 26 h 120"/>
                      <a:gd name="T100" fmla="*/ 65 w 124"/>
                      <a:gd name="T101" fmla="*/ 18 h 120"/>
                      <a:gd name="T102" fmla="*/ 65 w 124"/>
                      <a:gd name="T103" fmla="*/ 15 h 120"/>
                      <a:gd name="T104" fmla="*/ 65 w 124"/>
                      <a:gd name="T105" fmla="*/ 10 h 120"/>
                      <a:gd name="T106" fmla="*/ 65 w 124"/>
                      <a:gd name="T107" fmla="*/ 7 h 120"/>
                      <a:gd name="T108" fmla="*/ 65 w 124"/>
                      <a:gd name="T109" fmla="*/ 6 h 12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</a:cxnLst>
                    <a:rect l="0" t="0" r="r" b="b"/>
                    <a:pathLst>
                      <a:path w="124" h="120">
                        <a:moveTo>
                          <a:pt x="65" y="6"/>
                        </a:moveTo>
                        <a:cubicBezTo>
                          <a:pt x="65" y="6"/>
                          <a:pt x="64" y="6"/>
                          <a:pt x="64" y="6"/>
                        </a:cubicBezTo>
                        <a:cubicBezTo>
                          <a:pt x="64" y="6"/>
                          <a:pt x="64" y="5"/>
                          <a:pt x="63" y="5"/>
                        </a:cubicBezTo>
                        <a:cubicBezTo>
                          <a:pt x="63" y="5"/>
                          <a:pt x="63" y="5"/>
                          <a:pt x="62" y="5"/>
                        </a:cubicBezTo>
                        <a:cubicBezTo>
                          <a:pt x="62" y="5"/>
                          <a:pt x="62" y="5"/>
                          <a:pt x="62" y="5"/>
                        </a:cubicBezTo>
                        <a:cubicBezTo>
                          <a:pt x="62" y="5"/>
                          <a:pt x="62" y="5"/>
                          <a:pt x="61" y="5"/>
                        </a:cubicBezTo>
                        <a:cubicBezTo>
                          <a:pt x="61" y="5"/>
                          <a:pt x="61" y="5"/>
                          <a:pt x="61" y="5"/>
                        </a:cubicBezTo>
                        <a:cubicBezTo>
                          <a:pt x="61" y="5"/>
                          <a:pt x="61" y="5"/>
                          <a:pt x="61" y="5"/>
                        </a:cubicBezTo>
                        <a:cubicBezTo>
                          <a:pt x="61" y="5"/>
                          <a:pt x="61" y="5"/>
                          <a:pt x="61" y="5"/>
                        </a:cubicBezTo>
                        <a:cubicBezTo>
                          <a:pt x="61" y="5"/>
                          <a:pt x="61" y="5"/>
                          <a:pt x="61" y="5"/>
                        </a:cubicBezTo>
                        <a:cubicBezTo>
                          <a:pt x="61" y="5"/>
                          <a:pt x="61" y="5"/>
                          <a:pt x="61" y="5"/>
                        </a:cubicBezTo>
                        <a:cubicBezTo>
                          <a:pt x="60" y="4"/>
                          <a:pt x="59" y="2"/>
                          <a:pt x="59" y="1"/>
                        </a:cubicBezTo>
                        <a:cubicBezTo>
                          <a:pt x="59" y="0"/>
                          <a:pt x="59" y="0"/>
                          <a:pt x="58" y="0"/>
                        </a:cubicBezTo>
                        <a:cubicBezTo>
                          <a:pt x="58" y="0"/>
                          <a:pt x="57" y="0"/>
                          <a:pt x="56" y="0"/>
                        </a:cubicBezTo>
                        <a:cubicBezTo>
                          <a:pt x="54" y="0"/>
                          <a:pt x="52" y="1"/>
                          <a:pt x="52" y="1"/>
                        </a:cubicBezTo>
                        <a:cubicBezTo>
                          <a:pt x="51" y="1"/>
                          <a:pt x="51" y="2"/>
                          <a:pt x="50" y="2"/>
                        </a:cubicBezTo>
                        <a:cubicBezTo>
                          <a:pt x="48" y="3"/>
                          <a:pt x="47" y="4"/>
                          <a:pt x="45" y="4"/>
                        </a:cubicBezTo>
                        <a:cubicBezTo>
                          <a:pt x="44" y="4"/>
                          <a:pt x="43" y="4"/>
                          <a:pt x="43" y="3"/>
                        </a:cubicBezTo>
                        <a:cubicBezTo>
                          <a:pt x="43" y="3"/>
                          <a:pt x="43" y="3"/>
                          <a:pt x="43" y="3"/>
                        </a:cubicBezTo>
                        <a:cubicBezTo>
                          <a:pt x="42" y="4"/>
                          <a:pt x="42" y="4"/>
                          <a:pt x="42" y="4"/>
                        </a:cubicBezTo>
                        <a:cubicBezTo>
                          <a:pt x="42" y="6"/>
                          <a:pt x="40" y="8"/>
                          <a:pt x="38" y="8"/>
                        </a:cubicBezTo>
                        <a:cubicBezTo>
                          <a:pt x="38" y="8"/>
                          <a:pt x="38" y="8"/>
                          <a:pt x="37" y="7"/>
                        </a:cubicBezTo>
                        <a:cubicBezTo>
                          <a:pt x="37" y="7"/>
                          <a:pt x="37" y="7"/>
                          <a:pt x="37" y="7"/>
                        </a:cubicBezTo>
                        <a:cubicBezTo>
                          <a:pt x="37" y="9"/>
                          <a:pt x="35" y="11"/>
                          <a:pt x="33" y="11"/>
                        </a:cubicBezTo>
                        <a:cubicBezTo>
                          <a:pt x="31" y="11"/>
                          <a:pt x="30" y="10"/>
                          <a:pt x="29" y="10"/>
                        </a:cubicBezTo>
                        <a:cubicBezTo>
                          <a:pt x="29" y="10"/>
                          <a:pt x="28" y="10"/>
                          <a:pt x="28" y="11"/>
                        </a:cubicBezTo>
                        <a:cubicBezTo>
                          <a:pt x="28" y="12"/>
                          <a:pt x="28" y="13"/>
                          <a:pt x="28" y="13"/>
                        </a:cubicBezTo>
                        <a:cubicBezTo>
                          <a:pt x="27" y="14"/>
                          <a:pt x="27" y="14"/>
                          <a:pt x="27" y="14"/>
                        </a:cubicBezTo>
                        <a:cubicBezTo>
                          <a:pt x="27" y="17"/>
                          <a:pt x="25" y="17"/>
                          <a:pt x="24" y="17"/>
                        </a:cubicBezTo>
                        <a:cubicBezTo>
                          <a:pt x="24" y="17"/>
                          <a:pt x="24" y="17"/>
                          <a:pt x="24" y="17"/>
                        </a:cubicBezTo>
                        <a:cubicBezTo>
                          <a:pt x="24" y="17"/>
                          <a:pt x="24" y="17"/>
                          <a:pt x="24" y="17"/>
                        </a:cubicBezTo>
                        <a:cubicBezTo>
                          <a:pt x="24" y="17"/>
                          <a:pt x="24" y="17"/>
                          <a:pt x="24" y="17"/>
                        </a:cubicBezTo>
                        <a:cubicBezTo>
                          <a:pt x="23" y="17"/>
                          <a:pt x="22" y="17"/>
                          <a:pt x="21" y="16"/>
                        </a:cubicBezTo>
                        <a:cubicBezTo>
                          <a:pt x="20" y="15"/>
                          <a:pt x="19" y="13"/>
                          <a:pt x="17" y="11"/>
                        </a:cubicBezTo>
                        <a:cubicBezTo>
                          <a:pt x="17" y="11"/>
                          <a:pt x="17" y="10"/>
                          <a:pt x="17" y="10"/>
                        </a:cubicBezTo>
                        <a:cubicBezTo>
                          <a:pt x="17" y="10"/>
                          <a:pt x="17" y="10"/>
                          <a:pt x="17" y="10"/>
                        </a:cubicBezTo>
                        <a:cubicBezTo>
                          <a:pt x="15" y="13"/>
                          <a:pt x="14" y="17"/>
                          <a:pt x="11" y="17"/>
                        </a:cubicBezTo>
                        <a:cubicBezTo>
                          <a:pt x="11" y="17"/>
                          <a:pt x="10" y="17"/>
                          <a:pt x="10" y="17"/>
                        </a:cubicBezTo>
                        <a:cubicBezTo>
                          <a:pt x="10" y="17"/>
                          <a:pt x="10" y="17"/>
                          <a:pt x="10" y="17"/>
                        </a:cubicBezTo>
                        <a:cubicBezTo>
                          <a:pt x="9" y="17"/>
                          <a:pt x="9" y="17"/>
                          <a:pt x="8" y="17"/>
                        </a:cubicBezTo>
                        <a:cubicBezTo>
                          <a:pt x="8" y="17"/>
                          <a:pt x="8" y="17"/>
                          <a:pt x="8" y="17"/>
                        </a:cubicBezTo>
                        <a:cubicBezTo>
                          <a:pt x="7" y="17"/>
                          <a:pt x="7" y="17"/>
                          <a:pt x="6" y="17"/>
                        </a:cubicBezTo>
                        <a:cubicBezTo>
                          <a:pt x="6" y="17"/>
                          <a:pt x="5" y="17"/>
                          <a:pt x="5" y="17"/>
                        </a:cubicBezTo>
                        <a:cubicBezTo>
                          <a:pt x="5" y="17"/>
                          <a:pt x="4" y="17"/>
                          <a:pt x="3" y="17"/>
                        </a:cubicBezTo>
                        <a:cubicBezTo>
                          <a:pt x="3" y="17"/>
                          <a:pt x="3" y="17"/>
                          <a:pt x="3" y="17"/>
                        </a:cubicBezTo>
                        <a:cubicBezTo>
                          <a:pt x="3" y="18"/>
                          <a:pt x="3" y="18"/>
                          <a:pt x="3" y="18"/>
                        </a:cubicBezTo>
                        <a:cubicBezTo>
                          <a:pt x="3" y="18"/>
                          <a:pt x="3" y="19"/>
                          <a:pt x="3" y="19"/>
                        </a:cubicBezTo>
                        <a:cubicBezTo>
                          <a:pt x="3" y="19"/>
                          <a:pt x="3" y="19"/>
                          <a:pt x="3" y="19"/>
                        </a:cubicBezTo>
                        <a:cubicBezTo>
                          <a:pt x="4" y="20"/>
                          <a:pt x="5" y="21"/>
                          <a:pt x="5" y="22"/>
                        </a:cubicBezTo>
                        <a:cubicBezTo>
                          <a:pt x="5" y="24"/>
                          <a:pt x="3" y="26"/>
                          <a:pt x="1" y="27"/>
                        </a:cubicBezTo>
                        <a:cubicBezTo>
                          <a:pt x="1" y="27"/>
                          <a:pt x="0" y="28"/>
                          <a:pt x="0" y="28"/>
                        </a:cubicBezTo>
                        <a:cubicBezTo>
                          <a:pt x="0" y="28"/>
                          <a:pt x="1" y="28"/>
                          <a:pt x="1" y="29"/>
                        </a:cubicBezTo>
                        <a:cubicBezTo>
                          <a:pt x="3" y="30"/>
                          <a:pt x="5" y="32"/>
                          <a:pt x="3" y="35"/>
                        </a:cubicBezTo>
                        <a:cubicBezTo>
                          <a:pt x="3" y="35"/>
                          <a:pt x="3" y="35"/>
                          <a:pt x="2" y="36"/>
                        </a:cubicBezTo>
                        <a:cubicBezTo>
                          <a:pt x="2" y="36"/>
                          <a:pt x="2" y="36"/>
                          <a:pt x="3" y="37"/>
                        </a:cubicBezTo>
                        <a:cubicBezTo>
                          <a:pt x="3" y="37"/>
                          <a:pt x="3" y="37"/>
                          <a:pt x="4" y="37"/>
                        </a:cubicBezTo>
                        <a:cubicBezTo>
                          <a:pt x="4" y="37"/>
                          <a:pt x="5" y="37"/>
                          <a:pt x="6" y="38"/>
                        </a:cubicBezTo>
                        <a:cubicBezTo>
                          <a:pt x="8" y="38"/>
                          <a:pt x="10" y="38"/>
                          <a:pt x="11" y="39"/>
                        </a:cubicBezTo>
                        <a:cubicBezTo>
                          <a:pt x="11" y="40"/>
                          <a:pt x="11" y="41"/>
                          <a:pt x="11" y="42"/>
                        </a:cubicBezTo>
                        <a:cubicBezTo>
                          <a:pt x="11" y="42"/>
                          <a:pt x="11" y="42"/>
                          <a:pt x="11" y="42"/>
                        </a:cubicBezTo>
                        <a:cubicBezTo>
                          <a:pt x="11" y="42"/>
                          <a:pt x="12" y="42"/>
                          <a:pt x="12" y="42"/>
                        </a:cubicBezTo>
                        <a:cubicBezTo>
                          <a:pt x="13" y="41"/>
                          <a:pt x="13" y="41"/>
                          <a:pt x="14" y="40"/>
                        </a:cubicBezTo>
                        <a:cubicBezTo>
                          <a:pt x="15" y="38"/>
                          <a:pt x="16" y="36"/>
                          <a:pt x="20" y="35"/>
                        </a:cubicBezTo>
                        <a:cubicBezTo>
                          <a:pt x="21" y="35"/>
                          <a:pt x="22" y="34"/>
                          <a:pt x="23" y="34"/>
                        </a:cubicBezTo>
                        <a:cubicBezTo>
                          <a:pt x="30" y="34"/>
                          <a:pt x="36" y="39"/>
                          <a:pt x="38" y="42"/>
                        </a:cubicBezTo>
                        <a:cubicBezTo>
                          <a:pt x="39" y="43"/>
                          <a:pt x="39" y="44"/>
                          <a:pt x="40" y="44"/>
                        </a:cubicBezTo>
                        <a:cubicBezTo>
                          <a:pt x="41" y="46"/>
                          <a:pt x="42" y="47"/>
                          <a:pt x="42" y="50"/>
                        </a:cubicBezTo>
                        <a:cubicBezTo>
                          <a:pt x="43" y="52"/>
                          <a:pt x="44" y="57"/>
                          <a:pt x="52" y="62"/>
                        </a:cubicBezTo>
                        <a:cubicBezTo>
                          <a:pt x="57" y="65"/>
                          <a:pt x="60" y="68"/>
                          <a:pt x="62" y="71"/>
                        </a:cubicBezTo>
                        <a:cubicBezTo>
                          <a:pt x="64" y="73"/>
                          <a:pt x="66" y="74"/>
                          <a:pt x="67" y="75"/>
                        </a:cubicBezTo>
                        <a:cubicBezTo>
                          <a:pt x="69" y="76"/>
                          <a:pt x="70" y="76"/>
                          <a:pt x="72" y="77"/>
                        </a:cubicBezTo>
                        <a:cubicBezTo>
                          <a:pt x="74" y="77"/>
                          <a:pt x="77" y="78"/>
                          <a:pt x="79" y="80"/>
                        </a:cubicBezTo>
                        <a:cubicBezTo>
                          <a:pt x="81" y="83"/>
                          <a:pt x="84" y="85"/>
                          <a:pt x="88" y="86"/>
                        </a:cubicBezTo>
                        <a:cubicBezTo>
                          <a:pt x="90" y="87"/>
                          <a:pt x="91" y="89"/>
                          <a:pt x="92" y="90"/>
                        </a:cubicBezTo>
                        <a:cubicBezTo>
                          <a:pt x="93" y="92"/>
                          <a:pt x="94" y="93"/>
                          <a:pt x="95" y="93"/>
                        </a:cubicBezTo>
                        <a:cubicBezTo>
                          <a:pt x="99" y="93"/>
                          <a:pt x="99" y="96"/>
                          <a:pt x="99" y="98"/>
                        </a:cubicBezTo>
                        <a:cubicBezTo>
                          <a:pt x="99" y="99"/>
                          <a:pt x="100" y="99"/>
                          <a:pt x="100" y="100"/>
                        </a:cubicBezTo>
                        <a:cubicBezTo>
                          <a:pt x="103" y="104"/>
                          <a:pt x="104" y="111"/>
                          <a:pt x="101" y="115"/>
                        </a:cubicBezTo>
                        <a:cubicBezTo>
                          <a:pt x="100" y="116"/>
                          <a:pt x="100" y="119"/>
                          <a:pt x="100" y="120"/>
                        </a:cubicBezTo>
                        <a:cubicBezTo>
                          <a:pt x="101" y="118"/>
                          <a:pt x="103" y="115"/>
                          <a:pt x="103" y="113"/>
                        </a:cubicBezTo>
                        <a:cubicBezTo>
                          <a:pt x="104" y="110"/>
                          <a:pt x="105" y="109"/>
                          <a:pt x="107" y="108"/>
                        </a:cubicBezTo>
                        <a:cubicBezTo>
                          <a:pt x="108" y="107"/>
                          <a:pt x="109" y="107"/>
                          <a:pt x="110" y="105"/>
                        </a:cubicBezTo>
                        <a:cubicBezTo>
                          <a:pt x="110" y="105"/>
                          <a:pt x="110" y="105"/>
                          <a:pt x="110" y="105"/>
                        </a:cubicBezTo>
                        <a:cubicBezTo>
                          <a:pt x="110" y="105"/>
                          <a:pt x="109" y="104"/>
                          <a:pt x="109" y="104"/>
                        </a:cubicBezTo>
                        <a:cubicBezTo>
                          <a:pt x="107" y="103"/>
                          <a:pt x="105" y="101"/>
                          <a:pt x="105" y="98"/>
                        </a:cubicBezTo>
                        <a:cubicBezTo>
                          <a:pt x="104" y="96"/>
                          <a:pt x="105" y="94"/>
                          <a:pt x="106" y="93"/>
                        </a:cubicBezTo>
                        <a:cubicBezTo>
                          <a:pt x="108" y="89"/>
                          <a:pt x="114" y="88"/>
                          <a:pt x="118" y="91"/>
                        </a:cubicBezTo>
                        <a:cubicBezTo>
                          <a:pt x="119" y="92"/>
                          <a:pt x="120" y="92"/>
                          <a:pt x="121" y="93"/>
                        </a:cubicBezTo>
                        <a:cubicBezTo>
                          <a:pt x="122" y="93"/>
                          <a:pt x="123" y="94"/>
                          <a:pt x="124" y="95"/>
                        </a:cubicBezTo>
                        <a:cubicBezTo>
                          <a:pt x="124" y="94"/>
                          <a:pt x="124" y="94"/>
                          <a:pt x="124" y="93"/>
                        </a:cubicBezTo>
                        <a:cubicBezTo>
                          <a:pt x="124" y="90"/>
                          <a:pt x="112" y="84"/>
                          <a:pt x="107" y="82"/>
                        </a:cubicBezTo>
                        <a:cubicBezTo>
                          <a:pt x="105" y="81"/>
                          <a:pt x="104" y="80"/>
                          <a:pt x="103" y="79"/>
                        </a:cubicBezTo>
                        <a:cubicBezTo>
                          <a:pt x="100" y="78"/>
                          <a:pt x="99" y="76"/>
                          <a:pt x="99" y="75"/>
                        </a:cubicBezTo>
                        <a:cubicBezTo>
                          <a:pt x="98" y="73"/>
                          <a:pt x="98" y="73"/>
                          <a:pt x="96" y="73"/>
                        </a:cubicBezTo>
                        <a:cubicBezTo>
                          <a:pt x="95" y="73"/>
                          <a:pt x="95" y="73"/>
                          <a:pt x="95" y="73"/>
                        </a:cubicBezTo>
                        <a:cubicBezTo>
                          <a:pt x="87" y="73"/>
                          <a:pt x="78" y="64"/>
                          <a:pt x="76" y="53"/>
                        </a:cubicBezTo>
                        <a:cubicBezTo>
                          <a:pt x="75" y="48"/>
                          <a:pt x="71" y="46"/>
                          <a:pt x="67" y="44"/>
                        </a:cubicBezTo>
                        <a:cubicBezTo>
                          <a:pt x="64" y="42"/>
                          <a:pt x="61" y="41"/>
                          <a:pt x="60" y="38"/>
                        </a:cubicBezTo>
                        <a:cubicBezTo>
                          <a:pt x="58" y="34"/>
                          <a:pt x="59" y="31"/>
                          <a:pt x="60" y="30"/>
                        </a:cubicBezTo>
                        <a:cubicBezTo>
                          <a:pt x="61" y="28"/>
                          <a:pt x="61" y="28"/>
                          <a:pt x="60" y="26"/>
                        </a:cubicBezTo>
                        <a:cubicBezTo>
                          <a:pt x="60" y="25"/>
                          <a:pt x="60" y="24"/>
                          <a:pt x="60" y="22"/>
                        </a:cubicBezTo>
                        <a:cubicBezTo>
                          <a:pt x="61" y="20"/>
                          <a:pt x="63" y="19"/>
                          <a:pt x="65" y="18"/>
                        </a:cubicBezTo>
                        <a:cubicBezTo>
                          <a:pt x="65" y="17"/>
                          <a:pt x="65" y="16"/>
                          <a:pt x="65" y="16"/>
                        </a:cubicBezTo>
                        <a:cubicBezTo>
                          <a:pt x="65" y="15"/>
                          <a:pt x="65" y="15"/>
                          <a:pt x="65" y="15"/>
                        </a:cubicBezTo>
                        <a:cubicBezTo>
                          <a:pt x="65" y="14"/>
                          <a:pt x="65" y="12"/>
                          <a:pt x="65" y="11"/>
                        </a:cubicBezTo>
                        <a:cubicBezTo>
                          <a:pt x="65" y="11"/>
                          <a:pt x="65" y="11"/>
                          <a:pt x="65" y="10"/>
                        </a:cubicBezTo>
                        <a:cubicBezTo>
                          <a:pt x="65" y="9"/>
                          <a:pt x="65" y="8"/>
                          <a:pt x="65" y="8"/>
                        </a:cubicBezTo>
                        <a:cubicBezTo>
                          <a:pt x="65" y="7"/>
                          <a:pt x="65" y="7"/>
                          <a:pt x="65" y="7"/>
                        </a:cubicBezTo>
                        <a:cubicBezTo>
                          <a:pt x="65" y="6"/>
                          <a:pt x="65" y="6"/>
                          <a:pt x="65" y="6"/>
                        </a:cubicBezTo>
                        <a:cubicBezTo>
                          <a:pt x="65" y="6"/>
                          <a:pt x="65" y="6"/>
                          <a:pt x="65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</p:grpSp>
          </p:grpSp>
          <p:grpSp>
            <p:nvGrpSpPr>
              <p:cNvPr id="41" name="组合 40"/>
              <p:cNvGrpSpPr/>
              <p:nvPr/>
            </p:nvGrpSpPr>
            <p:grpSpPr>
              <a:xfrm>
                <a:off x="1619018" y="2020389"/>
                <a:ext cx="3820522" cy="2532889"/>
                <a:chOff x="1619018" y="2020389"/>
                <a:chExt cx="3820522" cy="2532889"/>
              </a:xfrm>
              <a:grpFill/>
            </p:grpSpPr>
            <p:grpSp>
              <p:nvGrpSpPr>
                <p:cNvPr id="42" name="Group 10">
                  <a:extLst>
                    <a:ext uri="{FF2B5EF4-FFF2-40B4-BE49-F238E27FC236}">
                      <a16:creationId xmlns="" xmlns:a16="http://schemas.microsoft.com/office/drawing/2014/main" id="{D4ECD195-CABE-4642-9D66-DF5A25719CA1}"/>
                    </a:ext>
                  </a:extLst>
                </p:cNvPr>
                <p:cNvGrpSpPr/>
                <p:nvPr/>
              </p:nvGrpSpPr>
              <p:grpSpPr>
                <a:xfrm>
                  <a:off x="1619018" y="2033547"/>
                  <a:ext cx="2828001" cy="2519731"/>
                  <a:chOff x="949845" y="1882014"/>
                  <a:chExt cx="2319277" cy="2066461"/>
                </a:xfrm>
                <a:grpFill/>
              </p:grpSpPr>
              <p:sp>
                <p:nvSpPr>
                  <p:cNvPr id="47" name="Freeform 2109">
                    <a:extLst>
                      <a:ext uri="{FF2B5EF4-FFF2-40B4-BE49-F238E27FC236}">
                        <a16:creationId xmlns="" xmlns:a16="http://schemas.microsoft.com/office/drawing/2014/main" id="{CE6EAD02-005C-4A3F-A712-E1D881ED5BC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18331" y="3809992"/>
                    <a:ext cx="35310" cy="17985"/>
                  </a:xfrm>
                  <a:custGeom>
                    <a:gdLst>
                      <a:gd name="T0" fmla="*/ 4 w 20"/>
                      <a:gd name="T1" fmla="*/ 1 h 11"/>
                      <a:gd name="T2" fmla="*/ 4 w 20"/>
                      <a:gd name="T3" fmla="*/ 1 h 11"/>
                      <a:gd name="T4" fmla="*/ 2 w 20"/>
                      <a:gd name="T5" fmla="*/ 2 h 11"/>
                      <a:gd name="T6" fmla="*/ 2 w 20"/>
                      <a:gd name="T7" fmla="*/ 2 h 11"/>
                      <a:gd name="T8" fmla="*/ 1 w 20"/>
                      <a:gd name="T9" fmla="*/ 3 h 11"/>
                      <a:gd name="T10" fmla="*/ 1 w 20"/>
                      <a:gd name="T11" fmla="*/ 3 h 11"/>
                      <a:gd name="T12" fmla="*/ 0 w 20"/>
                      <a:gd name="T13" fmla="*/ 5 h 11"/>
                      <a:gd name="T14" fmla="*/ 0 w 20"/>
                      <a:gd name="T15" fmla="*/ 5 h 11"/>
                      <a:gd name="T16" fmla="*/ 18 w 20"/>
                      <a:gd name="T17" fmla="*/ 11 h 11"/>
                      <a:gd name="T18" fmla="*/ 20 w 20"/>
                      <a:gd name="T19" fmla="*/ 10 h 11"/>
                      <a:gd name="T20" fmla="*/ 20 w 20"/>
                      <a:gd name="T21" fmla="*/ 10 h 11"/>
                      <a:gd name="T22" fmla="*/ 20 w 20"/>
                      <a:gd name="T23" fmla="*/ 9 h 11"/>
                      <a:gd name="T24" fmla="*/ 20 w 20"/>
                      <a:gd name="T25" fmla="*/ 8 h 11"/>
                      <a:gd name="T26" fmla="*/ 20 w 20"/>
                      <a:gd name="T27" fmla="*/ 8 h 11"/>
                      <a:gd name="T28" fmla="*/ 20 w 20"/>
                      <a:gd name="T29" fmla="*/ 7 h 11"/>
                      <a:gd name="T30" fmla="*/ 20 w 20"/>
                      <a:gd name="T31" fmla="*/ 7 h 11"/>
                      <a:gd name="T32" fmla="*/ 20 w 20"/>
                      <a:gd name="T33" fmla="*/ 6 h 11"/>
                      <a:gd name="T34" fmla="*/ 20 w 20"/>
                      <a:gd name="T35" fmla="*/ 6 h 11"/>
                      <a:gd name="T36" fmla="*/ 20 w 20"/>
                      <a:gd name="T37" fmla="*/ 6 h 11"/>
                      <a:gd name="T38" fmla="*/ 20 w 20"/>
                      <a:gd name="T39" fmla="*/ 5 h 11"/>
                      <a:gd name="T40" fmla="*/ 20 w 20"/>
                      <a:gd name="T41" fmla="*/ 5 h 11"/>
                      <a:gd name="T42" fmla="*/ 20 w 20"/>
                      <a:gd name="T43" fmla="*/ 5 h 11"/>
                      <a:gd name="T44" fmla="*/ 20 w 20"/>
                      <a:gd name="T45" fmla="*/ 5 h 11"/>
                      <a:gd name="T46" fmla="*/ 20 w 20"/>
                      <a:gd name="T47" fmla="*/ 5 h 11"/>
                      <a:gd name="T48" fmla="*/ 20 w 20"/>
                      <a:gd name="T49" fmla="*/ 5 h 11"/>
                      <a:gd name="T50" fmla="*/ 18 w 20"/>
                      <a:gd name="T51" fmla="*/ 5 h 11"/>
                      <a:gd name="T52" fmla="*/ 17 w 20"/>
                      <a:gd name="T53" fmla="*/ 5 h 11"/>
                      <a:gd name="T54" fmla="*/ 8 w 20"/>
                      <a:gd name="T55" fmla="*/ 2 h 11"/>
                      <a:gd name="T56" fmla="*/ 7 w 20"/>
                      <a:gd name="T57" fmla="*/ 1 h 11"/>
                      <a:gd name="T58" fmla="*/ 6 w 20"/>
                      <a:gd name="T59" fmla="*/ 1 h 11"/>
                      <a:gd name="T60" fmla="*/ 5 w 20"/>
                      <a:gd name="T61" fmla="*/ 0 h 11"/>
                      <a:gd name="T62" fmla="*/ 4 w 20"/>
                      <a:gd name="T63" fmla="*/ 1 h 11"/>
                      <a:gd name="T64" fmla="*/ 4 w 20"/>
                      <a:gd name="T65" fmla="*/ 1 h 1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20" h="11">
                        <a:moveTo>
                          <a:pt x="4" y="1"/>
                        </a:moveTo>
                        <a:cubicBezTo>
                          <a:pt x="4" y="1"/>
                          <a:pt x="4" y="1"/>
                          <a:pt x="4" y="1"/>
                        </a:cubicBezTo>
                        <a:cubicBezTo>
                          <a:pt x="4" y="1"/>
                          <a:pt x="3" y="2"/>
                          <a:pt x="2" y="2"/>
                        </a:cubicBezTo>
                        <a:cubicBezTo>
                          <a:pt x="2" y="2"/>
                          <a:pt x="2" y="2"/>
                          <a:pt x="2" y="2"/>
                        </a:cubicBezTo>
                        <a:cubicBezTo>
                          <a:pt x="2" y="3"/>
                          <a:pt x="2" y="3"/>
                          <a:pt x="1" y="3"/>
                        </a:cubicBezTo>
                        <a:cubicBezTo>
                          <a:pt x="1" y="3"/>
                          <a:pt x="1" y="3"/>
                          <a:pt x="1" y="3"/>
                        </a:cubicBezTo>
                        <a:cubicBezTo>
                          <a:pt x="1" y="4"/>
                          <a:pt x="0" y="4"/>
                          <a:pt x="0" y="5"/>
                        </a:cubicBezTo>
                        <a:cubicBezTo>
                          <a:pt x="0" y="5"/>
                          <a:pt x="0" y="5"/>
                          <a:pt x="0" y="5"/>
                        </a:cubicBezTo>
                        <a:cubicBezTo>
                          <a:pt x="5" y="8"/>
                          <a:pt x="15" y="11"/>
                          <a:pt x="18" y="11"/>
                        </a:cubicBezTo>
                        <a:cubicBezTo>
                          <a:pt x="19" y="11"/>
                          <a:pt x="19" y="10"/>
                          <a:pt x="20" y="10"/>
                        </a:cubicBezTo>
                        <a:cubicBezTo>
                          <a:pt x="20" y="10"/>
                          <a:pt x="20" y="10"/>
                          <a:pt x="20" y="10"/>
                        </a:cubicBezTo>
                        <a:cubicBezTo>
                          <a:pt x="20" y="9"/>
                          <a:pt x="20" y="9"/>
                          <a:pt x="20" y="9"/>
                        </a:cubicBezTo>
                        <a:cubicBezTo>
                          <a:pt x="20" y="9"/>
                          <a:pt x="20" y="8"/>
                          <a:pt x="20" y="8"/>
                        </a:cubicBezTo>
                        <a:cubicBezTo>
                          <a:pt x="20" y="8"/>
                          <a:pt x="20" y="8"/>
                          <a:pt x="20" y="8"/>
                        </a:cubicBezTo>
                        <a:cubicBezTo>
                          <a:pt x="20" y="8"/>
                          <a:pt x="20" y="7"/>
                          <a:pt x="20" y="7"/>
                        </a:cubicBezTo>
                        <a:cubicBezTo>
                          <a:pt x="20" y="7"/>
                          <a:pt x="20" y="7"/>
                          <a:pt x="20" y="7"/>
                        </a:cubicBezTo>
                        <a:cubicBezTo>
                          <a:pt x="20" y="7"/>
                          <a:pt x="20" y="6"/>
                          <a:pt x="20" y="6"/>
                        </a:cubicBezTo>
                        <a:cubicBezTo>
                          <a:pt x="20" y="6"/>
                          <a:pt x="20" y="6"/>
                          <a:pt x="20" y="6"/>
                        </a:cubicBezTo>
                        <a:cubicBezTo>
                          <a:pt x="20" y="6"/>
                          <a:pt x="20" y="6"/>
                          <a:pt x="20" y="6"/>
                        </a:cubicBezTo>
                        <a:cubicBezTo>
                          <a:pt x="20" y="6"/>
                          <a:pt x="20" y="6"/>
                          <a:pt x="20" y="5"/>
                        </a:cubicBezTo>
                        <a:cubicBezTo>
                          <a:pt x="20" y="5"/>
                          <a:pt x="20" y="5"/>
                          <a:pt x="20" y="5"/>
                        </a:cubicBezTo>
                        <a:cubicBezTo>
                          <a:pt x="20" y="5"/>
                          <a:pt x="20" y="5"/>
                          <a:pt x="20" y="5"/>
                        </a:cubicBezTo>
                        <a:cubicBezTo>
                          <a:pt x="20" y="5"/>
                          <a:pt x="20" y="5"/>
                          <a:pt x="20" y="5"/>
                        </a:cubicBezTo>
                        <a:cubicBezTo>
                          <a:pt x="20" y="5"/>
                          <a:pt x="20" y="5"/>
                          <a:pt x="20" y="5"/>
                        </a:cubicBezTo>
                        <a:cubicBezTo>
                          <a:pt x="20" y="5"/>
                          <a:pt x="20" y="5"/>
                          <a:pt x="20" y="5"/>
                        </a:cubicBezTo>
                        <a:cubicBezTo>
                          <a:pt x="20" y="5"/>
                          <a:pt x="19" y="5"/>
                          <a:pt x="18" y="5"/>
                        </a:cubicBezTo>
                        <a:cubicBezTo>
                          <a:pt x="17" y="5"/>
                          <a:pt x="17" y="5"/>
                          <a:pt x="17" y="5"/>
                        </a:cubicBezTo>
                        <a:cubicBezTo>
                          <a:pt x="15" y="5"/>
                          <a:pt x="12" y="5"/>
                          <a:pt x="8" y="2"/>
                        </a:cubicBezTo>
                        <a:cubicBezTo>
                          <a:pt x="8" y="2"/>
                          <a:pt x="7" y="2"/>
                          <a:pt x="7" y="1"/>
                        </a:cubicBezTo>
                        <a:cubicBezTo>
                          <a:pt x="6" y="1"/>
                          <a:pt x="6" y="1"/>
                          <a:pt x="6" y="1"/>
                        </a:cubicBezTo>
                        <a:cubicBezTo>
                          <a:pt x="6" y="1"/>
                          <a:pt x="5" y="1"/>
                          <a:pt x="5" y="0"/>
                        </a:cubicBezTo>
                        <a:cubicBezTo>
                          <a:pt x="5" y="1"/>
                          <a:pt x="5" y="1"/>
                          <a:pt x="4" y="1"/>
                        </a:cubicBezTo>
                        <a:cubicBezTo>
                          <a:pt x="4" y="1"/>
                          <a:pt x="4" y="1"/>
                          <a:pt x="4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8" name="Freeform 2110">
                    <a:extLst>
                      <a:ext uri="{FF2B5EF4-FFF2-40B4-BE49-F238E27FC236}">
                        <a16:creationId xmlns="" xmlns:a16="http://schemas.microsoft.com/office/drawing/2014/main" id="{D0C6C724-6EA7-48F3-B3F4-5B531EEB105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33198" y="3777619"/>
                    <a:ext cx="111504" cy="53955"/>
                  </a:xfrm>
                  <a:custGeom>
                    <a:gdLst>
                      <a:gd name="T0" fmla="*/ 60 w 63"/>
                      <a:gd name="T1" fmla="*/ 7 h 32"/>
                      <a:gd name="T2" fmla="*/ 52 w 63"/>
                      <a:gd name="T3" fmla="*/ 3 h 32"/>
                      <a:gd name="T4" fmla="*/ 43 w 63"/>
                      <a:gd name="T5" fmla="*/ 0 h 32"/>
                      <a:gd name="T6" fmla="*/ 30 w 63"/>
                      <a:gd name="T7" fmla="*/ 3 h 32"/>
                      <a:gd name="T8" fmla="*/ 20 w 63"/>
                      <a:gd name="T9" fmla="*/ 3 h 32"/>
                      <a:gd name="T10" fmla="*/ 9 w 63"/>
                      <a:gd name="T11" fmla="*/ 4 h 32"/>
                      <a:gd name="T12" fmla="*/ 7 w 63"/>
                      <a:gd name="T13" fmla="*/ 6 h 32"/>
                      <a:gd name="T14" fmla="*/ 6 w 63"/>
                      <a:gd name="T15" fmla="*/ 7 h 32"/>
                      <a:gd name="T16" fmla="*/ 3 w 63"/>
                      <a:gd name="T17" fmla="*/ 10 h 32"/>
                      <a:gd name="T18" fmla="*/ 0 w 63"/>
                      <a:gd name="T19" fmla="*/ 15 h 32"/>
                      <a:gd name="T20" fmla="*/ 0 w 63"/>
                      <a:gd name="T21" fmla="*/ 16 h 32"/>
                      <a:gd name="T22" fmla="*/ 0 w 63"/>
                      <a:gd name="T23" fmla="*/ 17 h 32"/>
                      <a:gd name="T24" fmla="*/ 1 w 63"/>
                      <a:gd name="T25" fmla="*/ 17 h 32"/>
                      <a:gd name="T26" fmla="*/ 3 w 63"/>
                      <a:gd name="T27" fmla="*/ 18 h 32"/>
                      <a:gd name="T28" fmla="*/ 9 w 63"/>
                      <a:gd name="T29" fmla="*/ 20 h 32"/>
                      <a:gd name="T30" fmla="*/ 10 w 63"/>
                      <a:gd name="T31" fmla="*/ 20 h 32"/>
                      <a:gd name="T32" fmla="*/ 16 w 63"/>
                      <a:gd name="T33" fmla="*/ 22 h 32"/>
                      <a:gd name="T34" fmla="*/ 16 w 63"/>
                      <a:gd name="T35" fmla="*/ 22 h 32"/>
                      <a:gd name="T36" fmla="*/ 16 w 63"/>
                      <a:gd name="T37" fmla="*/ 23 h 32"/>
                      <a:gd name="T38" fmla="*/ 16 w 63"/>
                      <a:gd name="T39" fmla="*/ 23 h 32"/>
                      <a:gd name="T40" fmla="*/ 16 w 63"/>
                      <a:gd name="T41" fmla="*/ 24 h 32"/>
                      <a:gd name="T42" fmla="*/ 16 w 63"/>
                      <a:gd name="T43" fmla="*/ 25 h 32"/>
                      <a:gd name="T44" fmla="*/ 16 w 63"/>
                      <a:gd name="T45" fmla="*/ 25 h 32"/>
                      <a:gd name="T46" fmla="*/ 16 w 63"/>
                      <a:gd name="T47" fmla="*/ 27 h 32"/>
                      <a:gd name="T48" fmla="*/ 16 w 63"/>
                      <a:gd name="T49" fmla="*/ 27 h 32"/>
                      <a:gd name="T50" fmla="*/ 18 w 63"/>
                      <a:gd name="T51" fmla="*/ 29 h 32"/>
                      <a:gd name="T52" fmla="*/ 20 w 63"/>
                      <a:gd name="T53" fmla="*/ 32 h 32"/>
                      <a:gd name="T54" fmla="*/ 21 w 63"/>
                      <a:gd name="T55" fmla="*/ 32 h 32"/>
                      <a:gd name="T56" fmla="*/ 24 w 63"/>
                      <a:gd name="T57" fmla="*/ 30 h 32"/>
                      <a:gd name="T58" fmla="*/ 24 w 63"/>
                      <a:gd name="T59" fmla="*/ 29 h 32"/>
                      <a:gd name="T60" fmla="*/ 24 w 63"/>
                      <a:gd name="T61" fmla="*/ 24 h 32"/>
                      <a:gd name="T62" fmla="*/ 29 w 63"/>
                      <a:gd name="T63" fmla="*/ 21 h 32"/>
                      <a:gd name="T64" fmla="*/ 40 w 63"/>
                      <a:gd name="T65" fmla="*/ 18 h 32"/>
                      <a:gd name="T66" fmla="*/ 47 w 63"/>
                      <a:gd name="T67" fmla="*/ 13 h 32"/>
                      <a:gd name="T68" fmla="*/ 50 w 63"/>
                      <a:gd name="T69" fmla="*/ 13 h 32"/>
                      <a:gd name="T70" fmla="*/ 52 w 63"/>
                      <a:gd name="T71" fmla="*/ 14 h 32"/>
                      <a:gd name="T72" fmla="*/ 54 w 63"/>
                      <a:gd name="T73" fmla="*/ 12 h 32"/>
                      <a:gd name="T74" fmla="*/ 56 w 63"/>
                      <a:gd name="T75" fmla="*/ 11 h 32"/>
                      <a:gd name="T76" fmla="*/ 56 w 63"/>
                      <a:gd name="T77" fmla="*/ 11 h 32"/>
                      <a:gd name="T78" fmla="*/ 58 w 63"/>
                      <a:gd name="T79" fmla="*/ 10 h 32"/>
                      <a:gd name="T80" fmla="*/ 58 w 63"/>
                      <a:gd name="T81" fmla="*/ 10 h 32"/>
                      <a:gd name="T82" fmla="*/ 60 w 63"/>
                      <a:gd name="T83" fmla="*/ 9 h 32"/>
                      <a:gd name="T84" fmla="*/ 61 w 63"/>
                      <a:gd name="T85" fmla="*/ 9 h 32"/>
                      <a:gd name="T86" fmla="*/ 63 w 63"/>
                      <a:gd name="T87" fmla="*/ 9 h 32"/>
                      <a:gd name="T88" fmla="*/ 63 w 63"/>
                      <a:gd name="T89" fmla="*/ 9 h 32"/>
                      <a:gd name="T90" fmla="*/ 60 w 63"/>
                      <a:gd name="T91" fmla="*/ 7 h 3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</a:cxnLst>
                    <a:rect l="0" t="0" r="r" b="b"/>
                    <a:pathLst>
                      <a:path w="62" h="32">
                        <a:moveTo>
                          <a:pt x="60" y="7"/>
                        </a:moveTo>
                        <a:cubicBezTo>
                          <a:pt x="57" y="6"/>
                          <a:pt x="54" y="5"/>
                          <a:pt x="52" y="3"/>
                        </a:cubicBezTo>
                        <a:cubicBezTo>
                          <a:pt x="50" y="1"/>
                          <a:pt x="47" y="0"/>
                          <a:pt x="43" y="0"/>
                        </a:cubicBezTo>
                        <a:cubicBezTo>
                          <a:pt x="37" y="0"/>
                          <a:pt x="31" y="2"/>
                          <a:pt x="30" y="3"/>
                        </a:cubicBezTo>
                        <a:cubicBezTo>
                          <a:pt x="27" y="4"/>
                          <a:pt x="23" y="4"/>
                          <a:pt x="20" y="3"/>
                        </a:cubicBezTo>
                        <a:cubicBezTo>
                          <a:pt x="16" y="3"/>
                          <a:pt x="12" y="2"/>
                          <a:pt x="9" y="4"/>
                        </a:cubicBezTo>
                        <a:cubicBezTo>
                          <a:pt x="9" y="5"/>
                          <a:pt x="8" y="5"/>
                          <a:pt x="7" y="6"/>
                        </a:cubicBezTo>
                        <a:cubicBezTo>
                          <a:pt x="7" y="6"/>
                          <a:pt x="7" y="7"/>
                          <a:pt x="6" y="7"/>
                        </a:cubicBezTo>
                        <a:cubicBezTo>
                          <a:pt x="5" y="8"/>
                          <a:pt x="4" y="9"/>
                          <a:pt x="3" y="10"/>
                        </a:cubicBezTo>
                        <a:cubicBezTo>
                          <a:pt x="1" y="12"/>
                          <a:pt x="0" y="14"/>
                          <a:pt x="0" y="15"/>
                        </a:cubicBezTo>
                        <a:cubicBezTo>
                          <a:pt x="0" y="16"/>
                          <a:pt x="0" y="16"/>
                          <a:pt x="0" y="16"/>
                        </a:cubicBezTo>
                        <a:cubicBezTo>
                          <a:pt x="0" y="16"/>
                          <a:pt x="0" y="16"/>
                          <a:pt x="0" y="17"/>
                        </a:cubicBezTo>
                        <a:cubicBezTo>
                          <a:pt x="0" y="17"/>
                          <a:pt x="0" y="17"/>
                          <a:pt x="1" y="17"/>
                        </a:cubicBezTo>
                        <a:cubicBezTo>
                          <a:pt x="1" y="17"/>
                          <a:pt x="2" y="18"/>
                          <a:pt x="3" y="18"/>
                        </a:cubicBezTo>
                        <a:cubicBezTo>
                          <a:pt x="5" y="19"/>
                          <a:pt x="7" y="20"/>
                          <a:pt x="9" y="20"/>
                        </a:cubicBezTo>
                        <a:cubicBezTo>
                          <a:pt x="10" y="20"/>
                          <a:pt x="10" y="20"/>
                          <a:pt x="10" y="20"/>
                        </a:cubicBezTo>
                        <a:cubicBezTo>
                          <a:pt x="12" y="20"/>
                          <a:pt x="14" y="20"/>
                          <a:pt x="16" y="22"/>
                        </a:cubicBezTo>
                        <a:cubicBezTo>
                          <a:pt x="16" y="22"/>
                          <a:pt x="16" y="22"/>
                          <a:pt x="16" y="22"/>
                        </a:cubicBezTo>
                        <a:cubicBezTo>
                          <a:pt x="16" y="22"/>
                          <a:pt x="16" y="22"/>
                          <a:pt x="16" y="23"/>
                        </a:cubicBezTo>
                        <a:cubicBezTo>
                          <a:pt x="16" y="23"/>
                          <a:pt x="16" y="23"/>
                          <a:pt x="16" y="23"/>
                        </a:cubicBezTo>
                        <a:cubicBezTo>
                          <a:pt x="16" y="24"/>
                          <a:pt x="16" y="24"/>
                          <a:pt x="16" y="24"/>
                        </a:cubicBezTo>
                        <a:cubicBezTo>
                          <a:pt x="16" y="24"/>
                          <a:pt x="16" y="25"/>
                          <a:pt x="16" y="25"/>
                        </a:cubicBezTo>
                        <a:cubicBezTo>
                          <a:pt x="16" y="25"/>
                          <a:pt x="16" y="25"/>
                          <a:pt x="16" y="25"/>
                        </a:cubicBezTo>
                        <a:cubicBezTo>
                          <a:pt x="16" y="26"/>
                          <a:pt x="16" y="27"/>
                          <a:pt x="16" y="27"/>
                        </a:cubicBezTo>
                        <a:cubicBezTo>
                          <a:pt x="16" y="27"/>
                          <a:pt x="16" y="27"/>
                          <a:pt x="16" y="27"/>
                        </a:cubicBezTo>
                        <a:cubicBezTo>
                          <a:pt x="17" y="28"/>
                          <a:pt x="18" y="28"/>
                          <a:pt x="18" y="29"/>
                        </a:cubicBezTo>
                        <a:cubicBezTo>
                          <a:pt x="20" y="30"/>
                          <a:pt x="20" y="31"/>
                          <a:pt x="20" y="32"/>
                        </a:cubicBezTo>
                        <a:cubicBezTo>
                          <a:pt x="21" y="32"/>
                          <a:pt x="21" y="32"/>
                          <a:pt x="21" y="32"/>
                        </a:cubicBezTo>
                        <a:cubicBezTo>
                          <a:pt x="22" y="31"/>
                          <a:pt x="23" y="30"/>
                          <a:pt x="24" y="30"/>
                        </a:cubicBezTo>
                        <a:cubicBezTo>
                          <a:pt x="24" y="30"/>
                          <a:pt x="24" y="29"/>
                          <a:pt x="24" y="29"/>
                        </a:cubicBezTo>
                        <a:cubicBezTo>
                          <a:pt x="23" y="28"/>
                          <a:pt x="23" y="26"/>
                          <a:pt x="24" y="24"/>
                        </a:cubicBezTo>
                        <a:cubicBezTo>
                          <a:pt x="25" y="22"/>
                          <a:pt x="27" y="21"/>
                          <a:pt x="29" y="21"/>
                        </a:cubicBezTo>
                        <a:cubicBezTo>
                          <a:pt x="36" y="21"/>
                          <a:pt x="39" y="20"/>
                          <a:pt x="40" y="18"/>
                        </a:cubicBezTo>
                        <a:cubicBezTo>
                          <a:pt x="40" y="15"/>
                          <a:pt x="43" y="13"/>
                          <a:pt x="47" y="13"/>
                        </a:cubicBezTo>
                        <a:cubicBezTo>
                          <a:pt x="48" y="13"/>
                          <a:pt x="49" y="13"/>
                          <a:pt x="50" y="13"/>
                        </a:cubicBezTo>
                        <a:cubicBezTo>
                          <a:pt x="51" y="14"/>
                          <a:pt x="52" y="14"/>
                          <a:pt x="52" y="14"/>
                        </a:cubicBezTo>
                        <a:cubicBezTo>
                          <a:pt x="53" y="14"/>
                          <a:pt x="54" y="13"/>
                          <a:pt x="54" y="12"/>
                        </a:cubicBezTo>
                        <a:cubicBezTo>
                          <a:pt x="55" y="12"/>
                          <a:pt x="55" y="12"/>
                          <a:pt x="56" y="11"/>
                        </a:cubicBezTo>
                        <a:cubicBezTo>
                          <a:pt x="56" y="11"/>
                          <a:pt x="56" y="11"/>
                          <a:pt x="56" y="11"/>
                        </a:cubicBezTo>
                        <a:cubicBezTo>
                          <a:pt x="57" y="11"/>
                          <a:pt x="57" y="11"/>
                          <a:pt x="58" y="10"/>
                        </a:cubicBezTo>
                        <a:cubicBezTo>
                          <a:pt x="58" y="10"/>
                          <a:pt x="58" y="10"/>
                          <a:pt x="58" y="10"/>
                        </a:cubicBezTo>
                        <a:cubicBezTo>
                          <a:pt x="59" y="10"/>
                          <a:pt x="60" y="10"/>
                          <a:pt x="60" y="9"/>
                        </a:cubicBezTo>
                        <a:cubicBezTo>
                          <a:pt x="60" y="9"/>
                          <a:pt x="60" y="9"/>
                          <a:pt x="61" y="9"/>
                        </a:cubicBezTo>
                        <a:cubicBezTo>
                          <a:pt x="61" y="9"/>
                          <a:pt x="62" y="9"/>
                          <a:pt x="63" y="9"/>
                        </a:cubicBezTo>
                        <a:cubicBezTo>
                          <a:pt x="63" y="9"/>
                          <a:pt x="63" y="9"/>
                          <a:pt x="63" y="9"/>
                        </a:cubicBezTo>
                        <a:cubicBezTo>
                          <a:pt x="62" y="8"/>
                          <a:pt x="61" y="8"/>
                          <a:pt x="60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" name="Freeform 2111">
                    <a:extLst>
                      <a:ext uri="{FF2B5EF4-FFF2-40B4-BE49-F238E27FC236}">
                        <a16:creationId xmlns="" xmlns:a16="http://schemas.microsoft.com/office/drawing/2014/main" id="{73CDCD66-753E-4232-84F4-4F2ACC5B5B1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61074" y="381538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" name="Freeform 2112">
                    <a:extLst>
                      <a:ext uri="{FF2B5EF4-FFF2-40B4-BE49-F238E27FC236}">
                        <a16:creationId xmlns="" xmlns:a16="http://schemas.microsoft.com/office/drawing/2014/main" id="{4103E521-3DE6-4AC4-98C2-17462FFD330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61074" y="3818984"/>
                    <a:ext cx="0" cy="3597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" name="Freeform 2113">
                    <a:extLst>
                      <a:ext uri="{FF2B5EF4-FFF2-40B4-BE49-F238E27FC236}">
                        <a16:creationId xmlns="" xmlns:a16="http://schemas.microsoft.com/office/drawing/2014/main" id="{FA76F0BF-816F-4D24-8004-8405FC5D0F5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61074" y="381538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" name="Freeform 2114">
                    <a:extLst>
                      <a:ext uri="{FF2B5EF4-FFF2-40B4-BE49-F238E27FC236}">
                        <a16:creationId xmlns="" xmlns:a16="http://schemas.microsoft.com/office/drawing/2014/main" id="{983A090E-FA6B-4CB6-904D-05D2B5D1EF3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61074" y="3817185"/>
                    <a:ext cx="0" cy="1798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" name="Freeform 2115">
                    <a:extLst>
                      <a:ext uri="{FF2B5EF4-FFF2-40B4-BE49-F238E27FC236}">
                        <a16:creationId xmlns="" xmlns:a16="http://schemas.microsoft.com/office/drawing/2014/main" id="{102FA756-06E5-43CE-8C67-0AD3BDFD9B4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33198" y="3806395"/>
                    <a:ext cx="1858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" name="Freeform 2116">
                    <a:extLst>
                      <a:ext uri="{FF2B5EF4-FFF2-40B4-BE49-F238E27FC236}">
                        <a16:creationId xmlns="" xmlns:a16="http://schemas.microsoft.com/office/drawing/2014/main" id="{7E7D6665-5E64-47D6-A833-66ED19E76F6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5679" y="3430511"/>
                    <a:ext cx="600262" cy="359697"/>
                  </a:xfrm>
                  <a:custGeom>
                    <a:gdLst>
                      <a:gd name="T0" fmla="*/ 321 w 338"/>
                      <a:gd name="T1" fmla="*/ 169 h 209"/>
                      <a:gd name="T2" fmla="*/ 322 w 338"/>
                      <a:gd name="T3" fmla="*/ 170 h 209"/>
                      <a:gd name="T4" fmla="*/ 325 w 338"/>
                      <a:gd name="T5" fmla="*/ 171 h 209"/>
                      <a:gd name="T6" fmla="*/ 329 w 338"/>
                      <a:gd name="T7" fmla="*/ 154 h 209"/>
                      <a:gd name="T8" fmla="*/ 337 w 338"/>
                      <a:gd name="T9" fmla="*/ 137 h 209"/>
                      <a:gd name="T10" fmla="*/ 312 w 338"/>
                      <a:gd name="T11" fmla="*/ 138 h 209"/>
                      <a:gd name="T12" fmla="*/ 291 w 338"/>
                      <a:gd name="T13" fmla="*/ 167 h 209"/>
                      <a:gd name="T14" fmla="*/ 277 w 338"/>
                      <a:gd name="T15" fmla="*/ 170 h 209"/>
                      <a:gd name="T16" fmla="*/ 245 w 338"/>
                      <a:gd name="T17" fmla="*/ 173 h 209"/>
                      <a:gd name="T18" fmla="*/ 231 w 338"/>
                      <a:gd name="T19" fmla="*/ 156 h 209"/>
                      <a:gd name="T20" fmla="*/ 214 w 338"/>
                      <a:gd name="T21" fmla="*/ 118 h 209"/>
                      <a:gd name="T22" fmla="*/ 218 w 338"/>
                      <a:gd name="T23" fmla="*/ 84 h 209"/>
                      <a:gd name="T24" fmla="*/ 217 w 338"/>
                      <a:gd name="T25" fmla="*/ 83 h 209"/>
                      <a:gd name="T26" fmla="*/ 201 w 338"/>
                      <a:gd name="T27" fmla="*/ 78 h 209"/>
                      <a:gd name="T28" fmla="*/ 195 w 338"/>
                      <a:gd name="T29" fmla="*/ 66 h 209"/>
                      <a:gd name="T30" fmla="*/ 182 w 338"/>
                      <a:gd name="T31" fmla="*/ 46 h 209"/>
                      <a:gd name="T32" fmla="*/ 157 w 338"/>
                      <a:gd name="T33" fmla="*/ 45 h 209"/>
                      <a:gd name="T34" fmla="*/ 145 w 338"/>
                      <a:gd name="T35" fmla="*/ 41 h 209"/>
                      <a:gd name="T36" fmla="*/ 130 w 338"/>
                      <a:gd name="T37" fmla="*/ 23 h 209"/>
                      <a:gd name="T38" fmla="*/ 64 w 338"/>
                      <a:gd name="T39" fmla="*/ 17 h 209"/>
                      <a:gd name="T40" fmla="*/ 0 w 338"/>
                      <a:gd name="T41" fmla="*/ 3 h 209"/>
                      <a:gd name="T42" fmla="*/ 28 w 338"/>
                      <a:gd name="T43" fmla="*/ 42 h 209"/>
                      <a:gd name="T44" fmla="*/ 26 w 338"/>
                      <a:gd name="T45" fmla="*/ 61 h 209"/>
                      <a:gd name="T46" fmla="*/ 51 w 338"/>
                      <a:gd name="T47" fmla="*/ 76 h 209"/>
                      <a:gd name="T48" fmla="*/ 67 w 338"/>
                      <a:gd name="T49" fmla="*/ 102 h 209"/>
                      <a:gd name="T50" fmla="*/ 79 w 338"/>
                      <a:gd name="T51" fmla="*/ 105 h 209"/>
                      <a:gd name="T52" fmla="*/ 67 w 338"/>
                      <a:gd name="T53" fmla="*/ 93 h 209"/>
                      <a:gd name="T54" fmla="*/ 39 w 338"/>
                      <a:gd name="T55" fmla="*/ 48 h 209"/>
                      <a:gd name="T56" fmla="*/ 36 w 338"/>
                      <a:gd name="T57" fmla="*/ 40 h 209"/>
                      <a:gd name="T58" fmla="*/ 20 w 338"/>
                      <a:gd name="T59" fmla="*/ 8 h 209"/>
                      <a:gd name="T60" fmla="*/ 32 w 338"/>
                      <a:gd name="T61" fmla="*/ 9 h 209"/>
                      <a:gd name="T62" fmla="*/ 45 w 338"/>
                      <a:gd name="T63" fmla="*/ 18 h 209"/>
                      <a:gd name="T64" fmla="*/ 50 w 338"/>
                      <a:gd name="T65" fmla="*/ 45 h 209"/>
                      <a:gd name="T66" fmla="*/ 68 w 338"/>
                      <a:gd name="T67" fmla="*/ 54 h 209"/>
                      <a:gd name="T68" fmla="*/ 84 w 338"/>
                      <a:gd name="T69" fmla="*/ 70 h 209"/>
                      <a:gd name="T70" fmla="*/ 93 w 338"/>
                      <a:gd name="T71" fmla="*/ 86 h 209"/>
                      <a:gd name="T72" fmla="*/ 133 w 338"/>
                      <a:gd name="T73" fmla="*/ 133 h 209"/>
                      <a:gd name="T74" fmla="*/ 133 w 338"/>
                      <a:gd name="T75" fmla="*/ 146 h 209"/>
                      <a:gd name="T76" fmla="*/ 151 w 338"/>
                      <a:gd name="T77" fmla="*/ 169 h 209"/>
                      <a:gd name="T78" fmla="*/ 180 w 338"/>
                      <a:gd name="T79" fmla="*/ 181 h 209"/>
                      <a:gd name="T80" fmla="*/ 248 w 338"/>
                      <a:gd name="T81" fmla="*/ 196 h 209"/>
                      <a:gd name="T82" fmla="*/ 276 w 338"/>
                      <a:gd name="T83" fmla="*/ 205 h 209"/>
                      <a:gd name="T84" fmla="*/ 278 w 338"/>
                      <a:gd name="T85" fmla="*/ 203 h 209"/>
                      <a:gd name="T86" fmla="*/ 279 w 338"/>
                      <a:gd name="T87" fmla="*/ 201 h 209"/>
                      <a:gd name="T88" fmla="*/ 280 w 338"/>
                      <a:gd name="T89" fmla="*/ 199 h 209"/>
                      <a:gd name="T90" fmla="*/ 281 w 338"/>
                      <a:gd name="T91" fmla="*/ 198 h 209"/>
                      <a:gd name="T92" fmla="*/ 282 w 338"/>
                      <a:gd name="T93" fmla="*/ 198 h 209"/>
                      <a:gd name="T94" fmla="*/ 282 w 338"/>
                      <a:gd name="T95" fmla="*/ 198 h 209"/>
                      <a:gd name="T96" fmla="*/ 286 w 338"/>
                      <a:gd name="T97" fmla="*/ 197 h 209"/>
                      <a:gd name="T98" fmla="*/ 292 w 338"/>
                      <a:gd name="T99" fmla="*/ 193 h 209"/>
                      <a:gd name="T100" fmla="*/ 288 w 338"/>
                      <a:gd name="T101" fmla="*/ 185 h 209"/>
                      <a:gd name="T102" fmla="*/ 296 w 338"/>
                      <a:gd name="T103" fmla="*/ 176 h 209"/>
                      <a:gd name="T104" fmla="*/ 308 w 338"/>
                      <a:gd name="T105" fmla="*/ 177 h 20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338" h="209">
                        <a:moveTo>
                          <a:pt x="312" y="177"/>
                        </a:moveTo>
                        <a:cubicBezTo>
                          <a:pt x="313" y="177"/>
                          <a:pt x="313" y="177"/>
                          <a:pt x="313" y="177"/>
                        </a:cubicBezTo>
                        <a:cubicBezTo>
                          <a:pt x="313" y="176"/>
                          <a:pt x="314" y="176"/>
                          <a:pt x="314" y="175"/>
                        </a:cubicBezTo>
                        <a:cubicBezTo>
                          <a:pt x="316" y="173"/>
                          <a:pt x="318" y="170"/>
                          <a:pt x="321" y="169"/>
                        </a:cubicBezTo>
                        <a:cubicBezTo>
                          <a:pt x="321" y="169"/>
                          <a:pt x="321" y="169"/>
                          <a:pt x="321" y="169"/>
                        </a:cubicBezTo>
                        <a:cubicBezTo>
                          <a:pt x="321" y="169"/>
                          <a:pt x="321" y="169"/>
                          <a:pt x="321" y="169"/>
                        </a:cubicBezTo>
                        <a:cubicBezTo>
                          <a:pt x="321" y="169"/>
                          <a:pt x="321" y="169"/>
                          <a:pt x="321" y="169"/>
                        </a:cubicBezTo>
                        <a:cubicBezTo>
                          <a:pt x="321" y="169"/>
                          <a:pt x="322" y="170"/>
                          <a:pt x="322" y="170"/>
                        </a:cubicBezTo>
                        <a:cubicBezTo>
                          <a:pt x="323" y="170"/>
                          <a:pt x="323" y="170"/>
                          <a:pt x="323" y="170"/>
                        </a:cubicBezTo>
                        <a:cubicBezTo>
                          <a:pt x="323" y="170"/>
                          <a:pt x="323" y="170"/>
                          <a:pt x="324" y="170"/>
                        </a:cubicBezTo>
                        <a:cubicBezTo>
                          <a:pt x="324" y="170"/>
                          <a:pt x="324" y="170"/>
                          <a:pt x="324" y="171"/>
                        </a:cubicBezTo>
                        <a:cubicBezTo>
                          <a:pt x="325" y="171"/>
                          <a:pt x="325" y="171"/>
                          <a:pt x="325" y="171"/>
                        </a:cubicBezTo>
                        <a:cubicBezTo>
                          <a:pt x="326" y="171"/>
                          <a:pt x="326" y="172"/>
                          <a:pt x="326" y="172"/>
                        </a:cubicBezTo>
                        <a:cubicBezTo>
                          <a:pt x="326" y="172"/>
                          <a:pt x="326" y="172"/>
                          <a:pt x="326" y="172"/>
                        </a:cubicBezTo>
                        <a:cubicBezTo>
                          <a:pt x="328" y="169"/>
                          <a:pt x="329" y="163"/>
                          <a:pt x="329" y="159"/>
                        </a:cubicBezTo>
                        <a:cubicBezTo>
                          <a:pt x="330" y="157"/>
                          <a:pt x="330" y="155"/>
                          <a:pt x="329" y="154"/>
                        </a:cubicBezTo>
                        <a:cubicBezTo>
                          <a:pt x="329" y="151"/>
                          <a:pt x="329" y="148"/>
                          <a:pt x="332" y="145"/>
                        </a:cubicBezTo>
                        <a:cubicBezTo>
                          <a:pt x="333" y="144"/>
                          <a:pt x="334" y="143"/>
                          <a:pt x="335" y="142"/>
                        </a:cubicBezTo>
                        <a:cubicBezTo>
                          <a:pt x="337" y="141"/>
                          <a:pt x="338" y="140"/>
                          <a:pt x="338" y="138"/>
                        </a:cubicBezTo>
                        <a:cubicBezTo>
                          <a:pt x="338" y="137"/>
                          <a:pt x="337" y="137"/>
                          <a:pt x="337" y="137"/>
                        </a:cubicBezTo>
                        <a:cubicBezTo>
                          <a:pt x="337" y="137"/>
                          <a:pt x="336" y="137"/>
                          <a:pt x="336" y="137"/>
                        </a:cubicBezTo>
                        <a:cubicBezTo>
                          <a:pt x="334" y="138"/>
                          <a:pt x="331" y="138"/>
                          <a:pt x="329" y="137"/>
                        </a:cubicBezTo>
                        <a:cubicBezTo>
                          <a:pt x="327" y="135"/>
                          <a:pt x="324" y="136"/>
                          <a:pt x="319" y="137"/>
                        </a:cubicBezTo>
                        <a:cubicBezTo>
                          <a:pt x="317" y="137"/>
                          <a:pt x="315" y="137"/>
                          <a:pt x="312" y="138"/>
                        </a:cubicBezTo>
                        <a:cubicBezTo>
                          <a:pt x="300" y="139"/>
                          <a:pt x="299" y="145"/>
                          <a:pt x="300" y="149"/>
                        </a:cubicBezTo>
                        <a:cubicBezTo>
                          <a:pt x="300" y="153"/>
                          <a:pt x="299" y="154"/>
                          <a:pt x="297" y="156"/>
                        </a:cubicBezTo>
                        <a:cubicBezTo>
                          <a:pt x="297" y="156"/>
                          <a:pt x="296" y="157"/>
                          <a:pt x="296" y="159"/>
                        </a:cubicBezTo>
                        <a:cubicBezTo>
                          <a:pt x="297" y="163"/>
                          <a:pt x="293" y="166"/>
                          <a:pt x="291" y="167"/>
                        </a:cubicBezTo>
                        <a:cubicBezTo>
                          <a:pt x="290" y="168"/>
                          <a:pt x="289" y="168"/>
                          <a:pt x="289" y="169"/>
                        </a:cubicBezTo>
                        <a:cubicBezTo>
                          <a:pt x="289" y="170"/>
                          <a:pt x="289" y="171"/>
                          <a:pt x="288" y="172"/>
                        </a:cubicBezTo>
                        <a:cubicBezTo>
                          <a:pt x="288" y="172"/>
                          <a:pt x="287" y="173"/>
                          <a:pt x="286" y="173"/>
                        </a:cubicBezTo>
                        <a:cubicBezTo>
                          <a:pt x="283" y="173"/>
                          <a:pt x="278" y="170"/>
                          <a:pt x="277" y="170"/>
                        </a:cubicBezTo>
                        <a:cubicBezTo>
                          <a:pt x="275" y="170"/>
                          <a:pt x="265" y="172"/>
                          <a:pt x="259" y="174"/>
                        </a:cubicBezTo>
                        <a:cubicBezTo>
                          <a:pt x="255" y="175"/>
                          <a:pt x="253" y="175"/>
                          <a:pt x="252" y="176"/>
                        </a:cubicBezTo>
                        <a:cubicBezTo>
                          <a:pt x="252" y="176"/>
                          <a:pt x="252" y="176"/>
                          <a:pt x="252" y="176"/>
                        </a:cubicBezTo>
                        <a:cubicBezTo>
                          <a:pt x="250" y="176"/>
                          <a:pt x="248" y="174"/>
                          <a:pt x="245" y="173"/>
                        </a:cubicBezTo>
                        <a:cubicBezTo>
                          <a:pt x="243" y="171"/>
                          <a:pt x="241" y="170"/>
                          <a:pt x="239" y="170"/>
                        </a:cubicBezTo>
                        <a:cubicBezTo>
                          <a:pt x="239" y="168"/>
                          <a:pt x="239" y="168"/>
                          <a:pt x="239" y="168"/>
                        </a:cubicBezTo>
                        <a:cubicBezTo>
                          <a:pt x="239" y="170"/>
                          <a:pt x="239" y="170"/>
                          <a:pt x="239" y="170"/>
                        </a:cubicBezTo>
                        <a:cubicBezTo>
                          <a:pt x="234" y="170"/>
                          <a:pt x="231" y="165"/>
                          <a:pt x="231" y="156"/>
                        </a:cubicBezTo>
                        <a:cubicBezTo>
                          <a:pt x="230" y="154"/>
                          <a:pt x="227" y="151"/>
                          <a:pt x="224" y="148"/>
                        </a:cubicBezTo>
                        <a:cubicBezTo>
                          <a:pt x="222" y="146"/>
                          <a:pt x="220" y="144"/>
                          <a:pt x="219" y="143"/>
                        </a:cubicBezTo>
                        <a:cubicBezTo>
                          <a:pt x="215" y="137"/>
                          <a:pt x="215" y="126"/>
                          <a:pt x="214" y="119"/>
                        </a:cubicBezTo>
                        <a:cubicBezTo>
                          <a:pt x="214" y="118"/>
                          <a:pt x="214" y="118"/>
                          <a:pt x="214" y="118"/>
                        </a:cubicBezTo>
                        <a:cubicBezTo>
                          <a:pt x="214" y="112"/>
                          <a:pt x="214" y="100"/>
                          <a:pt x="218" y="87"/>
                        </a:cubicBezTo>
                        <a:cubicBezTo>
                          <a:pt x="219" y="86"/>
                          <a:pt x="219" y="85"/>
                          <a:pt x="219" y="84"/>
                        </a:cubicBezTo>
                        <a:cubicBezTo>
                          <a:pt x="219" y="84"/>
                          <a:pt x="219" y="84"/>
                          <a:pt x="219" y="84"/>
                        </a:cubicBezTo>
                        <a:cubicBezTo>
                          <a:pt x="219" y="84"/>
                          <a:pt x="219" y="84"/>
                          <a:pt x="218" y="84"/>
                        </a:cubicBezTo>
                        <a:cubicBezTo>
                          <a:pt x="218" y="84"/>
                          <a:pt x="218" y="84"/>
                          <a:pt x="218" y="84"/>
                        </a:cubicBezTo>
                        <a:cubicBezTo>
                          <a:pt x="218" y="84"/>
                          <a:pt x="218" y="84"/>
                          <a:pt x="218" y="84"/>
                        </a:cubicBezTo>
                        <a:cubicBezTo>
                          <a:pt x="217" y="84"/>
                          <a:pt x="217" y="84"/>
                          <a:pt x="217" y="84"/>
                        </a:cubicBezTo>
                        <a:cubicBezTo>
                          <a:pt x="217" y="84"/>
                          <a:pt x="217" y="84"/>
                          <a:pt x="217" y="83"/>
                        </a:cubicBezTo>
                        <a:cubicBezTo>
                          <a:pt x="217" y="83"/>
                          <a:pt x="217" y="83"/>
                          <a:pt x="217" y="83"/>
                        </a:cubicBezTo>
                        <a:cubicBezTo>
                          <a:pt x="216" y="83"/>
                          <a:pt x="216" y="83"/>
                          <a:pt x="216" y="83"/>
                        </a:cubicBezTo>
                        <a:cubicBezTo>
                          <a:pt x="213" y="83"/>
                          <a:pt x="208" y="81"/>
                          <a:pt x="205" y="80"/>
                        </a:cubicBezTo>
                        <a:cubicBezTo>
                          <a:pt x="203" y="79"/>
                          <a:pt x="201" y="78"/>
                          <a:pt x="201" y="78"/>
                        </a:cubicBezTo>
                        <a:cubicBezTo>
                          <a:pt x="201" y="78"/>
                          <a:pt x="201" y="78"/>
                          <a:pt x="201" y="78"/>
                        </a:cubicBezTo>
                        <a:cubicBezTo>
                          <a:pt x="198" y="78"/>
                          <a:pt x="197" y="75"/>
                          <a:pt x="197" y="73"/>
                        </a:cubicBezTo>
                        <a:cubicBezTo>
                          <a:pt x="197" y="72"/>
                          <a:pt x="196" y="71"/>
                          <a:pt x="196" y="70"/>
                        </a:cubicBezTo>
                        <a:cubicBezTo>
                          <a:pt x="195" y="69"/>
                          <a:pt x="195" y="68"/>
                          <a:pt x="195" y="66"/>
                        </a:cubicBezTo>
                        <a:cubicBezTo>
                          <a:pt x="195" y="66"/>
                          <a:pt x="194" y="65"/>
                          <a:pt x="194" y="65"/>
                        </a:cubicBezTo>
                        <a:cubicBezTo>
                          <a:pt x="194" y="64"/>
                          <a:pt x="194" y="62"/>
                          <a:pt x="194" y="62"/>
                        </a:cubicBezTo>
                        <a:cubicBezTo>
                          <a:pt x="193" y="62"/>
                          <a:pt x="193" y="61"/>
                          <a:pt x="193" y="61"/>
                        </a:cubicBezTo>
                        <a:cubicBezTo>
                          <a:pt x="190" y="59"/>
                          <a:pt x="184" y="53"/>
                          <a:pt x="182" y="46"/>
                        </a:cubicBezTo>
                        <a:cubicBezTo>
                          <a:pt x="180" y="39"/>
                          <a:pt x="168" y="36"/>
                          <a:pt x="164" y="36"/>
                        </a:cubicBezTo>
                        <a:cubicBezTo>
                          <a:pt x="163" y="36"/>
                          <a:pt x="163" y="36"/>
                          <a:pt x="162" y="37"/>
                        </a:cubicBezTo>
                        <a:cubicBezTo>
                          <a:pt x="161" y="39"/>
                          <a:pt x="160" y="41"/>
                          <a:pt x="159" y="42"/>
                        </a:cubicBezTo>
                        <a:cubicBezTo>
                          <a:pt x="158" y="44"/>
                          <a:pt x="158" y="45"/>
                          <a:pt x="157" y="45"/>
                        </a:cubicBezTo>
                        <a:cubicBezTo>
                          <a:pt x="157" y="46"/>
                          <a:pt x="156" y="46"/>
                          <a:pt x="156" y="46"/>
                        </a:cubicBezTo>
                        <a:cubicBezTo>
                          <a:pt x="155" y="46"/>
                          <a:pt x="155" y="46"/>
                          <a:pt x="155" y="46"/>
                        </a:cubicBezTo>
                        <a:cubicBezTo>
                          <a:pt x="155" y="46"/>
                          <a:pt x="154" y="46"/>
                          <a:pt x="153" y="45"/>
                        </a:cubicBezTo>
                        <a:cubicBezTo>
                          <a:pt x="151" y="45"/>
                          <a:pt x="149" y="43"/>
                          <a:pt x="145" y="41"/>
                        </a:cubicBezTo>
                        <a:cubicBezTo>
                          <a:pt x="144" y="41"/>
                          <a:pt x="144" y="41"/>
                          <a:pt x="144" y="40"/>
                        </a:cubicBezTo>
                        <a:cubicBezTo>
                          <a:pt x="143" y="40"/>
                          <a:pt x="142" y="39"/>
                          <a:pt x="141" y="39"/>
                        </a:cubicBezTo>
                        <a:cubicBezTo>
                          <a:pt x="138" y="38"/>
                          <a:pt x="136" y="34"/>
                          <a:pt x="136" y="30"/>
                        </a:cubicBezTo>
                        <a:cubicBezTo>
                          <a:pt x="136" y="28"/>
                          <a:pt x="132" y="24"/>
                          <a:pt x="130" y="23"/>
                        </a:cubicBezTo>
                        <a:cubicBezTo>
                          <a:pt x="129" y="23"/>
                          <a:pt x="125" y="19"/>
                          <a:pt x="117" y="12"/>
                        </a:cubicBezTo>
                        <a:cubicBezTo>
                          <a:pt x="102" y="12"/>
                          <a:pt x="102" y="12"/>
                          <a:pt x="102" y="12"/>
                        </a:cubicBezTo>
                        <a:cubicBezTo>
                          <a:pt x="98" y="17"/>
                          <a:pt x="98" y="17"/>
                          <a:pt x="98" y="17"/>
                        </a:cubicBezTo>
                        <a:cubicBezTo>
                          <a:pt x="64" y="17"/>
                          <a:pt x="64" y="17"/>
                          <a:pt x="64" y="17"/>
                        </a:cubicBezTo>
                        <a:cubicBezTo>
                          <a:pt x="64" y="17"/>
                          <a:pt x="64" y="17"/>
                          <a:pt x="64" y="17"/>
                        </a:cubicBezTo>
                        <a:cubicBezTo>
                          <a:pt x="56" y="14"/>
                          <a:pt x="39" y="8"/>
                          <a:pt x="35" y="7"/>
                        </a:cubicBezTo>
                        <a:cubicBezTo>
                          <a:pt x="31" y="6"/>
                          <a:pt x="25" y="2"/>
                          <a:pt x="23" y="0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1" y="5"/>
                          <a:pt x="3" y="7"/>
                          <a:pt x="5" y="10"/>
                        </a:cubicBezTo>
                        <a:cubicBezTo>
                          <a:pt x="10" y="16"/>
                          <a:pt x="14" y="28"/>
                          <a:pt x="15" y="33"/>
                        </a:cubicBezTo>
                        <a:cubicBezTo>
                          <a:pt x="15" y="35"/>
                          <a:pt x="19" y="38"/>
                          <a:pt x="23" y="40"/>
                        </a:cubicBezTo>
                        <a:cubicBezTo>
                          <a:pt x="25" y="41"/>
                          <a:pt x="26" y="42"/>
                          <a:pt x="28" y="42"/>
                        </a:cubicBezTo>
                        <a:cubicBezTo>
                          <a:pt x="35" y="47"/>
                          <a:pt x="35" y="57"/>
                          <a:pt x="34" y="60"/>
                        </a:cubicBezTo>
                        <a:cubicBezTo>
                          <a:pt x="34" y="61"/>
                          <a:pt x="33" y="62"/>
                          <a:pt x="31" y="62"/>
                        </a:cubicBezTo>
                        <a:cubicBezTo>
                          <a:pt x="29" y="62"/>
                          <a:pt x="28" y="62"/>
                          <a:pt x="27" y="62"/>
                        </a:cubicBezTo>
                        <a:cubicBezTo>
                          <a:pt x="27" y="61"/>
                          <a:pt x="26" y="61"/>
                          <a:pt x="26" y="61"/>
                        </a:cubicBezTo>
                        <a:cubicBezTo>
                          <a:pt x="28" y="64"/>
                          <a:pt x="34" y="68"/>
                          <a:pt x="37" y="68"/>
                        </a:cubicBezTo>
                        <a:cubicBezTo>
                          <a:pt x="37" y="68"/>
                          <a:pt x="38" y="68"/>
                          <a:pt x="38" y="68"/>
                        </a:cubicBezTo>
                        <a:cubicBezTo>
                          <a:pt x="42" y="68"/>
                          <a:pt x="44" y="70"/>
                          <a:pt x="48" y="74"/>
                        </a:cubicBezTo>
                        <a:cubicBezTo>
                          <a:pt x="51" y="76"/>
                          <a:pt x="51" y="76"/>
                          <a:pt x="51" y="76"/>
                        </a:cubicBezTo>
                        <a:cubicBezTo>
                          <a:pt x="54" y="80"/>
                          <a:pt x="56" y="84"/>
                          <a:pt x="56" y="88"/>
                        </a:cubicBezTo>
                        <a:cubicBezTo>
                          <a:pt x="56" y="90"/>
                          <a:pt x="56" y="92"/>
                          <a:pt x="54" y="93"/>
                        </a:cubicBezTo>
                        <a:cubicBezTo>
                          <a:pt x="56" y="95"/>
                          <a:pt x="60" y="97"/>
                          <a:pt x="63" y="100"/>
                        </a:cubicBezTo>
                        <a:cubicBezTo>
                          <a:pt x="67" y="102"/>
                          <a:pt x="67" y="102"/>
                          <a:pt x="67" y="102"/>
                        </a:cubicBezTo>
                        <a:cubicBezTo>
                          <a:pt x="76" y="108"/>
                          <a:pt x="79" y="115"/>
                          <a:pt x="79" y="117"/>
                        </a:cubicBezTo>
                        <a:cubicBezTo>
                          <a:pt x="80" y="116"/>
                          <a:pt x="81" y="115"/>
                          <a:pt x="81" y="114"/>
                        </a:cubicBezTo>
                        <a:cubicBezTo>
                          <a:pt x="82" y="113"/>
                          <a:pt x="81" y="112"/>
                          <a:pt x="81" y="111"/>
                        </a:cubicBezTo>
                        <a:cubicBezTo>
                          <a:pt x="80" y="110"/>
                          <a:pt x="79" y="108"/>
                          <a:pt x="79" y="105"/>
                        </a:cubicBezTo>
                        <a:cubicBezTo>
                          <a:pt x="79" y="104"/>
                          <a:pt x="77" y="104"/>
                          <a:pt x="73" y="104"/>
                        </a:cubicBezTo>
                        <a:cubicBezTo>
                          <a:pt x="72" y="104"/>
                          <a:pt x="72" y="104"/>
                          <a:pt x="71" y="103"/>
                        </a:cubicBezTo>
                        <a:cubicBezTo>
                          <a:pt x="68" y="103"/>
                          <a:pt x="68" y="100"/>
                          <a:pt x="68" y="97"/>
                        </a:cubicBezTo>
                        <a:cubicBezTo>
                          <a:pt x="68" y="96"/>
                          <a:pt x="68" y="94"/>
                          <a:pt x="67" y="93"/>
                        </a:cubicBezTo>
                        <a:cubicBezTo>
                          <a:pt x="63" y="89"/>
                          <a:pt x="60" y="79"/>
                          <a:pt x="59" y="76"/>
                        </a:cubicBezTo>
                        <a:cubicBezTo>
                          <a:pt x="59" y="73"/>
                          <a:pt x="56" y="70"/>
                          <a:pt x="53" y="67"/>
                        </a:cubicBezTo>
                        <a:cubicBezTo>
                          <a:pt x="51" y="65"/>
                          <a:pt x="48" y="62"/>
                          <a:pt x="47" y="59"/>
                        </a:cubicBezTo>
                        <a:cubicBezTo>
                          <a:pt x="43" y="53"/>
                          <a:pt x="40" y="49"/>
                          <a:pt x="39" y="48"/>
                        </a:cubicBezTo>
                        <a:cubicBezTo>
                          <a:pt x="38" y="47"/>
                          <a:pt x="37" y="46"/>
                          <a:pt x="37" y="46"/>
                        </a:cubicBezTo>
                        <a:cubicBezTo>
                          <a:pt x="37" y="44"/>
                          <a:pt x="38" y="43"/>
                          <a:pt x="39" y="42"/>
                        </a:cubicBezTo>
                        <a:cubicBezTo>
                          <a:pt x="39" y="42"/>
                          <a:pt x="39" y="41"/>
                          <a:pt x="39" y="41"/>
                        </a:cubicBezTo>
                        <a:cubicBezTo>
                          <a:pt x="39" y="41"/>
                          <a:pt x="38" y="40"/>
                          <a:pt x="36" y="40"/>
                        </a:cubicBezTo>
                        <a:cubicBezTo>
                          <a:pt x="34" y="39"/>
                          <a:pt x="33" y="39"/>
                          <a:pt x="31" y="38"/>
                        </a:cubicBezTo>
                        <a:cubicBezTo>
                          <a:pt x="27" y="36"/>
                          <a:pt x="24" y="32"/>
                          <a:pt x="24" y="28"/>
                        </a:cubicBezTo>
                        <a:cubicBezTo>
                          <a:pt x="24" y="24"/>
                          <a:pt x="22" y="15"/>
                          <a:pt x="20" y="12"/>
                        </a:cubicBezTo>
                        <a:cubicBezTo>
                          <a:pt x="20" y="10"/>
                          <a:pt x="20" y="9"/>
                          <a:pt x="20" y="8"/>
                        </a:cubicBezTo>
                        <a:cubicBezTo>
                          <a:pt x="22" y="6"/>
                          <a:pt x="26" y="6"/>
                          <a:pt x="28" y="8"/>
                        </a:cubicBezTo>
                        <a:cubicBezTo>
                          <a:pt x="28" y="9"/>
                          <a:pt x="28" y="9"/>
                          <a:pt x="28" y="9"/>
                        </a:cubicBezTo>
                        <a:cubicBezTo>
                          <a:pt x="28" y="9"/>
                          <a:pt x="29" y="10"/>
                          <a:pt x="29" y="10"/>
                        </a:cubicBezTo>
                        <a:cubicBezTo>
                          <a:pt x="30" y="9"/>
                          <a:pt x="31" y="9"/>
                          <a:pt x="32" y="9"/>
                        </a:cubicBezTo>
                        <a:cubicBezTo>
                          <a:pt x="34" y="9"/>
                          <a:pt x="37" y="11"/>
                          <a:pt x="38" y="13"/>
                        </a:cubicBezTo>
                        <a:cubicBezTo>
                          <a:pt x="38" y="14"/>
                          <a:pt x="39" y="14"/>
                          <a:pt x="40" y="13"/>
                        </a:cubicBezTo>
                        <a:cubicBezTo>
                          <a:pt x="42" y="13"/>
                          <a:pt x="44" y="13"/>
                          <a:pt x="45" y="14"/>
                        </a:cubicBezTo>
                        <a:cubicBezTo>
                          <a:pt x="46" y="15"/>
                          <a:pt x="46" y="16"/>
                          <a:pt x="45" y="18"/>
                        </a:cubicBezTo>
                        <a:cubicBezTo>
                          <a:pt x="45" y="19"/>
                          <a:pt x="43" y="22"/>
                          <a:pt x="47" y="29"/>
                        </a:cubicBezTo>
                        <a:cubicBezTo>
                          <a:pt x="51" y="36"/>
                          <a:pt x="52" y="37"/>
                          <a:pt x="50" y="39"/>
                        </a:cubicBezTo>
                        <a:cubicBezTo>
                          <a:pt x="50" y="40"/>
                          <a:pt x="50" y="40"/>
                          <a:pt x="50" y="43"/>
                        </a:cubicBezTo>
                        <a:cubicBezTo>
                          <a:pt x="50" y="44"/>
                          <a:pt x="50" y="45"/>
                          <a:pt x="50" y="45"/>
                        </a:cubicBezTo>
                        <a:cubicBezTo>
                          <a:pt x="50" y="45"/>
                          <a:pt x="51" y="45"/>
                          <a:pt x="51" y="44"/>
                        </a:cubicBezTo>
                        <a:cubicBezTo>
                          <a:pt x="52" y="44"/>
                          <a:pt x="53" y="43"/>
                          <a:pt x="54" y="43"/>
                        </a:cubicBezTo>
                        <a:cubicBezTo>
                          <a:pt x="55" y="43"/>
                          <a:pt x="57" y="45"/>
                          <a:pt x="62" y="51"/>
                        </a:cubicBezTo>
                        <a:cubicBezTo>
                          <a:pt x="64" y="53"/>
                          <a:pt x="66" y="54"/>
                          <a:pt x="68" y="54"/>
                        </a:cubicBezTo>
                        <a:cubicBezTo>
                          <a:pt x="70" y="55"/>
                          <a:pt x="72" y="56"/>
                          <a:pt x="72" y="59"/>
                        </a:cubicBezTo>
                        <a:cubicBezTo>
                          <a:pt x="72" y="60"/>
                          <a:pt x="73" y="64"/>
                          <a:pt x="76" y="64"/>
                        </a:cubicBezTo>
                        <a:cubicBezTo>
                          <a:pt x="79" y="65"/>
                          <a:pt x="81" y="67"/>
                          <a:pt x="82" y="68"/>
                        </a:cubicBezTo>
                        <a:cubicBezTo>
                          <a:pt x="83" y="69"/>
                          <a:pt x="84" y="70"/>
                          <a:pt x="84" y="70"/>
                        </a:cubicBezTo>
                        <a:cubicBezTo>
                          <a:pt x="86" y="70"/>
                          <a:pt x="87" y="71"/>
                          <a:pt x="88" y="73"/>
                        </a:cubicBezTo>
                        <a:cubicBezTo>
                          <a:pt x="89" y="75"/>
                          <a:pt x="88" y="77"/>
                          <a:pt x="87" y="80"/>
                        </a:cubicBezTo>
                        <a:cubicBezTo>
                          <a:pt x="87" y="81"/>
                          <a:pt x="87" y="81"/>
                          <a:pt x="87" y="82"/>
                        </a:cubicBezTo>
                        <a:cubicBezTo>
                          <a:pt x="87" y="83"/>
                          <a:pt x="89" y="84"/>
                          <a:pt x="93" y="86"/>
                        </a:cubicBezTo>
                        <a:cubicBezTo>
                          <a:pt x="98" y="88"/>
                          <a:pt x="98" y="89"/>
                          <a:pt x="100" y="91"/>
                        </a:cubicBezTo>
                        <a:cubicBezTo>
                          <a:pt x="100" y="92"/>
                          <a:pt x="101" y="93"/>
                          <a:pt x="103" y="95"/>
                        </a:cubicBezTo>
                        <a:cubicBezTo>
                          <a:pt x="108" y="100"/>
                          <a:pt x="124" y="117"/>
                          <a:pt x="128" y="122"/>
                        </a:cubicBezTo>
                        <a:cubicBezTo>
                          <a:pt x="130" y="126"/>
                          <a:pt x="132" y="130"/>
                          <a:pt x="133" y="133"/>
                        </a:cubicBezTo>
                        <a:cubicBezTo>
                          <a:pt x="133" y="135"/>
                          <a:pt x="133" y="135"/>
                          <a:pt x="133" y="135"/>
                        </a:cubicBezTo>
                        <a:cubicBezTo>
                          <a:pt x="134" y="137"/>
                          <a:pt x="133" y="139"/>
                          <a:pt x="133" y="140"/>
                        </a:cubicBezTo>
                        <a:cubicBezTo>
                          <a:pt x="132" y="142"/>
                          <a:pt x="132" y="142"/>
                          <a:pt x="133" y="143"/>
                        </a:cubicBezTo>
                        <a:cubicBezTo>
                          <a:pt x="133" y="144"/>
                          <a:pt x="134" y="145"/>
                          <a:pt x="133" y="146"/>
                        </a:cubicBezTo>
                        <a:cubicBezTo>
                          <a:pt x="133" y="147"/>
                          <a:pt x="131" y="148"/>
                          <a:pt x="130" y="148"/>
                        </a:cubicBezTo>
                        <a:cubicBezTo>
                          <a:pt x="130" y="148"/>
                          <a:pt x="130" y="148"/>
                          <a:pt x="130" y="148"/>
                        </a:cubicBezTo>
                        <a:cubicBezTo>
                          <a:pt x="130" y="151"/>
                          <a:pt x="133" y="159"/>
                          <a:pt x="137" y="160"/>
                        </a:cubicBezTo>
                        <a:cubicBezTo>
                          <a:pt x="142" y="160"/>
                          <a:pt x="147" y="165"/>
                          <a:pt x="151" y="169"/>
                        </a:cubicBezTo>
                        <a:cubicBezTo>
                          <a:pt x="152" y="170"/>
                          <a:pt x="153" y="170"/>
                          <a:pt x="154" y="171"/>
                        </a:cubicBezTo>
                        <a:cubicBezTo>
                          <a:pt x="156" y="173"/>
                          <a:pt x="159" y="174"/>
                          <a:pt x="163" y="174"/>
                        </a:cubicBezTo>
                        <a:cubicBezTo>
                          <a:pt x="166" y="175"/>
                          <a:pt x="168" y="175"/>
                          <a:pt x="171" y="176"/>
                        </a:cubicBezTo>
                        <a:cubicBezTo>
                          <a:pt x="174" y="177"/>
                          <a:pt x="177" y="179"/>
                          <a:pt x="180" y="181"/>
                        </a:cubicBezTo>
                        <a:cubicBezTo>
                          <a:pt x="184" y="183"/>
                          <a:pt x="188" y="186"/>
                          <a:pt x="193" y="187"/>
                        </a:cubicBezTo>
                        <a:cubicBezTo>
                          <a:pt x="203" y="190"/>
                          <a:pt x="213" y="194"/>
                          <a:pt x="219" y="199"/>
                        </a:cubicBezTo>
                        <a:cubicBezTo>
                          <a:pt x="224" y="202"/>
                          <a:pt x="230" y="201"/>
                          <a:pt x="240" y="197"/>
                        </a:cubicBezTo>
                        <a:cubicBezTo>
                          <a:pt x="243" y="196"/>
                          <a:pt x="245" y="196"/>
                          <a:pt x="248" y="196"/>
                        </a:cubicBezTo>
                        <a:cubicBezTo>
                          <a:pt x="253" y="196"/>
                          <a:pt x="257" y="198"/>
                          <a:pt x="260" y="199"/>
                        </a:cubicBezTo>
                        <a:cubicBezTo>
                          <a:pt x="261" y="200"/>
                          <a:pt x="262" y="200"/>
                          <a:pt x="262" y="200"/>
                        </a:cubicBezTo>
                        <a:cubicBezTo>
                          <a:pt x="265" y="201"/>
                          <a:pt x="269" y="204"/>
                          <a:pt x="273" y="209"/>
                        </a:cubicBezTo>
                        <a:cubicBezTo>
                          <a:pt x="274" y="207"/>
                          <a:pt x="275" y="206"/>
                          <a:pt x="276" y="205"/>
                        </a:cubicBezTo>
                        <a:cubicBezTo>
                          <a:pt x="276" y="205"/>
                          <a:pt x="276" y="205"/>
                          <a:pt x="276" y="205"/>
                        </a:cubicBezTo>
                        <a:cubicBezTo>
                          <a:pt x="276" y="205"/>
                          <a:pt x="277" y="204"/>
                          <a:pt x="277" y="204"/>
                        </a:cubicBezTo>
                        <a:cubicBezTo>
                          <a:pt x="277" y="204"/>
                          <a:pt x="277" y="204"/>
                          <a:pt x="277" y="204"/>
                        </a:cubicBezTo>
                        <a:cubicBezTo>
                          <a:pt x="277" y="203"/>
                          <a:pt x="278" y="203"/>
                          <a:pt x="278" y="203"/>
                        </a:cubicBezTo>
                        <a:cubicBezTo>
                          <a:pt x="278" y="202"/>
                          <a:pt x="278" y="202"/>
                          <a:pt x="278" y="202"/>
                        </a:cubicBezTo>
                        <a:cubicBezTo>
                          <a:pt x="278" y="202"/>
                          <a:pt x="278" y="202"/>
                          <a:pt x="279" y="201"/>
                        </a:cubicBezTo>
                        <a:cubicBezTo>
                          <a:pt x="279" y="201"/>
                          <a:pt x="279" y="201"/>
                          <a:pt x="279" y="201"/>
                        </a:cubicBezTo>
                        <a:cubicBezTo>
                          <a:pt x="279" y="201"/>
                          <a:pt x="279" y="201"/>
                          <a:pt x="279" y="201"/>
                        </a:cubicBezTo>
                        <a:cubicBezTo>
                          <a:pt x="279" y="200"/>
                          <a:pt x="279" y="200"/>
                          <a:pt x="280" y="200"/>
                        </a:cubicBezTo>
                        <a:cubicBezTo>
                          <a:pt x="280" y="200"/>
                          <a:pt x="280" y="200"/>
                          <a:pt x="280" y="200"/>
                        </a:cubicBezTo>
                        <a:cubicBezTo>
                          <a:pt x="280" y="200"/>
                          <a:pt x="280" y="200"/>
                          <a:pt x="280" y="200"/>
                        </a:cubicBezTo>
                        <a:cubicBezTo>
                          <a:pt x="280" y="199"/>
                          <a:pt x="280" y="199"/>
                          <a:pt x="280" y="199"/>
                        </a:cubicBezTo>
                        <a:cubicBezTo>
                          <a:pt x="281" y="199"/>
                          <a:pt x="281" y="199"/>
                          <a:pt x="281" y="199"/>
                        </a:cubicBezTo>
                        <a:cubicBezTo>
                          <a:pt x="281" y="199"/>
                          <a:pt x="281" y="199"/>
                          <a:pt x="281" y="199"/>
                        </a:cubicBezTo>
                        <a:cubicBezTo>
                          <a:pt x="281" y="199"/>
                          <a:pt x="281" y="199"/>
                          <a:pt x="281" y="198"/>
                        </a:cubicBezTo>
                        <a:cubicBezTo>
                          <a:pt x="281" y="198"/>
                          <a:pt x="281" y="198"/>
                          <a:pt x="281" y="198"/>
                        </a:cubicBezTo>
                        <a:cubicBezTo>
                          <a:pt x="281" y="198"/>
                          <a:pt x="281" y="198"/>
                          <a:pt x="281" y="198"/>
                        </a:cubicBezTo>
                        <a:cubicBezTo>
                          <a:pt x="282" y="198"/>
                          <a:pt x="282" y="198"/>
                          <a:pt x="282" y="198"/>
                        </a:cubicBezTo>
                        <a:cubicBezTo>
                          <a:pt x="282" y="198"/>
                          <a:pt x="282" y="198"/>
                          <a:pt x="282" y="198"/>
                        </a:cubicBezTo>
                        <a:cubicBezTo>
                          <a:pt x="282" y="198"/>
                          <a:pt x="282" y="198"/>
                          <a:pt x="282" y="198"/>
                        </a:cubicBezTo>
                        <a:cubicBezTo>
                          <a:pt x="282" y="198"/>
                          <a:pt x="282" y="198"/>
                          <a:pt x="282" y="198"/>
                        </a:cubicBezTo>
                        <a:cubicBezTo>
                          <a:pt x="282" y="198"/>
                          <a:pt x="282" y="198"/>
                          <a:pt x="282" y="198"/>
                        </a:cubicBezTo>
                        <a:cubicBezTo>
                          <a:pt x="282" y="198"/>
                          <a:pt x="282" y="198"/>
                          <a:pt x="282" y="198"/>
                        </a:cubicBezTo>
                        <a:cubicBezTo>
                          <a:pt x="282" y="198"/>
                          <a:pt x="282" y="198"/>
                          <a:pt x="282" y="198"/>
                        </a:cubicBezTo>
                        <a:cubicBezTo>
                          <a:pt x="282" y="198"/>
                          <a:pt x="282" y="198"/>
                          <a:pt x="282" y="198"/>
                        </a:cubicBezTo>
                        <a:cubicBezTo>
                          <a:pt x="282" y="198"/>
                          <a:pt x="282" y="198"/>
                          <a:pt x="282" y="198"/>
                        </a:cubicBezTo>
                        <a:cubicBezTo>
                          <a:pt x="282" y="197"/>
                          <a:pt x="283" y="197"/>
                          <a:pt x="283" y="197"/>
                        </a:cubicBezTo>
                        <a:cubicBezTo>
                          <a:pt x="283" y="197"/>
                          <a:pt x="284" y="197"/>
                          <a:pt x="286" y="197"/>
                        </a:cubicBezTo>
                        <a:cubicBezTo>
                          <a:pt x="287" y="198"/>
                          <a:pt x="289" y="198"/>
                          <a:pt x="291" y="198"/>
                        </a:cubicBezTo>
                        <a:cubicBezTo>
                          <a:pt x="294" y="198"/>
                          <a:pt x="295" y="197"/>
                          <a:pt x="296" y="197"/>
                        </a:cubicBezTo>
                        <a:cubicBezTo>
                          <a:pt x="296" y="197"/>
                          <a:pt x="296" y="197"/>
                          <a:pt x="296" y="197"/>
                        </a:cubicBezTo>
                        <a:cubicBezTo>
                          <a:pt x="296" y="196"/>
                          <a:pt x="294" y="194"/>
                          <a:pt x="292" y="193"/>
                        </a:cubicBezTo>
                        <a:cubicBezTo>
                          <a:pt x="292" y="192"/>
                          <a:pt x="291" y="192"/>
                          <a:pt x="291" y="192"/>
                        </a:cubicBezTo>
                        <a:cubicBezTo>
                          <a:pt x="289" y="189"/>
                          <a:pt x="288" y="188"/>
                          <a:pt x="288" y="187"/>
                        </a:cubicBezTo>
                        <a:cubicBezTo>
                          <a:pt x="288" y="186"/>
                          <a:pt x="288" y="186"/>
                          <a:pt x="288" y="186"/>
                        </a:cubicBezTo>
                        <a:cubicBezTo>
                          <a:pt x="288" y="185"/>
                          <a:pt x="288" y="185"/>
                          <a:pt x="288" y="185"/>
                        </a:cubicBezTo>
                        <a:cubicBezTo>
                          <a:pt x="289" y="185"/>
                          <a:pt x="289" y="184"/>
                          <a:pt x="289" y="183"/>
                        </a:cubicBezTo>
                        <a:cubicBezTo>
                          <a:pt x="290" y="180"/>
                          <a:pt x="291" y="176"/>
                          <a:pt x="293" y="176"/>
                        </a:cubicBezTo>
                        <a:cubicBezTo>
                          <a:pt x="294" y="176"/>
                          <a:pt x="294" y="176"/>
                          <a:pt x="294" y="176"/>
                        </a:cubicBezTo>
                        <a:cubicBezTo>
                          <a:pt x="295" y="176"/>
                          <a:pt x="295" y="176"/>
                          <a:pt x="296" y="176"/>
                        </a:cubicBezTo>
                        <a:cubicBezTo>
                          <a:pt x="298" y="177"/>
                          <a:pt x="300" y="177"/>
                          <a:pt x="302" y="177"/>
                        </a:cubicBezTo>
                        <a:cubicBezTo>
                          <a:pt x="303" y="177"/>
                          <a:pt x="304" y="177"/>
                          <a:pt x="306" y="177"/>
                        </a:cubicBezTo>
                        <a:cubicBezTo>
                          <a:pt x="306" y="177"/>
                          <a:pt x="306" y="177"/>
                          <a:pt x="306" y="177"/>
                        </a:cubicBezTo>
                        <a:cubicBezTo>
                          <a:pt x="307" y="177"/>
                          <a:pt x="307" y="177"/>
                          <a:pt x="308" y="177"/>
                        </a:cubicBezTo>
                        <a:cubicBezTo>
                          <a:pt x="308" y="177"/>
                          <a:pt x="309" y="177"/>
                          <a:pt x="309" y="177"/>
                        </a:cubicBezTo>
                        <a:cubicBezTo>
                          <a:pt x="309" y="177"/>
                          <a:pt x="309" y="177"/>
                          <a:pt x="309" y="177"/>
                        </a:cubicBezTo>
                        <a:cubicBezTo>
                          <a:pt x="310" y="177"/>
                          <a:pt x="311" y="177"/>
                          <a:pt x="312" y="17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" name="Freeform 2117">
                    <a:extLst>
                      <a:ext uri="{FF2B5EF4-FFF2-40B4-BE49-F238E27FC236}">
                        <a16:creationId xmlns="" xmlns:a16="http://schemas.microsoft.com/office/drawing/2014/main" id="{539B3B06-D2F4-423A-8025-8557B97BBD5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464437" y="3739851"/>
                    <a:ext cx="72477" cy="75536"/>
                  </a:xfrm>
                  <a:custGeom>
                    <a:gdLst>
                      <a:gd name="T0" fmla="*/ 30 w 41"/>
                      <a:gd name="T1" fmla="*/ 39 h 43"/>
                      <a:gd name="T2" fmla="*/ 31 w 41"/>
                      <a:gd name="T3" fmla="*/ 38 h 43"/>
                      <a:gd name="T4" fmla="*/ 31 w 41"/>
                      <a:gd name="T5" fmla="*/ 38 h 43"/>
                      <a:gd name="T6" fmla="*/ 32 w 41"/>
                      <a:gd name="T7" fmla="*/ 38 h 43"/>
                      <a:gd name="T8" fmla="*/ 32 w 41"/>
                      <a:gd name="T9" fmla="*/ 37 h 43"/>
                      <a:gd name="T10" fmla="*/ 33 w 41"/>
                      <a:gd name="T11" fmla="*/ 37 h 43"/>
                      <a:gd name="T12" fmla="*/ 33 w 41"/>
                      <a:gd name="T13" fmla="*/ 37 h 43"/>
                      <a:gd name="T14" fmla="*/ 33 w 41"/>
                      <a:gd name="T15" fmla="*/ 37 h 43"/>
                      <a:gd name="T16" fmla="*/ 33 w 41"/>
                      <a:gd name="T17" fmla="*/ 37 h 43"/>
                      <a:gd name="T18" fmla="*/ 33 w 41"/>
                      <a:gd name="T19" fmla="*/ 37 h 43"/>
                      <a:gd name="T20" fmla="*/ 34 w 41"/>
                      <a:gd name="T21" fmla="*/ 37 h 43"/>
                      <a:gd name="T22" fmla="*/ 34 w 41"/>
                      <a:gd name="T23" fmla="*/ 35 h 43"/>
                      <a:gd name="T24" fmla="*/ 39 w 41"/>
                      <a:gd name="T25" fmla="*/ 28 h 43"/>
                      <a:gd name="T26" fmla="*/ 41 w 41"/>
                      <a:gd name="T27" fmla="*/ 26 h 43"/>
                      <a:gd name="T28" fmla="*/ 40 w 41"/>
                      <a:gd name="T29" fmla="*/ 25 h 43"/>
                      <a:gd name="T30" fmla="*/ 39 w 41"/>
                      <a:gd name="T31" fmla="*/ 23 h 43"/>
                      <a:gd name="T32" fmla="*/ 34 w 41"/>
                      <a:gd name="T33" fmla="*/ 24 h 43"/>
                      <a:gd name="T34" fmla="*/ 34 w 41"/>
                      <a:gd name="T35" fmla="*/ 1 h 43"/>
                      <a:gd name="T36" fmla="*/ 33 w 41"/>
                      <a:gd name="T37" fmla="*/ 1 h 43"/>
                      <a:gd name="T38" fmla="*/ 32 w 41"/>
                      <a:gd name="T39" fmla="*/ 1 h 43"/>
                      <a:gd name="T40" fmla="*/ 20 w 41"/>
                      <a:gd name="T41" fmla="*/ 0 h 43"/>
                      <a:gd name="T42" fmla="*/ 18 w 41"/>
                      <a:gd name="T43" fmla="*/ 0 h 43"/>
                      <a:gd name="T44" fmla="*/ 17 w 41"/>
                      <a:gd name="T45" fmla="*/ 4 h 43"/>
                      <a:gd name="T46" fmla="*/ 16 w 41"/>
                      <a:gd name="T47" fmla="*/ 7 h 43"/>
                      <a:gd name="T48" fmla="*/ 18 w 41"/>
                      <a:gd name="T49" fmla="*/ 9 h 43"/>
                      <a:gd name="T50" fmla="*/ 24 w 41"/>
                      <a:gd name="T51" fmla="*/ 18 h 43"/>
                      <a:gd name="T52" fmla="*/ 14 w 41"/>
                      <a:gd name="T53" fmla="*/ 22 h 43"/>
                      <a:gd name="T54" fmla="*/ 9 w 41"/>
                      <a:gd name="T55" fmla="*/ 21 h 43"/>
                      <a:gd name="T56" fmla="*/ 8 w 41"/>
                      <a:gd name="T57" fmla="*/ 21 h 43"/>
                      <a:gd name="T58" fmla="*/ 7 w 41"/>
                      <a:gd name="T59" fmla="*/ 23 h 43"/>
                      <a:gd name="T60" fmla="*/ 7 w 41"/>
                      <a:gd name="T61" fmla="*/ 23 h 43"/>
                      <a:gd name="T62" fmla="*/ 5 w 41"/>
                      <a:gd name="T63" fmla="*/ 24 h 43"/>
                      <a:gd name="T64" fmla="*/ 5 w 41"/>
                      <a:gd name="T65" fmla="*/ 25 h 43"/>
                      <a:gd name="T66" fmla="*/ 3 w 41"/>
                      <a:gd name="T67" fmla="*/ 27 h 43"/>
                      <a:gd name="T68" fmla="*/ 3 w 41"/>
                      <a:gd name="T69" fmla="*/ 28 h 43"/>
                      <a:gd name="T70" fmla="*/ 1 w 41"/>
                      <a:gd name="T71" fmla="*/ 31 h 43"/>
                      <a:gd name="T72" fmla="*/ 0 w 41"/>
                      <a:gd name="T73" fmla="*/ 31 h 43"/>
                      <a:gd name="T74" fmla="*/ 2 w 41"/>
                      <a:gd name="T75" fmla="*/ 33 h 43"/>
                      <a:gd name="T76" fmla="*/ 11 w 41"/>
                      <a:gd name="T77" fmla="*/ 40 h 43"/>
                      <a:gd name="T78" fmla="*/ 17 w 41"/>
                      <a:gd name="T79" fmla="*/ 42 h 43"/>
                      <a:gd name="T80" fmla="*/ 20 w 41"/>
                      <a:gd name="T81" fmla="*/ 42 h 43"/>
                      <a:gd name="T82" fmla="*/ 26 w 41"/>
                      <a:gd name="T83" fmla="*/ 43 h 43"/>
                      <a:gd name="T84" fmla="*/ 27 w 41"/>
                      <a:gd name="T85" fmla="*/ 42 h 43"/>
                      <a:gd name="T86" fmla="*/ 27 w 41"/>
                      <a:gd name="T87" fmla="*/ 41 h 43"/>
                      <a:gd name="T88" fmla="*/ 28 w 41"/>
                      <a:gd name="T89" fmla="*/ 40 h 43"/>
                      <a:gd name="T90" fmla="*/ 29 w 41"/>
                      <a:gd name="T91" fmla="*/ 40 h 43"/>
                      <a:gd name="T92" fmla="*/ 30 w 41"/>
                      <a:gd name="T93" fmla="*/ 39 h 43"/>
                      <a:gd name="T94" fmla="*/ 30 w 41"/>
                      <a:gd name="T95" fmla="*/ 39 h 4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41" h="43">
                        <a:moveTo>
                          <a:pt x="30" y="39"/>
                        </a:moveTo>
                        <a:cubicBezTo>
                          <a:pt x="31" y="38"/>
                          <a:pt x="31" y="38"/>
                          <a:pt x="31" y="38"/>
                        </a:cubicBezTo>
                        <a:cubicBezTo>
                          <a:pt x="31" y="38"/>
                          <a:pt x="31" y="38"/>
                          <a:pt x="31" y="38"/>
                        </a:cubicBezTo>
                        <a:cubicBezTo>
                          <a:pt x="32" y="38"/>
                          <a:pt x="32" y="38"/>
                          <a:pt x="32" y="38"/>
                        </a:cubicBezTo>
                        <a:cubicBezTo>
                          <a:pt x="32" y="37"/>
                          <a:pt x="32" y="37"/>
                          <a:pt x="32" y="37"/>
                        </a:cubicBezTo>
                        <a:cubicBezTo>
                          <a:pt x="32" y="37"/>
                          <a:pt x="33" y="37"/>
                          <a:pt x="33" y="37"/>
                        </a:cubicBezTo>
                        <a:cubicBezTo>
                          <a:pt x="33" y="37"/>
                          <a:pt x="33" y="37"/>
                          <a:pt x="33" y="37"/>
                        </a:cubicBezTo>
                        <a:cubicBezTo>
                          <a:pt x="33" y="37"/>
                          <a:pt x="33" y="37"/>
                          <a:pt x="33" y="37"/>
                        </a:cubicBezTo>
                        <a:cubicBezTo>
                          <a:pt x="33" y="37"/>
                          <a:pt x="33" y="37"/>
                          <a:pt x="33" y="37"/>
                        </a:cubicBezTo>
                        <a:cubicBezTo>
                          <a:pt x="33" y="37"/>
                          <a:pt x="33" y="37"/>
                          <a:pt x="33" y="37"/>
                        </a:cubicBezTo>
                        <a:cubicBezTo>
                          <a:pt x="34" y="37"/>
                          <a:pt x="34" y="37"/>
                          <a:pt x="34" y="37"/>
                        </a:cubicBezTo>
                        <a:cubicBezTo>
                          <a:pt x="34" y="36"/>
                          <a:pt x="34" y="36"/>
                          <a:pt x="34" y="35"/>
                        </a:cubicBezTo>
                        <a:cubicBezTo>
                          <a:pt x="34" y="34"/>
                          <a:pt x="35" y="31"/>
                          <a:pt x="39" y="28"/>
                        </a:cubicBezTo>
                        <a:cubicBezTo>
                          <a:pt x="39" y="27"/>
                          <a:pt x="40" y="27"/>
                          <a:pt x="41" y="26"/>
                        </a:cubicBezTo>
                        <a:cubicBezTo>
                          <a:pt x="41" y="25"/>
                          <a:pt x="40" y="25"/>
                          <a:pt x="40" y="25"/>
                        </a:cubicBezTo>
                        <a:cubicBezTo>
                          <a:pt x="40" y="24"/>
                          <a:pt x="39" y="24"/>
                          <a:pt x="39" y="23"/>
                        </a:cubicBezTo>
                        <a:cubicBezTo>
                          <a:pt x="34" y="24"/>
                          <a:pt x="34" y="24"/>
                          <a:pt x="34" y="24"/>
                        </a:cubicBezTo>
                        <a:cubicBezTo>
                          <a:pt x="34" y="1"/>
                          <a:pt x="34" y="1"/>
                          <a:pt x="34" y="1"/>
                        </a:cubicBezTo>
                        <a:cubicBezTo>
                          <a:pt x="34" y="1"/>
                          <a:pt x="33" y="1"/>
                          <a:pt x="33" y="1"/>
                        </a:cubicBezTo>
                        <a:cubicBezTo>
                          <a:pt x="32" y="1"/>
                          <a:pt x="32" y="1"/>
                          <a:pt x="32" y="1"/>
                        </a:cubicBezTo>
                        <a:cubicBezTo>
                          <a:pt x="28" y="1"/>
                          <a:pt x="24" y="1"/>
                          <a:pt x="20" y="0"/>
                        </a:cubicBezTo>
                        <a:cubicBezTo>
                          <a:pt x="19" y="0"/>
                          <a:pt x="19" y="0"/>
                          <a:pt x="18" y="0"/>
                        </a:cubicBezTo>
                        <a:cubicBezTo>
                          <a:pt x="18" y="1"/>
                          <a:pt x="17" y="3"/>
                          <a:pt x="17" y="4"/>
                        </a:cubicBezTo>
                        <a:cubicBezTo>
                          <a:pt x="17" y="5"/>
                          <a:pt x="16" y="6"/>
                          <a:pt x="16" y="7"/>
                        </a:cubicBezTo>
                        <a:cubicBezTo>
                          <a:pt x="17" y="7"/>
                          <a:pt x="17" y="8"/>
                          <a:pt x="18" y="9"/>
                        </a:cubicBezTo>
                        <a:cubicBezTo>
                          <a:pt x="21" y="12"/>
                          <a:pt x="25" y="15"/>
                          <a:pt x="24" y="18"/>
                        </a:cubicBezTo>
                        <a:cubicBezTo>
                          <a:pt x="23" y="21"/>
                          <a:pt x="18" y="22"/>
                          <a:pt x="14" y="22"/>
                        </a:cubicBezTo>
                        <a:cubicBezTo>
                          <a:pt x="13" y="22"/>
                          <a:pt x="11" y="22"/>
                          <a:pt x="9" y="21"/>
                        </a:cubicBezTo>
                        <a:cubicBezTo>
                          <a:pt x="9" y="21"/>
                          <a:pt x="8" y="21"/>
                          <a:pt x="8" y="21"/>
                        </a:cubicBezTo>
                        <a:cubicBezTo>
                          <a:pt x="8" y="22"/>
                          <a:pt x="7" y="22"/>
                          <a:pt x="7" y="23"/>
                        </a:cubicBezTo>
                        <a:cubicBezTo>
                          <a:pt x="7" y="23"/>
                          <a:pt x="7" y="23"/>
                          <a:pt x="7" y="23"/>
                        </a:cubicBezTo>
                        <a:cubicBezTo>
                          <a:pt x="6" y="23"/>
                          <a:pt x="6" y="24"/>
                          <a:pt x="5" y="24"/>
                        </a:cubicBezTo>
                        <a:cubicBezTo>
                          <a:pt x="5" y="25"/>
                          <a:pt x="5" y="25"/>
                          <a:pt x="5" y="25"/>
                        </a:cubicBezTo>
                        <a:cubicBezTo>
                          <a:pt x="4" y="26"/>
                          <a:pt x="4" y="26"/>
                          <a:pt x="3" y="27"/>
                        </a:cubicBezTo>
                        <a:cubicBezTo>
                          <a:pt x="3" y="28"/>
                          <a:pt x="3" y="28"/>
                          <a:pt x="3" y="28"/>
                        </a:cubicBezTo>
                        <a:cubicBezTo>
                          <a:pt x="2" y="29"/>
                          <a:pt x="1" y="30"/>
                          <a:pt x="1" y="31"/>
                        </a:cubicBezTo>
                        <a:cubicBezTo>
                          <a:pt x="1" y="31"/>
                          <a:pt x="1" y="31"/>
                          <a:pt x="0" y="31"/>
                        </a:cubicBezTo>
                        <a:cubicBezTo>
                          <a:pt x="2" y="33"/>
                          <a:pt x="2" y="33"/>
                          <a:pt x="2" y="33"/>
                        </a:cubicBezTo>
                        <a:cubicBezTo>
                          <a:pt x="6" y="36"/>
                          <a:pt x="9" y="39"/>
                          <a:pt x="11" y="40"/>
                        </a:cubicBezTo>
                        <a:cubicBezTo>
                          <a:pt x="13" y="41"/>
                          <a:pt x="15" y="42"/>
                          <a:pt x="17" y="42"/>
                        </a:cubicBezTo>
                        <a:cubicBezTo>
                          <a:pt x="20" y="42"/>
                          <a:pt x="20" y="42"/>
                          <a:pt x="20" y="42"/>
                        </a:cubicBezTo>
                        <a:cubicBezTo>
                          <a:pt x="22" y="42"/>
                          <a:pt x="24" y="42"/>
                          <a:pt x="26" y="43"/>
                        </a:cubicBezTo>
                        <a:cubicBezTo>
                          <a:pt x="26" y="42"/>
                          <a:pt x="26" y="42"/>
                          <a:pt x="27" y="42"/>
                        </a:cubicBezTo>
                        <a:cubicBezTo>
                          <a:pt x="27" y="42"/>
                          <a:pt x="27" y="42"/>
                          <a:pt x="27" y="41"/>
                        </a:cubicBezTo>
                        <a:cubicBezTo>
                          <a:pt x="28" y="41"/>
                          <a:pt x="28" y="41"/>
                          <a:pt x="28" y="40"/>
                        </a:cubicBezTo>
                        <a:cubicBezTo>
                          <a:pt x="29" y="40"/>
                          <a:pt x="29" y="40"/>
                          <a:pt x="29" y="40"/>
                        </a:cubicBezTo>
                        <a:cubicBezTo>
                          <a:pt x="29" y="40"/>
                          <a:pt x="30" y="39"/>
                          <a:pt x="30" y="39"/>
                        </a:cubicBezTo>
                        <a:cubicBezTo>
                          <a:pt x="30" y="39"/>
                          <a:pt x="30" y="39"/>
                          <a:pt x="30" y="3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" name="Freeform 2118">
                    <a:extLst>
                      <a:ext uri="{FF2B5EF4-FFF2-40B4-BE49-F238E27FC236}">
                        <a16:creationId xmlns="" xmlns:a16="http://schemas.microsoft.com/office/drawing/2014/main" id="{F8012121-00C3-4C1F-B637-9278F254052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23906" y="380459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" name="Freeform 2119">
                    <a:extLst>
                      <a:ext uri="{FF2B5EF4-FFF2-40B4-BE49-F238E27FC236}">
                        <a16:creationId xmlns="" xmlns:a16="http://schemas.microsoft.com/office/drawing/2014/main" id="{BA7EC5FA-15D1-486C-8DFE-7002C0A5358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14614" y="3809992"/>
                    <a:ext cx="1858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" name="Freeform 2120">
                    <a:extLst>
                      <a:ext uri="{FF2B5EF4-FFF2-40B4-BE49-F238E27FC236}">
                        <a16:creationId xmlns="" xmlns:a16="http://schemas.microsoft.com/office/drawing/2014/main" id="{2AE08D83-CD5B-4343-8CFC-4C2D2263206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18331" y="380819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" name="Freeform 2121">
                    <a:extLst>
                      <a:ext uri="{FF2B5EF4-FFF2-40B4-BE49-F238E27FC236}">
                        <a16:creationId xmlns="" xmlns:a16="http://schemas.microsoft.com/office/drawing/2014/main" id="{A9B0657E-19FB-4071-9129-C47376C4D8D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23906" y="380459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" name="Freeform 2122">
                    <a:extLst>
                      <a:ext uri="{FF2B5EF4-FFF2-40B4-BE49-F238E27FC236}">
                        <a16:creationId xmlns="" xmlns:a16="http://schemas.microsoft.com/office/drawing/2014/main" id="{A2F6B4BF-EBCB-4CAF-94FA-A38C92AFF7B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22048" y="3804596"/>
                    <a:ext cx="0" cy="1798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" name="Freeform 2123">
                    <a:extLst>
                      <a:ext uri="{FF2B5EF4-FFF2-40B4-BE49-F238E27FC236}">
                        <a16:creationId xmlns="" xmlns:a16="http://schemas.microsoft.com/office/drawing/2014/main" id="{559907FF-3DAD-493F-B12C-9291C62107D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20189" y="380639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" name="Freeform 2124">
                    <a:extLst>
                      <a:ext uri="{FF2B5EF4-FFF2-40B4-BE49-F238E27FC236}">
                        <a16:creationId xmlns="" xmlns:a16="http://schemas.microsoft.com/office/drawing/2014/main" id="{6678CA21-F106-4A00-9627-23B9D5816F5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12756" y="3811790"/>
                    <a:ext cx="0" cy="1798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" name="Freeform 2125">
                    <a:extLst>
                      <a:ext uri="{FF2B5EF4-FFF2-40B4-BE49-F238E27FC236}">
                        <a16:creationId xmlns="" xmlns:a16="http://schemas.microsoft.com/office/drawing/2014/main" id="{D95F4F56-4194-47F0-AE4C-15AC5BF227D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23906" y="3784813"/>
                    <a:ext cx="13009" cy="19783"/>
                  </a:xfrm>
                  <a:custGeom>
                    <a:gdLst>
                      <a:gd name="T0" fmla="*/ 1 w 8"/>
                      <a:gd name="T1" fmla="*/ 9 h 11"/>
                      <a:gd name="T2" fmla="*/ 1 w 8"/>
                      <a:gd name="T3" fmla="*/ 11 h 11"/>
                      <a:gd name="T4" fmla="*/ 0 w 8"/>
                      <a:gd name="T5" fmla="*/ 11 h 11"/>
                      <a:gd name="T6" fmla="*/ 1 w 8"/>
                      <a:gd name="T7" fmla="*/ 11 h 11"/>
                      <a:gd name="T8" fmla="*/ 1 w 8"/>
                      <a:gd name="T9" fmla="*/ 9 h 11"/>
                      <a:gd name="T10" fmla="*/ 6 w 8"/>
                      <a:gd name="T11" fmla="*/ 2 h 11"/>
                      <a:gd name="T12" fmla="*/ 8 w 8"/>
                      <a:gd name="T13" fmla="*/ 0 h 11"/>
                      <a:gd name="T14" fmla="*/ 8 w 8"/>
                      <a:gd name="T15" fmla="*/ 0 h 11"/>
                      <a:gd name="T16" fmla="*/ 6 w 8"/>
                      <a:gd name="T17" fmla="*/ 2 h 11"/>
                      <a:gd name="T18" fmla="*/ 1 w 8"/>
                      <a:gd name="T19" fmla="*/ 9 h 1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8" h="11">
                        <a:moveTo>
                          <a:pt x="1" y="9"/>
                        </a:moveTo>
                        <a:cubicBezTo>
                          <a:pt x="1" y="10"/>
                          <a:pt x="1" y="10"/>
                          <a:pt x="1" y="11"/>
                        </a:cubicBezTo>
                        <a:cubicBezTo>
                          <a:pt x="0" y="11"/>
                          <a:pt x="0" y="11"/>
                          <a:pt x="0" y="11"/>
                        </a:cubicBezTo>
                        <a:cubicBezTo>
                          <a:pt x="1" y="11"/>
                          <a:pt x="1" y="11"/>
                          <a:pt x="1" y="11"/>
                        </a:cubicBezTo>
                        <a:cubicBezTo>
                          <a:pt x="1" y="11"/>
                          <a:pt x="1" y="10"/>
                          <a:pt x="1" y="9"/>
                        </a:cubicBezTo>
                        <a:cubicBezTo>
                          <a:pt x="1" y="8"/>
                          <a:pt x="2" y="5"/>
                          <a:pt x="6" y="2"/>
                        </a:cubicBezTo>
                        <a:cubicBezTo>
                          <a:pt x="6" y="1"/>
                          <a:pt x="7" y="1"/>
                          <a:pt x="8" y="0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ubicBezTo>
                          <a:pt x="7" y="1"/>
                          <a:pt x="6" y="1"/>
                          <a:pt x="6" y="2"/>
                        </a:cubicBezTo>
                        <a:cubicBezTo>
                          <a:pt x="2" y="5"/>
                          <a:pt x="1" y="8"/>
                          <a:pt x="1" y="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" name="Freeform 2126">
                    <a:extLst>
                      <a:ext uri="{FF2B5EF4-FFF2-40B4-BE49-F238E27FC236}">
                        <a16:creationId xmlns="" xmlns:a16="http://schemas.microsoft.com/office/drawing/2014/main" id="{04816F76-7FCA-4F6D-A28E-DD49CE0F1FA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18331" y="3806395"/>
                    <a:ext cx="1858" cy="1798"/>
                  </a:xfrm>
                  <a:custGeom>
                    <a:gdLst>
                      <a:gd name="T0" fmla="*/ 0 w 1"/>
                      <a:gd name="T1" fmla="*/ 1 h 1"/>
                      <a:gd name="T2" fmla="*/ 0 w 1"/>
                      <a:gd name="T3" fmla="*/ 1 h 1"/>
                      <a:gd name="T4" fmla="*/ 0 w 1"/>
                      <a:gd name="T5" fmla="*/ 1 h 1"/>
                      <a:gd name="T6" fmla="*/ 1 w 1"/>
                      <a:gd name="T7" fmla="*/ 0 h 1"/>
                      <a:gd name="T8" fmla="*/ 1 w 1"/>
                      <a:gd name="T9" fmla="*/ 0 h 1"/>
                      <a:gd name="T10" fmla="*/ 0 w 1"/>
                      <a:gd name="T11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1" y="1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lnTo>
                          <a:pt x="0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" name="Freeform 2127">
                    <a:extLst>
                      <a:ext uri="{FF2B5EF4-FFF2-40B4-BE49-F238E27FC236}">
                        <a16:creationId xmlns="" xmlns:a16="http://schemas.microsoft.com/office/drawing/2014/main" id="{D314C3FB-D546-4E67-B66E-B393547BA34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20189" y="380639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" name="Freeform 2128">
                    <a:extLst>
                      <a:ext uri="{FF2B5EF4-FFF2-40B4-BE49-F238E27FC236}">
                        <a16:creationId xmlns="" xmlns:a16="http://schemas.microsoft.com/office/drawing/2014/main" id="{9589953E-D10F-4E96-B88B-3A12D033AE6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18331" y="380819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" name="Freeform 2129">
                    <a:extLst>
                      <a:ext uri="{FF2B5EF4-FFF2-40B4-BE49-F238E27FC236}">
                        <a16:creationId xmlns="" xmlns:a16="http://schemas.microsoft.com/office/drawing/2014/main" id="{456862CF-DD1B-42A7-9D60-0E6AF8FA980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473729" y="3781216"/>
                    <a:ext cx="0" cy="1798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8" name="Freeform 2130">
                    <a:extLst>
                      <a:ext uri="{FF2B5EF4-FFF2-40B4-BE49-F238E27FC236}">
                        <a16:creationId xmlns="" xmlns:a16="http://schemas.microsoft.com/office/drawing/2014/main" id="{C7E54E0C-F54B-4ECB-865A-CBE613698C7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22048" y="3741649"/>
                    <a:ext cx="3717" cy="0"/>
                  </a:xfrm>
                  <a:custGeom>
                    <a:gdLst>
                      <a:gd name="T0" fmla="*/ 2 w 2"/>
                      <a:gd name="T1" fmla="*/ 2 w 2"/>
                      <a:gd name="T2" fmla="*/ 0 w 2"/>
                      <a:gd name="T3" fmla="*/ 1 w 2"/>
                      <a:gd name="T4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  <a:cxn ang="0">
                        <a:pos x="T4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1" y="0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" name="Freeform 2131">
                    <a:extLst>
                      <a:ext uri="{FF2B5EF4-FFF2-40B4-BE49-F238E27FC236}">
                        <a16:creationId xmlns="" xmlns:a16="http://schemas.microsoft.com/office/drawing/2014/main" id="{E092A0E6-8675-4FA1-809A-CDC6E55C3B9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464437" y="3793805"/>
                    <a:ext cx="1858" cy="0"/>
                  </a:xfrm>
                  <a:custGeom>
                    <a:gdLst>
                      <a:gd name="T0" fmla="*/ 0 w 1"/>
                      <a:gd name="T1" fmla="*/ 0 w 1"/>
                      <a:gd name="T2" fmla="*/ 1 w 1"/>
                      <a:gd name="T3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" name="Freeform 2132">
                    <a:extLst>
                      <a:ext uri="{FF2B5EF4-FFF2-40B4-BE49-F238E27FC236}">
                        <a16:creationId xmlns="" xmlns:a16="http://schemas.microsoft.com/office/drawing/2014/main" id="{67D30CF1-57BB-4C49-819B-2EA25E27DEF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490455" y="3772223"/>
                    <a:ext cx="16726" cy="5395"/>
                  </a:xfrm>
                  <a:custGeom>
                    <a:gdLst>
                      <a:gd name="T0" fmla="*/ 10 w 10"/>
                      <a:gd name="T1" fmla="*/ 0 h 4"/>
                      <a:gd name="T2" fmla="*/ 0 w 10"/>
                      <a:gd name="T3" fmla="*/ 4 h 4"/>
                      <a:gd name="T4" fmla="*/ 10 w 10"/>
                      <a:gd name="T5" fmla="*/ 0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0" h="4">
                        <a:moveTo>
                          <a:pt x="10" y="0"/>
                        </a:moveTo>
                        <a:cubicBezTo>
                          <a:pt x="9" y="3"/>
                          <a:pt x="4" y="4"/>
                          <a:pt x="0" y="4"/>
                        </a:cubicBezTo>
                        <a:cubicBezTo>
                          <a:pt x="4" y="4"/>
                          <a:pt x="9" y="3"/>
                          <a:pt x="1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" name="Freeform 2133">
                    <a:extLst>
                      <a:ext uri="{FF2B5EF4-FFF2-40B4-BE49-F238E27FC236}">
                        <a16:creationId xmlns="" xmlns:a16="http://schemas.microsoft.com/office/drawing/2014/main" id="{52CB6746-E233-4419-BCB6-F0EF84FBE8A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470013" y="3786611"/>
                    <a:ext cx="0" cy="1798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" name="Freeform 2134">
                    <a:extLst>
                      <a:ext uri="{FF2B5EF4-FFF2-40B4-BE49-F238E27FC236}">
                        <a16:creationId xmlns="" xmlns:a16="http://schemas.microsoft.com/office/drawing/2014/main" id="{21E3BCF9-3743-454A-A0FD-1641A7289AA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477446" y="377941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" name="Freeform 2135">
                    <a:extLst>
                      <a:ext uri="{FF2B5EF4-FFF2-40B4-BE49-F238E27FC236}">
                        <a16:creationId xmlns="" xmlns:a16="http://schemas.microsoft.com/office/drawing/2014/main" id="{2DB2A52B-DC3B-41F1-B723-B9DF6B0C8BA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33198" y="3729060"/>
                    <a:ext cx="14867" cy="44962"/>
                  </a:xfrm>
                  <a:custGeom>
                    <a:gdLst>
                      <a:gd name="T0" fmla="*/ 2 w 9"/>
                      <a:gd name="T1" fmla="*/ 26 h 26"/>
                      <a:gd name="T2" fmla="*/ 6 w 9"/>
                      <a:gd name="T3" fmla="*/ 20 h 26"/>
                      <a:gd name="T4" fmla="*/ 6 w 9"/>
                      <a:gd name="T5" fmla="*/ 12 h 26"/>
                      <a:gd name="T6" fmla="*/ 9 w 9"/>
                      <a:gd name="T7" fmla="*/ 1 h 26"/>
                      <a:gd name="T8" fmla="*/ 9 w 9"/>
                      <a:gd name="T9" fmla="*/ 1 h 26"/>
                      <a:gd name="T10" fmla="*/ 8 w 9"/>
                      <a:gd name="T11" fmla="*/ 1 h 26"/>
                      <a:gd name="T12" fmla="*/ 8 w 9"/>
                      <a:gd name="T13" fmla="*/ 1 h 26"/>
                      <a:gd name="T14" fmla="*/ 8 w 9"/>
                      <a:gd name="T15" fmla="*/ 1 h 26"/>
                      <a:gd name="T16" fmla="*/ 8 w 9"/>
                      <a:gd name="T17" fmla="*/ 1 h 26"/>
                      <a:gd name="T18" fmla="*/ 7 w 9"/>
                      <a:gd name="T19" fmla="*/ 0 h 26"/>
                      <a:gd name="T20" fmla="*/ 7 w 9"/>
                      <a:gd name="T21" fmla="*/ 0 h 26"/>
                      <a:gd name="T22" fmla="*/ 7 w 9"/>
                      <a:gd name="T23" fmla="*/ 0 h 26"/>
                      <a:gd name="T24" fmla="*/ 7 w 9"/>
                      <a:gd name="T25" fmla="*/ 0 h 26"/>
                      <a:gd name="T26" fmla="*/ 4 w 9"/>
                      <a:gd name="T27" fmla="*/ 4 h 26"/>
                      <a:gd name="T28" fmla="*/ 3 w 9"/>
                      <a:gd name="T29" fmla="*/ 5 h 26"/>
                      <a:gd name="T30" fmla="*/ 1 w 9"/>
                      <a:gd name="T31" fmla="*/ 7 h 26"/>
                      <a:gd name="T32" fmla="*/ 0 w 9"/>
                      <a:gd name="T33" fmla="*/ 7 h 26"/>
                      <a:gd name="T34" fmla="*/ 0 w 9"/>
                      <a:gd name="T35" fmla="*/ 26 h 26"/>
                      <a:gd name="T36" fmla="*/ 2 w 9"/>
                      <a:gd name="T37" fmla="*/ 26 h 2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9" h="26">
                        <a:moveTo>
                          <a:pt x="2" y="26"/>
                        </a:moveTo>
                        <a:cubicBezTo>
                          <a:pt x="3" y="24"/>
                          <a:pt x="4" y="22"/>
                          <a:pt x="6" y="20"/>
                        </a:cubicBezTo>
                        <a:cubicBezTo>
                          <a:pt x="7" y="19"/>
                          <a:pt x="7" y="15"/>
                          <a:pt x="6" y="12"/>
                        </a:cubicBezTo>
                        <a:cubicBezTo>
                          <a:pt x="6" y="8"/>
                          <a:pt x="5" y="3"/>
                          <a:pt x="9" y="1"/>
                        </a:cubicBezTo>
                        <a:cubicBezTo>
                          <a:pt x="9" y="1"/>
                          <a:pt x="9" y="1"/>
                          <a:pt x="9" y="1"/>
                        </a:cubicBezTo>
                        <a:cubicBezTo>
                          <a:pt x="9" y="1"/>
                          <a:pt x="8" y="1"/>
                          <a:pt x="8" y="1"/>
                        </a:cubicBezTo>
                        <a:cubicBezTo>
                          <a:pt x="8" y="1"/>
                          <a:pt x="8" y="1"/>
                          <a:pt x="8" y="1"/>
                        </a:cubicBezTo>
                        <a:cubicBezTo>
                          <a:pt x="8" y="1"/>
                          <a:pt x="8" y="1"/>
                          <a:pt x="8" y="1"/>
                        </a:cubicBezTo>
                        <a:cubicBezTo>
                          <a:pt x="8" y="1"/>
                          <a:pt x="8" y="1"/>
                          <a:pt x="8" y="1"/>
                        </a:cubicBezTo>
                        <a:cubicBezTo>
                          <a:pt x="8" y="1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6" y="1"/>
                          <a:pt x="5" y="2"/>
                          <a:pt x="4" y="4"/>
                        </a:cubicBezTo>
                        <a:cubicBezTo>
                          <a:pt x="4" y="4"/>
                          <a:pt x="3" y="4"/>
                          <a:pt x="3" y="5"/>
                        </a:cubicBezTo>
                        <a:cubicBezTo>
                          <a:pt x="2" y="6"/>
                          <a:pt x="2" y="7"/>
                          <a:pt x="1" y="7"/>
                        </a:cubicBezTo>
                        <a:cubicBezTo>
                          <a:pt x="1" y="7"/>
                          <a:pt x="1" y="7"/>
                          <a:pt x="0" y="7"/>
                        </a:cubicBezTo>
                        <a:cubicBezTo>
                          <a:pt x="0" y="26"/>
                          <a:pt x="0" y="26"/>
                          <a:pt x="0" y="26"/>
                        </a:cubicBezTo>
                        <a:lnTo>
                          <a:pt x="2" y="2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" name="Freeform 2136">
                    <a:extLst>
                      <a:ext uri="{FF2B5EF4-FFF2-40B4-BE49-F238E27FC236}">
                        <a16:creationId xmlns="" xmlns:a16="http://schemas.microsoft.com/office/drawing/2014/main" id="{6C588C46-7E1F-4777-913B-D95A7665BD6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46207" y="373085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" name="Freeform 2137">
                    <a:extLst>
                      <a:ext uri="{FF2B5EF4-FFF2-40B4-BE49-F238E27FC236}">
                        <a16:creationId xmlns="" xmlns:a16="http://schemas.microsoft.com/office/drawing/2014/main" id="{53AFBB29-1BC6-4979-AFCE-CF36DBBE9F8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44348" y="372906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" name="Freeform 2138">
                    <a:extLst>
                      <a:ext uri="{FF2B5EF4-FFF2-40B4-BE49-F238E27FC236}">
                        <a16:creationId xmlns="" xmlns:a16="http://schemas.microsoft.com/office/drawing/2014/main" id="{91021672-A8E7-4E50-A111-79AA95AAAC5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46207" y="373085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" name="Freeform 2139">
                    <a:extLst>
                      <a:ext uri="{FF2B5EF4-FFF2-40B4-BE49-F238E27FC236}">
                        <a16:creationId xmlns="" xmlns:a16="http://schemas.microsoft.com/office/drawing/2014/main" id="{6522A25C-8F73-473A-8AD2-F7147708D5B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33198" y="3739851"/>
                    <a:ext cx="1858" cy="0"/>
                  </a:xfrm>
                  <a:custGeom>
                    <a:gdLst>
                      <a:gd name="T0" fmla="*/ 0 w 1"/>
                      <a:gd name="T1" fmla="*/ 0 w 1"/>
                      <a:gd name="T2" fmla="*/ 1 w 1"/>
                      <a:gd name="T3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" name="Freeform 2140">
                    <a:extLst>
                      <a:ext uri="{FF2B5EF4-FFF2-40B4-BE49-F238E27FC236}">
                        <a16:creationId xmlns="" xmlns:a16="http://schemas.microsoft.com/office/drawing/2014/main" id="{F0C6BDCD-5291-4C35-A447-08600511C49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48065" y="373085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" name="Rectangle 2141">
                    <a:extLst>
                      <a:ext uri="{FF2B5EF4-FFF2-40B4-BE49-F238E27FC236}">
                        <a16:creationId xmlns="" xmlns:a16="http://schemas.microsoft.com/office/drawing/2014/main" id="{D418CB2F-AED7-4D87-9718-33592E610CC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544348" y="3729060"/>
                    <a:ext cx="1858" cy="1798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" name="Freeform 2142">
                    <a:extLst>
                      <a:ext uri="{FF2B5EF4-FFF2-40B4-BE49-F238E27FC236}">
                        <a16:creationId xmlns="" xmlns:a16="http://schemas.microsoft.com/office/drawing/2014/main" id="{66DB6E1E-E6DC-4872-B3E7-33F3B4CFD76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33198" y="3774022"/>
                    <a:ext cx="3717" cy="0"/>
                  </a:xfrm>
                  <a:custGeom>
                    <a:gdLst>
                      <a:gd name="T0" fmla="*/ 2 w 2"/>
                      <a:gd name="T1" fmla="*/ 2 w 2"/>
                      <a:gd name="T2" fmla="*/ 0 w 2"/>
                      <a:gd name="T3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lnTo>
                          <a:pt x="2" y="0"/>
                        </a:lnTo>
                        <a:lnTo>
                          <a:pt x="0" y="0"/>
                        </a:lnTo>
                        <a:lnTo>
                          <a:pt x="2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" name="Freeform 2143">
                    <a:extLst>
                      <a:ext uri="{FF2B5EF4-FFF2-40B4-BE49-F238E27FC236}">
                        <a16:creationId xmlns="" xmlns:a16="http://schemas.microsoft.com/office/drawing/2014/main" id="{592A767A-B177-48E7-9041-68CEFFB7340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828683" y="3694888"/>
                    <a:ext cx="50177" cy="35970"/>
                  </a:xfrm>
                  <a:custGeom>
                    <a:gdLst>
                      <a:gd name="T0" fmla="*/ 24 w 28"/>
                      <a:gd name="T1" fmla="*/ 3 h 21"/>
                      <a:gd name="T2" fmla="*/ 13 w 28"/>
                      <a:gd name="T3" fmla="*/ 1 h 21"/>
                      <a:gd name="T4" fmla="*/ 13 w 28"/>
                      <a:gd name="T5" fmla="*/ 1 h 21"/>
                      <a:gd name="T6" fmla="*/ 17 w 28"/>
                      <a:gd name="T7" fmla="*/ 7 h 21"/>
                      <a:gd name="T8" fmla="*/ 21 w 28"/>
                      <a:gd name="T9" fmla="*/ 15 h 21"/>
                      <a:gd name="T10" fmla="*/ 13 w 28"/>
                      <a:gd name="T11" fmla="*/ 19 h 21"/>
                      <a:gd name="T12" fmla="*/ 9 w 28"/>
                      <a:gd name="T13" fmla="*/ 19 h 21"/>
                      <a:gd name="T14" fmla="*/ 5 w 28"/>
                      <a:gd name="T15" fmla="*/ 19 h 21"/>
                      <a:gd name="T16" fmla="*/ 0 w 28"/>
                      <a:gd name="T17" fmla="*/ 19 h 21"/>
                      <a:gd name="T18" fmla="*/ 6 w 28"/>
                      <a:gd name="T19" fmla="*/ 21 h 21"/>
                      <a:gd name="T20" fmla="*/ 11 w 28"/>
                      <a:gd name="T21" fmla="*/ 21 h 21"/>
                      <a:gd name="T22" fmla="*/ 17 w 28"/>
                      <a:gd name="T23" fmla="*/ 19 h 21"/>
                      <a:gd name="T24" fmla="*/ 26 w 28"/>
                      <a:gd name="T25" fmla="*/ 21 h 21"/>
                      <a:gd name="T26" fmla="*/ 26 w 28"/>
                      <a:gd name="T27" fmla="*/ 21 h 21"/>
                      <a:gd name="T28" fmla="*/ 26 w 28"/>
                      <a:gd name="T29" fmla="*/ 18 h 21"/>
                      <a:gd name="T30" fmla="*/ 26 w 28"/>
                      <a:gd name="T31" fmla="*/ 16 h 21"/>
                      <a:gd name="T32" fmla="*/ 27 w 28"/>
                      <a:gd name="T33" fmla="*/ 13 h 21"/>
                      <a:gd name="T34" fmla="*/ 27 w 28"/>
                      <a:gd name="T35" fmla="*/ 12 h 21"/>
                      <a:gd name="T36" fmla="*/ 27 w 28"/>
                      <a:gd name="T37" fmla="*/ 8 h 21"/>
                      <a:gd name="T38" fmla="*/ 27 w 28"/>
                      <a:gd name="T39" fmla="*/ 8 h 21"/>
                      <a:gd name="T40" fmla="*/ 28 w 28"/>
                      <a:gd name="T41" fmla="*/ 4 h 21"/>
                      <a:gd name="T42" fmla="*/ 28 w 28"/>
                      <a:gd name="T43" fmla="*/ 4 h 21"/>
                      <a:gd name="T44" fmla="*/ 24 w 28"/>
                      <a:gd name="T45" fmla="*/ 3 h 2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28" h="21">
                        <a:moveTo>
                          <a:pt x="24" y="3"/>
                        </a:moveTo>
                        <a:cubicBezTo>
                          <a:pt x="19" y="1"/>
                          <a:pt x="15" y="0"/>
                          <a:pt x="13" y="1"/>
                        </a:cubicBezTo>
                        <a:cubicBezTo>
                          <a:pt x="13" y="1"/>
                          <a:pt x="13" y="1"/>
                          <a:pt x="13" y="1"/>
                        </a:cubicBezTo>
                        <a:cubicBezTo>
                          <a:pt x="13" y="3"/>
                          <a:pt x="15" y="5"/>
                          <a:pt x="17" y="7"/>
                        </a:cubicBezTo>
                        <a:cubicBezTo>
                          <a:pt x="19" y="10"/>
                          <a:pt x="21" y="12"/>
                          <a:pt x="21" y="15"/>
                        </a:cubicBezTo>
                        <a:cubicBezTo>
                          <a:pt x="21" y="19"/>
                          <a:pt x="16" y="19"/>
                          <a:pt x="13" y="19"/>
                        </a:cubicBezTo>
                        <a:cubicBezTo>
                          <a:pt x="12" y="19"/>
                          <a:pt x="11" y="19"/>
                          <a:pt x="9" y="19"/>
                        </a:cubicBezTo>
                        <a:cubicBezTo>
                          <a:pt x="8" y="19"/>
                          <a:pt x="7" y="19"/>
                          <a:pt x="5" y="19"/>
                        </a:cubicBezTo>
                        <a:cubicBezTo>
                          <a:pt x="2" y="19"/>
                          <a:pt x="0" y="19"/>
                          <a:pt x="0" y="19"/>
                        </a:cubicBezTo>
                        <a:cubicBezTo>
                          <a:pt x="0" y="20"/>
                          <a:pt x="3" y="21"/>
                          <a:pt x="6" y="21"/>
                        </a:cubicBezTo>
                        <a:cubicBezTo>
                          <a:pt x="8" y="21"/>
                          <a:pt x="10" y="21"/>
                          <a:pt x="11" y="21"/>
                        </a:cubicBezTo>
                        <a:cubicBezTo>
                          <a:pt x="13" y="20"/>
                          <a:pt x="15" y="19"/>
                          <a:pt x="17" y="19"/>
                        </a:cubicBezTo>
                        <a:cubicBezTo>
                          <a:pt x="21" y="19"/>
                          <a:pt x="23" y="20"/>
                          <a:pt x="26" y="21"/>
                        </a:cubicBezTo>
                        <a:cubicBezTo>
                          <a:pt x="26" y="21"/>
                          <a:pt x="26" y="21"/>
                          <a:pt x="26" y="21"/>
                        </a:cubicBezTo>
                        <a:cubicBezTo>
                          <a:pt x="26" y="20"/>
                          <a:pt x="26" y="19"/>
                          <a:pt x="26" y="18"/>
                        </a:cubicBezTo>
                        <a:cubicBezTo>
                          <a:pt x="26" y="17"/>
                          <a:pt x="26" y="17"/>
                          <a:pt x="26" y="16"/>
                        </a:cubicBezTo>
                        <a:cubicBezTo>
                          <a:pt x="26" y="15"/>
                          <a:pt x="26" y="14"/>
                          <a:pt x="27" y="13"/>
                        </a:cubicBezTo>
                        <a:cubicBezTo>
                          <a:pt x="27" y="12"/>
                          <a:pt x="27" y="12"/>
                          <a:pt x="27" y="12"/>
                        </a:cubicBezTo>
                        <a:cubicBezTo>
                          <a:pt x="27" y="11"/>
                          <a:pt x="27" y="10"/>
                          <a:pt x="27" y="8"/>
                        </a:cubicBezTo>
                        <a:cubicBezTo>
                          <a:pt x="27" y="8"/>
                          <a:pt x="27" y="8"/>
                          <a:pt x="27" y="8"/>
                        </a:cubicBezTo>
                        <a:cubicBezTo>
                          <a:pt x="27" y="6"/>
                          <a:pt x="27" y="5"/>
                          <a:pt x="28" y="4"/>
                        </a:cubicBezTo>
                        <a:cubicBezTo>
                          <a:pt x="28" y="4"/>
                          <a:pt x="28" y="4"/>
                          <a:pt x="28" y="4"/>
                        </a:cubicBezTo>
                        <a:cubicBezTo>
                          <a:pt x="26" y="4"/>
                          <a:pt x="25" y="3"/>
                          <a:pt x="24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" name="Freeform 2144">
                    <a:extLst>
                      <a:ext uri="{FF2B5EF4-FFF2-40B4-BE49-F238E27FC236}">
                        <a16:creationId xmlns="" xmlns:a16="http://schemas.microsoft.com/office/drawing/2014/main" id="{FDCC6AD4-2C2B-4F3F-A749-AC74A3FEEE7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882576" y="3702082"/>
                    <a:ext cx="59469" cy="34171"/>
                  </a:xfrm>
                  <a:custGeom>
                    <a:gdLst>
                      <a:gd name="T0" fmla="*/ 3 w 34"/>
                      <a:gd name="T1" fmla="*/ 17 h 19"/>
                      <a:gd name="T2" fmla="*/ 12 w 34"/>
                      <a:gd name="T3" fmla="*/ 13 h 19"/>
                      <a:gd name="T4" fmla="*/ 20 w 34"/>
                      <a:gd name="T5" fmla="*/ 12 h 19"/>
                      <a:gd name="T6" fmla="*/ 25 w 34"/>
                      <a:gd name="T7" fmla="*/ 12 h 19"/>
                      <a:gd name="T8" fmla="*/ 29 w 34"/>
                      <a:gd name="T9" fmla="*/ 12 h 19"/>
                      <a:gd name="T10" fmla="*/ 34 w 34"/>
                      <a:gd name="T11" fmla="*/ 10 h 19"/>
                      <a:gd name="T12" fmla="*/ 9 w 34"/>
                      <a:gd name="T13" fmla="*/ 0 h 19"/>
                      <a:gd name="T14" fmla="*/ 7 w 34"/>
                      <a:gd name="T15" fmla="*/ 0 h 19"/>
                      <a:gd name="T16" fmla="*/ 1 w 34"/>
                      <a:gd name="T17" fmla="*/ 0 h 19"/>
                      <a:gd name="T18" fmla="*/ 1 w 34"/>
                      <a:gd name="T19" fmla="*/ 0 h 19"/>
                      <a:gd name="T20" fmla="*/ 1 w 34"/>
                      <a:gd name="T21" fmla="*/ 4 h 19"/>
                      <a:gd name="T22" fmla="*/ 1 w 34"/>
                      <a:gd name="T23" fmla="*/ 5 h 19"/>
                      <a:gd name="T24" fmla="*/ 1 w 34"/>
                      <a:gd name="T25" fmla="*/ 9 h 19"/>
                      <a:gd name="T26" fmla="*/ 0 w 34"/>
                      <a:gd name="T27" fmla="*/ 9 h 19"/>
                      <a:gd name="T28" fmla="*/ 0 w 34"/>
                      <a:gd name="T29" fmla="*/ 13 h 19"/>
                      <a:gd name="T30" fmla="*/ 0 w 34"/>
                      <a:gd name="T31" fmla="*/ 14 h 19"/>
                      <a:gd name="T32" fmla="*/ 0 w 34"/>
                      <a:gd name="T33" fmla="*/ 18 h 19"/>
                      <a:gd name="T34" fmla="*/ 0 w 34"/>
                      <a:gd name="T35" fmla="*/ 18 h 19"/>
                      <a:gd name="T36" fmla="*/ 3 w 34"/>
                      <a:gd name="T37" fmla="*/ 17 h 1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34" h="19">
                        <a:moveTo>
                          <a:pt x="3" y="17"/>
                        </a:moveTo>
                        <a:cubicBezTo>
                          <a:pt x="5" y="16"/>
                          <a:pt x="8" y="14"/>
                          <a:pt x="12" y="13"/>
                        </a:cubicBezTo>
                        <a:cubicBezTo>
                          <a:pt x="14" y="12"/>
                          <a:pt x="17" y="12"/>
                          <a:pt x="20" y="12"/>
                        </a:cubicBezTo>
                        <a:cubicBezTo>
                          <a:pt x="22" y="12"/>
                          <a:pt x="23" y="12"/>
                          <a:pt x="25" y="12"/>
                        </a:cubicBezTo>
                        <a:cubicBezTo>
                          <a:pt x="26" y="12"/>
                          <a:pt x="28" y="12"/>
                          <a:pt x="29" y="12"/>
                        </a:cubicBezTo>
                        <a:cubicBezTo>
                          <a:pt x="34" y="12"/>
                          <a:pt x="34" y="11"/>
                          <a:pt x="34" y="10"/>
                        </a:cubicBezTo>
                        <a:cubicBezTo>
                          <a:pt x="34" y="6"/>
                          <a:pt x="18" y="0"/>
                          <a:pt x="9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5" y="0"/>
                          <a:pt x="4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1"/>
                          <a:pt x="1" y="2"/>
                          <a:pt x="1" y="4"/>
                        </a:cubicBezTo>
                        <a:cubicBezTo>
                          <a:pt x="1" y="4"/>
                          <a:pt x="1" y="4"/>
                          <a:pt x="1" y="5"/>
                        </a:cubicBezTo>
                        <a:cubicBezTo>
                          <a:pt x="1" y="6"/>
                          <a:pt x="1" y="7"/>
                          <a:pt x="1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ubicBezTo>
                          <a:pt x="0" y="11"/>
                          <a:pt x="0" y="12"/>
                          <a:pt x="0" y="13"/>
                        </a:cubicBezTo>
                        <a:cubicBezTo>
                          <a:pt x="0" y="13"/>
                          <a:pt x="0" y="13"/>
                          <a:pt x="0" y="14"/>
                        </a:cubicBezTo>
                        <a:cubicBezTo>
                          <a:pt x="0" y="15"/>
                          <a:pt x="0" y="16"/>
                          <a:pt x="0" y="18"/>
                        </a:cubicBezTo>
                        <a:cubicBezTo>
                          <a:pt x="0" y="18"/>
                          <a:pt x="0" y="18"/>
                          <a:pt x="0" y="18"/>
                        </a:cubicBezTo>
                        <a:cubicBezTo>
                          <a:pt x="1" y="19"/>
                          <a:pt x="2" y="18"/>
                          <a:pt x="3" y="1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" name="Freeform 2145">
                    <a:extLst>
                      <a:ext uri="{FF2B5EF4-FFF2-40B4-BE49-F238E27FC236}">
                        <a16:creationId xmlns="" xmlns:a16="http://schemas.microsoft.com/office/drawing/2014/main" id="{A83015B4-AC54-4039-96B6-09EC3D57BD0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884435" y="3709276"/>
                    <a:ext cx="0" cy="1798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" name="Freeform 2146">
                    <a:extLst>
                      <a:ext uri="{FF2B5EF4-FFF2-40B4-BE49-F238E27FC236}">
                        <a16:creationId xmlns="" xmlns:a16="http://schemas.microsoft.com/office/drawing/2014/main" id="{C3C63FBB-41E9-48AB-A26F-71213466B03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882576" y="3718269"/>
                    <a:ext cx="1858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" name="Freeform 2147">
                    <a:extLst>
                      <a:ext uri="{FF2B5EF4-FFF2-40B4-BE49-F238E27FC236}">
                        <a16:creationId xmlns="" xmlns:a16="http://schemas.microsoft.com/office/drawing/2014/main" id="{7CAB3AF5-49F1-4532-BFB4-7413CC860B0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884435" y="370208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" name="Freeform 2148">
                    <a:extLst>
                      <a:ext uri="{FF2B5EF4-FFF2-40B4-BE49-F238E27FC236}">
                        <a16:creationId xmlns="" xmlns:a16="http://schemas.microsoft.com/office/drawing/2014/main" id="{7FD8EBC1-3275-40CA-A8C7-9ECB9AB322B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882576" y="373445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" name="Freeform 2149">
                    <a:extLst>
                      <a:ext uri="{FF2B5EF4-FFF2-40B4-BE49-F238E27FC236}">
                        <a16:creationId xmlns="" xmlns:a16="http://schemas.microsoft.com/office/drawing/2014/main" id="{2A24F1EC-6CA2-49C7-9020-22DAD509C26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882576" y="3725463"/>
                    <a:ext cx="0" cy="1798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8" name="Freeform 2150">
                    <a:extLst>
                      <a:ext uri="{FF2B5EF4-FFF2-40B4-BE49-F238E27FC236}">
                        <a16:creationId xmlns="" xmlns:a16="http://schemas.microsoft.com/office/drawing/2014/main" id="{EEC5153F-BDA3-4A0A-B48B-ADF25561863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68508" y="3799201"/>
                    <a:ext cx="76194" cy="75536"/>
                  </a:xfrm>
                  <a:custGeom>
                    <a:gdLst>
                      <a:gd name="T0" fmla="*/ 39 w 43"/>
                      <a:gd name="T1" fmla="*/ 32 h 44"/>
                      <a:gd name="T2" fmla="*/ 40 w 43"/>
                      <a:gd name="T3" fmla="*/ 29 h 44"/>
                      <a:gd name="T4" fmla="*/ 40 w 43"/>
                      <a:gd name="T5" fmla="*/ 21 h 44"/>
                      <a:gd name="T6" fmla="*/ 42 w 43"/>
                      <a:gd name="T7" fmla="*/ 9 h 44"/>
                      <a:gd name="T8" fmla="*/ 43 w 43"/>
                      <a:gd name="T9" fmla="*/ 4 h 44"/>
                      <a:gd name="T10" fmla="*/ 43 w 43"/>
                      <a:gd name="T11" fmla="*/ 0 h 44"/>
                      <a:gd name="T12" fmla="*/ 43 w 43"/>
                      <a:gd name="T13" fmla="*/ 0 h 44"/>
                      <a:gd name="T14" fmla="*/ 43 w 43"/>
                      <a:gd name="T15" fmla="*/ 0 h 44"/>
                      <a:gd name="T16" fmla="*/ 41 w 43"/>
                      <a:gd name="T17" fmla="*/ 0 h 44"/>
                      <a:gd name="T18" fmla="*/ 40 w 43"/>
                      <a:gd name="T19" fmla="*/ 1 h 44"/>
                      <a:gd name="T20" fmla="*/ 39 w 43"/>
                      <a:gd name="T21" fmla="*/ 1 h 44"/>
                      <a:gd name="T22" fmla="*/ 38 w 43"/>
                      <a:gd name="T23" fmla="*/ 2 h 44"/>
                      <a:gd name="T24" fmla="*/ 36 w 43"/>
                      <a:gd name="T25" fmla="*/ 3 h 44"/>
                      <a:gd name="T26" fmla="*/ 33 w 43"/>
                      <a:gd name="T27" fmla="*/ 5 h 44"/>
                      <a:gd name="T28" fmla="*/ 30 w 43"/>
                      <a:gd name="T29" fmla="*/ 4 h 44"/>
                      <a:gd name="T30" fmla="*/ 27 w 43"/>
                      <a:gd name="T31" fmla="*/ 4 h 44"/>
                      <a:gd name="T32" fmla="*/ 24 w 43"/>
                      <a:gd name="T33" fmla="*/ 5 h 44"/>
                      <a:gd name="T34" fmla="*/ 9 w 43"/>
                      <a:gd name="T35" fmla="*/ 12 h 44"/>
                      <a:gd name="T36" fmla="*/ 7 w 43"/>
                      <a:gd name="T37" fmla="*/ 13 h 44"/>
                      <a:gd name="T38" fmla="*/ 8 w 43"/>
                      <a:gd name="T39" fmla="*/ 15 h 44"/>
                      <a:gd name="T40" fmla="*/ 8 w 43"/>
                      <a:gd name="T41" fmla="*/ 18 h 44"/>
                      <a:gd name="T42" fmla="*/ 4 w 43"/>
                      <a:gd name="T43" fmla="*/ 22 h 44"/>
                      <a:gd name="T44" fmla="*/ 3 w 43"/>
                      <a:gd name="T45" fmla="*/ 22 h 44"/>
                      <a:gd name="T46" fmla="*/ 0 w 43"/>
                      <a:gd name="T47" fmla="*/ 23 h 44"/>
                      <a:gd name="T48" fmla="*/ 1 w 43"/>
                      <a:gd name="T49" fmla="*/ 24 h 44"/>
                      <a:gd name="T50" fmla="*/ 8 w 43"/>
                      <a:gd name="T51" fmla="*/ 31 h 44"/>
                      <a:gd name="T52" fmla="*/ 15 w 43"/>
                      <a:gd name="T53" fmla="*/ 37 h 44"/>
                      <a:gd name="T54" fmla="*/ 19 w 43"/>
                      <a:gd name="T55" fmla="*/ 41 h 44"/>
                      <a:gd name="T56" fmla="*/ 20 w 43"/>
                      <a:gd name="T57" fmla="*/ 41 h 44"/>
                      <a:gd name="T58" fmla="*/ 21 w 43"/>
                      <a:gd name="T59" fmla="*/ 41 h 44"/>
                      <a:gd name="T60" fmla="*/ 22 w 43"/>
                      <a:gd name="T61" fmla="*/ 41 h 44"/>
                      <a:gd name="T62" fmla="*/ 23 w 43"/>
                      <a:gd name="T63" fmla="*/ 42 h 44"/>
                      <a:gd name="T64" fmla="*/ 25 w 43"/>
                      <a:gd name="T65" fmla="*/ 42 h 44"/>
                      <a:gd name="T66" fmla="*/ 29 w 43"/>
                      <a:gd name="T67" fmla="*/ 43 h 44"/>
                      <a:gd name="T68" fmla="*/ 36 w 43"/>
                      <a:gd name="T69" fmla="*/ 44 h 44"/>
                      <a:gd name="T70" fmla="*/ 36 w 43"/>
                      <a:gd name="T71" fmla="*/ 44 h 44"/>
                      <a:gd name="T72" fmla="*/ 36 w 43"/>
                      <a:gd name="T73" fmla="*/ 44 h 44"/>
                      <a:gd name="T74" fmla="*/ 37 w 43"/>
                      <a:gd name="T75" fmla="*/ 44 h 44"/>
                      <a:gd name="T76" fmla="*/ 37 w 43"/>
                      <a:gd name="T77" fmla="*/ 44 h 44"/>
                      <a:gd name="T78" fmla="*/ 39 w 43"/>
                      <a:gd name="T79" fmla="*/ 32 h 4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43" h="44">
                        <a:moveTo>
                          <a:pt x="39" y="32"/>
                        </a:moveTo>
                        <a:cubicBezTo>
                          <a:pt x="39" y="31"/>
                          <a:pt x="39" y="30"/>
                          <a:pt x="40" y="29"/>
                        </a:cubicBezTo>
                        <a:cubicBezTo>
                          <a:pt x="40" y="27"/>
                          <a:pt x="40" y="24"/>
                          <a:pt x="40" y="21"/>
                        </a:cubicBezTo>
                        <a:cubicBezTo>
                          <a:pt x="40" y="16"/>
                          <a:pt x="40" y="11"/>
                          <a:pt x="42" y="9"/>
                        </a:cubicBezTo>
                        <a:cubicBezTo>
                          <a:pt x="43" y="7"/>
                          <a:pt x="43" y="7"/>
                          <a:pt x="43" y="4"/>
                        </a:cubicBezTo>
                        <a:cubicBezTo>
                          <a:pt x="43" y="3"/>
                          <a:pt x="43" y="2"/>
                          <a:pt x="43" y="0"/>
                        </a:cubicBezTo>
                        <a:cubicBezTo>
                          <a:pt x="43" y="0"/>
                          <a:pt x="43" y="0"/>
                          <a:pt x="43" y="0"/>
                        </a:cubicBezTo>
                        <a:cubicBezTo>
                          <a:pt x="43" y="0"/>
                          <a:pt x="43" y="0"/>
                          <a:pt x="43" y="0"/>
                        </a:cubicBezTo>
                        <a:cubicBezTo>
                          <a:pt x="42" y="0"/>
                          <a:pt x="42" y="0"/>
                          <a:pt x="41" y="0"/>
                        </a:cubicBezTo>
                        <a:cubicBezTo>
                          <a:pt x="41" y="0"/>
                          <a:pt x="41" y="1"/>
                          <a:pt x="40" y="1"/>
                        </a:cubicBezTo>
                        <a:cubicBezTo>
                          <a:pt x="40" y="1"/>
                          <a:pt x="39" y="1"/>
                          <a:pt x="39" y="1"/>
                        </a:cubicBezTo>
                        <a:cubicBezTo>
                          <a:pt x="39" y="2"/>
                          <a:pt x="38" y="2"/>
                          <a:pt x="38" y="2"/>
                        </a:cubicBezTo>
                        <a:cubicBezTo>
                          <a:pt x="38" y="2"/>
                          <a:pt x="37" y="2"/>
                          <a:pt x="36" y="3"/>
                        </a:cubicBezTo>
                        <a:cubicBezTo>
                          <a:pt x="35" y="4"/>
                          <a:pt x="34" y="4"/>
                          <a:pt x="33" y="5"/>
                        </a:cubicBezTo>
                        <a:cubicBezTo>
                          <a:pt x="32" y="5"/>
                          <a:pt x="31" y="5"/>
                          <a:pt x="30" y="4"/>
                        </a:cubicBezTo>
                        <a:cubicBezTo>
                          <a:pt x="29" y="4"/>
                          <a:pt x="28" y="4"/>
                          <a:pt x="27" y="4"/>
                        </a:cubicBezTo>
                        <a:cubicBezTo>
                          <a:pt x="26" y="4"/>
                          <a:pt x="24" y="5"/>
                          <a:pt x="24" y="5"/>
                        </a:cubicBezTo>
                        <a:cubicBezTo>
                          <a:pt x="22" y="11"/>
                          <a:pt x="15" y="12"/>
                          <a:pt x="9" y="12"/>
                        </a:cubicBezTo>
                        <a:cubicBezTo>
                          <a:pt x="8" y="12"/>
                          <a:pt x="8" y="13"/>
                          <a:pt x="7" y="13"/>
                        </a:cubicBezTo>
                        <a:cubicBezTo>
                          <a:pt x="7" y="13"/>
                          <a:pt x="7" y="15"/>
                          <a:pt x="8" y="15"/>
                        </a:cubicBezTo>
                        <a:cubicBezTo>
                          <a:pt x="8" y="16"/>
                          <a:pt x="8" y="17"/>
                          <a:pt x="8" y="18"/>
                        </a:cubicBezTo>
                        <a:cubicBezTo>
                          <a:pt x="7" y="19"/>
                          <a:pt x="5" y="21"/>
                          <a:pt x="4" y="22"/>
                        </a:cubicBezTo>
                        <a:cubicBezTo>
                          <a:pt x="3" y="22"/>
                          <a:pt x="3" y="22"/>
                          <a:pt x="3" y="22"/>
                        </a:cubicBezTo>
                        <a:cubicBezTo>
                          <a:pt x="0" y="23"/>
                          <a:pt x="0" y="23"/>
                          <a:pt x="0" y="23"/>
                        </a:cubicBezTo>
                        <a:cubicBezTo>
                          <a:pt x="0" y="23"/>
                          <a:pt x="0" y="24"/>
                          <a:pt x="1" y="24"/>
                        </a:cubicBezTo>
                        <a:cubicBezTo>
                          <a:pt x="3" y="25"/>
                          <a:pt x="5" y="28"/>
                          <a:pt x="8" y="31"/>
                        </a:cubicBezTo>
                        <a:cubicBezTo>
                          <a:pt x="10" y="33"/>
                          <a:pt x="13" y="36"/>
                          <a:pt x="15" y="37"/>
                        </a:cubicBezTo>
                        <a:cubicBezTo>
                          <a:pt x="16" y="38"/>
                          <a:pt x="18" y="40"/>
                          <a:pt x="19" y="41"/>
                        </a:cubicBezTo>
                        <a:cubicBezTo>
                          <a:pt x="19" y="41"/>
                          <a:pt x="20" y="41"/>
                          <a:pt x="20" y="41"/>
                        </a:cubicBezTo>
                        <a:cubicBezTo>
                          <a:pt x="21" y="41"/>
                          <a:pt x="21" y="41"/>
                          <a:pt x="21" y="41"/>
                        </a:cubicBezTo>
                        <a:cubicBezTo>
                          <a:pt x="21" y="41"/>
                          <a:pt x="22" y="41"/>
                          <a:pt x="22" y="41"/>
                        </a:cubicBezTo>
                        <a:cubicBezTo>
                          <a:pt x="22" y="41"/>
                          <a:pt x="23" y="42"/>
                          <a:pt x="23" y="42"/>
                        </a:cubicBezTo>
                        <a:cubicBezTo>
                          <a:pt x="24" y="42"/>
                          <a:pt x="24" y="42"/>
                          <a:pt x="25" y="42"/>
                        </a:cubicBezTo>
                        <a:cubicBezTo>
                          <a:pt x="25" y="42"/>
                          <a:pt x="27" y="42"/>
                          <a:pt x="29" y="43"/>
                        </a:cubicBezTo>
                        <a:cubicBezTo>
                          <a:pt x="31" y="43"/>
                          <a:pt x="34" y="43"/>
                          <a:pt x="36" y="44"/>
                        </a:cubicBezTo>
                        <a:cubicBezTo>
                          <a:pt x="36" y="44"/>
                          <a:pt x="36" y="44"/>
                          <a:pt x="36" y="44"/>
                        </a:cubicBezTo>
                        <a:cubicBezTo>
                          <a:pt x="36" y="44"/>
                          <a:pt x="36" y="44"/>
                          <a:pt x="36" y="44"/>
                        </a:cubicBezTo>
                        <a:cubicBezTo>
                          <a:pt x="37" y="44"/>
                          <a:pt x="37" y="44"/>
                          <a:pt x="37" y="44"/>
                        </a:cubicBezTo>
                        <a:cubicBezTo>
                          <a:pt x="37" y="44"/>
                          <a:pt x="37" y="44"/>
                          <a:pt x="37" y="44"/>
                        </a:cubicBezTo>
                        <a:cubicBezTo>
                          <a:pt x="35" y="41"/>
                          <a:pt x="37" y="36"/>
                          <a:pt x="39" y="3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" name="Freeform 2151">
                    <a:extLst>
                      <a:ext uri="{FF2B5EF4-FFF2-40B4-BE49-F238E27FC236}">
                        <a16:creationId xmlns="" xmlns:a16="http://schemas.microsoft.com/office/drawing/2014/main" id="{BDD6ACD2-D2D6-4CFF-A5B7-7E203DF637A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37268" y="3800999"/>
                    <a:ext cx="1858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" name="Freeform 2152">
                    <a:extLst>
                      <a:ext uri="{FF2B5EF4-FFF2-40B4-BE49-F238E27FC236}">
                        <a16:creationId xmlns="" xmlns:a16="http://schemas.microsoft.com/office/drawing/2014/main" id="{B79891DD-CB95-4814-87E5-0BFB54CC950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31693" y="3802798"/>
                    <a:ext cx="3717" cy="1798"/>
                  </a:xfrm>
                  <a:custGeom>
                    <a:gdLst>
                      <a:gd name="T0" fmla="*/ 0 w 2"/>
                      <a:gd name="T1" fmla="*/ 1 h 1"/>
                      <a:gd name="T2" fmla="*/ 2 w 2"/>
                      <a:gd name="T3" fmla="*/ 0 h 1"/>
                      <a:gd name="T4" fmla="*/ 0 w 2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0" y="1"/>
                        </a:moveTo>
                        <a:cubicBezTo>
                          <a:pt x="1" y="0"/>
                          <a:pt x="2" y="0"/>
                          <a:pt x="2" y="0"/>
                        </a:cubicBezTo>
                        <a:cubicBezTo>
                          <a:pt x="2" y="0"/>
                          <a:pt x="1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" name="Freeform 2153">
                    <a:extLst>
                      <a:ext uri="{FF2B5EF4-FFF2-40B4-BE49-F238E27FC236}">
                        <a16:creationId xmlns="" xmlns:a16="http://schemas.microsoft.com/office/drawing/2014/main" id="{B668FE0E-3114-43EF-AA35-1EA9D5934EC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68508" y="3836969"/>
                    <a:ext cx="5575" cy="1798"/>
                  </a:xfrm>
                  <a:custGeom>
                    <a:gdLst>
                      <a:gd name="T0" fmla="*/ 0 w 3"/>
                      <a:gd name="T1" fmla="*/ 1 h 1"/>
                      <a:gd name="T2" fmla="*/ 0 w 3"/>
                      <a:gd name="T3" fmla="*/ 1 h 1"/>
                      <a:gd name="T4" fmla="*/ 3 w 3"/>
                      <a:gd name="T5" fmla="*/ 0 h 1"/>
                      <a:gd name="T6" fmla="*/ 0 w 3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" h="1">
                        <a:moveTo>
                          <a:pt x="0" y="1"/>
                        </a:moveTo>
                        <a:lnTo>
                          <a:pt x="0" y="1"/>
                        </a:lnTo>
                        <a:lnTo>
                          <a:pt x="3" y="0"/>
                        </a:lnTo>
                        <a:lnTo>
                          <a:pt x="0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" name="Freeform 2154">
                    <a:extLst>
                      <a:ext uri="{FF2B5EF4-FFF2-40B4-BE49-F238E27FC236}">
                        <a16:creationId xmlns="" xmlns:a16="http://schemas.microsoft.com/office/drawing/2014/main" id="{2D38ACC8-F157-4B5B-8E5B-C2EA60BA2A1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644702" y="379920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" name="Freeform 2155">
                    <a:extLst>
                      <a:ext uri="{FF2B5EF4-FFF2-40B4-BE49-F238E27FC236}">
                        <a16:creationId xmlns="" xmlns:a16="http://schemas.microsoft.com/office/drawing/2014/main" id="{47A1556B-073A-4430-844E-41EB2711AAE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40985" y="3799201"/>
                    <a:ext cx="3717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" name="Freeform 2156">
                    <a:extLst>
                      <a:ext uri="{FF2B5EF4-FFF2-40B4-BE49-F238E27FC236}">
                        <a16:creationId xmlns="" xmlns:a16="http://schemas.microsoft.com/office/drawing/2014/main" id="{68948388-66BD-447F-B5FC-9886D293786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98242" y="3876536"/>
                    <a:ext cx="55752" cy="44962"/>
                  </a:xfrm>
                  <a:custGeom>
                    <a:gdLst>
                      <a:gd name="T0" fmla="*/ 23 w 32"/>
                      <a:gd name="T1" fmla="*/ 3 h 26"/>
                      <a:gd name="T2" fmla="*/ 22 w 32"/>
                      <a:gd name="T3" fmla="*/ 3 h 26"/>
                      <a:gd name="T4" fmla="*/ 21 w 32"/>
                      <a:gd name="T5" fmla="*/ 4 h 26"/>
                      <a:gd name="T6" fmla="*/ 21 w 32"/>
                      <a:gd name="T7" fmla="*/ 3 h 26"/>
                      <a:gd name="T8" fmla="*/ 19 w 32"/>
                      <a:gd name="T9" fmla="*/ 3 h 26"/>
                      <a:gd name="T10" fmla="*/ 18 w 32"/>
                      <a:gd name="T11" fmla="*/ 3 h 26"/>
                      <a:gd name="T12" fmla="*/ 17 w 32"/>
                      <a:gd name="T13" fmla="*/ 2 h 26"/>
                      <a:gd name="T14" fmla="*/ 12 w 32"/>
                      <a:gd name="T15" fmla="*/ 2 h 26"/>
                      <a:gd name="T16" fmla="*/ 6 w 32"/>
                      <a:gd name="T17" fmla="*/ 1 h 26"/>
                      <a:gd name="T18" fmla="*/ 4 w 32"/>
                      <a:gd name="T19" fmla="*/ 0 h 26"/>
                      <a:gd name="T20" fmla="*/ 4 w 32"/>
                      <a:gd name="T21" fmla="*/ 0 h 26"/>
                      <a:gd name="T22" fmla="*/ 3 w 32"/>
                      <a:gd name="T23" fmla="*/ 0 h 26"/>
                      <a:gd name="T24" fmla="*/ 3 w 32"/>
                      <a:gd name="T25" fmla="*/ 0 h 26"/>
                      <a:gd name="T26" fmla="*/ 1 w 32"/>
                      <a:gd name="T27" fmla="*/ 5 h 26"/>
                      <a:gd name="T28" fmla="*/ 0 w 32"/>
                      <a:gd name="T29" fmla="*/ 7 h 26"/>
                      <a:gd name="T30" fmla="*/ 3 w 32"/>
                      <a:gd name="T31" fmla="*/ 11 h 26"/>
                      <a:gd name="T32" fmla="*/ 6 w 32"/>
                      <a:gd name="T33" fmla="*/ 11 h 26"/>
                      <a:gd name="T34" fmla="*/ 9 w 32"/>
                      <a:gd name="T35" fmla="*/ 9 h 26"/>
                      <a:gd name="T36" fmla="*/ 14 w 32"/>
                      <a:gd name="T37" fmla="*/ 13 h 26"/>
                      <a:gd name="T38" fmla="*/ 14 w 32"/>
                      <a:gd name="T39" fmla="*/ 14 h 26"/>
                      <a:gd name="T40" fmla="*/ 14 w 32"/>
                      <a:gd name="T41" fmla="*/ 14 h 26"/>
                      <a:gd name="T42" fmla="*/ 22 w 32"/>
                      <a:gd name="T43" fmla="*/ 17 h 26"/>
                      <a:gd name="T44" fmla="*/ 24 w 32"/>
                      <a:gd name="T45" fmla="*/ 23 h 26"/>
                      <a:gd name="T46" fmla="*/ 25 w 32"/>
                      <a:gd name="T47" fmla="*/ 25 h 26"/>
                      <a:gd name="T48" fmla="*/ 30 w 32"/>
                      <a:gd name="T49" fmla="*/ 26 h 26"/>
                      <a:gd name="T50" fmla="*/ 30 w 32"/>
                      <a:gd name="T51" fmla="*/ 26 h 26"/>
                      <a:gd name="T52" fmla="*/ 31 w 32"/>
                      <a:gd name="T53" fmla="*/ 23 h 26"/>
                      <a:gd name="T54" fmla="*/ 31 w 32"/>
                      <a:gd name="T55" fmla="*/ 21 h 26"/>
                      <a:gd name="T56" fmla="*/ 31 w 32"/>
                      <a:gd name="T57" fmla="*/ 21 h 26"/>
                      <a:gd name="T58" fmla="*/ 31 w 32"/>
                      <a:gd name="T59" fmla="*/ 19 h 26"/>
                      <a:gd name="T60" fmla="*/ 31 w 32"/>
                      <a:gd name="T61" fmla="*/ 18 h 26"/>
                      <a:gd name="T62" fmla="*/ 32 w 32"/>
                      <a:gd name="T63" fmla="*/ 17 h 26"/>
                      <a:gd name="T64" fmla="*/ 32 w 32"/>
                      <a:gd name="T65" fmla="*/ 16 h 26"/>
                      <a:gd name="T66" fmla="*/ 32 w 32"/>
                      <a:gd name="T67" fmla="*/ 15 h 26"/>
                      <a:gd name="T68" fmla="*/ 23 w 32"/>
                      <a:gd name="T69" fmla="*/ 3 h 2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32" h="26">
                        <a:moveTo>
                          <a:pt x="23" y="3"/>
                        </a:moveTo>
                        <a:cubicBezTo>
                          <a:pt x="22" y="3"/>
                          <a:pt x="22" y="3"/>
                          <a:pt x="22" y="3"/>
                        </a:cubicBezTo>
                        <a:cubicBezTo>
                          <a:pt x="21" y="3"/>
                          <a:pt x="21" y="4"/>
                          <a:pt x="21" y="4"/>
                        </a:cubicBezTo>
                        <a:cubicBezTo>
                          <a:pt x="21" y="4"/>
                          <a:pt x="21" y="3"/>
                          <a:pt x="21" y="3"/>
                        </a:cubicBezTo>
                        <a:cubicBezTo>
                          <a:pt x="20" y="3"/>
                          <a:pt x="19" y="3"/>
                          <a:pt x="19" y="3"/>
                        </a:cubicBezTo>
                        <a:cubicBezTo>
                          <a:pt x="19" y="3"/>
                          <a:pt x="19" y="3"/>
                          <a:pt x="18" y="3"/>
                        </a:cubicBezTo>
                        <a:cubicBezTo>
                          <a:pt x="18" y="3"/>
                          <a:pt x="17" y="3"/>
                          <a:pt x="17" y="2"/>
                        </a:cubicBezTo>
                        <a:cubicBezTo>
                          <a:pt x="16" y="2"/>
                          <a:pt x="13" y="2"/>
                          <a:pt x="12" y="2"/>
                        </a:cubicBezTo>
                        <a:cubicBezTo>
                          <a:pt x="9" y="1"/>
                          <a:pt x="7" y="1"/>
                          <a:pt x="6" y="1"/>
                        </a:cubicBezTo>
                        <a:cubicBezTo>
                          <a:pt x="6" y="1"/>
                          <a:pt x="5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3" y="0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3" y="2"/>
                          <a:pt x="2" y="4"/>
                          <a:pt x="1" y="5"/>
                        </a:cubicBezTo>
                        <a:cubicBezTo>
                          <a:pt x="0" y="5"/>
                          <a:pt x="0" y="6"/>
                          <a:pt x="0" y="7"/>
                        </a:cubicBezTo>
                        <a:cubicBezTo>
                          <a:pt x="0" y="8"/>
                          <a:pt x="1" y="10"/>
                          <a:pt x="3" y="11"/>
                        </a:cubicBezTo>
                        <a:cubicBezTo>
                          <a:pt x="5" y="11"/>
                          <a:pt x="5" y="11"/>
                          <a:pt x="6" y="11"/>
                        </a:cubicBezTo>
                        <a:cubicBezTo>
                          <a:pt x="6" y="11"/>
                          <a:pt x="7" y="9"/>
                          <a:pt x="9" y="9"/>
                        </a:cubicBezTo>
                        <a:cubicBezTo>
                          <a:pt x="12" y="9"/>
                          <a:pt x="13" y="11"/>
                          <a:pt x="14" y="13"/>
                        </a:cubicBezTo>
                        <a:cubicBezTo>
                          <a:pt x="14" y="13"/>
                          <a:pt x="14" y="14"/>
                          <a:pt x="14" y="14"/>
                        </a:cubicBezTo>
                        <a:cubicBezTo>
                          <a:pt x="14" y="14"/>
                          <a:pt x="14" y="14"/>
                          <a:pt x="14" y="14"/>
                        </a:cubicBezTo>
                        <a:cubicBezTo>
                          <a:pt x="16" y="14"/>
                          <a:pt x="20" y="15"/>
                          <a:pt x="22" y="17"/>
                        </a:cubicBezTo>
                        <a:cubicBezTo>
                          <a:pt x="24" y="19"/>
                          <a:pt x="24" y="21"/>
                          <a:pt x="24" y="23"/>
                        </a:cubicBezTo>
                        <a:cubicBezTo>
                          <a:pt x="24" y="24"/>
                          <a:pt x="24" y="25"/>
                          <a:pt x="25" y="25"/>
                        </a:cubicBezTo>
                        <a:cubicBezTo>
                          <a:pt x="26" y="26"/>
                          <a:pt x="27" y="26"/>
                          <a:pt x="30" y="26"/>
                        </a:cubicBezTo>
                        <a:cubicBezTo>
                          <a:pt x="30" y="26"/>
                          <a:pt x="30" y="26"/>
                          <a:pt x="30" y="26"/>
                        </a:cubicBezTo>
                        <a:cubicBezTo>
                          <a:pt x="31" y="25"/>
                          <a:pt x="31" y="23"/>
                          <a:pt x="31" y="23"/>
                        </a:cubicBezTo>
                        <a:cubicBezTo>
                          <a:pt x="31" y="23"/>
                          <a:pt x="31" y="22"/>
                          <a:pt x="31" y="21"/>
                        </a:cubicBezTo>
                        <a:cubicBezTo>
                          <a:pt x="31" y="21"/>
                          <a:pt x="31" y="21"/>
                          <a:pt x="31" y="21"/>
                        </a:cubicBezTo>
                        <a:cubicBezTo>
                          <a:pt x="31" y="20"/>
                          <a:pt x="31" y="20"/>
                          <a:pt x="31" y="19"/>
                        </a:cubicBezTo>
                        <a:cubicBezTo>
                          <a:pt x="31" y="19"/>
                          <a:pt x="31" y="19"/>
                          <a:pt x="31" y="18"/>
                        </a:cubicBezTo>
                        <a:cubicBezTo>
                          <a:pt x="31" y="18"/>
                          <a:pt x="31" y="17"/>
                          <a:pt x="32" y="17"/>
                        </a:cubicBezTo>
                        <a:cubicBezTo>
                          <a:pt x="32" y="17"/>
                          <a:pt x="32" y="16"/>
                          <a:pt x="32" y="16"/>
                        </a:cubicBezTo>
                        <a:cubicBezTo>
                          <a:pt x="32" y="16"/>
                          <a:pt x="32" y="16"/>
                          <a:pt x="32" y="15"/>
                        </a:cubicBezTo>
                        <a:cubicBezTo>
                          <a:pt x="29" y="12"/>
                          <a:pt x="25" y="7"/>
                          <a:pt x="23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" name="Freeform 2157">
                    <a:extLst>
                      <a:ext uri="{FF2B5EF4-FFF2-40B4-BE49-F238E27FC236}">
                        <a16:creationId xmlns="" xmlns:a16="http://schemas.microsoft.com/office/drawing/2014/main" id="{FB2EE6D2-7B61-4CCF-A7A9-4804B233D10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29835" y="3881931"/>
                    <a:ext cx="1858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" name="Freeform 2158">
                    <a:extLst>
                      <a:ext uri="{FF2B5EF4-FFF2-40B4-BE49-F238E27FC236}">
                        <a16:creationId xmlns="" xmlns:a16="http://schemas.microsoft.com/office/drawing/2014/main" id="{03E2A318-8426-4AC5-80A6-D1062B62540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603817" y="387653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" name="Freeform 2159">
                    <a:extLst>
                      <a:ext uri="{FF2B5EF4-FFF2-40B4-BE49-F238E27FC236}">
                        <a16:creationId xmlns="" xmlns:a16="http://schemas.microsoft.com/office/drawing/2014/main" id="{997C0175-7CBE-4F5A-A083-079FFF1BD49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605675" y="387653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" name="Freeform 2160">
                    <a:extLst>
                      <a:ext uri="{FF2B5EF4-FFF2-40B4-BE49-F238E27FC236}">
                        <a16:creationId xmlns="" xmlns:a16="http://schemas.microsoft.com/office/drawing/2014/main" id="{58AFA942-78D9-4968-9CA4-782B7FC2089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35410" y="3881931"/>
                    <a:ext cx="1858" cy="1798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0 h 1"/>
                      <a:gd name="T4" fmla="*/ 0 w 1"/>
                      <a:gd name="T5" fmla="*/ 1 h 1"/>
                      <a:gd name="T6" fmla="*/ 1 w 1"/>
                      <a:gd name="T7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" name="Freeform 2161">
                    <a:extLst>
                      <a:ext uri="{FF2B5EF4-FFF2-40B4-BE49-F238E27FC236}">
                        <a16:creationId xmlns="" xmlns:a16="http://schemas.microsoft.com/office/drawing/2014/main" id="{D6AF9DF7-3E64-449D-AF21-CD399DC6D89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57711" y="3901714"/>
                    <a:ext cx="109645" cy="43164"/>
                  </a:xfrm>
                  <a:custGeom>
                    <a:gdLst>
                      <a:gd name="T0" fmla="*/ 54 w 61"/>
                      <a:gd name="T1" fmla="*/ 9 h 25"/>
                      <a:gd name="T2" fmla="*/ 45 w 61"/>
                      <a:gd name="T3" fmla="*/ 3 h 25"/>
                      <a:gd name="T4" fmla="*/ 40 w 61"/>
                      <a:gd name="T5" fmla="*/ 2 h 25"/>
                      <a:gd name="T6" fmla="*/ 26 w 61"/>
                      <a:gd name="T7" fmla="*/ 7 h 25"/>
                      <a:gd name="T8" fmla="*/ 17 w 61"/>
                      <a:gd name="T9" fmla="*/ 11 h 25"/>
                      <a:gd name="T10" fmla="*/ 5 w 61"/>
                      <a:gd name="T11" fmla="*/ 7 h 25"/>
                      <a:gd name="T12" fmla="*/ 1 w 61"/>
                      <a:gd name="T13" fmla="*/ 4 h 25"/>
                      <a:gd name="T14" fmla="*/ 1 w 61"/>
                      <a:gd name="T15" fmla="*/ 5 h 25"/>
                      <a:gd name="T16" fmla="*/ 1 w 61"/>
                      <a:gd name="T17" fmla="*/ 5 h 25"/>
                      <a:gd name="T18" fmla="*/ 1 w 61"/>
                      <a:gd name="T19" fmla="*/ 6 h 25"/>
                      <a:gd name="T20" fmla="*/ 1 w 61"/>
                      <a:gd name="T21" fmla="*/ 6 h 25"/>
                      <a:gd name="T22" fmla="*/ 1 w 61"/>
                      <a:gd name="T23" fmla="*/ 7 h 25"/>
                      <a:gd name="T24" fmla="*/ 0 w 61"/>
                      <a:gd name="T25" fmla="*/ 12 h 25"/>
                      <a:gd name="T26" fmla="*/ 0 w 61"/>
                      <a:gd name="T27" fmla="*/ 12 h 25"/>
                      <a:gd name="T28" fmla="*/ 13 w 61"/>
                      <a:gd name="T29" fmla="*/ 19 h 25"/>
                      <a:gd name="T30" fmla="*/ 17 w 61"/>
                      <a:gd name="T31" fmla="*/ 21 h 25"/>
                      <a:gd name="T32" fmla="*/ 22 w 61"/>
                      <a:gd name="T33" fmla="*/ 25 h 25"/>
                      <a:gd name="T34" fmla="*/ 23 w 61"/>
                      <a:gd name="T35" fmla="*/ 25 h 25"/>
                      <a:gd name="T36" fmla="*/ 27 w 61"/>
                      <a:gd name="T37" fmla="*/ 23 h 25"/>
                      <a:gd name="T38" fmla="*/ 26 w 61"/>
                      <a:gd name="T39" fmla="*/ 21 h 25"/>
                      <a:gd name="T40" fmla="*/ 24 w 61"/>
                      <a:gd name="T41" fmla="*/ 18 h 25"/>
                      <a:gd name="T42" fmla="*/ 27 w 61"/>
                      <a:gd name="T43" fmla="*/ 13 h 25"/>
                      <a:gd name="T44" fmla="*/ 30 w 61"/>
                      <a:gd name="T45" fmla="*/ 11 h 25"/>
                      <a:gd name="T46" fmla="*/ 45 w 61"/>
                      <a:gd name="T47" fmla="*/ 6 h 25"/>
                      <a:gd name="T48" fmla="*/ 51 w 61"/>
                      <a:gd name="T49" fmla="*/ 11 h 25"/>
                      <a:gd name="T50" fmla="*/ 49 w 61"/>
                      <a:gd name="T51" fmla="*/ 17 h 25"/>
                      <a:gd name="T52" fmla="*/ 54 w 61"/>
                      <a:gd name="T53" fmla="*/ 24 h 25"/>
                      <a:gd name="T54" fmla="*/ 55 w 61"/>
                      <a:gd name="T55" fmla="*/ 24 h 25"/>
                      <a:gd name="T56" fmla="*/ 56 w 61"/>
                      <a:gd name="T57" fmla="*/ 23 h 25"/>
                      <a:gd name="T58" fmla="*/ 57 w 61"/>
                      <a:gd name="T59" fmla="*/ 21 h 25"/>
                      <a:gd name="T60" fmla="*/ 58 w 61"/>
                      <a:gd name="T61" fmla="*/ 21 h 25"/>
                      <a:gd name="T62" fmla="*/ 59 w 61"/>
                      <a:gd name="T63" fmla="*/ 20 h 25"/>
                      <a:gd name="T64" fmla="*/ 59 w 61"/>
                      <a:gd name="T65" fmla="*/ 19 h 25"/>
                      <a:gd name="T66" fmla="*/ 60 w 61"/>
                      <a:gd name="T67" fmla="*/ 18 h 25"/>
                      <a:gd name="T68" fmla="*/ 61 w 61"/>
                      <a:gd name="T69" fmla="*/ 18 h 25"/>
                      <a:gd name="T70" fmla="*/ 61 w 61"/>
                      <a:gd name="T71" fmla="*/ 18 h 25"/>
                      <a:gd name="T72" fmla="*/ 61 w 61"/>
                      <a:gd name="T73" fmla="*/ 18 h 25"/>
                      <a:gd name="T74" fmla="*/ 61 w 61"/>
                      <a:gd name="T75" fmla="*/ 18 h 25"/>
                      <a:gd name="T76" fmla="*/ 61 w 61"/>
                      <a:gd name="T77" fmla="*/ 17 h 25"/>
                      <a:gd name="T78" fmla="*/ 55 w 61"/>
                      <a:gd name="T79" fmla="*/ 10 h 25"/>
                      <a:gd name="T80" fmla="*/ 54 w 61"/>
                      <a:gd name="T81" fmla="*/ 9 h 2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61" h="25">
                        <a:moveTo>
                          <a:pt x="54" y="9"/>
                        </a:moveTo>
                        <a:cubicBezTo>
                          <a:pt x="52" y="5"/>
                          <a:pt x="48" y="4"/>
                          <a:pt x="45" y="3"/>
                        </a:cubicBezTo>
                        <a:cubicBezTo>
                          <a:pt x="43" y="3"/>
                          <a:pt x="41" y="2"/>
                          <a:pt x="40" y="2"/>
                        </a:cubicBezTo>
                        <a:cubicBezTo>
                          <a:pt x="36" y="0"/>
                          <a:pt x="31" y="2"/>
                          <a:pt x="26" y="7"/>
                        </a:cubicBezTo>
                        <a:cubicBezTo>
                          <a:pt x="23" y="10"/>
                          <a:pt x="20" y="11"/>
                          <a:pt x="17" y="11"/>
                        </a:cubicBezTo>
                        <a:cubicBezTo>
                          <a:pt x="13" y="11"/>
                          <a:pt x="8" y="9"/>
                          <a:pt x="5" y="7"/>
                        </a:cubicBezTo>
                        <a:cubicBezTo>
                          <a:pt x="4" y="7"/>
                          <a:pt x="3" y="5"/>
                          <a:pt x="1" y="4"/>
                        </a:cubicBezTo>
                        <a:cubicBezTo>
                          <a:pt x="1" y="4"/>
                          <a:pt x="1" y="4"/>
                          <a:pt x="1" y="5"/>
                        </a:cubicBezTo>
                        <a:cubicBezTo>
                          <a:pt x="1" y="5"/>
                          <a:pt x="1" y="5"/>
                          <a:pt x="1" y="5"/>
                        </a:cubicBezTo>
                        <a:cubicBezTo>
                          <a:pt x="1" y="5"/>
                          <a:pt x="1" y="6"/>
                          <a:pt x="1" y="6"/>
                        </a:cubicBezTo>
                        <a:cubicBezTo>
                          <a:pt x="1" y="6"/>
                          <a:pt x="1" y="6"/>
                          <a:pt x="1" y="6"/>
                        </a:cubicBezTo>
                        <a:cubicBezTo>
                          <a:pt x="1" y="6"/>
                          <a:pt x="1" y="7"/>
                          <a:pt x="1" y="7"/>
                        </a:cubicBezTo>
                        <a:cubicBezTo>
                          <a:pt x="1" y="8"/>
                          <a:pt x="1" y="10"/>
                          <a:pt x="0" y="12"/>
                        </a:cubicBezTo>
                        <a:cubicBezTo>
                          <a:pt x="0" y="12"/>
                          <a:pt x="0" y="12"/>
                          <a:pt x="0" y="12"/>
                        </a:cubicBezTo>
                        <a:cubicBezTo>
                          <a:pt x="5" y="13"/>
                          <a:pt x="10" y="15"/>
                          <a:pt x="13" y="19"/>
                        </a:cubicBezTo>
                        <a:cubicBezTo>
                          <a:pt x="15" y="21"/>
                          <a:pt x="16" y="21"/>
                          <a:pt x="17" y="21"/>
                        </a:cubicBezTo>
                        <a:cubicBezTo>
                          <a:pt x="19" y="22"/>
                          <a:pt x="20" y="22"/>
                          <a:pt x="22" y="25"/>
                        </a:cubicBezTo>
                        <a:cubicBezTo>
                          <a:pt x="22" y="25"/>
                          <a:pt x="23" y="25"/>
                          <a:pt x="23" y="25"/>
                        </a:cubicBezTo>
                        <a:cubicBezTo>
                          <a:pt x="24" y="25"/>
                          <a:pt x="27" y="24"/>
                          <a:pt x="27" y="23"/>
                        </a:cubicBezTo>
                        <a:cubicBezTo>
                          <a:pt x="27" y="22"/>
                          <a:pt x="27" y="22"/>
                          <a:pt x="26" y="21"/>
                        </a:cubicBezTo>
                        <a:cubicBezTo>
                          <a:pt x="25" y="21"/>
                          <a:pt x="24" y="19"/>
                          <a:pt x="24" y="18"/>
                        </a:cubicBezTo>
                        <a:cubicBezTo>
                          <a:pt x="23" y="15"/>
                          <a:pt x="26" y="14"/>
                          <a:pt x="27" y="13"/>
                        </a:cubicBezTo>
                        <a:cubicBezTo>
                          <a:pt x="29" y="12"/>
                          <a:pt x="29" y="12"/>
                          <a:pt x="30" y="11"/>
                        </a:cubicBezTo>
                        <a:cubicBezTo>
                          <a:pt x="31" y="6"/>
                          <a:pt x="41" y="4"/>
                          <a:pt x="45" y="6"/>
                        </a:cubicBezTo>
                        <a:cubicBezTo>
                          <a:pt x="48" y="7"/>
                          <a:pt x="50" y="9"/>
                          <a:pt x="51" y="11"/>
                        </a:cubicBezTo>
                        <a:cubicBezTo>
                          <a:pt x="51" y="13"/>
                          <a:pt x="51" y="15"/>
                          <a:pt x="49" y="17"/>
                        </a:cubicBezTo>
                        <a:cubicBezTo>
                          <a:pt x="48" y="17"/>
                          <a:pt x="49" y="19"/>
                          <a:pt x="54" y="24"/>
                        </a:cubicBezTo>
                        <a:cubicBezTo>
                          <a:pt x="54" y="24"/>
                          <a:pt x="54" y="24"/>
                          <a:pt x="55" y="24"/>
                        </a:cubicBezTo>
                        <a:cubicBezTo>
                          <a:pt x="55" y="23"/>
                          <a:pt x="55" y="23"/>
                          <a:pt x="56" y="23"/>
                        </a:cubicBezTo>
                        <a:cubicBezTo>
                          <a:pt x="56" y="22"/>
                          <a:pt x="57" y="22"/>
                          <a:pt x="57" y="21"/>
                        </a:cubicBezTo>
                        <a:cubicBezTo>
                          <a:pt x="57" y="21"/>
                          <a:pt x="57" y="21"/>
                          <a:pt x="58" y="21"/>
                        </a:cubicBezTo>
                        <a:cubicBezTo>
                          <a:pt x="58" y="20"/>
                          <a:pt x="58" y="20"/>
                          <a:pt x="59" y="20"/>
                        </a:cubicBezTo>
                        <a:cubicBezTo>
                          <a:pt x="59" y="19"/>
                          <a:pt x="59" y="19"/>
                          <a:pt x="59" y="19"/>
                        </a:cubicBezTo>
                        <a:cubicBezTo>
                          <a:pt x="60" y="19"/>
                          <a:pt x="60" y="18"/>
                          <a:pt x="60" y="18"/>
                        </a:cubicBezTo>
                        <a:cubicBezTo>
                          <a:pt x="60" y="18"/>
                          <a:pt x="60" y="18"/>
                          <a:pt x="61" y="18"/>
                        </a:cubicBezTo>
                        <a:cubicBezTo>
                          <a:pt x="61" y="18"/>
                          <a:pt x="61" y="18"/>
                          <a:pt x="61" y="18"/>
                        </a:cubicBezTo>
                        <a:cubicBezTo>
                          <a:pt x="61" y="18"/>
                          <a:pt x="61" y="18"/>
                          <a:pt x="61" y="18"/>
                        </a:cubicBezTo>
                        <a:cubicBezTo>
                          <a:pt x="61" y="18"/>
                          <a:pt x="61" y="18"/>
                          <a:pt x="61" y="18"/>
                        </a:cubicBezTo>
                        <a:cubicBezTo>
                          <a:pt x="61" y="18"/>
                          <a:pt x="61" y="17"/>
                          <a:pt x="61" y="17"/>
                        </a:cubicBezTo>
                        <a:cubicBezTo>
                          <a:pt x="59" y="16"/>
                          <a:pt x="57" y="13"/>
                          <a:pt x="55" y="10"/>
                        </a:cubicBezTo>
                        <a:lnTo>
                          <a:pt x="54" y="9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" name="Freeform 2162">
                    <a:extLst>
                      <a:ext uri="{FF2B5EF4-FFF2-40B4-BE49-F238E27FC236}">
                        <a16:creationId xmlns="" xmlns:a16="http://schemas.microsoft.com/office/drawing/2014/main" id="{B3CA3D17-5E9B-41E1-BE11-8B43F869865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659569" y="3908908"/>
                    <a:ext cx="0" cy="1798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  <a:gd name="T3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" name="Freeform 2163">
                    <a:extLst>
                      <a:ext uri="{FF2B5EF4-FFF2-40B4-BE49-F238E27FC236}">
                        <a16:creationId xmlns="" xmlns:a16="http://schemas.microsoft.com/office/drawing/2014/main" id="{580E1D70-FB75-4F27-AC37-7A4C87634AB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659569" y="3912505"/>
                    <a:ext cx="0" cy="1798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" name="Freeform 2164">
                    <a:extLst>
                      <a:ext uri="{FF2B5EF4-FFF2-40B4-BE49-F238E27FC236}">
                        <a16:creationId xmlns="" xmlns:a16="http://schemas.microsoft.com/office/drawing/2014/main" id="{D7174BDB-0262-4933-86D1-6D933E27673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659569" y="3910707"/>
                    <a:ext cx="0" cy="1798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" name="Freeform 2165">
                    <a:extLst>
                      <a:ext uri="{FF2B5EF4-FFF2-40B4-BE49-F238E27FC236}">
                        <a16:creationId xmlns="" xmlns:a16="http://schemas.microsoft.com/office/drawing/2014/main" id="{3A8A2C48-72B2-4614-8019-974161375BE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657711" y="392329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" name="Freeform 2166">
                    <a:extLst>
                      <a:ext uri="{FF2B5EF4-FFF2-40B4-BE49-F238E27FC236}">
                        <a16:creationId xmlns="" xmlns:a16="http://schemas.microsoft.com/office/drawing/2014/main" id="{1C2156DF-D9DA-4CA0-81CF-4D91AA130CC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61781" y="3944878"/>
                    <a:ext cx="1858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" name="Freeform 2167">
                    <a:extLst>
                      <a:ext uri="{FF2B5EF4-FFF2-40B4-BE49-F238E27FC236}">
                        <a16:creationId xmlns="" xmlns:a16="http://schemas.microsoft.com/office/drawing/2014/main" id="{61DADF3B-6A8F-4CC6-BCED-4512D7999D2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769214" y="393948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" name="Freeform 2168">
                    <a:extLst>
                      <a:ext uri="{FF2B5EF4-FFF2-40B4-BE49-F238E27FC236}">
                        <a16:creationId xmlns="" xmlns:a16="http://schemas.microsoft.com/office/drawing/2014/main" id="{A2069923-F89F-4F89-A337-DF519330CD2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765498" y="394308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" name="Freeform 2169">
                    <a:extLst>
                      <a:ext uri="{FF2B5EF4-FFF2-40B4-BE49-F238E27FC236}">
                        <a16:creationId xmlns="" xmlns:a16="http://schemas.microsoft.com/office/drawing/2014/main" id="{52513F40-BD25-44F1-B4D5-D8DCF20A7B2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772931" y="3934087"/>
                    <a:ext cx="0" cy="1798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1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8" name="Freeform 2170">
                    <a:extLst>
                      <a:ext uri="{FF2B5EF4-FFF2-40B4-BE49-F238E27FC236}">
                        <a16:creationId xmlns="" xmlns:a16="http://schemas.microsoft.com/office/drawing/2014/main" id="{3D3BAD59-54C7-4E0E-AB51-68875039CCF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71073" y="3935886"/>
                    <a:ext cx="1858" cy="1798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1" y="1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9" name="Freeform 2171">
                    <a:extLst>
                      <a:ext uri="{FF2B5EF4-FFF2-40B4-BE49-F238E27FC236}">
                        <a16:creationId xmlns="" xmlns:a16="http://schemas.microsoft.com/office/drawing/2014/main" id="{7947CE7D-B272-4F88-9F2F-88E99939163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759922" y="394847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10" name="Freeform 2172">
                    <a:extLst>
                      <a:ext uri="{FF2B5EF4-FFF2-40B4-BE49-F238E27FC236}">
                        <a16:creationId xmlns="" xmlns:a16="http://schemas.microsoft.com/office/drawing/2014/main" id="{4447F89D-1B03-428D-BCA9-5BA2D3DFDE5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65144" y="3631941"/>
                    <a:ext cx="157964" cy="59350"/>
                  </a:xfrm>
                  <a:custGeom>
                    <a:gdLst>
                      <a:gd name="T0" fmla="*/ 70 w 89"/>
                      <a:gd name="T1" fmla="*/ 23 h 34"/>
                      <a:gd name="T2" fmla="*/ 52 w 89"/>
                      <a:gd name="T3" fmla="*/ 16 h 34"/>
                      <a:gd name="T4" fmla="*/ 15 w 89"/>
                      <a:gd name="T5" fmla="*/ 1 h 34"/>
                      <a:gd name="T6" fmla="*/ 0 w 89"/>
                      <a:gd name="T7" fmla="*/ 1 h 34"/>
                      <a:gd name="T8" fmla="*/ 8 w 89"/>
                      <a:gd name="T9" fmla="*/ 9 h 34"/>
                      <a:gd name="T10" fmla="*/ 25 w 89"/>
                      <a:gd name="T11" fmla="*/ 11 h 34"/>
                      <a:gd name="T12" fmla="*/ 40 w 89"/>
                      <a:gd name="T13" fmla="*/ 18 h 34"/>
                      <a:gd name="T14" fmla="*/ 50 w 89"/>
                      <a:gd name="T15" fmla="*/ 24 h 34"/>
                      <a:gd name="T16" fmla="*/ 56 w 89"/>
                      <a:gd name="T17" fmla="*/ 28 h 34"/>
                      <a:gd name="T18" fmla="*/ 56 w 89"/>
                      <a:gd name="T19" fmla="*/ 32 h 34"/>
                      <a:gd name="T20" fmla="*/ 55 w 89"/>
                      <a:gd name="T21" fmla="*/ 33 h 34"/>
                      <a:gd name="T22" fmla="*/ 56 w 89"/>
                      <a:gd name="T23" fmla="*/ 33 h 34"/>
                      <a:gd name="T24" fmla="*/ 70 w 89"/>
                      <a:gd name="T25" fmla="*/ 34 h 34"/>
                      <a:gd name="T26" fmla="*/ 89 w 89"/>
                      <a:gd name="T27" fmla="*/ 33 h 34"/>
                      <a:gd name="T28" fmla="*/ 70 w 89"/>
                      <a:gd name="T29" fmla="*/ 23 h 3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89" h="34">
                        <a:moveTo>
                          <a:pt x="70" y="23"/>
                        </a:moveTo>
                        <a:cubicBezTo>
                          <a:pt x="67" y="23"/>
                          <a:pt x="60" y="20"/>
                          <a:pt x="52" y="16"/>
                        </a:cubicBezTo>
                        <a:cubicBezTo>
                          <a:pt x="41" y="11"/>
                          <a:pt x="28" y="4"/>
                          <a:pt x="15" y="1"/>
                        </a:cubicBezTo>
                        <a:cubicBezTo>
                          <a:pt x="10" y="0"/>
                          <a:pt x="5" y="0"/>
                          <a:pt x="0" y="1"/>
                        </a:cubicBezTo>
                        <a:cubicBezTo>
                          <a:pt x="5" y="2"/>
                          <a:pt x="8" y="6"/>
                          <a:pt x="8" y="9"/>
                        </a:cubicBezTo>
                        <a:cubicBezTo>
                          <a:pt x="8" y="9"/>
                          <a:pt x="10" y="11"/>
                          <a:pt x="25" y="11"/>
                        </a:cubicBezTo>
                        <a:cubicBezTo>
                          <a:pt x="32" y="12"/>
                          <a:pt x="36" y="15"/>
                          <a:pt x="40" y="18"/>
                        </a:cubicBezTo>
                        <a:cubicBezTo>
                          <a:pt x="43" y="21"/>
                          <a:pt x="45" y="23"/>
                          <a:pt x="50" y="24"/>
                        </a:cubicBezTo>
                        <a:cubicBezTo>
                          <a:pt x="53" y="25"/>
                          <a:pt x="55" y="26"/>
                          <a:pt x="56" y="28"/>
                        </a:cubicBezTo>
                        <a:cubicBezTo>
                          <a:pt x="57" y="29"/>
                          <a:pt x="56" y="31"/>
                          <a:pt x="56" y="32"/>
                        </a:cubicBezTo>
                        <a:cubicBezTo>
                          <a:pt x="56" y="32"/>
                          <a:pt x="55" y="33"/>
                          <a:pt x="55" y="33"/>
                        </a:cubicBezTo>
                        <a:cubicBezTo>
                          <a:pt x="55" y="33"/>
                          <a:pt x="55" y="33"/>
                          <a:pt x="56" y="33"/>
                        </a:cubicBezTo>
                        <a:cubicBezTo>
                          <a:pt x="57" y="34"/>
                          <a:pt x="63" y="34"/>
                          <a:pt x="70" y="34"/>
                        </a:cubicBezTo>
                        <a:cubicBezTo>
                          <a:pt x="80" y="34"/>
                          <a:pt x="87" y="33"/>
                          <a:pt x="89" y="33"/>
                        </a:cubicBezTo>
                        <a:cubicBezTo>
                          <a:pt x="87" y="30"/>
                          <a:pt x="76" y="23"/>
                          <a:pt x="70" y="2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11" name="Freeform 2173">
                    <a:extLst>
                      <a:ext uri="{FF2B5EF4-FFF2-40B4-BE49-F238E27FC236}">
                        <a16:creationId xmlns="" xmlns:a16="http://schemas.microsoft.com/office/drawing/2014/main" id="{89B049C5-5B31-4EBD-AC09-EC34BC2D33C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26118" y="3635538"/>
                    <a:ext cx="29734" cy="17985"/>
                  </a:xfrm>
                  <a:custGeom>
                    <a:gdLst>
                      <a:gd name="T0" fmla="*/ 0 w 17"/>
                      <a:gd name="T1" fmla="*/ 10 h 10"/>
                      <a:gd name="T2" fmla="*/ 0 w 17"/>
                      <a:gd name="T3" fmla="*/ 10 h 10"/>
                      <a:gd name="T4" fmla="*/ 14 w 17"/>
                      <a:gd name="T5" fmla="*/ 2 h 10"/>
                      <a:gd name="T6" fmla="*/ 16 w 17"/>
                      <a:gd name="T7" fmla="*/ 1 h 10"/>
                      <a:gd name="T8" fmla="*/ 17 w 17"/>
                      <a:gd name="T9" fmla="*/ 0 h 10"/>
                      <a:gd name="T10" fmla="*/ 0 w 17"/>
                      <a:gd name="T11" fmla="*/ 10 h 1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7" h="10">
                        <a:moveTo>
                          <a:pt x="0" y="10"/>
                        </a:moveTo>
                        <a:cubicBezTo>
                          <a:pt x="0" y="10"/>
                          <a:pt x="0" y="10"/>
                          <a:pt x="0" y="10"/>
                        </a:cubicBezTo>
                        <a:cubicBezTo>
                          <a:pt x="3" y="10"/>
                          <a:pt x="10" y="5"/>
                          <a:pt x="14" y="2"/>
                        </a:cubicBezTo>
                        <a:cubicBezTo>
                          <a:pt x="16" y="1"/>
                          <a:pt x="16" y="1"/>
                          <a:pt x="16" y="1"/>
                        </a:cubicBezTo>
                        <a:cubicBezTo>
                          <a:pt x="16" y="1"/>
                          <a:pt x="17" y="0"/>
                          <a:pt x="17" y="0"/>
                        </a:cubicBezTo>
                        <a:cubicBezTo>
                          <a:pt x="8" y="3"/>
                          <a:pt x="1" y="8"/>
                          <a:pt x="0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12" name="Freeform 2174">
                    <a:extLst>
                      <a:ext uri="{FF2B5EF4-FFF2-40B4-BE49-F238E27FC236}">
                        <a16:creationId xmlns="" xmlns:a16="http://schemas.microsoft.com/office/drawing/2014/main" id="{30FA4311-4A5D-4836-85D2-E67A4EE2AFD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50630" y="3729060"/>
                    <a:ext cx="31593" cy="7194"/>
                  </a:xfrm>
                  <a:custGeom>
                    <a:gdLst>
                      <a:gd name="T0" fmla="*/ 18 w 18"/>
                      <a:gd name="T1" fmla="*/ 3 h 4"/>
                      <a:gd name="T2" fmla="*/ 1 w 18"/>
                      <a:gd name="T3" fmla="*/ 0 h 4"/>
                      <a:gd name="T4" fmla="*/ 0 w 18"/>
                      <a:gd name="T5" fmla="*/ 0 h 4"/>
                      <a:gd name="T6" fmla="*/ 15 w 18"/>
                      <a:gd name="T7" fmla="*/ 4 h 4"/>
                      <a:gd name="T8" fmla="*/ 18 w 18"/>
                      <a:gd name="T9" fmla="*/ 3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8" h="4">
                        <a:moveTo>
                          <a:pt x="18" y="3"/>
                        </a:moveTo>
                        <a:cubicBezTo>
                          <a:pt x="15" y="2"/>
                          <a:pt x="8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3" y="2"/>
                          <a:pt x="10" y="4"/>
                          <a:pt x="15" y="4"/>
                        </a:cubicBezTo>
                        <a:cubicBezTo>
                          <a:pt x="16" y="4"/>
                          <a:pt x="17" y="4"/>
                          <a:pt x="18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13" name="Freeform 2175">
                    <a:extLst>
                      <a:ext uri="{FF2B5EF4-FFF2-40B4-BE49-F238E27FC236}">
                        <a16:creationId xmlns="" xmlns:a16="http://schemas.microsoft.com/office/drawing/2014/main" id="{63A366F0-DB08-427E-970F-0723422447A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975496" y="3725463"/>
                    <a:ext cx="27876" cy="8992"/>
                  </a:xfrm>
                  <a:custGeom>
                    <a:gdLst>
                      <a:gd name="T0" fmla="*/ 0 w 15"/>
                      <a:gd name="T1" fmla="*/ 1 h 5"/>
                      <a:gd name="T2" fmla="*/ 0 w 15"/>
                      <a:gd name="T3" fmla="*/ 2 h 5"/>
                      <a:gd name="T4" fmla="*/ 7 w 15"/>
                      <a:gd name="T5" fmla="*/ 5 h 5"/>
                      <a:gd name="T6" fmla="*/ 15 w 15"/>
                      <a:gd name="T7" fmla="*/ 2 h 5"/>
                      <a:gd name="T8" fmla="*/ 5 w 15"/>
                      <a:gd name="T9" fmla="*/ 0 h 5"/>
                      <a:gd name="T10" fmla="*/ 0 w 15"/>
                      <a:gd name="T11" fmla="*/ 1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5" h="5">
                        <a:moveTo>
                          <a:pt x="0" y="1"/>
                        </a:moveTo>
                        <a:cubicBezTo>
                          <a:pt x="0" y="1"/>
                          <a:pt x="0" y="2"/>
                          <a:pt x="0" y="2"/>
                        </a:cubicBezTo>
                        <a:cubicBezTo>
                          <a:pt x="2" y="4"/>
                          <a:pt x="5" y="5"/>
                          <a:pt x="7" y="5"/>
                        </a:cubicBezTo>
                        <a:cubicBezTo>
                          <a:pt x="10" y="5"/>
                          <a:pt x="14" y="3"/>
                          <a:pt x="15" y="2"/>
                        </a:cubicBezTo>
                        <a:cubicBezTo>
                          <a:pt x="14" y="2"/>
                          <a:pt x="10" y="0"/>
                          <a:pt x="5" y="0"/>
                        </a:cubicBezTo>
                        <a:cubicBezTo>
                          <a:pt x="2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14" name="Freeform 2178">
                    <a:extLst>
                      <a:ext uri="{FF2B5EF4-FFF2-40B4-BE49-F238E27FC236}">
                        <a16:creationId xmlns="" xmlns:a16="http://schemas.microsoft.com/office/drawing/2014/main" id="{3D80110D-C4B2-41CF-8FA7-1ACAE0EC3DD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37805" y="3000673"/>
                    <a:ext cx="115221" cy="61149"/>
                  </a:xfrm>
                  <a:custGeom>
                    <a:gdLst>
                      <a:gd name="T0" fmla="*/ 62 w 65"/>
                      <a:gd name="T1" fmla="*/ 35 h 36"/>
                      <a:gd name="T2" fmla="*/ 63 w 65"/>
                      <a:gd name="T3" fmla="*/ 35 h 36"/>
                      <a:gd name="T4" fmla="*/ 63 w 65"/>
                      <a:gd name="T5" fmla="*/ 32 h 36"/>
                      <a:gd name="T6" fmla="*/ 56 w 65"/>
                      <a:gd name="T7" fmla="*/ 28 h 36"/>
                      <a:gd name="T8" fmla="*/ 43 w 65"/>
                      <a:gd name="T9" fmla="*/ 22 h 36"/>
                      <a:gd name="T10" fmla="*/ 30 w 65"/>
                      <a:gd name="T11" fmla="*/ 7 h 36"/>
                      <a:gd name="T12" fmla="*/ 15 w 65"/>
                      <a:gd name="T13" fmla="*/ 4 h 36"/>
                      <a:gd name="T14" fmla="*/ 4 w 65"/>
                      <a:gd name="T15" fmla="*/ 2 h 36"/>
                      <a:gd name="T16" fmla="*/ 7 w 65"/>
                      <a:gd name="T17" fmla="*/ 7 h 36"/>
                      <a:gd name="T18" fmla="*/ 12 w 65"/>
                      <a:gd name="T19" fmla="*/ 11 h 36"/>
                      <a:gd name="T20" fmla="*/ 20 w 65"/>
                      <a:gd name="T21" fmla="*/ 17 h 36"/>
                      <a:gd name="T22" fmla="*/ 28 w 65"/>
                      <a:gd name="T23" fmla="*/ 22 h 36"/>
                      <a:gd name="T24" fmla="*/ 34 w 65"/>
                      <a:gd name="T25" fmla="*/ 28 h 36"/>
                      <a:gd name="T26" fmla="*/ 39 w 65"/>
                      <a:gd name="T27" fmla="*/ 30 h 36"/>
                      <a:gd name="T28" fmla="*/ 43 w 65"/>
                      <a:gd name="T29" fmla="*/ 35 h 36"/>
                      <a:gd name="T30" fmla="*/ 45 w 65"/>
                      <a:gd name="T31" fmla="*/ 35 h 36"/>
                      <a:gd name="T32" fmla="*/ 62 w 65"/>
                      <a:gd name="T33" fmla="*/ 35 h 3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65" h="36">
                        <a:moveTo>
                          <a:pt x="62" y="35"/>
                        </a:moveTo>
                        <a:cubicBezTo>
                          <a:pt x="63" y="35"/>
                          <a:pt x="63" y="35"/>
                          <a:pt x="63" y="35"/>
                        </a:cubicBezTo>
                        <a:cubicBezTo>
                          <a:pt x="63" y="34"/>
                          <a:pt x="63" y="33"/>
                          <a:pt x="63" y="32"/>
                        </a:cubicBezTo>
                        <a:cubicBezTo>
                          <a:pt x="65" y="29"/>
                          <a:pt x="60" y="31"/>
                          <a:pt x="56" y="28"/>
                        </a:cubicBezTo>
                        <a:cubicBezTo>
                          <a:pt x="53" y="24"/>
                          <a:pt x="45" y="25"/>
                          <a:pt x="43" y="22"/>
                        </a:cubicBezTo>
                        <a:cubicBezTo>
                          <a:pt x="42" y="18"/>
                          <a:pt x="34" y="7"/>
                          <a:pt x="30" y="7"/>
                        </a:cubicBezTo>
                        <a:cubicBezTo>
                          <a:pt x="26" y="7"/>
                          <a:pt x="20" y="7"/>
                          <a:pt x="15" y="4"/>
                        </a:cubicBezTo>
                        <a:cubicBezTo>
                          <a:pt x="10" y="0"/>
                          <a:pt x="7" y="0"/>
                          <a:pt x="4" y="2"/>
                        </a:cubicBezTo>
                        <a:cubicBezTo>
                          <a:pt x="0" y="4"/>
                          <a:pt x="7" y="5"/>
                          <a:pt x="7" y="7"/>
                        </a:cubicBezTo>
                        <a:cubicBezTo>
                          <a:pt x="7" y="10"/>
                          <a:pt x="9" y="11"/>
                          <a:pt x="12" y="11"/>
                        </a:cubicBezTo>
                        <a:cubicBezTo>
                          <a:pt x="15" y="10"/>
                          <a:pt x="17" y="16"/>
                          <a:pt x="20" y="17"/>
                        </a:cubicBezTo>
                        <a:cubicBezTo>
                          <a:pt x="23" y="17"/>
                          <a:pt x="24" y="22"/>
                          <a:pt x="28" y="22"/>
                        </a:cubicBezTo>
                        <a:cubicBezTo>
                          <a:pt x="31" y="22"/>
                          <a:pt x="32" y="26"/>
                          <a:pt x="34" y="28"/>
                        </a:cubicBezTo>
                        <a:cubicBezTo>
                          <a:pt x="35" y="30"/>
                          <a:pt x="39" y="28"/>
                          <a:pt x="39" y="30"/>
                        </a:cubicBezTo>
                        <a:cubicBezTo>
                          <a:pt x="39" y="32"/>
                          <a:pt x="41" y="33"/>
                          <a:pt x="43" y="35"/>
                        </a:cubicBezTo>
                        <a:cubicBezTo>
                          <a:pt x="45" y="35"/>
                          <a:pt x="45" y="35"/>
                          <a:pt x="45" y="35"/>
                        </a:cubicBezTo>
                        <a:cubicBezTo>
                          <a:pt x="52" y="36"/>
                          <a:pt x="58" y="36"/>
                          <a:pt x="62" y="3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15" name="Freeform 2179">
                    <a:extLst>
                      <a:ext uri="{FF2B5EF4-FFF2-40B4-BE49-F238E27FC236}">
                        <a16:creationId xmlns="" xmlns:a16="http://schemas.microsoft.com/office/drawing/2014/main" id="{2479023B-9B90-4C7A-A2DF-F22866949CF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17271" y="2166175"/>
                    <a:ext cx="156105" cy="86327"/>
                  </a:xfrm>
                  <a:custGeom>
                    <a:gdLst>
                      <a:gd name="T0" fmla="*/ 69 w 88"/>
                      <a:gd name="T1" fmla="*/ 8 h 50"/>
                      <a:gd name="T2" fmla="*/ 48 w 88"/>
                      <a:gd name="T3" fmla="*/ 4 h 50"/>
                      <a:gd name="T4" fmla="*/ 52 w 88"/>
                      <a:gd name="T5" fmla="*/ 17 h 50"/>
                      <a:gd name="T6" fmla="*/ 39 w 88"/>
                      <a:gd name="T7" fmla="*/ 13 h 50"/>
                      <a:gd name="T8" fmla="*/ 35 w 88"/>
                      <a:gd name="T9" fmla="*/ 21 h 50"/>
                      <a:gd name="T10" fmla="*/ 28 w 88"/>
                      <a:gd name="T11" fmla="*/ 22 h 50"/>
                      <a:gd name="T12" fmla="*/ 9 w 88"/>
                      <a:gd name="T13" fmla="*/ 5 h 50"/>
                      <a:gd name="T14" fmla="*/ 8 w 88"/>
                      <a:gd name="T15" fmla="*/ 19 h 50"/>
                      <a:gd name="T16" fmla="*/ 26 w 88"/>
                      <a:gd name="T17" fmla="*/ 31 h 50"/>
                      <a:gd name="T18" fmla="*/ 53 w 88"/>
                      <a:gd name="T19" fmla="*/ 31 h 50"/>
                      <a:gd name="T20" fmla="*/ 50 w 88"/>
                      <a:gd name="T21" fmla="*/ 45 h 50"/>
                      <a:gd name="T22" fmla="*/ 74 w 88"/>
                      <a:gd name="T23" fmla="*/ 46 h 50"/>
                      <a:gd name="T24" fmla="*/ 83 w 88"/>
                      <a:gd name="T25" fmla="*/ 37 h 50"/>
                      <a:gd name="T26" fmla="*/ 82 w 88"/>
                      <a:gd name="T27" fmla="*/ 25 h 50"/>
                      <a:gd name="T28" fmla="*/ 69 w 88"/>
                      <a:gd name="T29" fmla="*/ 8 h 5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88" h="50">
                        <a:moveTo>
                          <a:pt x="69" y="8"/>
                        </a:moveTo>
                        <a:cubicBezTo>
                          <a:pt x="69" y="13"/>
                          <a:pt x="57" y="7"/>
                          <a:pt x="48" y="4"/>
                        </a:cubicBezTo>
                        <a:cubicBezTo>
                          <a:pt x="39" y="0"/>
                          <a:pt x="45" y="11"/>
                          <a:pt x="52" y="17"/>
                        </a:cubicBezTo>
                        <a:cubicBezTo>
                          <a:pt x="59" y="23"/>
                          <a:pt x="48" y="20"/>
                          <a:pt x="39" y="13"/>
                        </a:cubicBezTo>
                        <a:cubicBezTo>
                          <a:pt x="29" y="7"/>
                          <a:pt x="30" y="18"/>
                          <a:pt x="35" y="21"/>
                        </a:cubicBezTo>
                        <a:cubicBezTo>
                          <a:pt x="39" y="25"/>
                          <a:pt x="34" y="30"/>
                          <a:pt x="28" y="22"/>
                        </a:cubicBezTo>
                        <a:cubicBezTo>
                          <a:pt x="22" y="14"/>
                          <a:pt x="19" y="5"/>
                          <a:pt x="9" y="5"/>
                        </a:cubicBezTo>
                        <a:cubicBezTo>
                          <a:pt x="0" y="4"/>
                          <a:pt x="4" y="14"/>
                          <a:pt x="8" y="19"/>
                        </a:cubicBezTo>
                        <a:cubicBezTo>
                          <a:pt x="13" y="25"/>
                          <a:pt x="18" y="27"/>
                          <a:pt x="26" y="31"/>
                        </a:cubicBezTo>
                        <a:cubicBezTo>
                          <a:pt x="34" y="36"/>
                          <a:pt x="47" y="29"/>
                          <a:pt x="53" y="31"/>
                        </a:cubicBezTo>
                        <a:cubicBezTo>
                          <a:pt x="59" y="32"/>
                          <a:pt x="46" y="40"/>
                          <a:pt x="50" y="45"/>
                        </a:cubicBezTo>
                        <a:cubicBezTo>
                          <a:pt x="54" y="50"/>
                          <a:pt x="65" y="46"/>
                          <a:pt x="74" y="46"/>
                        </a:cubicBezTo>
                        <a:cubicBezTo>
                          <a:pt x="82" y="45"/>
                          <a:pt x="78" y="40"/>
                          <a:pt x="83" y="37"/>
                        </a:cubicBezTo>
                        <a:cubicBezTo>
                          <a:pt x="88" y="33"/>
                          <a:pt x="78" y="34"/>
                          <a:pt x="82" y="25"/>
                        </a:cubicBezTo>
                        <a:cubicBezTo>
                          <a:pt x="86" y="17"/>
                          <a:pt x="70" y="3"/>
                          <a:pt x="69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16" name="Freeform 2180">
                    <a:extLst>
                      <a:ext uri="{FF2B5EF4-FFF2-40B4-BE49-F238E27FC236}">
                        <a16:creationId xmlns="" xmlns:a16="http://schemas.microsoft.com/office/drawing/2014/main" id="{FA830E74-9BCC-48A9-BB1D-12E48447DDF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02757" y="2027691"/>
                    <a:ext cx="42743" cy="28776"/>
                  </a:xfrm>
                  <a:custGeom>
                    <a:gdLst>
                      <a:gd name="T0" fmla="*/ 21 w 25"/>
                      <a:gd name="T1" fmla="*/ 11 h 17"/>
                      <a:gd name="T2" fmla="*/ 6 w 25"/>
                      <a:gd name="T3" fmla="*/ 5 h 17"/>
                      <a:gd name="T4" fmla="*/ 21 w 25"/>
                      <a:gd name="T5" fmla="*/ 11 h 1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5" h="17">
                        <a:moveTo>
                          <a:pt x="21" y="11"/>
                        </a:moveTo>
                        <a:cubicBezTo>
                          <a:pt x="25" y="5"/>
                          <a:pt x="0" y="0"/>
                          <a:pt x="6" y="5"/>
                        </a:cubicBezTo>
                        <a:cubicBezTo>
                          <a:pt x="10" y="8"/>
                          <a:pt x="18" y="17"/>
                          <a:pt x="21" y="1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17" name="Freeform 2181">
                    <a:extLst>
                      <a:ext uri="{FF2B5EF4-FFF2-40B4-BE49-F238E27FC236}">
                        <a16:creationId xmlns="" xmlns:a16="http://schemas.microsoft.com/office/drawing/2014/main" id="{451B7434-A5FE-42D4-AE0D-4CB45BD24D3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66649" y="2563640"/>
                    <a:ext cx="139380" cy="91723"/>
                  </a:xfrm>
                  <a:custGeom>
                    <a:gdLst>
                      <a:gd name="T0" fmla="*/ 78 w 79"/>
                      <a:gd name="T1" fmla="*/ 42 h 53"/>
                      <a:gd name="T2" fmla="*/ 62 w 79"/>
                      <a:gd name="T3" fmla="*/ 29 h 53"/>
                      <a:gd name="T4" fmla="*/ 40 w 79"/>
                      <a:gd name="T5" fmla="*/ 16 h 53"/>
                      <a:gd name="T6" fmla="*/ 26 w 79"/>
                      <a:gd name="T7" fmla="*/ 6 h 53"/>
                      <a:gd name="T8" fmla="*/ 14 w 79"/>
                      <a:gd name="T9" fmla="*/ 13 h 53"/>
                      <a:gd name="T10" fmla="*/ 11 w 79"/>
                      <a:gd name="T11" fmla="*/ 29 h 53"/>
                      <a:gd name="T12" fmla="*/ 1 w 79"/>
                      <a:gd name="T13" fmla="*/ 44 h 53"/>
                      <a:gd name="T14" fmla="*/ 15 w 79"/>
                      <a:gd name="T15" fmla="*/ 43 h 53"/>
                      <a:gd name="T16" fmla="*/ 21 w 79"/>
                      <a:gd name="T17" fmla="*/ 52 h 53"/>
                      <a:gd name="T18" fmla="*/ 40 w 79"/>
                      <a:gd name="T19" fmla="*/ 42 h 53"/>
                      <a:gd name="T20" fmla="*/ 55 w 79"/>
                      <a:gd name="T21" fmla="*/ 41 h 53"/>
                      <a:gd name="T22" fmla="*/ 78 w 79"/>
                      <a:gd name="T23" fmla="*/ 42 h 5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79" h="52">
                        <a:moveTo>
                          <a:pt x="78" y="42"/>
                        </a:moveTo>
                        <a:cubicBezTo>
                          <a:pt x="79" y="37"/>
                          <a:pt x="61" y="35"/>
                          <a:pt x="62" y="29"/>
                        </a:cubicBezTo>
                        <a:cubicBezTo>
                          <a:pt x="63" y="24"/>
                          <a:pt x="46" y="19"/>
                          <a:pt x="40" y="16"/>
                        </a:cubicBezTo>
                        <a:cubicBezTo>
                          <a:pt x="35" y="13"/>
                          <a:pt x="26" y="12"/>
                          <a:pt x="26" y="6"/>
                        </a:cubicBezTo>
                        <a:cubicBezTo>
                          <a:pt x="26" y="0"/>
                          <a:pt x="14" y="4"/>
                          <a:pt x="14" y="13"/>
                        </a:cubicBezTo>
                        <a:cubicBezTo>
                          <a:pt x="13" y="22"/>
                          <a:pt x="8" y="20"/>
                          <a:pt x="11" y="29"/>
                        </a:cubicBezTo>
                        <a:cubicBezTo>
                          <a:pt x="13" y="37"/>
                          <a:pt x="0" y="39"/>
                          <a:pt x="1" y="44"/>
                        </a:cubicBezTo>
                        <a:cubicBezTo>
                          <a:pt x="3" y="48"/>
                          <a:pt x="9" y="43"/>
                          <a:pt x="15" y="43"/>
                        </a:cubicBezTo>
                        <a:cubicBezTo>
                          <a:pt x="21" y="43"/>
                          <a:pt x="14" y="52"/>
                          <a:pt x="21" y="52"/>
                        </a:cubicBezTo>
                        <a:cubicBezTo>
                          <a:pt x="27" y="53"/>
                          <a:pt x="38" y="46"/>
                          <a:pt x="40" y="42"/>
                        </a:cubicBezTo>
                        <a:cubicBezTo>
                          <a:pt x="43" y="38"/>
                          <a:pt x="48" y="36"/>
                          <a:pt x="55" y="41"/>
                        </a:cubicBezTo>
                        <a:cubicBezTo>
                          <a:pt x="62" y="46"/>
                          <a:pt x="77" y="47"/>
                          <a:pt x="78" y="4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18" name="Freeform 2182">
                    <a:extLst>
                      <a:ext uri="{FF2B5EF4-FFF2-40B4-BE49-F238E27FC236}">
                        <a16:creationId xmlns="" xmlns:a16="http://schemas.microsoft.com/office/drawing/2014/main" id="{4CF1E7C0-E5C1-4C21-BE6A-B75A3DA7F45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22401" y="2655363"/>
                    <a:ext cx="53893" cy="35970"/>
                  </a:xfrm>
                  <a:custGeom>
                    <a:gdLst>
                      <a:gd name="T0" fmla="*/ 10 w 30"/>
                      <a:gd name="T1" fmla="*/ 16 h 21"/>
                      <a:gd name="T2" fmla="*/ 29 w 30"/>
                      <a:gd name="T3" fmla="*/ 4 h 21"/>
                      <a:gd name="T4" fmla="*/ 10 w 30"/>
                      <a:gd name="T5" fmla="*/ 16 h 2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0" h="21">
                        <a:moveTo>
                          <a:pt x="10" y="16"/>
                        </a:moveTo>
                        <a:cubicBezTo>
                          <a:pt x="18" y="21"/>
                          <a:pt x="30" y="8"/>
                          <a:pt x="29" y="4"/>
                        </a:cubicBezTo>
                        <a:cubicBezTo>
                          <a:pt x="28" y="0"/>
                          <a:pt x="0" y="10"/>
                          <a:pt x="10" y="1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19" name="Freeform 2183">
                    <a:extLst>
                      <a:ext uri="{FF2B5EF4-FFF2-40B4-BE49-F238E27FC236}">
                        <a16:creationId xmlns="" xmlns:a16="http://schemas.microsoft.com/office/drawing/2014/main" id="{941229F2-3A01-4BA2-8FE9-7092EC8D765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71518" y="2214734"/>
                    <a:ext cx="83628" cy="46761"/>
                  </a:xfrm>
                  <a:custGeom>
                    <a:gdLst>
                      <a:gd name="T0" fmla="*/ 38 w 47"/>
                      <a:gd name="T1" fmla="*/ 26 h 27"/>
                      <a:gd name="T2" fmla="*/ 33 w 47"/>
                      <a:gd name="T3" fmla="*/ 7 h 27"/>
                      <a:gd name="T4" fmla="*/ 4 w 47"/>
                      <a:gd name="T5" fmla="*/ 18 h 27"/>
                      <a:gd name="T6" fmla="*/ 38 w 47"/>
                      <a:gd name="T7" fmla="*/ 26 h 2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7" h="27">
                        <a:moveTo>
                          <a:pt x="38" y="26"/>
                        </a:moveTo>
                        <a:cubicBezTo>
                          <a:pt x="47" y="26"/>
                          <a:pt x="43" y="15"/>
                          <a:pt x="33" y="7"/>
                        </a:cubicBezTo>
                        <a:cubicBezTo>
                          <a:pt x="23" y="0"/>
                          <a:pt x="0" y="15"/>
                          <a:pt x="4" y="18"/>
                        </a:cubicBezTo>
                        <a:cubicBezTo>
                          <a:pt x="9" y="22"/>
                          <a:pt x="29" y="27"/>
                          <a:pt x="38" y="2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20" name="Freeform 2184">
                    <a:extLst>
                      <a:ext uri="{FF2B5EF4-FFF2-40B4-BE49-F238E27FC236}">
                        <a16:creationId xmlns="" xmlns:a16="http://schemas.microsoft.com/office/drawing/2014/main" id="{BA94B8EE-C67B-4D02-884E-4FE879FDCEF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71518" y="2162578"/>
                    <a:ext cx="351237" cy="104312"/>
                  </a:xfrm>
                  <a:custGeom>
                    <a:gdLst>
                      <a:gd name="T0" fmla="*/ 56 w 198"/>
                      <a:gd name="T1" fmla="*/ 47 h 61"/>
                      <a:gd name="T2" fmla="*/ 69 w 198"/>
                      <a:gd name="T3" fmla="*/ 54 h 61"/>
                      <a:gd name="T4" fmla="*/ 87 w 198"/>
                      <a:gd name="T5" fmla="*/ 57 h 61"/>
                      <a:gd name="T6" fmla="*/ 95 w 198"/>
                      <a:gd name="T7" fmla="*/ 53 h 61"/>
                      <a:gd name="T8" fmla="*/ 133 w 198"/>
                      <a:gd name="T9" fmla="*/ 60 h 61"/>
                      <a:gd name="T10" fmla="*/ 158 w 198"/>
                      <a:gd name="T11" fmla="*/ 54 h 61"/>
                      <a:gd name="T12" fmla="*/ 188 w 198"/>
                      <a:gd name="T13" fmla="*/ 57 h 61"/>
                      <a:gd name="T14" fmla="*/ 198 w 198"/>
                      <a:gd name="T15" fmla="*/ 39 h 61"/>
                      <a:gd name="T16" fmla="*/ 134 w 198"/>
                      <a:gd name="T17" fmla="*/ 34 h 61"/>
                      <a:gd name="T18" fmla="*/ 102 w 198"/>
                      <a:gd name="T19" fmla="*/ 36 h 61"/>
                      <a:gd name="T20" fmla="*/ 84 w 198"/>
                      <a:gd name="T21" fmla="*/ 30 h 61"/>
                      <a:gd name="T22" fmla="*/ 87 w 198"/>
                      <a:gd name="T23" fmla="*/ 20 h 61"/>
                      <a:gd name="T24" fmla="*/ 57 w 198"/>
                      <a:gd name="T25" fmla="*/ 11 h 61"/>
                      <a:gd name="T26" fmla="*/ 33 w 198"/>
                      <a:gd name="T27" fmla="*/ 4 h 61"/>
                      <a:gd name="T28" fmla="*/ 5 w 198"/>
                      <a:gd name="T29" fmla="*/ 8 h 61"/>
                      <a:gd name="T30" fmla="*/ 40 w 198"/>
                      <a:gd name="T31" fmla="*/ 18 h 61"/>
                      <a:gd name="T32" fmla="*/ 55 w 198"/>
                      <a:gd name="T33" fmla="*/ 30 h 61"/>
                      <a:gd name="T34" fmla="*/ 56 w 198"/>
                      <a:gd name="T35" fmla="*/ 47 h 6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198" h="61">
                        <a:moveTo>
                          <a:pt x="56" y="47"/>
                        </a:moveTo>
                        <a:cubicBezTo>
                          <a:pt x="59" y="57"/>
                          <a:pt x="63" y="50"/>
                          <a:pt x="69" y="54"/>
                        </a:cubicBezTo>
                        <a:cubicBezTo>
                          <a:pt x="74" y="58"/>
                          <a:pt x="83" y="61"/>
                          <a:pt x="87" y="57"/>
                        </a:cubicBezTo>
                        <a:cubicBezTo>
                          <a:pt x="92" y="53"/>
                          <a:pt x="94" y="50"/>
                          <a:pt x="95" y="53"/>
                        </a:cubicBezTo>
                        <a:cubicBezTo>
                          <a:pt x="98" y="59"/>
                          <a:pt x="109" y="60"/>
                          <a:pt x="133" y="60"/>
                        </a:cubicBezTo>
                        <a:cubicBezTo>
                          <a:pt x="157" y="61"/>
                          <a:pt x="151" y="50"/>
                          <a:pt x="158" y="54"/>
                        </a:cubicBezTo>
                        <a:cubicBezTo>
                          <a:pt x="165" y="58"/>
                          <a:pt x="181" y="58"/>
                          <a:pt x="188" y="57"/>
                        </a:cubicBezTo>
                        <a:cubicBezTo>
                          <a:pt x="195" y="55"/>
                          <a:pt x="198" y="44"/>
                          <a:pt x="198" y="39"/>
                        </a:cubicBezTo>
                        <a:cubicBezTo>
                          <a:pt x="197" y="33"/>
                          <a:pt x="144" y="29"/>
                          <a:pt x="134" y="34"/>
                        </a:cubicBezTo>
                        <a:cubicBezTo>
                          <a:pt x="125" y="40"/>
                          <a:pt x="110" y="32"/>
                          <a:pt x="102" y="36"/>
                        </a:cubicBezTo>
                        <a:cubicBezTo>
                          <a:pt x="95" y="40"/>
                          <a:pt x="97" y="31"/>
                          <a:pt x="84" y="30"/>
                        </a:cubicBezTo>
                        <a:cubicBezTo>
                          <a:pt x="70" y="30"/>
                          <a:pt x="85" y="23"/>
                          <a:pt x="87" y="20"/>
                        </a:cubicBezTo>
                        <a:cubicBezTo>
                          <a:pt x="90" y="17"/>
                          <a:pt x="67" y="9"/>
                          <a:pt x="57" y="11"/>
                        </a:cubicBezTo>
                        <a:cubicBezTo>
                          <a:pt x="48" y="13"/>
                          <a:pt x="42" y="8"/>
                          <a:pt x="33" y="4"/>
                        </a:cubicBezTo>
                        <a:cubicBezTo>
                          <a:pt x="24" y="0"/>
                          <a:pt x="0" y="1"/>
                          <a:pt x="5" y="8"/>
                        </a:cubicBezTo>
                        <a:cubicBezTo>
                          <a:pt x="8" y="13"/>
                          <a:pt x="37" y="23"/>
                          <a:pt x="40" y="18"/>
                        </a:cubicBezTo>
                        <a:cubicBezTo>
                          <a:pt x="43" y="13"/>
                          <a:pt x="51" y="24"/>
                          <a:pt x="55" y="30"/>
                        </a:cubicBezTo>
                        <a:cubicBezTo>
                          <a:pt x="60" y="35"/>
                          <a:pt x="52" y="37"/>
                          <a:pt x="56" y="4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21" name="Freeform 2185">
                    <a:extLst>
                      <a:ext uri="{FF2B5EF4-FFF2-40B4-BE49-F238E27FC236}">
                        <a16:creationId xmlns="" xmlns:a16="http://schemas.microsoft.com/office/drawing/2014/main" id="{26A91372-B203-46AC-9532-9A0BADDA16A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23644" y="2288472"/>
                    <a:ext cx="371679" cy="192438"/>
                  </a:xfrm>
                  <a:custGeom>
                    <a:gdLst>
                      <a:gd name="T0" fmla="*/ 193 w 209"/>
                      <a:gd name="T1" fmla="*/ 85 h 112"/>
                      <a:gd name="T2" fmla="*/ 209 w 209"/>
                      <a:gd name="T3" fmla="*/ 85 h 112"/>
                      <a:gd name="T4" fmla="*/ 189 w 209"/>
                      <a:gd name="T5" fmla="*/ 70 h 112"/>
                      <a:gd name="T6" fmla="*/ 171 w 209"/>
                      <a:gd name="T7" fmla="*/ 61 h 112"/>
                      <a:gd name="T8" fmla="*/ 166 w 209"/>
                      <a:gd name="T9" fmla="*/ 45 h 112"/>
                      <a:gd name="T10" fmla="*/ 162 w 209"/>
                      <a:gd name="T11" fmla="*/ 19 h 112"/>
                      <a:gd name="T12" fmla="*/ 163 w 209"/>
                      <a:gd name="T13" fmla="*/ 3 h 112"/>
                      <a:gd name="T14" fmla="*/ 141 w 209"/>
                      <a:gd name="T15" fmla="*/ 8 h 112"/>
                      <a:gd name="T16" fmla="*/ 155 w 209"/>
                      <a:gd name="T17" fmla="*/ 20 h 112"/>
                      <a:gd name="T18" fmla="*/ 140 w 209"/>
                      <a:gd name="T19" fmla="*/ 14 h 112"/>
                      <a:gd name="T20" fmla="*/ 128 w 209"/>
                      <a:gd name="T21" fmla="*/ 14 h 112"/>
                      <a:gd name="T22" fmla="*/ 135 w 209"/>
                      <a:gd name="T23" fmla="*/ 42 h 112"/>
                      <a:gd name="T24" fmla="*/ 128 w 209"/>
                      <a:gd name="T25" fmla="*/ 48 h 112"/>
                      <a:gd name="T26" fmla="*/ 120 w 209"/>
                      <a:gd name="T27" fmla="*/ 28 h 112"/>
                      <a:gd name="T28" fmla="*/ 99 w 209"/>
                      <a:gd name="T29" fmla="*/ 20 h 112"/>
                      <a:gd name="T30" fmla="*/ 107 w 209"/>
                      <a:gd name="T31" fmla="*/ 30 h 112"/>
                      <a:gd name="T32" fmla="*/ 94 w 209"/>
                      <a:gd name="T33" fmla="*/ 31 h 112"/>
                      <a:gd name="T34" fmla="*/ 91 w 209"/>
                      <a:gd name="T35" fmla="*/ 28 h 112"/>
                      <a:gd name="T36" fmla="*/ 73 w 209"/>
                      <a:gd name="T37" fmla="*/ 19 h 112"/>
                      <a:gd name="T38" fmla="*/ 65 w 209"/>
                      <a:gd name="T39" fmla="*/ 30 h 112"/>
                      <a:gd name="T40" fmla="*/ 57 w 209"/>
                      <a:gd name="T41" fmla="*/ 26 h 112"/>
                      <a:gd name="T42" fmla="*/ 59 w 209"/>
                      <a:gd name="T43" fmla="*/ 13 h 112"/>
                      <a:gd name="T44" fmla="*/ 30 w 209"/>
                      <a:gd name="T45" fmla="*/ 20 h 112"/>
                      <a:gd name="T46" fmla="*/ 10 w 209"/>
                      <a:gd name="T47" fmla="*/ 32 h 112"/>
                      <a:gd name="T48" fmla="*/ 6 w 209"/>
                      <a:gd name="T49" fmla="*/ 40 h 112"/>
                      <a:gd name="T50" fmla="*/ 12 w 209"/>
                      <a:gd name="T51" fmla="*/ 49 h 112"/>
                      <a:gd name="T52" fmla="*/ 16 w 209"/>
                      <a:gd name="T53" fmla="*/ 55 h 112"/>
                      <a:gd name="T54" fmla="*/ 43 w 209"/>
                      <a:gd name="T55" fmla="*/ 51 h 112"/>
                      <a:gd name="T56" fmla="*/ 13 w 209"/>
                      <a:gd name="T57" fmla="*/ 63 h 112"/>
                      <a:gd name="T58" fmla="*/ 46 w 209"/>
                      <a:gd name="T59" fmla="*/ 70 h 112"/>
                      <a:gd name="T60" fmla="*/ 85 w 209"/>
                      <a:gd name="T61" fmla="*/ 75 h 112"/>
                      <a:gd name="T62" fmla="*/ 56 w 209"/>
                      <a:gd name="T63" fmla="*/ 77 h 112"/>
                      <a:gd name="T64" fmla="*/ 23 w 209"/>
                      <a:gd name="T65" fmla="*/ 85 h 112"/>
                      <a:gd name="T66" fmla="*/ 38 w 209"/>
                      <a:gd name="T67" fmla="*/ 95 h 112"/>
                      <a:gd name="T68" fmla="*/ 64 w 209"/>
                      <a:gd name="T69" fmla="*/ 101 h 112"/>
                      <a:gd name="T70" fmla="*/ 89 w 209"/>
                      <a:gd name="T71" fmla="*/ 112 h 112"/>
                      <a:gd name="T72" fmla="*/ 123 w 209"/>
                      <a:gd name="T73" fmla="*/ 104 h 112"/>
                      <a:gd name="T74" fmla="*/ 139 w 209"/>
                      <a:gd name="T75" fmla="*/ 97 h 112"/>
                      <a:gd name="T76" fmla="*/ 148 w 209"/>
                      <a:gd name="T77" fmla="*/ 98 h 112"/>
                      <a:gd name="T78" fmla="*/ 162 w 209"/>
                      <a:gd name="T79" fmla="*/ 103 h 112"/>
                      <a:gd name="T80" fmla="*/ 198 w 209"/>
                      <a:gd name="T81" fmla="*/ 103 h 112"/>
                      <a:gd name="T82" fmla="*/ 190 w 209"/>
                      <a:gd name="T83" fmla="*/ 93 h 112"/>
                      <a:gd name="T84" fmla="*/ 182 w 209"/>
                      <a:gd name="T85" fmla="*/ 93 h 112"/>
                      <a:gd name="T86" fmla="*/ 193 w 209"/>
                      <a:gd name="T87" fmla="*/ 85 h 11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</a:cxnLst>
                    <a:rect l="0" t="0" r="r" b="b"/>
                    <a:pathLst>
                      <a:path w="209" h="112">
                        <a:moveTo>
                          <a:pt x="193" y="85"/>
                        </a:moveTo>
                        <a:cubicBezTo>
                          <a:pt x="196" y="82"/>
                          <a:pt x="208" y="92"/>
                          <a:pt x="209" y="85"/>
                        </a:cubicBezTo>
                        <a:cubicBezTo>
                          <a:pt x="209" y="77"/>
                          <a:pt x="195" y="74"/>
                          <a:pt x="189" y="70"/>
                        </a:cubicBezTo>
                        <a:cubicBezTo>
                          <a:pt x="183" y="66"/>
                          <a:pt x="180" y="68"/>
                          <a:pt x="171" y="61"/>
                        </a:cubicBezTo>
                        <a:cubicBezTo>
                          <a:pt x="161" y="54"/>
                          <a:pt x="173" y="50"/>
                          <a:pt x="166" y="45"/>
                        </a:cubicBezTo>
                        <a:cubicBezTo>
                          <a:pt x="159" y="39"/>
                          <a:pt x="157" y="24"/>
                          <a:pt x="162" y="19"/>
                        </a:cubicBezTo>
                        <a:cubicBezTo>
                          <a:pt x="167" y="14"/>
                          <a:pt x="172" y="7"/>
                          <a:pt x="163" y="3"/>
                        </a:cubicBezTo>
                        <a:cubicBezTo>
                          <a:pt x="154" y="0"/>
                          <a:pt x="140" y="6"/>
                          <a:pt x="141" y="8"/>
                        </a:cubicBezTo>
                        <a:cubicBezTo>
                          <a:pt x="143" y="10"/>
                          <a:pt x="155" y="17"/>
                          <a:pt x="155" y="20"/>
                        </a:cubicBezTo>
                        <a:cubicBezTo>
                          <a:pt x="155" y="23"/>
                          <a:pt x="144" y="12"/>
                          <a:pt x="140" y="14"/>
                        </a:cubicBezTo>
                        <a:cubicBezTo>
                          <a:pt x="136" y="17"/>
                          <a:pt x="131" y="9"/>
                          <a:pt x="128" y="14"/>
                        </a:cubicBezTo>
                        <a:cubicBezTo>
                          <a:pt x="124" y="19"/>
                          <a:pt x="132" y="37"/>
                          <a:pt x="135" y="42"/>
                        </a:cubicBezTo>
                        <a:cubicBezTo>
                          <a:pt x="138" y="47"/>
                          <a:pt x="132" y="47"/>
                          <a:pt x="128" y="48"/>
                        </a:cubicBezTo>
                        <a:cubicBezTo>
                          <a:pt x="124" y="49"/>
                          <a:pt x="124" y="34"/>
                          <a:pt x="120" y="28"/>
                        </a:cubicBezTo>
                        <a:cubicBezTo>
                          <a:pt x="116" y="23"/>
                          <a:pt x="100" y="16"/>
                          <a:pt x="99" y="20"/>
                        </a:cubicBezTo>
                        <a:cubicBezTo>
                          <a:pt x="98" y="24"/>
                          <a:pt x="109" y="24"/>
                          <a:pt x="107" y="30"/>
                        </a:cubicBezTo>
                        <a:cubicBezTo>
                          <a:pt x="106" y="35"/>
                          <a:pt x="100" y="26"/>
                          <a:pt x="94" y="31"/>
                        </a:cubicBezTo>
                        <a:cubicBezTo>
                          <a:pt x="89" y="35"/>
                          <a:pt x="90" y="32"/>
                          <a:pt x="91" y="28"/>
                        </a:cubicBezTo>
                        <a:cubicBezTo>
                          <a:pt x="92" y="23"/>
                          <a:pt x="83" y="18"/>
                          <a:pt x="73" y="19"/>
                        </a:cubicBezTo>
                        <a:cubicBezTo>
                          <a:pt x="63" y="20"/>
                          <a:pt x="68" y="27"/>
                          <a:pt x="65" y="30"/>
                        </a:cubicBezTo>
                        <a:cubicBezTo>
                          <a:pt x="62" y="32"/>
                          <a:pt x="47" y="28"/>
                          <a:pt x="57" y="26"/>
                        </a:cubicBezTo>
                        <a:cubicBezTo>
                          <a:pt x="66" y="24"/>
                          <a:pt x="62" y="19"/>
                          <a:pt x="59" y="13"/>
                        </a:cubicBezTo>
                        <a:cubicBezTo>
                          <a:pt x="55" y="8"/>
                          <a:pt x="46" y="14"/>
                          <a:pt x="30" y="20"/>
                        </a:cubicBezTo>
                        <a:cubicBezTo>
                          <a:pt x="15" y="25"/>
                          <a:pt x="8" y="31"/>
                          <a:pt x="10" y="32"/>
                        </a:cubicBezTo>
                        <a:cubicBezTo>
                          <a:pt x="12" y="32"/>
                          <a:pt x="12" y="35"/>
                          <a:pt x="6" y="40"/>
                        </a:cubicBezTo>
                        <a:cubicBezTo>
                          <a:pt x="0" y="45"/>
                          <a:pt x="6" y="49"/>
                          <a:pt x="12" y="49"/>
                        </a:cubicBezTo>
                        <a:cubicBezTo>
                          <a:pt x="17" y="49"/>
                          <a:pt x="13" y="54"/>
                          <a:pt x="16" y="55"/>
                        </a:cubicBezTo>
                        <a:cubicBezTo>
                          <a:pt x="20" y="56"/>
                          <a:pt x="38" y="48"/>
                          <a:pt x="43" y="51"/>
                        </a:cubicBezTo>
                        <a:cubicBezTo>
                          <a:pt x="48" y="55"/>
                          <a:pt x="13" y="57"/>
                          <a:pt x="13" y="63"/>
                        </a:cubicBezTo>
                        <a:cubicBezTo>
                          <a:pt x="13" y="69"/>
                          <a:pt x="32" y="72"/>
                          <a:pt x="46" y="70"/>
                        </a:cubicBezTo>
                        <a:cubicBezTo>
                          <a:pt x="60" y="67"/>
                          <a:pt x="85" y="72"/>
                          <a:pt x="85" y="75"/>
                        </a:cubicBezTo>
                        <a:cubicBezTo>
                          <a:pt x="85" y="79"/>
                          <a:pt x="68" y="78"/>
                          <a:pt x="56" y="77"/>
                        </a:cubicBezTo>
                        <a:cubicBezTo>
                          <a:pt x="43" y="77"/>
                          <a:pt x="22" y="81"/>
                          <a:pt x="23" y="85"/>
                        </a:cubicBezTo>
                        <a:cubicBezTo>
                          <a:pt x="24" y="89"/>
                          <a:pt x="25" y="89"/>
                          <a:pt x="38" y="95"/>
                        </a:cubicBezTo>
                        <a:cubicBezTo>
                          <a:pt x="51" y="101"/>
                          <a:pt x="65" y="92"/>
                          <a:pt x="64" y="101"/>
                        </a:cubicBezTo>
                        <a:cubicBezTo>
                          <a:pt x="64" y="109"/>
                          <a:pt x="71" y="111"/>
                          <a:pt x="89" y="112"/>
                        </a:cubicBezTo>
                        <a:cubicBezTo>
                          <a:pt x="106" y="112"/>
                          <a:pt x="114" y="104"/>
                          <a:pt x="123" y="104"/>
                        </a:cubicBezTo>
                        <a:cubicBezTo>
                          <a:pt x="131" y="105"/>
                          <a:pt x="135" y="103"/>
                          <a:pt x="139" y="97"/>
                        </a:cubicBezTo>
                        <a:cubicBezTo>
                          <a:pt x="143" y="91"/>
                          <a:pt x="147" y="95"/>
                          <a:pt x="148" y="98"/>
                        </a:cubicBezTo>
                        <a:cubicBezTo>
                          <a:pt x="149" y="101"/>
                          <a:pt x="160" y="100"/>
                          <a:pt x="162" y="103"/>
                        </a:cubicBezTo>
                        <a:cubicBezTo>
                          <a:pt x="169" y="109"/>
                          <a:pt x="190" y="107"/>
                          <a:pt x="198" y="103"/>
                        </a:cubicBezTo>
                        <a:cubicBezTo>
                          <a:pt x="206" y="99"/>
                          <a:pt x="194" y="88"/>
                          <a:pt x="190" y="93"/>
                        </a:cubicBezTo>
                        <a:cubicBezTo>
                          <a:pt x="186" y="98"/>
                          <a:pt x="183" y="95"/>
                          <a:pt x="182" y="93"/>
                        </a:cubicBezTo>
                        <a:cubicBezTo>
                          <a:pt x="181" y="90"/>
                          <a:pt x="190" y="89"/>
                          <a:pt x="193" y="8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22" name="Freeform 2186">
                    <a:extLst>
                      <a:ext uri="{FF2B5EF4-FFF2-40B4-BE49-F238E27FC236}">
                        <a16:creationId xmlns="" xmlns:a16="http://schemas.microsoft.com/office/drawing/2014/main" id="{7EAE2C75-CBDE-45C0-8C5E-E8889FF8C63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54439" y="2272286"/>
                    <a:ext cx="135663" cy="120499"/>
                  </a:xfrm>
                  <a:custGeom>
                    <a:gdLst>
                      <a:gd name="T0" fmla="*/ 40 w 77"/>
                      <a:gd name="T1" fmla="*/ 63 h 71"/>
                      <a:gd name="T2" fmla="*/ 60 w 77"/>
                      <a:gd name="T3" fmla="*/ 58 h 71"/>
                      <a:gd name="T4" fmla="*/ 75 w 77"/>
                      <a:gd name="T5" fmla="*/ 30 h 71"/>
                      <a:gd name="T6" fmla="*/ 68 w 77"/>
                      <a:gd name="T7" fmla="*/ 29 h 71"/>
                      <a:gd name="T8" fmla="*/ 67 w 77"/>
                      <a:gd name="T9" fmla="*/ 33 h 71"/>
                      <a:gd name="T10" fmla="*/ 53 w 77"/>
                      <a:gd name="T11" fmla="*/ 28 h 71"/>
                      <a:gd name="T12" fmla="*/ 67 w 77"/>
                      <a:gd name="T13" fmla="*/ 16 h 71"/>
                      <a:gd name="T14" fmla="*/ 59 w 77"/>
                      <a:gd name="T15" fmla="*/ 5 h 71"/>
                      <a:gd name="T16" fmla="*/ 45 w 77"/>
                      <a:gd name="T17" fmla="*/ 9 h 71"/>
                      <a:gd name="T18" fmla="*/ 38 w 77"/>
                      <a:gd name="T19" fmla="*/ 11 h 71"/>
                      <a:gd name="T20" fmla="*/ 19 w 77"/>
                      <a:gd name="T21" fmla="*/ 20 h 71"/>
                      <a:gd name="T22" fmla="*/ 31 w 77"/>
                      <a:gd name="T23" fmla="*/ 30 h 71"/>
                      <a:gd name="T24" fmla="*/ 9 w 77"/>
                      <a:gd name="T25" fmla="*/ 28 h 71"/>
                      <a:gd name="T26" fmla="*/ 17 w 77"/>
                      <a:gd name="T27" fmla="*/ 44 h 71"/>
                      <a:gd name="T28" fmla="*/ 40 w 77"/>
                      <a:gd name="T29" fmla="*/ 63 h 7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77" h="71">
                        <a:moveTo>
                          <a:pt x="40" y="63"/>
                        </a:moveTo>
                        <a:cubicBezTo>
                          <a:pt x="51" y="71"/>
                          <a:pt x="48" y="57"/>
                          <a:pt x="60" y="58"/>
                        </a:cubicBezTo>
                        <a:cubicBezTo>
                          <a:pt x="73" y="58"/>
                          <a:pt x="73" y="38"/>
                          <a:pt x="75" y="30"/>
                        </a:cubicBezTo>
                        <a:cubicBezTo>
                          <a:pt x="77" y="23"/>
                          <a:pt x="65" y="23"/>
                          <a:pt x="68" y="29"/>
                        </a:cubicBezTo>
                        <a:cubicBezTo>
                          <a:pt x="71" y="34"/>
                          <a:pt x="68" y="40"/>
                          <a:pt x="67" y="33"/>
                        </a:cubicBezTo>
                        <a:cubicBezTo>
                          <a:pt x="66" y="27"/>
                          <a:pt x="56" y="33"/>
                          <a:pt x="53" y="28"/>
                        </a:cubicBezTo>
                        <a:cubicBezTo>
                          <a:pt x="49" y="23"/>
                          <a:pt x="64" y="22"/>
                          <a:pt x="67" y="16"/>
                        </a:cubicBezTo>
                        <a:cubicBezTo>
                          <a:pt x="71" y="9"/>
                          <a:pt x="56" y="10"/>
                          <a:pt x="59" y="5"/>
                        </a:cubicBezTo>
                        <a:cubicBezTo>
                          <a:pt x="63" y="0"/>
                          <a:pt x="37" y="6"/>
                          <a:pt x="45" y="9"/>
                        </a:cubicBezTo>
                        <a:cubicBezTo>
                          <a:pt x="52" y="12"/>
                          <a:pt x="45" y="16"/>
                          <a:pt x="38" y="11"/>
                        </a:cubicBezTo>
                        <a:cubicBezTo>
                          <a:pt x="31" y="6"/>
                          <a:pt x="12" y="14"/>
                          <a:pt x="19" y="20"/>
                        </a:cubicBezTo>
                        <a:cubicBezTo>
                          <a:pt x="24" y="24"/>
                          <a:pt x="41" y="17"/>
                          <a:pt x="31" y="30"/>
                        </a:cubicBezTo>
                        <a:cubicBezTo>
                          <a:pt x="22" y="43"/>
                          <a:pt x="18" y="26"/>
                          <a:pt x="9" y="28"/>
                        </a:cubicBezTo>
                        <a:cubicBezTo>
                          <a:pt x="0" y="29"/>
                          <a:pt x="4" y="40"/>
                          <a:pt x="17" y="44"/>
                        </a:cubicBezTo>
                        <a:cubicBezTo>
                          <a:pt x="31" y="48"/>
                          <a:pt x="29" y="56"/>
                          <a:pt x="40" y="6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23" name="Freeform 2187">
                    <a:extLst>
                      <a:ext uri="{FF2B5EF4-FFF2-40B4-BE49-F238E27FC236}">
                        <a16:creationId xmlns="" xmlns:a16="http://schemas.microsoft.com/office/drawing/2014/main" id="{62349370-268F-43F1-BF4D-29554E48658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15412" y="2220129"/>
                    <a:ext cx="29734" cy="26977"/>
                  </a:xfrm>
                  <a:custGeom>
                    <a:gdLst>
                      <a:gd name="T0" fmla="*/ 14 w 17"/>
                      <a:gd name="T1" fmla="*/ 12 h 16"/>
                      <a:gd name="T2" fmla="*/ 3 w 17"/>
                      <a:gd name="T3" fmla="*/ 7 h 16"/>
                      <a:gd name="T4" fmla="*/ 14 w 17"/>
                      <a:gd name="T5" fmla="*/ 12 h 1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7" h="16">
                        <a:moveTo>
                          <a:pt x="14" y="12"/>
                        </a:moveTo>
                        <a:cubicBezTo>
                          <a:pt x="17" y="8"/>
                          <a:pt x="6" y="0"/>
                          <a:pt x="3" y="7"/>
                        </a:cubicBezTo>
                        <a:cubicBezTo>
                          <a:pt x="0" y="14"/>
                          <a:pt x="10" y="16"/>
                          <a:pt x="14" y="1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24" name="Freeform 2188">
                    <a:extLst>
                      <a:ext uri="{FF2B5EF4-FFF2-40B4-BE49-F238E27FC236}">
                        <a16:creationId xmlns="" xmlns:a16="http://schemas.microsoft.com/office/drawing/2014/main" id="{9C51E85B-7D2C-4137-BD36-FB34DC27A67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73376" y="1962946"/>
                    <a:ext cx="236016" cy="160065"/>
                  </a:xfrm>
                  <a:custGeom>
                    <a:gdLst>
                      <a:gd name="T0" fmla="*/ 8 w 133"/>
                      <a:gd name="T1" fmla="*/ 48 h 94"/>
                      <a:gd name="T2" fmla="*/ 19 w 133"/>
                      <a:gd name="T3" fmla="*/ 60 h 94"/>
                      <a:gd name="T4" fmla="*/ 52 w 133"/>
                      <a:gd name="T5" fmla="*/ 61 h 94"/>
                      <a:gd name="T6" fmla="*/ 32 w 133"/>
                      <a:gd name="T7" fmla="*/ 71 h 94"/>
                      <a:gd name="T8" fmla="*/ 48 w 133"/>
                      <a:gd name="T9" fmla="*/ 83 h 94"/>
                      <a:gd name="T10" fmla="*/ 75 w 133"/>
                      <a:gd name="T11" fmla="*/ 90 h 94"/>
                      <a:gd name="T12" fmla="*/ 91 w 133"/>
                      <a:gd name="T13" fmla="*/ 90 h 94"/>
                      <a:gd name="T14" fmla="*/ 102 w 133"/>
                      <a:gd name="T15" fmla="*/ 77 h 94"/>
                      <a:gd name="T16" fmla="*/ 114 w 133"/>
                      <a:gd name="T17" fmla="*/ 68 h 94"/>
                      <a:gd name="T18" fmla="*/ 133 w 133"/>
                      <a:gd name="T19" fmla="*/ 61 h 94"/>
                      <a:gd name="T20" fmla="*/ 122 w 133"/>
                      <a:gd name="T21" fmla="*/ 56 h 94"/>
                      <a:gd name="T22" fmla="*/ 111 w 133"/>
                      <a:gd name="T23" fmla="*/ 49 h 94"/>
                      <a:gd name="T24" fmla="*/ 106 w 133"/>
                      <a:gd name="T25" fmla="*/ 38 h 94"/>
                      <a:gd name="T26" fmla="*/ 98 w 133"/>
                      <a:gd name="T27" fmla="*/ 36 h 94"/>
                      <a:gd name="T28" fmla="*/ 87 w 133"/>
                      <a:gd name="T29" fmla="*/ 31 h 94"/>
                      <a:gd name="T30" fmla="*/ 52 w 133"/>
                      <a:gd name="T31" fmla="*/ 12 h 94"/>
                      <a:gd name="T32" fmla="*/ 32 w 133"/>
                      <a:gd name="T33" fmla="*/ 9 h 94"/>
                      <a:gd name="T34" fmla="*/ 33 w 133"/>
                      <a:gd name="T35" fmla="*/ 14 h 94"/>
                      <a:gd name="T36" fmla="*/ 26 w 133"/>
                      <a:gd name="T37" fmla="*/ 19 h 94"/>
                      <a:gd name="T38" fmla="*/ 16 w 133"/>
                      <a:gd name="T39" fmla="*/ 24 h 94"/>
                      <a:gd name="T40" fmla="*/ 18 w 133"/>
                      <a:gd name="T41" fmla="*/ 37 h 94"/>
                      <a:gd name="T42" fmla="*/ 12 w 133"/>
                      <a:gd name="T43" fmla="*/ 42 h 94"/>
                      <a:gd name="T44" fmla="*/ 8 w 133"/>
                      <a:gd name="T45" fmla="*/ 48 h 9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133" h="94">
                        <a:moveTo>
                          <a:pt x="8" y="48"/>
                        </a:moveTo>
                        <a:cubicBezTo>
                          <a:pt x="16" y="52"/>
                          <a:pt x="11" y="57"/>
                          <a:pt x="19" y="60"/>
                        </a:cubicBezTo>
                        <a:cubicBezTo>
                          <a:pt x="27" y="64"/>
                          <a:pt x="50" y="56"/>
                          <a:pt x="52" y="61"/>
                        </a:cubicBezTo>
                        <a:cubicBezTo>
                          <a:pt x="54" y="67"/>
                          <a:pt x="29" y="67"/>
                          <a:pt x="32" y="71"/>
                        </a:cubicBezTo>
                        <a:cubicBezTo>
                          <a:pt x="36" y="74"/>
                          <a:pt x="50" y="80"/>
                          <a:pt x="48" y="83"/>
                        </a:cubicBezTo>
                        <a:cubicBezTo>
                          <a:pt x="46" y="86"/>
                          <a:pt x="72" y="94"/>
                          <a:pt x="75" y="90"/>
                        </a:cubicBezTo>
                        <a:cubicBezTo>
                          <a:pt x="77" y="86"/>
                          <a:pt x="84" y="87"/>
                          <a:pt x="91" y="90"/>
                        </a:cubicBezTo>
                        <a:cubicBezTo>
                          <a:pt x="97" y="92"/>
                          <a:pt x="98" y="74"/>
                          <a:pt x="102" y="77"/>
                        </a:cubicBezTo>
                        <a:cubicBezTo>
                          <a:pt x="107" y="80"/>
                          <a:pt x="106" y="71"/>
                          <a:pt x="114" y="68"/>
                        </a:cubicBezTo>
                        <a:cubicBezTo>
                          <a:pt x="121" y="65"/>
                          <a:pt x="132" y="65"/>
                          <a:pt x="133" y="61"/>
                        </a:cubicBezTo>
                        <a:cubicBezTo>
                          <a:pt x="133" y="59"/>
                          <a:pt x="131" y="55"/>
                          <a:pt x="122" y="56"/>
                        </a:cubicBezTo>
                        <a:cubicBezTo>
                          <a:pt x="113" y="57"/>
                          <a:pt x="107" y="54"/>
                          <a:pt x="111" y="49"/>
                        </a:cubicBezTo>
                        <a:cubicBezTo>
                          <a:pt x="115" y="44"/>
                          <a:pt x="101" y="42"/>
                          <a:pt x="106" y="38"/>
                        </a:cubicBezTo>
                        <a:cubicBezTo>
                          <a:pt x="111" y="34"/>
                          <a:pt x="96" y="30"/>
                          <a:pt x="98" y="36"/>
                        </a:cubicBezTo>
                        <a:cubicBezTo>
                          <a:pt x="99" y="42"/>
                          <a:pt x="89" y="37"/>
                          <a:pt x="87" y="31"/>
                        </a:cubicBezTo>
                        <a:cubicBezTo>
                          <a:pt x="86" y="26"/>
                          <a:pt x="65" y="24"/>
                          <a:pt x="52" y="12"/>
                        </a:cubicBezTo>
                        <a:cubicBezTo>
                          <a:pt x="38" y="0"/>
                          <a:pt x="24" y="8"/>
                          <a:pt x="32" y="9"/>
                        </a:cubicBezTo>
                        <a:cubicBezTo>
                          <a:pt x="40" y="11"/>
                          <a:pt x="40" y="15"/>
                          <a:pt x="33" y="14"/>
                        </a:cubicBezTo>
                        <a:cubicBezTo>
                          <a:pt x="27" y="14"/>
                          <a:pt x="15" y="15"/>
                          <a:pt x="26" y="19"/>
                        </a:cubicBezTo>
                        <a:cubicBezTo>
                          <a:pt x="36" y="23"/>
                          <a:pt x="25" y="24"/>
                          <a:pt x="16" y="24"/>
                        </a:cubicBezTo>
                        <a:cubicBezTo>
                          <a:pt x="8" y="24"/>
                          <a:pt x="7" y="35"/>
                          <a:pt x="18" y="37"/>
                        </a:cubicBezTo>
                        <a:cubicBezTo>
                          <a:pt x="29" y="38"/>
                          <a:pt x="21" y="45"/>
                          <a:pt x="12" y="42"/>
                        </a:cubicBezTo>
                        <a:cubicBezTo>
                          <a:pt x="3" y="40"/>
                          <a:pt x="0" y="44"/>
                          <a:pt x="8" y="4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25" name="Freeform 2189">
                    <a:extLst>
                      <a:ext uri="{FF2B5EF4-FFF2-40B4-BE49-F238E27FC236}">
                        <a16:creationId xmlns="" xmlns:a16="http://schemas.microsoft.com/office/drawing/2014/main" id="{47D5FAEC-B171-4ABA-AEE4-4FAA2E180DB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80810" y="2128407"/>
                    <a:ext cx="70619" cy="30574"/>
                  </a:xfrm>
                  <a:custGeom>
                    <a:gdLst>
                      <a:gd name="T0" fmla="*/ 39 w 40"/>
                      <a:gd name="T1" fmla="*/ 3 h 17"/>
                      <a:gd name="T2" fmla="*/ 6 w 40"/>
                      <a:gd name="T3" fmla="*/ 9 h 17"/>
                      <a:gd name="T4" fmla="*/ 39 w 40"/>
                      <a:gd name="T5" fmla="*/ 3 h 1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40" h="17">
                        <a:moveTo>
                          <a:pt x="39" y="3"/>
                        </a:moveTo>
                        <a:cubicBezTo>
                          <a:pt x="38" y="0"/>
                          <a:pt x="0" y="5"/>
                          <a:pt x="6" y="9"/>
                        </a:cubicBezTo>
                        <a:cubicBezTo>
                          <a:pt x="16" y="17"/>
                          <a:pt x="40" y="6"/>
                          <a:pt x="39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26" name="Freeform 2190">
                    <a:extLst>
                      <a:ext uri="{FF2B5EF4-FFF2-40B4-BE49-F238E27FC236}">
                        <a16:creationId xmlns="" xmlns:a16="http://schemas.microsoft.com/office/drawing/2014/main" id="{74DEDA6D-76FF-45C3-83CA-42BC3A399F1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91253" y="2123011"/>
                    <a:ext cx="39026" cy="44962"/>
                  </a:xfrm>
                  <a:custGeom>
                    <a:gdLst>
                      <a:gd name="T0" fmla="*/ 18 w 22"/>
                      <a:gd name="T1" fmla="*/ 21 h 27"/>
                      <a:gd name="T2" fmla="*/ 1 w 22"/>
                      <a:gd name="T3" fmla="*/ 8 h 27"/>
                      <a:gd name="T4" fmla="*/ 18 w 22"/>
                      <a:gd name="T5" fmla="*/ 21 h 2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2" h="27">
                        <a:moveTo>
                          <a:pt x="18" y="21"/>
                        </a:moveTo>
                        <a:cubicBezTo>
                          <a:pt x="22" y="16"/>
                          <a:pt x="2" y="0"/>
                          <a:pt x="1" y="8"/>
                        </a:cubicBezTo>
                        <a:cubicBezTo>
                          <a:pt x="0" y="15"/>
                          <a:pt x="14" y="27"/>
                          <a:pt x="18" y="2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27" name="Freeform 2191">
                    <a:extLst>
                      <a:ext uri="{FF2B5EF4-FFF2-40B4-BE49-F238E27FC236}">
                        <a16:creationId xmlns="" xmlns:a16="http://schemas.microsoft.com/office/drawing/2014/main" id="{AD3B9D62-B4AE-452F-9B11-4924E439226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45500" y="2081646"/>
                    <a:ext cx="78053" cy="48559"/>
                  </a:xfrm>
                  <a:custGeom>
                    <a:gdLst>
                      <a:gd name="T0" fmla="*/ 17 w 44"/>
                      <a:gd name="T1" fmla="*/ 29 h 29"/>
                      <a:gd name="T2" fmla="*/ 37 w 44"/>
                      <a:gd name="T3" fmla="*/ 25 h 29"/>
                      <a:gd name="T4" fmla="*/ 38 w 44"/>
                      <a:gd name="T5" fmla="*/ 17 h 29"/>
                      <a:gd name="T6" fmla="*/ 26 w 44"/>
                      <a:gd name="T7" fmla="*/ 12 h 29"/>
                      <a:gd name="T8" fmla="*/ 3 w 44"/>
                      <a:gd name="T9" fmla="*/ 5 h 29"/>
                      <a:gd name="T10" fmla="*/ 17 w 44"/>
                      <a:gd name="T11" fmla="*/ 29 h 2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4" h="28">
                        <a:moveTo>
                          <a:pt x="17" y="29"/>
                        </a:moveTo>
                        <a:cubicBezTo>
                          <a:pt x="25" y="29"/>
                          <a:pt x="31" y="28"/>
                          <a:pt x="37" y="25"/>
                        </a:cubicBezTo>
                        <a:cubicBezTo>
                          <a:pt x="44" y="23"/>
                          <a:pt x="34" y="23"/>
                          <a:pt x="38" y="17"/>
                        </a:cubicBezTo>
                        <a:cubicBezTo>
                          <a:pt x="43" y="11"/>
                          <a:pt x="27" y="10"/>
                          <a:pt x="26" y="12"/>
                        </a:cubicBezTo>
                        <a:cubicBezTo>
                          <a:pt x="25" y="14"/>
                          <a:pt x="6" y="0"/>
                          <a:pt x="3" y="5"/>
                        </a:cubicBezTo>
                        <a:cubicBezTo>
                          <a:pt x="0" y="9"/>
                          <a:pt x="10" y="29"/>
                          <a:pt x="17" y="2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28" name="Freeform 2192">
                    <a:extLst>
                      <a:ext uri="{FF2B5EF4-FFF2-40B4-BE49-F238E27FC236}">
                        <a16:creationId xmlns="" xmlns:a16="http://schemas.microsoft.com/office/drawing/2014/main" id="{1C6DAB0E-DFA9-4D77-9693-3DA0553CD65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479305" y="2133802"/>
                    <a:ext cx="52035" cy="28776"/>
                  </a:xfrm>
                  <a:custGeom>
                    <a:gdLst>
                      <a:gd name="T0" fmla="*/ 20 w 29"/>
                      <a:gd name="T1" fmla="*/ 4 h 16"/>
                      <a:gd name="T2" fmla="*/ 9 w 29"/>
                      <a:gd name="T3" fmla="*/ 13 h 16"/>
                      <a:gd name="T4" fmla="*/ 20 w 29"/>
                      <a:gd name="T5" fmla="*/ 4 h 1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8" h="16">
                        <a:moveTo>
                          <a:pt x="20" y="4"/>
                        </a:moveTo>
                        <a:cubicBezTo>
                          <a:pt x="11" y="0"/>
                          <a:pt x="0" y="9"/>
                          <a:pt x="9" y="13"/>
                        </a:cubicBezTo>
                        <a:cubicBezTo>
                          <a:pt x="17" y="16"/>
                          <a:pt x="29" y="9"/>
                          <a:pt x="20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29" name="Freeform 2193">
                    <a:extLst>
                      <a:ext uri="{FF2B5EF4-FFF2-40B4-BE49-F238E27FC236}">
                        <a16:creationId xmlns="" xmlns:a16="http://schemas.microsoft.com/office/drawing/2014/main" id="{25D780A9-F2ED-4919-B89E-DCA6CACDE29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93112" y="2061863"/>
                    <a:ext cx="146813" cy="73738"/>
                  </a:xfrm>
                  <a:custGeom>
                    <a:gdLst>
                      <a:gd name="T0" fmla="*/ 14 w 82"/>
                      <a:gd name="T1" fmla="*/ 14 h 43"/>
                      <a:gd name="T2" fmla="*/ 29 w 82"/>
                      <a:gd name="T3" fmla="*/ 21 h 43"/>
                      <a:gd name="T4" fmla="*/ 11 w 82"/>
                      <a:gd name="T5" fmla="*/ 24 h 43"/>
                      <a:gd name="T6" fmla="*/ 25 w 82"/>
                      <a:gd name="T7" fmla="*/ 28 h 43"/>
                      <a:gd name="T8" fmla="*/ 55 w 82"/>
                      <a:gd name="T9" fmla="*/ 34 h 43"/>
                      <a:gd name="T10" fmla="*/ 76 w 82"/>
                      <a:gd name="T11" fmla="*/ 36 h 43"/>
                      <a:gd name="T12" fmla="*/ 72 w 82"/>
                      <a:gd name="T13" fmla="*/ 24 h 43"/>
                      <a:gd name="T14" fmla="*/ 58 w 82"/>
                      <a:gd name="T15" fmla="*/ 16 h 43"/>
                      <a:gd name="T16" fmla="*/ 46 w 82"/>
                      <a:gd name="T17" fmla="*/ 8 h 43"/>
                      <a:gd name="T18" fmla="*/ 39 w 82"/>
                      <a:gd name="T19" fmla="*/ 7 h 43"/>
                      <a:gd name="T20" fmla="*/ 6 w 82"/>
                      <a:gd name="T21" fmla="*/ 2 h 43"/>
                      <a:gd name="T22" fmla="*/ 14 w 82"/>
                      <a:gd name="T23" fmla="*/ 14 h 4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82" h="43">
                        <a:moveTo>
                          <a:pt x="14" y="14"/>
                        </a:moveTo>
                        <a:cubicBezTo>
                          <a:pt x="20" y="10"/>
                          <a:pt x="31" y="17"/>
                          <a:pt x="29" y="21"/>
                        </a:cubicBezTo>
                        <a:cubicBezTo>
                          <a:pt x="27" y="26"/>
                          <a:pt x="10" y="21"/>
                          <a:pt x="11" y="24"/>
                        </a:cubicBezTo>
                        <a:cubicBezTo>
                          <a:pt x="11" y="26"/>
                          <a:pt x="13" y="32"/>
                          <a:pt x="25" y="28"/>
                        </a:cubicBezTo>
                        <a:cubicBezTo>
                          <a:pt x="37" y="25"/>
                          <a:pt x="47" y="27"/>
                          <a:pt x="55" y="34"/>
                        </a:cubicBezTo>
                        <a:cubicBezTo>
                          <a:pt x="63" y="40"/>
                          <a:pt x="71" y="43"/>
                          <a:pt x="76" y="36"/>
                        </a:cubicBezTo>
                        <a:cubicBezTo>
                          <a:pt x="82" y="30"/>
                          <a:pt x="69" y="29"/>
                          <a:pt x="72" y="24"/>
                        </a:cubicBezTo>
                        <a:cubicBezTo>
                          <a:pt x="74" y="19"/>
                          <a:pt x="64" y="16"/>
                          <a:pt x="58" y="16"/>
                        </a:cubicBezTo>
                        <a:cubicBezTo>
                          <a:pt x="53" y="16"/>
                          <a:pt x="51" y="6"/>
                          <a:pt x="46" y="8"/>
                        </a:cubicBezTo>
                        <a:cubicBezTo>
                          <a:pt x="42" y="10"/>
                          <a:pt x="39" y="13"/>
                          <a:pt x="39" y="7"/>
                        </a:cubicBezTo>
                        <a:cubicBezTo>
                          <a:pt x="39" y="0"/>
                          <a:pt x="13" y="0"/>
                          <a:pt x="6" y="2"/>
                        </a:cubicBezTo>
                        <a:cubicBezTo>
                          <a:pt x="0" y="5"/>
                          <a:pt x="8" y="18"/>
                          <a:pt x="14" y="1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30" name="Freeform 2194">
                    <a:extLst>
                      <a:ext uri="{FF2B5EF4-FFF2-40B4-BE49-F238E27FC236}">
                        <a16:creationId xmlns="" xmlns:a16="http://schemas.microsoft.com/office/drawing/2014/main" id="{2B24F505-233D-4C02-B71E-8C24ED77555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91162" y="2283076"/>
                    <a:ext cx="94778" cy="53955"/>
                  </a:xfrm>
                  <a:custGeom>
                    <a:gdLst>
                      <a:gd name="T0" fmla="*/ 3 w 54"/>
                      <a:gd name="T1" fmla="*/ 7 h 31"/>
                      <a:gd name="T2" fmla="*/ 10 w 54"/>
                      <a:gd name="T3" fmla="*/ 21 h 31"/>
                      <a:gd name="T4" fmla="*/ 27 w 54"/>
                      <a:gd name="T5" fmla="*/ 26 h 31"/>
                      <a:gd name="T6" fmla="*/ 54 w 54"/>
                      <a:gd name="T7" fmla="*/ 22 h 31"/>
                      <a:gd name="T8" fmla="*/ 26 w 54"/>
                      <a:gd name="T9" fmla="*/ 8 h 31"/>
                      <a:gd name="T10" fmla="*/ 3 w 54"/>
                      <a:gd name="T11" fmla="*/ 7 h 3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54" h="31">
                        <a:moveTo>
                          <a:pt x="3" y="7"/>
                        </a:moveTo>
                        <a:cubicBezTo>
                          <a:pt x="0" y="13"/>
                          <a:pt x="10" y="13"/>
                          <a:pt x="10" y="21"/>
                        </a:cubicBezTo>
                        <a:cubicBezTo>
                          <a:pt x="11" y="28"/>
                          <a:pt x="20" y="31"/>
                          <a:pt x="27" y="26"/>
                        </a:cubicBezTo>
                        <a:cubicBezTo>
                          <a:pt x="34" y="22"/>
                          <a:pt x="54" y="28"/>
                          <a:pt x="54" y="22"/>
                        </a:cubicBezTo>
                        <a:cubicBezTo>
                          <a:pt x="54" y="16"/>
                          <a:pt x="33" y="6"/>
                          <a:pt x="26" y="8"/>
                        </a:cubicBezTo>
                        <a:cubicBezTo>
                          <a:pt x="18" y="9"/>
                          <a:pt x="6" y="0"/>
                          <a:pt x="3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31" name="Freeform 2195">
                    <a:extLst>
                      <a:ext uri="{FF2B5EF4-FFF2-40B4-BE49-F238E27FC236}">
                        <a16:creationId xmlns="" xmlns:a16="http://schemas.microsoft.com/office/drawing/2014/main" id="{23401B15-9C3A-49E3-AB0C-A8517C56780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19928" y="2196749"/>
                    <a:ext cx="40885" cy="28776"/>
                  </a:xfrm>
                  <a:custGeom>
                    <a:gdLst>
                      <a:gd name="T0" fmla="*/ 5 w 23"/>
                      <a:gd name="T1" fmla="*/ 16 h 17"/>
                      <a:gd name="T2" fmla="*/ 22 w 23"/>
                      <a:gd name="T3" fmla="*/ 5 h 17"/>
                      <a:gd name="T4" fmla="*/ 5 w 23"/>
                      <a:gd name="T5" fmla="*/ 16 h 1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3" h="17">
                        <a:moveTo>
                          <a:pt x="5" y="16"/>
                        </a:moveTo>
                        <a:cubicBezTo>
                          <a:pt x="14" y="17"/>
                          <a:pt x="23" y="9"/>
                          <a:pt x="22" y="5"/>
                        </a:cubicBezTo>
                        <a:cubicBezTo>
                          <a:pt x="22" y="0"/>
                          <a:pt x="0" y="16"/>
                          <a:pt x="5" y="1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32" name="Freeform 2196">
                    <a:extLst>
                      <a:ext uri="{FF2B5EF4-FFF2-40B4-BE49-F238E27FC236}">
                        <a16:creationId xmlns="" xmlns:a16="http://schemas.microsoft.com/office/drawing/2014/main" id="{3974C464-27D6-4385-9317-EDD3AEEB410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04170" y="2678743"/>
                    <a:ext cx="31593" cy="23380"/>
                  </a:xfrm>
                  <a:custGeom>
                    <a:gdLst>
                      <a:gd name="T0" fmla="*/ 8 w 18"/>
                      <a:gd name="T1" fmla="*/ 13 h 14"/>
                      <a:gd name="T2" fmla="*/ 9 w 18"/>
                      <a:gd name="T3" fmla="*/ 1 h 14"/>
                      <a:gd name="T4" fmla="*/ 8 w 18"/>
                      <a:gd name="T5" fmla="*/ 13 h 1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8" h="14">
                        <a:moveTo>
                          <a:pt x="8" y="13"/>
                        </a:moveTo>
                        <a:cubicBezTo>
                          <a:pt x="11" y="13"/>
                          <a:pt x="18" y="0"/>
                          <a:pt x="9" y="1"/>
                        </a:cubicBezTo>
                        <a:cubicBezTo>
                          <a:pt x="0" y="1"/>
                          <a:pt x="2" y="14"/>
                          <a:pt x="8" y="1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33" name="Freeform 2197">
                    <a:extLst>
                      <a:ext uri="{FF2B5EF4-FFF2-40B4-BE49-F238E27FC236}">
                        <a16:creationId xmlns="" xmlns:a16="http://schemas.microsoft.com/office/drawing/2014/main" id="{6E6900A2-3C0E-4FE8-A82F-AD7E90363B2F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488780" y="2277681"/>
                    <a:ext cx="1719016" cy="931616"/>
                  </a:xfrm>
                  <a:custGeom>
                    <a:gdLst>
                      <a:gd name="T0" fmla="*/ 537 w 969"/>
                      <a:gd name="T1" fmla="*/ 453 h 543"/>
                      <a:gd name="T2" fmla="*/ 569 w 969"/>
                      <a:gd name="T3" fmla="*/ 458 h 543"/>
                      <a:gd name="T4" fmla="*/ 640 w 969"/>
                      <a:gd name="T5" fmla="*/ 482 h 543"/>
                      <a:gd name="T6" fmla="*/ 670 w 969"/>
                      <a:gd name="T7" fmla="*/ 518 h 543"/>
                      <a:gd name="T8" fmla="*/ 698 w 969"/>
                      <a:gd name="T9" fmla="*/ 535 h 543"/>
                      <a:gd name="T10" fmla="*/ 731 w 969"/>
                      <a:gd name="T11" fmla="*/ 516 h 543"/>
                      <a:gd name="T12" fmla="*/ 831 w 969"/>
                      <a:gd name="T13" fmla="*/ 475 h 543"/>
                      <a:gd name="T14" fmla="*/ 875 w 969"/>
                      <a:gd name="T15" fmla="*/ 501 h 543"/>
                      <a:gd name="T16" fmla="*/ 904 w 969"/>
                      <a:gd name="T17" fmla="*/ 498 h 543"/>
                      <a:gd name="T18" fmla="*/ 876 w 969"/>
                      <a:gd name="T19" fmla="*/ 493 h 543"/>
                      <a:gd name="T20" fmla="*/ 794 w 969"/>
                      <a:gd name="T21" fmla="*/ 478 h 543"/>
                      <a:gd name="T22" fmla="*/ 933 w 969"/>
                      <a:gd name="T23" fmla="*/ 416 h 543"/>
                      <a:gd name="T24" fmla="*/ 949 w 969"/>
                      <a:gd name="T25" fmla="*/ 380 h 543"/>
                      <a:gd name="T26" fmla="*/ 947 w 969"/>
                      <a:gd name="T27" fmla="*/ 365 h 543"/>
                      <a:gd name="T28" fmla="*/ 902 w 969"/>
                      <a:gd name="T29" fmla="*/ 325 h 543"/>
                      <a:gd name="T30" fmla="*/ 867 w 969"/>
                      <a:gd name="T31" fmla="*/ 268 h 543"/>
                      <a:gd name="T32" fmla="*/ 831 w 969"/>
                      <a:gd name="T33" fmla="*/ 304 h 543"/>
                      <a:gd name="T34" fmla="*/ 804 w 969"/>
                      <a:gd name="T35" fmla="*/ 259 h 543"/>
                      <a:gd name="T36" fmla="*/ 750 w 969"/>
                      <a:gd name="T37" fmla="*/ 237 h 543"/>
                      <a:gd name="T38" fmla="*/ 712 w 969"/>
                      <a:gd name="T39" fmla="*/ 259 h 543"/>
                      <a:gd name="T40" fmla="*/ 728 w 969"/>
                      <a:gd name="T41" fmla="*/ 338 h 543"/>
                      <a:gd name="T42" fmla="*/ 705 w 969"/>
                      <a:gd name="T43" fmla="*/ 410 h 543"/>
                      <a:gd name="T44" fmla="*/ 663 w 969"/>
                      <a:gd name="T45" fmla="*/ 370 h 543"/>
                      <a:gd name="T46" fmla="*/ 592 w 969"/>
                      <a:gd name="T47" fmla="*/ 329 h 543"/>
                      <a:gd name="T48" fmla="*/ 524 w 969"/>
                      <a:gd name="T49" fmla="*/ 293 h 543"/>
                      <a:gd name="T50" fmla="*/ 556 w 969"/>
                      <a:gd name="T51" fmla="*/ 226 h 543"/>
                      <a:gd name="T52" fmla="*/ 594 w 969"/>
                      <a:gd name="T53" fmla="*/ 203 h 543"/>
                      <a:gd name="T54" fmla="*/ 615 w 969"/>
                      <a:gd name="T55" fmla="*/ 161 h 543"/>
                      <a:gd name="T56" fmla="*/ 656 w 969"/>
                      <a:gd name="T57" fmla="*/ 157 h 543"/>
                      <a:gd name="T58" fmla="*/ 672 w 969"/>
                      <a:gd name="T59" fmla="*/ 109 h 543"/>
                      <a:gd name="T60" fmla="*/ 632 w 969"/>
                      <a:gd name="T61" fmla="*/ 115 h 543"/>
                      <a:gd name="T62" fmla="*/ 603 w 969"/>
                      <a:gd name="T63" fmla="*/ 140 h 543"/>
                      <a:gd name="T64" fmla="*/ 573 w 969"/>
                      <a:gd name="T65" fmla="*/ 123 h 543"/>
                      <a:gd name="T66" fmla="*/ 560 w 969"/>
                      <a:gd name="T67" fmla="*/ 86 h 543"/>
                      <a:gd name="T68" fmla="*/ 537 w 969"/>
                      <a:gd name="T69" fmla="*/ 34 h 543"/>
                      <a:gd name="T70" fmla="*/ 520 w 969"/>
                      <a:gd name="T71" fmla="*/ 11 h 543"/>
                      <a:gd name="T72" fmla="*/ 507 w 969"/>
                      <a:gd name="T73" fmla="*/ 61 h 543"/>
                      <a:gd name="T74" fmla="*/ 532 w 969"/>
                      <a:gd name="T75" fmla="*/ 110 h 543"/>
                      <a:gd name="T76" fmla="*/ 507 w 969"/>
                      <a:gd name="T77" fmla="*/ 125 h 543"/>
                      <a:gd name="T78" fmla="*/ 516 w 969"/>
                      <a:gd name="T79" fmla="*/ 102 h 543"/>
                      <a:gd name="T80" fmla="*/ 485 w 969"/>
                      <a:gd name="T81" fmla="*/ 122 h 543"/>
                      <a:gd name="T82" fmla="*/ 408 w 969"/>
                      <a:gd name="T83" fmla="*/ 122 h 543"/>
                      <a:gd name="T84" fmla="*/ 379 w 969"/>
                      <a:gd name="T85" fmla="*/ 128 h 543"/>
                      <a:gd name="T86" fmla="*/ 346 w 969"/>
                      <a:gd name="T87" fmla="*/ 132 h 543"/>
                      <a:gd name="T88" fmla="*/ 249 w 969"/>
                      <a:gd name="T89" fmla="*/ 104 h 543"/>
                      <a:gd name="T90" fmla="*/ 153 w 969"/>
                      <a:gd name="T91" fmla="*/ 80 h 543"/>
                      <a:gd name="T92" fmla="*/ 87 w 969"/>
                      <a:gd name="T93" fmla="*/ 116 h 543"/>
                      <a:gd name="T94" fmla="*/ 82 w 969"/>
                      <a:gd name="T95" fmla="*/ 102 h 543"/>
                      <a:gd name="T96" fmla="*/ 19 w 969"/>
                      <a:gd name="T97" fmla="*/ 99 h 543"/>
                      <a:gd name="T98" fmla="*/ 17 w 969"/>
                      <a:gd name="T99" fmla="*/ 267 h 543"/>
                      <a:gd name="T100" fmla="*/ 45 w 969"/>
                      <a:gd name="T101" fmla="*/ 288 h 543"/>
                      <a:gd name="T102" fmla="*/ 113 w 969"/>
                      <a:gd name="T103" fmla="*/ 334 h 543"/>
                      <a:gd name="T104" fmla="*/ 122 w 969"/>
                      <a:gd name="T105" fmla="*/ 369 h 543"/>
                      <a:gd name="T106" fmla="*/ 148 w 969"/>
                      <a:gd name="T107" fmla="*/ 403 h 543"/>
                      <a:gd name="T108" fmla="*/ 192 w 969"/>
                      <a:gd name="T109" fmla="*/ 436 h 543"/>
                      <a:gd name="T110" fmla="*/ 241 w 969"/>
                      <a:gd name="T111" fmla="*/ 177 h 543"/>
                      <a:gd name="T112" fmla="*/ 210 w 969"/>
                      <a:gd name="T113" fmla="*/ 176 h 543"/>
                      <a:gd name="T114" fmla="*/ 239 w 969"/>
                      <a:gd name="T115" fmla="*/ 162 h 543"/>
                      <a:gd name="T116" fmla="*/ 285 w 969"/>
                      <a:gd name="T117" fmla="*/ 252 h 543"/>
                      <a:gd name="T118" fmla="*/ 501 w 969"/>
                      <a:gd name="T119" fmla="*/ 426 h 54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969" h="543">
                        <a:moveTo>
                          <a:pt x="521" y="441"/>
                        </a:moveTo>
                        <a:cubicBezTo>
                          <a:pt x="522" y="441"/>
                          <a:pt x="523" y="441"/>
                          <a:pt x="524" y="442"/>
                        </a:cubicBezTo>
                        <a:cubicBezTo>
                          <a:pt x="526" y="443"/>
                          <a:pt x="526" y="446"/>
                          <a:pt x="526" y="448"/>
                        </a:cubicBezTo>
                        <a:cubicBezTo>
                          <a:pt x="527" y="449"/>
                          <a:pt x="527" y="450"/>
                          <a:pt x="528" y="450"/>
                        </a:cubicBezTo>
                        <a:cubicBezTo>
                          <a:pt x="529" y="451"/>
                          <a:pt x="531" y="451"/>
                          <a:pt x="532" y="452"/>
                        </a:cubicBezTo>
                        <a:cubicBezTo>
                          <a:pt x="533" y="453"/>
                          <a:pt x="535" y="453"/>
                          <a:pt x="536" y="453"/>
                        </a:cubicBezTo>
                        <a:cubicBezTo>
                          <a:pt x="536" y="453"/>
                          <a:pt x="537" y="453"/>
                          <a:pt x="537" y="453"/>
                        </a:cubicBezTo>
                        <a:cubicBezTo>
                          <a:pt x="538" y="452"/>
                          <a:pt x="540" y="451"/>
                          <a:pt x="542" y="451"/>
                        </a:cubicBezTo>
                        <a:cubicBezTo>
                          <a:pt x="545" y="451"/>
                          <a:pt x="547" y="452"/>
                          <a:pt x="549" y="454"/>
                        </a:cubicBezTo>
                        <a:cubicBezTo>
                          <a:pt x="550" y="456"/>
                          <a:pt x="551" y="456"/>
                          <a:pt x="552" y="456"/>
                        </a:cubicBezTo>
                        <a:cubicBezTo>
                          <a:pt x="554" y="456"/>
                          <a:pt x="554" y="456"/>
                          <a:pt x="554" y="456"/>
                        </a:cubicBezTo>
                        <a:cubicBezTo>
                          <a:pt x="555" y="456"/>
                          <a:pt x="557" y="456"/>
                          <a:pt x="558" y="458"/>
                        </a:cubicBezTo>
                        <a:cubicBezTo>
                          <a:pt x="560" y="461"/>
                          <a:pt x="563" y="462"/>
                          <a:pt x="565" y="460"/>
                        </a:cubicBezTo>
                        <a:cubicBezTo>
                          <a:pt x="566" y="458"/>
                          <a:pt x="567" y="458"/>
                          <a:pt x="569" y="458"/>
                        </a:cubicBezTo>
                        <a:cubicBezTo>
                          <a:pt x="573" y="458"/>
                          <a:pt x="579" y="460"/>
                          <a:pt x="582" y="461"/>
                        </a:cubicBezTo>
                        <a:cubicBezTo>
                          <a:pt x="584" y="462"/>
                          <a:pt x="584" y="462"/>
                          <a:pt x="584" y="462"/>
                        </a:cubicBezTo>
                        <a:cubicBezTo>
                          <a:pt x="589" y="457"/>
                          <a:pt x="593" y="449"/>
                          <a:pt x="597" y="449"/>
                        </a:cubicBezTo>
                        <a:cubicBezTo>
                          <a:pt x="603" y="449"/>
                          <a:pt x="620" y="451"/>
                          <a:pt x="621" y="459"/>
                        </a:cubicBezTo>
                        <a:cubicBezTo>
                          <a:pt x="622" y="468"/>
                          <a:pt x="632" y="460"/>
                          <a:pt x="633" y="468"/>
                        </a:cubicBezTo>
                        <a:cubicBezTo>
                          <a:pt x="634" y="473"/>
                          <a:pt x="638" y="478"/>
                          <a:pt x="639" y="481"/>
                        </a:cubicBezTo>
                        <a:cubicBezTo>
                          <a:pt x="640" y="482"/>
                          <a:pt x="640" y="482"/>
                          <a:pt x="640" y="482"/>
                        </a:cubicBezTo>
                        <a:cubicBezTo>
                          <a:pt x="643" y="484"/>
                          <a:pt x="645" y="485"/>
                          <a:pt x="647" y="487"/>
                        </a:cubicBezTo>
                        <a:cubicBezTo>
                          <a:pt x="648" y="488"/>
                          <a:pt x="648" y="488"/>
                          <a:pt x="648" y="488"/>
                        </a:cubicBezTo>
                        <a:cubicBezTo>
                          <a:pt x="652" y="488"/>
                          <a:pt x="659" y="489"/>
                          <a:pt x="663" y="490"/>
                        </a:cubicBezTo>
                        <a:cubicBezTo>
                          <a:pt x="670" y="493"/>
                          <a:pt x="680" y="487"/>
                          <a:pt x="684" y="496"/>
                        </a:cubicBezTo>
                        <a:cubicBezTo>
                          <a:pt x="687" y="504"/>
                          <a:pt x="696" y="511"/>
                          <a:pt x="688" y="511"/>
                        </a:cubicBezTo>
                        <a:cubicBezTo>
                          <a:pt x="681" y="512"/>
                          <a:pt x="673" y="503"/>
                          <a:pt x="673" y="508"/>
                        </a:cubicBezTo>
                        <a:cubicBezTo>
                          <a:pt x="674" y="513"/>
                          <a:pt x="670" y="510"/>
                          <a:pt x="670" y="518"/>
                        </a:cubicBezTo>
                        <a:cubicBezTo>
                          <a:pt x="670" y="524"/>
                          <a:pt x="667" y="532"/>
                          <a:pt x="664" y="535"/>
                        </a:cubicBezTo>
                        <a:cubicBezTo>
                          <a:pt x="664" y="536"/>
                          <a:pt x="664" y="536"/>
                          <a:pt x="664" y="536"/>
                        </a:cubicBezTo>
                        <a:cubicBezTo>
                          <a:pt x="663" y="538"/>
                          <a:pt x="663" y="541"/>
                          <a:pt x="665" y="543"/>
                        </a:cubicBezTo>
                        <a:cubicBezTo>
                          <a:pt x="665" y="543"/>
                          <a:pt x="665" y="543"/>
                          <a:pt x="665" y="543"/>
                        </a:cubicBezTo>
                        <a:cubicBezTo>
                          <a:pt x="669" y="540"/>
                          <a:pt x="673" y="537"/>
                          <a:pt x="677" y="537"/>
                        </a:cubicBezTo>
                        <a:cubicBezTo>
                          <a:pt x="685" y="537"/>
                          <a:pt x="687" y="542"/>
                          <a:pt x="692" y="538"/>
                        </a:cubicBezTo>
                        <a:cubicBezTo>
                          <a:pt x="696" y="536"/>
                          <a:pt x="697" y="534"/>
                          <a:pt x="698" y="535"/>
                        </a:cubicBezTo>
                        <a:cubicBezTo>
                          <a:pt x="700" y="534"/>
                          <a:pt x="700" y="534"/>
                          <a:pt x="700" y="534"/>
                        </a:cubicBezTo>
                        <a:cubicBezTo>
                          <a:pt x="700" y="534"/>
                          <a:pt x="700" y="532"/>
                          <a:pt x="700" y="530"/>
                        </a:cubicBezTo>
                        <a:cubicBezTo>
                          <a:pt x="699" y="530"/>
                          <a:pt x="699" y="530"/>
                          <a:pt x="699" y="530"/>
                        </a:cubicBezTo>
                        <a:cubicBezTo>
                          <a:pt x="696" y="531"/>
                          <a:pt x="695" y="530"/>
                          <a:pt x="693" y="527"/>
                        </a:cubicBezTo>
                        <a:cubicBezTo>
                          <a:pt x="691" y="522"/>
                          <a:pt x="708" y="517"/>
                          <a:pt x="716" y="518"/>
                        </a:cubicBezTo>
                        <a:cubicBezTo>
                          <a:pt x="723" y="519"/>
                          <a:pt x="727" y="516"/>
                          <a:pt x="730" y="516"/>
                        </a:cubicBezTo>
                        <a:cubicBezTo>
                          <a:pt x="731" y="516"/>
                          <a:pt x="731" y="516"/>
                          <a:pt x="731" y="516"/>
                        </a:cubicBezTo>
                        <a:cubicBezTo>
                          <a:pt x="744" y="504"/>
                          <a:pt x="746" y="504"/>
                          <a:pt x="747" y="504"/>
                        </a:cubicBezTo>
                        <a:cubicBezTo>
                          <a:pt x="750" y="504"/>
                          <a:pt x="781" y="504"/>
                          <a:pt x="785" y="504"/>
                        </a:cubicBezTo>
                        <a:cubicBezTo>
                          <a:pt x="789" y="501"/>
                          <a:pt x="797" y="495"/>
                          <a:pt x="798" y="490"/>
                        </a:cubicBezTo>
                        <a:cubicBezTo>
                          <a:pt x="799" y="485"/>
                          <a:pt x="806" y="468"/>
                          <a:pt x="813" y="468"/>
                        </a:cubicBezTo>
                        <a:cubicBezTo>
                          <a:pt x="814" y="468"/>
                          <a:pt x="815" y="469"/>
                          <a:pt x="815" y="469"/>
                        </a:cubicBezTo>
                        <a:cubicBezTo>
                          <a:pt x="817" y="471"/>
                          <a:pt x="820" y="471"/>
                          <a:pt x="823" y="471"/>
                        </a:cubicBezTo>
                        <a:cubicBezTo>
                          <a:pt x="827" y="471"/>
                          <a:pt x="831" y="472"/>
                          <a:pt x="831" y="475"/>
                        </a:cubicBezTo>
                        <a:cubicBezTo>
                          <a:pt x="831" y="476"/>
                          <a:pt x="831" y="476"/>
                          <a:pt x="831" y="478"/>
                        </a:cubicBezTo>
                        <a:cubicBezTo>
                          <a:pt x="831" y="482"/>
                          <a:pt x="830" y="492"/>
                          <a:pt x="840" y="505"/>
                        </a:cubicBezTo>
                        <a:cubicBezTo>
                          <a:pt x="840" y="506"/>
                          <a:pt x="840" y="506"/>
                          <a:pt x="840" y="506"/>
                        </a:cubicBezTo>
                        <a:cubicBezTo>
                          <a:pt x="844" y="503"/>
                          <a:pt x="848" y="502"/>
                          <a:pt x="850" y="502"/>
                        </a:cubicBezTo>
                        <a:cubicBezTo>
                          <a:pt x="855" y="502"/>
                          <a:pt x="862" y="496"/>
                          <a:pt x="864" y="492"/>
                        </a:cubicBezTo>
                        <a:cubicBezTo>
                          <a:pt x="866" y="488"/>
                          <a:pt x="868" y="496"/>
                          <a:pt x="864" y="497"/>
                        </a:cubicBezTo>
                        <a:cubicBezTo>
                          <a:pt x="860" y="498"/>
                          <a:pt x="868" y="501"/>
                          <a:pt x="875" y="501"/>
                        </a:cubicBezTo>
                        <a:cubicBezTo>
                          <a:pt x="882" y="501"/>
                          <a:pt x="871" y="503"/>
                          <a:pt x="866" y="503"/>
                        </a:cubicBezTo>
                        <a:cubicBezTo>
                          <a:pt x="861" y="503"/>
                          <a:pt x="859" y="504"/>
                          <a:pt x="852" y="511"/>
                        </a:cubicBezTo>
                        <a:cubicBezTo>
                          <a:pt x="845" y="518"/>
                          <a:pt x="846" y="520"/>
                          <a:pt x="850" y="523"/>
                        </a:cubicBezTo>
                        <a:cubicBezTo>
                          <a:pt x="854" y="527"/>
                          <a:pt x="860" y="525"/>
                          <a:pt x="865" y="520"/>
                        </a:cubicBezTo>
                        <a:cubicBezTo>
                          <a:pt x="871" y="516"/>
                          <a:pt x="870" y="511"/>
                          <a:pt x="876" y="511"/>
                        </a:cubicBezTo>
                        <a:cubicBezTo>
                          <a:pt x="881" y="511"/>
                          <a:pt x="896" y="506"/>
                          <a:pt x="902" y="504"/>
                        </a:cubicBezTo>
                        <a:cubicBezTo>
                          <a:pt x="908" y="502"/>
                          <a:pt x="904" y="501"/>
                          <a:pt x="904" y="498"/>
                        </a:cubicBezTo>
                        <a:cubicBezTo>
                          <a:pt x="904" y="496"/>
                          <a:pt x="915" y="496"/>
                          <a:pt x="919" y="493"/>
                        </a:cubicBezTo>
                        <a:cubicBezTo>
                          <a:pt x="923" y="490"/>
                          <a:pt x="918" y="488"/>
                          <a:pt x="915" y="488"/>
                        </a:cubicBezTo>
                        <a:cubicBezTo>
                          <a:pt x="911" y="489"/>
                          <a:pt x="914" y="483"/>
                          <a:pt x="915" y="481"/>
                        </a:cubicBezTo>
                        <a:cubicBezTo>
                          <a:pt x="915" y="478"/>
                          <a:pt x="907" y="482"/>
                          <a:pt x="907" y="485"/>
                        </a:cubicBezTo>
                        <a:cubicBezTo>
                          <a:pt x="907" y="488"/>
                          <a:pt x="901" y="490"/>
                          <a:pt x="901" y="492"/>
                        </a:cubicBezTo>
                        <a:cubicBezTo>
                          <a:pt x="901" y="498"/>
                          <a:pt x="900" y="494"/>
                          <a:pt x="896" y="496"/>
                        </a:cubicBezTo>
                        <a:cubicBezTo>
                          <a:pt x="892" y="498"/>
                          <a:pt x="877" y="496"/>
                          <a:pt x="876" y="493"/>
                        </a:cubicBezTo>
                        <a:cubicBezTo>
                          <a:pt x="876" y="489"/>
                          <a:pt x="865" y="488"/>
                          <a:pt x="864" y="483"/>
                        </a:cubicBezTo>
                        <a:cubicBezTo>
                          <a:pt x="864" y="478"/>
                          <a:pt x="858" y="477"/>
                          <a:pt x="863" y="471"/>
                        </a:cubicBezTo>
                        <a:cubicBezTo>
                          <a:pt x="867" y="466"/>
                          <a:pt x="862" y="464"/>
                          <a:pt x="858" y="468"/>
                        </a:cubicBezTo>
                        <a:cubicBezTo>
                          <a:pt x="853" y="472"/>
                          <a:pt x="851" y="465"/>
                          <a:pt x="857" y="463"/>
                        </a:cubicBezTo>
                        <a:cubicBezTo>
                          <a:pt x="862" y="461"/>
                          <a:pt x="873" y="459"/>
                          <a:pt x="868" y="449"/>
                        </a:cubicBezTo>
                        <a:cubicBezTo>
                          <a:pt x="862" y="439"/>
                          <a:pt x="828" y="452"/>
                          <a:pt x="819" y="457"/>
                        </a:cubicBezTo>
                        <a:cubicBezTo>
                          <a:pt x="810" y="462"/>
                          <a:pt x="799" y="478"/>
                          <a:pt x="794" y="478"/>
                        </a:cubicBezTo>
                        <a:cubicBezTo>
                          <a:pt x="790" y="478"/>
                          <a:pt x="803" y="469"/>
                          <a:pt x="805" y="466"/>
                        </a:cubicBezTo>
                        <a:cubicBezTo>
                          <a:pt x="807" y="463"/>
                          <a:pt x="804" y="459"/>
                          <a:pt x="807" y="461"/>
                        </a:cubicBezTo>
                        <a:cubicBezTo>
                          <a:pt x="810" y="462"/>
                          <a:pt x="817" y="450"/>
                          <a:pt x="823" y="446"/>
                        </a:cubicBezTo>
                        <a:cubicBezTo>
                          <a:pt x="828" y="442"/>
                          <a:pt x="834" y="446"/>
                          <a:pt x="834" y="442"/>
                        </a:cubicBezTo>
                        <a:cubicBezTo>
                          <a:pt x="835" y="439"/>
                          <a:pt x="838" y="437"/>
                          <a:pt x="843" y="432"/>
                        </a:cubicBezTo>
                        <a:cubicBezTo>
                          <a:pt x="848" y="428"/>
                          <a:pt x="907" y="429"/>
                          <a:pt x="913" y="429"/>
                        </a:cubicBezTo>
                        <a:cubicBezTo>
                          <a:pt x="919" y="429"/>
                          <a:pt x="930" y="421"/>
                          <a:pt x="933" y="416"/>
                        </a:cubicBezTo>
                        <a:cubicBezTo>
                          <a:pt x="937" y="411"/>
                          <a:pt x="941" y="411"/>
                          <a:pt x="949" y="412"/>
                        </a:cubicBezTo>
                        <a:cubicBezTo>
                          <a:pt x="957" y="412"/>
                          <a:pt x="961" y="405"/>
                          <a:pt x="965" y="402"/>
                        </a:cubicBezTo>
                        <a:cubicBezTo>
                          <a:pt x="969" y="400"/>
                          <a:pt x="967" y="398"/>
                          <a:pt x="964" y="398"/>
                        </a:cubicBezTo>
                        <a:cubicBezTo>
                          <a:pt x="960" y="397"/>
                          <a:pt x="957" y="395"/>
                          <a:pt x="960" y="394"/>
                        </a:cubicBezTo>
                        <a:cubicBezTo>
                          <a:pt x="964" y="394"/>
                          <a:pt x="966" y="392"/>
                          <a:pt x="967" y="388"/>
                        </a:cubicBezTo>
                        <a:cubicBezTo>
                          <a:pt x="969" y="383"/>
                          <a:pt x="966" y="385"/>
                          <a:pt x="961" y="379"/>
                        </a:cubicBezTo>
                        <a:cubicBezTo>
                          <a:pt x="956" y="373"/>
                          <a:pt x="954" y="381"/>
                          <a:pt x="949" y="380"/>
                        </a:cubicBezTo>
                        <a:cubicBezTo>
                          <a:pt x="944" y="380"/>
                          <a:pt x="952" y="374"/>
                          <a:pt x="948" y="371"/>
                        </a:cubicBezTo>
                        <a:cubicBezTo>
                          <a:pt x="944" y="369"/>
                          <a:pt x="937" y="371"/>
                          <a:pt x="931" y="376"/>
                        </a:cubicBezTo>
                        <a:cubicBezTo>
                          <a:pt x="925" y="381"/>
                          <a:pt x="925" y="375"/>
                          <a:pt x="920" y="380"/>
                        </a:cubicBezTo>
                        <a:cubicBezTo>
                          <a:pt x="915" y="385"/>
                          <a:pt x="915" y="378"/>
                          <a:pt x="917" y="376"/>
                        </a:cubicBezTo>
                        <a:cubicBezTo>
                          <a:pt x="920" y="374"/>
                          <a:pt x="922" y="376"/>
                          <a:pt x="924" y="373"/>
                        </a:cubicBezTo>
                        <a:cubicBezTo>
                          <a:pt x="926" y="370"/>
                          <a:pt x="928" y="373"/>
                          <a:pt x="934" y="369"/>
                        </a:cubicBezTo>
                        <a:cubicBezTo>
                          <a:pt x="940" y="366"/>
                          <a:pt x="945" y="367"/>
                          <a:pt x="947" y="365"/>
                        </a:cubicBezTo>
                        <a:cubicBezTo>
                          <a:pt x="948" y="362"/>
                          <a:pt x="944" y="358"/>
                          <a:pt x="938" y="359"/>
                        </a:cubicBezTo>
                        <a:cubicBezTo>
                          <a:pt x="933" y="361"/>
                          <a:pt x="929" y="352"/>
                          <a:pt x="926" y="354"/>
                        </a:cubicBezTo>
                        <a:cubicBezTo>
                          <a:pt x="922" y="357"/>
                          <a:pt x="923" y="351"/>
                          <a:pt x="919" y="353"/>
                        </a:cubicBezTo>
                        <a:cubicBezTo>
                          <a:pt x="915" y="356"/>
                          <a:pt x="913" y="352"/>
                          <a:pt x="911" y="348"/>
                        </a:cubicBezTo>
                        <a:cubicBezTo>
                          <a:pt x="909" y="343"/>
                          <a:pt x="898" y="335"/>
                          <a:pt x="892" y="333"/>
                        </a:cubicBezTo>
                        <a:cubicBezTo>
                          <a:pt x="885" y="331"/>
                          <a:pt x="890" y="328"/>
                          <a:pt x="893" y="330"/>
                        </a:cubicBezTo>
                        <a:cubicBezTo>
                          <a:pt x="897" y="333"/>
                          <a:pt x="901" y="328"/>
                          <a:pt x="902" y="325"/>
                        </a:cubicBezTo>
                        <a:cubicBezTo>
                          <a:pt x="904" y="323"/>
                          <a:pt x="900" y="320"/>
                          <a:pt x="898" y="320"/>
                        </a:cubicBezTo>
                        <a:cubicBezTo>
                          <a:pt x="896" y="320"/>
                          <a:pt x="896" y="317"/>
                          <a:pt x="896" y="314"/>
                        </a:cubicBezTo>
                        <a:cubicBezTo>
                          <a:pt x="897" y="312"/>
                          <a:pt x="889" y="308"/>
                          <a:pt x="889" y="306"/>
                        </a:cubicBezTo>
                        <a:cubicBezTo>
                          <a:pt x="889" y="303"/>
                          <a:pt x="884" y="302"/>
                          <a:pt x="885" y="299"/>
                        </a:cubicBezTo>
                        <a:cubicBezTo>
                          <a:pt x="885" y="297"/>
                          <a:pt x="880" y="294"/>
                          <a:pt x="880" y="291"/>
                        </a:cubicBezTo>
                        <a:cubicBezTo>
                          <a:pt x="880" y="288"/>
                          <a:pt x="873" y="282"/>
                          <a:pt x="873" y="278"/>
                        </a:cubicBezTo>
                        <a:cubicBezTo>
                          <a:pt x="872" y="275"/>
                          <a:pt x="868" y="272"/>
                          <a:pt x="867" y="268"/>
                        </a:cubicBezTo>
                        <a:cubicBezTo>
                          <a:pt x="865" y="264"/>
                          <a:pt x="863" y="266"/>
                          <a:pt x="862" y="272"/>
                        </a:cubicBezTo>
                        <a:cubicBezTo>
                          <a:pt x="860" y="278"/>
                          <a:pt x="855" y="278"/>
                          <a:pt x="857" y="280"/>
                        </a:cubicBezTo>
                        <a:cubicBezTo>
                          <a:pt x="860" y="284"/>
                          <a:pt x="857" y="284"/>
                          <a:pt x="855" y="286"/>
                        </a:cubicBezTo>
                        <a:cubicBezTo>
                          <a:pt x="853" y="289"/>
                          <a:pt x="857" y="293"/>
                          <a:pt x="853" y="293"/>
                        </a:cubicBezTo>
                        <a:cubicBezTo>
                          <a:pt x="849" y="293"/>
                          <a:pt x="851" y="300"/>
                          <a:pt x="849" y="297"/>
                        </a:cubicBezTo>
                        <a:cubicBezTo>
                          <a:pt x="847" y="293"/>
                          <a:pt x="842" y="294"/>
                          <a:pt x="842" y="298"/>
                        </a:cubicBezTo>
                        <a:cubicBezTo>
                          <a:pt x="842" y="301"/>
                          <a:pt x="834" y="305"/>
                          <a:pt x="831" y="304"/>
                        </a:cubicBezTo>
                        <a:cubicBezTo>
                          <a:pt x="828" y="304"/>
                          <a:pt x="828" y="297"/>
                          <a:pt x="825" y="299"/>
                        </a:cubicBezTo>
                        <a:cubicBezTo>
                          <a:pt x="822" y="301"/>
                          <a:pt x="823" y="294"/>
                          <a:pt x="818" y="294"/>
                        </a:cubicBezTo>
                        <a:cubicBezTo>
                          <a:pt x="814" y="294"/>
                          <a:pt x="811" y="294"/>
                          <a:pt x="812" y="290"/>
                        </a:cubicBezTo>
                        <a:cubicBezTo>
                          <a:pt x="814" y="286"/>
                          <a:pt x="805" y="284"/>
                          <a:pt x="808" y="282"/>
                        </a:cubicBezTo>
                        <a:cubicBezTo>
                          <a:pt x="811" y="280"/>
                          <a:pt x="807" y="276"/>
                          <a:pt x="807" y="269"/>
                        </a:cubicBezTo>
                        <a:cubicBezTo>
                          <a:pt x="806" y="263"/>
                          <a:pt x="810" y="262"/>
                          <a:pt x="810" y="260"/>
                        </a:cubicBezTo>
                        <a:cubicBezTo>
                          <a:pt x="810" y="257"/>
                          <a:pt x="807" y="257"/>
                          <a:pt x="804" y="259"/>
                        </a:cubicBezTo>
                        <a:cubicBezTo>
                          <a:pt x="801" y="261"/>
                          <a:pt x="801" y="257"/>
                          <a:pt x="798" y="257"/>
                        </a:cubicBezTo>
                        <a:cubicBezTo>
                          <a:pt x="795" y="257"/>
                          <a:pt x="785" y="257"/>
                          <a:pt x="785" y="252"/>
                        </a:cubicBezTo>
                        <a:cubicBezTo>
                          <a:pt x="784" y="248"/>
                          <a:pt x="781" y="250"/>
                          <a:pt x="779" y="246"/>
                        </a:cubicBezTo>
                        <a:cubicBezTo>
                          <a:pt x="778" y="241"/>
                          <a:pt x="774" y="245"/>
                          <a:pt x="774" y="242"/>
                        </a:cubicBezTo>
                        <a:cubicBezTo>
                          <a:pt x="774" y="239"/>
                          <a:pt x="772" y="237"/>
                          <a:pt x="769" y="237"/>
                        </a:cubicBezTo>
                        <a:cubicBezTo>
                          <a:pt x="766" y="237"/>
                          <a:pt x="765" y="234"/>
                          <a:pt x="761" y="233"/>
                        </a:cubicBezTo>
                        <a:cubicBezTo>
                          <a:pt x="757" y="233"/>
                          <a:pt x="752" y="236"/>
                          <a:pt x="750" y="237"/>
                        </a:cubicBezTo>
                        <a:cubicBezTo>
                          <a:pt x="748" y="238"/>
                          <a:pt x="742" y="233"/>
                          <a:pt x="740" y="235"/>
                        </a:cubicBezTo>
                        <a:cubicBezTo>
                          <a:pt x="737" y="237"/>
                          <a:pt x="737" y="234"/>
                          <a:pt x="731" y="232"/>
                        </a:cubicBezTo>
                        <a:cubicBezTo>
                          <a:pt x="724" y="230"/>
                          <a:pt x="716" y="230"/>
                          <a:pt x="716" y="232"/>
                        </a:cubicBezTo>
                        <a:cubicBezTo>
                          <a:pt x="715" y="234"/>
                          <a:pt x="710" y="235"/>
                          <a:pt x="711" y="240"/>
                        </a:cubicBezTo>
                        <a:cubicBezTo>
                          <a:pt x="712" y="246"/>
                          <a:pt x="717" y="245"/>
                          <a:pt x="718" y="248"/>
                        </a:cubicBezTo>
                        <a:cubicBezTo>
                          <a:pt x="719" y="252"/>
                          <a:pt x="716" y="250"/>
                          <a:pt x="715" y="254"/>
                        </a:cubicBezTo>
                        <a:cubicBezTo>
                          <a:pt x="715" y="257"/>
                          <a:pt x="712" y="257"/>
                          <a:pt x="712" y="259"/>
                        </a:cubicBezTo>
                        <a:cubicBezTo>
                          <a:pt x="712" y="261"/>
                          <a:pt x="714" y="261"/>
                          <a:pt x="715" y="265"/>
                        </a:cubicBezTo>
                        <a:cubicBezTo>
                          <a:pt x="717" y="270"/>
                          <a:pt x="719" y="269"/>
                          <a:pt x="720" y="275"/>
                        </a:cubicBezTo>
                        <a:cubicBezTo>
                          <a:pt x="721" y="281"/>
                          <a:pt x="718" y="280"/>
                          <a:pt x="715" y="281"/>
                        </a:cubicBezTo>
                        <a:cubicBezTo>
                          <a:pt x="713" y="282"/>
                          <a:pt x="716" y="285"/>
                          <a:pt x="712" y="289"/>
                        </a:cubicBezTo>
                        <a:cubicBezTo>
                          <a:pt x="709" y="293"/>
                          <a:pt x="706" y="297"/>
                          <a:pt x="708" y="299"/>
                        </a:cubicBezTo>
                        <a:cubicBezTo>
                          <a:pt x="711" y="302"/>
                          <a:pt x="721" y="306"/>
                          <a:pt x="725" y="313"/>
                        </a:cubicBezTo>
                        <a:cubicBezTo>
                          <a:pt x="729" y="320"/>
                          <a:pt x="729" y="330"/>
                          <a:pt x="728" y="338"/>
                        </a:cubicBezTo>
                        <a:cubicBezTo>
                          <a:pt x="727" y="345"/>
                          <a:pt x="718" y="347"/>
                          <a:pt x="712" y="353"/>
                        </a:cubicBezTo>
                        <a:cubicBezTo>
                          <a:pt x="706" y="360"/>
                          <a:pt x="699" y="359"/>
                          <a:pt x="696" y="359"/>
                        </a:cubicBezTo>
                        <a:cubicBezTo>
                          <a:pt x="693" y="359"/>
                          <a:pt x="695" y="365"/>
                          <a:pt x="699" y="370"/>
                        </a:cubicBezTo>
                        <a:cubicBezTo>
                          <a:pt x="703" y="375"/>
                          <a:pt x="700" y="376"/>
                          <a:pt x="702" y="381"/>
                        </a:cubicBezTo>
                        <a:cubicBezTo>
                          <a:pt x="704" y="386"/>
                          <a:pt x="702" y="390"/>
                          <a:pt x="705" y="395"/>
                        </a:cubicBezTo>
                        <a:cubicBezTo>
                          <a:pt x="709" y="399"/>
                          <a:pt x="707" y="401"/>
                          <a:pt x="703" y="404"/>
                        </a:cubicBezTo>
                        <a:cubicBezTo>
                          <a:pt x="699" y="408"/>
                          <a:pt x="704" y="406"/>
                          <a:pt x="705" y="410"/>
                        </a:cubicBezTo>
                        <a:cubicBezTo>
                          <a:pt x="705" y="414"/>
                          <a:pt x="703" y="412"/>
                          <a:pt x="700" y="410"/>
                        </a:cubicBezTo>
                        <a:cubicBezTo>
                          <a:pt x="696" y="407"/>
                          <a:pt x="693" y="414"/>
                          <a:pt x="693" y="417"/>
                        </a:cubicBezTo>
                        <a:cubicBezTo>
                          <a:pt x="693" y="419"/>
                          <a:pt x="686" y="413"/>
                          <a:pt x="684" y="413"/>
                        </a:cubicBezTo>
                        <a:cubicBezTo>
                          <a:pt x="682" y="413"/>
                          <a:pt x="684" y="409"/>
                          <a:pt x="680" y="405"/>
                        </a:cubicBezTo>
                        <a:cubicBezTo>
                          <a:pt x="675" y="402"/>
                          <a:pt x="672" y="401"/>
                          <a:pt x="672" y="398"/>
                        </a:cubicBezTo>
                        <a:cubicBezTo>
                          <a:pt x="672" y="394"/>
                          <a:pt x="664" y="392"/>
                          <a:pt x="664" y="388"/>
                        </a:cubicBezTo>
                        <a:cubicBezTo>
                          <a:pt x="664" y="384"/>
                          <a:pt x="665" y="373"/>
                          <a:pt x="663" y="370"/>
                        </a:cubicBezTo>
                        <a:cubicBezTo>
                          <a:pt x="662" y="367"/>
                          <a:pt x="663" y="364"/>
                          <a:pt x="665" y="361"/>
                        </a:cubicBezTo>
                        <a:cubicBezTo>
                          <a:pt x="666" y="359"/>
                          <a:pt x="663" y="354"/>
                          <a:pt x="658" y="354"/>
                        </a:cubicBezTo>
                        <a:cubicBezTo>
                          <a:pt x="654" y="354"/>
                          <a:pt x="648" y="353"/>
                          <a:pt x="641" y="353"/>
                        </a:cubicBezTo>
                        <a:cubicBezTo>
                          <a:pt x="635" y="354"/>
                          <a:pt x="632" y="353"/>
                          <a:pt x="630" y="351"/>
                        </a:cubicBezTo>
                        <a:cubicBezTo>
                          <a:pt x="628" y="349"/>
                          <a:pt x="622" y="346"/>
                          <a:pt x="614" y="344"/>
                        </a:cubicBezTo>
                        <a:cubicBezTo>
                          <a:pt x="606" y="342"/>
                          <a:pt x="603" y="338"/>
                          <a:pt x="602" y="335"/>
                        </a:cubicBezTo>
                        <a:cubicBezTo>
                          <a:pt x="601" y="333"/>
                          <a:pt x="594" y="331"/>
                          <a:pt x="592" y="329"/>
                        </a:cubicBezTo>
                        <a:cubicBezTo>
                          <a:pt x="590" y="327"/>
                          <a:pt x="583" y="326"/>
                          <a:pt x="580" y="326"/>
                        </a:cubicBezTo>
                        <a:cubicBezTo>
                          <a:pt x="577" y="327"/>
                          <a:pt x="569" y="320"/>
                          <a:pt x="565" y="320"/>
                        </a:cubicBezTo>
                        <a:cubicBezTo>
                          <a:pt x="560" y="320"/>
                          <a:pt x="550" y="325"/>
                          <a:pt x="548" y="325"/>
                        </a:cubicBezTo>
                        <a:cubicBezTo>
                          <a:pt x="546" y="325"/>
                          <a:pt x="548" y="321"/>
                          <a:pt x="549" y="320"/>
                        </a:cubicBezTo>
                        <a:cubicBezTo>
                          <a:pt x="551" y="318"/>
                          <a:pt x="546" y="310"/>
                          <a:pt x="544" y="305"/>
                        </a:cubicBezTo>
                        <a:cubicBezTo>
                          <a:pt x="543" y="300"/>
                          <a:pt x="541" y="295"/>
                          <a:pt x="536" y="296"/>
                        </a:cubicBezTo>
                        <a:cubicBezTo>
                          <a:pt x="531" y="296"/>
                          <a:pt x="525" y="294"/>
                          <a:pt x="524" y="293"/>
                        </a:cubicBezTo>
                        <a:cubicBezTo>
                          <a:pt x="522" y="292"/>
                          <a:pt x="522" y="277"/>
                          <a:pt x="523" y="271"/>
                        </a:cubicBezTo>
                        <a:cubicBezTo>
                          <a:pt x="524" y="265"/>
                          <a:pt x="531" y="256"/>
                          <a:pt x="531" y="253"/>
                        </a:cubicBezTo>
                        <a:cubicBezTo>
                          <a:pt x="531" y="249"/>
                          <a:pt x="535" y="247"/>
                          <a:pt x="539" y="246"/>
                        </a:cubicBezTo>
                        <a:cubicBezTo>
                          <a:pt x="543" y="245"/>
                          <a:pt x="540" y="238"/>
                          <a:pt x="543" y="237"/>
                        </a:cubicBezTo>
                        <a:cubicBezTo>
                          <a:pt x="547" y="237"/>
                          <a:pt x="547" y="235"/>
                          <a:pt x="548" y="232"/>
                        </a:cubicBezTo>
                        <a:cubicBezTo>
                          <a:pt x="549" y="229"/>
                          <a:pt x="553" y="231"/>
                          <a:pt x="551" y="229"/>
                        </a:cubicBezTo>
                        <a:cubicBezTo>
                          <a:pt x="548" y="226"/>
                          <a:pt x="550" y="226"/>
                          <a:pt x="556" y="226"/>
                        </a:cubicBezTo>
                        <a:cubicBezTo>
                          <a:pt x="562" y="226"/>
                          <a:pt x="570" y="224"/>
                          <a:pt x="569" y="218"/>
                        </a:cubicBezTo>
                        <a:cubicBezTo>
                          <a:pt x="568" y="212"/>
                          <a:pt x="553" y="216"/>
                          <a:pt x="553" y="212"/>
                        </a:cubicBezTo>
                        <a:cubicBezTo>
                          <a:pt x="553" y="207"/>
                          <a:pt x="534" y="207"/>
                          <a:pt x="535" y="204"/>
                        </a:cubicBezTo>
                        <a:cubicBezTo>
                          <a:pt x="536" y="201"/>
                          <a:pt x="554" y="206"/>
                          <a:pt x="561" y="208"/>
                        </a:cubicBezTo>
                        <a:cubicBezTo>
                          <a:pt x="567" y="211"/>
                          <a:pt x="569" y="211"/>
                          <a:pt x="574" y="210"/>
                        </a:cubicBezTo>
                        <a:cubicBezTo>
                          <a:pt x="579" y="210"/>
                          <a:pt x="576" y="203"/>
                          <a:pt x="577" y="201"/>
                        </a:cubicBezTo>
                        <a:cubicBezTo>
                          <a:pt x="578" y="198"/>
                          <a:pt x="588" y="205"/>
                          <a:pt x="594" y="203"/>
                        </a:cubicBezTo>
                        <a:cubicBezTo>
                          <a:pt x="599" y="202"/>
                          <a:pt x="605" y="190"/>
                          <a:pt x="610" y="187"/>
                        </a:cubicBezTo>
                        <a:cubicBezTo>
                          <a:pt x="614" y="184"/>
                          <a:pt x="610" y="181"/>
                          <a:pt x="601" y="181"/>
                        </a:cubicBezTo>
                        <a:cubicBezTo>
                          <a:pt x="592" y="182"/>
                          <a:pt x="586" y="179"/>
                          <a:pt x="581" y="175"/>
                        </a:cubicBezTo>
                        <a:cubicBezTo>
                          <a:pt x="576" y="171"/>
                          <a:pt x="577" y="168"/>
                          <a:pt x="582" y="169"/>
                        </a:cubicBezTo>
                        <a:cubicBezTo>
                          <a:pt x="587" y="169"/>
                          <a:pt x="600" y="179"/>
                          <a:pt x="605" y="180"/>
                        </a:cubicBezTo>
                        <a:cubicBezTo>
                          <a:pt x="609" y="180"/>
                          <a:pt x="618" y="170"/>
                          <a:pt x="622" y="167"/>
                        </a:cubicBezTo>
                        <a:cubicBezTo>
                          <a:pt x="626" y="164"/>
                          <a:pt x="618" y="163"/>
                          <a:pt x="615" y="161"/>
                        </a:cubicBezTo>
                        <a:cubicBezTo>
                          <a:pt x="612" y="159"/>
                          <a:pt x="620" y="157"/>
                          <a:pt x="624" y="157"/>
                        </a:cubicBezTo>
                        <a:cubicBezTo>
                          <a:pt x="628" y="157"/>
                          <a:pt x="630" y="161"/>
                          <a:pt x="631" y="162"/>
                        </a:cubicBezTo>
                        <a:cubicBezTo>
                          <a:pt x="633" y="164"/>
                          <a:pt x="640" y="161"/>
                          <a:pt x="643" y="161"/>
                        </a:cubicBezTo>
                        <a:cubicBezTo>
                          <a:pt x="647" y="161"/>
                          <a:pt x="643" y="155"/>
                          <a:pt x="637" y="153"/>
                        </a:cubicBezTo>
                        <a:cubicBezTo>
                          <a:pt x="631" y="151"/>
                          <a:pt x="637" y="147"/>
                          <a:pt x="639" y="150"/>
                        </a:cubicBezTo>
                        <a:cubicBezTo>
                          <a:pt x="641" y="154"/>
                          <a:pt x="645" y="153"/>
                          <a:pt x="647" y="157"/>
                        </a:cubicBezTo>
                        <a:cubicBezTo>
                          <a:pt x="650" y="163"/>
                          <a:pt x="651" y="159"/>
                          <a:pt x="656" y="157"/>
                        </a:cubicBezTo>
                        <a:cubicBezTo>
                          <a:pt x="661" y="155"/>
                          <a:pt x="664" y="152"/>
                          <a:pt x="667" y="149"/>
                        </a:cubicBezTo>
                        <a:cubicBezTo>
                          <a:pt x="669" y="146"/>
                          <a:pt x="670" y="150"/>
                          <a:pt x="673" y="145"/>
                        </a:cubicBezTo>
                        <a:cubicBezTo>
                          <a:pt x="676" y="140"/>
                          <a:pt x="672" y="136"/>
                          <a:pt x="668" y="133"/>
                        </a:cubicBezTo>
                        <a:cubicBezTo>
                          <a:pt x="664" y="130"/>
                          <a:pt x="668" y="127"/>
                          <a:pt x="664" y="125"/>
                        </a:cubicBezTo>
                        <a:cubicBezTo>
                          <a:pt x="660" y="123"/>
                          <a:pt x="659" y="119"/>
                          <a:pt x="664" y="120"/>
                        </a:cubicBezTo>
                        <a:cubicBezTo>
                          <a:pt x="669" y="121"/>
                          <a:pt x="673" y="120"/>
                          <a:pt x="675" y="116"/>
                        </a:cubicBezTo>
                        <a:cubicBezTo>
                          <a:pt x="678" y="113"/>
                          <a:pt x="668" y="112"/>
                          <a:pt x="672" y="109"/>
                        </a:cubicBezTo>
                        <a:cubicBezTo>
                          <a:pt x="677" y="107"/>
                          <a:pt x="673" y="104"/>
                          <a:pt x="669" y="104"/>
                        </a:cubicBezTo>
                        <a:cubicBezTo>
                          <a:pt x="664" y="104"/>
                          <a:pt x="660" y="102"/>
                          <a:pt x="660" y="98"/>
                        </a:cubicBezTo>
                        <a:cubicBezTo>
                          <a:pt x="660" y="95"/>
                          <a:pt x="652" y="97"/>
                          <a:pt x="647" y="95"/>
                        </a:cubicBezTo>
                        <a:cubicBezTo>
                          <a:pt x="643" y="93"/>
                          <a:pt x="632" y="93"/>
                          <a:pt x="630" y="93"/>
                        </a:cubicBezTo>
                        <a:cubicBezTo>
                          <a:pt x="627" y="94"/>
                          <a:pt x="627" y="104"/>
                          <a:pt x="631" y="104"/>
                        </a:cubicBezTo>
                        <a:cubicBezTo>
                          <a:pt x="634" y="104"/>
                          <a:pt x="637" y="108"/>
                          <a:pt x="634" y="110"/>
                        </a:cubicBezTo>
                        <a:cubicBezTo>
                          <a:pt x="631" y="111"/>
                          <a:pt x="635" y="115"/>
                          <a:pt x="632" y="115"/>
                        </a:cubicBezTo>
                        <a:cubicBezTo>
                          <a:pt x="630" y="114"/>
                          <a:pt x="626" y="113"/>
                          <a:pt x="625" y="120"/>
                        </a:cubicBezTo>
                        <a:cubicBezTo>
                          <a:pt x="624" y="126"/>
                          <a:pt x="624" y="129"/>
                          <a:pt x="619" y="131"/>
                        </a:cubicBezTo>
                        <a:cubicBezTo>
                          <a:pt x="615" y="133"/>
                          <a:pt x="618" y="124"/>
                          <a:pt x="614" y="124"/>
                        </a:cubicBezTo>
                        <a:cubicBezTo>
                          <a:pt x="610" y="124"/>
                          <a:pt x="610" y="132"/>
                          <a:pt x="613" y="133"/>
                        </a:cubicBezTo>
                        <a:cubicBezTo>
                          <a:pt x="616" y="133"/>
                          <a:pt x="616" y="136"/>
                          <a:pt x="617" y="140"/>
                        </a:cubicBezTo>
                        <a:cubicBezTo>
                          <a:pt x="618" y="143"/>
                          <a:pt x="612" y="141"/>
                          <a:pt x="609" y="145"/>
                        </a:cubicBezTo>
                        <a:cubicBezTo>
                          <a:pt x="607" y="150"/>
                          <a:pt x="606" y="143"/>
                          <a:pt x="603" y="140"/>
                        </a:cubicBezTo>
                        <a:cubicBezTo>
                          <a:pt x="599" y="137"/>
                          <a:pt x="595" y="132"/>
                          <a:pt x="595" y="128"/>
                        </a:cubicBezTo>
                        <a:cubicBezTo>
                          <a:pt x="596" y="125"/>
                          <a:pt x="597" y="124"/>
                          <a:pt x="600" y="123"/>
                        </a:cubicBezTo>
                        <a:cubicBezTo>
                          <a:pt x="603" y="123"/>
                          <a:pt x="600" y="120"/>
                          <a:pt x="600" y="116"/>
                        </a:cubicBezTo>
                        <a:cubicBezTo>
                          <a:pt x="600" y="111"/>
                          <a:pt x="596" y="113"/>
                          <a:pt x="592" y="108"/>
                        </a:cubicBezTo>
                        <a:cubicBezTo>
                          <a:pt x="588" y="103"/>
                          <a:pt x="584" y="103"/>
                          <a:pt x="582" y="106"/>
                        </a:cubicBezTo>
                        <a:cubicBezTo>
                          <a:pt x="580" y="108"/>
                          <a:pt x="581" y="112"/>
                          <a:pt x="578" y="114"/>
                        </a:cubicBezTo>
                        <a:cubicBezTo>
                          <a:pt x="574" y="115"/>
                          <a:pt x="576" y="122"/>
                          <a:pt x="573" y="123"/>
                        </a:cubicBezTo>
                        <a:cubicBezTo>
                          <a:pt x="570" y="123"/>
                          <a:pt x="571" y="110"/>
                          <a:pt x="569" y="109"/>
                        </a:cubicBezTo>
                        <a:cubicBezTo>
                          <a:pt x="566" y="108"/>
                          <a:pt x="567" y="105"/>
                          <a:pt x="570" y="104"/>
                        </a:cubicBezTo>
                        <a:cubicBezTo>
                          <a:pt x="574" y="104"/>
                          <a:pt x="576" y="100"/>
                          <a:pt x="573" y="100"/>
                        </a:cubicBezTo>
                        <a:cubicBezTo>
                          <a:pt x="570" y="100"/>
                          <a:pt x="564" y="96"/>
                          <a:pt x="562" y="95"/>
                        </a:cubicBezTo>
                        <a:cubicBezTo>
                          <a:pt x="560" y="94"/>
                          <a:pt x="556" y="100"/>
                          <a:pt x="553" y="98"/>
                        </a:cubicBezTo>
                        <a:cubicBezTo>
                          <a:pt x="551" y="96"/>
                          <a:pt x="554" y="91"/>
                          <a:pt x="554" y="88"/>
                        </a:cubicBezTo>
                        <a:cubicBezTo>
                          <a:pt x="554" y="85"/>
                          <a:pt x="558" y="89"/>
                          <a:pt x="560" y="86"/>
                        </a:cubicBezTo>
                        <a:cubicBezTo>
                          <a:pt x="563" y="82"/>
                          <a:pt x="553" y="82"/>
                          <a:pt x="553" y="78"/>
                        </a:cubicBezTo>
                        <a:cubicBezTo>
                          <a:pt x="553" y="75"/>
                          <a:pt x="546" y="74"/>
                          <a:pt x="543" y="72"/>
                        </a:cubicBezTo>
                        <a:cubicBezTo>
                          <a:pt x="541" y="71"/>
                          <a:pt x="545" y="65"/>
                          <a:pt x="544" y="62"/>
                        </a:cubicBezTo>
                        <a:cubicBezTo>
                          <a:pt x="543" y="60"/>
                          <a:pt x="533" y="52"/>
                          <a:pt x="529" y="52"/>
                        </a:cubicBezTo>
                        <a:cubicBezTo>
                          <a:pt x="525" y="53"/>
                          <a:pt x="524" y="47"/>
                          <a:pt x="527" y="47"/>
                        </a:cubicBezTo>
                        <a:cubicBezTo>
                          <a:pt x="529" y="48"/>
                          <a:pt x="531" y="46"/>
                          <a:pt x="535" y="41"/>
                        </a:cubicBezTo>
                        <a:cubicBezTo>
                          <a:pt x="539" y="37"/>
                          <a:pt x="540" y="35"/>
                          <a:pt x="537" y="34"/>
                        </a:cubicBezTo>
                        <a:cubicBezTo>
                          <a:pt x="534" y="33"/>
                          <a:pt x="532" y="30"/>
                          <a:pt x="537" y="30"/>
                        </a:cubicBezTo>
                        <a:cubicBezTo>
                          <a:pt x="543" y="31"/>
                          <a:pt x="552" y="34"/>
                          <a:pt x="555" y="32"/>
                        </a:cubicBezTo>
                        <a:cubicBezTo>
                          <a:pt x="558" y="30"/>
                          <a:pt x="567" y="15"/>
                          <a:pt x="571" y="10"/>
                        </a:cubicBezTo>
                        <a:cubicBezTo>
                          <a:pt x="575" y="4"/>
                          <a:pt x="568" y="4"/>
                          <a:pt x="559" y="5"/>
                        </a:cubicBezTo>
                        <a:cubicBezTo>
                          <a:pt x="550" y="5"/>
                          <a:pt x="548" y="1"/>
                          <a:pt x="541" y="1"/>
                        </a:cubicBezTo>
                        <a:cubicBezTo>
                          <a:pt x="533" y="0"/>
                          <a:pt x="519" y="2"/>
                          <a:pt x="517" y="4"/>
                        </a:cubicBezTo>
                        <a:cubicBezTo>
                          <a:pt x="515" y="7"/>
                          <a:pt x="521" y="9"/>
                          <a:pt x="520" y="11"/>
                        </a:cubicBezTo>
                        <a:cubicBezTo>
                          <a:pt x="520" y="14"/>
                          <a:pt x="515" y="9"/>
                          <a:pt x="513" y="10"/>
                        </a:cubicBezTo>
                        <a:cubicBezTo>
                          <a:pt x="511" y="11"/>
                          <a:pt x="514" y="15"/>
                          <a:pt x="513" y="23"/>
                        </a:cubicBezTo>
                        <a:cubicBezTo>
                          <a:pt x="512" y="32"/>
                          <a:pt x="515" y="33"/>
                          <a:pt x="517" y="36"/>
                        </a:cubicBezTo>
                        <a:cubicBezTo>
                          <a:pt x="520" y="39"/>
                          <a:pt x="519" y="43"/>
                          <a:pt x="519" y="49"/>
                        </a:cubicBezTo>
                        <a:cubicBezTo>
                          <a:pt x="519" y="54"/>
                          <a:pt x="514" y="54"/>
                          <a:pt x="512" y="55"/>
                        </a:cubicBezTo>
                        <a:cubicBezTo>
                          <a:pt x="511" y="57"/>
                          <a:pt x="517" y="59"/>
                          <a:pt x="516" y="62"/>
                        </a:cubicBezTo>
                        <a:cubicBezTo>
                          <a:pt x="515" y="66"/>
                          <a:pt x="510" y="60"/>
                          <a:pt x="507" y="61"/>
                        </a:cubicBezTo>
                        <a:cubicBezTo>
                          <a:pt x="504" y="62"/>
                          <a:pt x="501" y="71"/>
                          <a:pt x="504" y="73"/>
                        </a:cubicBezTo>
                        <a:cubicBezTo>
                          <a:pt x="508" y="76"/>
                          <a:pt x="509" y="76"/>
                          <a:pt x="506" y="79"/>
                        </a:cubicBezTo>
                        <a:cubicBezTo>
                          <a:pt x="504" y="82"/>
                          <a:pt x="501" y="87"/>
                          <a:pt x="507" y="92"/>
                        </a:cubicBezTo>
                        <a:cubicBezTo>
                          <a:pt x="513" y="96"/>
                          <a:pt x="524" y="96"/>
                          <a:pt x="530" y="100"/>
                        </a:cubicBezTo>
                        <a:cubicBezTo>
                          <a:pt x="536" y="103"/>
                          <a:pt x="527" y="101"/>
                          <a:pt x="530" y="105"/>
                        </a:cubicBezTo>
                        <a:cubicBezTo>
                          <a:pt x="532" y="110"/>
                          <a:pt x="526" y="111"/>
                          <a:pt x="526" y="114"/>
                        </a:cubicBezTo>
                        <a:cubicBezTo>
                          <a:pt x="526" y="118"/>
                          <a:pt x="529" y="116"/>
                          <a:pt x="532" y="110"/>
                        </a:cubicBezTo>
                        <a:cubicBezTo>
                          <a:pt x="535" y="105"/>
                          <a:pt x="537" y="112"/>
                          <a:pt x="537" y="117"/>
                        </a:cubicBezTo>
                        <a:cubicBezTo>
                          <a:pt x="536" y="121"/>
                          <a:pt x="532" y="119"/>
                          <a:pt x="529" y="123"/>
                        </a:cubicBezTo>
                        <a:cubicBezTo>
                          <a:pt x="526" y="128"/>
                          <a:pt x="523" y="129"/>
                          <a:pt x="518" y="128"/>
                        </a:cubicBezTo>
                        <a:cubicBezTo>
                          <a:pt x="513" y="127"/>
                          <a:pt x="516" y="135"/>
                          <a:pt x="518" y="139"/>
                        </a:cubicBezTo>
                        <a:cubicBezTo>
                          <a:pt x="520" y="143"/>
                          <a:pt x="517" y="145"/>
                          <a:pt x="512" y="143"/>
                        </a:cubicBezTo>
                        <a:cubicBezTo>
                          <a:pt x="506" y="142"/>
                          <a:pt x="503" y="138"/>
                          <a:pt x="506" y="134"/>
                        </a:cubicBezTo>
                        <a:cubicBezTo>
                          <a:pt x="509" y="130"/>
                          <a:pt x="511" y="125"/>
                          <a:pt x="507" y="125"/>
                        </a:cubicBezTo>
                        <a:cubicBezTo>
                          <a:pt x="504" y="126"/>
                          <a:pt x="497" y="125"/>
                          <a:pt x="494" y="121"/>
                        </a:cubicBezTo>
                        <a:cubicBezTo>
                          <a:pt x="492" y="118"/>
                          <a:pt x="496" y="119"/>
                          <a:pt x="503" y="120"/>
                        </a:cubicBezTo>
                        <a:cubicBezTo>
                          <a:pt x="509" y="121"/>
                          <a:pt x="504" y="116"/>
                          <a:pt x="509" y="116"/>
                        </a:cubicBezTo>
                        <a:cubicBezTo>
                          <a:pt x="514" y="116"/>
                          <a:pt x="517" y="118"/>
                          <a:pt x="522" y="115"/>
                        </a:cubicBezTo>
                        <a:cubicBezTo>
                          <a:pt x="526" y="111"/>
                          <a:pt x="519" y="104"/>
                          <a:pt x="515" y="105"/>
                        </a:cubicBezTo>
                        <a:cubicBezTo>
                          <a:pt x="512" y="106"/>
                          <a:pt x="506" y="108"/>
                          <a:pt x="506" y="104"/>
                        </a:cubicBezTo>
                        <a:cubicBezTo>
                          <a:pt x="506" y="101"/>
                          <a:pt x="512" y="103"/>
                          <a:pt x="516" y="102"/>
                        </a:cubicBezTo>
                        <a:cubicBezTo>
                          <a:pt x="519" y="102"/>
                          <a:pt x="514" y="97"/>
                          <a:pt x="509" y="98"/>
                        </a:cubicBezTo>
                        <a:cubicBezTo>
                          <a:pt x="504" y="100"/>
                          <a:pt x="500" y="100"/>
                          <a:pt x="496" y="96"/>
                        </a:cubicBezTo>
                        <a:cubicBezTo>
                          <a:pt x="492" y="91"/>
                          <a:pt x="485" y="89"/>
                          <a:pt x="483" y="99"/>
                        </a:cubicBezTo>
                        <a:cubicBezTo>
                          <a:pt x="482" y="108"/>
                          <a:pt x="475" y="103"/>
                          <a:pt x="472" y="106"/>
                        </a:cubicBezTo>
                        <a:cubicBezTo>
                          <a:pt x="469" y="110"/>
                          <a:pt x="475" y="112"/>
                          <a:pt x="482" y="112"/>
                        </a:cubicBezTo>
                        <a:cubicBezTo>
                          <a:pt x="489" y="112"/>
                          <a:pt x="494" y="119"/>
                          <a:pt x="490" y="119"/>
                        </a:cubicBezTo>
                        <a:cubicBezTo>
                          <a:pt x="487" y="119"/>
                          <a:pt x="489" y="123"/>
                          <a:pt x="485" y="122"/>
                        </a:cubicBezTo>
                        <a:cubicBezTo>
                          <a:pt x="482" y="120"/>
                          <a:pt x="478" y="122"/>
                          <a:pt x="481" y="125"/>
                        </a:cubicBezTo>
                        <a:cubicBezTo>
                          <a:pt x="483" y="128"/>
                          <a:pt x="480" y="129"/>
                          <a:pt x="480" y="132"/>
                        </a:cubicBezTo>
                        <a:cubicBezTo>
                          <a:pt x="480" y="135"/>
                          <a:pt x="475" y="132"/>
                          <a:pt x="469" y="132"/>
                        </a:cubicBezTo>
                        <a:cubicBezTo>
                          <a:pt x="464" y="131"/>
                          <a:pt x="454" y="133"/>
                          <a:pt x="447" y="134"/>
                        </a:cubicBezTo>
                        <a:cubicBezTo>
                          <a:pt x="440" y="136"/>
                          <a:pt x="433" y="133"/>
                          <a:pt x="430" y="130"/>
                        </a:cubicBezTo>
                        <a:cubicBezTo>
                          <a:pt x="427" y="127"/>
                          <a:pt x="423" y="127"/>
                          <a:pt x="418" y="127"/>
                        </a:cubicBezTo>
                        <a:cubicBezTo>
                          <a:pt x="413" y="127"/>
                          <a:pt x="414" y="123"/>
                          <a:pt x="408" y="122"/>
                        </a:cubicBezTo>
                        <a:cubicBezTo>
                          <a:pt x="401" y="122"/>
                          <a:pt x="403" y="117"/>
                          <a:pt x="402" y="113"/>
                        </a:cubicBezTo>
                        <a:cubicBezTo>
                          <a:pt x="401" y="110"/>
                          <a:pt x="388" y="111"/>
                          <a:pt x="383" y="114"/>
                        </a:cubicBezTo>
                        <a:cubicBezTo>
                          <a:pt x="379" y="117"/>
                          <a:pt x="369" y="116"/>
                          <a:pt x="367" y="121"/>
                        </a:cubicBezTo>
                        <a:cubicBezTo>
                          <a:pt x="364" y="127"/>
                          <a:pt x="369" y="126"/>
                          <a:pt x="372" y="126"/>
                        </a:cubicBezTo>
                        <a:cubicBezTo>
                          <a:pt x="376" y="126"/>
                          <a:pt x="375" y="122"/>
                          <a:pt x="382" y="123"/>
                        </a:cubicBezTo>
                        <a:cubicBezTo>
                          <a:pt x="389" y="124"/>
                          <a:pt x="394" y="115"/>
                          <a:pt x="397" y="118"/>
                        </a:cubicBezTo>
                        <a:cubicBezTo>
                          <a:pt x="400" y="121"/>
                          <a:pt x="385" y="127"/>
                          <a:pt x="379" y="128"/>
                        </a:cubicBezTo>
                        <a:cubicBezTo>
                          <a:pt x="372" y="129"/>
                          <a:pt x="374" y="134"/>
                          <a:pt x="380" y="144"/>
                        </a:cubicBezTo>
                        <a:cubicBezTo>
                          <a:pt x="386" y="153"/>
                          <a:pt x="377" y="148"/>
                          <a:pt x="377" y="152"/>
                        </a:cubicBezTo>
                        <a:cubicBezTo>
                          <a:pt x="377" y="157"/>
                          <a:pt x="366" y="151"/>
                          <a:pt x="370" y="149"/>
                        </a:cubicBezTo>
                        <a:cubicBezTo>
                          <a:pt x="375" y="148"/>
                          <a:pt x="373" y="143"/>
                          <a:pt x="369" y="140"/>
                        </a:cubicBezTo>
                        <a:cubicBezTo>
                          <a:pt x="365" y="137"/>
                          <a:pt x="363" y="140"/>
                          <a:pt x="363" y="137"/>
                        </a:cubicBezTo>
                        <a:cubicBezTo>
                          <a:pt x="364" y="133"/>
                          <a:pt x="359" y="137"/>
                          <a:pt x="356" y="134"/>
                        </a:cubicBezTo>
                        <a:cubicBezTo>
                          <a:pt x="352" y="131"/>
                          <a:pt x="351" y="129"/>
                          <a:pt x="346" y="132"/>
                        </a:cubicBezTo>
                        <a:cubicBezTo>
                          <a:pt x="341" y="134"/>
                          <a:pt x="336" y="133"/>
                          <a:pt x="325" y="135"/>
                        </a:cubicBezTo>
                        <a:cubicBezTo>
                          <a:pt x="315" y="137"/>
                          <a:pt x="295" y="136"/>
                          <a:pt x="292" y="133"/>
                        </a:cubicBezTo>
                        <a:cubicBezTo>
                          <a:pt x="288" y="129"/>
                          <a:pt x="301" y="123"/>
                          <a:pt x="305" y="124"/>
                        </a:cubicBezTo>
                        <a:cubicBezTo>
                          <a:pt x="308" y="125"/>
                          <a:pt x="306" y="120"/>
                          <a:pt x="300" y="116"/>
                        </a:cubicBezTo>
                        <a:cubicBezTo>
                          <a:pt x="295" y="111"/>
                          <a:pt x="282" y="108"/>
                          <a:pt x="282" y="111"/>
                        </a:cubicBezTo>
                        <a:cubicBezTo>
                          <a:pt x="282" y="114"/>
                          <a:pt x="275" y="111"/>
                          <a:pt x="266" y="110"/>
                        </a:cubicBezTo>
                        <a:cubicBezTo>
                          <a:pt x="256" y="108"/>
                          <a:pt x="255" y="105"/>
                          <a:pt x="249" y="104"/>
                        </a:cubicBezTo>
                        <a:cubicBezTo>
                          <a:pt x="243" y="104"/>
                          <a:pt x="234" y="102"/>
                          <a:pt x="227" y="97"/>
                        </a:cubicBezTo>
                        <a:cubicBezTo>
                          <a:pt x="220" y="91"/>
                          <a:pt x="204" y="93"/>
                          <a:pt x="202" y="98"/>
                        </a:cubicBezTo>
                        <a:cubicBezTo>
                          <a:pt x="200" y="103"/>
                          <a:pt x="194" y="103"/>
                          <a:pt x="189" y="103"/>
                        </a:cubicBezTo>
                        <a:cubicBezTo>
                          <a:pt x="183" y="103"/>
                          <a:pt x="191" y="96"/>
                          <a:pt x="189" y="95"/>
                        </a:cubicBezTo>
                        <a:cubicBezTo>
                          <a:pt x="187" y="94"/>
                          <a:pt x="189" y="87"/>
                          <a:pt x="185" y="87"/>
                        </a:cubicBezTo>
                        <a:cubicBezTo>
                          <a:pt x="181" y="86"/>
                          <a:pt x="178" y="103"/>
                          <a:pt x="170" y="103"/>
                        </a:cubicBezTo>
                        <a:cubicBezTo>
                          <a:pt x="163" y="102"/>
                          <a:pt x="159" y="85"/>
                          <a:pt x="153" y="80"/>
                        </a:cubicBezTo>
                        <a:cubicBezTo>
                          <a:pt x="147" y="76"/>
                          <a:pt x="141" y="75"/>
                          <a:pt x="146" y="82"/>
                        </a:cubicBezTo>
                        <a:cubicBezTo>
                          <a:pt x="152" y="89"/>
                          <a:pt x="142" y="84"/>
                          <a:pt x="142" y="89"/>
                        </a:cubicBezTo>
                        <a:cubicBezTo>
                          <a:pt x="143" y="93"/>
                          <a:pt x="134" y="98"/>
                          <a:pt x="134" y="96"/>
                        </a:cubicBezTo>
                        <a:cubicBezTo>
                          <a:pt x="134" y="93"/>
                          <a:pt x="129" y="91"/>
                          <a:pt x="123" y="98"/>
                        </a:cubicBezTo>
                        <a:cubicBezTo>
                          <a:pt x="117" y="105"/>
                          <a:pt x="113" y="104"/>
                          <a:pt x="112" y="101"/>
                        </a:cubicBezTo>
                        <a:cubicBezTo>
                          <a:pt x="112" y="99"/>
                          <a:pt x="94" y="108"/>
                          <a:pt x="95" y="111"/>
                        </a:cubicBezTo>
                        <a:cubicBezTo>
                          <a:pt x="96" y="114"/>
                          <a:pt x="92" y="116"/>
                          <a:pt x="87" y="116"/>
                        </a:cubicBezTo>
                        <a:cubicBezTo>
                          <a:pt x="83" y="115"/>
                          <a:pt x="86" y="111"/>
                          <a:pt x="90" y="109"/>
                        </a:cubicBezTo>
                        <a:cubicBezTo>
                          <a:pt x="94" y="107"/>
                          <a:pt x="106" y="98"/>
                          <a:pt x="112" y="97"/>
                        </a:cubicBezTo>
                        <a:cubicBezTo>
                          <a:pt x="118" y="96"/>
                          <a:pt x="129" y="91"/>
                          <a:pt x="130" y="88"/>
                        </a:cubicBezTo>
                        <a:cubicBezTo>
                          <a:pt x="130" y="86"/>
                          <a:pt x="124" y="88"/>
                          <a:pt x="120" y="87"/>
                        </a:cubicBezTo>
                        <a:cubicBezTo>
                          <a:pt x="116" y="86"/>
                          <a:pt x="109" y="91"/>
                          <a:pt x="102" y="94"/>
                        </a:cubicBezTo>
                        <a:cubicBezTo>
                          <a:pt x="95" y="97"/>
                          <a:pt x="88" y="96"/>
                          <a:pt x="90" y="100"/>
                        </a:cubicBezTo>
                        <a:cubicBezTo>
                          <a:pt x="92" y="104"/>
                          <a:pt x="83" y="99"/>
                          <a:pt x="82" y="102"/>
                        </a:cubicBezTo>
                        <a:cubicBezTo>
                          <a:pt x="80" y="105"/>
                          <a:pt x="77" y="102"/>
                          <a:pt x="79" y="100"/>
                        </a:cubicBezTo>
                        <a:cubicBezTo>
                          <a:pt x="82" y="99"/>
                          <a:pt x="73" y="96"/>
                          <a:pt x="73" y="98"/>
                        </a:cubicBezTo>
                        <a:cubicBezTo>
                          <a:pt x="73" y="100"/>
                          <a:pt x="72" y="102"/>
                          <a:pt x="66" y="102"/>
                        </a:cubicBezTo>
                        <a:cubicBezTo>
                          <a:pt x="60" y="102"/>
                          <a:pt x="54" y="106"/>
                          <a:pt x="58" y="109"/>
                        </a:cubicBezTo>
                        <a:cubicBezTo>
                          <a:pt x="62" y="112"/>
                          <a:pt x="64" y="114"/>
                          <a:pt x="62" y="116"/>
                        </a:cubicBezTo>
                        <a:cubicBezTo>
                          <a:pt x="60" y="118"/>
                          <a:pt x="54" y="110"/>
                          <a:pt x="45" y="111"/>
                        </a:cubicBezTo>
                        <a:cubicBezTo>
                          <a:pt x="36" y="112"/>
                          <a:pt x="19" y="101"/>
                          <a:pt x="19" y="99"/>
                        </a:cubicBezTo>
                        <a:cubicBezTo>
                          <a:pt x="19" y="97"/>
                          <a:pt x="8" y="98"/>
                          <a:pt x="0" y="97"/>
                        </a:cubicBezTo>
                        <a:cubicBezTo>
                          <a:pt x="0" y="269"/>
                          <a:pt x="0" y="269"/>
                          <a:pt x="0" y="269"/>
                        </a:cubicBezTo>
                        <a:cubicBezTo>
                          <a:pt x="1" y="269"/>
                          <a:pt x="2" y="270"/>
                          <a:pt x="3" y="270"/>
                        </a:cubicBezTo>
                        <a:cubicBezTo>
                          <a:pt x="4" y="269"/>
                          <a:pt x="5" y="268"/>
                          <a:pt x="6" y="268"/>
                        </a:cubicBezTo>
                        <a:cubicBezTo>
                          <a:pt x="7" y="268"/>
                          <a:pt x="7" y="268"/>
                          <a:pt x="7" y="268"/>
                        </a:cubicBezTo>
                        <a:cubicBezTo>
                          <a:pt x="9" y="269"/>
                          <a:pt x="11" y="269"/>
                          <a:pt x="14" y="267"/>
                        </a:cubicBezTo>
                        <a:cubicBezTo>
                          <a:pt x="15" y="267"/>
                          <a:pt x="16" y="267"/>
                          <a:pt x="17" y="267"/>
                        </a:cubicBezTo>
                        <a:cubicBezTo>
                          <a:pt x="22" y="267"/>
                          <a:pt x="24" y="271"/>
                          <a:pt x="24" y="275"/>
                        </a:cubicBezTo>
                        <a:cubicBezTo>
                          <a:pt x="24" y="276"/>
                          <a:pt x="27" y="278"/>
                          <a:pt x="29" y="279"/>
                        </a:cubicBezTo>
                        <a:cubicBezTo>
                          <a:pt x="31" y="281"/>
                          <a:pt x="33" y="283"/>
                          <a:pt x="35" y="285"/>
                        </a:cubicBezTo>
                        <a:cubicBezTo>
                          <a:pt x="36" y="286"/>
                          <a:pt x="36" y="286"/>
                          <a:pt x="36" y="287"/>
                        </a:cubicBezTo>
                        <a:cubicBezTo>
                          <a:pt x="38" y="289"/>
                          <a:pt x="39" y="291"/>
                          <a:pt x="40" y="291"/>
                        </a:cubicBezTo>
                        <a:cubicBezTo>
                          <a:pt x="40" y="291"/>
                          <a:pt x="41" y="290"/>
                          <a:pt x="41" y="290"/>
                        </a:cubicBezTo>
                        <a:cubicBezTo>
                          <a:pt x="42" y="289"/>
                          <a:pt x="44" y="289"/>
                          <a:pt x="45" y="288"/>
                        </a:cubicBezTo>
                        <a:cubicBezTo>
                          <a:pt x="48" y="287"/>
                          <a:pt x="50" y="286"/>
                          <a:pt x="50" y="284"/>
                        </a:cubicBezTo>
                        <a:cubicBezTo>
                          <a:pt x="50" y="280"/>
                          <a:pt x="55" y="278"/>
                          <a:pt x="60" y="278"/>
                        </a:cubicBezTo>
                        <a:cubicBezTo>
                          <a:pt x="66" y="278"/>
                          <a:pt x="70" y="281"/>
                          <a:pt x="70" y="285"/>
                        </a:cubicBezTo>
                        <a:cubicBezTo>
                          <a:pt x="70" y="286"/>
                          <a:pt x="73" y="289"/>
                          <a:pt x="77" y="292"/>
                        </a:cubicBezTo>
                        <a:cubicBezTo>
                          <a:pt x="82" y="297"/>
                          <a:pt x="89" y="303"/>
                          <a:pt x="94" y="311"/>
                        </a:cubicBezTo>
                        <a:cubicBezTo>
                          <a:pt x="96" y="315"/>
                          <a:pt x="97" y="318"/>
                          <a:pt x="99" y="320"/>
                        </a:cubicBezTo>
                        <a:cubicBezTo>
                          <a:pt x="103" y="328"/>
                          <a:pt x="104" y="330"/>
                          <a:pt x="113" y="334"/>
                        </a:cubicBezTo>
                        <a:cubicBezTo>
                          <a:pt x="125" y="339"/>
                          <a:pt x="127" y="342"/>
                          <a:pt x="125" y="349"/>
                        </a:cubicBezTo>
                        <a:cubicBezTo>
                          <a:pt x="124" y="349"/>
                          <a:pt x="125" y="350"/>
                          <a:pt x="126" y="351"/>
                        </a:cubicBezTo>
                        <a:cubicBezTo>
                          <a:pt x="128" y="353"/>
                          <a:pt x="129" y="354"/>
                          <a:pt x="129" y="356"/>
                        </a:cubicBezTo>
                        <a:cubicBezTo>
                          <a:pt x="129" y="358"/>
                          <a:pt x="128" y="359"/>
                          <a:pt x="126" y="360"/>
                        </a:cubicBezTo>
                        <a:cubicBezTo>
                          <a:pt x="124" y="361"/>
                          <a:pt x="121" y="363"/>
                          <a:pt x="119" y="365"/>
                        </a:cubicBezTo>
                        <a:cubicBezTo>
                          <a:pt x="118" y="366"/>
                          <a:pt x="118" y="366"/>
                          <a:pt x="118" y="366"/>
                        </a:cubicBezTo>
                        <a:cubicBezTo>
                          <a:pt x="119" y="367"/>
                          <a:pt x="120" y="368"/>
                          <a:pt x="122" y="369"/>
                        </a:cubicBezTo>
                        <a:cubicBezTo>
                          <a:pt x="125" y="372"/>
                          <a:pt x="117" y="372"/>
                          <a:pt x="119" y="374"/>
                        </a:cubicBezTo>
                        <a:cubicBezTo>
                          <a:pt x="122" y="376"/>
                          <a:pt x="119" y="380"/>
                          <a:pt x="121" y="383"/>
                        </a:cubicBezTo>
                        <a:cubicBezTo>
                          <a:pt x="124" y="385"/>
                          <a:pt x="128" y="384"/>
                          <a:pt x="131" y="382"/>
                        </a:cubicBezTo>
                        <a:cubicBezTo>
                          <a:pt x="134" y="380"/>
                          <a:pt x="136" y="385"/>
                          <a:pt x="133" y="389"/>
                        </a:cubicBezTo>
                        <a:cubicBezTo>
                          <a:pt x="131" y="392"/>
                          <a:pt x="136" y="395"/>
                          <a:pt x="138" y="392"/>
                        </a:cubicBezTo>
                        <a:cubicBezTo>
                          <a:pt x="140" y="390"/>
                          <a:pt x="145" y="397"/>
                          <a:pt x="147" y="398"/>
                        </a:cubicBezTo>
                        <a:cubicBezTo>
                          <a:pt x="150" y="399"/>
                          <a:pt x="152" y="403"/>
                          <a:pt x="148" y="403"/>
                        </a:cubicBezTo>
                        <a:cubicBezTo>
                          <a:pt x="144" y="403"/>
                          <a:pt x="145" y="410"/>
                          <a:pt x="148" y="410"/>
                        </a:cubicBezTo>
                        <a:cubicBezTo>
                          <a:pt x="150" y="410"/>
                          <a:pt x="150" y="414"/>
                          <a:pt x="150" y="416"/>
                        </a:cubicBezTo>
                        <a:cubicBezTo>
                          <a:pt x="150" y="418"/>
                          <a:pt x="159" y="421"/>
                          <a:pt x="162" y="420"/>
                        </a:cubicBezTo>
                        <a:cubicBezTo>
                          <a:pt x="165" y="419"/>
                          <a:pt x="168" y="422"/>
                          <a:pt x="170" y="425"/>
                        </a:cubicBezTo>
                        <a:cubicBezTo>
                          <a:pt x="171" y="428"/>
                          <a:pt x="177" y="430"/>
                          <a:pt x="180" y="428"/>
                        </a:cubicBezTo>
                        <a:cubicBezTo>
                          <a:pt x="182" y="426"/>
                          <a:pt x="183" y="431"/>
                          <a:pt x="184" y="435"/>
                        </a:cubicBezTo>
                        <a:cubicBezTo>
                          <a:pt x="184" y="438"/>
                          <a:pt x="189" y="436"/>
                          <a:pt x="192" y="436"/>
                        </a:cubicBezTo>
                        <a:cubicBezTo>
                          <a:pt x="195" y="436"/>
                          <a:pt x="197" y="440"/>
                          <a:pt x="199" y="439"/>
                        </a:cubicBezTo>
                        <a:cubicBezTo>
                          <a:pt x="203" y="438"/>
                          <a:pt x="204" y="444"/>
                          <a:pt x="207" y="448"/>
                        </a:cubicBezTo>
                        <a:cubicBezTo>
                          <a:pt x="517" y="446"/>
                          <a:pt x="517" y="446"/>
                          <a:pt x="517" y="446"/>
                        </a:cubicBezTo>
                        <a:cubicBezTo>
                          <a:pt x="517" y="444"/>
                          <a:pt x="518" y="441"/>
                          <a:pt x="521" y="441"/>
                        </a:cubicBezTo>
                        <a:close/>
                        <a:moveTo>
                          <a:pt x="264" y="164"/>
                        </a:moveTo>
                        <a:cubicBezTo>
                          <a:pt x="258" y="173"/>
                          <a:pt x="255" y="174"/>
                          <a:pt x="249" y="173"/>
                        </a:cubicBezTo>
                        <a:cubicBezTo>
                          <a:pt x="242" y="171"/>
                          <a:pt x="238" y="175"/>
                          <a:pt x="241" y="177"/>
                        </a:cubicBezTo>
                        <a:cubicBezTo>
                          <a:pt x="245" y="179"/>
                          <a:pt x="245" y="181"/>
                          <a:pt x="238" y="183"/>
                        </a:cubicBezTo>
                        <a:cubicBezTo>
                          <a:pt x="231" y="185"/>
                          <a:pt x="226" y="190"/>
                          <a:pt x="223" y="189"/>
                        </a:cubicBezTo>
                        <a:cubicBezTo>
                          <a:pt x="221" y="189"/>
                          <a:pt x="235" y="178"/>
                          <a:pt x="232" y="176"/>
                        </a:cubicBezTo>
                        <a:cubicBezTo>
                          <a:pt x="228" y="173"/>
                          <a:pt x="218" y="180"/>
                          <a:pt x="218" y="184"/>
                        </a:cubicBezTo>
                        <a:cubicBezTo>
                          <a:pt x="218" y="187"/>
                          <a:pt x="212" y="187"/>
                          <a:pt x="208" y="187"/>
                        </a:cubicBezTo>
                        <a:cubicBezTo>
                          <a:pt x="204" y="187"/>
                          <a:pt x="199" y="183"/>
                          <a:pt x="203" y="183"/>
                        </a:cubicBezTo>
                        <a:cubicBezTo>
                          <a:pt x="207" y="182"/>
                          <a:pt x="204" y="178"/>
                          <a:pt x="210" y="176"/>
                        </a:cubicBezTo>
                        <a:cubicBezTo>
                          <a:pt x="215" y="174"/>
                          <a:pt x="209" y="171"/>
                          <a:pt x="210" y="169"/>
                        </a:cubicBezTo>
                        <a:cubicBezTo>
                          <a:pt x="212" y="167"/>
                          <a:pt x="222" y="171"/>
                          <a:pt x="222" y="167"/>
                        </a:cubicBezTo>
                        <a:cubicBezTo>
                          <a:pt x="223" y="163"/>
                          <a:pt x="212" y="160"/>
                          <a:pt x="208" y="162"/>
                        </a:cubicBezTo>
                        <a:cubicBezTo>
                          <a:pt x="205" y="165"/>
                          <a:pt x="196" y="170"/>
                          <a:pt x="186" y="166"/>
                        </a:cubicBezTo>
                        <a:cubicBezTo>
                          <a:pt x="183" y="165"/>
                          <a:pt x="212" y="162"/>
                          <a:pt x="216" y="157"/>
                        </a:cubicBezTo>
                        <a:cubicBezTo>
                          <a:pt x="221" y="153"/>
                          <a:pt x="243" y="148"/>
                          <a:pt x="244" y="152"/>
                        </a:cubicBezTo>
                        <a:cubicBezTo>
                          <a:pt x="246" y="156"/>
                          <a:pt x="233" y="158"/>
                          <a:pt x="239" y="162"/>
                        </a:cubicBezTo>
                        <a:cubicBezTo>
                          <a:pt x="245" y="166"/>
                          <a:pt x="256" y="163"/>
                          <a:pt x="258" y="159"/>
                        </a:cubicBezTo>
                        <a:cubicBezTo>
                          <a:pt x="260" y="156"/>
                          <a:pt x="271" y="156"/>
                          <a:pt x="264" y="164"/>
                        </a:cubicBezTo>
                        <a:close/>
                        <a:moveTo>
                          <a:pt x="327" y="245"/>
                        </a:moveTo>
                        <a:cubicBezTo>
                          <a:pt x="320" y="251"/>
                          <a:pt x="320" y="250"/>
                          <a:pt x="314" y="251"/>
                        </a:cubicBezTo>
                        <a:cubicBezTo>
                          <a:pt x="307" y="252"/>
                          <a:pt x="312" y="259"/>
                          <a:pt x="304" y="259"/>
                        </a:cubicBezTo>
                        <a:cubicBezTo>
                          <a:pt x="296" y="260"/>
                          <a:pt x="276" y="261"/>
                          <a:pt x="273" y="256"/>
                        </a:cubicBezTo>
                        <a:cubicBezTo>
                          <a:pt x="272" y="255"/>
                          <a:pt x="284" y="256"/>
                          <a:pt x="285" y="252"/>
                        </a:cubicBezTo>
                        <a:cubicBezTo>
                          <a:pt x="286" y="249"/>
                          <a:pt x="289" y="244"/>
                          <a:pt x="294" y="244"/>
                        </a:cubicBezTo>
                        <a:cubicBezTo>
                          <a:pt x="299" y="244"/>
                          <a:pt x="298" y="237"/>
                          <a:pt x="290" y="233"/>
                        </a:cubicBezTo>
                        <a:cubicBezTo>
                          <a:pt x="282" y="229"/>
                          <a:pt x="302" y="227"/>
                          <a:pt x="307" y="233"/>
                        </a:cubicBezTo>
                        <a:cubicBezTo>
                          <a:pt x="311" y="239"/>
                          <a:pt x="319" y="244"/>
                          <a:pt x="324" y="239"/>
                        </a:cubicBezTo>
                        <a:cubicBezTo>
                          <a:pt x="328" y="235"/>
                          <a:pt x="354" y="222"/>
                          <a:pt x="354" y="228"/>
                        </a:cubicBezTo>
                        <a:cubicBezTo>
                          <a:pt x="354" y="234"/>
                          <a:pt x="335" y="238"/>
                          <a:pt x="327" y="245"/>
                        </a:cubicBezTo>
                        <a:close/>
                        <a:moveTo>
                          <a:pt x="501" y="426"/>
                        </a:moveTo>
                        <a:cubicBezTo>
                          <a:pt x="496" y="427"/>
                          <a:pt x="502" y="412"/>
                          <a:pt x="492" y="406"/>
                        </a:cubicBezTo>
                        <a:cubicBezTo>
                          <a:pt x="480" y="400"/>
                          <a:pt x="475" y="388"/>
                          <a:pt x="475" y="381"/>
                        </a:cubicBezTo>
                        <a:cubicBezTo>
                          <a:pt x="475" y="375"/>
                          <a:pt x="485" y="372"/>
                          <a:pt x="489" y="377"/>
                        </a:cubicBezTo>
                        <a:cubicBezTo>
                          <a:pt x="493" y="382"/>
                          <a:pt x="499" y="402"/>
                          <a:pt x="502" y="409"/>
                        </a:cubicBezTo>
                        <a:cubicBezTo>
                          <a:pt x="506" y="415"/>
                          <a:pt x="506" y="426"/>
                          <a:pt x="501" y="42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34" name="Freeform 2198">
                    <a:extLst>
                      <a:ext uri="{FF2B5EF4-FFF2-40B4-BE49-F238E27FC236}">
                        <a16:creationId xmlns="" xmlns:a16="http://schemas.microsoft.com/office/drawing/2014/main" id="{B4F371D4-1B68-4C7F-A87F-98673F91A27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10989" y="2123011"/>
                    <a:ext cx="33451" cy="21582"/>
                  </a:xfrm>
                  <a:custGeom>
                    <a:gdLst>
                      <a:gd name="T0" fmla="*/ 16 w 19"/>
                      <a:gd name="T1" fmla="*/ 6 h 12"/>
                      <a:gd name="T2" fmla="*/ 1 w 19"/>
                      <a:gd name="T3" fmla="*/ 3 h 12"/>
                      <a:gd name="T4" fmla="*/ 16 w 19"/>
                      <a:gd name="T5" fmla="*/ 6 h 1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9" h="12">
                        <a:moveTo>
                          <a:pt x="16" y="6"/>
                        </a:moveTo>
                        <a:cubicBezTo>
                          <a:pt x="19" y="0"/>
                          <a:pt x="0" y="1"/>
                          <a:pt x="1" y="3"/>
                        </a:cubicBezTo>
                        <a:cubicBezTo>
                          <a:pt x="5" y="7"/>
                          <a:pt x="14" y="12"/>
                          <a:pt x="16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35" name="Freeform 2199">
                    <a:extLst>
                      <a:ext uri="{FF2B5EF4-FFF2-40B4-BE49-F238E27FC236}">
                        <a16:creationId xmlns="" xmlns:a16="http://schemas.microsoft.com/office/drawing/2014/main" id="{3939643B-86DA-43D0-BB13-F0C2E4D4EAE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49308" y="2137399"/>
                    <a:ext cx="157964" cy="77335"/>
                  </a:xfrm>
                  <a:custGeom>
                    <a:gdLst>
                      <a:gd name="T0" fmla="*/ 3 w 89"/>
                      <a:gd name="T1" fmla="*/ 36 h 45"/>
                      <a:gd name="T2" fmla="*/ 7 w 89"/>
                      <a:gd name="T3" fmla="*/ 43 h 45"/>
                      <a:gd name="T4" fmla="*/ 15 w 89"/>
                      <a:gd name="T5" fmla="*/ 41 h 45"/>
                      <a:gd name="T6" fmla="*/ 24 w 89"/>
                      <a:gd name="T7" fmla="*/ 36 h 45"/>
                      <a:gd name="T8" fmla="*/ 32 w 89"/>
                      <a:gd name="T9" fmla="*/ 45 h 45"/>
                      <a:gd name="T10" fmla="*/ 42 w 89"/>
                      <a:gd name="T11" fmla="*/ 36 h 45"/>
                      <a:gd name="T12" fmla="*/ 49 w 89"/>
                      <a:gd name="T13" fmla="*/ 31 h 45"/>
                      <a:gd name="T14" fmla="*/ 56 w 89"/>
                      <a:gd name="T15" fmla="*/ 21 h 45"/>
                      <a:gd name="T16" fmla="*/ 59 w 89"/>
                      <a:gd name="T17" fmla="*/ 31 h 45"/>
                      <a:gd name="T18" fmla="*/ 70 w 89"/>
                      <a:gd name="T19" fmla="*/ 28 h 45"/>
                      <a:gd name="T20" fmla="*/ 79 w 89"/>
                      <a:gd name="T21" fmla="*/ 24 h 45"/>
                      <a:gd name="T22" fmla="*/ 79 w 89"/>
                      <a:gd name="T23" fmla="*/ 15 h 45"/>
                      <a:gd name="T24" fmla="*/ 86 w 89"/>
                      <a:gd name="T25" fmla="*/ 9 h 45"/>
                      <a:gd name="T26" fmla="*/ 77 w 89"/>
                      <a:gd name="T27" fmla="*/ 4 h 45"/>
                      <a:gd name="T28" fmla="*/ 70 w 89"/>
                      <a:gd name="T29" fmla="*/ 9 h 45"/>
                      <a:gd name="T30" fmla="*/ 55 w 89"/>
                      <a:gd name="T31" fmla="*/ 7 h 45"/>
                      <a:gd name="T32" fmla="*/ 34 w 89"/>
                      <a:gd name="T33" fmla="*/ 18 h 45"/>
                      <a:gd name="T34" fmla="*/ 18 w 89"/>
                      <a:gd name="T35" fmla="*/ 28 h 45"/>
                      <a:gd name="T36" fmla="*/ 3 w 89"/>
                      <a:gd name="T37" fmla="*/ 36 h 4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89" h="45">
                        <a:moveTo>
                          <a:pt x="3" y="36"/>
                        </a:moveTo>
                        <a:cubicBezTo>
                          <a:pt x="7" y="38"/>
                          <a:pt x="3" y="45"/>
                          <a:pt x="7" y="43"/>
                        </a:cubicBezTo>
                        <a:cubicBezTo>
                          <a:pt x="11" y="41"/>
                          <a:pt x="12" y="40"/>
                          <a:pt x="15" y="41"/>
                        </a:cubicBezTo>
                        <a:cubicBezTo>
                          <a:pt x="21" y="43"/>
                          <a:pt x="22" y="38"/>
                          <a:pt x="24" y="36"/>
                        </a:cubicBezTo>
                        <a:cubicBezTo>
                          <a:pt x="27" y="33"/>
                          <a:pt x="26" y="45"/>
                          <a:pt x="32" y="45"/>
                        </a:cubicBezTo>
                        <a:cubicBezTo>
                          <a:pt x="38" y="45"/>
                          <a:pt x="37" y="33"/>
                          <a:pt x="42" y="36"/>
                        </a:cubicBezTo>
                        <a:cubicBezTo>
                          <a:pt x="47" y="40"/>
                          <a:pt x="48" y="35"/>
                          <a:pt x="49" y="31"/>
                        </a:cubicBezTo>
                        <a:cubicBezTo>
                          <a:pt x="50" y="28"/>
                          <a:pt x="50" y="22"/>
                          <a:pt x="56" y="21"/>
                        </a:cubicBezTo>
                        <a:cubicBezTo>
                          <a:pt x="61" y="20"/>
                          <a:pt x="57" y="26"/>
                          <a:pt x="59" y="31"/>
                        </a:cubicBezTo>
                        <a:cubicBezTo>
                          <a:pt x="63" y="37"/>
                          <a:pt x="69" y="31"/>
                          <a:pt x="70" y="28"/>
                        </a:cubicBezTo>
                        <a:cubicBezTo>
                          <a:pt x="70" y="25"/>
                          <a:pt x="79" y="27"/>
                          <a:pt x="79" y="24"/>
                        </a:cubicBezTo>
                        <a:cubicBezTo>
                          <a:pt x="78" y="20"/>
                          <a:pt x="81" y="19"/>
                          <a:pt x="79" y="15"/>
                        </a:cubicBezTo>
                        <a:cubicBezTo>
                          <a:pt x="76" y="11"/>
                          <a:pt x="83" y="12"/>
                          <a:pt x="86" y="9"/>
                        </a:cubicBezTo>
                        <a:cubicBezTo>
                          <a:pt x="89" y="6"/>
                          <a:pt x="82" y="9"/>
                          <a:pt x="77" y="4"/>
                        </a:cubicBezTo>
                        <a:cubicBezTo>
                          <a:pt x="72" y="0"/>
                          <a:pt x="70" y="6"/>
                          <a:pt x="70" y="9"/>
                        </a:cubicBezTo>
                        <a:cubicBezTo>
                          <a:pt x="70" y="12"/>
                          <a:pt x="60" y="9"/>
                          <a:pt x="55" y="7"/>
                        </a:cubicBezTo>
                        <a:cubicBezTo>
                          <a:pt x="49" y="5"/>
                          <a:pt x="42" y="14"/>
                          <a:pt x="34" y="18"/>
                        </a:cubicBezTo>
                        <a:cubicBezTo>
                          <a:pt x="26" y="22"/>
                          <a:pt x="26" y="29"/>
                          <a:pt x="18" y="28"/>
                        </a:cubicBezTo>
                        <a:cubicBezTo>
                          <a:pt x="11" y="28"/>
                          <a:pt x="0" y="35"/>
                          <a:pt x="3" y="3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36" name="Freeform 2200">
                    <a:extLst>
                      <a:ext uri="{FF2B5EF4-FFF2-40B4-BE49-F238E27FC236}">
                        <a16:creationId xmlns="" xmlns:a16="http://schemas.microsoft.com/office/drawing/2014/main" id="{5759409F-BBBE-4B8A-AD7E-CD2F2426AD0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60812" y="2171570"/>
                    <a:ext cx="245308" cy="104312"/>
                  </a:xfrm>
                  <a:custGeom>
                    <a:gdLst>
                      <a:gd name="T0" fmla="*/ 18 w 138"/>
                      <a:gd name="T1" fmla="*/ 14 h 60"/>
                      <a:gd name="T2" fmla="*/ 20 w 138"/>
                      <a:gd name="T3" fmla="*/ 21 h 60"/>
                      <a:gd name="T4" fmla="*/ 19 w 138"/>
                      <a:gd name="T5" fmla="*/ 23 h 60"/>
                      <a:gd name="T6" fmla="*/ 10 w 138"/>
                      <a:gd name="T7" fmla="*/ 31 h 60"/>
                      <a:gd name="T8" fmla="*/ 22 w 138"/>
                      <a:gd name="T9" fmla="*/ 31 h 60"/>
                      <a:gd name="T10" fmla="*/ 2 w 138"/>
                      <a:gd name="T11" fmla="*/ 37 h 60"/>
                      <a:gd name="T12" fmla="*/ 16 w 138"/>
                      <a:gd name="T13" fmla="*/ 41 h 60"/>
                      <a:gd name="T14" fmla="*/ 32 w 138"/>
                      <a:gd name="T15" fmla="*/ 40 h 60"/>
                      <a:gd name="T16" fmla="*/ 41 w 138"/>
                      <a:gd name="T17" fmla="*/ 36 h 60"/>
                      <a:gd name="T18" fmla="*/ 62 w 138"/>
                      <a:gd name="T19" fmla="*/ 38 h 60"/>
                      <a:gd name="T20" fmla="*/ 46 w 138"/>
                      <a:gd name="T21" fmla="*/ 47 h 60"/>
                      <a:gd name="T22" fmla="*/ 45 w 138"/>
                      <a:gd name="T23" fmla="*/ 57 h 60"/>
                      <a:gd name="T24" fmla="*/ 85 w 138"/>
                      <a:gd name="T25" fmla="*/ 45 h 60"/>
                      <a:gd name="T26" fmla="*/ 101 w 138"/>
                      <a:gd name="T27" fmla="*/ 44 h 60"/>
                      <a:gd name="T28" fmla="*/ 127 w 138"/>
                      <a:gd name="T29" fmla="*/ 42 h 60"/>
                      <a:gd name="T30" fmla="*/ 131 w 138"/>
                      <a:gd name="T31" fmla="*/ 19 h 60"/>
                      <a:gd name="T32" fmla="*/ 118 w 138"/>
                      <a:gd name="T33" fmla="*/ 24 h 60"/>
                      <a:gd name="T34" fmla="*/ 105 w 138"/>
                      <a:gd name="T35" fmla="*/ 13 h 60"/>
                      <a:gd name="T36" fmla="*/ 97 w 138"/>
                      <a:gd name="T37" fmla="*/ 1 h 60"/>
                      <a:gd name="T38" fmla="*/ 85 w 138"/>
                      <a:gd name="T39" fmla="*/ 14 h 60"/>
                      <a:gd name="T40" fmla="*/ 86 w 138"/>
                      <a:gd name="T41" fmla="*/ 21 h 60"/>
                      <a:gd name="T42" fmla="*/ 95 w 138"/>
                      <a:gd name="T43" fmla="*/ 30 h 60"/>
                      <a:gd name="T44" fmla="*/ 69 w 138"/>
                      <a:gd name="T45" fmla="*/ 25 h 60"/>
                      <a:gd name="T46" fmla="*/ 42 w 138"/>
                      <a:gd name="T47" fmla="*/ 13 h 60"/>
                      <a:gd name="T48" fmla="*/ 30 w 138"/>
                      <a:gd name="T49" fmla="*/ 7 h 60"/>
                      <a:gd name="T50" fmla="*/ 18 w 138"/>
                      <a:gd name="T51" fmla="*/ 14 h 6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138" h="60">
                        <a:moveTo>
                          <a:pt x="18" y="14"/>
                        </a:moveTo>
                        <a:cubicBezTo>
                          <a:pt x="11" y="14"/>
                          <a:pt x="12" y="21"/>
                          <a:pt x="20" y="21"/>
                        </a:cubicBezTo>
                        <a:cubicBezTo>
                          <a:pt x="28" y="21"/>
                          <a:pt x="30" y="24"/>
                          <a:pt x="19" y="23"/>
                        </a:cubicBezTo>
                        <a:cubicBezTo>
                          <a:pt x="7" y="23"/>
                          <a:pt x="2" y="33"/>
                          <a:pt x="10" y="31"/>
                        </a:cubicBezTo>
                        <a:cubicBezTo>
                          <a:pt x="18" y="29"/>
                          <a:pt x="28" y="29"/>
                          <a:pt x="22" y="31"/>
                        </a:cubicBezTo>
                        <a:cubicBezTo>
                          <a:pt x="16" y="33"/>
                          <a:pt x="0" y="34"/>
                          <a:pt x="2" y="37"/>
                        </a:cubicBezTo>
                        <a:cubicBezTo>
                          <a:pt x="3" y="39"/>
                          <a:pt x="10" y="39"/>
                          <a:pt x="16" y="41"/>
                        </a:cubicBezTo>
                        <a:cubicBezTo>
                          <a:pt x="23" y="44"/>
                          <a:pt x="27" y="45"/>
                          <a:pt x="32" y="40"/>
                        </a:cubicBezTo>
                        <a:cubicBezTo>
                          <a:pt x="37" y="34"/>
                          <a:pt x="43" y="29"/>
                          <a:pt x="41" y="36"/>
                        </a:cubicBezTo>
                        <a:cubicBezTo>
                          <a:pt x="38" y="44"/>
                          <a:pt x="49" y="38"/>
                          <a:pt x="62" y="38"/>
                        </a:cubicBezTo>
                        <a:cubicBezTo>
                          <a:pt x="76" y="37"/>
                          <a:pt x="60" y="46"/>
                          <a:pt x="46" y="47"/>
                        </a:cubicBezTo>
                        <a:cubicBezTo>
                          <a:pt x="32" y="48"/>
                          <a:pt x="34" y="55"/>
                          <a:pt x="45" y="57"/>
                        </a:cubicBezTo>
                        <a:cubicBezTo>
                          <a:pt x="56" y="60"/>
                          <a:pt x="80" y="50"/>
                          <a:pt x="85" y="45"/>
                        </a:cubicBezTo>
                        <a:cubicBezTo>
                          <a:pt x="91" y="39"/>
                          <a:pt x="96" y="48"/>
                          <a:pt x="101" y="44"/>
                        </a:cubicBezTo>
                        <a:cubicBezTo>
                          <a:pt x="107" y="40"/>
                          <a:pt x="117" y="44"/>
                          <a:pt x="127" y="42"/>
                        </a:cubicBezTo>
                        <a:cubicBezTo>
                          <a:pt x="136" y="40"/>
                          <a:pt x="138" y="22"/>
                          <a:pt x="131" y="19"/>
                        </a:cubicBezTo>
                        <a:cubicBezTo>
                          <a:pt x="124" y="16"/>
                          <a:pt x="124" y="23"/>
                          <a:pt x="118" y="24"/>
                        </a:cubicBezTo>
                        <a:cubicBezTo>
                          <a:pt x="113" y="25"/>
                          <a:pt x="110" y="18"/>
                          <a:pt x="105" y="13"/>
                        </a:cubicBezTo>
                        <a:cubicBezTo>
                          <a:pt x="101" y="9"/>
                          <a:pt x="104" y="0"/>
                          <a:pt x="97" y="1"/>
                        </a:cubicBezTo>
                        <a:cubicBezTo>
                          <a:pt x="91" y="2"/>
                          <a:pt x="77" y="13"/>
                          <a:pt x="85" y="14"/>
                        </a:cubicBezTo>
                        <a:cubicBezTo>
                          <a:pt x="94" y="15"/>
                          <a:pt x="91" y="19"/>
                          <a:pt x="86" y="21"/>
                        </a:cubicBezTo>
                        <a:cubicBezTo>
                          <a:pt x="82" y="23"/>
                          <a:pt x="97" y="27"/>
                          <a:pt x="95" y="30"/>
                        </a:cubicBezTo>
                        <a:cubicBezTo>
                          <a:pt x="93" y="33"/>
                          <a:pt x="70" y="30"/>
                          <a:pt x="69" y="25"/>
                        </a:cubicBezTo>
                        <a:cubicBezTo>
                          <a:pt x="68" y="20"/>
                          <a:pt x="50" y="11"/>
                          <a:pt x="42" y="13"/>
                        </a:cubicBezTo>
                        <a:cubicBezTo>
                          <a:pt x="35" y="15"/>
                          <a:pt x="38" y="7"/>
                          <a:pt x="30" y="7"/>
                        </a:cubicBezTo>
                        <a:cubicBezTo>
                          <a:pt x="23" y="6"/>
                          <a:pt x="25" y="13"/>
                          <a:pt x="18" y="1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37" name="Freeform 2201">
                    <a:extLst>
                      <a:ext uri="{FF2B5EF4-FFF2-40B4-BE49-F238E27FC236}">
                        <a16:creationId xmlns="" xmlns:a16="http://schemas.microsoft.com/office/drawing/2014/main" id="{D8587474-8A76-433A-8A5E-C1B70CA8888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35593" y="2912547"/>
                    <a:ext cx="50177" cy="55753"/>
                  </a:xfrm>
                  <a:custGeom>
                    <a:gdLst>
                      <a:gd name="T0" fmla="*/ 9 w 29"/>
                      <a:gd name="T1" fmla="*/ 4 h 32"/>
                      <a:gd name="T2" fmla="*/ 26 w 29"/>
                      <a:gd name="T3" fmla="*/ 29 h 32"/>
                      <a:gd name="T4" fmla="*/ 21 w 29"/>
                      <a:gd name="T5" fmla="*/ 12 h 32"/>
                      <a:gd name="T6" fmla="*/ 9 w 29"/>
                      <a:gd name="T7" fmla="*/ 4 h 3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8" h="32">
                        <a:moveTo>
                          <a:pt x="9" y="4"/>
                        </a:moveTo>
                        <a:cubicBezTo>
                          <a:pt x="0" y="9"/>
                          <a:pt x="22" y="32"/>
                          <a:pt x="26" y="29"/>
                        </a:cubicBezTo>
                        <a:cubicBezTo>
                          <a:pt x="29" y="27"/>
                          <a:pt x="21" y="18"/>
                          <a:pt x="21" y="12"/>
                        </a:cubicBezTo>
                        <a:cubicBezTo>
                          <a:pt x="21" y="6"/>
                          <a:pt x="18" y="0"/>
                          <a:pt x="9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38" name="Freeform 2202">
                    <a:extLst>
                      <a:ext uri="{FF2B5EF4-FFF2-40B4-BE49-F238E27FC236}">
                        <a16:creationId xmlns="" xmlns:a16="http://schemas.microsoft.com/office/drawing/2014/main" id="{E41CA7B9-C243-4752-B7AB-6829FEEF24D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3027531" y="3020456"/>
                    <a:ext cx="57610" cy="32373"/>
                  </a:xfrm>
                  <a:custGeom>
                    <a:gdLst>
                      <a:gd name="T0" fmla="*/ 1 w 33"/>
                      <a:gd name="T1" fmla="*/ 3 h 19"/>
                      <a:gd name="T2" fmla="*/ 32 w 33"/>
                      <a:gd name="T3" fmla="*/ 14 h 19"/>
                      <a:gd name="T4" fmla="*/ 1 w 33"/>
                      <a:gd name="T5" fmla="*/ 3 h 1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3" h="19">
                        <a:moveTo>
                          <a:pt x="1" y="3"/>
                        </a:moveTo>
                        <a:cubicBezTo>
                          <a:pt x="2" y="7"/>
                          <a:pt x="31" y="19"/>
                          <a:pt x="32" y="14"/>
                        </a:cubicBezTo>
                        <a:cubicBezTo>
                          <a:pt x="33" y="8"/>
                          <a:pt x="0" y="0"/>
                          <a:pt x="1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39" name="Freeform 2203">
                    <a:extLst>
                      <a:ext uri="{FF2B5EF4-FFF2-40B4-BE49-F238E27FC236}">
                        <a16:creationId xmlns="" xmlns:a16="http://schemas.microsoft.com/office/drawing/2014/main" id="{A63F2B6F-5253-4016-9D52-7D8CCDC4BA3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86123" y="2257898"/>
                    <a:ext cx="223007" cy="136685"/>
                  </a:xfrm>
                  <a:custGeom>
                    <a:gdLst>
                      <a:gd name="T0" fmla="*/ 21 w 126"/>
                      <a:gd name="T1" fmla="*/ 62 h 80"/>
                      <a:gd name="T2" fmla="*/ 37 w 126"/>
                      <a:gd name="T3" fmla="*/ 80 h 80"/>
                      <a:gd name="T4" fmla="*/ 44 w 126"/>
                      <a:gd name="T5" fmla="*/ 75 h 80"/>
                      <a:gd name="T6" fmla="*/ 55 w 126"/>
                      <a:gd name="T7" fmla="*/ 72 h 80"/>
                      <a:gd name="T8" fmla="*/ 66 w 126"/>
                      <a:gd name="T9" fmla="*/ 64 h 80"/>
                      <a:gd name="T10" fmla="*/ 77 w 126"/>
                      <a:gd name="T11" fmla="*/ 53 h 80"/>
                      <a:gd name="T12" fmla="*/ 86 w 126"/>
                      <a:gd name="T13" fmla="*/ 42 h 80"/>
                      <a:gd name="T14" fmla="*/ 122 w 126"/>
                      <a:gd name="T15" fmla="*/ 27 h 80"/>
                      <a:gd name="T16" fmla="*/ 108 w 126"/>
                      <a:gd name="T17" fmla="*/ 14 h 80"/>
                      <a:gd name="T18" fmla="*/ 85 w 126"/>
                      <a:gd name="T19" fmla="*/ 12 h 80"/>
                      <a:gd name="T20" fmla="*/ 78 w 126"/>
                      <a:gd name="T21" fmla="*/ 9 h 80"/>
                      <a:gd name="T22" fmla="*/ 55 w 126"/>
                      <a:gd name="T23" fmla="*/ 3 h 80"/>
                      <a:gd name="T24" fmla="*/ 20 w 126"/>
                      <a:gd name="T25" fmla="*/ 8 h 80"/>
                      <a:gd name="T26" fmla="*/ 25 w 126"/>
                      <a:gd name="T27" fmla="*/ 19 h 80"/>
                      <a:gd name="T28" fmla="*/ 17 w 126"/>
                      <a:gd name="T29" fmla="*/ 36 h 80"/>
                      <a:gd name="T30" fmla="*/ 7 w 126"/>
                      <a:gd name="T31" fmla="*/ 53 h 80"/>
                      <a:gd name="T32" fmla="*/ 21 w 126"/>
                      <a:gd name="T33" fmla="*/ 62 h 8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125" h="80">
                        <a:moveTo>
                          <a:pt x="21" y="62"/>
                        </a:moveTo>
                        <a:cubicBezTo>
                          <a:pt x="30" y="64"/>
                          <a:pt x="31" y="80"/>
                          <a:pt x="37" y="80"/>
                        </a:cubicBezTo>
                        <a:cubicBezTo>
                          <a:pt x="41" y="80"/>
                          <a:pt x="38" y="75"/>
                          <a:pt x="44" y="75"/>
                        </a:cubicBezTo>
                        <a:cubicBezTo>
                          <a:pt x="51" y="75"/>
                          <a:pt x="49" y="72"/>
                          <a:pt x="55" y="72"/>
                        </a:cubicBezTo>
                        <a:cubicBezTo>
                          <a:pt x="61" y="73"/>
                          <a:pt x="66" y="71"/>
                          <a:pt x="66" y="64"/>
                        </a:cubicBezTo>
                        <a:cubicBezTo>
                          <a:pt x="66" y="57"/>
                          <a:pt x="71" y="54"/>
                          <a:pt x="77" y="53"/>
                        </a:cubicBezTo>
                        <a:cubicBezTo>
                          <a:pt x="83" y="51"/>
                          <a:pt x="77" y="44"/>
                          <a:pt x="86" y="42"/>
                        </a:cubicBezTo>
                        <a:cubicBezTo>
                          <a:pt x="94" y="40"/>
                          <a:pt x="118" y="30"/>
                          <a:pt x="122" y="27"/>
                        </a:cubicBezTo>
                        <a:cubicBezTo>
                          <a:pt x="126" y="24"/>
                          <a:pt x="117" y="20"/>
                          <a:pt x="108" y="14"/>
                        </a:cubicBezTo>
                        <a:cubicBezTo>
                          <a:pt x="99" y="9"/>
                          <a:pt x="92" y="7"/>
                          <a:pt x="85" y="12"/>
                        </a:cubicBezTo>
                        <a:cubicBezTo>
                          <a:pt x="78" y="16"/>
                          <a:pt x="83" y="7"/>
                          <a:pt x="78" y="9"/>
                        </a:cubicBezTo>
                        <a:cubicBezTo>
                          <a:pt x="72" y="12"/>
                          <a:pt x="57" y="5"/>
                          <a:pt x="55" y="3"/>
                        </a:cubicBezTo>
                        <a:cubicBezTo>
                          <a:pt x="53" y="0"/>
                          <a:pt x="26" y="8"/>
                          <a:pt x="20" y="8"/>
                        </a:cubicBezTo>
                        <a:cubicBezTo>
                          <a:pt x="13" y="8"/>
                          <a:pt x="20" y="15"/>
                          <a:pt x="25" y="19"/>
                        </a:cubicBezTo>
                        <a:cubicBezTo>
                          <a:pt x="29" y="22"/>
                          <a:pt x="14" y="33"/>
                          <a:pt x="17" y="36"/>
                        </a:cubicBezTo>
                        <a:cubicBezTo>
                          <a:pt x="20" y="38"/>
                          <a:pt x="14" y="45"/>
                          <a:pt x="7" y="53"/>
                        </a:cubicBezTo>
                        <a:cubicBezTo>
                          <a:pt x="0" y="61"/>
                          <a:pt x="12" y="60"/>
                          <a:pt x="21" y="6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40" name="Freeform 2204">
                    <a:extLst>
                      <a:ext uri="{FF2B5EF4-FFF2-40B4-BE49-F238E27FC236}">
                        <a16:creationId xmlns="" xmlns:a16="http://schemas.microsoft.com/office/drawing/2014/main" id="{E9971EDE-EE98-474C-AEA4-9F56030FAE9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05322" y="2286673"/>
                    <a:ext cx="596545" cy="413652"/>
                  </a:xfrm>
                  <a:custGeom>
                    <a:gdLst>
                      <a:gd name="T0" fmla="*/ 215 w 336"/>
                      <a:gd name="T1" fmla="*/ 54 h 241"/>
                      <a:gd name="T2" fmla="*/ 185 w 336"/>
                      <a:gd name="T3" fmla="*/ 44 h 241"/>
                      <a:gd name="T4" fmla="*/ 147 w 336"/>
                      <a:gd name="T5" fmla="*/ 27 h 241"/>
                      <a:gd name="T6" fmla="*/ 127 w 336"/>
                      <a:gd name="T7" fmla="*/ 34 h 241"/>
                      <a:gd name="T8" fmla="*/ 109 w 336"/>
                      <a:gd name="T9" fmla="*/ 21 h 241"/>
                      <a:gd name="T10" fmla="*/ 79 w 336"/>
                      <a:gd name="T11" fmla="*/ 7 h 241"/>
                      <a:gd name="T12" fmla="*/ 59 w 336"/>
                      <a:gd name="T13" fmla="*/ 33 h 241"/>
                      <a:gd name="T14" fmla="*/ 65 w 336"/>
                      <a:gd name="T15" fmla="*/ 52 h 241"/>
                      <a:gd name="T16" fmla="*/ 43 w 336"/>
                      <a:gd name="T17" fmla="*/ 30 h 241"/>
                      <a:gd name="T18" fmla="*/ 61 w 336"/>
                      <a:gd name="T19" fmla="*/ 4 h 241"/>
                      <a:gd name="T20" fmla="*/ 6 w 336"/>
                      <a:gd name="T21" fmla="*/ 54 h 241"/>
                      <a:gd name="T22" fmla="*/ 27 w 336"/>
                      <a:gd name="T23" fmla="*/ 64 h 241"/>
                      <a:gd name="T24" fmla="*/ 32 w 336"/>
                      <a:gd name="T25" fmla="*/ 76 h 241"/>
                      <a:gd name="T26" fmla="*/ 66 w 336"/>
                      <a:gd name="T27" fmla="*/ 82 h 241"/>
                      <a:gd name="T28" fmla="*/ 103 w 336"/>
                      <a:gd name="T29" fmla="*/ 82 h 241"/>
                      <a:gd name="T30" fmla="*/ 127 w 336"/>
                      <a:gd name="T31" fmla="*/ 78 h 241"/>
                      <a:gd name="T32" fmla="*/ 143 w 336"/>
                      <a:gd name="T33" fmla="*/ 81 h 241"/>
                      <a:gd name="T34" fmla="*/ 166 w 336"/>
                      <a:gd name="T35" fmla="*/ 98 h 241"/>
                      <a:gd name="T36" fmla="*/ 172 w 336"/>
                      <a:gd name="T37" fmla="*/ 103 h 241"/>
                      <a:gd name="T38" fmla="*/ 200 w 336"/>
                      <a:gd name="T39" fmla="*/ 125 h 241"/>
                      <a:gd name="T40" fmla="*/ 218 w 336"/>
                      <a:gd name="T41" fmla="*/ 143 h 241"/>
                      <a:gd name="T42" fmla="*/ 219 w 336"/>
                      <a:gd name="T43" fmla="*/ 159 h 241"/>
                      <a:gd name="T44" fmla="*/ 188 w 336"/>
                      <a:gd name="T45" fmla="*/ 168 h 241"/>
                      <a:gd name="T46" fmla="*/ 146 w 336"/>
                      <a:gd name="T47" fmla="*/ 176 h 241"/>
                      <a:gd name="T48" fmla="*/ 165 w 336"/>
                      <a:gd name="T49" fmla="*/ 191 h 241"/>
                      <a:gd name="T50" fmla="*/ 193 w 336"/>
                      <a:gd name="T51" fmla="*/ 188 h 241"/>
                      <a:gd name="T52" fmla="*/ 212 w 336"/>
                      <a:gd name="T53" fmla="*/ 214 h 241"/>
                      <a:gd name="T54" fmla="*/ 274 w 336"/>
                      <a:gd name="T55" fmla="*/ 236 h 241"/>
                      <a:gd name="T56" fmla="*/ 262 w 336"/>
                      <a:gd name="T57" fmla="*/ 209 h 241"/>
                      <a:gd name="T58" fmla="*/ 286 w 336"/>
                      <a:gd name="T59" fmla="*/ 198 h 241"/>
                      <a:gd name="T60" fmla="*/ 256 w 336"/>
                      <a:gd name="T61" fmla="*/ 166 h 241"/>
                      <a:gd name="T62" fmla="*/ 275 w 336"/>
                      <a:gd name="T63" fmla="*/ 159 h 241"/>
                      <a:gd name="T64" fmla="*/ 304 w 336"/>
                      <a:gd name="T65" fmla="*/ 172 h 241"/>
                      <a:gd name="T66" fmla="*/ 330 w 336"/>
                      <a:gd name="T67" fmla="*/ 151 h 241"/>
                      <a:gd name="T68" fmla="*/ 307 w 336"/>
                      <a:gd name="T69" fmla="*/ 134 h 241"/>
                      <a:gd name="T70" fmla="*/ 267 w 336"/>
                      <a:gd name="T71" fmla="*/ 117 h 241"/>
                      <a:gd name="T72" fmla="*/ 268 w 336"/>
                      <a:gd name="T73" fmla="*/ 101 h 241"/>
                      <a:gd name="T74" fmla="*/ 261 w 336"/>
                      <a:gd name="T75" fmla="*/ 89 h 241"/>
                      <a:gd name="T76" fmla="*/ 247 w 336"/>
                      <a:gd name="T77" fmla="*/ 84 h 241"/>
                      <a:gd name="T78" fmla="*/ 232 w 336"/>
                      <a:gd name="T79" fmla="*/ 69 h 241"/>
                      <a:gd name="T80" fmla="*/ 209 w 336"/>
                      <a:gd name="T81" fmla="*/ 67 h 24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336" h="241">
                        <a:moveTo>
                          <a:pt x="205" y="63"/>
                        </a:moveTo>
                        <a:cubicBezTo>
                          <a:pt x="210" y="63"/>
                          <a:pt x="216" y="59"/>
                          <a:pt x="215" y="54"/>
                        </a:cubicBezTo>
                        <a:cubicBezTo>
                          <a:pt x="213" y="50"/>
                          <a:pt x="200" y="49"/>
                          <a:pt x="198" y="55"/>
                        </a:cubicBezTo>
                        <a:cubicBezTo>
                          <a:pt x="195" y="60"/>
                          <a:pt x="185" y="49"/>
                          <a:pt x="185" y="44"/>
                        </a:cubicBezTo>
                        <a:cubicBezTo>
                          <a:pt x="185" y="40"/>
                          <a:pt x="169" y="44"/>
                          <a:pt x="171" y="36"/>
                        </a:cubicBezTo>
                        <a:cubicBezTo>
                          <a:pt x="173" y="29"/>
                          <a:pt x="152" y="27"/>
                          <a:pt x="147" y="27"/>
                        </a:cubicBezTo>
                        <a:cubicBezTo>
                          <a:pt x="141" y="27"/>
                          <a:pt x="133" y="31"/>
                          <a:pt x="134" y="36"/>
                        </a:cubicBezTo>
                        <a:cubicBezTo>
                          <a:pt x="135" y="41"/>
                          <a:pt x="128" y="39"/>
                          <a:pt x="127" y="34"/>
                        </a:cubicBezTo>
                        <a:cubicBezTo>
                          <a:pt x="126" y="28"/>
                          <a:pt x="113" y="40"/>
                          <a:pt x="109" y="40"/>
                        </a:cubicBezTo>
                        <a:cubicBezTo>
                          <a:pt x="105" y="40"/>
                          <a:pt x="111" y="25"/>
                          <a:pt x="109" y="21"/>
                        </a:cubicBezTo>
                        <a:cubicBezTo>
                          <a:pt x="107" y="16"/>
                          <a:pt x="104" y="15"/>
                          <a:pt x="101" y="7"/>
                        </a:cubicBezTo>
                        <a:cubicBezTo>
                          <a:pt x="98" y="0"/>
                          <a:pt x="83" y="3"/>
                          <a:pt x="79" y="7"/>
                        </a:cubicBezTo>
                        <a:cubicBezTo>
                          <a:pt x="75" y="12"/>
                          <a:pt x="62" y="10"/>
                          <a:pt x="55" y="17"/>
                        </a:cubicBezTo>
                        <a:cubicBezTo>
                          <a:pt x="48" y="24"/>
                          <a:pt x="56" y="31"/>
                          <a:pt x="59" y="33"/>
                        </a:cubicBezTo>
                        <a:cubicBezTo>
                          <a:pt x="62" y="36"/>
                          <a:pt x="48" y="40"/>
                          <a:pt x="53" y="44"/>
                        </a:cubicBezTo>
                        <a:cubicBezTo>
                          <a:pt x="57" y="48"/>
                          <a:pt x="64" y="46"/>
                          <a:pt x="65" y="52"/>
                        </a:cubicBezTo>
                        <a:cubicBezTo>
                          <a:pt x="65" y="59"/>
                          <a:pt x="48" y="50"/>
                          <a:pt x="46" y="45"/>
                        </a:cubicBezTo>
                        <a:cubicBezTo>
                          <a:pt x="43" y="39"/>
                          <a:pt x="47" y="34"/>
                          <a:pt x="43" y="30"/>
                        </a:cubicBezTo>
                        <a:cubicBezTo>
                          <a:pt x="40" y="26"/>
                          <a:pt x="43" y="21"/>
                          <a:pt x="49" y="14"/>
                        </a:cubicBezTo>
                        <a:cubicBezTo>
                          <a:pt x="56" y="7"/>
                          <a:pt x="61" y="8"/>
                          <a:pt x="61" y="4"/>
                        </a:cubicBezTo>
                        <a:cubicBezTo>
                          <a:pt x="61" y="0"/>
                          <a:pt x="33" y="0"/>
                          <a:pt x="16" y="15"/>
                        </a:cubicBezTo>
                        <a:cubicBezTo>
                          <a:pt x="0" y="30"/>
                          <a:pt x="5" y="50"/>
                          <a:pt x="6" y="54"/>
                        </a:cubicBezTo>
                        <a:cubicBezTo>
                          <a:pt x="7" y="58"/>
                          <a:pt x="21" y="56"/>
                          <a:pt x="30" y="59"/>
                        </a:cubicBezTo>
                        <a:cubicBezTo>
                          <a:pt x="38" y="61"/>
                          <a:pt x="34" y="65"/>
                          <a:pt x="27" y="64"/>
                        </a:cubicBezTo>
                        <a:cubicBezTo>
                          <a:pt x="21" y="63"/>
                          <a:pt x="10" y="61"/>
                          <a:pt x="10" y="65"/>
                        </a:cubicBezTo>
                        <a:cubicBezTo>
                          <a:pt x="11" y="70"/>
                          <a:pt x="24" y="78"/>
                          <a:pt x="32" y="76"/>
                        </a:cubicBezTo>
                        <a:cubicBezTo>
                          <a:pt x="40" y="74"/>
                          <a:pt x="40" y="74"/>
                          <a:pt x="44" y="79"/>
                        </a:cubicBezTo>
                        <a:cubicBezTo>
                          <a:pt x="47" y="83"/>
                          <a:pt x="57" y="82"/>
                          <a:pt x="66" y="82"/>
                        </a:cubicBezTo>
                        <a:cubicBezTo>
                          <a:pt x="76" y="83"/>
                          <a:pt x="87" y="86"/>
                          <a:pt x="91" y="87"/>
                        </a:cubicBezTo>
                        <a:cubicBezTo>
                          <a:pt x="96" y="87"/>
                          <a:pt x="101" y="84"/>
                          <a:pt x="103" y="82"/>
                        </a:cubicBezTo>
                        <a:cubicBezTo>
                          <a:pt x="104" y="79"/>
                          <a:pt x="123" y="86"/>
                          <a:pt x="128" y="85"/>
                        </a:cubicBezTo>
                        <a:cubicBezTo>
                          <a:pt x="134" y="85"/>
                          <a:pt x="130" y="80"/>
                          <a:pt x="127" y="78"/>
                        </a:cubicBezTo>
                        <a:cubicBezTo>
                          <a:pt x="123" y="77"/>
                          <a:pt x="125" y="70"/>
                          <a:pt x="129" y="73"/>
                        </a:cubicBezTo>
                        <a:cubicBezTo>
                          <a:pt x="134" y="75"/>
                          <a:pt x="141" y="77"/>
                          <a:pt x="143" y="81"/>
                        </a:cubicBezTo>
                        <a:cubicBezTo>
                          <a:pt x="144" y="85"/>
                          <a:pt x="148" y="83"/>
                          <a:pt x="149" y="87"/>
                        </a:cubicBezTo>
                        <a:cubicBezTo>
                          <a:pt x="149" y="90"/>
                          <a:pt x="165" y="94"/>
                          <a:pt x="166" y="98"/>
                        </a:cubicBezTo>
                        <a:cubicBezTo>
                          <a:pt x="166" y="102"/>
                          <a:pt x="150" y="104"/>
                          <a:pt x="155" y="108"/>
                        </a:cubicBezTo>
                        <a:cubicBezTo>
                          <a:pt x="159" y="111"/>
                          <a:pt x="166" y="103"/>
                          <a:pt x="172" y="103"/>
                        </a:cubicBezTo>
                        <a:cubicBezTo>
                          <a:pt x="178" y="102"/>
                          <a:pt x="178" y="116"/>
                          <a:pt x="183" y="114"/>
                        </a:cubicBezTo>
                        <a:cubicBezTo>
                          <a:pt x="189" y="111"/>
                          <a:pt x="194" y="116"/>
                          <a:pt x="200" y="125"/>
                        </a:cubicBezTo>
                        <a:cubicBezTo>
                          <a:pt x="206" y="133"/>
                          <a:pt x="199" y="141"/>
                          <a:pt x="200" y="144"/>
                        </a:cubicBezTo>
                        <a:cubicBezTo>
                          <a:pt x="200" y="147"/>
                          <a:pt x="212" y="146"/>
                          <a:pt x="218" y="143"/>
                        </a:cubicBezTo>
                        <a:cubicBezTo>
                          <a:pt x="225" y="139"/>
                          <a:pt x="231" y="147"/>
                          <a:pt x="236" y="151"/>
                        </a:cubicBezTo>
                        <a:cubicBezTo>
                          <a:pt x="241" y="156"/>
                          <a:pt x="217" y="163"/>
                          <a:pt x="219" y="159"/>
                        </a:cubicBezTo>
                        <a:cubicBezTo>
                          <a:pt x="221" y="155"/>
                          <a:pt x="205" y="143"/>
                          <a:pt x="191" y="149"/>
                        </a:cubicBezTo>
                        <a:cubicBezTo>
                          <a:pt x="176" y="154"/>
                          <a:pt x="186" y="163"/>
                          <a:pt x="188" y="168"/>
                        </a:cubicBezTo>
                        <a:cubicBezTo>
                          <a:pt x="189" y="173"/>
                          <a:pt x="175" y="178"/>
                          <a:pt x="161" y="173"/>
                        </a:cubicBezTo>
                        <a:cubicBezTo>
                          <a:pt x="148" y="169"/>
                          <a:pt x="152" y="176"/>
                          <a:pt x="146" y="176"/>
                        </a:cubicBezTo>
                        <a:cubicBezTo>
                          <a:pt x="141" y="176"/>
                          <a:pt x="135" y="185"/>
                          <a:pt x="140" y="190"/>
                        </a:cubicBezTo>
                        <a:cubicBezTo>
                          <a:pt x="145" y="196"/>
                          <a:pt x="156" y="191"/>
                          <a:pt x="165" y="191"/>
                        </a:cubicBezTo>
                        <a:cubicBezTo>
                          <a:pt x="174" y="192"/>
                          <a:pt x="175" y="194"/>
                          <a:pt x="176" y="189"/>
                        </a:cubicBezTo>
                        <a:cubicBezTo>
                          <a:pt x="177" y="184"/>
                          <a:pt x="186" y="187"/>
                          <a:pt x="193" y="188"/>
                        </a:cubicBezTo>
                        <a:cubicBezTo>
                          <a:pt x="199" y="190"/>
                          <a:pt x="198" y="199"/>
                          <a:pt x="206" y="200"/>
                        </a:cubicBezTo>
                        <a:cubicBezTo>
                          <a:pt x="214" y="201"/>
                          <a:pt x="207" y="209"/>
                          <a:pt x="212" y="214"/>
                        </a:cubicBezTo>
                        <a:cubicBezTo>
                          <a:pt x="217" y="220"/>
                          <a:pt x="233" y="217"/>
                          <a:pt x="239" y="223"/>
                        </a:cubicBezTo>
                        <a:cubicBezTo>
                          <a:pt x="245" y="229"/>
                          <a:pt x="271" y="241"/>
                          <a:pt x="274" y="236"/>
                        </a:cubicBezTo>
                        <a:cubicBezTo>
                          <a:pt x="278" y="231"/>
                          <a:pt x="252" y="208"/>
                          <a:pt x="245" y="206"/>
                        </a:cubicBezTo>
                        <a:cubicBezTo>
                          <a:pt x="237" y="204"/>
                          <a:pt x="252" y="202"/>
                          <a:pt x="262" y="209"/>
                        </a:cubicBezTo>
                        <a:cubicBezTo>
                          <a:pt x="271" y="217"/>
                          <a:pt x="285" y="220"/>
                          <a:pt x="292" y="211"/>
                        </a:cubicBezTo>
                        <a:cubicBezTo>
                          <a:pt x="299" y="202"/>
                          <a:pt x="286" y="205"/>
                          <a:pt x="286" y="198"/>
                        </a:cubicBezTo>
                        <a:cubicBezTo>
                          <a:pt x="286" y="192"/>
                          <a:pt x="282" y="183"/>
                          <a:pt x="275" y="183"/>
                        </a:cubicBezTo>
                        <a:cubicBezTo>
                          <a:pt x="268" y="183"/>
                          <a:pt x="250" y="169"/>
                          <a:pt x="256" y="166"/>
                        </a:cubicBezTo>
                        <a:cubicBezTo>
                          <a:pt x="263" y="163"/>
                          <a:pt x="254" y="159"/>
                          <a:pt x="259" y="153"/>
                        </a:cubicBezTo>
                        <a:cubicBezTo>
                          <a:pt x="264" y="148"/>
                          <a:pt x="269" y="158"/>
                          <a:pt x="275" y="159"/>
                        </a:cubicBezTo>
                        <a:cubicBezTo>
                          <a:pt x="281" y="159"/>
                          <a:pt x="282" y="167"/>
                          <a:pt x="292" y="175"/>
                        </a:cubicBezTo>
                        <a:cubicBezTo>
                          <a:pt x="301" y="183"/>
                          <a:pt x="302" y="177"/>
                          <a:pt x="304" y="172"/>
                        </a:cubicBezTo>
                        <a:cubicBezTo>
                          <a:pt x="305" y="166"/>
                          <a:pt x="316" y="171"/>
                          <a:pt x="315" y="165"/>
                        </a:cubicBezTo>
                        <a:cubicBezTo>
                          <a:pt x="315" y="160"/>
                          <a:pt x="324" y="153"/>
                          <a:pt x="330" y="151"/>
                        </a:cubicBezTo>
                        <a:cubicBezTo>
                          <a:pt x="336" y="148"/>
                          <a:pt x="325" y="142"/>
                          <a:pt x="317" y="143"/>
                        </a:cubicBezTo>
                        <a:cubicBezTo>
                          <a:pt x="309" y="143"/>
                          <a:pt x="307" y="138"/>
                          <a:pt x="307" y="134"/>
                        </a:cubicBezTo>
                        <a:cubicBezTo>
                          <a:pt x="307" y="131"/>
                          <a:pt x="292" y="122"/>
                          <a:pt x="287" y="124"/>
                        </a:cubicBezTo>
                        <a:cubicBezTo>
                          <a:pt x="282" y="125"/>
                          <a:pt x="274" y="117"/>
                          <a:pt x="267" y="117"/>
                        </a:cubicBezTo>
                        <a:cubicBezTo>
                          <a:pt x="261" y="116"/>
                          <a:pt x="251" y="111"/>
                          <a:pt x="252" y="104"/>
                        </a:cubicBezTo>
                        <a:cubicBezTo>
                          <a:pt x="253" y="97"/>
                          <a:pt x="265" y="106"/>
                          <a:pt x="268" y="101"/>
                        </a:cubicBezTo>
                        <a:cubicBezTo>
                          <a:pt x="270" y="95"/>
                          <a:pt x="255" y="98"/>
                          <a:pt x="255" y="94"/>
                        </a:cubicBezTo>
                        <a:cubicBezTo>
                          <a:pt x="254" y="90"/>
                          <a:pt x="258" y="92"/>
                          <a:pt x="261" y="89"/>
                        </a:cubicBezTo>
                        <a:cubicBezTo>
                          <a:pt x="264" y="87"/>
                          <a:pt x="259" y="82"/>
                          <a:pt x="255" y="80"/>
                        </a:cubicBezTo>
                        <a:cubicBezTo>
                          <a:pt x="252" y="78"/>
                          <a:pt x="251" y="84"/>
                          <a:pt x="247" y="84"/>
                        </a:cubicBezTo>
                        <a:cubicBezTo>
                          <a:pt x="244" y="84"/>
                          <a:pt x="247" y="78"/>
                          <a:pt x="249" y="75"/>
                        </a:cubicBezTo>
                        <a:cubicBezTo>
                          <a:pt x="252" y="71"/>
                          <a:pt x="238" y="67"/>
                          <a:pt x="232" y="69"/>
                        </a:cubicBezTo>
                        <a:cubicBezTo>
                          <a:pt x="226" y="71"/>
                          <a:pt x="224" y="68"/>
                          <a:pt x="224" y="64"/>
                        </a:cubicBezTo>
                        <a:cubicBezTo>
                          <a:pt x="224" y="60"/>
                          <a:pt x="213" y="64"/>
                          <a:pt x="209" y="67"/>
                        </a:cubicBezTo>
                        <a:cubicBezTo>
                          <a:pt x="205" y="70"/>
                          <a:pt x="200" y="64"/>
                          <a:pt x="205" y="6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41" name="Freeform 2205">
                    <a:extLst>
                      <a:ext uri="{FF2B5EF4-FFF2-40B4-BE49-F238E27FC236}">
                        <a16:creationId xmlns="" xmlns:a16="http://schemas.microsoft.com/office/drawing/2014/main" id="{481022BF-EB40-4219-8C76-58D46A99D6F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3126026" y="2980889"/>
                    <a:ext cx="143096" cy="124096"/>
                  </a:xfrm>
                  <a:custGeom>
                    <a:gdLst>
                      <a:gd name="T0" fmla="*/ 44 w 81"/>
                      <a:gd name="T1" fmla="*/ 5 h 72"/>
                      <a:gd name="T2" fmla="*/ 39 w 81"/>
                      <a:gd name="T3" fmla="*/ 2 h 72"/>
                      <a:gd name="T4" fmla="*/ 21 w 81"/>
                      <a:gd name="T5" fmla="*/ 27 h 72"/>
                      <a:gd name="T6" fmla="*/ 16 w 81"/>
                      <a:gd name="T7" fmla="*/ 38 h 72"/>
                      <a:gd name="T8" fmla="*/ 9 w 81"/>
                      <a:gd name="T9" fmla="*/ 44 h 72"/>
                      <a:gd name="T10" fmla="*/ 6 w 81"/>
                      <a:gd name="T11" fmla="*/ 58 h 72"/>
                      <a:gd name="T12" fmla="*/ 23 w 81"/>
                      <a:gd name="T13" fmla="*/ 58 h 72"/>
                      <a:gd name="T14" fmla="*/ 39 w 81"/>
                      <a:gd name="T15" fmla="*/ 55 h 72"/>
                      <a:gd name="T16" fmla="*/ 50 w 81"/>
                      <a:gd name="T17" fmla="*/ 58 h 72"/>
                      <a:gd name="T18" fmla="*/ 47 w 81"/>
                      <a:gd name="T19" fmla="*/ 66 h 72"/>
                      <a:gd name="T20" fmla="*/ 57 w 81"/>
                      <a:gd name="T21" fmla="*/ 62 h 72"/>
                      <a:gd name="T22" fmla="*/ 64 w 81"/>
                      <a:gd name="T23" fmla="*/ 65 h 72"/>
                      <a:gd name="T24" fmla="*/ 78 w 81"/>
                      <a:gd name="T25" fmla="*/ 66 h 72"/>
                      <a:gd name="T26" fmla="*/ 73 w 81"/>
                      <a:gd name="T27" fmla="*/ 56 h 72"/>
                      <a:gd name="T28" fmla="*/ 72 w 81"/>
                      <a:gd name="T29" fmla="*/ 50 h 72"/>
                      <a:gd name="T30" fmla="*/ 67 w 81"/>
                      <a:gd name="T31" fmla="*/ 48 h 72"/>
                      <a:gd name="T32" fmla="*/ 68 w 81"/>
                      <a:gd name="T33" fmla="*/ 37 h 72"/>
                      <a:gd name="T34" fmla="*/ 59 w 81"/>
                      <a:gd name="T35" fmla="*/ 34 h 72"/>
                      <a:gd name="T36" fmla="*/ 49 w 81"/>
                      <a:gd name="T37" fmla="*/ 32 h 72"/>
                      <a:gd name="T38" fmla="*/ 44 w 81"/>
                      <a:gd name="T39" fmla="*/ 26 h 72"/>
                      <a:gd name="T40" fmla="*/ 35 w 81"/>
                      <a:gd name="T41" fmla="*/ 26 h 72"/>
                      <a:gd name="T42" fmla="*/ 36 w 81"/>
                      <a:gd name="T43" fmla="*/ 18 h 72"/>
                      <a:gd name="T44" fmla="*/ 44 w 81"/>
                      <a:gd name="T45" fmla="*/ 5 h 7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81" h="72">
                        <a:moveTo>
                          <a:pt x="44" y="5"/>
                        </a:moveTo>
                        <a:cubicBezTo>
                          <a:pt x="49" y="3"/>
                          <a:pt x="44" y="0"/>
                          <a:pt x="39" y="2"/>
                        </a:cubicBezTo>
                        <a:cubicBezTo>
                          <a:pt x="34" y="4"/>
                          <a:pt x="21" y="22"/>
                          <a:pt x="21" y="27"/>
                        </a:cubicBezTo>
                        <a:cubicBezTo>
                          <a:pt x="21" y="32"/>
                          <a:pt x="20" y="38"/>
                          <a:pt x="16" y="38"/>
                        </a:cubicBezTo>
                        <a:cubicBezTo>
                          <a:pt x="11" y="37"/>
                          <a:pt x="6" y="42"/>
                          <a:pt x="9" y="44"/>
                        </a:cubicBezTo>
                        <a:cubicBezTo>
                          <a:pt x="13" y="47"/>
                          <a:pt x="0" y="54"/>
                          <a:pt x="6" y="58"/>
                        </a:cubicBezTo>
                        <a:cubicBezTo>
                          <a:pt x="10" y="60"/>
                          <a:pt x="17" y="57"/>
                          <a:pt x="23" y="58"/>
                        </a:cubicBezTo>
                        <a:cubicBezTo>
                          <a:pt x="29" y="58"/>
                          <a:pt x="34" y="59"/>
                          <a:pt x="39" y="55"/>
                        </a:cubicBezTo>
                        <a:cubicBezTo>
                          <a:pt x="44" y="51"/>
                          <a:pt x="44" y="58"/>
                          <a:pt x="50" y="58"/>
                        </a:cubicBezTo>
                        <a:cubicBezTo>
                          <a:pt x="55" y="57"/>
                          <a:pt x="47" y="62"/>
                          <a:pt x="47" y="66"/>
                        </a:cubicBezTo>
                        <a:cubicBezTo>
                          <a:pt x="47" y="69"/>
                          <a:pt x="53" y="64"/>
                          <a:pt x="57" y="62"/>
                        </a:cubicBezTo>
                        <a:cubicBezTo>
                          <a:pt x="61" y="60"/>
                          <a:pt x="66" y="62"/>
                          <a:pt x="64" y="65"/>
                        </a:cubicBezTo>
                        <a:cubicBezTo>
                          <a:pt x="62" y="68"/>
                          <a:pt x="75" y="72"/>
                          <a:pt x="78" y="66"/>
                        </a:cubicBezTo>
                        <a:cubicBezTo>
                          <a:pt x="81" y="61"/>
                          <a:pt x="75" y="53"/>
                          <a:pt x="73" y="56"/>
                        </a:cubicBezTo>
                        <a:cubicBezTo>
                          <a:pt x="71" y="60"/>
                          <a:pt x="68" y="54"/>
                          <a:pt x="72" y="50"/>
                        </a:cubicBezTo>
                        <a:cubicBezTo>
                          <a:pt x="76" y="47"/>
                          <a:pt x="71" y="46"/>
                          <a:pt x="67" y="48"/>
                        </a:cubicBezTo>
                        <a:cubicBezTo>
                          <a:pt x="63" y="50"/>
                          <a:pt x="64" y="39"/>
                          <a:pt x="68" y="37"/>
                        </a:cubicBezTo>
                        <a:cubicBezTo>
                          <a:pt x="72" y="35"/>
                          <a:pt x="59" y="31"/>
                          <a:pt x="59" y="34"/>
                        </a:cubicBezTo>
                        <a:cubicBezTo>
                          <a:pt x="59" y="38"/>
                          <a:pt x="50" y="36"/>
                          <a:pt x="49" y="32"/>
                        </a:cubicBezTo>
                        <a:cubicBezTo>
                          <a:pt x="48" y="29"/>
                          <a:pt x="42" y="28"/>
                          <a:pt x="44" y="26"/>
                        </a:cubicBezTo>
                        <a:cubicBezTo>
                          <a:pt x="46" y="23"/>
                          <a:pt x="36" y="22"/>
                          <a:pt x="35" y="26"/>
                        </a:cubicBezTo>
                        <a:cubicBezTo>
                          <a:pt x="34" y="30"/>
                          <a:pt x="31" y="23"/>
                          <a:pt x="36" y="18"/>
                        </a:cubicBezTo>
                        <a:cubicBezTo>
                          <a:pt x="41" y="13"/>
                          <a:pt x="40" y="8"/>
                          <a:pt x="44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42" name="Freeform 2206">
                    <a:extLst>
                      <a:ext uri="{FF2B5EF4-FFF2-40B4-BE49-F238E27FC236}">
                        <a16:creationId xmlns="" xmlns:a16="http://schemas.microsoft.com/office/drawing/2014/main" id="{0CB2D7A4-5785-4682-93CA-72BD915F08B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58064" y="2486305"/>
                    <a:ext cx="59469" cy="44962"/>
                  </a:xfrm>
                  <a:custGeom>
                    <a:gdLst>
                      <a:gd name="T0" fmla="*/ 28 w 34"/>
                      <a:gd name="T1" fmla="*/ 19 h 26"/>
                      <a:gd name="T2" fmla="*/ 29 w 34"/>
                      <a:gd name="T3" fmla="*/ 4 h 26"/>
                      <a:gd name="T4" fmla="*/ 15 w 34"/>
                      <a:gd name="T5" fmla="*/ 0 h 26"/>
                      <a:gd name="T6" fmla="*/ 5 w 34"/>
                      <a:gd name="T7" fmla="*/ 18 h 26"/>
                      <a:gd name="T8" fmla="*/ 28 w 34"/>
                      <a:gd name="T9" fmla="*/ 19 h 2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4" h="26">
                        <a:moveTo>
                          <a:pt x="28" y="19"/>
                        </a:moveTo>
                        <a:cubicBezTo>
                          <a:pt x="34" y="18"/>
                          <a:pt x="33" y="9"/>
                          <a:pt x="29" y="4"/>
                        </a:cubicBezTo>
                        <a:cubicBezTo>
                          <a:pt x="27" y="0"/>
                          <a:pt x="20" y="0"/>
                          <a:pt x="15" y="0"/>
                        </a:cubicBezTo>
                        <a:cubicBezTo>
                          <a:pt x="9" y="1"/>
                          <a:pt x="0" y="9"/>
                          <a:pt x="5" y="18"/>
                        </a:cubicBezTo>
                        <a:cubicBezTo>
                          <a:pt x="10" y="26"/>
                          <a:pt x="22" y="20"/>
                          <a:pt x="28" y="1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43" name="Freeform 2207">
                    <a:extLst>
                      <a:ext uri="{FF2B5EF4-FFF2-40B4-BE49-F238E27FC236}">
                        <a16:creationId xmlns="" xmlns:a16="http://schemas.microsoft.com/office/drawing/2014/main" id="{CA1ECE1F-DCE7-422E-A0F7-ABCBDB8D7EC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460721" y="1882014"/>
                    <a:ext cx="650438" cy="318332"/>
                  </a:xfrm>
                  <a:custGeom>
                    <a:gdLst>
                      <a:gd name="T0" fmla="*/ 25 w 366"/>
                      <a:gd name="T1" fmla="*/ 47 h 186"/>
                      <a:gd name="T2" fmla="*/ 26 w 366"/>
                      <a:gd name="T3" fmla="*/ 59 h 186"/>
                      <a:gd name="T4" fmla="*/ 65 w 366"/>
                      <a:gd name="T5" fmla="*/ 67 h 186"/>
                      <a:gd name="T6" fmla="*/ 101 w 366"/>
                      <a:gd name="T7" fmla="*/ 75 h 186"/>
                      <a:gd name="T8" fmla="*/ 149 w 366"/>
                      <a:gd name="T9" fmla="*/ 62 h 186"/>
                      <a:gd name="T10" fmla="*/ 112 w 366"/>
                      <a:gd name="T11" fmla="*/ 80 h 186"/>
                      <a:gd name="T12" fmla="*/ 107 w 366"/>
                      <a:gd name="T13" fmla="*/ 89 h 186"/>
                      <a:gd name="T14" fmla="*/ 72 w 366"/>
                      <a:gd name="T15" fmla="*/ 99 h 186"/>
                      <a:gd name="T16" fmla="*/ 115 w 366"/>
                      <a:gd name="T17" fmla="*/ 126 h 186"/>
                      <a:gd name="T18" fmla="*/ 55 w 366"/>
                      <a:gd name="T19" fmla="*/ 133 h 186"/>
                      <a:gd name="T20" fmla="*/ 80 w 366"/>
                      <a:gd name="T21" fmla="*/ 141 h 186"/>
                      <a:gd name="T22" fmla="*/ 78 w 366"/>
                      <a:gd name="T23" fmla="*/ 154 h 186"/>
                      <a:gd name="T24" fmla="*/ 57 w 366"/>
                      <a:gd name="T25" fmla="*/ 155 h 186"/>
                      <a:gd name="T26" fmla="*/ 33 w 366"/>
                      <a:gd name="T27" fmla="*/ 174 h 186"/>
                      <a:gd name="T28" fmla="*/ 90 w 366"/>
                      <a:gd name="T29" fmla="*/ 179 h 186"/>
                      <a:gd name="T30" fmla="*/ 130 w 366"/>
                      <a:gd name="T31" fmla="*/ 182 h 186"/>
                      <a:gd name="T32" fmla="*/ 161 w 366"/>
                      <a:gd name="T33" fmla="*/ 176 h 186"/>
                      <a:gd name="T34" fmla="*/ 152 w 366"/>
                      <a:gd name="T35" fmla="*/ 166 h 186"/>
                      <a:gd name="T36" fmla="*/ 129 w 366"/>
                      <a:gd name="T37" fmla="*/ 155 h 186"/>
                      <a:gd name="T38" fmla="*/ 161 w 366"/>
                      <a:gd name="T39" fmla="*/ 143 h 186"/>
                      <a:gd name="T40" fmla="*/ 204 w 366"/>
                      <a:gd name="T41" fmla="*/ 119 h 186"/>
                      <a:gd name="T42" fmla="*/ 200 w 366"/>
                      <a:gd name="T43" fmla="*/ 106 h 186"/>
                      <a:gd name="T44" fmla="*/ 236 w 366"/>
                      <a:gd name="T45" fmla="*/ 97 h 186"/>
                      <a:gd name="T46" fmla="*/ 281 w 366"/>
                      <a:gd name="T47" fmla="*/ 68 h 186"/>
                      <a:gd name="T48" fmla="*/ 285 w 366"/>
                      <a:gd name="T49" fmla="*/ 50 h 186"/>
                      <a:gd name="T50" fmla="*/ 346 w 366"/>
                      <a:gd name="T51" fmla="*/ 34 h 186"/>
                      <a:gd name="T52" fmla="*/ 331 w 366"/>
                      <a:gd name="T53" fmla="*/ 16 h 186"/>
                      <a:gd name="T54" fmla="*/ 293 w 366"/>
                      <a:gd name="T55" fmla="*/ 16 h 186"/>
                      <a:gd name="T56" fmla="*/ 258 w 366"/>
                      <a:gd name="T57" fmla="*/ 5 h 186"/>
                      <a:gd name="T58" fmla="*/ 218 w 366"/>
                      <a:gd name="T59" fmla="*/ 10 h 186"/>
                      <a:gd name="T60" fmla="*/ 182 w 366"/>
                      <a:gd name="T61" fmla="*/ 8 h 186"/>
                      <a:gd name="T62" fmla="*/ 144 w 366"/>
                      <a:gd name="T63" fmla="*/ 11 h 186"/>
                      <a:gd name="T64" fmla="*/ 131 w 366"/>
                      <a:gd name="T65" fmla="*/ 19 h 186"/>
                      <a:gd name="T66" fmla="*/ 99 w 366"/>
                      <a:gd name="T67" fmla="*/ 27 h 186"/>
                      <a:gd name="T68" fmla="*/ 68 w 366"/>
                      <a:gd name="T69" fmla="*/ 31 h 186"/>
                      <a:gd name="T70" fmla="*/ 43 w 366"/>
                      <a:gd name="T71" fmla="*/ 34 h 186"/>
                      <a:gd name="T72" fmla="*/ 10 w 366"/>
                      <a:gd name="T73" fmla="*/ 43 h 18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366" h="186">
                        <a:moveTo>
                          <a:pt x="19" y="46"/>
                        </a:moveTo>
                        <a:cubicBezTo>
                          <a:pt x="26" y="41"/>
                          <a:pt x="31" y="44"/>
                          <a:pt x="25" y="47"/>
                        </a:cubicBezTo>
                        <a:cubicBezTo>
                          <a:pt x="19" y="50"/>
                          <a:pt x="21" y="52"/>
                          <a:pt x="30" y="52"/>
                        </a:cubicBezTo>
                        <a:cubicBezTo>
                          <a:pt x="38" y="51"/>
                          <a:pt x="26" y="54"/>
                          <a:pt x="26" y="59"/>
                        </a:cubicBezTo>
                        <a:cubicBezTo>
                          <a:pt x="26" y="64"/>
                          <a:pt x="36" y="61"/>
                          <a:pt x="37" y="66"/>
                        </a:cubicBezTo>
                        <a:cubicBezTo>
                          <a:pt x="37" y="71"/>
                          <a:pt x="59" y="73"/>
                          <a:pt x="65" y="67"/>
                        </a:cubicBezTo>
                        <a:cubicBezTo>
                          <a:pt x="72" y="61"/>
                          <a:pt x="69" y="69"/>
                          <a:pt x="69" y="73"/>
                        </a:cubicBezTo>
                        <a:cubicBezTo>
                          <a:pt x="68" y="77"/>
                          <a:pt x="99" y="80"/>
                          <a:pt x="101" y="75"/>
                        </a:cubicBezTo>
                        <a:cubicBezTo>
                          <a:pt x="102" y="70"/>
                          <a:pt x="107" y="72"/>
                          <a:pt x="113" y="74"/>
                        </a:cubicBezTo>
                        <a:cubicBezTo>
                          <a:pt x="119" y="75"/>
                          <a:pt x="148" y="68"/>
                          <a:pt x="149" y="62"/>
                        </a:cubicBezTo>
                        <a:cubicBezTo>
                          <a:pt x="149" y="56"/>
                          <a:pt x="158" y="65"/>
                          <a:pt x="149" y="72"/>
                        </a:cubicBezTo>
                        <a:cubicBezTo>
                          <a:pt x="139" y="78"/>
                          <a:pt x="120" y="77"/>
                          <a:pt x="112" y="80"/>
                        </a:cubicBezTo>
                        <a:cubicBezTo>
                          <a:pt x="103" y="82"/>
                          <a:pt x="117" y="88"/>
                          <a:pt x="126" y="95"/>
                        </a:cubicBezTo>
                        <a:cubicBezTo>
                          <a:pt x="134" y="101"/>
                          <a:pt x="115" y="98"/>
                          <a:pt x="107" y="89"/>
                        </a:cubicBezTo>
                        <a:cubicBezTo>
                          <a:pt x="99" y="81"/>
                          <a:pt x="81" y="81"/>
                          <a:pt x="71" y="81"/>
                        </a:cubicBezTo>
                        <a:cubicBezTo>
                          <a:pt x="62" y="82"/>
                          <a:pt x="65" y="99"/>
                          <a:pt x="72" y="99"/>
                        </a:cubicBezTo>
                        <a:cubicBezTo>
                          <a:pt x="79" y="99"/>
                          <a:pt x="86" y="102"/>
                          <a:pt x="93" y="113"/>
                        </a:cubicBezTo>
                        <a:cubicBezTo>
                          <a:pt x="100" y="124"/>
                          <a:pt x="115" y="121"/>
                          <a:pt x="115" y="126"/>
                        </a:cubicBezTo>
                        <a:cubicBezTo>
                          <a:pt x="115" y="131"/>
                          <a:pt x="95" y="122"/>
                          <a:pt x="84" y="120"/>
                        </a:cubicBezTo>
                        <a:cubicBezTo>
                          <a:pt x="73" y="118"/>
                          <a:pt x="56" y="125"/>
                          <a:pt x="55" y="133"/>
                        </a:cubicBezTo>
                        <a:cubicBezTo>
                          <a:pt x="55" y="141"/>
                          <a:pt x="71" y="140"/>
                          <a:pt x="82" y="134"/>
                        </a:cubicBezTo>
                        <a:cubicBezTo>
                          <a:pt x="93" y="127"/>
                          <a:pt x="85" y="136"/>
                          <a:pt x="80" y="141"/>
                        </a:cubicBezTo>
                        <a:cubicBezTo>
                          <a:pt x="74" y="146"/>
                          <a:pt x="93" y="150"/>
                          <a:pt x="93" y="156"/>
                        </a:cubicBezTo>
                        <a:cubicBezTo>
                          <a:pt x="93" y="162"/>
                          <a:pt x="79" y="160"/>
                          <a:pt x="78" y="154"/>
                        </a:cubicBezTo>
                        <a:cubicBezTo>
                          <a:pt x="76" y="149"/>
                          <a:pt x="71" y="143"/>
                          <a:pt x="58" y="144"/>
                        </a:cubicBezTo>
                        <a:cubicBezTo>
                          <a:pt x="45" y="145"/>
                          <a:pt x="49" y="154"/>
                          <a:pt x="57" y="155"/>
                        </a:cubicBezTo>
                        <a:cubicBezTo>
                          <a:pt x="65" y="156"/>
                          <a:pt x="65" y="162"/>
                          <a:pt x="56" y="162"/>
                        </a:cubicBezTo>
                        <a:cubicBezTo>
                          <a:pt x="47" y="162"/>
                          <a:pt x="27" y="168"/>
                          <a:pt x="33" y="174"/>
                        </a:cubicBezTo>
                        <a:cubicBezTo>
                          <a:pt x="40" y="180"/>
                          <a:pt x="66" y="174"/>
                          <a:pt x="70" y="178"/>
                        </a:cubicBezTo>
                        <a:cubicBezTo>
                          <a:pt x="75" y="182"/>
                          <a:pt x="87" y="183"/>
                          <a:pt x="90" y="179"/>
                        </a:cubicBezTo>
                        <a:cubicBezTo>
                          <a:pt x="93" y="174"/>
                          <a:pt x="103" y="176"/>
                          <a:pt x="113" y="176"/>
                        </a:cubicBezTo>
                        <a:cubicBezTo>
                          <a:pt x="123" y="176"/>
                          <a:pt x="126" y="178"/>
                          <a:pt x="130" y="182"/>
                        </a:cubicBezTo>
                        <a:cubicBezTo>
                          <a:pt x="135" y="186"/>
                          <a:pt x="143" y="184"/>
                          <a:pt x="148" y="180"/>
                        </a:cubicBezTo>
                        <a:cubicBezTo>
                          <a:pt x="154" y="176"/>
                          <a:pt x="154" y="176"/>
                          <a:pt x="161" y="176"/>
                        </a:cubicBezTo>
                        <a:cubicBezTo>
                          <a:pt x="168" y="176"/>
                          <a:pt x="169" y="172"/>
                          <a:pt x="166" y="166"/>
                        </a:cubicBezTo>
                        <a:cubicBezTo>
                          <a:pt x="162" y="161"/>
                          <a:pt x="153" y="170"/>
                          <a:pt x="152" y="166"/>
                        </a:cubicBezTo>
                        <a:cubicBezTo>
                          <a:pt x="151" y="161"/>
                          <a:pt x="143" y="160"/>
                          <a:pt x="129" y="162"/>
                        </a:cubicBezTo>
                        <a:cubicBezTo>
                          <a:pt x="115" y="164"/>
                          <a:pt x="121" y="153"/>
                          <a:pt x="129" y="155"/>
                        </a:cubicBezTo>
                        <a:cubicBezTo>
                          <a:pt x="138" y="158"/>
                          <a:pt x="149" y="157"/>
                          <a:pt x="159" y="154"/>
                        </a:cubicBezTo>
                        <a:cubicBezTo>
                          <a:pt x="168" y="152"/>
                          <a:pt x="161" y="147"/>
                          <a:pt x="161" y="143"/>
                        </a:cubicBezTo>
                        <a:cubicBezTo>
                          <a:pt x="161" y="139"/>
                          <a:pt x="173" y="142"/>
                          <a:pt x="182" y="142"/>
                        </a:cubicBezTo>
                        <a:cubicBezTo>
                          <a:pt x="191" y="142"/>
                          <a:pt x="204" y="127"/>
                          <a:pt x="204" y="119"/>
                        </a:cubicBezTo>
                        <a:cubicBezTo>
                          <a:pt x="205" y="110"/>
                          <a:pt x="184" y="112"/>
                          <a:pt x="174" y="112"/>
                        </a:cubicBezTo>
                        <a:cubicBezTo>
                          <a:pt x="164" y="112"/>
                          <a:pt x="181" y="105"/>
                          <a:pt x="200" y="106"/>
                        </a:cubicBezTo>
                        <a:cubicBezTo>
                          <a:pt x="219" y="107"/>
                          <a:pt x="210" y="98"/>
                          <a:pt x="214" y="95"/>
                        </a:cubicBezTo>
                        <a:cubicBezTo>
                          <a:pt x="217" y="92"/>
                          <a:pt x="226" y="99"/>
                          <a:pt x="236" y="97"/>
                        </a:cubicBezTo>
                        <a:cubicBezTo>
                          <a:pt x="245" y="95"/>
                          <a:pt x="239" y="87"/>
                          <a:pt x="245" y="87"/>
                        </a:cubicBezTo>
                        <a:cubicBezTo>
                          <a:pt x="250" y="87"/>
                          <a:pt x="260" y="80"/>
                          <a:pt x="281" y="68"/>
                        </a:cubicBezTo>
                        <a:cubicBezTo>
                          <a:pt x="301" y="57"/>
                          <a:pt x="317" y="59"/>
                          <a:pt x="318" y="52"/>
                        </a:cubicBezTo>
                        <a:cubicBezTo>
                          <a:pt x="319" y="46"/>
                          <a:pt x="290" y="52"/>
                          <a:pt x="285" y="50"/>
                        </a:cubicBezTo>
                        <a:cubicBezTo>
                          <a:pt x="280" y="48"/>
                          <a:pt x="305" y="43"/>
                          <a:pt x="311" y="44"/>
                        </a:cubicBezTo>
                        <a:cubicBezTo>
                          <a:pt x="317" y="46"/>
                          <a:pt x="325" y="44"/>
                          <a:pt x="346" y="34"/>
                        </a:cubicBezTo>
                        <a:cubicBezTo>
                          <a:pt x="366" y="24"/>
                          <a:pt x="357" y="22"/>
                          <a:pt x="349" y="23"/>
                        </a:cubicBezTo>
                        <a:cubicBezTo>
                          <a:pt x="340" y="25"/>
                          <a:pt x="331" y="22"/>
                          <a:pt x="331" y="16"/>
                        </a:cubicBezTo>
                        <a:cubicBezTo>
                          <a:pt x="332" y="11"/>
                          <a:pt x="319" y="16"/>
                          <a:pt x="318" y="13"/>
                        </a:cubicBezTo>
                        <a:cubicBezTo>
                          <a:pt x="318" y="10"/>
                          <a:pt x="306" y="11"/>
                          <a:pt x="293" y="16"/>
                        </a:cubicBezTo>
                        <a:cubicBezTo>
                          <a:pt x="280" y="21"/>
                          <a:pt x="292" y="11"/>
                          <a:pt x="297" y="9"/>
                        </a:cubicBezTo>
                        <a:cubicBezTo>
                          <a:pt x="303" y="7"/>
                          <a:pt x="264" y="9"/>
                          <a:pt x="258" y="5"/>
                        </a:cubicBezTo>
                        <a:cubicBezTo>
                          <a:pt x="251" y="0"/>
                          <a:pt x="244" y="12"/>
                          <a:pt x="238" y="6"/>
                        </a:cubicBezTo>
                        <a:cubicBezTo>
                          <a:pt x="232" y="0"/>
                          <a:pt x="216" y="5"/>
                          <a:pt x="218" y="10"/>
                        </a:cubicBezTo>
                        <a:cubicBezTo>
                          <a:pt x="220" y="14"/>
                          <a:pt x="216" y="14"/>
                          <a:pt x="210" y="9"/>
                        </a:cubicBezTo>
                        <a:cubicBezTo>
                          <a:pt x="204" y="4"/>
                          <a:pt x="192" y="10"/>
                          <a:pt x="182" y="8"/>
                        </a:cubicBezTo>
                        <a:cubicBezTo>
                          <a:pt x="171" y="7"/>
                          <a:pt x="176" y="17"/>
                          <a:pt x="164" y="12"/>
                        </a:cubicBezTo>
                        <a:cubicBezTo>
                          <a:pt x="153" y="7"/>
                          <a:pt x="140" y="9"/>
                          <a:pt x="144" y="11"/>
                        </a:cubicBezTo>
                        <a:cubicBezTo>
                          <a:pt x="147" y="12"/>
                          <a:pt x="143" y="15"/>
                          <a:pt x="138" y="14"/>
                        </a:cubicBezTo>
                        <a:cubicBezTo>
                          <a:pt x="133" y="12"/>
                          <a:pt x="128" y="14"/>
                          <a:pt x="131" y="19"/>
                        </a:cubicBezTo>
                        <a:cubicBezTo>
                          <a:pt x="133" y="24"/>
                          <a:pt x="112" y="18"/>
                          <a:pt x="112" y="23"/>
                        </a:cubicBezTo>
                        <a:cubicBezTo>
                          <a:pt x="112" y="29"/>
                          <a:pt x="105" y="32"/>
                          <a:pt x="99" y="27"/>
                        </a:cubicBezTo>
                        <a:cubicBezTo>
                          <a:pt x="93" y="22"/>
                          <a:pt x="74" y="20"/>
                          <a:pt x="79" y="25"/>
                        </a:cubicBezTo>
                        <a:cubicBezTo>
                          <a:pt x="85" y="29"/>
                          <a:pt x="62" y="27"/>
                          <a:pt x="68" y="31"/>
                        </a:cubicBezTo>
                        <a:cubicBezTo>
                          <a:pt x="74" y="36"/>
                          <a:pt x="61" y="39"/>
                          <a:pt x="61" y="37"/>
                        </a:cubicBezTo>
                        <a:cubicBezTo>
                          <a:pt x="61" y="34"/>
                          <a:pt x="48" y="30"/>
                          <a:pt x="43" y="34"/>
                        </a:cubicBezTo>
                        <a:cubicBezTo>
                          <a:pt x="38" y="39"/>
                          <a:pt x="37" y="44"/>
                          <a:pt x="34" y="41"/>
                        </a:cubicBezTo>
                        <a:cubicBezTo>
                          <a:pt x="32" y="38"/>
                          <a:pt x="21" y="39"/>
                          <a:pt x="10" y="43"/>
                        </a:cubicBezTo>
                        <a:cubicBezTo>
                          <a:pt x="0" y="47"/>
                          <a:pt x="12" y="50"/>
                          <a:pt x="19" y="4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44" name="Freeform 2208">
                    <a:extLst>
                      <a:ext uri="{FF2B5EF4-FFF2-40B4-BE49-F238E27FC236}">
                        <a16:creationId xmlns="" xmlns:a16="http://schemas.microsoft.com/office/drawing/2014/main" id="{4706404A-30B5-4DC3-BA20-55206C5C80D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33290" y="2090638"/>
                    <a:ext cx="94778" cy="30574"/>
                  </a:xfrm>
                  <a:custGeom>
                    <a:gdLst>
                      <a:gd name="T0" fmla="*/ 20 w 53"/>
                      <a:gd name="T1" fmla="*/ 13 h 17"/>
                      <a:gd name="T2" fmla="*/ 34 w 53"/>
                      <a:gd name="T3" fmla="*/ 11 h 17"/>
                      <a:gd name="T4" fmla="*/ 53 w 53"/>
                      <a:gd name="T5" fmla="*/ 9 h 17"/>
                      <a:gd name="T6" fmla="*/ 28 w 53"/>
                      <a:gd name="T7" fmla="*/ 3 h 17"/>
                      <a:gd name="T8" fmla="*/ 7 w 53"/>
                      <a:gd name="T9" fmla="*/ 12 h 17"/>
                      <a:gd name="T10" fmla="*/ 20 w 53"/>
                      <a:gd name="T11" fmla="*/ 13 h 1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52" h="17">
                        <a:moveTo>
                          <a:pt x="20" y="13"/>
                        </a:moveTo>
                        <a:cubicBezTo>
                          <a:pt x="25" y="15"/>
                          <a:pt x="30" y="8"/>
                          <a:pt x="34" y="11"/>
                        </a:cubicBezTo>
                        <a:cubicBezTo>
                          <a:pt x="37" y="14"/>
                          <a:pt x="53" y="17"/>
                          <a:pt x="53" y="9"/>
                        </a:cubicBezTo>
                        <a:cubicBezTo>
                          <a:pt x="53" y="1"/>
                          <a:pt x="33" y="0"/>
                          <a:pt x="28" y="3"/>
                        </a:cubicBezTo>
                        <a:cubicBezTo>
                          <a:pt x="23" y="6"/>
                          <a:pt x="0" y="7"/>
                          <a:pt x="7" y="12"/>
                        </a:cubicBezTo>
                        <a:cubicBezTo>
                          <a:pt x="11" y="15"/>
                          <a:pt x="15" y="11"/>
                          <a:pt x="20" y="1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45" name="Freeform 2209">
                    <a:extLst>
                      <a:ext uri="{FF2B5EF4-FFF2-40B4-BE49-F238E27FC236}">
                        <a16:creationId xmlns="" xmlns:a16="http://schemas.microsoft.com/office/drawing/2014/main" id="{EBEF6045-ED18-4590-A8BA-ECF7734CA8D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0015" y="2119414"/>
                    <a:ext cx="74336" cy="37768"/>
                  </a:xfrm>
                  <a:custGeom>
                    <a:gdLst>
                      <a:gd name="T0" fmla="*/ 36 w 42"/>
                      <a:gd name="T1" fmla="*/ 6 h 22"/>
                      <a:gd name="T2" fmla="*/ 29 w 42"/>
                      <a:gd name="T3" fmla="*/ 2 h 22"/>
                      <a:gd name="T4" fmla="*/ 0 w 42"/>
                      <a:gd name="T5" fmla="*/ 11 h 22"/>
                      <a:gd name="T6" fmla="*/ 15 w 42"/>
                      <a:gd name="T7" fmla="*/ 21 h 22"/>
                      <a:gd name="T8" fmla="*/ 31 w 42"/>
                      <a:gd name="T9" fmla="*/ 11 h 22"/>
                      <a:gd name="T10" fmla="*/ 36 w 42"/>
                      <a:gd name="T11" fmla="*/ 6 h 2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2" h="22">
                        <a:moveTo>
                          <a:pt x="36" y="6"/>
                        </a:moveTo>
                        <a:cubicBezTo>
                          <a:pt x="42" y="5"/>
                          <a:pt x="39" y="0"/>
                          <a:pt x="29" y="2"/>
                        </a:cubicBezTo>
                        <a:cubicBezTo>
                          <a:pt x="18" y="3"/>
                          <a:pt x="0" y="3"/>
                          <a:pt x="0" y="11"/>
                        </a:cubicBezTo>
                        <a:cubicBezTo>
                          <a:pt x="0" y="17"/>
                          <a:pt x="4" y="20"/>
                          <a:pt x="15" y="21"/>
                        </a:cubicBezTo>
                        <a:cubicBezTo>
                          <a:pt x="27" y="22"/>
                          <a:pt x="37" y="11"/>
                          <a:pt x="31" y="11"/>
                        </a:cubicBezTo>
                        <a:cubicBezTo>
                          <a:pt x="26" y="11"/>
                          <a:pt x="29" y="7"/>
                          <a:pt x="36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46" name="Freeform 2210">
                    <a:extLst>
                      <a:ext uri="{FF2B5EF4-FFF2-40B4-BE49-F238E27FC236}">
                        <a16:creationId xmlns="" xmlns:a16="http://schemas.microsoft.com/office/drawing/2014/main" id="{BF500A1C-2840-422B-B05B-552DCE439F7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21433" y="3042038"/>
                    <a:ext cx="1150347" cy="544941"/>
                  </a:xfrm>
                  <a:custGeom>
                    <a:gdLst>
                      <a:gd name="T0" fmla="*/ 307 w 649"/>
                      <a:gd name="T1" fmla="*/ 283 h 318"/>
                      <a:gd name="T2" fmla="*/ 323 w 649"/>
                      <a:gd name="T3" fmla="*/ 273 h 318"/>
                      <a:gd name="T4" fmla="*/ 342 w 649"/>
                      <a:gd name="T5" fmla="*/ 260 h 318"/>
                      <a:gd name="T6" fmla="*/ 353 w 649"/>
                      <a:gd name="T7" fmla="*/ 257 h 318"/>
                      <a:gd name="T8" fmla="*/ 376 w 649"/>
                      <a:gd name="T9" fmla="*/ 264 h 318"/>
                      <a:gd name="T10" fmla="*/ 387 w 649"/>
                      <a:gd name="T11" fmla="*/ 264 h 318"/>
                      <a:gd name="T12" fmla="*/ 393 w 649"/>
                      <a:gd name="T13" fmla="*/ 260 h 318"/>
                      <a:gd name="T14" fmla="*/ 409 w 649"/>
                      <a:gd name="T15" fmla="*/ 252 h 318"/>
                      <a:gd name="T16" fmla="*/ 431 w 649"/>
                      <a:gd name="T17" fmla="*/ 251 h 318"/>
                      <a:gd name="T18" fmla="*/ 461 w 649"/>
                      <a:gd name="T19" fmla="*/ 257 h 318"/>
                      <a:gd name="T20" fmla="*/ 475 w 649"/>
                      <a:gd name="T21" fmla="*/ 288 h 318"/>
                      <a:gd name="T22" fmla="*/ 494 w 649"/>
                      <a:gd name="T23" fmla="*/ 318 h 318"/>
                      <a:gd name="T24" fmla="*/ 492 w 649"/>
                      <a:gd name="T25" fmla="*/ 277 h 318"/>
                      <a:gd name="T26" fmla="*/ 507 w 649"/>
                      <a:gd name="T27" fmla="*/ 219 h 318"/>
                      <a:gd name="T28" fmla="*/ 537 w 649"/>
                      <a:gd name="T29" fmla="*/ 198 h 318"/>
                      <a:gd name="T30" fmla="*/ 543 w 649"/>
                      <a:gd name="T31" fmla="*/ 188 h 318"/>
                      <a:gd name="T32" fmla="*/ 547 w 649"/>
                      <a:gd name="T33" fmla="*/ 175 h 318"/>
                      <a:gd name="T34" fmla="*/ 536 w 649"/>
                      <a:gd name="T35" fmla="*/ 158 h 318"/>
                      <a:gd name="T36" fmla="*/ 546 w 649"/>
                      <a:gd name="T37" fmla="*/ 133 h 318"/>
                      <a:gd name="T38" fmla="*/ 552 w 649"/>
                      <a:gd name="T39" fmla="*/ 158 h 318"/>
                      <a:gd name="T40" fmla="*/ 559 w 649"/>
                      <a:gd name="T41" fmla="*/ 140 h 318"/>
                      <a:gd name="T42" fmla="*/ 576 w 649"/>
                      <a:gd name="T43" fmla="*/ 119 h 318"/>
                      <a:gd name="T44" fmla="*/ 573 w 649"/>
                      <a:gd name="T45" fmla="*/ 116 h 318"/>
                      <a:gd name="T46" fmla="*/ 608 w 649"/>
                      <a:gd name="T47" fmla="*/ 105 h 318"/>
                      <a:gd name="T48" fmla="*/ 605 w 649"/>
                      <a:gd name="T49" fmla="*/ 93 h 318"/>
                      <a:gd name="T50" fmla="*/ 624 w 649"/>
                      <a:gd name="T51" fmla="*/ 70 h 318"/>
                      <a:gd name="T52" fmla="*/ 642 w 649"/>
                      <a:gd name="T53" fmla="*/ 66 h 318"/>
                      <a:gd name="T54" fmla="*/ 626 w 649"/>
                      <a:gd name="T55" fmla="*/ 27 h 318"/>
                      <a:gd name="T56" fmla="*/ 560 w 649"/>
                      <a:gd name="T57" fmla="*/ 63 h 318"/>
                      <a:gd name="T58" fmla="*/ 517 w 649"/>
                      <a:gd name="T59" fmla="*/ 89 h 318"/>
                      <a:gd name="T60" fmla="*/ 461 w 649"/>
                      <a:gd name="T61" fmla="*/ 103 h 318"/>
                      <a:gd name="T62" fmla="*/ 472 w 649"/>
                      <a:gd name="T63" fmla="*/ 85 h 318"/>
                      <a:gd name="T64" fmla="*/ 456 w 649"/>
                      <a:gd name="T65" fmla="*/ 78 h 318"/>
                      <a:gd name="T66" fmla="*/ 440 w 649"/>
                      <a:gd name="T67" fmla="*/ 62 h 318"/>
                      <a:gd name="T68" fmla="*/ 412 w 649"/>
                      <a:gd name="T69" fmla="*/ 83 h 318"/>
                      <a:gd name="T70" fmla="*/ 447 w 649"/>
                      <a:gd name="T71" fmla="*/ 45 h 318"/>
                      <a:gd name="T72" fmla="*/ 449 w 649"/>
                      <a:gd name="T73" fmla="*/ 43 h 318"/>
                      <a:gd name="T74" fmla="*/ 413 w 649"/>
                      <a:gd name="T75" fmla="*/ 36 h 318"/>
                      <a:gd name="T76" fmla="*/ 385 w 649"/>
                      <a:gd name="T77" fmla="*/ 41 h 318"/>
                      <a:gd name="T78" fmla="*/ 365 w 649"/>
                      <a:gd name="T79" fmla="*/ 32 h 318"/>
                      <a:gd name="T80" fmla="*/ 368 w 649"/>
                      <a:gd name="T81" fmla="*/ 15 h 318"/>
                      <a:gd name="T82" fmla="*/ 352 w 649"/>
                      <a:gd name="T83" fmla="*/ 11 h 318"/>
                      <a:gd name="T84" fmla="*/ 334 w 649"/>
                      <a:gd name="T85" fmla="*/ 0 h 318"/>
                      <a:gd name="T86" fmla="*/ 26 w 649"/>
                      <a:gd name="T87" fmla="*/ 13 h 318"/>
                      <a:gd name="T88" fmla="*/ 18 w 649"/>
                      <a:gd name="T89" fmla="*/ 22 h 318"/>
                      <a:gd name="T90" fmla="*/ 0 w 649"/>
                      <a:gd name="T91" fmla="*/ 15 h 318"/>
                      <a:gd name="T92" fmla="*/ 8 w 649"/>
                      <a:gd name="T93" fmla="*/ 45 h 318"/>
                      <a:gd name="T94" fmla="*/ 5 w 649"/>
                      <a:gd name="T95" fmla="*/ 87 h 318"/>
                      <a:gd name="T96" fmla="*/ 11 w 649"/>
                      <a:gd name="T97" fmla="*/ 144 h 318"/>
                      <a:gd name="T98" fmla="*/ 32 w 649"/>
                      <a:gd name="T99" fmla="*/ 176 h 318"/>
                      <a:gd name="T100" fmla="*/ 47 w 649"/>
                      <a:gd name="T101" fmla="*/ 199 h 318"/>
                      <a:gd name="T102" fmla="*/ 72 w 649"/>
                      <a:gd name="T103" fmla="*/ 207 h 318"/>
                      <a:gd name="T104" fmla="*/ 123 w 649"/>
                      <a:gd name="T105" fmla="*/ 230 h 318"/>
                      <a:gd name="T106" fmla="*/ 207 w 649"/>
                      <a:gd name="T107" fmla="*/ 235 h 318"/>
                      <a:gd name="T108" fmla="*/ 234 w 649"/>
                      <a:gd name="T109" fmla="*/ 265 h 318"/>
                      <a:gd name="T110" fmla="*/ 273 w 649"/>
                      <a:gd name="T111" fmla="*/ 272 h 318"/>
                      <a:gd name="T112" fmla="*/ 288 w 649"/>
                      <a:gd name="T113" fmla="*/ 301 h 318"/>
                      <a:gd name="T114" fmla="*/ 306 w 649"/>
                      <a:gd name="T115" fmla="*/ 307 h 31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649" h="318">
                        <a:moveTo>
                          <a:pt x="303" y="303"/>
                        </a:moveTo>
                        <a:cubicBezTo>
                          <a:pt x="302" y="301"/>
                          <a:pt x="301" y="300"/>
                          <a:pt x="301" y="298"/>
                        </a:cubicBezTo>
                        <a:cubicBezTo>
                          <a:pt x="301" y="296"/>
                          <a:pt x="302" y="295"/>
                          <a:pt x="304" y="294"/>
                        </a:cubicBezTo>
                        <a:cubicBezTo>
                          <a:pt x="306" y="292"/>
                          <a:pt x="306" y="291"/>
                          <a:pt x="305" y="289"/>
                        </a:cubicBezTo>
                        <a:cubicBezTo>
                          <a:pt x="305" y="287"/>
                          <a:pt x="304" y="285"/>
                          <a:pt x="307" y="283"/>
                        </a:cubicBezTo>
                        <a:cubicBezTo>
                          <a:pt x="307" y="283"/>
                          <a:pt x="308" y="282"/>
                          <a:pt x="309" y="282"/>
                        </a:cubicBezTo>
                        <a:cubicBezTo>
                          <a:pt x="311" y="281"/>
                          <a:pt x="314" y="279"/>
                          <a:pt x="314" y="278"/>
                        </a:cubicBezTo>
                        <a:cubicBezTo>
                          <a:pt x="314" y="276"/>
                          <a:pt x="315" y="273"/>
                          <a:pt x="320" y="273"/>
                        </a:cubicBezTo>
                        <a:cubicBezTo>
                          <a:pt x="321" y="273"/>
                          <a:pt x="322" y="273"/>
                          <a:pt x="323" y="273"/>
                        </a:cubicBezTo>
                        <a:cubicBezTo>
                          <a:pt x="323" y="273"/>
                          <a:pt x="323" y="273"/>
                          <a:pt x="323" y="273"/>
                        </a:cubicBezTo>
                        <a:cubicBezTo>
                          <a:pt x="326" y="273"/>
                          <a:pt x="332" y="268"/>
                          <a:pt x="332" y="266"/>
                        </a:cubicBezTo>
                        <a:cubicBezTo>
                          <a:pt x="331" y="265"/>
                          <a:pt x="331" y="264"/>
                          <a:pt x="332" y="263"/>
                        </a:cubicBezTo>
                        <a:cubicBezTo>
                          <a:pt x="333" y="261"/>
                          <a:pt x="335" y="261"/>
                          <a:pt x="336" y="261"/>
                        </a:cubicBezTo>
                        <a:cubicBezTo>
                          <a:pt x="337" y="261"/>
                          <a:pt x="338" y="262"/>
                          <a:pt x="340" y="262"/>
                        </a:cubicBezTo>
                        <a:cubicBezTo>
                          <a:pt x="341" y="262"/>
                          <a:pt x="341" y="262"/>
                          <a:pt x="342" y="260"/>
                        </a:cubicBezTo>
                        <a:cubicBezTo>
                          <a:pt x="342" y="259"/>
                          <a:pt x="343" y="257"/>
                          <a:pt x="346" y="257"/>
                        </a:cubicBezTo>
                        <a:cubicBezTo>
                          <a:pt x="346" y="257"/>
                          <a:pt x="346" y="257"/>
                          <a:pt x="347" y="258"/>
                        </a:cubicBezTo>
                        <a:cubicBezTo>
                          <a:pt x="348" y="258"/>
                          <a:pt x="348" y="258"/>
                          <a:pt x="349" y="258"/>
                        </a:cubicBezTo>
                        <a:cubicBezTo>
                          <a:pt x="349" y="258"/>
                          <a:pt x="350" y="259"/>
                          <a:pt x="350" y="259"/>
                        </a:cubicBezTo>
                        <a:cubicBezTo>
                          <a:pt x="351" y="257"/>
                          <a:pt x="352" y="257"/>
                          <a:pt x="353" y="257"/>
                        </a:cubicBezTo>
                        <a:cubicBezTo>
                          <a:pt x="355" y="257"/>
                          <a:pt x="357" y="258"/>
                          <a:pt x="359" y="260"/>
                        </a:cubicBezTo>
                        <a:cubicBezTo>
                          <a:pt x="360" y="261"/>
                          <a:pt x="362" y="262"/>
                          <a:pt x="363" y="262"/>
                        </a:cubicBezTo>
                        <a:cubicBezTo>
                          <a:pt x="363" y="262"/>
                          <a:pt x="365" y="262"/>
                          <a:pt x="365" y="261"/>
                        </a:cubicBezTo>
                        <a:cubicBezTo>
                          <a:pt x="365" y="259"/>
                          <a:pt x="367" y="258"/>
                          <a:pt x="368" y="258"/>
                        </a:cubicBezTo>
                        <a:cubicBezTo>
                          <a:pt x="370" y="258"/>
                          <a:pt x="372" y="259"/>
                          <a:pt x="376" y="264"/>
                        </a:cubicBezTo>
                        <a:cubicBezTo>
                          <a:pt x="378" y="266"/>
                          <a:pt x="378" y="266"/>
                          <a:pt x="380" y="266"/>
                        </a:cubicBezTo>
                        <a:cubicBezTo>
                          <a:pt x="382" y="266"/>
                          <a:pt x="382" y="266"/>
                          <a:pt x="382" y="266"/>
                        </a:cubicBezTo>
                        <a:cubicBezTo>
                          <a:pt x="382" y="266"/>
                          <a:pt x="383" y="266"/>
                          <a:pt x="384" y="266"/>
                        </a:cubicBezTo>
                        <a:cubicBezTo>
                          <a:pt x="386" y="266"/>
                          <a:pt x="386" y="266"/>
                          <a:pt x="386" y="265"/>
                        </a:cubicBezTo>
                        <a:cubicBezTo>
                          <a:pt x="387" y="265"/>
                          <a:pt x="387" y="264"/>
                          <a:pt x="387" y="264"/>
                        </a:cubicBezTo>
                        <a:cubicBezTo>
                          <a:pt x="387" y="262"/>
                          <a:pt x="388" y="261"/>
                          <a:pt x="389" y="261"/>
                        </a:cubicBezTo>
                        <a:cubicBezTo>
                          <a:pt x="390" y="261"/>
                          <a:pt x="391" y="262"/>
                          <a:pt x="393" y="264"/>
                        </a:cubicBezTo>
                        <a:cubicBezTo>
                          <a:pt x="392" y="263"/>
                          <a:pt x="393" y="262"/>
                          <a:pt x="393" y="261"/>
                        </a:cubicBezTo>
                        <a:cubicBezTo>
                          <a:pt x="393" y="261"/>
                          <a:pt x="393" y="261"/>
                          <a:pt x="393" y="261"/>
                        </a:cubicBezTo>
                        <a:cubicBezTo>
                          <a:pt x="393" y="261"/>
                          <a:pt x="393" y="260"/>
                          <a:pt x="393" y="260"/>
                        </a:cubicBezTo>
                        <a:cubicBezTo>
                          <a:pt x="391" y="259"/>
                          <a:pt x="391" y="258"/>
                          <a:pt x="391" y="256"/>
                        </a:cubicBezTo>
                        <a:cubicBezTo>
                          <a:pt x="392" y="253"/>
                          <a:pt x="399" y="252"/>
                          <a:pt x="403" y="252"/>
                        </a:cubicBezTo>
                        <a:cubicBezTo>
                          <a:pt x="404" y="252"/>
                          <a:pt x="404" y="252"/>
                          <a:pt x="404" y="252"/>
                        </a:cubicBezTo>
                        <a:cubicBezTo>
                          <a:pt x="406" y="252"/>
                          <a:pt x="407" y="252"/>
                          <a:pt x="408" y="252"/>
                        </a:cubicBezTo>
                        <a:cubicBezTo>
                          <a:pt x="408" y="252"/>
                          <a:pt x="409" y="252"/>
                          <a:pt x="409" y="252"/>
                        </a:cubicBezTo>
                        <a:cubicBezTo>
                          <a:pt x="409" y="252"/>
                          <a:pt x="409" y="252"/>
                          <a:pt x="410" y="251"/>
                        </a:cubicBezTo>
                        <a:cubicBezTo>
                          <a:pt x="411" y="249"/>
                          <a:pt x="413" y="248"/>
                          <a:pt x="414" y="248"/>
                        </a:cubicBezTo>
                        <a:cubicBezTo>
                          <a:pt x="416" y="248"/>
                          <a:pt x="418" y="251"/>
                          <a:pt x="418" y="254"/>
                        </a:cubicBezTo>
                        <a:cubicBezTo>
                          <a:pt x="419" y="254"/>
                          <a:pt x="421" y="253"/>
                          <a:pt x="423" y="253"/>
                        </a:cubicBezTo>
                        <a:cubicBezTo>
                          <a:pt x="426" y="252"/>
                          <a:pt x="429" y="251"/>
                          <a:pt x="431" y="251"/>
                        </a:cubicBezTo>
                        <a:cubicBezTo>
                          <a:pt x="437" y="251"/>
                          <a:pt x="443" y="256"/>
                          <a:pt x="444" y="260"/>
                        </a:cubicBezTo>
                        <a:cubicBezTo>
                          <a:pt x="444" y="262"/>
                          <a:pt x="446" y="262"/>
                          <a:pt x="448" y="260"/>
                        </a:cubicBezTo>
                        <a:cubicBezTo>
                          <a:pt x="449" y="259"/>
                          <a:pt x="449" y="259"/>
                          <a:pt x="449" y="259"/>
                        </a:cubicBezTo>
                        <a:cubicBezTo>
                          <a:pt x="452" y="257"/>
                          <a:pt x="454" y="255"/>
                          <a:pt x="457" y="255"/>
                        </a:cubicBezTo>
                        <a:cubicBezTo>
                          <a:pt x="459" y="255"/>
                          <a:pt x="460" y="256"/>
                          <a:pt x="461" y="257"/>
                        </a:cubicBezTo>
                        <a:cubicBezTo>
                          <a:pt x="463" y="259"/>
                          <a:pt x="465" y="261"/>
                          <a:pt x="467" y="263"/>
                        </a:cubicBezTo>
                        <a:cubicBezTo>
                          <a:pt x="468" y="265"/>
                          <a:pt x="470" y="267"/>
                          <a:pt x="473" y="270"/>
                        </a:cubicBezTo>
                        <a:cubicBezTo>
                          <a:pt x="476" y="273"/>
                          <a:pt x="475" y="277"/>
                          <a:pt x="474" y="279"/>
                        </a:cubicBezTo>
                        <a:cubicBezTo>
                          <a:pt x="473" y="281"/>
                          <a:pt x="473" y="282"/>
                          <a:pt x="473" y="283"/>
                        </a:cubicBezTo>
                        <a:cubicBezTo>
                          <a:pt x="474" y="284"/>
                          <a:pt x="474" y="286"/>
                          <a:pt x="475" y="288"/>
                        </a:cubicBezTo>
                        <a:cubicBezTo>
                          <a:pt x="475" y="290"/>
                          <a:pt x="475" y="292"/>
                          <a:pt x="477" y="293"/>
                        </a:cubicBezTo>
                        <a:cubicBezTo>
                          <a:pt x="481" y="296"/>
                          <a:pt x="481" y="300"/>
                          <a:pt x="481" y="302"/>
                        </a:cubicBezTo>
                        <a:cubicBezTo>
                          <a:pt x="481" y="303"/>
                          <a:pt x="481" y="304"/>
                          <a:pt x="481" y="305"/>
                        </a:cubicBezTo>
                        <a:cubicBezTo>
                          <a:pt x="486" y="306"/>
                          <a:pt x="490" y="313"/>
                          <a:pt x="490" y="316"/>
                        </a:cubicBezTo>
                        <a:cubicBezTo>
                          <a:pt x="491" y="317"/>
                          <a:pt x="493" y="318"/>
                          <a:pt x="494" y="318"/>
                        </a:cubicBezTo>
                        <a:cubicBezTo>
                          <a:pt x="495" y="318"/>
                          <a:pt x="495" y="318"/>
                          <a:pt x="495" y="318"/>
                        </a:cubicBezTo>
                        <a:cubicBezTo>
                          <a:pt x="495" y="315"/>
                          <a:pt x="496" y="313"/>
                          <a:pt x="498" y="310"/>
                        </a:cubicBezTo>
                        <a:cubicBezTo>
                          <a:pt x="499" y="308"/>
                          <a:pt x="500" y="306"/>
                          <a:pt x="500" y="304"/>
                        </a:cubicBezTo>
                        <a:cubicBezTo>
                          <a:pt x="500" y="301"/>
                          <a:pt x="497" y="287"/>
                          <a:pt x="494" y="283"/>
                        </a:cubicBezTo>
                        <a:cubicBezTo>
                          <a:pt x="492" y="280"/>
                          <a:pt x="492" y="278"/>
                          <a:pt x="492" y="277"/>
                        </a:cubicBezTo>
                        <a:cubicBezTo>
                          <a:pt x="492" y="276"/>
                          <a:pt x="492" y="275"/>
                          <a:pt x="491" y="272"/>
                        </a:cubicBezTo>
                        <a:cubicBezTo>
                          <a:pt x="487" y="267"/>
                          <a:pt x="484" y="257"/>
                          <a:pt x="484" y="249"/>
                        </a:cubicBezTo>
                        <a:cubicBezTo>
                          <a:pt x="484" y="241"/>
                          <a:pt x="494" y="228"/>
                          <a:pt x="498" y="224"/>
                        </a:cubicBezTo>
                        <a:cubicBezTo>
                          <a:pt x="500" y="222"/>
                          <a:pt x="503" y="222"/>
                          <a:pt x="505" y="221"/>
                        </a:cubicBezTo>
                        <a:cubicBezTo>
                          <a:pt x="507" y="221"/>
                          <a:pt x="507" y="220"/>
                          <a:pt x="507" y="219"/>
                        </a:cubicBezTo>
                        <a:cubicBezTo>
                          <a:pt x="509" y="215"/>
                          <a:pt x="514" y="209"/>
                          <a:pt x="519" y="209"/>
                        </a:cubicBezTo>
                        <a:cubicBezTo>
                          <a:pt x="519" y="209"/>
                          <a:pt x="520" y="209"/>
                          <a:pt x="520" y="209"/>
                        </a:cubicBezTo>
                        <a:cubicBezTo>
                          <a:pt x="521" y="209"/>
                          <a:pt x="521" y="209"/>
                          <a:pt x="521" y="209"/>
                        </a:cubicBezTo>
                        <a:cubicBezTo>
                          <a:pt x="523" y="209"/>
                          <a:pt x="523" y="209"/>
                          <a:pt x="523" y="208"/>
                        </a:cubicBezTo>
                        <a:cubicBezTo>
                          <a:pt x="524" y="204"/>
                          <a:pt x="530" y="199"/>
                          <a:pt x="537" y="198"/>
                        </a:cubicBezTo>
                        <a:cubicBezTo>
                          <a:pt x="539" y="198"/>
                          <a:pt x="539" y="198"/>
                          <a:pt x="539" y="198"/>
                        </a:cubicBezTo>
                        <a:cubicBezTo>
                          <a:pt x="539" y="197"/>
                          <a:pt x="538" y="196"/>
                          <a:pt x="538" y="195"/>
                        </a:cubicBezTo>
                        <a:cubicBezTo>
                          <a:pt x="537" y="195"/>
                          <a:pt x="537" y="194"/>
                          <a:pt x="537" y="194"/>
                        </a:cubicBezTo>
                        <a:cubicBezTo>
                          <a:pt x="536" y="192"/>
                          <a:pt x="536" y="190"/>
                          <a:pt x="537" y="188"/>
                        </a:cubicBezTo>
                        <a:cubicBezTo>
                          <a:pt x="538" y="186"/>
                          <a:pt x="541" y="185"/>
                          <a:pt x="543" y="188"/>
                        </a:cubicBezTo>
                        <a:cubicBezTo>
                          <a:pt x="543" y="188"/>
                          <a:pt x="546" y="189"/>
                          <a:pt x="548" y="188"/>
                        </a:cubicBezTo>
                        <a:cubicBezTo>
                          <a:pt x="549" y="186"/>
                          <a:pt x="551" y="185"/>
                          <a:pt x="551" y="184"/>
                        </a:cubicBezTo>
                        <a:cubicBezTo>
                          <a:pt x="546" y="184"/>
                          <a:pt x="545" y="182"/>
                          <a:pt x="544" y="181"/>
                        </a:cubicBezTo>
                        <a:cubicBezTo>
                          <a:pt x="544" y="180"/>
                          <a:pt x="544" y="178"/>
                          <a:pt x="547" y="177"/>
                        </a:cubicBezTo>
                        <a:cubicBezTo>
                          <a:pt x="548" y="177"/>
                          <a:pt x="548" y="176"/>
                          <a:pt x="547" y="175"/>
                        </a:cubicBezTo>
                        <a:cubicBezTo>
                          <a:pt x="547" y="174"/>
                          <a:pt x="546" y="173"/>
                          <a:pt x="544" y="173"/>
                        </a:cubicBezTo>
                        <a:cubicBezTo>
                          <a:pt x="543" y="173"/>
                          <a:pt x="540" y="172"/>
                          <a:pt x="539" y="170"/>
                        </a:cubicBezTo>
                        <a:cubicBezTo>
                          <a:pt x="539" y="168"/>
                          <a:pt x="541" y="166"/>
                          <a:pt x="542" y="164"/>
                        </a:cubicBezTo>
                        <a:cubicBezTo>
                          <a:pt x="543" y="163"/>
                          <a:pt x="541" y="162"/>
                          <a:pt x="536" y="158"/>
                        </a:cubicBezTo>
                        <a:cubicBezTo>
                          <a:pt x="536" y="158"/>
                          <a:pt x="536" y="158"/>
                          <a:pt x="536" y="158"/>
                        </a:cubicBezTo>
                        <a:cubicBezTo>
                          <a:pt x="534" y="156"/>
                          <a:pt x="533" y="155"/>
                          <a:pt x="534" y="154"/>
                        </a:cubicBezTo>
                        <a:cubicBezTo>
                          <a:pt x="534" y="152"/>
                          <a:pt x="537" y="151"/>
                          <a:pt x="540" y="150"/>
                        </a:cubicBezTo>
                        <a:cubicBezTo>
                          <a:pt x="541" y="149"/>
                          <a:pt x="541" y="146"/>
                          <a:pt x="540" y="144"/>
                        </a:cubicBezTo>
                        <a:cubicBezTo>
                          <a:pt x="540" y="140"/>
                          <a:pt x="540" y="138"/>
                          <a:pt x="541" y="136"/>
                        </a:cubicBezTo>
                        <a:cubicBezTo>
                          <a:pt x="542" y="134"/>
                          <a:pt x="544" y="133"/>
                          <a:pt x="546" y="133"/>
                        </a:cubicBezTo>
                        <a:cubicBezTo>
                          <a:pt x="547" y="133"/>
                          <a:pt x="548" y="134"/>
                          <a:pt x="549" y="135"/>
                        </a:cubicBezTo>
                        <a:cubicBezTo>
                          <a:pt x="549" y="135"/>
                          <a:pt x="549" y="137"/>
                          <a:pt x="548" y="138"/>
                        </a:cubicBezTo>
                        <a:cubicBezTo>
                          <a:pt x="546" y="142"/>
                          <a:pt x="545" y="145"/>
                          <a:pt x="547" y="147"/>
                        </a:cubicBezTo>
                        <a:cubicBezTo>
                          <a:pt x="550" y="150"/>
                          <a:pt x="552" y="154"/>
                          <a:pt x="551" y="159"/>
                        </a:cubicBezTo>
                        <a:cubicBezTo>
                          <a:pt x="551" y="159"/>
                          <a:pt x="552" y="158"/>
                          <a:pt x="552" y="158"/>
                        </a:cubicBezTo>
                        <a:cubicBezTo>
                          <a:pt x="555" y="151"/>
                          <a:pt x="555" y="146"/>
                          <a:pt x="555" y="145"/>
                        </a:cubicBezTo>
                        <a:cubicBezTo>
                          <a:pt x="552" y="145"/>
                          <a:pt x="551" y="141"/>
                          <a:pt x="552" y="139"/>
                        </a:cubicBezTo>
                        <a:cubicBezTo>
                          <a:pt x="552" y="137"/>
                          <a:pt x="553" y="136"/>
                          <a:pt x="555" y="136"/>
                        </a:cubicBezTo>
                        <a:cubicBezTo>
                          <a:pt x="556" y="136"/>
                          <a:pt x="557" y="137"/>
                          <a:pt x="557" y="138"/>
                        </a:cubicBezTo>
                        <a:cubicBezTo>
                          <a:pt x="558" y="139"/>
                          <a:pt x="559" y="140"/>
                          <a:pt x="559" y="140"/>
                        </a:cubicBezTo>
                        <a:cubicBezTo>
                          <a:pt x="560" y="140"/>
                          <a:pt x="560" y="139"/>
                          <a:pt x="562" y="137"/>
                        </a:cubicBezTo>
                        <a:cubicBezTo>
                          <a:pt x="567" y="133"/>
                          <a:pt x="569" y="127"/>
                          <a:pt x="569" y="126"/>
                        </a:cubicBezTo>
                        <a:cubicBezTo>
                          <a:pt x="567" y="125"/>
                          <a:pt x="567" y="123"/>
                          <a:pt x="567" y="122"/>
                        </a:cubicBezTo>
                        <a:cubicBezTo>
                          <a:pt x="568" y="119"/>
                          <a:pt x="574" y="119"/>
                          <a:pt x="575" y="119"/>
                        </a:cubicBezTo>
                        <a:cubicBezTo>
                          <a:pt x="576" y="119"/>
                          <a:pt x="576" y="119"/>
                          <a:pt x="576" y="119"/>
                        </a:cubicBezTo>
                        <a:cubicBezTo>
                          <a:pt x="577" y="119"/>
                          <a:pt x="577" y="119"/>
                          <a:pt x="577" y="119"/>
                        </a:cubicBezTo>
                        <a:cubicBezTo>
                          <a:pt x="579" y="119"/>
                          <a:pt x="583" y="118"/>
                          <a:pt x="586" y="117"/>
                        </a:cubicBezTo>
                        <a:cubicBezTo>
                          <a:pt x="585" y="118"/>
                          <a:pt x="585" y="118"/>
                          <a:pt x="584" y="118"/>
                        </a:cubicBezTo>
                        <a:cubicBezTo>
                          <a:pt x="580" y="119"/>
                          <a:pt x="577" y="119"/>
                          <a:pt x="575" y="119"/>
                        </a:cubicBezTo>
                        <a:cubicBezTo>
                          <a:pt x="574" y="118"/>
                          <a:pt x="573" y="117"/>
                          <a:pt x="573" y="116"/>
                        </a:cubicBezTo>
                        <a:cubicBezTo>
                          <a:pt x="573" y="110"/>
                          <a:pt x="593" y="108"/>
                          <a:pt x="594" y="108"/>
                        </a:cubicBezTo>
                        <a:cubicBezTo>
                          <a:pt x="595" y="108"/>
                          <a:pt x="595" y="108"/>
                          <a:pt x="596" y="106"/>
                        </a:cubicBezTo>
                        <a:cubicBezTo>
                          <a:pt x="596" y="105"/>
                          <a:pt x="596" y="103"/>
                          <a:pt x="598" y="103"/>
                        </a:cubicBezTo>
                        <a:cubicBezTo>
                          <a:pt x="600" y="103"/>
                          <a:pt x="600" y="104"/>
                          <a:pt x="601" y="104"/>
                        </a:cubicBezTo>
                        <a:cubicBezTo>
                          <a:pt x="602" y="107"/>
                          <a:pt x="605" y="106"/>
                          <a:pt x="608" y="105"/>
                        </a:cubicBezTo>
                        <a:cubicBezTo>
                          <a:pt x="608" y="105"/>
                          <a:pt x="608" y="104"/>
                          <a:pt x="608" y="103"/>
                        </a:cubicBezTo>
                        <a:cubicBezTo>
                          <a:pt x="608" y="102"/>
                          <a:pt x="607" y="100"/>
                          <a:pt x="605" y="100"/>
                        </a:cubicBezTo>
                        <a:cubicBezTo>
                          <a:pt x="604" y="99"/>
                          <a:pt x="603" y="98"/>
                          <a:pt x="603" y="97"/>
                        </a:cubicBezTo>
                        <a:cubicBezTo>
                          <a:pt x="602" y="96"/>
                          <a:pt x="603" y="95"/>
                          <a:pt x="604" y="94"/>
                        </a:cubicBezTo>
                        <a:cubicBezTo>
                          <a:pt x="605" y="93"/>
                          <a:pt x="605" y="93"/>
                          <a:pt x="605" y="93"/>
                        </a:cubicBezTo>
                        <a:cubicBezTo>
                          <a:pt x="604" y="90"/>
                          <a:pt x="606" y="87"/>
                          <a:pt x="606" y="85"/>
                        </a:cubicBezTo>
                        <a:cubicBezTo>
                          <a:pt x="607" y="84"/>
                          <a:pt x="610" y="79"/>
                          <a:pt x="614" y="78"/>
                        </a:cubicBezTo>
                        <a:cubicBezTo>
                          <a:pt x="616" y="77"/>
                          <a:pt x="616" y="77"/>
                          <a:pt x="616" y="76"/>
                        </a:cubicBezTo>
                        <a:cubicBezTo>
                          <a:pt x="617" y="75"/>
                          <a:pt x="618" y="74"/>
                          <a:pt x="621" y="74"/>
                        </a:cubicBezTo>
                        <a:cubicBezTo>
                          <a:pt x="622" y="74"/>
                          <a:pt x="623" y="73"/>
                          <a:pt x="624" y="70"/>
                        </a:cubicBezTo>
                        <a:cubicBezTo>
                          <a:pt x="625" y="69"/>
                          <a:pt x="626" y="67"/>
                          <a:pt x="628" y="66"/>
                        </a:cubicBezTo>
                        <a:cubicBezTo>
                          <a:pt x="629" y="65"/>
                          <a:pt x="630" y="65"/>
                          <a:pt x="631" y="65"/>
                        </a:cubicBezTo>
                        <a:cubicBezTo>
                          <a:pt x="633" y="65"/>
                          <a:pt x="634" y="65"/>
                          <a:pt x="636" y="66"/>
                        </a:cubicBezTo>
                        <a:cubicBezTo>
                          <a:pt x="637" y="67"/>
                          <a:pt x="638" y="67"/>
                          <a:pt x="639" y="67"/>
                        </a:cubicBezTo>
                        <a:cubicBezTo>
                          <a:pt x="640" y="67"/>
                          <a:pt x="641" y="67"/>
                          <a:pt x="642" y="66"/>
                        </a:cubicBezTo>
                        <a:cubicBezTo>
                          <a:pt x="644" y="65"/>
                          <a:pt x="646" y="63"/>
                          <a:pt x="649" y="61"/>
                        </a:cubicBezTo>
                        <a:cubicBezTo>
                          <a:pt x="639" y="47"/>
                          <a:pt x="640" y="37"/>
                          <a:pt x="640" y="32"/>
                        </a:cubicBezTo>
                        <a:cubicBezTo>
                          <a:pt x="640" y="32"/>
                          <a:pt x="640" y="31"/>
                          <a:pt x="640" y="31"/>
                        </a:cubicBezTo>
                        <a:cubicBezTo>
                          <a:pt x="639" y="30"/>
                          <a:pt x="637" y="30"/>
                          <a:pt x="636" y="30"/>
                        </a:cubicBezTo>
                        <a:cubicBezTo>
                          <a:pt x="633" y="30"/>
                          <a:pt x="629" y="30"/>
                          <a:pt x="626" y="27"/>
                        </a:cubicBezTo>
                        <a:cubicBezTo>
                          <a:pt x="623" y="27"/>
                          <a:pt x="617" y="39"/>
                          <a:pt x="615" y="46"/>
                        </a:cubicBezTo>
                        <a:cubicBezTo>
                          <a:pt x="613" y="54"/>
                          <a:pt x="601" y="61"/>
                          <a:pt x="600" y="62"/>
                        </a:cubicBezTo>
                        <a:cubicBezTo>
                          <a:pt x="599" y="63"/>
                          <a:pt x="599" y="63"/>
                          <a:pt x="599" y="63"/>
                        </a:cubicBezTo>
                        <a:cubicBezTo>
                          <a:pt x="599" y="63"/>
                          <a:pt x="599" y="63"/>
                          <a:pt x="599" y="63"/>
                        </a:cubicBezTo>
                        <a:cubicBezTo>
                          <a:pt x="599" y="63"/>
                          <a:pt x="563" y="63"/>
                          <a:pt x="560" y="63"/>
                        </a:cubicBezTo>
                        <a:cubicBezTo>
                          <a:pt x="560" y="63"/>
                          <a:pt x="558" y="64"/>
                          <a:pt x="548" y="73"/>
                        </a:cubicBezTo>
                        <a:cubicBezTo>
                          <a:pt x="548" y="75"/>
                          <a:pt x="548" y="77"/>
                          <a:pt x="547" y="78"/>
                        </a:cubicBezTo>
                        <a:cubicBezTo>
                          <a:pt x="544" y="83"/>
                          <a:pt x="533" y="86"/>
                          <a:pt x="523" y="86"/>
                        </a:cubicBezTo>
                        <a:cubicBezTo>
                          <a:pt x="521" y="86"/>
                          <a:pt x="519" y="86"/>
                          <a:pt x="517" y="86"/>
                        </a:cubicBezTo>
                        <a:cubicBezTo>
                          <a:pt x="517" y="88"/>
                          <a:pt x="517" y="89"/>
                          <a:pt x="517" y="89"/>
                        </a:cubicBezTo>
                        <a:cubicBezTo>
                          <a:pt x="517" y="91"/>
                          <a:pt x="516" y="92"/>
                          <a:pt x="513" y="94"/>
                        </a:cubicBezTo>
                        <a:cubicBezTo>
                          <a:pt x="511" y="97"/>
                          <a:pt x="502" y="102"/>
                          <a:pt x="491" y="108"/>
                        </a:cubicBezTo>
                        <a:cubicBezTo>
                          <a:pt x="487" y="110"/>
                          <a:pt x="487" y="110"/>
                          <a:pt x="487" y="110"/>
                        </a:cubicBezTo>
                        <a:cubicBezTo>
                          <a:pt x="480" y="113"/>
                          <a:pt x="471" y="113"/>
                          <a:pt x="466" y="110"/>
                        </a:cubicBezTo>
                        <a:cubicBezTo>
                          <a:pt x="463" y="109"/>
                          <a:pt x="461" y="106"/>
                          <a:pt x="461" y="103"/>
                        </a:cubicBezTo>
                        <a:cubicBezTo>
                          <a:pt x="461" y="97"/>
                          <a:pt x="465" y="96"/>
                          <a:pt x="467" y="96"/>
                        </a:cubicBezTo>
                        <a:cubicBezTo>
                          <a:pt x="470" y="96"/>
                          <a:pt x="472" y="97"/>
                          <a:pt x="473" y="99"/>
                        </a:cubicBezTo>
                        <a:cubicBezTo>
                          <a:pt x="473" y="99"/>
                          <a:pt x="473" y="99"/>
                          <a:pt x="474" y="99"/>
                        </a:cubicBezTo>
                        <a:cubicBezTo>
                          <a:pt x="472" y="97"/>
                          <a:pt x="472" y="94"/>
                          <a:pt x="472" y="91"/>
                        </a:cubicBezTo>
                        <a:cubicBezTo>
                          <a:pt x="471" y="90"/>
                          <a:pt x="472" y="87"/>
                          <a:pt x="472" y="85"/>
                        </a:cubicBezTo>
                        <a:cubicBezTo>
                          <a:pt x="472" y="81"/>
                          <a:pt x="472" y="78"/>
                          <a:pt x="470" y="78"/>
                        </a:cubicBezTo>
                        <a:cubicBezTo>
                          <a:pt x="468" y="77"/>
                          <a:pt x="465" y="79"/>
                          <a:pt x="463" y="80"/>
                        </a:cubicBezTo>
                        <a:cubicBezTo>
                          <a:pt x="461" y="81"/>
                          <a:pt x="460" y="82"/>
                          <a:pt x="459" y="82"/>
                        </a:cubicBezTo>
                        <a:cubicBezTo>
                          <a:pt x="458" y="82"/>
                          <a:pt x="458" y="82"/>
                          <a:pt x="457" y="81"/>
                        </a:cubicBezTo>
                        <a:cubicBezTo>
                          <a:pt x="456" y="80"/>
                          <a:pt x="456" y="79"/>
                          <a:pt x="456" y="78"/>
                        </a:cubicBezTo>
                        <a:cubicBezTo>
                          <a:pt x="457" y="75"/>
                          <a:pt x="458" y="73"/>
                          <a:pt x="460" y="70"/>
                        </a:cubicBezTo>
                        <a:cubicBezTo>
                          <a:pt x="462" y="66"/>
                          <a:pt x="464" y="63"/>
                          <a:pt x="461" y="59"/>
                        </a:cubicBezTo>
                        <a:cubicBezTo>
                          <a:pt x="458" y="54"/>
                          <a:pt x="455" y="53"/>
                          <a:pt x="452" y="53"/>
                        </a:cubicBezTo>
                        <a:cubicBezTo>
                          <a:pt x="450" y="53"/>
                          <a:pt x="448" y="54"/>
                          <a:pt x="447" y="56"/>
                        </a:cubicBezTo>
                        <a:cubicBezTo>
                          <a:pt x="446" y="61"/>
                          <a:pt x="442" y="62"/>
                          <a:pt x="440" y="62"/>
                        </a:cubicBezTo>
                        <a:cubicBezTo>
                          <a:pt x="438" y="63"/>
                          <a:pt x="436" y="63"/>
                          <a:pt x="436" y="65"/>
                        </a:cubicBezTo>
                        <a:cubicBezTo>
                          <a:pt x="433" y="70"/>
                          <a:pt x="431" y="80"/>
                          <a:pt x="433" y="87"/>
                        </a:cubicBezTo>
                        <a:cubicBezTo>
                          <a:pt x="435" y="97"/>
                          <a:pt x="431" y="102"/>
                          <a:pt x="424" y="106"/>
                        </a:cubicBezTo>
                        <a:cubicBezTo>
                          <a:pt x="420" y="108"/>
                          <a:pt x="417" y="108"/>
                          <a:pt x="415" y="105"/>
                        </a:cubicBezTo>
                        <a:cubicBezTo>
                          <a:pt x="411" y="101"/>
                          <a:pt x="411" y="92"/>
                          <a:pt x="412" y="83"/>
                        </a:cubicBezTo>
                        <a:cubicBezTo>
                          <a:pt x="413" y="79"/>
                          <a:pt x="414" y="76"/>
                          <a:pt x="415" y="73"/>
                        </a:cubicBezTo>
                        <a:cubicBezTo>
                          <a:pt x="416" y="70"/>
                          <a:pt x="417" y="66"/>
                          <a:pt x="417" y="65"/>
                        </a:cubicBezTo>
                        <a:cubicBezTo>
                          <a:pt x="415" y="65"/>
                          <a:pt x="414" y="64"/>
                          <a:pt x="414" y="63"/>
                        </a:cubicBezTo>
                        <a:cubicBezTo>
                          <a:pt x="413" y="58"/>
                          <a:pt x="425" y="49"/>
                          <a:pt x="433" y="47"/>
                        </a:cubicBezTo>
                        <a:cubicBezTo>
                          <a:pt x="438" y="46"/>
                          <a:pt x="443" y="45"/>
                          <a:pt x="447" y="45"/>
                        </a:cubicBezTo>
                        <a:cubicBezTo>
                          <a:pt x="450" y="45"/>
                          <a:pt x="454" y="44"/>
                          <a:pt x="455" y="44"/>
                        </a:cubicBezTo>
                        <a:cubicBezTo>
                          <a:pt x="455" y="44"/>
                          <a:pt x="456" y="44"/>
                          <a:pt x="456" y="43"/>
                        </a:cubicBezTo>
                        <a:cubicBezTo>
                          <a:pt x="455" y="43"/>
                          <a:pt x="454" y="42"/>
                          <a:pt x="453" y="41"/>
                        </a:cubicBezTo>
                        <a:cubicBezTo>
                          <a:pt x="453" y="42"/>
                          <a:pt x="452" y="42"/>
                          <a:pt x="452" y="42"/>
                        </a:cubicBezTo>
                        <a:cubicBezTo>
                          <a:pt x="451" y="43"/>
                          <a:pt x="450" y="43"/>
                          <a:pt x="449" y="43"/>
                        </a:cubicBezTo>
                        <a:cubicBezTo>
                          <a:pt x="447" y="43"/>
                          <a:pt x="446" y="42"/>
                          <a:pt x="445" y="41"/>
                        </a:cubicBezTo>
                        <a:cubicBezTo>
                          <a:pt x="444" y="39"/>
                          <a:pt x="443" y="38"/>
                          <a:pt x="440" y="38"/>
                        </a:cubicBezTo>
                        <a:cubicBezTo>
                          <a:pt x="438" y="38"/>
                          <a:pt x="435" y="39"/>
                          <a:pt x="432" y="40"/>
                        </a:cubicBezTo>
                        <a:cubicBezTo>
                          <a:pt x="427" y="42"/>
                          <a:pt x="422" y="44"/>
                          <a:pt x="419" y="42"/>
                        </a:cubicBezTo>
                        <a:cubicBezTo>
                          <a:pt x="415" y="40"/>
                          <a:pt x="414" y="38"/>
                          <a:pt x="413" y="36"/>
                        </a:cubicBezTo>
                        <a:cubicBezTo>
                          <a:pt x="413" y="35"/>
                          <a:pt x="413" y="35"/>
                          <a:pt x="411" y="35"/>
                        </a:cubicBezTo>
                        <a:cubicBezTo>
                          <a:pt x="409" y="35"/>
                          <a:pt x="408" y="34"/>
                          <a:pt x="408" y="33"/>
                        </a:cubicBezTo>
                        <a:cubicBezTo>
                          <a:pt x="407" y="32"/>
                          <a:pt x="407" y="30"/>
                          <a:pt x="408" y="29"/>
                        </a:cubicBezTo>
                        <a:cubicBezTo>
                          <a:pt x="406" y="30"/>
                          <a:pt x="404" y="31"/>
                          <a:pt x="402" y="33"/>
                        </a:cubicBezTo>
                        <a:cubicBezTo>
                          <a:pt x="396" y="37"/>
                          <a:pt x="390" y="41"/>
                          <a:pt x="385" y="41"/>
                        </a:cubicBezTo>
                        <a:cubicBezTo>
                          <a:pt x="383" y="41"/>
                          <a:pt x="381" y="40"/>
                          <a:pt x="380" y="39"/>
                        </a:cubicBezTo>
                        <a:cubicBezTo>
                          <a:pt x="378" y="37"/>
                          <a:pt x="376" y="37"/>
                          <a:pt x="374" y="38"/>
                        </a:cubicBezTo>
                        <a:cubicBezTo>
                          <a:pt x="373" y="38"/>
                          <a:pt x="371" y="38"/>
                          <a:pt x="370" y="38"/>
                        </a:cubicBezTo>
                        <a:cubicBezTo>
                          <a:pt x="368" y="38"/>
                          <a:pt x="367" y="38"/>
                          <a:pt x="365" y="36"/>
                        </a:cubicBezTo>
                        <a:cubicBezTo>
                          <a:pt x="364" y="35"/>
                          <a:pt x="364" y="33"/>
                          <a:pt x="365" y="32"/>
                        </a:cubicBezTo>
                        <a:cubicBezTo>
                          <a:pt x="367" y="26"/>
                          <a:pt x="382" y="18"/>
                          <a:pt x="390" y="18"/>
                        </a:cubicBezTo>
                        <a:cubicBezTo>
                          <a:pt x="390" y="18"/>
                          <a:pt x="390" y="18"/>
                          <a:pt x="390" y="18"/>
                        </a:cubicBezTo>
                        <a:cubicBezTo>
                          <a:pt x="387" y="18"/>
                          <a:pt x="384" y="17"/>
                          <a:pt x="382" y="17"/>
                        </a:cubicBezTo>
                        <a:cubicBezTo>
                          <a:pt x="381" y="17"/>
                          <a:pt x="381" y="17"/>
                          <a:pt x="381" y="17"/>
                        </a:cubicBezTo>
                        <a:cubicBezTo>
                          <a:pt x="377" y="21"/>
                          <a:pt x="372" y="20"/>
                          <a:pt x="368" y="15"/>
                        </a:cubicBezTo>
                        <a:cubicBezTo>
                          <a:pt x="368" y="15"/>
                          <a:pt x="367" y="15"/>
                          <a:pt x="367" y="15"/>
                        </a:cubicBezTo>
                        <a:cubicBezTo>
                          <a:pt x="366" y="15"/>
                          <a:pt x="366" y="15"/>
                          <a:pt x="366" y="15"/>
                        </a:cubicBezTo>
                        <a:cubicBezTo>
                          <a:pt x="364" y="15"/>
                          <a:pt x="361" y="15"/>
                          <a:pt x="359" y="12"/>
                        </a:cubicBezTo>
                        <a:cubicBezTo>
                          <a:pt x="357" y="10"/>
                          <a:pt x="356" y="10"/>
                          <a:pt x="355" y="10"/>
                        </a:cubicBezTo>
                        <a:cubicBezTo>
                          <a:pt x="354" y="10"/>
                          <a:pt x="353" y="11"/>
                          <a:pt x="352" y="11"/>
                        </a:cubicBezTo>
                        <a:cubicBezTo>
                          <a:pt x="351" y="12"/>
                          <a:pt x="351" y="12"/>
                          <a:pt x="351" y="12"/>
                        </a:cubicBezTo>
                        <a:cubicBezTo>
                          <a:pt x="348" y="13"/>
                          <a:pt x="346" y="12"/>
                          <a:pt x="343" y="11"/>
                        </a:cubicBezTo>
                        <a:cubicBezTo>
                          <a:pt x="342" y="10"/>
                          <a:pt x="341" y="9"/>
                          <a:pt x="339" y="9"/>
                        </a:cubicBezTo>
                        <a:cubicBezTo>
                          <a:pt x="336" y="7"/>
                          <a:pt x="336" y="5"/>
                          <a:pt x="335" y="3"/>
                        </a:cubicBezTo>
                        <a:cubicBezTo>
                          <a:pt x="335" y="1"/>
                          <a:pt x="335" y="1"/>
                          <a:pt x="334" y="0"/>
                        </a:cubicBezTo>
                        <a:cubicBezTo>
                          <a:pt x="334" y="0"/>
                          <a:pt x="334" y="0"/>
                          <a:pt x="334" y="0"/>
                        </a:cubicBezTo>
                        <a:cubicBezTo>
                          <a:pt x="334" y="0"/>
                          <a:pt x="334" y="2"/>
                          <a:pt x="334" y="3"/>
                        </a:cubicBezTo>
                        <a:cubicBezTo>
                          <a:pt x="333" y="5"/>
                          <a:pt x="333" y="5"/>
                          <a:pt x="333" y="5"/>
                        </a:cubicBezTo>
                        <a:cubicBezTo>
                          <a:pt x="25" y="7"/>
                          <a:pt x="25" y="7"/>
                          <a:pt x="25" y="7"/>
                        </a:cubicBezTo>
                        <a:cubicBezTo>
                          <a:pt x="26" y="9"/>
                          <a:pt x="26" y="11"/>
                          <a:pt x="26" y="13"/>
                        </a:cubicBezTo>
                        <a:cubicBezTo>
                          <a:pt x="26" y="15"/>
                          <a:pt x="25" y="16"/>
                          <a:pt x="26" y="18"/>
                        </a:cubicBezTo>
                        <a:cubicBezTo>
                          <a:pt x="27" y="21"/>
                          <a:pt x="27" y="27"/>
                          <a:pt x="24" y="30"/>
                        </a:cubicBezTo>
                        <a:cubicBezTo>
                          <a:pt x="23" y="31"/>
                          <a:pt x="22" y="32"/>
                          <a:pt x="20" y="32"/>
                        </a:cubicBezTo>
                        <a:cubicBezTo>
                          <a:pt x="18" y="32"/>
                          <a:pt x="16" y="30"/>
                          <a:pt x="15" y="28"/>
                        </a:cubicBezTo>
                        <a:cubicBezTo>
                          <a:pt x="15" y="26"/>
                          <a:pt x="16" y="23"/>
                          <a:pt x="18" y="22"/>
                        </a:cubicBezTo>
                        <a:cubicBezTo>
                          <a:pt x="18" y="22"/>
                          <a:pt x="18" y="21"/>
                          <a:pt x="18" y="20"/>
                        </a:cubicBezTo>
                        <a:cubicBezTo>
                          <a:pt x="18" y="19"/>
                          <a:pt x="18" y="19"/>
                          <a:pt x="17" y="19"/>
                        </a:cubicBezTo>
                        <a:cubicBezTo>
                          <a:pt x="16" y="19"/>
                          <a:pt x="15" y="19"/>
                          <a:pt x="15" y="18"/>
                        </a:cubicBezTo>
                        <a:cubicBezTo>
                          <a:pt x="14" y="17"/>
                          <a:pt x="14" y="16"/>
                          <a:pt x="13" y="15"/>
                        </a:cubicBezTo>
                        <a:cubicBezTo>
                          <a:pt x="10" y="16"/>
                          <a:pt x="5" y="16"/>
                          <a:pt x="0" y="15"/>
                        </a:cubicBezTo>
                        <a:cubicBezTo>
                          <a:pt x="0" y="18"/>
                          <a:pt x="2" y="23"/>
                          <a:pt x="5" y="27"/>
                        </a:cubicBezTo>
                        <a:cubicBezTo>
                          <a:pt x="7" y="30"/>
                          <a:pt x="8" y="33"/>
                          <a:pt x="8" y="35"/>
                        </a:cubicBezTo>
                        <a:cubicBezTo>
                          <a:pt x="8" y="36"/>
                          <a:pt x="8" y="37"/>
                          <a:pt x="9" y="37"/>
                        </a:cubicBezTo>
                        <a:cubicBezTo>
                          <a:pt x="13" y="40"/>
                          <a:pt x="13" y="42"/>
                          <a:pt x="13" y="43"/>
                        </a:cubicBezTo>
                        <a:cubicBezTo>
                          <a:pt x="13" y="43"/>
                          <a:pt x="12" y="45"/>
                          <a:pt x="8" y="45"/>
                        </a:cubicBezTo>
                        <a:cubicBezTo>
                          <a:pt x="8" y="45"/>
                          <a:pt x="8" y="46"/>
                          <a:pt x="8" y="46"/>
                        </a:cubicBezTo>
                        <a:cubicBezTo>
                          <a:pt x="9" y="48"/>
                          <a:pt x="9" y="50"/>
                          <a:pt x="8" y="53"/>
                        </a:cubicBezTo>
                        <a:cubicBezTo>
                          <a:pt x="7" y="58"/>
                          <a:pt x="7" y="64"/>
                          <a:pt x="7" y="70"/>
                        </a:cubicBezTo>
                        <a:cubicBezTo>
                          <a:pt x="7" y="75"/>
                          <a:pt x="7" y="79"/>
                          <a:pt x="6" y="81"/>
                        </a:cubicBezTo>
                        <a:cubicBezTo>
                          <a:pt x="6" y="83"/>
                          <a:pt x="5" y="85"/>
                          <a:pt x="5" y="87"/>
                        </a:cubicBezTo>
                        <a:cubicBezTo>
                          <a:pt x="3" y="91"/>
                          <a:pt x="1" y="95"/>
                          <a:pt x="3" y="97"/>
                        </a:cubicBezTo>
                        <a:cubicBezTo>
                          <a:pt x="7" y="104"/>
                          <a:pt x="9" y="111"/>
                          <a:pt x="7" y="117"/>
                        </a:cubicBezTo>
                        <a:cubicBezTo>
                          <a:pt x="5" y="123"/>
                          <a:pt x="6" y="126"/>
                          <a:pt x="8" y="130"/>
                        </a:cubicBezTo>
                        <a:cubicBezTo>
                          <a:pt x="10" y="133"/>
                          <a:pt x="10" y="137"/>
                          <a:pt x="10" y="139"/>
                        </a:cubicBezTo>
                        <a:cubicBezTo>
                          <a:pt x="10" y="141"/>
                          <a:pt x="10" y="144"/>
                          <a:pt x="11" y="144"/>
                        </a:cubicBezTo>
                        <a:cubicBezTo>
                          <a:pt x="14" y="146"/>
                          <a:pt x="17" y="150"/>
                          <a:pt x="20" y="155"/>
                        </a:cubicBezTo>
                        <a:cubicBezTo>
                          <a:pt x="21" y="156"/>
                          <a:pt x="22" y="157"/>
                          <a:pt x="23" y="157"/>
                        </a:cubicBezTo>
                        <a:cubicBezTo>
                          <a:pt x="24" y="158"/>
                          <a:pt x="26" y="159"/>
                          <a:pt x="26" y="162"/>
                        </a:cubicBezTo>
                        <a:cubicBezTo>
                          <a:pt x="27" y="166"/>
                          <a:pt x="27" y="166"/>
                          <a:pt x="29" y="167"/>
                        </a:cubicBezTo>
                        <a:cubicBezTo>
                          <a:pt x="34" y="169"/>
                          <a:pt x="33" y="174"/>
                          <a:pt x="32" y="176"/>
                        </a:cubicBezTo>
                        <a:cubicBezTo>
                          <a:pt x="32" y="177"/>
                          <a:pt x="32" y="177"/>
                          <a:pt x="32" y="178"/>
                        </a:cubicBezTo>
                        <a:cubicBezTo>
                          <a:pt x="32" y="179"/>
                          <a:pt x="38" y="184"/>
                          <a:pt x="42" y="188"/>
                        </a:cubicBezTo>
                        <a:cubicBezTo>
                          <a:pt x="43" y="189"/>
                          <a:pt x="43" y="189"/>
                          <a:pt x="43" y="189"/>
                        </a:cubicBezTo>
                        <a:cubicBezTo>
                          <a:pt x="47" y="193"/>
                          <a:pt x="47" y="196"/>
                          <a:pt x="47" y="198"/>
                        </a:cubicBezTo>
                        <a:cubicBezTo>
                          <a:pt x="47" y="199"/>
                          <a:pt x="47" y="199"/>
                          <a:pt x="47" y="199"/>
                        </a:cubicBezTo>
                        <a:cubicBezTo>
                          <a:pt x="48" y="199"/>
                          <a:pt x="48" y="199"/>
                          <a:pt x="48" y="199"/>
                        </a:cubicBezTo>
                        <a:cubicBezTo>
                          <a:pt x="53" y="199"/>
                          <a:pt x="58" y="202"/>
                          <a:pt x="63" y="205"/>
                        </a:cubicBezTo>
                        <a:cubicBezTo>
                          <a:pt x="65" y="207"/>
                          <a:pt x="66" y="207"/>
                          <a:pt x="67" y="207"/>
                        </a:cubicBezTo>
                        <a:cubicBezTo>
                          <a:pt x="68" y="207"/>
                          <a:pt x="68" y="207"/>
                          <a:pt x="68" y="207"/>
                        </a:cubicBezTo>
                        <a:cubicBezTo>
                          <a:pt x="69" y="207"/>
                          <a:pt x="71" y="207"/>
                          <a:pt x="72" y="207"/>
                        </a:cubicBezTo>
                        <a:cubicBezTo>
                          <a:pt x="76" y="208"/>
                          <a:pt x="82" y="216"/>
                          <a:pt x="84" y="221"/>
                        </a:cubicBezTo>
                        <a:cubicBezTo>
                          <a:pt x="84" y="223"/>
                          <a:pt x="85" y="225"/>
                          <a:pt x="85" y="226"/>
                        </a:cubicBezTo>
                        <a:cubicBezTo>
                          <a:pt x="111" y="223"/>
                          <a:pt x="111" y="223"/>
                          <a:pt x="111" y="223"/>
                        </a:cubicBezTo>
                        <a:cubicBezTo>
                          <a:pt x="111" y="223"/>
                          <a:pt x="111" y="223"/>
                          <a:pt x="111" y="223"/>
                        </a:cubicBezTo>
                        <a:cubicBezTo>
                          <a:pt x="113" y="225"/>
                          <a:pt x="120" y="229"/>
                          <a:pt x="123" y="230"/>
                        </a:cubicBezTo>
                        <a:cubicBezTo>
                          <a:pt x="127" y="231"/>
                          <a:pt x="149" y="239"/>
                          <a:pt x="152" y="240"/>
                        </a:cubicBezTo>
                        <a:cubicBezTo>
                          <a:pt x="183" y="240"/>
                          <a:pt x="183" y="240"/>
                          <a:pt x="183" y="240"/>
                        </a:cubicBezTo>
                        <a:cubicBezTo>
                          <a:pt x="187" y="235"/>
                          <a:pt x="187" y="235"/>
                          <a:pt x="187" y="235"/>
                        </a:cubicBezTo>
                        <a:cubicBezTo>
                          <a:pt x="206" y="235"/>
                          <a:pt x="206" y="235"/>
                          <a:pt x="206" y="235"/>
                        </a:cubicBezTo>
                        <a:cubicBezTo>
                          <a:pt x="207" y="235"/>
                          <a:pt x="207" y="235"/>
                          <a:pt x="207" y="235"/>
                        </a:cubicBezTo>
                        <a:cubicBezTo>
                          <a:pt x="212" y="240"/>
                          <a:pt x="218" y="246"/>
                          <a:pt x="219" y="247"/>
                        </a:cubicBezTo>
                        <a:cubicBezTo>
                          <a:pt x="221" y="247"/>
                          <a:pt x="227" y="253"/>
                          <a:pt x="227" y="257"/>
                        </a:cubicBezTo>
                        <a:cubicBezTo>
                          <a:pt x="227" y="259"/>
                          <a:pt x="228" y="261"/>
                          <a:pt x="230" y="263"/>
                        </a:cubicBezTo>
                        <a:cubicBezTo>
                          <a:pt x="231" y="263"/>
                          <a:pt x="232" y="263"/>
                          <a:pt x="232" y="264"/>
                        </a:cubicBezTo>
                        <a:cubicBezTo>
                          <a:pt x="233" y="264"/>
                          <a:pt x="233" y="264"/>
                          <a:pt x="234" y="265"/>
                        </a:cubicBezTo>
                        <a:cubicBezTo>
                          <a:pt x="235" y="266"/>
                          <a:pt x="238" y="267"/>
                          <a:pt x="240" y="268"/>
                        </a:cubicBezTo>
                        <a:cubicBezTo>
                          <a:pt x="240" y="268"/>
                          <a:pt x="241" y="269"/>
                          <a:pt x="241" y="269"/>
                        </a:cubicBezTo>
                        <a:cubicBezTo>
                          <a:pt x="242" y="268"/>
                          <a:pt x="242" y="268"/>
                          <a:pt x="242" y="267"/>
                        </a:cubicBezTo>
                        <a:cubicBezTo>
                          <a:pt x="244" y="264"/>
                          <a:pt x="247" y="259"/>
                          <a:pt x="251" y="259"/>
                        </a:cubicBezTo>
                        <a:cubicBezTo>
                          <a:pt x="256" y="259"/>
                          <a:pt x="271" y="263"/>
                          <a:pt x="273" y="272"/>
                        </a:cubicBezTo>
                        <a:cubicBezTo>
                          <a:pt x="275" y="279"/>
                          <a:pt x="281" y="284"/>
                          <a:pt x="283" y="286"/>
                        </a:cubicBezTo>
                        <a:cubicBezTo>
                          <a:pt x="285" y="287"/>
                          <a:pt x="285" y="290"/>
                          <a:pt x="285" y="292"/>
                        </a:cubicBezTo>
                        <a:cubicBezTo>
                          <a:pt x="286" y="293"/>
                          <a:pt x="286" y="294"/>
                          <a:pt x="286" y="295"/>
                        </a:cubicBezTo>
                        <a:cubicBezTo>
                          <a:pt x="287" y="296"/>
                          <a:pt x="287" y="298"/>
                          <a:pt x="288" y="299"/>
                        </a:cubicBezTo>
                        <a:cubicBezTo>
                          <a:pt x="288" y="300"/>
                          <a:pt x="288" y="300"/>
                          <a:pt x="288" y="301"/>
                        </a:cubicBezTo>
                        <a:cubicBezTo>
                          <a:pt x="289" y="301"/>
                          <a:pt x="289" y="301"/>
                          <a:pt x="289" y="301"/>
                        </a:cubicBezTo>
                        <a:cubicBezTo>
                          <a:pt x="290" y="301"/>
                          <a:pt x="291" y="302"/>
                          <a:pt x="293" y="303"/>
                        </a:cubicBezTo>
                        <a:cubicBezTo>
                          <a:pt x="296" y="304"/>
                          <a:pt x="301" y="306"/>
                          <a:pt x="303" y="306"/>
                        </a:cubicBezTo>
                        <a:cubicBezTo>
                          <a:pt x="304" y="306"/>
                          <a:pt x="304" y="306"/>
                          <a:pt x="304" y="306"/>
                        </a:cubicBezTo>
                        <a:cubicBezTo>
                          <a:pt x="304" y="306"/>
                          <a:pt x="305" y="307"/>
                          <a:pt x="306" y="307"/>
                        </a:cubicBezTo>
                        <a:cubicBezTo>
                          <a:pt x="306" y="307"/>
                          <a:pt x="306" y="307"/>
                          <a:pt x="306" y="307"/>
                        </a:cubicBezTo>
                        <a:cubicBezTo>
                          <a:pt x="305" y="305"/>
                          <a:pt x="304" y="304"/>
                          <a:pt x="303" y="303"/>
                        </a:cubicBezTo>
                        <a:close/>
                      </a:path>
                    </a:pathLst>
                  </a:custGeom>
                  <a:solidFill>
                    <a:srgbClr val="FA7384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47" name="Freeform 2211">
                    <a:extLst>
                      <a:ext uri="{FF2B5EF4-FFF2-40B4-BE49-F238E27FC236}">
                        <a16:creationId xmlns="" xmlns:a16="http://schemas.microsoft.com/office/drawing/2014/main" id="{B33A856B-6FED-49BC-A61C-435E5C3FDE6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49845" y="2389187"/>
                    <a:ext cx="761942" cy="507173"/>
                  </a:xfrm>
                  <a:custGeom>
                    <a:gdLst>
                      <a:gd name="T0" fmla="*/ 251 w 429"/>
                      <a:gd name="T1" fmla="*/ 27 h 296"/>
                      <a:gd name="T2" fmla="*/ 182 w 429"/>
                      <a:gd name="T3" fmla="*/ 20 h 296"/>
                      <a:gd name="T4" fmla="*/ 169 w 429"/>
                      <a:gd name="T5" fmla="*/ 10 h 296"/>
                      <a:gd name="T6" fmla="*/ 142 w 429"/>
                      <a:gd name="T7" fmla="*/ 7 h 296"/>
                      <a:gd name="T8" fmla="*/ 128 w 429"/>
                      <a:gd name="T9" fmla="*/ 1 h 296"/>
                      <a:gd name="T10" fmla="*/ 95 w 429"/>
                      <a:gd name="T11" fmla="*/ 11 h 296"/>
                      <a:gd name="T12" fmla="*/ 84 w 429"/>
                      <a:gd name="T13" fmla="*/ 20 h 296"/>
                      <a:gd name="T14" fmla="*/ 53 w 429"/>
                      <a:gd name="T15" fmla="*/ 33 h 296"/>
                      <a:gd name="T16" fmla="*/ 18 w 429"/>
                      <a:gd name="T17" fmla="*/ 53 h 296"/>
                      <a:gd name="T18" fmla="*/ 65 w 429"/>
                      <a:gd name="T19" fmla="*/ 82 h 296"/>
                      <a:gd name="T20" fmla="*/ 82 w 429"/>
                      <a:gd name="T21" fmla="*/ 99 h 296"/>
                      <a:gd name="T22" fmla="*/ 46 w 429"/>
                      <a:gd name="T23" fmla="*/ 104 h 296"/>
                      <a:gd name="T24" fmla="*/ 30 w 429"/>
                      <a:gd name="T25" fmla="*/ 97 h 296"/>
                      <a:gd name="T26" fmla="*/ 7 w 429"/>
                      <a:gd name="T27" fmla="*/ 108 h 296"/>
                      <a:gd name="T28" fmla="*/ 15 w 429"/>
                      <a:gd name="T29" fmla="*/ 123 h 296"/>
                      <a:gd name="T30" fmla="*/ 50 w 429"/>
                      <a:gd name="T31" fmla="*/ 132 h 296"/>
                      <a:gd name="T32" fmla="*/ 74 w 429"/>
                      <a:gd name="T33" fmla="*/ 133 h 296"/>
                      <a:gd name="T34" fmla="*/ 59 w 429"/>
                      <a:gd name="T35" fmla="*/ 152 h 296"/>
                      <a:gd name="T36" fmla="*/ 37 w 429"/>
                      <a:gd name="T37" fmla="*/ 158 h 296"/>
                      <a:gd name="T38" fmla="*/ 19 w 429"/>
                      <a:gd name="T39" fmla="*/ 184 h 296"/>
                      <a:gd name="T40" fmla="*/ 43 w 429"/>
                      <a:gd name="T41" fmla="*/ 214 h 296"/>
                      <a:gd name="T42" fmla="*/ 68 w 429"/>
                      <a:gd name="T43" fmla="*/ 220 h 296"/>
                      <a:gd name="T44" fmla="*/ 82 w 429"/>
                      <a:gd name="T45" fmla="*/ 227 h 296"/>
                      <a:gd name="T46" fmla="*/ 115 w 429"/>
                      <a:gd name="T47" fmla="*/ 229 h 296"/>
                      <a:gd name="T48" fmla="*/ 112 w 429"/>
                      <a:gd name="T49" fmla="*/ 256 h 296"/>
                      <a:gd name="T50" fmla="*/ 89 w 429"/>
                      <a:gd name="T51" fmla="*/ 281 h 296"/>
                      <a:gd name="T52" fmla="*/ 126 w 429"/>
                      <a:gd name="T53" fmla="*/ 257 h 296"/>
                      <a:gd name="T54" fmla="*/ 155 w 429"/>
                      <a:gd name="T55" fmla="*/ 234 h 296"/>
                      <a:gd name="T56" fmla="*/ 161 w 429"/>
                      <a:gd name="T57" fmla="*/ 215 h 296"/>
                      <a:gd name="T58" fmla="*/ 186 w 429"/>
                      <a:gd name="T59" fmla="*/ 191 h 296"/>
                      <a:gd name="T60" fmla="*/ 194 w 429"/>
                      <a:gd name="T61" fmla="*/ 197 h 296"/>
                      <a:gd name="T62" fmla="*/ 187 w 429"/>
                      <a:gd name="T63" fmla="*/ 218 h 296"/>
                      <a:gd name="T64" fmla="*/ 219 w 429"/>
                      <a:gd name="T65" fmla="*/ 210 h 296"/>
                      <a:gd name="T66" fmla="*/ 218 w 429"/>
                      <a:gd name="T67" fmla="*/ 195 h 296"/>
                      <a:gd name="T68" fmla="*/ 237 w 429"/>
                      <a:gd name="T69" fmla="*/ 196 h 296"/>
                      <a:gd name="T70" fmla="*/ 251 w 429"/>
                      <a:gd name="T71" fmla="*/ 203 h 296"/>
                      <a:gd name="T72" fmla="*/ 271 w 429"/>
                      <a:gd name="T73" fmla="*/ 208 h 296"/>
                      <a:gd name="T74" fmla="*/ 307 w 429"/>
                      <a:gd name="T75" fmla="*/ 214 h 296"/>
                      <a:gd name="T76" fmla="*/ 320 w 429"/>
                      <a:gd name="T77" fmla="*/ 219 h 296"/>
                      <a:gd name="T78" fmla="*/ 351 w 429"/>
                      <a:gd name="T79" fmla="*/ 238 h 296"/>
                      <a:gd name="T80" fmla="*/ 366 w 429"/>
                      <a:gd name="T81" fmla="*/ 237 h 296"/>
                      <a:gd name="T82" fmla="*/ 373 w 429"/>
                      <a:gd name="T83" fmla="*/ 246 h 296"/>
                      <a:gd name="T84" fmla="*/ 369 w 429"/>
                      <a:gd name="T85" fmla="*/ 261 h 296"/>
                      <a:gd name="T86" fmla="*/ 377 w 429"/>
                      <a:gd name="T87" fmla="*/ 256 h 296"/>
                      <a:gd name="T88" fmla="*/ 383 w 429"/>
                      <a:gd name="T89" fmla="*/ 242 h 296"/>
                      <a:gd name="T90" fmla="*/ 380 w 429"/>
                      <a:gd name="T91" fmla="*/ 271 h 296"/>
                      <a:gd name="T92" fmla="*/ 393 w 429"/>
                      <a:gd name="T93" fmla="*/ 267 h 296"/>
                      <a:gd name="T94" fmla="*/ 402 w 429"/>
                      <a:gd name="T95" fmla="*/ 284 h 296"/>
                      <a:gd name="T96" fmla="*/ 393 w 429"/>
                      <a:gd name="T97" fmla="*/ 292 h 296"/>
                      <a:gd name="T98" fmla="*/ 402 w 429"/>
                      <a:gd name="T99" fmla="*/ 293 h 296"/>
                      <a:gd name="T100" fmla="*/ 419 w 429"/>
                      <a:gd name="T101" fmla="*/ 288 h 296"/>
                      <a:gd name="T102" fmla="*/ 427 w 429"/>
                      <a:gd name="T103" fmla="*/ 289 h 296"/>
                      <a:gd name="T104" fmla="*/ 370 w 429"/>
                      <a:gd name="T105" fmla="*/ 220 h 296"/>
                      <a:gd name="T106" fmla="*/ 337 w 429"/>
                      <a:gd name="T107" fmla="*/ 224 h 296"/>
                      <a:gd name="T108" fmla="*/ 313 w 429"/>
                      <a:gd name="T109" fmla="*/ 208 h 296"/>
                      <a:gd name="T110" fmla="*/ 300 w 429"/>
                      <a:gd name="T111" fmla="*/ 34 h 29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429" h="296">
                        <a:moveTo>
                          <a:pt x="296" y="33"/>
                        </a:moveTo>
                        <a:cubicBezTo>
                          <a:pt x="295" y="33"/>
                          <a:pt x="294" y="32"/>
                          <a:pt x="292" y="31"/>
                        </a:cubicBezTo>
                        <a:cubicBezTo>
                          <a:pt x="287" y="29"/>
                          <a:pt x="280" y="26"/>
                          <a:pt x="275" y="26"/>
                        </a:cubicBezTo>
                        <a:cubicBezTo>
                          <a:pt x="275" y="26"/>
                          <a:pt x="274" y="27"/>
                          <a:pt x="274" y="27"/>
                        </a:cubicBezTo>
                        <a:cubicBezTo>
                          <a:pt x="270" y="27"/>
                          <a:pt x="264" y="28"/>
                          <a:pt x="258" y="28"/>
                        </a:cubicBezTo>
                        <a:cubicBezTo>
                          <a:pt x="255" y="28"/>
                          <a:pt x="253" y="28"/>
                          <a:pt x="251" y="27"/>
                        </a:cubicBezTo>
                        <a:cubicBezTo>
                          <a:pt x="249" y="26"/>
                          <a:pt x="245" y="24"/>
                          <a:pt x="239" y="24"/>
                        </a:cubicBezTo>
                        <a:cubicBezTo>
                          <a:pt x="238" y="24"/>
                          <a:pt x="236" y="25"/>
                          <a:pt x="234" y="25"/>
                        </a:cubicBezTo>
                        <a:cubicBezTo>
                          <a:pt x="229" y="26"/>
                          <a:pt x="225" y="24"/>
                          <a:pt x="220" y="22"/>
                        </a:cubicBezTo>
                        <a:cubicBezTo>
                          <a:pt x="217" y="20"/>
                          <a:pt x="214" y="19"/>
                          <a:pt x="210" y="18"/>
                        </a:cubicBezTo>
                        <a:cubicBezTo>
                          <a:pt x="207" y="17"/>
                          <a:pt x="204" y="17"/>
                          <a:pt x="201" y="17"/>
                        </a:cubicBezTo>
                        <a:cubicBezTo>
                          <a:pt x="193" y="17"/>
                          <a:pt x="184" y="19"/>
                          <a:pt x="182" y="20"/>
                        </a:cubicBezTo>
                        <a:cubicBezTo>
                          <a:pt x="179" y="21"/>
                          <a:pt x="178" y="19"/>
                          <a:pt x="177" y="18"/>
                        </a:cubicBezTo>
                        <a:cubicBezTo>
                          <a:pt x="176" y="17"/>
                          <a:pt x="176" y="17"/>
                          <a:pt x="175" y="17"/>
                        </a:cubicBezTo>
                        <a:cubicBezTo>
                          <a:pt x="174" y="17"/>
                          <a:pt x="174" y="17"/>
                          <a:pt x="173" y="17"/>
                        </a:cubicBezTo>
                        <a:cubicBezTo>
                          <a:pt x="173" y="17"/>
                          <a:pt x="171" y="17"/>
                          <a:pt x="170" y="16"/>
                        </a:cubicBezTo>
                        <a:cubicBezTo>
                          <a:pt x="170" y="15"/>
                          <a:pt x="170" y="14"/>
                          <a:pt x="170" y="13"/>
                        </a:cubicBezTo>
                        <a:cubicBezTo>
                          <a:pt x="170" y="12"/>
                          <a:pt x="170" y="11"/>
                          <a:pt x="169" y="10"/>
                        </a:cubicBezTo>
                        <a:cubicBezTo>
                          <a:pt x="169" y="10"/>
                          <a:pt x="168" y="9"/>
                          <a:pt x="165" y="9"/>
                        </a:cubicBezTo>
                        <a:cubicBezTo>
                          <a:pt x="162" y="9"/>
                          <a:pt x="159" y="10"/>
                          <a:pt x="155" y="10"/>
                        </a:cubicBezTo>
                        <a:cubicBezTo>
                          <a:pt x="154" y="11"/>
                          <a:pt x="152" y="11"/>
                          <a:pt x="151" y="11"/>
                        </a:cubicBezTo>
                        <a:cubicBezTo>
                          <a:pt x="148" y="12"/>
                          <a:pt x="146" y="10"/>
                          <a:pt x="145" y="9"/>
                        </a:cubicBezTo>
                        <a:cubicBezTo>
                          <a:pt x="144" y="8"/>
                          <a:pt x="144" y="7"/>
                          <a:pt x="144" y="6"/>
                        </a:cubicBezTo>
                        <a:cubicBezTo>
                          <a:pt x="143" y="6"/>
                          <a:pt x="142" y="6"/>
                          <a:pt x="142" y="7"/>
                        </a:cubicBezTo>
                        <a:cubicBezTo>
                          <a:pt x="140" y="9"/>
                          <a:pt x="138" y="11"/>
                          <a:pt x="135" y="11"/>
                        </a:cubicBezTo>
                        <a:cubicBezTo>
                          <a:pt x="133" y="11"/>
                          <a:pt x="131" y="10"/>
                          <a:pt x="130" y="9"/>
                        </a:cubicBezTo>
                        <a:cubicBezTo>
                          <a:pt x="129" y="8"/>
                          <a:pt x="129" y="7"/>
                          <a:pt x="129" y="6"/>
                        </a:cubicBezTo>
                        <a:cubicBezTo>
                          <a:pt x="129" y="5"/>
                          <a:pt x="131" y="4"/>
                          <a:pt x="132" y="3"/>
                        </a:cubicBezTo>
                        <a:cubicBezTo>
                          <a:pt x="132" y="3"/>
                          <a:pt x="133" y="3"/>
                          <a:pt x="133" y="3"/>
                        </a:cubicBezTo>
                        <a:cubicBezTo>
                          <a:pt x="132" y="2"/>
                          <a:pt x="129" y="1"/>
                          <a:pt x="128" y="1"/>
                        </a:cubicBezTo>
                        <a:cubicBezTo>
                          <a:pt x="127" y="1"/>
                          <a:pt x="127" y="0"/>
                          <a:pt x="126" y="0"/>
                        </a:cubicBezTo>
                        <a:cubicBezTo>
                          <a:pt x="126" y="0"/>
                          <a:pt x="126" y="0"/>
                          <a:pt x="126" y="0"/>
                        </a:cubicBezTo>
                        <a:cubicBezTo>
                          <a:pt x="124" y="0"/>
                          <a:pt x="119" y="5"/>
                          <a:pt x="116" y="7"/>
                        </a:cubicBezTo>
                        <a:cubicBezTo>
                          <a:pt x="113" y="10"/>
                          <a:pt x="108" y="12"/>
                          <a:pt x="102" y="12"/>
                        </a:cubicBezTo>
                        <a:cubicBezTo>
                          <a:pt x="100" y="12"/>
                          <a:pt x="98" y="12"/>
                          <a:pt x="97" y="11"/>
                        </a:cubicBezTo>
                        <a:cubicBezTo>
                          <a:pt x="96" y="11"/>
                          <a:pt x="95" y="11"/>
                          <a:pt x="95" y="11"/>
                        </a:cubicBezTo>
                        <a:cubicBezTo>
                          <a:pt x="91" y="11"/>
                          <a:pt x="89" y="12"/>
                          <a:pt x="89" y="13"/>
                        </a:cubicBezTo>
                        <a:cubicBezTo>
                          <a:pt x="89" y="13"/>
                          <a:pt x="89" y="13"/>
                          <a:pt x="90" y="13"/>
                        </a:cubicBezTo>
                        <a:cubicBezTo>
                          <a:pt x="91" y="14"/>
                          <a:pt x="92" y="15"/>
                          <a:pt x="92" y="16"/>
                        </a:cubicBezTo>
                        <a:cubicBezTo>
                          <a:pt x="92" y="18"/>
                          <a:pt x="91" y="19"/>
                          <a:pt x="91" y="20"/>
                        </a:cubicBezTo>
                        <a:cubicBezTo>
                          <a:pt x="90" y="21"/>
                          <a:pt x="89" y="22"/>
                          <a:pt x="87" y="22"/>
                        </a:cubicBezTo>
                        <a:cubicBezTo>
                          <a:pt x="86" y="22"/>
                          <a:pt x="85" y="20"/>
                          <a:pt x="84" y="20"/>
                        </a:cubicBezTo>
                        <a:cubicBezTo>
                          <a:pt x="83" y="19"/>
                          <a:pt x="83" y="19"/>
                          <a:pt x="83" y="19"/>
                        </a:cubicBezTo>
                        <a:cubicBezTo>
                          <a:pt x="83" y="19"/>
                          <a:pt x="83" y="19"/>
                          <a:pt x="82" y="19"/>
                        </a:cubicBezTo>
                        <a:cubicBezTo>
                          <a:pt x="79" y="22"/>
                          <a:pt x="72" y="23"/>
                          <a:pt x="68" y="23"/>
                        </a:cubicBezTo>
                        <a:cubicBezTo>
                          <a:pt x="67" y="23"/>
                          <a:pt x="65" y="23"/>
                          <a:pt x="64" y="23"/>
                        </a:cubicBezTo>
                        <a:cubicBezTo>
                          <a:pt x="63" y="23"/>
                          <a:pt x="60" y="26"/>
                          <a:pt x="54" y="32"/>
                        </a:cubicBezTo>
                        <a:cubicBezTo>
                          <a:pt x="53" y="33"/>
                          <a:pt x="53" y="33"/>
                          <a:pt x="53" y="33"/>
                        </a:cubicBezTo>
                        <a:cubicBezTo>
                          <a:pt x="52" y="33"/>
                          <a:pt x="52" y="33"/>
                          <a:pt x="52" y="35"/>
                        </a:cubicBezTo>
                        <a:cubicBezTo>
                          <a:pt x="52" y="37"/>
                          <a:pt x="52" y="40"/>
                          <a:pt x="48" y="45"/>
                        </a:cubicBezTo>
                        <a:cubicBezTo>
                          <a:pt x="44" y="49"/>
                          <a:pt x="36" y="52"/>
                          <a:pt x="24" y="52"/>
                        </a:cubicBezTo>
                        <a:cubicBezTo>
                          <a:pt x="22" y="52"/>
                          <a:pt x="21" y="51"/>
                          <a:pt x="20" y="51"/>
                        </a:cubicBezTo>
                        <a:cubicBezTo>
                          <a:pt x="19" y="51"/>
                          <a:pt x="18" y="51"/>
                          <a:pt x="18" y="51"/>
                        </a:cubicBezTo>
                        <a:cubicBezTo>
                          <a:pt x="18" y="51"/>
                          <a:pt x="18" y="52"/>
                          <a:pt x="18" y="53"/>
                        </a:cubicBezTo>
                        <a:cubicBezTo>
                          <a:pt x="18" y="54"/>
                          <a:pt x="18" y="56"/>
                          <a:pt x="17" y="58"/>
                        </a:cubicBezTo>
                        <a:cubicBezTo>
                          <a:pt x="16" y="58"/>
                          <a:pt x="17" y="60"/>
                          <a:pt x="28" y="62"/>
                        </a:cubicBezTo>
                        <a:cubicBezTo>
                          <a:pt x="40" y="66"/>
                          <a:pt x="47" y="82"/>
                          <a:pt x="48" y="83"/>
                        </a:cubicBezTo>
                        <a:cubicBezTo>
                          <a:pt x="48" y="83"/>
                          <a:pt x="48" y="83"/>
                          <a:pt x="50" y="83"/>
                        </a:cubicBezTo>
                        <a:cubicBezTo>
                          <a:pt x="52" y="83"/>
                          <a:pt x="54" y="83"/>
                          <a:pt x="57" y="83"/>
                        </a:cubicBezTo>
                        <a:cubicBezTo>
                          <a:pt x="60" y="82"/>
                          <a:pt x="63" y="82"/>
                          <a:pt x="65" y="82"/>
                        </a:cubicBezTo>
                        <a:cubicBezTo>
                          <a:pt x="70" y="83"/>
                          <a:pt x="69" y="87"/>
                          <a:pt x="69" y="89"/>
                        </a:cubicBezTo>
                        <a:cubicBezTo>
                          <a:pt x="69" y="91"/>
                          <a:pt x="69" y="92"/>
                          <a:pt x="70" y="92"/>
                        </a:cubicBezTo>
                        <a:cubicBezTo>
                          <a:pt x="71" y="93"/>
                          <a:pt x="73" y="93"/>
                          <a:pt x="75" y="93"/>
                        </a:cubicBezTo>
                        <a:cubicBezTo>
                          <a:pt x="75" y="93"/>
                          <a:pt x="76" y="93"/>
                          <a:pt x="77" y="93"/>
                        </a:cubicBezTo>
                        <a:cubicBezTo>
                          <a:pt x="78" y="93"/>
                          <a:pt x="81" y="93"/>
                          <a:pt x="83" y="96"/>
                        </a:cubicBezTo>
                        <a:cubicBezTo>
                          <a:pt x="83" y="97"/>
                          <a:pt x="83" y="98"/>
                          <a:pt x="82" y="99"/>
                        </a:cubicBezTo>
                        <a:cubicBezTo>
                          <a:pt x="81" y="100"/>
                          <a:pt x="79" y="100"/>
                          <a:pt x="76" y="100"/>
                        </a:cubicBezTo>
                        <a:cubicBezTo>
                          <a:pt x="74" y="100"/>
                          <a:pt x="70" y="101"/>
                          <a:pt x="68" y="102"/>
                        </a:cubicBezTo>
                        <a:cubicBezTo>
                          <a:pt x="65" y="105"/>
                          <a:pt x="62" y="107"/>
                          <a:pt x="60" y="107"/>
                        </a:cubicBezTo>
                        <a:cubicBezTo>
                          <a:pt x="58" y="107"/>
                          <a:pt x="57" y="106"/>
                          <a:pt x="56" y="104"/>
                        </a:cubicBezTo>
                        <a:cubicBezTo>
                          <a:pt x="56" y="104"/>
                          <a:pt x="56" y="104"/>
                          <a:pt x="53" y="104"/>
                        </a:cubicBezTo>
                        <a:cubicBezTo>
                          <a:pt x="50" y="104"/>
                          <a:pt x="48" y="104"/>
                          <a:pt x="46" y="104"/>
                        </a:cubicBezTo>
                        <a:cubicBezTo>
                          <a:pt x="45" y="104"/>
                          <a:pt x="44" y="105"/>
                          <a:pt x="43" y="105"/>
                        </a:cubicBezTo>
                        <a:cubicBezTo>
                          <a:pt x="41" y="105"/>
                          <a:pt x="40" y="104"/>
                          <a:pt x="40" y="103"/>
                        </a:cubicBezTo>
                        <a:cubicBezTo>
                          <a:pt x="39" y="102"/>
                          <a:pt x="40" y="99"/>
                          <a:pt x="40" y="97"/>
                        </a:cubicBezTo>
                        <a:cubicBezTo>
                          <a:pt x="41" y="96"/>
                          <a:pt x="41" y="95"/>
                          <a:pt x="41" y="95"/>
                        </a:cubicBezTo>
                        <a:cubicBezTo>
                          <a:pt x="41" y="95"/>
                          <a:pt x="40" y="94"/>
                          <a:pt x="39" y="94"/>
                        </a:cubicBezTo>
                        <a:cubicBezTo>
                          <a:pt x="37" y="94"/>
                          <a:pt x="34" y="95"/>
                          <a:pt x="30" y="97"/>
                        </a:cubicBezTo>
                        <a:cubicBezTo>
                          <a:pt x="28" y="99"/>
                          <a:pt x="26" y="100"/>
                          <a:pt x="25" y="100"/>
                        </a:cubicBezTo>
                        <a:cubicBezTo>
                          <a:pt x="25" y="101"/>
                          <a:pt x="25" y="102"/>
                          <a:pt x="25" y="103"/>
                        </a:cubicBezTo>
                        <a:cubicBezTo>
                          <a:pt x="24" y="105"/>
                          <a:pt x="22" y="105"/>
                          <a:pt x="22" y="105"/>
                        </a:cubicBezTo>
                        <a:cubicBezTo>
                          <a:pt x="21" y="105"/>
                          <a:pt x="20" y="105"/>
                          <a:pt x="19" y="105"/>
                        </a:cubicBezTo>
                        <a:cubicBezTo>
                          <a:pt x="18" y="104"/>
                          <a:pt x="16" y="104"/>
                          <a:pt x="14" y="105"/>
                        </a:cubicBezTo>
                        <a:cubicBezTo>
                          <a:pt x="12" y="106"/>
                          <a:pt x="10" y="107"/>
                          <a:pt x="7" y="108"/>
                        </a:cubicBezTo>
                        <a:cubicBezTo>
                          <a:pt x="4" y="110"/>
                          <a:pt x="1" y="111"/>
                          <a:pt x="0" y="112"/>
                        </a:cubicBezTo>
                        <a:cubicBezTo>
                          <a:pt x="1" y="113"/>
                          <a:pt x="6" y="115"/>
                          <a:pt x="13" y="116"/>
                        </a:cubicBezTo>
                        <a:cubicBezTo>
                          <a:pt x="15" y="116"/>
                          <a:pt x="15" y="116"/>
                          <a:pt x="15" y="116"/>
                        </a:cubicBezTo>
                        <a:cubicBezTo>
                          <a:pt x="16" y="117"/>
                          <a:pt x="17" y="118"/>
                          <a:pt x="17" y="119"/>
                        </a:cubicBezTo>
                        <a:cubicBezTo>
                          <a:pt x="18" y="121"/>
                          <a:pt x="16" y="122"/>
                          <a:pt x="15" y="123"/>
                        </a:cubicBezTo>
                        <a:cubicBezTo>
                          <a:pt x="15" y="123"/>
                          <a:pt x="15" y="123"/>
                          <a:pt x="15" y="123"/>
                        </a:cubicBezTo>
                        <a:cubicBezTo>
                          <a:pt x="16" y="124"/>
                          <a:pt x="17" y="125"/>
                          <a:pt x="17" y="126"/>
                        </a:cubicBezTo>
                        <a:cubicBezTo>
                          <a:pt x="18" y="127"/>
                          <a:pt x="19" y="129"/>
                          <a:pt x="22" y="130"/>
                        </a:cubicBezTo>
                        <a:cubicBezTo>
                          <a:pt x="23" y="131"/>
                          <a:pt x="26" y="132"/>
                          <a:pt x="29" y="132"/>
                        </a:cubicBezTo>
                        <a:cubicBezTo>
                          <a:pt x="33" y="132"/>
                          <a:pt x="37" y="131"/>
                          <a:pt x="40" y="131"/>
                        </a:cubicBezTo>
                        <a:cubicBezTo>
                          <a:pt x="42" y="130"/>
                          <a:pt x="44" y="130"/>
                          <a:pt x="45" y="130"/>
                        </a:cubicBezTo>
                        <a:cubicBezTo>
                          <a:pt x="47" y="130"/>
                          <a:pt x="48" y="131"/>
                          <a:pt x="50" y="132"/>
                        </a:cubicBezTo>
                        <a:cubicBezTo>
                          <a:pt x="51" y="132"/>
                          <a:pt x="52" y="133"/>
                          <a:pt x="52" y="133"/>
                        </a:cubicBezTo>
                        <a:cubicBezTo>
                          <a:pt x="53" y="133"/>
                          <a:pt x="53" y="133"/>
                          <a:pt x="53" y="132"/>
                        </a:cubicBezTo>
                        <a:cubicBezTo>
                          <a:pt x="56" y="129"/>
                          <a:pt x="64" y="123"/>
                          <a:pt x="71" y="123"/>
                        </a:cubicBezTo>
                        <a:cubicBezTo>
                          <a:pt x="73" y="123"/>
                          <a:pt x="75" y="124"/>
                          <a:pt x="76" y="125"/>
                        </a:cubicBezTo>
                        <a:cubicBezTo>
                          <a:pt x="77" y="126"/>
                          <a:pt x="79" y="127"/>
                          <a:pt x="78" y="129"/>
                        </a:cubicBezTo>
                        <a:cubicBezTo>
                          <a:pt x="78" y="132"/>
                          <a:pt x="76" y="133"/>
                          <a:pt x="74" y="133"/>
                        </a:cubicBezTo>
                        <a:cubicBezTo>
                          <a:pt x="74" y="133"/>
                          <a:pt x="74" y="133"/>
                          <a:pt x="74" y="133"/>
                        </a:cubicBezTo>
                        <a:cubicBezTo>
                          <a:pt x="76" y="136"/>
                          <a:pt x="78" y="140"/>
                          <a:pt x="78" y="145"/>
                        </a:cubicBezTo>
                        <a:cubicBezTo>
                          <a:pt x="77" y="147"/>
                          <a:pt x="76" y="149"/>
                          <a:pt x="74" y="151"/>
                        </a:cubicBezTo>
                        <a:cubicBezTo>
                          <a:pt x="72" y="152"/>
                          <a:pt x="69" y="153"/>
                          <a:pt x="66" y="153"/>
                        </a:cubicBezTo>
                        <a:cubicBezTo>
                          <a:pt x="64" y="153"/>
                          <a:pt x="63" y="153"/>
                          <a:pt x="61" y="153"/>
                        </a:cubicBezTo>
                        <a:cubicBezTo>
                          <a:pt x="60" y="152"/>
                          <a:pt x="60" y="152"/>
                          <a:pt x="59" y="152"/>
                        </a:cubicBezTo>
                        <a:cubicBezTo>
                          <a:pt x="59" y="153"/>
                          <a:pt x="59" y="153"/>
                          <a:pt x="59" y="154"/>
                        </a:cubicBezTo>
                        <a:cubicBezTo>
                          <a:pt x="58" y="156"/>
                          <a:pt x="57" y="159"/>
                          <a:pt x="54" y="161"/>
                        </a:cubicBezTo>
                        <a:cubicBezTo>
                          <a:pt x="53" y="162"/>
                          <a:pt x="52" y="162"/>
                          <a:pt x="50" y="162"/>
                        </a:cubicBezTo>
                        <a:cubicBezTo>
                          <a:pt x="48" y="162"/>
                          <a:pt x="46" y="161"/>
                          <a:pt x="44" y="160"/>
                        </a:cubicBezTo>
                        <a:cubicBezTo>
                          <a:pt x="43" y="159"/>
                          <a:pt x="41" y="157"/>
                          <a:pt x="39" y="157"/>
                        </a:cubicBezTo>
                        <a:cubicBezTo>
                          <a:pt x="38" y="157"/>
                          <a:pt x="37" y="158"/>
                          <a:pt x="37" y="158"/>
                        </a:cubicBezTo>
                        <a:cubicBezTo>
                          <a:pt x="36" y="159"/>
                          <a:pt x="36" y="163"/>
                          <a:pt x="36" y="166"/>
                        </a:cubicBezTo>
                        <a:cubicBezTo>
                          <a:pt x="36" y="167"/>
                          <a:pt x="36" y="167"/>
                          <a:pt x="36" y="167"/>
                        </a:cubicBezTo>
                        <a:cubicBezTo>
                          <a:pt x="37" y="170"/>
                          <a:pt x="33" y="171"/>
                          <a:pt x="32" y="171"/>
                        </a:cubicBezTo>
                        <a:cubicBezTo>
                          <a:pt x="29" y="171"/>
                          <a:pt x="26" y="172"/>
                          <a:pt x="25" y="176"/>
                        </a:cubicBezTo>
                        <a:cubicBezTo>
                          <a:pt x="24" y="181"/>
                          <a:pt x="20" y="182"/>
                          <a:pt x="18" y="182"/>
                        </a:cubicBezTo>
                        <a:cubicBezTo>
                          <a:pt x="18" y="183"/>
                          <a:pt x="19" y="183"/>
                          <a:pt x="19" y="184"/>
                        </a:cubicBezTo>
                        <a:cubicBezTo>
                          <a:pt x="23" y="189"/>
                          <a:pt x="23" y="189"/>
                          <a:pt x="24" y="189"/>
                        </a:cubicBezTo>
                        <a:cubicBezTo>
                          <a:pt x="25" y="189"/>
                          <a:pt x="27" y="189"/>
                          <a:pt x="29" y="190"/>
                        </a:cubicBezTo>
                        <a:cubicBezTo>
                          <a:pt x="33" y="193"/>
                          <a:pt x="30" y="198"/>
                          <a:pt x="29" y="200"/>
                        </a:cubicBezTo>
                        <a:cubicBezTo>
                          <a:pt x="29" y="200"/>
                          <a:pt x="29" y="200"/>
                          <a:pt x="28" y="201"/>
                        </a:cubicBezTo>
                        <a:cubicBezTo>
                          <a:pt x="32" y="202"/>
                          <a:pt x="36" y="206"/>
                          <a:pt x="39" y="210"/>
                        </a:cubicBezTo>
                        <a:cubicBezTo>
                          <a:pt x="41" y="212"/>
                          <a:pt x="42" y="214"/>
                          <a:pt x="43" y="214"/>
                        </a:cubicBezTo>
                        <a:cubicBezTo>
                          <a:pt x="44" y="216"/>
                          <a:pt x="46" y="215"/>
                          <a:pt x="48" y="214"/>
                        </a:cubicBezTo>
                        <a:cubicBezTo>
                          <a:pt x="50" y="213"/>
                          <a:pt x="52" y="212"/>
                          <a:pt x="55" y="212"/>
                        </a:cubicBezTo>
                        <a:cubicBezTo>
                          <a:pt x="56" y="212"/>
                          <a:pt x="56" y="211"/>
                          <a:pt x="57" y="210"/>
                        </a:cubicBezTo>
                        <a:cubicBezTo>
                          <a:pt x="57" y="208"/>
                          <a:pt x="57" y="207"/>
                          <a:pt x="59" y="207"/>
                        </a:cubicBezTo>
                        <a:cubicBezTo>
                          <a:pt x="60" y="207"/>
                          <a:pt x="61" y="207"/>
                          <a:pt x="62" y="208"/>
                        </a:cubicBezTo>
                        <a:cubicBezTo>
                          <a:pt x="64" y="210"/>
                          <a:pt x="68" y="216"/>
                          <a:pt x="68" y="220"/>
                        </a:cubicBezTo>
                        <a:cubicBezTo>
                          <a:pt x="68" y="222"/>
                          <a:pt x="67" y="223"/>
                          <a:pt x="66" y="224"/>
                        </a:cubicBezTo>
                        <a:cubicBezTo>
                          <a:pt x="65" y="224"/>
                          <a:pt x="66" y="227"/>
                          <a:pt x="66" y="229"/>
                        </a:cubicBezTo>
                        <a:cubicBezTo>
                          <a:pt x="66" y="230"/>
                          <a:pt x="66" y="232"/>
                          <a:pt x="66" y="233"/>
                        </a:cubicBezTo>
                        <a:cubicBezTo>
                          <a:pt x="66" y="233"/>
                          <a:pt x="67" y="233"/>
                          <a:pt x="68" y="233"/>
                        </a:cubicBezTo>
                        <a:cubicBezTo>
                          <a:pt x="71" y="233"/>
                          <a:pt x="74" y="232"/>
                          <a:pt x="74" y="231"/>
                        </a:cubicBezTo>
                        <a:cubicBezTo>
                          <a:pt x="75" y="229"/>
                          <a:pt x="78" y="227"/>
                          <a:pt x="82" y="227"/>
                        </a:cubicBezTo>
                        <a:cubicBezTo>
                          <a:pt x="86" y="227"/>
                          <a:pt x="90" y="229"/>
                          <a:pt x="93" y="232"/>
                        </a:cubicBezTo>
                        <a:cubicBezTo>
                          <a:pt x="95" y="233"/>
                          <a:pt x="96" y="235"/>
                          <a:pt x="97" y="235"/>
                        </a:cubicBezTo>
                        <a:cubicBezTo>
                          <a:pt x="97" y="231"/>
                          <a:pt x="100" y="226"/>
                          <a:pt x="103" y="226"/>
                        </a:cubicBezTo>
                        <a:cubicBezTo>
                          <a:pt x="104" y="226"/>
                          <a:pt x="105" y="227"/>
                          <a:pt x="105" y="229"/>
                        </a:cubicBezTo>
                        <a:cubicBezTo>
                          <a:pt x="105" y="230"/>
                          <a:pt x="106" y="231"/>
                          <a:pt x="108" y="231"/>
                        </a:cubicBezTo>
                        <a:cubicBezTo>
                          <a:pt x="109" y="231"/>
                          <a:pt x="111" y="230"/>
                          <a:pt x="115" y="229"/>
                        </a:cubicBezTo>
                        <a:cubicBezTo>
                          <a:pt x="118" y="227"/>
                          <a:pt x="119" y="227"/>
                          <a:pt x="120" y="227"/>
                        </a:cubicBezTo>
                        <a:cubicBezTo>
                          <a:pt x="121" y="227"/>
                          <a:pt x="122" y="228"/>
                          <a:pt x="122" y="229"/>
                        </a:cubicBezTo>
                        <a:cubicBezTo>
                          <a:pt x="123" y="230"/>
                          <a:pt x="122" y="232"/>
                          <a:pt x="118" y="236"/>
                        </a:cubicBezTo>
                        <a:cubicBezTo>
                          <a:pt x="117" y="237"/>
                          <a:pt x="117" y="237"/>
                          <a:pt x="117" y="237"/>
                        </a:cubicBezTo>
                        <a:cubicBezTo>
                          <a:pt x="115" y="240"/>
                          <a:pt x="115" y="245"/>
                          <a:pt x="115" y="248"/>
                        </a:cubicBezTo>
                        <a:cubicBezTo>
                          <a:pt x="116" y="251"/>
                          <a:pt x="116" y="255"/>
                          <a:pt x="112" y="256"/>
                        </a:cubicBezTo>
                        <a:cubicBezTo>
                          <a:pt x="111" y="256"/>
                          <a:pt x="110" y="258"/>
                          <a:pt x="109" y="260"/>
                        </a:cubicBezTo>
                        <a:cubicBezTo>
                          <a:pt x="106" y="263"/>
                          <a:pt x="103" y="267"/>
                          <a:pt x="98" y="268"/>
                        </a:cubicBezTo>
                        <a:cubicBezTo>
                          <a:pt x="93" y="268"/>
                          <a:pt x="84" y="278"/>
                          <a:pt x="81" y="282"/>
                        </a:cubicBezTo>
                        <a:cubicBezTo>
                          <a:pt x="83" y="281"/>
                          <a:pt x="86" y="281"/>
                          <a:pt x="88" y="281"/>
                        </a:cubicBezTo>
                        <a:cubicBezTo>
                          <a:pt x="89" y="281"/>
                          <a:pt x="89" y="281"/>
                          <a:pt x="89" y="281"/>
                        </a:cubicBezTo>
                        <a:cubicBezTo>
                          <a:pt x="89" y="281"/>
                          <a:pt x="89" y="281"/>
                          <a:pt x="89" y="281"/>
                        </a:cubicBezTo>
                        <a:cubicBezTo>
                          <a:pt x="89" y="281"/>
                          <a:pt x="89" y="281"/>
                          <a:pt x="90" y="281"/>
                        </a:cubicBezTo>
                        <a:cubicBezTo>
                          <a:pt x="92" y="280"/>
                          <a:pt x="94" y="278"/>
                          <a:pt x="98" y="277"/>
                        </a:cubicBezTo>
                        <a:cubicBezTo>
                          <a:pt x="102" y="277"/>
                          <a:pt x="102" y="276"/>
                          <a:pt x="103" y="274"/>
                        </a:cubicBezTo>
                        <a:cubicBezTo>
                          <a:pt x="103" y="274"/>
                          <a:pt x="103" y="273"/>
                          <a:pt x="103" y="272"/>
                        </a:cubicBezTo>
                        <a:cubicBezTo>
                          <a:pt x="105" y="267"/>
                          <a:pt x="122" y="260"/>
                          <a:pt x="125" y="259"/>
                        </a:cubicBezTo>
                        <a:cubicBezTo>
                          <a:pt x="125" y="259"/>
                          <a:pt x="126" y="258"/>
                          <a:pt x="126" y="257"/>
                        </a:cubicBezTo>
                        <a:cubicBezTo>
                          <a:pt x="126" y="256"/>
                          <a:pt x="127" y="253"/>
                          <a:pt x="130" y="253"/>
                        </a:cubicBezTo>
                        <a:cubicBezTo>
                          <a:pt x="133" y="253"/>
                          <a:pt x="138" y="248"/>
                          <a:pt x="141" y="246"/>
                        </a:cubicBezTo>
                        <a:cubicBezTo>
                          <a:pt x="145" y="243"/>
                          <a:pt x="146" y="243"/>
                          <a:pt x="148" y="243"/>
                        </a:cubicBezTo>
                        <a:cubicBezTo>
                          <a:pt x="149" y="242"/>
                          <a:pt x="150" y="242"/>
                          <a:pt x="150" y="242"/>
                        </a:cubicBezTo>
                        <a:cubicBezTo>
                          <a:pt x="151" y="242"/>
                          <a:pt x="151" y="240"/>
                          <a:pt x="151" y="239"/>
                        </a:cubicBezTo>
                        <a:cubicBezTo>
                          <a:pt x="151" y="237"/>
                          <a:pt x="152" y="234"/>
                          <a:pt x="155" y="234"/>
                        </a:cubicBezTo>
                        <a:cubicBezTo>
                          <a:pt x="157" y="233"/>
                          <a:pt x="159" y="232"/>
                          <a:pt x="159" y="230"/>
                        </a:cubicBezTo>
                        <a:cubicBezTo>
                          <a:pt x="158" y="230"/>
                          <a:pt x="156" y="229"/>
                          <a:pt x="155" y="229"/>
                        </a:cubicBezTo>
                        <a:cubicBezTo>
                          <a:pt x="153" y="228"/>
                          <a:pt x="151" y="228"/>
                          <a:pt x="150" y="226"/>
                        </a:cubicBezTo>
                        <a:cubicBezTo>
                          <a:pt x="149" y="225"/>
                          <a:pt x="150" y="223"/>
                          <a:pt x="151" y="223"/>
                        </a:cubicBezTo>
                        <a:cubicBezTo>
                          <a:pt x="152" y="220"/>
                          <a:pt x="158" y="215"/>
                          <a:pt x="161" y="215"/>
                        </a:cubicBezTo>
                        <a:cubicBezTo>
                          <a:pt x="161" y="215"/>
                          <a:pt x="161" y="215"/>
                          <a:pt x="161" y="215"/>
                        </a:cubicBezTo>
                        <a:cubicBezTo>
                          <a:pt x="163" y="215"/>
                          <a:pt x="166" y="213"/>
                          <a:pt x="167" y="211"/>
                        </a:cubicBezTo>
                        <a:cubicBezTo>
                          <a:pt x="167" y="207"/>
                          <a:pt x="169" y="205"/>
                          <a:pt x="171" y="204"/>
                        </a:cubicBezTo>
                        <a:cubicBezTo>
                          <a:pt x="173" y="203"/>
                          <a:pt x="174" y="202"/>
                          <a:pt x="175" y="201"/>
                        </a:cubicBezTo>
                        <a:cubicBezTo>
                          <a:pt x="176" y="200"/>
                          <a:pt x="176" y="199"/>
                          <a:pt x="177" y="198"/>
                        </a:cubicBezTo>
                        <a:cubicBezTo>
                          <a:pt x="178" y="196"/>
                          <a:pt x="179" y="194"/>
                          <a:pt x="182" y="194"/>
                        </a:cubicBezTo>
                        <a:cubicBezTo>
                          <a:pt x="183" y="194"/>
                          <a:pt x="185" y="192"/>
                          <a:pt x="186" y="191"/>
                        </a:cubicBezTo>
                        <a:cubicBezTo>
                          <a:pt x="188" y="189"/>
                          <a:pt x="189" y="188"/>
                          <a:pt x="191" y="187"/>
                        </a:cubicBezTo>
                        <a:cubicBezTo>
                          <a:pt x="194" y="185"/>
                          <a:pt x="195" y="188"/>
                          <a:pt x="196" y="188"/>
                        </a:cubicBezTo>
                        <a:cubicBezTo>
                          <a:pt x="196" y="189"/>
                          <a:pt x="196" y="190"/>
                          <a:pt x="198" y="190"/>
                        </a:cubicBezTo>
                        <a:cubicBezTo>
                          <a:pt x="203" y="190"/>
                          <a:pt x="205" y="192"/>
                          <a:pt x="205" y="195"/>
                        </a:cubicBezTo>
                        <a:cubicBezTo>
                          <a:pt x="205" y="198"/>
                          <a:pt x="201" y="199"/>
                          <a:pt x="198" y="198"/>
                        </a:cubicBezTo>
                        <a:cubicBezTo>
                          <a:pt x="196" y="197"/>
                          <a:pt x="195" y="197"/>
                          <a:pt x="194" y="197"/>
                        </a:cubicBezTo>
                        <a:cubicBezTo>
                          <a:pt x="192" y="197"/>
                          <a:pt x="191" y="197"/>
                          <a:pt x="188" y="200"/>
                        </a:cubicBezTo>
                        <a:cubicBezTo>
                          <a:pt x="186" y="201"/>
                          <a:pt x="186" y="202"/>
                          <a:pt x="186" y="204"/>
                        </a:cubicBezTo>
                        <a:cubicBezTo>
                          <a:pt x="186" y="205"/>
                          <a:pt x="186" y="207"/>
                          <a:pt x="184" y="210"/>
                        </a:cubicBezTo>
                        <a:cubicBezTo>
                          <a:pt x="181" y="213"/>
                          <a:pt x="182" y="214"/>
                          <a:pt x="182" y="214"/>
                        </a:cubicBezTo>
                        <a:cubicBezTo>
                          <a:pt x="182" y="214"/>
                          <a:pt x="182" y="215"/>
                          <a:pt x="183" y="215"/>
                        </a:cubicBezTo>
                        <a:cubicBezTo>
                          <a:pt x="186" y="215"/>
                          <a:pt x="187" y="217"/>
                          <a:pt x="187" y="218"/>
                        </a:cubicBezTo>
                        <a:cubicBezTo>
                          <a:pt x="187" y="220"/>
                          <a:pt x="183" y="222"/>
                          <a:pt x="181" y="223"/>
                        </a:cubicBezTo>
                        <a:cubicBezTo>
                          <a:pt x="182" y="223"/>
                          <a:pt x="183" y="223"/>
                          <a:pt x="184" y="223"/>
                        </a:cubicBezTo>
                        <a:cubicBezTo>
                          <a:pt x="187" y="223"/>
                          <a:pt x="191" y="220"/>
                          <a:pt x="196" y="217"/>
                        </a:cubicBezTo>
                        <a:cubicBezTo>
                          <a:pt x="199" y="215"/>
                          <a:pt x="202" y="213"/>
                          <a:pt x="205" y="211"/>
                        </a:cubicBezTo>
                        <a:cubicBezTo>
                          <a:pt x="208" y="210"/>
                          <a:pt x="210" y="209"/>
                          <a:pt x="213" y="209"/>
                        </a:cubicBezTo>
                        <a:cubicBezTo>
                          <a:pt x="216" y="209"/>
                          <a:pt x="218" y="210"/>
                          <a:pt x="219" y="210"/>
                        </a:cubicBezTo>
                        <a:cubicBezTo>
                          <a:pt x="220" y="210"/>
                          <a:pt x="220" y="210"/>
                          <a:pt x="220" y="210"/>
                        </a:cubicBezTo>
                        <a:cubicBezTo>
                          <a:pt x="220" y="209"/>
                          <a:pt x="219" y="208"/>
                          <a:pt x="220" y="207"/>
                        </a:cubicBezTo>
                        <a:cubicBezTo>
                          <a:pt x="220" y="207"/>
                          <a:pt x="220" y="206"/>
                          <a:pt x="220" y="206"/>
                        </a:cubicBezTo>
                        <a:cubicBezTo>
                          <a:pt x="219" y="205"/>
                          <a:pt x="217" y="203"/>
                          <a:pt x="216" y="201"/>
                        </a:cubicBezTo>
                        <a:cubicBezTo>
                          <a:pt x="215" y="199"/>
                          <a:pt x="215" y="198"/>
                          <a:pt x="215" y="197"/>
                        </a:cubicBezTo>
                        <a:cubicBezTo>
                          <a:pt x="216" y="195"/>
                          <a:pt x="217" y="195"/>
                          <a:pt x="218" y="195"/>
                        </a:cubicBezTo>
                        <a:cubicBezTo>
                          <a:pt x="219" y="195"/>
                          <a:pt x="219" y="194"/>
                          <a:pt x="219" y="194"/>
                        </a:cubicBezTo>
                        <a:cubicBezTo>
                          <a:pt x="220" y="191"/>
                          <a:pt x="222" y="190"/>
                          <a:pt x="223" y="190"/>
                        </a:cubicBezTo>
                        <a:cubicBezTo>
                          <a:pt x="225" y="190"/>
                          <a:pt x="227" y="191"/>
                          <a:pt x="229" y="192"/>
                        </a:cubicBezTo>
                        <a:cubicBezTo>
                          <a:pt x="229" y="192"/>
                          <a:pt x="230" y="192"/>
                          <a:pt x="230" y="192"/>
                        </a:cubicBezTo>
                        <a:cubicBezTo>
                          <a:pt x="231" y="192"/>
                          <a:pt x="231" y="192"/>
                          <a:pt x="232" y="192"/>
                        </a:cubicBezTo>
                        <a:cubicBezTo>
                          <a:pt x="234" y="192"/>
                          <a:pt x="236" y="194"/>
                          <a:pt x="237" y="196"/>
                        </a:cubicBezTo>
                        <a:cubicBezTo>
                          <a:pt x="238" y="197"/>
                          <a:pt x="238" y="197"/>
                          <a:pt x="238" y="197"/>
                        </a:cubicBezTo>
                        <a:cubicBezTo>
                          <a:pt x="238" y="197"/>
                          <a:pt x="239" y="197"/>
                          <a:pt x="239" y="197"/>
                        </a:cubicBezTo>
                        <a:cubicBezTo>
                          <a:pt x="241" y="196"/>
                          <a:pt x="243" y="196"/>
                          <a:pt x="246" y="197"/>
                        </a:cubicBezTo>
                        <a:cubicBezTo>
                          <a:pt x="246" y="198"/>
                          <a:pt x="248" y="200"/>
                          <a:pt x="248" y="201"/>
                        </a:cubicBezTo>
                        <a:cubicBezTo>
                          <a:pt x="248" y="202"/>
                          <a:pt x="248" y="202"/>
                          <a:pt x="248" y="202"/>
                        </a:cubicBezTo>
                        <a:cubicBezTo>
                          <a:pt x="249" y="202"/>
                          <a:pt x="250" y="203"/>
                          <a:pt x="251" y="203"/>
                        </a:cubicBezTo>
                        <a:cubicBezTo>
                          <a:pt x="252" y="204"/>
                          <a:pt x="253" y="204"/>
                          <a:pt x="253" y="204"/>
                        </a:cubicBezTo>
                        <a:cubicBezTo>
                          <a:pt x="253" y="204"/>
                          <a:pt x="254" y="203"/>
                          <a:pt x="255" y="202"/>
                        </a:cubicBezTo>
                        <a:cubicBezTo>
                          <a:pt x="256" y="202"/>
                          <a:pt x="257" y="201"/>
                          <a:pt x="258" y="201"/>
                        </a:cubicBezTo>
                        <a:cubicBezTo>
                          <a:pt x="259" y="201"/>
                          <a:pt x="260" y="201"/>
                          <a:pt x="261" y="204"/>
                        </a:cubicBezTo>
                        <a:cubicBezTo>
                          <a:pt x="261" y="204"/>
                          <a:pt x="261" y="205"/>
                          <a:pt x="261" y="206"/>
                        </a:cubicBezTo>
                        <a:cubicBezTo>
                          <a:pt x="262" y="207"/>
                          <a:pt x="267" y="207"/>
                          <a:pt x="271" y="208"/>
                        </a:cubicBezTo>
                        <a:cubicBezTo>
                          <a:pt x="272" y="208"/>
                          <a:pt x="272" y="208"/>
                          <a:pt x="272" y="208"/>
                        </a:cubicBezTo>
                        <a:cubicBezTo>
                          <a:pt x="277" y="209"/>
                          <a:pt x="288" y="208"/>
                          <a:pt x="293" y="208"/>
                        </a:cubicBezTo>
                        <a:cubicBezTo>
                          <a:pt x="294" y="208"/>
                          <a:pt x="295" y="207"/>
                          <a:pt x="296" y="207"/>
                        </a:cubicBezTo>
                        <a:cubicBezTo>
                          <a:pt x="296" y="207"/>
                          <a:pt x="296" y="207"/>
                          <a:pt x="296" y="207"/>
                        </a:cubicBezTo>
                        <a:cubicBezTo>
                          <a:pt x="299" y="207"/>
                          <a:pt x="300" y="209"/>
                          <a:pt x="301" y="210"/>
                        </a:cubicBezTo>
                        <a:cubicBezTo>
                          <a:pt x="302" y="212"/>
                          <a:pt x="303" y="213"/>
                          <a:pt x="307" y="214"/>
                        </a:cubicBezTo>
                        <a:cubicBezTo>
                          <a:pt x="310" y="215"/>
                          <a:pt x="312" y="213"/>
                          <a:pt x="313" y="211"/>
                        </a:cubicBezTo>
                        <a:cubicBezTo>
                          <a:pt x="315" y="210"/>
                          <a:pt x="316" y="209"/>
                          <a:pt x="318" y="209"/>
                        </a:cubicBezTo>
                        <a:cubicBezTo>
                          <a:pt x="319" y="209"/>
                          <a:pt x="320" y="209"/>
                          <a:pt x="321" y="210"/>
                        </a:cubicBezTo>
                        <a:cubicBezTo>
                          <a:pt x="323" y="211"/>
                          <a:pt x="324" y="213"/>
                          <a:pt x="324" y="214"/>
                        </a:cubicBezTo>
                        <a:cubicBezTo>
                          <a:pt x="324" y="216"/>
                          <a:pt x="322" y="217"/>
                          <a:pt x="321" y="219"/>
                        </a:cubicBezTo>
                        <a:cubicBezTo>
                          <a:pt x="320" y="219"/>
                          <a:pt x="320" y="219"/>
                          <a:pt x="320" y="219"/>
                        </a:cubicBezTo>
                        <a:cubicBezTo>
                          <a:pt x="320" y="220"/>
                          <a:pt x="321" y="220"/>
                          <a:pt x="321" y="220"/>
                        </a:cubicBezTo>
                        <a:cubicBezTo>
                          <a:pt x="322" y="220"/>
                          <a:pt x="323" y="220"/>
                          <a:pt x="324" y="221"/>
                        </a:cubicBezTo>
                        <a:cubicBezTo>
                          <a:pt x="325" y="221"/>
                          <a:pt x="325" y="221"/>
                          <a:pt x="326" y="222"/>
                        </a:cubicBezTo>
                        <a:cubicBezTo>
                          <a:pt x="330" y="223"/>
                          <a:pt x="335" y="225"/>
                          <a:pt x="338" y="228"/>
                        </a:cubicBezTo>
                        <a:cubicBezTo>
                          <a:pt x="339" y="228"/>
                          <a:pt x="339" y="229"/>
                          <a:pt x="340" y="230"/>
                        </a:cubicBezTo>
                        <a:cubicBezTo>
                          <a:pt x="342" y="232"/>
                          <a:pt x="345" y="235"/>
                          <a:pt x="351" y="238"/>
                        </a:cubicBezTo>
                        <a:cubicBezTo>
                          <a:pt x="351" y="238"/>
                          <a:pt x="351" y="238"/>
                          <a:pt x="352" y="239"/>
                        </a:cubicBezTo>
                        <a:cubicBezTo>
                          <a:pt x="352" y="238"/>
                          <a:pt x="352" y="237"/>
                          <a:pt x="352" y="237"/>
                        </a:cubicBezTo>
                        <a:cubicBezTo>
                          <a:pt x="351" y="235"/>
                          <a:pt x="351" y="233"/>
                          <a:pt x="352" y="232"/>
                        </a:cubicBezTo>
                        <a:cubicBezTo>
                          <a:pt x="353" y="231"/>
                          <a:pt x="355" y="231"/>
                          <a:pt x="357" y="233"/>
                        </a:cubicBezTo>
                        <a:cubicBezTo>
                          <a:pt x="360" y="235"/>
                          <a:pt x="361" y="235"/>
                          <a:pt x="361" y="235"/>
                        </a:cubicBezTo>
                        <a:cubicBezTo>
                          <a:pt x="363" y="235"/>
                          <a:pt x="364" y="235"/>
                          <a:pt x="366" y="237"/>
                        </a:cubicBezTo>
                        <a:cubicBezTo>
                          <a:pt x="366" y="235"/>
                          <a:pt x="365" y="232"/>
                          <a:pt x="364" y="230"/>
                        </a:cubicBezTo>
                        <a:cubicBezTo>
                          <a:pt x="363" y="227"/>
                          <a:pt x="363" y="226"/>
                          <a:pt x="364" y="225"/>
                        </a:cubicBezTo>
                        <a:cubicBezTo>
                          <a:pt x="365" y="224"/>
                          <a:pt x="365" y="224"/>
                          <a:pt x="365" y="224"/>
                        </a:cubicBezTo>
                        <a:cubicBezTo>
                          <a:pt x="366" y="224"/>
                          <a:pt x="366" y="224"/>
                          <a:pt x="366" y="224"/>
                        </a:cubicBezTo>
                        <a:cubicBezTo>
                          <a:pt x="368" y="224"/>
                          <a:pt x="371" y="227"/>
                          <a:pt x="372" y="230"/>
                        </a:cubicBezTo>
                        <a:cubicBezTo>
                          <a:pt x="375" y="234"/>
                          <a:pt x="375" y="241"/>
                          <a:pt x="373" y="246"/>
                        </a:cubicBezTo>
                        <a:cubicBezTo>
                          <a:pt x="373" y="248"/>
                          <a:pt x="371" y="250"/>
                          <a:pt x="368" y="250"/>
                        </a:cubicBezTo>
                        <a:cubicBezTo>
                          <a:pt x="366" y="250"/>
                          <a:pt x="363" y="248"/>
                          <a:pt x="362" y="246"/>
                        </a:cubicBezTo>
                        <a:cubicBezTo>
                          <a:pt x="361" y="246"/>
                          <a:pt x="361" y="245"/>
                          <a:pt x="361" y="244"/>
                        </a:cubicBezTo>
                        <a:cubicBezTo>
                          <a:pt x="359" y="244"/>
                          <a:pt x="357" y="245"/>
                          <a:pt x="357" y="246"/>
                        </a:cubicBezTo>
                        <a:cubicBezTo>
                          <a:pt x="357" y="248"/>
                          <a:pt x="362" y="254"/>
                          <a:pt x="365" y="255"/>
                        </a:cubicBezTo>
                        <a:cubicBezTo>
                          <a:pt x="369" y="255"/>
                          <a:pt x="369" y="259"/>
                          <a:pt x="369" y="261"/>
                        </a:cubicBezTo>
                        <a:cubicBezTo>
                          <a:pt x="369" y="262"/>
                          <a:pt x="369" y="262"/>
                          <a:pt x="369" y="263"/>
                        </a:cubicBezTo>
                        <a:cubicBezTo>
                          <a:pt x="371" y="263"/>
                          <a:pt x="372" y="265"/>
                          <a:pt x="373" y="266"/>
                        </a:cubicBezTo>
                        <a:cubicBezTo>
                          <a:pt x="372" y="264"/>
                          <a:pt x="372" y="261"/>
                          <a:pt x="371" y="260"/>
                        </a:cubicBezTo>
                        <a:cubicBezTo>
                          <a:pt x="369" y="257"/>
                          <a:pt x="369" y="254"/>
                          <a:pt x="370" y="251"/>
                        </a:cubicBezTo>
                        <a:cubicBezTo>
                          <a:pt x="371" y="249"/>
                          <a:pt x="373" y="249"/>
                          <a:pt x="375" y="249"/>
                        </a:cubicBezTo>
                        <a:cubicBezTo>
                          <a:pt x="378" y="250"/>
                          <a:pt x="378" y="254"/>
                          <a:pt x="377" y="256"/>
                        </a:cubicBezTo>
                        <a:cubicBezTo>
                          <a:pt x="377" y="256"/>
                          <a:pt x="377" y="257"/>
                          <a:pt x="377" y="257"/>
                        </a:cubicBezTo>
                        <a:cubicBezTo>
                          <a:pt x="377" y="257"/>
                          <a:pt x="378" y="257"/>
                          <a:pt x="378" y="257"/>
                        </a:cubicBezTo>
                        <a:cubicBezTo>
                          <a:pt x="379" y="256"/>
                          <a:pt x="380" y="255"/>
                          <a:pt x="381" y="254"/>
                        </a:cubicBezTo>
                        <a:cubicBezTo>
                          <a:pt x="382" y="253"/>
                          <a:pt x="382" y="252"/>
                          <a:pt x="381" y="250"/>
                        </a:cubicBezTo>
                        <a:cubicBezTo>
                          <a:pt x="380" y="248"/>
                          <a:pt x="379" y="246"/>
                          <a:pt x="380" y="244"/>
                        </a:cubicBezTo>
                        <a:cubicBezTo>
                          <a:pt x="381" y="242"/>
                          <a:pt x="383" y="242"/>
                          <a:pt x="383" y="242"/>
                        </a:cubicBezTo>
                        <a:cubicBezTo>
                          <a:pt x="387" y="242"/>
                          <a:pt x="390" y="249"/>
                          <a:pt x="391" y="252"/>
                        </a:cubicBezTo>
                        <a:cubicBezTo>
                          <a:pt x="392" y="256"/>
                          <a:pt x="389" y="258"/>
                          <a:pt x="388" y="259"/>
                        </a:cubicBezTo>
                        <a:cubicBezTo>
                          <a:pt x="388" y="260"/>
                          <a:pt x="387" y="260"/>
                          <a:pt x="387" y="260"/>
                        </a:cubicBezTo>
                        <a:cubicBezTo>
                          <a:pt x="387" y="264"/>
                          <a:pt x="384" y="264"/>
                          <a:pt x="382" y="264"/>
                        </a:cubicBezTo>
                        <a:cubicBezTo>
                          <a:pt x="382" y="264"/>
                          <a:pt x="381" y="264"/>
                          <a:pt x="380" y="265"/>
                        </a:cubicBezTo>
                        <a:cubicBezTo>
                          <a:pt x="380" y="265"/>
                          <a:pt x="380" y="269"/>
                          <a:pt x="380" y="271"/>
                        </a:cubicBezTo>
                        <a:cubicBezTo>
                          <a:pt x="381" y="271"/>
                          <a:pt x="381" y="271"/>
                          <a:pt x="381" y="271"/>
                        </a:cubicBezTo>
                        <a:cubicBezTo>
                          <a:pt x="381" y="269"/>
                          <a:pt x="382" y="268"/>
                          <a:pt x="384" y="268"/>
                        </a:cubicBezTo>
                        <a:cubicBezTo>
                          <a:pt x="385" y="268"/>
                          <a:pt x="386" y="268"/>
                          <a:pt x="386" y="269"/>
                        </a:cubicBezTo>
                        <a:cubicBezTo>
                          <a:pt x="386" y="269"/>
                          <a:pt x="387" y="269"/>
                          <a:pt x="387" y="269"/>
                        </a:cubicBezTo>
                        <a:cubicBezTo>
                          <a:pt x="388" y="268"/>
                          <a:pt x="389" y="266"/>
                          <a:pt x="391" y="266"/>
                        </a:cubicBezTo>
                        <a:cubicBezTo>
                          <a:pt x="391" y="266"/>
                          <a:pt x="392" y="267"/>
                          <a:pt x="393" y="267"/>
                        </a:cubicBezTo>
                        <a:cubicBezTo>
                          <a:pt x="393" y="265"/>
                          <a:pt x="395" y="263"/>
                          <a:pt x="397" y="263"/>
                        </a:cubicBezTo>
                        <a:cubicBezTo>
                          <a:pt x="397" y="263"/>
                          <a:pt x="397" y="263"/>
                          <a:pt x="397" y="263"/>
                        </a:cubicBezTo>
                        <a:cubicBezTo>
                          <a:pt x="399" y="263"/>
                          <a:pt x="401" y="264"/>
                          <a:pt x="403" y="266"/>
                        </a:cubicBezTo>
                        <a:cubicBezTo>
                          <a:pt x="405" y="269"/>
                          <a:pt x="408" y="274"/>
                          <a:pt x="408" y="277"/>
                        </a:cubicBezTo>
                        <a:cubicBezTo>
                          <a:pt x="408" y="279"/>
                          <a:pt x="406" y="281"/>
                          <a:pt x="404" y="281"/>
                        </a:cubicBezTo>
                        <a:cubicBezTo>
                          <a:pt x="403" y="282"/>
                          <a:pt x="403" y="283"/>
                          <a:pt x="402" y="284"/>
                        </a:cubicBezTo>
                        <a:cubicBezTo>
                          <a:pt x="401" y="285"/>
                          <a:pt x="400" y="285"/>
                          <a:pt x="399" y="285"/>
                        </a:cubicBezTo>
                        <a:cubicBezTo>
                          <a:pt x="397" y="285"/>
                          <a:pt x="395" y="283"/>
                          <a:pt x="393" y="282"/>
                        </a:cubicBezTo>
                        <a:cubicBezTo>
                          <a:pt x="393" y="281"/>
                          <a:pt x="392" y="280"/>
                          <a:pt x="391" y="280"/>
                        </a:cubicBezTo>
                        <a:cubicBezTo>
                          <a:pt x="392" y="281"/>
                          <a:pt x="392" y="282"/>
                          <a:pt x="393" y="283"/>
                        </a:cubicBezTo>
                        <a:cubicBezTo>
                          <a:pt x="393" y="284"/>
                          <a:pt x="393" y="285"/>
                          <a:pt x="394" y="285"/>
                        </a:cubicBezTo>
                        <a:cubicBezTo>
                          <a:pt x="395" y="288"/>
                          <a:pt x="394" y="290"/>
                          <a:pt x="393" y="292"/>
                        </a:cubicBezTo>
                        <a:cubicBezTo>
                          <a:pt x="392" y="294"/>
                          <a:pt x="392" y="295"/>
                          <a:pt x="393" y="295"/>
                        </a:cubicBezTo>
                        <a:cubicBezTo>
                          <a:pt x="393" y="296"/>
                          <a:pt x="393" y="296"/>
                          <a:pt x="394" y="296"/>
                        </a:cubicBezTo>
                        <a:cubicBezTo>
                          <a:pt x="394" y="296"/>
                          <a:pt x="394" y="295"/>
                          <a:pt x="394" y="295"/>
                        </a:cubicBezTo>
                        <a:cubicBezTo>
                          <a:pt x="394" y="294"/>
                          <a:pt x="394" y="294"/>
                          <a:pt x="394" y="293"/>
                        </a:cubicBezTo>
                        <a:cubicBezTo>
                          <a:pt x="395" y="291"/>
                          <a:pt x="396" y="291"/>
                          <a:pt x="397" y="291"/>
                        </a:cubicBezTo>
                        <a:cubicBezTo>
                          <a:pt x="399" y="291"/>
                          <a:pt x="400" y="292"/>
                          <a:pt x="402" y="293"/>
                        </a:cubicBezTo>
                        <a:cubicBezTo>
                          <a:pt x="403" y="292"/>
                          <a:pt x="403" y="291"/>
                          <a:pt x="403" y="289"/>
                        </a:cubicBezTo>
                        <a:cubicBezTo>
                          <a:pt x="403" y="288"/>
                          <a:pt x="404" y="286"/>
                          <a:pt x="406" y="286"/>
                        </a:cubicBezTo>
                        <a:cubicBezTo>
                          <a:pt x="408" y="286"/>
                          <a:pt x="410" y="287"/>
                          <a:pt x="411" y="289"/>
                        </a:cubicBezTo>
                        <a:cubicBezTo>
                          <a:pt x="412" y="288"/>
                          <a:pt x="413" y="287"/>
                          <a:pt x="415" y="287"/>
                        </a:cubicBezTo>
                        <a:cubicBezTo>
                          <a:pt x="416" y="287"/>
                          <a:pt x="416" y="287"/>
                          <a:pt x="416" y="287"/>
                        </a:cubicBezTo>
                        <a:cubicBezTo>
                          <a:pt x="417" y="287"/>
                          <a:pt x="418" y="287"/>
                          <a:pt x="419" y="288"/>
                        </a:cubicBezTo>
                        <a:cubicBezTo>
                          <a:pt x="420" y="290"/>
                          <a:pt x="419" y="292"/>
                          <a:pt x="419" y="294"/>
                        </a:cubicBezTo>
                        <a:cubicBezTo>
                          <a:pt x="419" y="295"/>
                          <a:pt x="419" y="295"/>
                          <a:pt x="419" y="295"/>
                        </a:cubicBezTo>
                        <a:cubicBezTo>
                          <a:pt x="420" y="294"/>
                          <a:pt x="422" y="294"/>
                          <a:pt x="423" y="295"/>
                        </a:cubicBezTo>
                        <a:cubicBezTo>
                          <a:pt x="425" y="294"/>
                          <a:pt x="427" y="293"/>
                          <a:pt x="428" y="292"/>
                        </a:cubicBezTo>
                        <a:cubicBezTo>
                          <a:pt x="429" y="291"/>
                          <a:pt x="429" y="291"/>
                          <a:pt x="429" y="291"/>
                        </a:cubicBezTo>
                        <a:cubicBezTo>
                          <a:pt x="429" y="291"/>
                          <a:pt x="428" y="290"/>
                          <a:pt x="427" y="289"/>
                        </a:cubicBezTo>
                        <a:cubicBezTo>
                          <a:pt x="426" y="288"/>
                          <a:pt x="424" y="285"/>
                          <a:pt x="425" y="282"/>
                        </a:cubicBezTo>
                        <a:cubicBezTo>
                          <a:pt x="426" y="279"/>
                          <a:pt x="427" y="277"/>
                          <a:pt x="415" y="273"/>
                        </a:cubicBezTo>
                        <a:cubicBezTo>
                          <a:pt x="405" y="269"/>
                          <a:pt x="403" y="265"/>
                          <a:pt x="399" y="257"/>
                        </a:cubicBezTo>
                        <a:cubicBezTo>
                          <a:pt x="398" y="255"/>
                          <a:pt x="396" y="252"/>
                          <a:pt x="394" y="248"/>
                        </a:cubicBezTo>
                        <a:cubicBezTo>
                          <a:pt x="390" y="240"/>
                          <a:pt x="383" y="235"/>
                          <a:pt x="378" y="230"/>
                        </a:cubicBezTo>
                        <a:cubicBezTo>
                          <a:pt x="373" y="226"/>
                          <a:pt x="370" y="223"/>
                          <a:pt x="370" y="220"/>
                        </a:cubicBezTo>
                        <a:cubicBezTo>
                          <a:pt x="370" y="218"/>
                          <a:pt x="367" y="217"/>
                          <a:pt x="364" y="217"/>
                        </a:cubicBezTo>
                        <a:cubicBezTo>
                          <a:pt x="361" y="217"/>
                          <a:pt x="359" y="218"/>
                          <a:pt x="358" y="219"/>
                        </a:cubicBezTo>
                        <a:cubicBezTo>
                          <a:pt x="358" y="223"/>
                          <a:pt x="354" y="225"/>
                          <a:pt x="350" y="227"/>
                        </a:cubicBezTo>
                        <a:cubicBezTo>
                          <a:pt x="349" y="227"/>
                          <a:pt x="348" y="228"/>
                          <a:pt x="347" y="229"/>
                        </a:cubicBezTo>
                        <a:cubicBezTo>
                          <a:pt x="346" y="229"/>
                          <a:pt x="345" y="230"/>
                          <a:pt x="344" y="230"/>
                        </a:cubicBezTo>
                        <a:cubicBezTo>
                          <a:pt x="341" y="230"/>
                          <a:pt x="339" y="227"/>
                          <a:pt x="337" y="224"/>
                        </a:cubicBezTo>
                        <a:cubicBezTo>
                          <a:pt x="337" y="224"/>
                          <a:pt x="336" y="223"/>
                          <a:pt x="336" y="222"/>
                        </a:cubicBezTo>
                        <a:cubicBezTo>
                          <a:pt x="335" y="221"/>
                          <a:pt x="332" y="219"/>
                          <a:pt x="330" y="217"/>
                        </a:cubicBezTo>
                        <a:cubicBezTo>
                          <a:pt x="327" y="215"/>
                          <a:pt x="324" y="212"/>
                          <a:pt x="324" y="210"/>
                        </a:cubicBezTo>
                        <a:cubicBezTo>
                          <a:pt x="324" y="209"/>
                          <a:pt x="323" y="206"/>
                          <a:pt x="321" y="206"/>
                        </a:cubicBezTo>
                        <a:cubicBezTo>
                          <a:pt x="321" y="206"/>
                          <a:pt x="320" y="206"/>
                          <a:pt x="319" y="206"/>
                        </a:cubicBezTo>
                        <a:cubicBezTo>
                          <a:pt x="316" y="207"/>
                          <a:pt x="314" y="208"/>
                          <a:pt x="313" y="208"/>
                        </a:cubicBezTo>
                        <a:cubicBezTo>
                          <a:pt x="312" y="208"/>
                          <a:pt x="312" y="208"/>
                          <a:pt x="311" y="207"/>
                        </a:cubicBezTo>
                        <a:cubicBezTo>
                          <a:pt x="310" y="207"/>
                          <a:pt x="310" y="207"/>
                          <a:pt x="310" y="207"/>
                        </a:cubicBezTo>
                        <a:cubicBezTo>
                          <a:pt x="309" y="208"/>
                          <a:pt x="308" y="209"/>
                          <a:pt x="307" y="209"/>
                        </a:cubicBezTo>
                        <a:cubicBezTo>
                          <a:pt x="304" y="209"/>
                          <a:pt x="301" y="207"/>
                          <a:pt x="301" y="207"/>
                        </a:cubicBezTo>
                        <a:cubicBezTo>
                          <a:pt x="300" y="206"/>
                          <a:pt x="300" y="206"/>
                          <a:pt x="300" y="206"/>
                        </a:cubicBezTo>
                        <a:cubicBezTo>
                          <a:pt x="300" y="34"/>
                          <a:pt x="300" y="34"/>
                          <a:pt x="300" y="34"/>
                        </a:cubicBezTo>
                        <a:cubicBezTo>
                          <a:pt x="299" y="34"/>
                          <a:pt x="297" y="33"/>
                          <a:pt x="296" y="33"/>
                        </a:cubicBezTo>
                        <a:close/>
                      </a:path>
                    </a:pathLst>
                  </a:custGeom>
                  <a:solidFill>
                    <a:srgbClr val="FA7384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48" name="Freeform 2212">
                    <a:extLst>
                      <a:ext uri="{FF2B5EF4-FFF2-40B4-BE49-F238E27FC236}">
                        <a16:creationId xmlns="" xmlns:a16="http://schemas.microsoft.com/office/drawing/2014/main" id="{425CA419-5A34-4C26-BC96-C629A08C005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048340" y="2872980"/>
                    <a:ext cx="39026" cy="19783"/>
                  </a:xfrm>
                  <a:custGeom>
                    <a:gdLst>
                      <a:gd name="T0" fmla="*/ 17 w 22"/>
                      <a:gd name="T1" fmla="*/ 1 h 11"/>
                      <a:gd name="T2" fmla="*/ 11 w 22"/>
                      <a:gd name="T3" fmla="*/ 0 h 11"/>
                      <a:gd name="T4" fmla="*/ 8 w 22"/>
                      <a:gd name="T5" fmla="*/ 1 h 11"/>
                      <a:gd name="T6" fmla="*/ 2 w 22"/>
                      <a:gd name="T7" fmla="*/ 9 h 11"/>
                      <a:gd name="T8" fmla="*/ 0 w 22"/>
                      <a:gd name="T9" fmla="*/ 11 h 11"/>
                      <a:gd name="T10" fmla="*/ 9 w 22"/>
                      <a:gd name="T11" fmla="*/ 5 h 11"/>
                      <a:gd name="T12" fmla="*/ 12 w 22"/>
                      <a:gd name="T13" fmla="*/ 2 h 11"/>
                      <a:gd name="T14" fmla="*/ 16 w 22"/>
                      <a:gd name="T15" fmla="*/ 4 h 11"/>
                      <a:gd name="T16" fmla="*/ 22 w 22"/>
                      <a:gd name="T17" fmla="*/ 1 h 11"/>
                      <a:gd name="T18" fmla="*/ 22 w 22"/>
                      <a:gd name="T19" fmla="*/ 1 h 11"/>
                      <a:gd name="T20" fmla="*/ 17 w 22"/>
                      <a:gd name="T21" fmla="*/ 1 h 1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22" h="11">
                        <a:moveTo>
                          <a:pt x="17" y="1"/>
                        </a:moveTo>
                        <a:cubicBezTo>
                          <a:pt x="15" y="0"/>
                          <a:pt x="13" y="0"/>
                          <a:pt x="11" y="0"/>
                        </a:cubicBezTo>
                        <a:cubicBezTo>
                          <a:pt x="8" y="0"/>
                          <a:pt x="8" y="1"/>
                          <a:pt x="8" y="1"/>
                        </a:cubicBezTo>
                        <a:cubicBezTo>
                          <a:pt x="6" y="5"/>
                          <a:pt x="4" y="7"/>
                          <a:pt x="2" y="9"/>
                        </a:cubicBezTo>
                        <a:cubicBezTo>
                          <a:pt x="1" y="10"/>
                          <a:pt x="1" y="10"/>
                          <a:pt x="0" y="11"/>
                        </a:cubicBezTo>
                        <a:cubicBezTo>
                          <a:pt x="3" y="10"/>
                          <a:pt x="8" y="7"/>
                          <a:pt x="9" y="5"/>
                        </a:cubicBezTo>
                        <a:cubicBezTo>
                          <a:pt x="9" y="2"/>
                          <a:pt x="11" y="2"/>
                          <a:pt x="12" y="2"/>
                        </a:cubicBezTo>
                        <a:cubicBezTo>
                          <a:pt x="14" y="2"/>
                          <a:pt x="15" y="2"/>
                          <a:pt x="16" y="4"/>
                        </a:cubicBezTo>
                        <a:cubicBezTo>
                          <a:pt x="18" y="4"/>
                          <a:pt x="21" y="3"/>
                          <a:pt x="22" y="1"/>
                        </a:cubicBezTo>
                        <a:cubicBezTo>
                          <a:pt x="22" y="1"/>
                          <a:pt x="22" y="1"/>
                          <a:pt x="22" y="1"/>
                        </a:cubicBezTo>
                        <a:cubicBezTo>
                          <a:pt x="20" y="1"/>
                          <a:pt x="19" y="1"/>
                          <a:pt x="17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49" name="Freeform 2213">
                    <a:extLst>
                      <a:ext uri="{FF2B5EF4-FFF2-40B4-BE49-F238E27FC236}">
                        <a16:creationId xmlns="" xmlns:a16="http://schemas.microsoft.com/office/drawing/2014/main" id="{1B905107-D791-48F4-B7FF-7A8CE7B8220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211879" y="2797444"/>
                    <a:ext cx="46460" cy="41365"/>
                  </a:xfrm>
                  <a:custGeom>
                    <a:gdLst>
                      <a:gd name="T0" fmla="*/ 24 w 26"/>
                      <a:gd name="T1" fmla="*/ 0 h 24"/>
                      <a:gd name="T2" fmla="*/ 19 w 26"/>
                      <a:gd name="T3" fmla="*/ 4 h 24"/>
                      <a:gd name="T4" fmla="*/ 14 w 26"/>
                      <a:gd name="T5" fmla="*/ 9 h 24"/>
                      <a:gd name="T6" fmla="*/ 9 w 26"/>
                      <a:gd name="T7" fmla="*/ 14 h 24"/>
                      <a:gd name="T8" fmla="*/ 5 w 26"/>
                      <a:gd name="T9" fmla="*/ 17 h 24"/>
                      <a:gd name="T10" fmla="*/ 3 w 26"/>
                      <a:gd name="T11" fmla="*/ 17 h 24"/>
                      <a:gd name="T12" fmla="*/ 1 w 26"/>
                      <a:gd name="T13" fmla="*/ 18 h 24"/>
                      <a:gd name="T14" fmla="*/ 1 w 26"/>
                      <a:gd name="T15" fmla="*/ 23 h 24"/>
                      <a:gd name="T16" fmla="*/ 3 w 26"/>
                      <a:gd name="T17" fmla="*/ 24 h 24"/>
                      <a:gd name="T18" fmla="*/ 3 w 26"/>
                      <a:gd name="T19" fmla="*/ 24 h 24"/>
                      <a:gd name="T20" fmla="*/ 9 w 26"/>
                      <a:gd name="T21" fmla="*/ 23 h 24"/>
                      <a:gd name="T22" fmla="*/ 10 w 26"/>
                      <a:gd name="T23" fmla="*/ 24 h 24"/>
                      <a:gd name="T24" fmla="*/ 23 w 26"/>
                      <a:gd name="T25" fmla="*/ 14 h 24"/>
                      <a:gd name="T26" fmla="*/ 23 w 26"/>
                      <a:gd name="T27" fmla="*/ 14 h 24"/>
                      <a:gd name="T28" fmla="*/ 21 w 26"/>
                      <a:gd name="T29" fmla="*/ 12 h 24"/>
                      <a:gd name="T30" fmla="*/ 18 w 26"/>
                      <a:gd name="T31" fmla="*/ 9 h 24"/>
                      <a:gd name="T32" fmla="*/ 24 w 26"/>
                      <a:gd name="T33" fmla="*/ 4 h 24"/>
                      <a:gd name="T34" fmla="*/ 26 w 26"/>
                      <a:gd name="T35" fmla="*/ 3 h 24"/>
                      <a:gd name="T36" fmla="*/ 24 w 26"/>
                      <a:gd name="T37" fmla="*/ 0 h 2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26" h="24">
                        <a:moveTo>
                          <a:pt x="24" y="0"/>
                        </a:moveTo>
                        <a:cubicBezTo>
                          <a:pt x="23" y="0"/>
                          <a:pt x="21" y="1"/>
                          <a:pt x="19" y="4"/>
                        </a:cubicBezTo>
                        <a:cubicBezTo>
                          <a:pt x="17" y="6"/>
                          <a:pt x="15" y="8"/>
                          <a:pt x="14" y="9"/>
                        </a:cubicBezTo>
                        <a:cubicBezTo>
                          <a:pt x="11" y="11"/>
                          <a:pt x="10" y="13"/>
                          <a:pt x="9" y="14"/>
                        </a:cubicBezTo>
                        <a:cubicBezTo>
                          <a:pt x="9" y="17"/>
                          <a:pt x="6" y="17"/>
                          <a:pt x="5" y="17"/>
                        </a:cubicBezTo>
                        <a:cubicBezTo>
                          <a:pt x="3" y="17"/>
                          <a:pt x="3" y="17"/>
                          <a:pt x="3" y="17"/>
                        </a:cubicBezTo>
                        <a:cubicBezTo>
                          <a:pt x="1" y="17"/>
                          <a:pt x="1" y="17"/>
                          <a:pt x="1" y="18"/>
                        </a:cubicBezTo>
                        <a:cubicBezTo>
                          <a:pt x="0" y="19"/>
                          <a:pt x="1" y="21"/>
                          <a:pt x="1" y="23"/>
                        </a:cubicBezTo>
                        <a:cubicBezTo>
                          <a:pt x="2" y="24"/>
                          <a:pt x="2" y="24"/>
                          <a:pt x="3" y="24"/>
                        </a:cubicBezTo>
                        <a:cubicBezTo>
                          <a:pt x="3" y="24"/>
                          <a:pt x="3" y="24"/>
                          <a:pt x="3" y="24"/>
                        </a:cubicBezTo>
                        <a:cubicBezTo>
                          <a:pt x="6" y="22"/>
                          <a:pt x="8" y="23"/>
                          <a:pt x="9" y="23"/>
                        </a:cubicBezTo>
                        <a:cubicBezTo>
                          <a:pt x="9" y="24"/>
                          <a:pt x="10" y="24"/>
                          <a:pt x="10" y="24"/>
                        </a:cubicBezTo>
                        <a:cubicBezTo>
                          <a:pt x="12" y="23"/>
                          <a:pt x="21" y="17"/>
                          <a:pt x="23" y="14"/>
                        </a:cubicBezTo>
                        <a:cubicBezTo>
                          <a:pt x="23" y="14"/>
                          <a:pt x="23" y="14"/>
                          <a:pt x="23" y="14"/>
                        </a:cubicBezTo>
                        <a:cubicBezTo>
                          <a:pt x="23" y="13"/>
                          <a:pt x="22" y="13"/>
                          <a:pt x="21" y="12"/>
                        </a:cubicBezTo>
                        <a:cubicBezTo>
                          <a:pt x="20" y="11"/>
                          <a:pt x="19" y="10"/>
                          <a:pt x="18" y="9"/>
                        </a:cubicBezTo>
                        <a:cubicBezTo>
                          <a:pt x="18" y="5"/>
                          <a:pt x="22" y="5"/>
                          <a:pt x="24" y="4"/>
                        </a:cubicBezTo>
                        <a:cubicBezTo>
                          <a:pt x="25" y="4"/>
                          <a:pt x="26" y="4"/>
                          <a:pt x="26" y="3"/>
                        </a:cubicBezTo>
                        <a:cubicBezTo>
                          <a:pt x="25" y="3"/>
                          <a:pt x="24" y="1"/>
                          <a:pt x="24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50" name="Freeform 2214">
                    <a:extLst>
                      <a:ext uri="{FF2B5EF4-FFF2-40B4-BE49-F238E27FC236}">
                        <a16:creationId xmlns="" xmlns:a16="http://schemas.microsoft.com/office/drawing/2014/main" id="{8D4181FC-CA34-4999-8DEC-7A71EF59078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57279" y="2921539"/>
                    <a:ext cx="14867" cy="14388"/>
                  </a:xfrm>
                  <a:custGeom>
                    <a:gdLst>
                      <a:gd name="T0" fmla="*/ 6 w 9"/>
                      <a:gd name="T1" fmla="*/ 0 h 9"/>
                      <a:gd name="T2" fmla="*/ 6 w 9"/>
                      <a:gd name="T3" fmla="*/ 1 h 9"/>
                      <a:gd name="T4" fmla="*/ 2 w 9"/>
                      <a:gd name="T5" fmla="*/ 8 h 9"/>
                      <a:gd name="T6" fmla="*/ 0 w 9"/>
                      <a:gd name="T7" fmla="*/ 8 h 9"/>
                      <a:gd name="T8" fmla="*/ 0 w 9"/>
                      <a:gd name="T9" fmla="*/ 9 h 9"/>
                      <a:gd name="T10" fmla="*/ 1 w 9"/>
                      <a:gd name="T11" fmla="*/ 8 h 9"/>
                      <a:gd name="T12" fmla="*/ 7 w 9"/>
                      <a:gd name="T13" fmla="*/ 0 h 9"/>
                      <a:gd name="T14" fmla="*/ 6 w 9"/>
                      <a:gd name="T15" fmla="*/ 0 h 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9" h="9">
                        <a:moveTo>
                          <a:pt x="6" y="0"/>
                        </a:moveTo>
                        <a:cubicBezTo>
                          <a:pt x="6" y="1"/>
                          <a:pt x="6" y="1"/>
                          <a:pt x="6" y="1"/>
                        </a:cubicBezTo>
                        <a:cubicBezTo>
                          <a:pt x="5" y="2"/>
                          <a:pt x="2" y="6"/>
                          <a:pt x="2" y="8"/>
                        </a:cubicBezTo>
                        <a:cubicBezTo>
                          <a:pt x="0" y="8"/>
                          <a:pt x="0" y="8"/>
                          <a:pt x="0" y="8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ubicBezTo>
                          <a:pt x="0" y="9"/>
                          <a:pt x="1" y="9"/>
                          <a:pt x="1" y="8"/>
                        </a:cubicBezTo>
                        <a:cubicBezTo>
                          <a:pt x="7" y="6"/>
                          <a:pt x="9" y="3"/>
                          <a:pt x="7" y="0"/>
                        </a:cubicBezTo>
                        <a:cubicBezTo>
                          <a:pt x="7" y="0"/>
                          <a:pt x="6" y="0"/>
                          <a:pt x="6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51" name="Freeform 2215">
                    <a:extLst>
                      <a:ext uri="{FF2B5EF4-FFF2-40B4-BE49-F238E27FC236}">
                        <a16:creationId xmlns="" xmlns:a16="http://schemas.microsoft.com/office/drawing/2014/main" id="{ADC2E3A8-A27A-4092-9D96-BF8E8C84082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57279" y="2932330"/>
                    <a:ext cx="3717" cy="1798"/>
                  </a:xfrm>
                  <a:custGeom>
                    <a:gdLst>
                      <a:gd name="T0" fmla="*/ 0 w 2"/>
                      <a:gd name="T1" fmla="*/ 0 h 1"/>
                      <a:gd name="T2" fmla="*/ 0 w 2"/>
                      <a:gd name="T3" fmla="*/ 1 h 1"/>
                      <a:gd name="T4" fmla="*/ 2 w 2"/>
                      <a:gd name="T5" fmla="*/ 1 h 1"/>
                      <a:gd name="T6" fmla="*/ 0 w 2"/>
                      <a:gd name="T7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"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2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52" name="Freeform 2216">
                    <a:extLst>
                      <a:ext uri="{FF2B5EF4-FFF2-40B4-BE49-F238E27FC236}">
                        <a16:creationId xmlns="" xmlns:a16="http://schemas.microsoft.com/office/drawing/2014/main" id="{145E935E-1DC5-4395-A084-1EFAC2CEE4B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022322" y="2899957"/>
                    <a:ext cx="9292" cy="0"/>
                  </a:xfrm>
                  <a:custGeom>
                    <a:gdLst>
                      <a:gd name="T0" fmla="*/ 0 w 5"/>
                      <a:gd name="T1" fmla="*/ 5 w 5"/>
                      <a:gd name="T2" fmla="*/ 4 w 5"/>
                      <a:gd name="T3" fmla="*/ 0 w 5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5">
                        <a:moveTo>
                          <a:pt x="0" y="0"/>
                        </a:moveTo>
                        <a:cubicBezTo>
                          <a:pt x="2" y="0"/>
                          <a:pt x="4" y="0"/>
                          <a:pt x="5" y="0"/>
                        </a:cubicBezTo>
                        <a:cubicBezTo>
                          <a:pt x="5" y="0"/>
                          <a:pt x="5" y="0"/>
                          <a:pt x="4" y="0"/>
                        </a:cubicBezTo>
                        <a:cubicBezTo>
                          <a:pt x="3" y="0"/>
                          <a:pt x="2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53" name="Freeform 2217">
                    <a:extLst>
                      <a:ext uri="{FF2B5EF4-FFF2-40B4-BE49-F238E27FC236}">
                        <a16:creationId xmlns="" xmlns:a16="http://schemas.microsoft.com/office/drawing/2014/main" id="{5922510D-8CE2-44C8-BEE7-948952AB9FB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62854" y="2745287"/>
                    <a:ext cx="27876" cy="10791"/>
                  </a:xfrm>
                  <a:custGeom>
                    <a:gdLst>
                      <a:gd name="T0" fmla="*/ 12 w 16"/>
                      <a:gd name="T1" fmla="*/ 2 h 6"/>
                      <a:gd name="T2" fmla="*/ 9 w 16"/>
                      <a:gd name="T3" fmla="*/ 3 h 6"/>
                      <a:gd name="T4" fmla="*/ 6 w 16"/>
                      <a:gd name="T5" fmla="*/ 0 h 6"/>
                      <a:gd name="T6" fmla="*/ 5 w 16"/>
                      <a:gd name="T7" fmla="*/ 0 h 6"/>
                      <a:gd name="T8" fmla="*/ 0 w 16"/>
                      <a:gd name="T9" fmla="*/ 3 h 6"/>
                      <a:gd name="T10" fmla="*/ 10 w 16"/>
                      <a:gd name="T11" fmla="*/ 6 h 6"/>
                      <a:gd name="T12" fmla="*/ 13 w 16"/>
                      <a:gd name="T13" fmla="*/ 6 h 6"/>
                      <a:gd name="T14" fmla="*/ 15 w 16"/>
                      <a:gd name="T15" fmla="*/ 4 h 6"/>
                      <a:gd name="T16" fmla="*/ 15 w 16"/>
                      <a:gd name="T17" fmla="*/ 2 h 6"/>
                      <a:gd name="T18" fmla="*/ 12 w 16"/>
                      <a:gd name="T19" fmla="*/ 2 h 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6" h="6">
                        <a:moveTo>
                          <a:pt x="12" y="2"/>
                        </a:moveTo>
                        <a:cubicBezTo>
                          <a:pt x="11" y="3"/>
                          <a:pt x="10" y="3"/>
                          <a:pt x="9" y="3"/>
                        </a:cubicBezTo>
                        <a:cubicBezTo>
                          <a:pt x="8" y="3"/>
                          <a:pt x="6" y="3"/>
                          <a:pt x="6" y="0"/>
                        </a:cubicBezTo>
                        <a:cubicBezTo>
                          <a:pt x="6" y="0"/>
                          <a:pt x="6" y="0"/>
                          <a:pt x="5" y="0"/>
                        </a:cubicBezTo>
                        <a:cubicBezTo>
                          <a:pt x="3" y="0"/>
                          <a:pt x="0" y="2"/>
                          <a:pt x="0" y="3"/>
                        </a:cubicBezTo>
                        <a:cubicBezTo>
                          <a:pt x="0" y="4"/>
                          <a:pt x="6" y="6"/>
                          <a:pt x="10" y="6"/>
                        </a:cubicBezTo>
                        <a:cubicBezTo>
                          <a:pt x="12" y="6"/>
                          <a:pt x="13" y="6"/>
                          <a:pt x="13" y="6"/>
                        </a:cubicBezTo>
                        <a:cubicBezTo>
                          <a:pt x="14" y="6"/>
                          <a:pt x="15" y="5"/>
                          <a:pt x="15" y="4"/>
                        </a:cubicBezTo>
                        <a:cubicBezTo>
                          <a:pt x="16" y="3"/>
                          <a:pt x="15" y="2"/>
                          <a:pt x="15" y="2"/>
                        </a:cubicBezTo>
                        <a:cubicBezTo>
                          <a:pt x="14" y="2"/>
                          <a:pt x="13" y="2"/>
                          <a:pt x="12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54" name="Freeform 2218">
                    <a:extLst>
                      <a:ext uri="{FF2B5EF4-FFF2-40B4-BE49-F238E27FC236}">
                        <a16:creationId xmlns="" xmlns:a16="http://schemas.microsoft.com/office/drawing/2014/main" id="{0D5EFFA0-D058-4DCF-9DCD-4FB59EFD26D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1963" y="3425115"/>
                    <a:ext cx="46460" cy="5395"/>
                  </a:xfrm>
                  <a:custGeom>
                    <a:gdLst>
                      <a:gd name="T0" fmla="*/ 0 w 25"/>
                      <a:gd name="T1" fmla="*/ 3 h 3"/>
                      <a:gd name="T2" fmla="*/ 25 w 25"/>
                      <a:gd name="T3" fmla="*/ 0 h 3"/>
                      <a:gd name="T4" fmla="*/ 0 w 25"/>
                      <a:gd name="T5" fmla="*/ 3 h 3"/>
                      <a:gd name="T6" fmla="*/ 0 w 25"/>
                      <a:gd name="T7" fmla="*/ 3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5" h="3">
                        <a:moveTo>
                          <a:pt x="0" y="3"/>
                        </a:moveTo>
                        <a:lnTo>
                          <a:pt x="25" y="0"/>
                        </a:lnTo>
                        <a:lnTo>
                          <a:pt x="0" y="3"/>
                        </a:lnTo>
                        <a:lnTo>
                          <a:pt x="0" y="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55" name="Freeform 2219">
                    <a:extLst>
                      <a:ext uri="{FF2B5EF4-FFF2-40B4-BE49-F238E27FC236}">
                        <a16:creationId xmlns="" xmlns:a16="http://schemas.microsoft.com/office/drawing/2014/main" id="{33C51C8B-EC85-4906-B1BB-8D4E8A633A8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32138" y="3495256"/>
                    <a:ext cx="14867" cy="7194"/>
                  </a:xfrm>
                  <a:custGeom>
                    <a:gdLst>
                      <a:gd name="T0" fmla="*/ 0 w 8"/>
                      <a:gd name="T1" fmla="*/ 0 h 4"/>
                      <a:gd name="T2" fmla="*/ 2 w 8"/>
                      <a:gd name="T3" fmla="*/ 1 h 4"/>
                      <a:gd name="T4" fmla="*/ 8 w 8"/>
                      <a:gd name="T5" fmla="*/ 4 h 4"/>
                      <a:gd name="T6" fmla="*/ 2 w 8"/>
                      <a:gd name="T7" fmla="*/ 1 h 4"/>
                      <a:gd name="T8" fmla="*/ 0 w 8"/>
                      <a:gd name="T9" fmla="*/ 0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4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2" y="1"/>
                        </a:cubicBezTo>
                        <a:cubicBezTo>
                          <a:pt x="3" y="2"/>
                          <a:pt x="6" y="3"/>
                          <a:pt x="8" y="4"/>
                        </a:cubicBezTo>
                        <a:cubicBezTo>
                          <a:pt x="6" y="3"/>
                          <a:pt x="3" y="2"/>
                          <a:pt x="2" y="1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56" name="Freeform 2220">
                    <a:extLst>
                      <a:ext uri="{FF2B5EF4-FFF2-40B4-BE49-F238E27FC236}">
                        <a16:creationId xmlns="" xmlns:a16="http://schemas.microsoft.com/office/drawing/2014/main" id="{16755968-05CE-4959-A1E1-3D7AF06AC39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50722" y="3486264"/>
                    <a:ext cx="14867" cy="14388"/>
                  </a:xfrm>
                  <a:custGeom>
                    <a:gdLst>
                      <a:gd name="T0" fmla="*/ 0 w 9"/>
                      <a:gd name="T1" fmla="*/ 8 h 8"/>
                      <a:gd name="T2" fmla="*/ 9 w 9"/>
                      <a:gd name="T3" fmla="*/ 0 h 8"/>
                      <a:gd name="T4" fmla="*/ 0 w 9"/>
                      <a:gd name="T5" fmla="*/ 8 h 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9" h="8">
                        <a:moveTo>
                          <a:pt x="0" y="8"/>
                        </a:moveTo>
                        <a:cubicBezTo>
                          <a:pt x="2" y="5"/>
                          <a:pt x="5" y="0"/>
                          <a:pt x="9" y="0"/>
                        </a:cubicBezTo>
                        <a:cubicBezTo>
                          <a:pt x="5" y="0"/>
                          <a:pt x="2" y="5"/>
                          <a:pt x="0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57" name="Freeform 2221">
                    <a:extLst>
                      <a:ext uri="{FF2B5EF4-FFF2-40B4-BE49-F238E27FC236}">
                        <a16:creationId xmlns="" xmlns:a16="http://schemas.microsoft.com/office/drawing/2014/main" id="{9828362D-A9CD-424E-B0C0-B3BB3D08996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60367" y="3567196"/>
                    <a:ext cx="3717" cy="1798"/>
                  </a:xfrm>
                  <a:custGeom>
                    <a:gdLst>
                      <a:gd name="T0" fmla="*/ 2 w 2"/>
                      <a:gd name="T1" fmla="*/ 1 h 1"/>
                      <a:gd name="T2" fmla="*/ 0 w 2"/>
                      <a:gd name="T3" fmla="*/ 0 h 1"/>
                      <a:gd name="T4" fmla="*/ 2 w 2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1"/>
                        </a:moveTo>
                        <a:cubicBezTo>
                          <a:pt x="1" y="1"/>
                          <a:pt x="0" y="0"/>
                          <a:pt x="0" y="0"/>
                        </a:cubicBezTo>
                        <a:cubicBezTo>
                          <a:pt x="0" y="0"/>
                          <a:pt x="1" y="1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58" name="Freeform 2222">
                    <a:extLst>
                      <a:ext uri="{FF2B5EF4-FFF2-40B4-BE49-F238E27FC236}">
                        <a16:creationId xmlns="" xmlns:a16="http://schemas.microsoft.com/office/drawing/2014/main" id="{B79B4AA9-D2D0-4CAB-8FDB-4682C37895A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23199" y="3533025"/>
                    <a:ext cx="3717" cy="10791"/>
                  </a:xfrm>
                  <a:custGeom>
                    <a:gdLst>
                      <a:gd name="T0" fmla="*/ 2 w 2"/>
                      <a:gd name="T1" fmla="*/ 6 h 6"/>
                      <a:gd name="T2" fmla="*/ 0 w 2"/>
                      <a:gd name="T3" fmla="*/ 0 h 6"/>
                      <a:gd name="T4" fmla="*/ 2 w 2"/>
                      <a:gd name="T5" fmla="*/ 6 h 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6">
                        <a:moveTo>
                          <a:pt x="2" y="6"/>
                        </a:moveTo>
                        <a:cubicBezTo>
                          <a:pt x="2" y="4"/>
                          <a:pt x="2" y="1"/>
                          <a:pt x="0" y="0"/>
                        </a:cubicBezTo>
                        <a:cubicBezTo>
                          <a:pt x="2" y="1"/>
                          <a:pt x="2" y="4"/>
                          <a:pt x="2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59" name="Freeform 2223">
                    <a:extLst>
                      <a:ext uri="{FF2B5EF4-FFF2-40B4-BE49-F238E27FC236}">
                        <a16:creationId xmlns="" xmlns:a16="http://schemas.microsoft.com/office/drawing/2014/main" id="{28BC186F-FF83-4936-9B0D-699CF5A6E4B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34350" y="3558203"/>
                    <a:ext cx="24159" cy="8992"/>
                  </a:xfrm>
                  <a:custGeom>
                    <a:gdLst>
                      <a:gd name="T0" fmla="*/ 0 w 14"/>
                      <a:gd name="T1" fmla="*/ 0 h 5"/>
                      <a:gd name="T2" fmla="*/ 4 w 14"/>
                      <a:gd name="T3" fmla="*/ 2 h 5"/>
                      <a:gd name="T4" fmla="*/ 14 w 14"/>
                      <a:gd name="T5" fmla="*/ 5 h 5"/>
                      <a:gd name="T6" fmla="*/ 4 w 14"/>
                      <a:gd name="T7" fmla="*/ 2 h 5"/>
                      <a:gd name="T8" fmla="*/ 0 w 14"/>
                      <a:gd name="T9" fmla="*/ 0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" h="5">
                        <a:moveTo>
                          <a:pt x="0" y="0"/>
                        </a:moveTo>
                        <a:cubicBezTo>
                          <a:pt x="1" y="0"/>
                          <a:pt x="2" y="1"/>
                          <a:pt x="4" y="2"/>
                        </a:cubicBezTo>
                        <a:cubicBezTo>
                          <a:pt x="7" y="3"/>
                          <a:pt x="12" y="5"/>
                          <a:pt x="14" y="5"/>
                        </a:cubicBezTo>
                        <a:cubicBezTo>
                          <a:pt x="12" y="5"/>
                          <a:pt x="7" y="3"/>
                          <a:pt x="4" y="2"/>
                        </a:cubicBezTo>
                        <a:cubicBezTo>
                          <a:pt x="2" y="1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</p:grpSp>
            <p:grpSp>
              <p:nvGrpSpPr>
                <p:cNvPr id="43" name="Group 11">
                  <a:extLst>
                    <a:ext uri="{FF2B5EF4-FFF2-40B4-BE49-F238E27FC236}">
                      <a16:creationId xmlns="" xmlns:a16="http://schemas.microsoft.com/office/drawing/2014/main" id="{EB09326A-0207-4460-A02C-C52C9A44111F}"/>
                    </a:ext>
                  </a:extLst>
                </p:cNvPr>
                <p:cNvGrpSpPr/>
                <p:nvPr/>
              </p:nvGrpSpPr>
              <p:grpSpPr>
                <a:xfrm>
                  <a:off x="3953026" y="2020389"/>
                  <a:ext cx="1486514" cy="1067979"/>
                  <a:chOff x="2863992" y="1871223"/>
                  <a:chExt cx="1219108" cy="875863"/>
                </a:xfrm>
                <a:grpFill/>
              </p:grpSpPr>
              <p:sp>
                <p:nvSpPr>
                  <p:cNvPr id="44" name="Freeform 2176">
                    <a:extLst>
                      <a:ext uri="{FF2B5EF4-FFF2-40B4-BE49-F238E27FC236}">
                        <a16:creationId xmlns="" xmlns:a16="http://schemas.microsoft.com/office/drawing/2014/main" id="{9FD2EE42-6BB5-4B4B-96C8-2F8C56F1801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863992" y="1871223"/>
                    <a:ext cx="1219108" cy="875863"/>
                  </a:xfrm>
                  <a:custGeom>
                    <a:gdLst>
                      <a:gd name="T0" fmla="*/ 532 w 687"/>
                      <a:gd name="T1" fmla="*/ 311 h 510"/>
                      <a:gd name="T2" fmla="*/ 552 w 687"/>
                      <a:gd name="T3" fmla="*/ 307 h 510"/>
                      <a:gd name="T4" fmla="*/ 548 w 687"/>
                      <a:gd name="T5" fmla="*/ 276 h 510"/>
                      <a:gd name="T6" fmla="*/ 551 w 687"/>
                      <a:gd name="T7" fmla="*/ 267 h 510"/>
                      <a:gd name="T8" fmla="*/ 548 w 687"/>
                      <a:gd name="T9" fmla="*/ 247 h 510"/>
                      <a:gd name="T10" fmla="*/ 593 w 687"/>
                      <a:gd name="T11" fmla="*/ 249 h 510"/>
                      <a:gd name="T12" fmla="*/ 604 w 687"/>
                      <a:gd name="T13" fmla="*/ 233 h 510"/>
                      <a:gd name="T14" fmla="*/ 585 w 687"/>
                      <a:gd name="T15" fmla="*/ 219 h 510"/>
                      <a:gd name="T16" fmla="*/ 607 w 687"/>
                      <a:gd name="T17" fmla="*/ 201 h 510"/>
                      <a:gd name="T18" fmla="*/ 578 w 687"/>
                      <a:gd name="T19" fmla="*/ 175 h 510"/>
                      <a:gd name="T20" fmla="*/ 612 w 687"/>
                      <a:gd name="T21" fmla="*/ 165 h 510"/>
                      <a:gd name="T22" fmla="*/ 606 w 687"/>
                      <a:gd name="T23" fmla="*/ 155 h 510"/>
                      <a:gd name="T24" fmla="*/ 581 w 687"/>
                      <a:gd name="T25" fmla="*/ 130 h 510"/>
                      <a:gd name="T26" fmla="*/ 622 w 687"/>
                      <a:gd name="T27" fmla="*/ 100 h 510"/>
                      <a:gd name="T28" fmla="*/ 611 w 687"/>
                      <a:gd name="T29" fmla="*/ 89 h 510"/>
                      <a:gd name="T30" fmla="*/ 639 w 687"/>
                      <a:gd name="T31" fmla="*/ 74 h 510"/>
                      <a:gd name="T32" fmla="*/ 629 w 687"/>
                      <a:gd name="T33" fmla="*/ 55 h 510"/>
                      <a:gd name="T34" fmla="*/ 597 w 687"/>
                      <a:gd name="T35" fmla="*/ 54 h 510"/>
                      <a:gd name="T36" fmla="*/ 553 w 687"/>
                      <a:gd name="T37" fmla="*/ 82 h 510"/>
                      <a:gd name="T38" fmla="*/ 551 w 687"/>
                      <a:gd name="T39" fmla="*/ 51 h 510"/>
                      <a:gd name="T40" fmla="*/ 515 w 687"/>
                      <a:gd name="T41" fmla="*/ 45 h 510"/>
                      <a:gd name="T42" fmla="*/ 517 w 687"/>
                      <a:gd name="T43" fmla="*/ 37 h 510"/>
                      <a:gd name="T44" fmla="*/ 557 w 687"/>
                      <a:gd name="T45" fmla="*/ 21 h 510"/>
                      <a:gd name="T46" fmla="*/ 498 w 687"/>
                      <a:gd name="T47" fmla="*/ 4 h 510"/>
                      <a:gd name="T48" fmla="*/ 402 w 687"/>
                      <a:gd name="T49" fmla="*/ 4 h 510"/>
                      <a:gd name="T50" fmla="*/ 381 w 687"/>
                      <a:gd name="T51" fmla="*/ 11 h 510"/>
                      <a:gd name="T52" fmla="*/ 339 w 687"/>
                      <a:gd name="T53" fmla="*/ 9 h 510"/>
                      <a:gd name="T54" fmla="*/ 299 w 687"/>
                      <a:gd name="T55" fmla="*/ 26 h 510"/>
                      <a:gd name="T56" fmla="*/ 302 w 687"/>
                      <a:gd name="T57" fmla="*/ 46 h 510"/>
                      <a:gd name="T58" fmla="*/ 263 w 687"/>
                      <a:gd name="T59" fmla="*/ 44 h 510"/>
                      <a:gd name="T60" fmla="*/ 237 w 687"/>
                      <a:gd name="T61" fmla="*/ 42 h 510"/>
                      <a:gd name="T62" fmla="*/ 212 w 687"/>
                      <a:gd name="T63" fmla="*/ 58 h 510"/>
                      <a:gd name="T64" fmla="*/ 174 w 687"/>
                      <a:gd name="T65" fmla="*/ 39 h 510"/>
                      <a:gd name="T66" fmla="*/ 152 w 687"/>
                      <a:gd name="T67" fmla="*/ 49 h 510"/>
                      <a:gd name="T68" fmla="*/ 121 w 687"/>
                      <a:gd name="T69" fmla="*/ 68 h 510"/>
                      <a:gd name="T70" fmla="*/ 87 w 687"/>
                      <a:gd name="T71" fmla="*/ 94 h 510"/>
                      <a:gd name="T72" fmla="*/ 0 w 687"/>
                      <a:gd name="T73" fmla="*/ 140 h 510"/>
                      <a:gd name="T74" fmla="*/ 72 w 687"/>
                      <a:gd name="T75" fmla="*/ 156 h 510"/>
                      <a:gd name="T76" fmla="*/ 26 w 687"/>
                      <a:gd name="T77" fmla="*/ 169 h 510"/>
                      <a:gd name="T78" fmla="*/ 37 w 687"/>
                      <a:gd name="T79" fmla="*/ 184 h 510"/>
                      <a:gd name="T80" fmla="*/ 79 w 687"/>
                      <a:gd name="T81" fmla="*/ 191 h 510"/>
                      <a:gd name="T82" fmla="*/ 123 w 687"/>
                      <a:gd name="T83" fmla="*/ 189 h 510"/>
                      <a:gd name="T84" fmla="*/ 193 w 687"/>
                      <a:gd name="T85" fmla="*/ 248 h 510"/>
                      <a:gd name="T86" fmla="*/ 197 w 687"/>
                      <a:gd name="T87" fmla="*/ 286 h 510"/>
                      <a:gd name="T88" fmla="*/ 222 w 687"/>
                      <a:gd name="T89" fmla="*/ 292 h 510"/>
                      <a:gd name="T90" fmla="*/ 219 w 687"/>
                      <a:gd name="T91" fmla="*/ 312 h 510"/>
                      <a:gd name="T92" fmla="*/ 250 w 687"/>
                      <a:gd name="T93" fmla="*/ 338 h 510"/>
                      <a:gd name="T94" fmla="*/ 225 w 687"/>
                      <a:gd name="T95" fmla="*/ 361 h 510"/>
                      <a:gd name="T96" fmla="*/ 223 w 687"/>
                      <a:gd name="T97" fmla="*/ 394 h 510"/>
                      <a:gd name="T98" fmla="*/ 238 w 687"/>
                      <a:gd name="T99" fmla="*/ 434 h 510"/>
                      <a:gd name="T100" fmla="*/ 256 w 687"/>
                      <a:gd name="T101" fmla="*/ 461 h 510"/>
                      <a:gd name="T102" fmla="*/ 287 w 687"/>
                      <a:gd name="T103" fmla="*/ 493 h 510"/>
                      <a:gd name="T104" fmla="*/ 330 w 687"/>
                      <a:gd name="T105" fmla="*/ 510 h 510"/>
                      <a:gd name="T106" fmla="*/ 341 w 687"/>
                      <a:gd name="T107" fmla="*/ 470 h 510"/>
                      <a:gd name="T108" fmla="*/ 361 w 687"/>
                      <a:gd name="T109" fmla="*/ 444 h 510"/>
                      <a:gd name="T110" fmla="*/ 363 w 687"/>
                      <a:gd name="T111" fmla="*/ 426 h 510"/>
                      <a:gd name="T112" fmla="*/ 369 w 687"/>
                      <a:gd name="T113" fmla="*/ 414 h 510"/>
                      <a:gd name="T114" fmla="*/ 399 w 687"/>
                      <a:gd name="T115" fmla="*/ 401 h 510"/>
                      <a:gd name="T116" fmla="*/ 453 w 687"/>
                      <a:gd name="T117" fmla="*/ 371 h 510"/>
                      <a:gd name="T118" fmla="*/ 481 w 687"/>
                      <a:gd name="T119" fmla="*/ 358 h 510"/>
                      <a:gd name="T120" fmla="*/ 570 w 687"/>
                      <a:gd name="T121" fmla="*/ 326 h 51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</a:cxnLst>
                    <a:rect l="0" t="0" r="r" b="b"/>
                    <a:pathLst>
                      <a:path w="687" h="510">
                        <a:moveTo>
                          <a:pt x="554" y="326"/>
                        </a:moveTo>
                        <a:cubicBezTo>
                          <a:pt x="552" y="325"/>
                          <a:pt x="551" y="325"/>
                          <a:pt x="549" y="324"/>
                        </a:cubicBezTo>
                        <a:cubicBezTo>
                          <a:pt x="545" y="323"/>
                          <a:pt x="540" y="321"/>
                          <a:pt x="536" y="321"/>
                        </a:cubicBezTo>
                        <a:cubicBezTo>
                          <a:pt x="534" y="321"/>
                          <a:pt x="532" y="321"/>
                          <a:pt x="530" y="322"/>
                        </a:cubicBezTo>
                        <a:cubicBezTo>
                          <a:pt x="526" y="325"/>
                          <a:pt x="524" y="324"/>
                          <a:pt x="523" y="321"/>
                        </a:cubicBezTo>
                        <a:cubicBezTo>
                          <a:pt x="523" y="317"/>
                          <a:pt x="528" y="312"/>
                          <a:pt x="532" y="311"/>
                        </a:cubicBezTo>
                        <a:cubicBezTo>
                          <a:pt x="534" y="311"/>
                          <a:pt x="535" y="311"/>
                          <a:pt x="535" y="311"/>
                        </a:cubicBezTo>
                        <a:cubicBezTo>
                          <a:pt x="535" y="310"/>
                          <a:pt x="534" y="308"/>
                          <a:pt x="534" y="307"/>
                        </a:cubicBezTo>
                        <a:cubicBezTo>
                          <a:pt x="534" y="306"/>
                          <a:pt x="533" y="304"/>
                          <a:pt x="533" y="303"/>
                        </a:cubicBezTo>
                        <a:cubicBezTo>
                          <a:pt x="532" y="301"/>
                          <a:pt x="533" y="300"/>
                          <a:pt x="533" y="299"/>
                        </a:cubicBezTo>
                        <a:cubicBezTo>
                          <a:pt x="534" y="298"/>
                          <a:pt x="535" y="297"/>
                          <a:pt x="537" y="297"/>
                        </a:cubicBezTo>
                        <a:cubicBezTo>
                          <a:pt x="541" y="297"/>
                          <a:pt x="548" y="301"/>
                          <a:pt x="552" y="307"/>
                        </a:cubicBezTo>
                        <a:cubicBezTo>
                          <a:pt x="556" y="312"/>
                          <a:pt x="562" y="315"/>
                          <a:pt x="569" y="315"/>
                        </a:cubicBezTo>
                        <a:cubicBezTo>
                          <a:pt x="571" y="315"/>
                          <a:pt x="573" y="315"/>
                          <a:pt x="575" y="314"/>
                        </a:cubicBezTo>
                        <a:cubicBezTo>
                          <a:pt x="578" y="313"/>
                          <a:pt x="578" y="312"/>
                          <a:pt x="577" y="309"/>
                        </a:cubicBezTo>
                        <a:cubicBezTo>
                          <a:pt x="577" y="306"/>
                          <a:pt x="576" y="303"/>
                          <a:pt x="578" y="300"/>
                        </a:cubicBezTo>
                        <a:cubicBezTo>
                          <a:pt x="578" y="298"/>
                          <a:pt x="568" y="291"/>
                          <a:pt x="562" y="288"/>
                        </a:cubicBezTo>
                        <a:cubicBezTo>
                          <a:pt x="554" y="282"/>
                          <a:pt x="549" y="279"/>
                          <a:pt x="548" y="276"/>
                        </a:cubicBezTo>
                        <a:cubicBezTo>
                          <a:pt x="548" y="274"/>
                          <a:pt x="548" y="273"/>
                          <a:pt x="549" y="272"/>
                        </a:cubicBezTo>
                        <a:cubicBezTo>
                          <a:pt x="551" y="269"/>
                          <a:pt x="557" y="271"/>
                          <a:pt x="568" y="275"/>
                        </a:cubicBezTo>
                        <a:cubicBezTo>
                          <a:pt x="568" y="276"/>
                          <a:pt x="569" y="276"/>
                          <a:pt x="570" y="276"/>
                        </a:cubicBezTo>
                        <a:cubicBezTo>
                          <a:pt x="574" y="276"/>
                          <a:pt x="575" y="268"/>
                          <a:pt x="575" y="266"/>
                        </a:cubicBezTo>
                        <a:cubicBezTo>
                          <a:pt x="575" y="265"/>
                          <a:pt x="572" y="264"/>
                          <a:pt x="566" y="264"/>
                        </a:cubicBezTo>
                        <a:cubicBezTo>
                          <a:pt x="561" y="264"/>
                          <a:pt x="555" y="265"/>
                          <a:pt x="551" y="267"/>
                        </a:cubicBezTo>
                        <a:cubicBezTo>
                          <a:pt x="550" y="268"/>
                          <a:pt x="548" y="268"/>
                          <a:pt x="546" y="268"/>
                        </a:cubicBezTo>
                        <a:cubicBezTo>
                          <a:pt x="542" y="268"/>
                          <a:pt x="538" y="266"/>
                          <a:pt x="538" y="262"/>
                        </a:cubicBezTo>
                        <a:cubicBezTo>
                          <a:pt x="538" y="261"/>
                          <a:pt x="538" y="257"/>
                          <a:pt x="545" y="256"/>
                        </a:cubicBezTo>
                        <a:cubicBezTo>
                          <a:pt x="548" y="256"/>
                          <a:pt x="549" y="255"/>
                          <a:pt x="549" y="255"/>
                        </a:cubicBezTo>
                        <a:cubicBezTo>
                          <a:pt x="549" y="255"/>
                          <a:pt x="548" y="254"/>
                          <a:pt x="548" y="254"/>
                        </a:cubicBezTo>
                        <a:cubicBezTo>
                          <a:pt x="547" y="252"/>
                          <a:pt x="546" y="250"/>
                          <a:pt x="548" y="247"/>
                        </a:cubicBezTo>
                        <a:cubicBezTo>
                          <a:pt x="549" y="247"/>
                          <a:pt x="550" y="246"/>
                          <a:pt x="551" y="246"/>
                        </a:cubicBezTo>
                        <a:cubicBezTo>
                          <a:pt x="554" y="246"/>
                          <a:pt x="557" y="248"/>
                          <a:pt x="561" y="250"/>
                        </a:cubicBezTo>
                        <a:cubicBezTo>
                          <a:pt x="566" y="252"/>
                          <a:pt x="571" y="255"/>
                          <a:pt x="574" y="254"/>
                        </a:cubicBezTo>
                        <a:cubicBezTo>
                          <a:pt x="577" y="253"/>
                          <a:pt x="580" y="253"/>
                          <a:pt x="582" y="253"/>
                        </a:cubicBezTo>
                        <a:cubicBezTo>
                          <a:pt x="586" y="253"/>
                          <a:pt x="589" y="252"/>
                          <a:pt x="593" y="250"/>
                        </a:cubicBezTo>
                        <a:cubicBezTo>
                          <a:pt x="593" y="249"/>
                          <a:pt x="593" y="249"/>
                          <a:pt x="593" y="249"/>
                        </a:cubicBezTo>
                        <a:cubicBezTo>
                          <a:pt x="593" y="248"/>
                          <a:pt x="588" y="245"/>
                          <a:pt x="585" y="244"/>
                        </a:cubicBezTo>
                        <a:cubicBezTo>
                          <a:pt x="582" y="242"/>
                          <a:pt x="579" y="240"/>
                          <a:pt x="577" y="239"/>
                        </a:cubicBezTo>
                        <a:cubicBezTo>
                          <a:pt x="576" y="237"/>
                          <a:pt x="576" y="236"/>
                          <a:pt x="577" y="235"/>
                        </a:cubicBezTo>
                        <a:cubicBezTo>
                          <a:pt x="577" y="233"/>
                          <a:pt x="580" y="232"/>
                          <a:pt x="589" y="232"/>
                        </a:cubicBezTo>
                        <a:cubicBezTo>
                          <a:pt x="593" y="232"/>
                          <a:pt x="598" y="233"/>
                          <a:pt x="602" y="233"/>
                        </a:cubicBezTo>
                        <a:cubicBezTo>
                          <a:pt x="604" y="233"/>
                          <a:pt x="604" y="233"/>
                          <a:pt x="604" y="233"/>
                        </a:cubicBezTo>
                        <a:cubicBezTo>
                          <a:pt x="604" y="233"/>
                          <a:pt x="604" y="233"/>
                          <a:pt x="604" y="233"/>
                        </a:cubicBezTo>
                        <a:cubicBezTo>
                          <a:pt x="606" y="233"/>
                          <a:pt x="607" y="232"/>
                          <a:pt x="607" y="231"/>
                        </a:cubicBezTo>
                        <a:cubicBezTo>
                          <a:pt x="608" y="230"/>
                          <a:pt x="608" y="229"/>
                          <a:pt x="608" y="229"/>
                        </a:cubicBezTo>
                        <a:cubicBezTo>
                          <a:pt x="608" y="229"/>
                          <a:pt x="608" y="229"/>
                          <a:pt x="607" y="229"/>
                        </a:cubicBezTo>
                        <a:cubicBezTo>
                          <a:pt x="607" y="229"/>
                          <a:pt x="606" y="230"/>
                          <a:pt x="605" y="230"/>
                        </a:cubicBezTo>
                        <a:cubicBezTo>
                          <a:pt x="599" y="230"/>
                          <a:pt x="588" y="225"/>
                          <a:pt x="585" y="219"/>
                        </a:cubicBezTo>
                        <a:cubicBezTo>
                          <a:pt x="584" y="217"/>
                          <a:pt x="584" y="215"/>
                          <a:pt x="585" y="213"/>
                        </a:cubicBezTo>
                        <a:cubicBezTo>
                          <a:pt x="587" y="210"/>
                          <a:pt x="590" y="210"/>
                          <a:pt x="591" y="210"/>
                        </a:cubicBezTo>
                        <a:cubicBezTo>
                          <a:pt x="593" y="210"/>
                          <a:pt x="594" y="210"/>
                          <a:pt x="595" y="210"/>
                        </a:cubicBezTo>
                        <a:cubicBezTo>
                          <a:pt x="597" y="211"/>
                          <a:pt x="598" y="211"/>
                          <a:pt x="600" y="211"/>
                        </a:cubicBezTo>
                        <a:cubicBezTo>
                          <a:pt x="602" y="211"/>
                          <a:pt x="603" y="210"/>
                          <a:pt x="605" y="209"/>
                        </a:cubicBezTo>
                        <a:cubicBezTo>
                          <a:pt x="608" y="208"/>
                          <a:pt x="608" y="204"/>
                          <a:pt x="607" y="201"/>
                        </a:cubicBezTo>
                        <a:cubicBezTo>
                          <a:pt x="606" y="197"/>
                          <a:pt x="603" y="193"/>
                          <a:pt x="601" y="193"/>
                        </a:cubicBezTo>
                        <a:cubicBezTo>
                          <a:pt x="601" y="193"/>
                          <a:pt x="579" y="192"/>
                          <a:pt x="579" y="186"/>
                        </a:cubicBezTo>
                        <a:cubicBezTo>
                          <a:pt x="578" y="185"/>
                          <a:pt x="576" y="184"/>
                          <a:pt x="575" y="184"/>
                        </a:cubicBezTo>
                        <a:cubicBezTo>
                          <a:pt x="573" y="182"/>
                          <a:pt x="570" y="181"/>
                          <a:pt x="570" y="178"/>
                        </a:cubicBezTo>
                        <a:cubicBezTo>
                          <a:pt x="570" y="178"/>
                          <a:pt x="570" y="176"/>
                          <a:pt x="571" y="175"/>
                        </a:cubicBezTo>
                        <a:cubicBezTo>
                          <a:pt x="573" y="174"/>
                          <a:pt x="575" y="174"/>
                          <a:pt x="578" y="175"/>
                        </a:cubicBezTo>
                        <a:cubicBezTo>
                          <a:pt x="580" y="175"/>
                          <a:pt x="583" y="176"/>
                          <a:pt x="587" y="173"/>
                        </a:cubicBezTo>
                        <a:cubicBezTo>
                          <a:pt x="589" y="172"/>
                          <a:pt x="592" y="171"/>
                          <a:pt x="596" y="171"/>
                        </a:cubicBezTo>
                        <a:cubicBezTo>
                          <a:pt x="600" y="171"/>
                          <a:pt x="604" y="171"/>
                          <a:pt x="608" y="172"/>
                        </a:cubicBezTo>
                        <a:cubicBezTo>
                          <a:pt x="612" y="173"/>
                          <a:pt x="616" y="173"/>
                          <a:pt x="618" y="173"/>
                        </a:cubicBezTo>
                        <a:cubicBezTo>
                          <a:pt x="619" y="173"/>
                          <a:pt x="619" y="173"/>
                          <a:pt x="619" y="172"/>
                        </a:cubicBezTo>
                        <a:cubicBezTo>
                          <a:pt x="619" y="169"/>
                          <a:pt x="614" y="165"/>
                          <a:pt x="612" y="165"/>
                        </a:cubicBezTo>
                        <a:cubicBezTo>
                          <a:pt x="610" y="166"/>
                          <a:pt x="607" y="167"/>
                          <a:pt x="603" y="167"/>
                        </a:cubicBezTo>
                        <a:cubicBezTo>
                          <a:pt x="596" y="167"/>
                          <a:pt x="591" y="164"/>
                          <a:pt x="591" y="159"/>
                        </a:cubicBezTo>
                        <a:cubicBezTo>
                          <a:pt x="591" y="158"/>
                          <a:pt x="591" y="156"/>
                          <a:pt x="592" y="155"/>
                        </a:cubicBezTo>
                        <a:cubicBezTo>
                          <a:pt x="593" y="154"/>
                          <a:pt x="596" y="154"/>
                          <a:pt x="596" y="154"/>
                        </a:cubicBezTo>
                        <a:cubicBezTo>
                          <a:pt x="598" y="154"/>
                          <a:pt x="600" y="154"/>
                          <a:pt x="601" y="154"/>
                        </a:cubicBezTo>
                        <a:cubicBezTo>
                          <a:pt x="603" y="154"/>
                          <a:pt x="605" y="155"/>
                          <a:pt x="606" y="155"/>
                        </a:cubicBezTo>
                        <a:cubicBezTo>
                          <a:pt x="603" y="153"/>
                          <a:pt x="597" y="150"/>
                          <a:pt x="591" y="150"/>
                        </a:cubicBezTo>
                        <a:cubicBezTo>
                          <a:pt x="590" y="150"/>
                          <a:pt x="588" y="150"/>
                          <a:pt x="587" y="151"/>
                        </a:cubicBezTo>
                        <a:cubicBezTo>
                          <a:pt x="585" y="156"/>
                          <a:pt x="581" y="157"/>
                          <a:pt x="578" y="157"/>
                        </a:cubicBezTo>
                        <a:cubicBezTo>
                          <a:pt x="575" y="157"/>
                          <a:pt x="573" y="156"/>
                          <a:pt x="573" y="154"/>
                        </a:cubicBezTo>
                        <a:cubicBezTo>
                          <a:pt x="572" y="153"/>
                          <a:pt x="572" y="151"/>
                          <a:pt x="575" y="150"/>
                        </a:cubicBezTo>
                        <a:cubicBezTo>
                          <a:pt x="581" y="146"/>
                          <a:pt x="582" y="135"/>
                          <a:pt x="581" y="130"/>
                        </a:cubicBezTo>
                        <a:cubicBezTo>
                          <a:pt x="581" y="126"/>
                          <a:pt x="586" y="125"/>
                          <a:pt x="591" y="123"/>
                        </a:cubicBezTo>
                        <a:cubicBezTo>
                          <a:pt x="598" y="121"/>
                          <a:pt x="602" y="119"/>
                          <a:pt x="601" y="115"/>
                        </a:cubicBezTo>
                        <a:cubicBezTo>
                          <a:pt x="601" y="113"/>
                          <a:pt x="601" y="110"/>
                          <a:pt x="603" y="108"/>
                        </a:cubicBezTo>
                        <a:cubicBezTo>
                          <a:pt x="607" y="102"/>
                          <a:pt x="619" y="102"/>
                          <a:pt x="622" y="102"/>
                        </a:cubicBezTo>
                        <a:cubicBezTo>
                          <a:pt x="623" y="102"/>
                          <a:pt x="623" y="101"/>
                          <a:pt x="623" y="101"/>
                        </a:cubicBezTo>
                        <a:cubicBezTo>
                          <a:pt x="623" y="101"/>
                          <a:pt x="623" y="101"/>
                          <a:pt x="622" y="100"/>
                        </a:cubicBezTo>
                        <a:cubicBezTo>
                          <a:pt x="620" y="98"/>
                          <a:pt x="617" y="96"/>
                          <a:pt x="615" y="97"/>
                        </a:cubicBezTo>
                        <a:cubicBezTo>
                          <a:pt x="612" y="97"/>
                          <a:pt x="609" y="99"/>
                          <a:pt x="606" y="100"/>
                        </a:cubicBezTo>
                        <a:cubicBezTo>
                          <a:pt x="603" y="102"/>
                          <a:pt x="600" y="103"/>
                          <a:pt x="598" y="103"/>
                        </a:cubicBezTo>
                        <a:cubicBezTo>
                          <a:pt x="597" y="103"/>
                          <a:pt x="595" y="103"/>
                          <a:pt x="594" y="102"/>
                        </a:cubicBezTo>
                        <a:cubicBezTo>
                          <a:pt x="593" y="101"/>
                          <a:pt x="593" y="99"/>
                          <a:pt x="593" y="98"/>
                        </a:cubicBezTo>
                        <a:cubicBezTo>
                          <a:pt x="595" y="93"/>
                          <a:pt x="606" y="89"/>
                          <a:pt x="611" y="89"/>
                        </a:cubicBezTo>
                        <a:cubicBezTo>
                          <a:pt x="618" y="89"/>
                          <a:pt x="632" y="89"/>
                          <a:pt x="638" y="86"/>
                        </a:cubicBezTo>
                        <a:cubicBezTo>
                          <a:pt x="636" y="85"/>
                          <a:pt x="631" y="84"/>
                          <a:pt x="624" y="84"/>
                        </a:cubicBezTo>
                        <a:cubicBezTo>
                          <a:pt x="622" y="84"/>
                          <a:pt x="621" y="84"/>
                          <a:pt x="619" y="84"/>
                        </a:cubicBezTo>
                        <a:cubicBezTo>
                          <a:pt x="611" y="85"/>
                          <a:pt x="609" y="83"/>
                          <a:pt x="609" y="81"/>
                        </a:cubicBezTo>
                        <a:cubicBezTo>
                          <a:pt x="609" y="78"/>
                          <a:pt x="614" y="77"/>
                          <a:pt x="624" y="77"/>
                        </a:cubicBezTo>
                        <a:cubicBezTo>
                          <a:pt x="633" y="76"/>
                          <a:pt x="636" y="75"/>
                          <a:pt x="639" y="74"/>
                        </a:cubicBezTo>
                        <a:cubicBezTo>
                          <a:pt x="641" y="73"/>
                          <a:pt x="643" y="72"/>
                          <a:pt x="649" y="72"/>
                        </a:cubicBezTo>
                        <a:cubicBezTo>
                          <a:pt x="654" y="71"/>
                          <a:pt x="655" y="70"/>
                          <a:pt x="657" y="68"/>
                        </a:cubicBezTo>
                        <a:cubicBezTo>
                          <a:pt x="658" y="67"/>
                          <a:pt x="659" y="65"/>
                          <a:pt x="663" y="65"/>
                        </a:cubicBezTo>
                        <a:cubicBezTo>
                          <a:pt x="670" y="65"/>
                          <a:pt x="684" y="59"/>
                          <a:pt x="687" y="56"/>
                        </a:cubicBezTo>
                        <a:cubicBezTo>
                          <a:pt x="683" y="53"/>
                          <a:pt x="662" y="47"/>
                          <a:pt x="650" y="47"/>
                        </a:cubicBezTo>
                        <a:cubicBezTo>
                          <a:pt x="636" y="47"/>
                          <a:pt x="630" y="49"/>
                          <a:pt x="629" y="55"/>
                        </a:cubicBezTo>
                        <a:cubicBezTo>
                          <a:pt x="629" y="57"/>
                          <a:pt x="628" y="61"/>
                          <a:pt x="623" y="61"/>
                        </a:cubicBezTo>
                        <a:cubicBezTo>
                          <a:pt x="621" y="61"/>
                          <a:pt x="618" y="60"/>
                          <a:pt x="615" y="59"/>
                        </a:cubicBezTo>
                        <a:cubicBezTo>
                          <a:pt x="611" y="58"/>
                          <a:pt x="607" y="58"/>
                          <a:pt x="605" y="58"/>
                        </a:cubicBezTo>
                        <a:cubicBezTo>
                          <a:pt x="604" y="59"/>
                          <a:pt x="603" y="59"/>
                          <a:pt x="602" y="59"/>
                        </a:cubicBezTo>
                        <a:cubicBezTo>
                          <a:pt x="599" y="59"/>
                          <a:pt x="598" y="57"/>
                          <a:pt x="597" y="56"/>
                        </a:cubicBezTo>
                        <a:cubicBezTo>
                          <a:pt x="597" y="55"/>
                          <a:pt x="597" y="54"/>
                          <a:pt x="597" y="54"/>
                        </a:cubicBezTo>
                        <a:cubicBezTo>
                          <a:pt x="596" y="54"/>
                          <a:pt x="596" y="54"/>
                          <a:pt x="595" y="55"/>
                        </a:cubicBezTo>
                        <a:cubicBezTo>
                          <a:pt x="592" y="56"/>
                          <a:pt x="589" y="58"/>
                          <a:pt x="586" y="61"/>
                        </a:cubicBezTo>
                        <a:cubicBezTo>
                          <a:pt x="582" y="64"/>
                          <a:pt x="578" y="67"/>
                          <a:pt x="573" y="69"/>
                        </a:cubicBezTo>
                        <a:cubicBezTo>
                          <a:pt x="569" y="71"/>
                          <a:pt x="566" y="74"/>
                          <a:pt x="563" y="76"/>
                        </a:cubicBezTo>
                        <a:cubicBezTo>
                          <a:pt x="559" y="79"/>
                          <a:pt x="556" y="81"/>
                          <a:pt x="553" y="82"/>
                        </a:cubicBezTo>
                        <a:cubicBezTo>
                          <a:pt x="553" y="82"/>
                          <a:pt x="553" y="82"/>
                          <a:pt x="553" y="82"/>
                        </a:cubicBezTo>
                        <a:cubicBezTo>
                          <a:pt x="552" y="82"/>
                          <a:pt x="551" y="81"/>
                          <a:pt x="550" y="80"/>
                        </a:cubicBezTo>
                        <a:cubicBezTo>
                          <a:pt x="550" y="79"/>
                          <a:pt x="549" y="77"/>
                          <a:pt x="570" y="55"/>
                        </a:cubicBezTo>
                        <a:cubicBezTo>
                          <a:pt x="573" y="52"/>
                          <a:pt x="575" y="49"/>
                          <a:pt x="573" y="46"/>
                        </a:cubicBezTo>
                        <a:cubicBezTo>
                          <a:pt x="572" y="43"/>
                          <a:pt x="569" y="42"/>
                          <a:pt x="565" y="42"/>
                        </a:cubicBezTo>
                        <a:cubicBezTo>
                          <a:pt x="560" y="43"/>
                          <a:pt x="558" y="45"/>
                          <a:pt x="557" y="47"/>
                        </a:cubicBezTo>
                        <a:cubicBezTo>
                          <a:pt x="555" y="49"/>
                          <a:pt x="554" y="50"/>
                          <a:pt x="551" y="51"/>
                        </a:cubicBezTo>
                        <a:cubicBezTo>
                          <a:pt x="549" y="52"/>
                          <a:pt x="545" y="53"/>
                          <a:pt x="540" y="55"/>
                        </a:cubicBezTo>
                        <a:cubicBezTo>
                          <a:pt x="531" y="59"/>
                          <a:pt x="521" y="63"/>
                          <a:pt x="516" y="63"/>
                        </a:cubicBezTo>
                        <a:cubicBezTo>
                          <a:pt x="514" y="63"/>
                          <a:pt x="513" y="62"/>
                          <a:pt x="512" y="61"/>
                        </a:cubicBezTo>
                        <a:cubicBezTo>
                          <a:pt x="511" y="57"/>
                          <a:pt x="517" y="54"/>
                          <a:pt x="527" y="50"/>
                        </a:cubicBezTo>
                        <a:cubicBezTo>
                          <a:pt x="529" y="49"/>
                          <a:pt x="532" y="48"/>
                          <a:pt x="534" y="46"/>
                        </a:cubicBezTo>
                        <a:cubicBezTo>
                          <a:pt x="531" y="46"/>
                          <a:pt x="525" y="45"/>
                          <a:pt x="515" y="45"/>
                        </a:cubicBezTo>
                        <a:cubicBezTo>
                          <a:pt x="506" y="45"/>
                          <a:pt x="498" y="46"/>
                          <a:pt x="492" y="47"/>
                        </a:cubicBezTo>
                        <a:cubicBezTo>
                          <a:pt x="487" y="47"/>
                          <a:pt x="481" y="49"/>
                          <a:pt x="475" y="50"/>
                        </a:cubicBezTo>
                        <a:cubicBezTo>
                          <a:pt x="467" y="52"/>
                          <a:pt x="460" y="54"/>
                          <a:pt x="456" y="54"/>
                        </a:cubicBezTo>
                        <a:cubicBezTo>
                          <a:pt x="452" y="54"/>
                          <a:pt x="451" y="52"/>
                          <a:pt x="451" y="51"/>
                        </a:cubicBezTo>
                        <a:cubicBezTo>
                          <a:pt x="450" y="43"/>
                          <a:pt x="496" y="37"/>
                          <a:pt x="496" y="37"/>
                        </a:cubicBezTo>
                        <a:cubicBezTo>
                          <a:pt x="502" y="37"/>
                          <a:pt x="509" y="37"/>
                          <a:pt x="517" y="37"/>
                        </a:cubicBezTo>
                        <a:cubicBezTo>
                          <a:pt x="529" y="37"/>
                          <a:pt x="542" y="37"/>
                          <a:pt x="549" y="34"/>
                        </a:cubicBezTo>
                        <a:cubicBezTo>
                          <a:pt x="554" y="31"/>
                          <a:pt x="561" y="30"/>
                          <a:pt x="567" y="29"/>
                        </a:cubicBezTo>
                        <a:cubicBezTo>
                          <a:pt x="572" y="28"/>
                          <a:pt x="577" y="27"/>
                          <a:pt x="579" y="26"/>
                        </a:cubicBezTo>
                        <a:cubicBezTo>
                          <a:pt x="577" y="24"/>
                          <a:pt x="568" y="21"/>
                          <a:pt x="561" y="21"/>
                        </a:cubicBezTo>
                        <a:cubicBezTo>
                          <a:pt x="560" y="21"/>
                          <a:pt x="560" y="21"/>
                          <a:pt x="560" y="21"/>
                        </a:cubicBezTo>
                        <a:cubicBezTo>
                          <a:pt x="559" y="21"/>
                          <a:pt x="558" y="21"/>
                          <a:pt x="557" y="21"/>
                        </a:cubicBezTo>
                        <a:cubicBezTo>
                          <a:pt x="550" y="21"/>
                          <a:pt x="545" y="20"/>
                          <a:pt x="543" y="17"/>
                        </a:cubicBezTo>
                        <a:cubicBezTo>
                          <a:pt x="543" y="16"/>
                          <a:pt x="542" y="15"/>
                          <a:pt x="542" y="14"/>
                        </a:cubicBezTo>
                        <a:cubicBezTo>
                          <a:pt x="542" y="13"/>
                          <a:pt x="538" y="12"/>
                          <a:pt x="536" y="11"/>
                        </a:cubicBezTo>
                        <a:cubicBezTo>
                          <a:pt x="533" y="10"/>
                          <a:pt x="530" y="9"/>
                          <a:pt x="529" y="7"/>
                        </a:cubicBezTo>
                        <a:cubicBezTo>
                          <a:pt x="528" y="6"/>
                          <a:pt x="521" y="6"/>
                          <a:pt x="517" y="6"/>
                        </a:cubicBezTo>
                        <a:cubicBezTo>
                          <a:pt x="507" y="6"/>
                          <a:pt x="501" y="5"/>
                          <a:pt x="498" y="4"/>
                        </a:cubicBezTo>
                        <a:cubicBezTo>
                          <a:pt x="494" y="1"/>
                          <a:pt x="484" y="0"/>
                          <a:pt x="473" y="0"/>
                        </a:cubicBezTo>
                        <a:cubicBezTo>
                          <a:pt x="470" y="0"/>
                          <a:pt x="467" y="0"/>
                          <a:pt x="465" y="0"/>
                        </a:cubicBezTo>
                        <a:cubicBezTo>
                          <a:pt x="458" y="0"/>
                          <a:pt x="446" y="1"/>
                          <a:pt x="436" y="1"/>
                        </a:cubicBezTo>
                        <a:cubicBezTo>
                          <a:pt x="428" y="1"/>
                          <a:pt x="421" y="1"/>
                          <a:pt x="418" y="1"/>
                        </a:cubicBezTo>
                        <a:cubicBezTo>
                          <a:pt x="415" y="2"/>
                          <a:pt x="413" y="2"/>
                          <a:pt x="411" y="3"/>
                        </a:cubicBezTo>
                        <a:cubicBezTo>
                          <a:pt x="408" y="3"/>
                          <a:pt x="405" y="4"/>
                          <a:pt x="402" y="4"/>
                        </a:cubicBezTo>
                        <a:cubicBezTo>
                          <a:pt x="401" y="4"/>
                          <a:pt x="401" y="4"/>
                          <a:pt x="400" y="4"/>
                        </a:cubicBezTo>
                        <a:cubicBezTo>
                          <a:pt x="396" y="4"/>
                          <a:pt x="392" y="5"/>
                          <a:pt x="392" y="6"/>
                        </a:cubicBezTo>
                        <a:cubicBezTo>
                          <a:pt x="395" y="9"/>
                          <a:pt x="394" y="11"/>
                          <a:pt x="394" y="12"/>
                        </a:cubicBezTo>
                        <a:cubicBezTo>
                          <a:pt x="393" y="15"/>
                          <a:pt x="389" y="16"/>
                          <a:pt x="386" y="16"/>
                        </a:cubicBezTo>
                        <a:cubicBezTo>
                          <a:pt x="384" y="16"/>
                          <a:pt x="382" y="16"/>
                          <a:pt x="382" y="14"/>
                        </a:cubicBezTo>
                        <a:cubicBezTo>
                          <a:pt x="381" y="14"/>
                          <a:pt x="381" y="12"/>
                          <a:pt x="381" y="11"/>
                        </a:cubicBezTo>
                        <a:cubicBezTo>
                          <a:pt x="381" y="11"/>
                          <a:pt x="381" y="11"/>
                          <a:pt x="381" y="11"/>
                        </a:cubicBezTo>
                        <a:cubicBezTo>
                          <a:pt x="380" y="9"/>
                          <a:pt x="376" y="8"/>
                          <a:pt x="372" y="8"/>
                        </a:cubicBezTo>
                        <a:cubicBezTo>
                          <a:pt x="370" y="8"/>
                          <a:pt x="368" y="9"/>
                          <a:pt x="367" y="9"/>
                        </a:cubicBezTo>
                        <a:cubicBezTo>
                          <a:pt x="365" y="11"/>
                          <a:pt x="363" y="11"/>
                          <a:pt x="360" y="11"/>
                        </a:cubicBezTo>
                        <a:cubicBezTo>
                          <a:pt x="357" y="11"/>
                          <a:pt x="353" y="10"/>
                          <a:pt x="349" y="10"/>
                        </a:cubicBezTo>
                        <a:cubicBezTo>
                          <a:pt x="345" y="9"/>
                          <a:pt x="342" y="9"/>
                          <a:pt x="339" y="9"/>
                        </a:cubicBezTo>
                        <a:cubicBezTo>
                          <a:pt x="337" y="9"/>
                          <a:pt x="336" y="9"/>
                          <a:pt x="336" y="9"/>
                        </a:cubicBezTo>
                        <a:cubicBezTo>
                          <a:pt x="334" y="13"/>
                          <a:pt x="324" y="13"/>
                          <a:pt x="310" y="13"/>
                        </a:cubicBezTo>
                        <a:cubicBezTo>
                          <a:pt x="306" y="14"/>
                          <a:pt x="302" y="14"/>
                          <a:pt x="300" y="14"/>
                        </a:cubicBezTo>
                        <a:cubicBezTo>
                          <a:pt x="301" y="14"/>
                          <a:pt x="302" y="15"/>
                          <a:pt x="302" y="15"/>
                        </a:cubicBezTo>
                        <a:cubicBezTo>
                          <a:pt x="307" y="18"/>
                          <a:pt x="311" y="20"/>
                          <a:pt x="311" y="23"/>
                        </a:cubicBezTo>
                        <a:cubicBezTo>
                          <a:pt x="310" y="26"/>
                          <a:pt x="306" y="26"/>
                          <a:pt x="299" y="26"/>
                        </a:cubicBezTo>
                        <a:cubicBezTo>
                          <a:pt x="297" y="27"/>
                          <a:pt x="292" y="27"/>
                          <a:pt x="290" y="27"/>
                        </a:cubicBezTo>
                        <a:cubicBezTo>
                          <a:pt x="293" y="30"/>
                          <a:pt x="297" y="32"/>
                          <a:pt x="303" y="35"/>
                        </a:cubicBezTo>
                        <a:cubicBezTo>
                          <a:pt x="309" y="38"/>
                          <a:pt x="315" y="41"/>
                          <a:pt x="319" y="45"/>
                        </a:cubicBezTo>
                        <a:cubicBezTo>
                          <a:pt x="321" y="47"/>
                          <a:pt x="322" y="49"/>
                          <a:pt x="321" y="51"/>
                        </a:cubicBezTo>
                        <a:cubicBezTo>
                          <a:pt x="321" y="52"/>
                          <a:pt x="320" y="53"/>
                          <a:pt x="318" y="53"/>
                        </a:cubicBezTo>
                        <a:cubicBezTo>
                          <a:pt x="315" y="53"/>
                          <a:pt x="307" y="49"/>
                          <a:pt x="302" y="46"/>
                        </a:cubicBezTo>
                        <a:cubicBezTo>
                          <a:pt x="298" y="43"/>
                          <a:pt x="293" y="42"/>
                          <a:pt x="289" y="41"/>
                        </a:cubicBezTo>
                        <a:cubicBezTo>
                          <a:pt x="284" y="40"/>
                          <a:pt x="279" y="39"/>
                          <a:pt x="276" y="36"/>
                        </a:cubicBezTo>
                        <a:cubicBezTo>
                          <a:pt x="273" y="32"/>
                          <a:pt x="261" y="29"/>
                          <a:pt x="253" y="29"/>
                        </a:cubicBezTo>
                        <a:cubicBezTo>
                          <a:pt x="250" y="29"/>
                          <a:pt x="249" y="29"/>
                          <a:pt x="249" y="30"/>
                        </a:cubicBezTo>
                        <a:cubicBezTo>
                          <a:pt x="248" y="31"/>
                          <a:pt x="253" y="34"/>
                          <a:pt x="255" y="35"/>
                        </a:cubicBezTo>
                        <a:cubicBezTo>
                          <a:pt x="260" y="38"/>
                          <a:pt x="263" y="41"/>
                          <a:pt x="263" y="44"/>
                        </a:cubicBezTo>
                        <a:cubicBezTo>
                          <a:pt x="263" y="45"/>
                          <a:pt x="263" y="47"/>
                          <a:pt x="258" y="47"/>
                        </a:cubicBezTo>
                        <a:cubicBezTo>
                          <a:pt x="256" y="47"/>
                          <a:pt x="254" y="47"/>
                          <a:pt x="252" y="47"/>
                        </a:cubicBezTo>
                        <a:cubicBezTo>
                          <a:pt x="250" y="46"/>
                          <a:pt x="248" y="46"/>
                          <a:pt x="247" y="46"/>
                        </a:cubicBezTo>
                        <a:cubicBezTo>
                          <a:pt x="247" y="46"/>
                          <a:pt x="246" y="46"/>
                          <a:pt x="246" y="46"/>
                        </a:cubicBezTo>
                        <a:cubicBezTo>
                          <a:pt x="246" y="46"/>
                          <a:pt x="246" y="46"/>
                          <a:pt x="245" y="46"/>
                        </a:cubicBezTo>
                        <a:cubicBezTo>
                          <a:pt x="243" y="46"/>
                          <a:pt x="241" y="45"/>
                          <a:pt x="237" y="42"/>
                        </a:cubicBezTo>
                        <a:cubicBezTo>
                          <a:pt x="233" y="39"/>
                          <a:pt x="228" y="35"/>
                          <a:pt x="225" y="35"/>
                        </a:cubicBezTo>
                        <a:cubicBezTo>
                          <a:pt x="224" y="35"/>
                          <a:pt x="223" y="35"/>
                          <a:pt x="223" y="35"/>
                        </a:cubicBezTo>
                        <a:cubicBezTo>
                          <a:pt x="223" y="35"/>
                          <a:pt x="224" y="37"/>
                          <a:pt x="224" y="39"/>
                        </a:cubicBezTo>
                        <a:cubicBezTo>
                          <a:pt x="225" y="41"/>
                          <a:pt x="226" y="44"/>
                          <a:pt x="226" y="47"/>
                        </a:cubicBezTo>
                        <a:cubicBezTo>
                          <a:pt x="226" y="54"/>
                          <a:pt x="219" y="59"/>
                          <a:pt x="215" y="59"/>
                        </a:cubicBezTo>
                        <a:cubicBezTo>
                          <a:pt x="214" y="59"/>
                          <a:pt x="213" y="59"/>
                          <a:pt x="212" y="58"/>
                        </a:cubicBezTo>
                        <a:cubicBezTo>
                          <a:pt x="211" y="57"/>
                          <a:pt x="212" y="55"/>
                          <a:pt x="213" y="54"/>
                        </a:cubicBezTo>
                        <a:cubicBezTo>
                          <a:pt x="214" y="51"/>
                          <a:pt x="214" y="46"/>
                          <a:pt x="213" y="41"/>
                        </a:cubicBezTo>
                        <a:cubicBezTo>
                          <a:pt x="212" y="37"/>
                          <a:pt x="210" y="35"/>
                          <a:pt x="208" y="34"/>
                        </a:cubicBezTo>
                        <a:cubicBezTo>
                          <a:pt x="205" y="33"/>
                          <a:pt x="197" y="34"/>
                          <a:pt x="190" y="36"/>
                        </a:cubicBezTo>
                        <a:cubicBezTo>
                          <a:pt x="185" y="38"/>
                          <a:pt x="179" y="39"/>
                          <a:pt x="175" y="39"/>
                        </a:cubicBezTo>
                        <a:cubicBezTo>
                          <a:pt x="174" y="39"/>
                          <a:pt x="174" y="39"/>
                          <a:pt x="174" y="39"/>
                        </a:cubicBezTo>
                        <a:cubicBezTo>
                          <a:pt x="174" y="39"/>
                          <a:pt x="173" y="39"/>
                          <a:pt x="173" y="39"/>
                        </a:cubicBezTo>
                        <a:cubicBezTo>
                          <a:pt x="166" y="39"/>
                          <a:pt x="161" y="41"/>
                          <a:pt x="160" y="42"/>
                        </a:cubicBezTo>
                        <a:cubicBezTo>
                          <a:pt x="160" y="42"/>
                          <a:pt x="160" y="42"/>
                          <a:pt x="161" y="43"/>
                        </a:cubicBezTo>
                        <a:cubicBezTo>
                          <a:pt x="165" y="45"/>
                          <a:pt x="166" y="47"/>
                          <a:pt x="166" y="49"/>
                        </a:cubicBezTo>
                        <a:cubicBezTo>
                          <a:pt x="165" y="51"/>
                          <a:pt x="163" y="52"/>
                          <a:pt x="161" y="52"/>
                        </a:cubicBezTo>
                        <a:cubicBezTo>
                          <a:pt x="158" y="52"/>
                          <a:pt x="155" y="50"/>
                          <a:pt x="152" y="49"/>
                        </a:cubicBezTo>
                        <a:cubicBezTo>
                          <a:pt x="150" y="47"/>
                          <a:pt x="147" y="47"/>
                          <a:pt x="143" y="47"/>
                        </a:cubicBezTo>
                        <a:cubicBezTo>
                          <a:pt x="138" y="47"/>
                          <a:pt x="132" y="48"/>
                          <a:pt x="130" y="49"/>
                        </a:cubicBezTo>
                        <a:cubicBezTo>
                          <a:pt x="132" y="51"/>
                          <a:pt x="134" y="55"/>
                          <a:pt x="134" y="59"/>
                        </a:cubicBezTo>
                        <a:cubicBezTo>
                          <a:pt x="135" y="63"/>
                          <a:pt x="134" y="66"/>
                          <a:pt x="133" y="68"/>
                        </a:cubicBezTo>
                        <a:cubicBezTo>
                          <a:pt x="132" y="69"/>
                          <a:pt x="131" y="70"/>
                          <a:pt x="129" y="70"/>
                        </a:cubicBezTo>
                        <a:cubicBezTo>
                          <a:pt x="126" y="70"/>
                          <a:pt x="124" y="69"/>
                          <a:pt x="121" y="68"/>
                        </a:cubicBezTo>
                        <a:cubicBezTo>
                          <a:pt x="117" y="67"/>
                          <a:pt x="113" y="66"/>
                          <a:pt x="110" y="66"/>
                        </a:cubicBezTo>
                        <a:cubicBezTo>
                          <a:pt x="100" y="67"/>
                          <a:pt x="61" y="86"/>
                          <a:pt x="60" y="91"/>
                        </a:cubicBezTo>
                        <a:cubicBezTo>
                          <a:pt x="61" y="93"/>
                          <a:pt x="68" y="93"/>
                          <a:pt x="70" y="93"/>
                        </a:cubicBezTo>
                        <a:cubicBezTo>
                          <a:pt x="71" y="93"/>
                          <a:pt x="72" y="93"/>
                          <a:pt x="73" y="93"/>
                        </a:cubicBezTo>
                        <a:cubicBezTo>
                          <a:pt x="74" y="93"/>
                          <a:pt x="75" y="93"/>
                          <a:pt x="76" y="93"/>
                        </a:cubicBezTo>
                        <a:cubicBezTo>
                          <a:pt x="81" y="93"/>
                          <a:pt x="85" y="93"/>
                          <a:pt x="87" y="94"/>
                        </a:cubicBezTo>
                        <a:cubicBezTo>
                          <a:pt x="89" y="95"/>
                          <a:pt x="90" y="97"/>
                          <a:pt x="90" y="99"/>
                        </a:cubicBezTo>
                        <a:cubicBezTo>
                          <a:pt x="90" y="105"/>
                          <a:pt x="84" y="114"/>
                          <a:pt x="78" y="118"/>
                        </a:cubicBezTo>
                        <a:cubicBezTo>
                          <a:pt x="74" y="121"/>
                          <a:pt x="66" y="121"/>
                          <a:pt x="58" y="121"/>
                        </a:cubicBezTo>
                        <a:cubicBezTo>
                          <a:pt x="53" y="121"/>
                          <a:pt x="44" y="122"/>
                          <a:pt x="43" y="123"/>
                        </a:cubicBezTo>
                        <a:cubicBezTo>
                          <a:pt x="43" y="127"/>
                          <a:pt x="36" y="129"/>
                          <a:pt x="24" y="131"/>
                        </a:cubicBezTo>
                        <a:cubicBezTo>
                          <a:pt x="15" y="133"/>
                          <a:pt x="0" y="136"/>
                          <a:pt x="0" y="140"/>
                        </a:cubicBezTo>
                        <a:cubicBezTo>
                          <a:pt x="0" y="141"/>
                          <a:pt x="1" y="145"/>
                          <a:pt x="5" y="146"/>
                        </a:cubicBezTo>
                        <a:cubicBezTo>
                          <a:pt x="7" y="146"/>
                          <a:pt x="9" y="146"/>
                          <a:pt x="11" y="146"/>
                        </a:cubicBezTo>
                        <a:cubicBezTo>
                          <a:pt x="15" y="147"/>
                          <a:pt x="21" y="147"/>
                          <a:pt x="25" y="152"/>
                        </a:cubicBezTo>
                        <a:cubicBezTo>
                          <a:pt x="28" y="155"/>
                          <a:pt x="33" y="156"/>
                          <a:pt x="40" y="156"/>
                        </a:cubicBezTo>
                        <a:cubicBezTo>
                          <a:pt x="44" y="156"/>
                          <a:pt x="49" y="155"/>
                          <a:pt x="54" y="154"/>
                        </a:cubicBezTo>
                        <a:cubicBezTo>
                          <a:pt x="61" y="151"/>
                          <a:pt x="68" y="152"/>
                          <a:pt x="72" y="156"/>
                        </a:cubicBezTo>
                        <a:cubicBezTo>
                          <a:pt x="73" y="158"/>
                          <a:pt x="74" y="160"/>
                          <a:pt x="74" y="162"/>
                        </a:cubicBezTo>
                        <a:cubicBezTo>
                          <a:pt x="74" y="165"/>
                          <a:pt x="72" y="167"/>
                          <a:pt x="67" y="167"/>
                        </a:cubicBezTo>
                        <a:cubicBezTo>
                          <a:pt x="65" y="167"/>
                          <a:pt x="62" y="166"/>
                          <a:pt x="58" y="166"/>
                        </a:cubicBezTo>
                        <a:cubicBezTo>
                          <a:pt x="55" y="165"/>
                          <a:pt x="51" y="165"/>
                          <a:pt x="48" y="165"/>
                        </a:cubicBezTo>
                        <a:cubicBezTo>
                          <a:pt x="46" y="165"/>
                          <a:pt x="44" y="165"/>
                          <a:pt x="43" y="166"/>
                        </a:cubicBezTo>
                        <a:cubicBezTo>
                          <a:pt x="39" y="168"/>
                          <a:pt x="32" y="169"/>
                          <a:pt x="26" y="169"/>
                        </a:cubicBezTo>
                        <a:cubicBezTo>
                          <a:pt x="22" y="169"/>
                          <a:pt x="18" y="169"/>
                          <a:pt x="16" y="170"/>
                        </a:cubicBezTo>
                        <a:cubicBezTo>
                          <a:pt x="17" y="171"/>
                          <a:pt x="22" y="172"/>
                          <a:pt x="26" y="172"/>
                        </a:cubicBezTo>
                        <a:cubicBezTo>
                          <a:pt x="29" y="172"/>
                          <a:pt x="32" y="172"/>
                          <a:pt x="35" y="173"/>
                        </a:cubicBezTo>
                        <a:cubicBezTo>
                          <a:pt x="37" y="173"/>
                          <a:pt x="39" y="174"/>
                          <a:pt x="40" y="176"/>
                        </a:cubicBezTo>
                        <a:cubicBezTo>
                          <a:pt x="41" y="178"/>
                          <a:pt x="40" y="180"/>
                          <a:pt x="38" y="182"/>
                        </a:cubicBezTo>
                        <a:cubicBezTo>
                          <a:pt x="38" y="182"/>
                          <a:pt x="37" y="183"/>
                          <a:pt x="37" y="184"/>
                        </a:cubicBezTo>
                        <a:cubicBezTo>
                          <a:pt x="37" y="185"/>
                          <a:pt x="37" y="185"/>
                          <a:pt x="40" y="186"/>
                        </a:cubicBezTo>
                        <a:cubicBezTo>
                          <a:pt x="43" y="187"/>
                          <a:pt x="46" y="188"/>
                          <a:pt x="49" y="189"/>
                        </a:cubicBezTo>
                        <a:cubicBezTo>
                          <a:pt x="54" y="192"/>
                          <a:pt x="61" y="194"/>
                          <a:pt x="64" y="194"/>
                        </a:cubicBezTo>
                        <a:cubicBezTo>
                          <a:pt x="63" y="192"/>
                          <a:pt x="63" y="191"/>
                          <a:pt x="64" y="190"/>
                        </a:cubicBezTo>
                        <a:cubicBezTo>
                          <a:pt x="64" y="188"/>
                          <a:pt x="67" y="188"/>
                          <a:pt x="70" y="188"/>
                        </a:cubicBezTo>
                        <a:cubicBezTo>
                          <a:pt x="72" y="188"/>
                          <a:pt x="77" y="188"/>
                          <a:pt x="79" y="191"/>
                        </a:cubicBezTo>
                        <a:cubicBezTo>
                          <a:pt x="80" y="191"/>
                          <a:pt x="81" y="190"/>
                          <a:pt x="83" y="189"/>
                        </a:cubicBezTo>
                        <a:cubicBezTo>
                          <a:pt x="86" y="188"/>
                          <a:pt x="90" y="186"/>
                          <a:pt x="93" y="187"/>
                        </a:cubicBezTo>
                        <a:cubicBezTo>
                          <a:pt x="95" y="188"/>
                          <a:pt x="97" y="187"/>
                          <a:pt x="99" y="186"/>
                        </a:cubicBezTo>
                        <a:cubicBezTo>
                          <a:pt x="100" y="185"/>
                          <a:pt x="102" y="184"/>
                          <a:pt x="104" y="184"/>
                        </a:cubicBezTo>
                        <a:cubicBezTo>
                          <a:pt x="105" y="184"/>
                          <a:pt x="106" y="184"/>
                          <a:pt x="108" y="185"/>
                        </a:cubicBezTo>
                        <a:cubicBezTo>
                          <a:pt x="110" y="186"/>
                          <a:pt x="116" y="188"/>
                          <a:pt x="123" y="189"/>
                        </a:cubicBezTo>
                        <a:cubicBezTo>
                          <a:pt x="131" y="190"/>
                          <a:pt x="139" y="192"/>
                          <a:pt x="144" y="194"/>
                        </a:cubicBezTo>
                        <a:cubicBezTo>
                          <a:pt x="146" y="196"/>
                          <a:pt x="149" y="197"/>
                          <a:pt x="151" y="198"/>
                        </a:cubicBezTo>
                        <a:cubicBezTo>
                          <a:pt x="157" y="200"/>
                          <a:pt x="164" y="202"/>
                          <a:pt x="163" y="208"/>
                        </a:cubicBezTo>
                        <a:cubicBezTo>
                          <a:pt x="162" y="212"/>
                          <a:pt x="167" y="216"/>
                          <a:pt x="177" y="221"/>
                        </a:cubicBezTo>
                        <a:cubicBezTo>
                          <a:pt x="189" y="226"/>
                          <a:pt x="189" y="238"/>
                          <a:pt x="189" y="241"/>
                        </a:cubicBezTo>
                        <a:cubicBezTo>
                          <a:pt x="189" y="243"/>
                          <a:pt x="191" y="246"/>
                          <a:pt x="193" y="248"/>
                        </a:cubicBezTo>
                        <a:cubicBezTo>
                          <a:pt x="195" y="250"/>
                          <a:pt x="198" y="252"/>
                          <a:pt x="196" y="255"/>
                        </a:cubicBezTo>
                        <a:cubicBezTo>
                          <a:pt x="195" y="257"/>
                          <a:pt x="199" y="261"/>
                          <a:pt x="202" y="264"/>
                        </a:cubicBezTo>
                        <a:cubicBezTo>
                          <a:pt x="203" y="265"/>
                          <a:pt x="204" y="266"/>
                          <a:pt x="204" y="268"/>
                        </a:cubicBezTo>
                        <a:cubicBezTo>
                          <a:pt x="204" y="271"/>
                          <a:pt x="201" y="273"/>
                          <a:pt x="199" y="275"/>
                        </a:cubicBezTo>
                        <a:cubicBezTo>
                          <a:pt x="197" y="276"/>
                          <a:pt x="196" y="277"/>
                          <a:pt x="196" y="278"/>
                        </a:cubicBezTo>
                        <a:cubicBezTo>
                          <a:pt x="198" y="281"/>
                          <a:pt x="198" y="284"/>
                          <a:pt x="197" y="286"/>
                        </a:cubicBezTo>
                        <a:cubicBezTo>
                          <a:pt x="197" y="288"/>
                          <a:pt x="196" y="290"/>
                          <a:pt x="197" y="291"/>
                        </a:cubicBezTo>
                        <a:cubicBezTo>
                          <a:pt x="198" y="292"/>
                          <a:pt x="199" y="292"/>
                          <a:pt x="200" y="293"/>
                        </a:cubicBezTo>
                        <a:cubicBezTo>
                          <a:pt x="205" y="293"/>
                          <a:pt x="207" y="292"/>
                          <a:pt x="209" y="290"/>
                        </a:cubicBezTo>
                        <a:cubicBezTo>
                          <a:pt x="210" y="288"/>
                          <a:pt x="213" y="285"/>
                          <a:pt x="217" y="285"/>
                        </a:cubicBezTo>
                        <a:cubicBezTo>
                          <a:pt x="219" y="285"/>
                          <a:pt x="221" y="285"/>
                          <a:pt x="222" y="287"/>
                        </a:cubicBezTo>
                        <a:cubicBezTo>
                          <a:pt x="223" y="289"/>
                          <a:pt x="223" y="291"/>
                          <a:pt x="222" y="292"/>
                        </a:cubicBezTo>
                        <a:cubicBezTo>
                          <a:pt x="222" y="295"/>
                          <a:pt x="221" y="296"/>
                          <a:pt x="222" y="297"/>
                        </a:cubicBezTo>
                        <a:cubicBezTo>
                          <a:pt x="224" y="299"/>
                          <a:pt x="227" y="300"/>
                          <a:pt x="230" y="300"/>
                        </a:cubicBezTo>
                        <a:cubicBezTo>
                          <a:pt x="234" y="302"/>
                          <a:pt x="239" y="303"/>
                          <a:pt x="244" y="307"/>
                        </a:cubicBezTo>
                        <a:cubicBezTo>
                          <a:pt x="249" y="312"/>
                          <a:pt x="249" y="314"/>
                          <a:pt x="249" y="316"/>
                        </a:cubicBezTo>
                        <a:cubicBezTo>
                          <a:pt x="248" y="319"/>
                          <a:pt x="242" y="319"/>
                          <a:pt x="237" y="315"/>
                        </a:cubicBezTo>
                        <a:cubicBezTo>
                          <a:pt x="234" y="313"/>
                          <a:pt x="227" y="312"/>
                          <a:pt x="219" y="312"/>
                        </a:cubicBezTo>
                        <a:cubicBezTo>
                          <a:pt x="216" y="312"/>
                          <a:pt x="213" y="312"/>
                          <a:pt x="212" y="312"/>
                        </a:cubicBezTo>
                        <a:cubicBezTo>
                          <a:pt x="217" y="316"/>
                          <a:pt x="232" y="323"/>
                          <a:pt x="237" y="323"/>
                        </a:cubicBezTo>
                        <a:cubicBezTo>
                          <a:pt x="237" y="323"/>
                          <a:pt x="238" y="323"/>
                          <a:pt x="238" y="323"/>
                        </a:cubicBezTo>
                        <a:cubicBezTo>
                          <a:pt x="238" y="323"/>
                          <a:pt x="239" y="323"/>
                          <a:pt x="240" y="323"/>
                        </a:cubicBezTo>
                        <a:cubicBezTo>
                          <a:pt x="244" y="323"/>
                          <a:pt x="249" y="327"/>
                          <a:pt x="250" y="331"/>
                        </a:cubicBezTo>
                        <a:cubicBezTo>
                          <a:pt x="252" y="334"/>
                          <a:pt x="251" y="337"/>
                          <a:pt x="250" y="338"/>
                        </a:cubicBezTo>
                        <a:cubicBezTo>
                          <a:pt x="248" y="340"/>
                          <a:pt x="248" y="344"/>
                          <a:pt x="248" y="348"/>
                        </a:cubicBezTo>
                        <a:cubicBezTo>
                          <a:pt x="248" y="350"/>
                          <a:pt x="248" y="351"/>
                          <a:pt x="248" y="353"/>
                        </a:cubicBezTo>
                        <a:cubicBezTo>
                          <a:pt x="248" y="354"/>
                          <a:pt x="247" y="356"/>
                          <a:pt x="243" y="356"/>
                        </a:cubicBezTo>
                        <a:cubicBezTo>
                          <a:pt x="242" y="356"/>
                          <a:pt x="240" y="356"/>
                          <a:pt x="238" y="356"/>
                        </a:cubicBezTo>
                        <a:cubicBezTo>
                          <a:pt x="236" y="355"/>
                          <a:pt x="234" y="355"/>
                          <a:pt x="232" y="355"/>
                        </a:cubicBezTo>
                        <a:cubicBezTo>
                          <a:pt x="227" y="356"/>
                          <a:pt x="225" y="357"/>
                          <a:pt x="225" y="361"/>
                        </a:cubicBezTo>
                        <a:cubicBezTo>
                          <a:pt x="225" y="365"/>
                          <a:pt x="222" y="368"/>
                          <a:pt x="220" y="370"/>
                        </a:cubicBezTo>
                        <a:cubicBezTo>
                          <a:pt x="218" y="373"/>
                          <a:pt x="216" y="375"/>
                          <a:pt x="215" y="378"/>
                        </a:cubicBezTo>
                        <a:cubicBezTo>
                          <a:pt x="215" y="381"/>
                          <a:pt x="216" y="382"/>
                          <a:pt x="221" y="384"/>
                        </a:cubicBezTo>
                        <a:cubicBezTo>
                          <a:pt x="222" y="384"/>
                          <a:pt x="224" y="385"/>
                          <a:pt x="226" y="386"/>
                        </a:cubicBezTo>
                        <a:cubicBezTo>
                          <a:pt x="227" y="387"/>
                          <a:pt x="227" y="388"/>
                          <a:pt x="227" y="389"/>
                        </a:cubicBezTo>
                        <a:cubicBezTo>
                          <a:pt x="227" y="391"/>
                          <a:pt x="225" y="392"/>
                          <a:pt x="223" y="394"/>
                        </a:cubicBezTo>
                        <a:cubicBezTo>
                          <a:pt x="221" y="395"/>
                          <a:pt x="218" y="396"/>
                          <a:pt x="218" y="398"/>
                        </a:cubicBezTo>
                        <a:cubicBezTo>
                          <a:pt x="217" y="401"/>
                          <a:pt x="227" y="409"/>
                          <a:pt x="232" y="412"/>
                        </a:cubicBezTo>
                        <a:cubicBezTo>
                          <a:pt x="236" y="414"/>
                          <a:pt x="236" y="420"/>
                          <a:pt x="235" y="425"/>
                        </a:cubicBezTo>
                        <a:cubicBezTo>
                          <a:pt x="235" y="428"/>
                          <a:pt x="235" y="431"/>
                          <a:pt x="235" y="433"/>
                        </a:cubicBezTo>
                        <a:cubicBezTo>
                          <a:pt x="236" y="434"/>
                          <a:pt x="236" y="434"/>
                          <a:pt x="237" y="434"/>
                        </a:cubicBezTo>
                        <a:cubicBezTo>
                          <a:pt x="238" y="434"/>
                          <a:pt x="238" y="434"/>
                          <a:pt x="238" y="434"/>
                        </a:cubicBezTo>
                        <a:cubicBezTo>
                          <a:pt x="239" y="434"/>
                          <a:pt x="240" y="434"/>
                          <a:pt x="241" y="435"/>
                        </a:cubicBezTo>
                        <a:cubicBezTo>
                          <a:pt x="242" y="436"/>
                          <a:pt x="242" y="438"/>
                          <a:pt x="242" y="439"/>
                        </a:cubicBezTo>
                        <a:cubicBezTo>
                          <a:pt x="242" y="443"/>
                          <a:pt x="243" y="444"/>
                          <a:pt x="245" y="445"/>
                        </a:cubicBezTo>
                        <a:cubicBezTo>
                          <a:pt x="246" y="446"/>
                          <a:pt x="248" y="448"/>
                          <a:pt x="248" y="450"/>
                        </a:cubicBezTo>
                        <a:cubicBezTo>
                          <a:pt x="248" y="451"/>
                          <a:pt x="250" y="452"/>
                          <a:pt x="251" y="453"/>
                        </a:cubicBezTo>
                        <a:cubicBezTo>
                          <a:pt x="254" y="454"/>
                          <a:pt x="258" y="456"/>
                          <a:pt x="256" y="461"/>
                        </a:cubicBezTo>
                        <a:cubicBezTo>
                          <a:pt x="255" y="465"/>
                          <a:pt x="257" y="468"/>
                          <a:pt x="260" y="471"/>
                        </a:cubicBezTo>
                        <a:cubicBezTo>
                          <a:pt x="260" y="471"/>
                          <a:pt x="261" y="472"/>
                          <a:pt x="261" y="473"/>
                        </a:cubicBezTo>
                        <a:cubicBezTo>
                          <a:pt x="262" y="474"/>
                          <a:pt x="264" y="476"/>
                          <a:pt x="266" y="477"/>
                        </a:cubicBezTo>
                        <a:cubicBezTo>
                          <a:pt x="270" y="480"/>
                          <a:pt x="273" y="483"/>
                          <a:pt x="274" y="487"/>
                        </a:cubicBezTo>
                        <a:cubicBezTo>
                          <a:pt x="276" y="490"/>
                          <a:pt x="280" y="495"/>
                          <a:pt x="285" y="494"/>
                        </a:cubicBezTo>
                        <a:cubicBezTo>
                          <a:pt x="285" y="493"/>
                          <a:pt x="286" y="493"/>
                          <a:pt x="287" y="493"/>
                        </a:cubicBezTo>
                        <a:cubicBezTo>
                          <a:pt x="290" y="493"/>
                          <a:pt x="291" y="495"/>
                          <a:pt x="293" y="496"/>
                        </a:cubicBezTo>
                        <a:cubicBezTo>
                          <a:pt x="294" y="497"/>
                          <a:pt x="295" y="497"/>
                          <a:pt x="296" y="497"/>
                        </a:cubicBezTo>
                        <a:cubicBezTo>
                          <a:pt x="296" y="497"/>
                          <a:pt x="297" y="497"/>
                          <a:pt x="298" y="497"/>
                        </a:cubicBezTo>
                        <a:cubicBezTo>
                          <a:pt x="303" y="497"/>
                          <a:pt x="310" y="500"/>
                          <a:pt x="311" y="504"/>
                        </a:cubicBezTo>
                        <a:cubicBezTo>
                          <a:pt x="312" y="506"/>
                          <a:pt x="322" y="509"/>
                          <a:pt x="329" y="510"/>
                        </a:cubicBezTo>
                        <a:cubicBezTo>
                          <a:pt x="330" y="510"/>
                          <a:pt x="330" y="510"/>
                          <a:pt x="330" y="510"/>
                        </a:cubicBezTo>
                        <a:cubicBezTo>
                          <a:pt x="330" y="510"/>
                          <a:pt x="331" y="509"/>
                          <a:pt x="332" y="507"/>
                        </a:cubicBezTo>
                        <a:cubicBezTo>
                          <a:pt x="333" y="505"/>
                          <a:pt x="334" y="503"/>
                          <a:pt x="336" y="502"/>
                        </a:cubicBezTo>
                        <a:cubicBezTo>
                          <a:pt x="337" y="501"/>
                          <a:pt x="338" y="496"/>
                          <a:pt x="338" y="494"/>
                        </a:cubicBezTo>
                        <a:cubicBezTo>
                          <a:pt x="339" y="489"/>
                          <a:pt x="340" y="485"/>
                          <a:pt x="342" y="484"/>
                        </a:cubicBezTo>
                        <a:cubicBezTo>
                          <a:pt x="343" y="484"/>
                          <a:pt x="343" y="481"/>
                          <a:pt x="343" y="477"/>
                        </a:cubicBezTo>
                        <a:cubicBezTo>
                          <a:pt x="343" y="473"/>
                          <a:pt x="342" y="470"/>
                          <a:pt x="341" y="470"/>
                        </a:cubicBezTo>
                        <a:cubicBezTo>
                          <a:pt x="339" y="469"/>
                          <a:pt x="338" y="467"/>
                          <a:pt x="338" y="465"/>
                        </a:cubicBezTo>
                        <a:cubicBezTo>
                          <a:pt x="339" y="463"/>
                          <a:pt x="342" y="460"/>
                          <a:pt x="348" y="461"/>
                        </a:cubicBezTo>
                        <a:cubicBezTo>
                          <a:pt x="351" y="461"/>
                          <a:pt x="351" y="460"/>
                          <a:pt x="352" y="458"/>
                        </a:cubicBezTo>
                        <a:cubicBezTo>
                          <a:pt x="353" y="456"/>
                          <a:pt x="353" y="454"/>
                          <a:pt x="356" y="453"/>
                        </a:cubicBezTo>
                        <a:cubicBezTo>
                          <a:pt x="357" y="453"/>
                          <a:pt x="357" y="451"/>
                          <a:pt x="357" y="450"/>
                        </a:cubicBezTo>
                        <a:cubicBezTo>
                          <a:pt x="358" y="448"/>
                          <a:pt x="358" y="445"/>
                          <a:pt x="361" y="444"/>
                        </a:cubicBezTo>
                        <a:cubicBezTo>
                          <a:pt x="361" y="444"/>
                          <a:pt x="361" y="444"/>
                          <a:pt x="361" y="444"/>
                        </a:cubicBezTo>
                        <a:cubicBezTo>
                          <a:pt x="361" y="443"/>
                          <a:pt x="361" y="441"/>
                          <a:pt x="360" y="439"/>
                        </a:cubicBezTo>
                        <a:cubicBezTo>
                          <a:pt x="358" y="437"/>
                          <a:pt x="359" y="436"/>
                          <a:pt x="359" y="435"/>
                        </a:cubicBezTo>
                        <a:cubicBezTo>
                          <a:pt x="360" y="433"/>
                          <a:pt x="362" y="432"/>
                          <a:pt x="365" y="431"/>
                        </a:cubicBezTo>
                        <a:cubicBezTo>
                          <a:pt x="366" y="431"/>
                          <a:pt x="366" y="431"/>
                          <a:pt x="366" y="430"/>
                        </a:cubicBezTo>
                        <a:cubicBezTo>
                          <a:pt x="366" y="429"/>
                          <a:pt x="365" y="427"/>
                          <a:pt x="363" y="426"/>
                        </a:cubicBezTo>
                        <a:cubicBezTo>
                          <a:pt x="359" y="425"/>
                          <a:pt x="358" y="422"/>
                          <a:pt x="358" y="420"/>
                        </a:cubicBezTo>
                        <a:cubicBezTo>
                          <a:pt x="359" y="417"/>
                          <a:pt x="363" y="416"/>
                          <a:pt x="366" y="419"/>
                        </a:cubicBezTo>
                        <a:cubicBezTo>
                          <a:pt x="367" y="419"/>
                          <a:pt x="369" y="420"/>
                          <a:pt x="370" y="420"/>
                        </a:cubicBezTo>
                        <a:cubicBezTo>
                          <a:pt x="370" y="420"/>
                          <a:pt x="370" y="420"/>
                          <a:pt x="370" y="420"/>
                        </a:cubicBezTo>
                        <a:cubicBezTo>
                          <a:pt x="370" y="420"/>
                          <a:pt x="370" y="419"/>
                          <a:pt x="370" y="418"/>
                        </a:cubicBezTo>
                        <a:cubicBezTo>
                          <a:pt x="368" y="416"/>
                          <a:pt x="369" y="415"/>
                          <a:pt x="369" y="414"/>
                        </a:cubicBezTo>
                        <a:cubicBezTo>
                          <a:pt x="370" y="411"/>
                          <a:pt x="375" y="409"/>
                          <a:pt x="382" y="409"/>
                        </a:cubicBezTo>
                        <a:cubicBezTo>
                          <a:pt x="385" y="408"/>
                          <a:pt x="388" y="407"/>
                          <a:pt x="389" y="406"/>
                        </a:cubicBezTo>
                        <a:cubicBezTo>
                          <a:pt x="390" y="404"/>
                          <a:pt x="390" y="403"/>
                          <a:pt x="389" y="401"/>
                        </a:cubicBezTo>
                        <a:cubicBezTo>
                          <a:pt x="389" y="400"/>
                          <a:pt x="389" y="398"/>
                          <a:pt x="390" y="397"/>
                        </a:cubicBezTo>
                        <a:cubicBezTo>
                          <a:pt x="392" y="394"/>
                          <a:pt x="397" y="395"/>
                          <a:pt x="399" y="397"/>
                        </a:cubicBezTo>
                        <a:cubicBezTo>
                          <a:pt x="399" y="398"/>
                          <a:pt x="400" y="399"/>
                          <a:pt x="399" y="401"/>
                        </a:cubicBezTo>
                        <a:cubicBezTo>
                          <a:pt x="398" y="403"/>
                          <a:pt x="398" y="404"/>
                          <a:pt x="398" y="405"/>
                        </a:cubicBezTo>
                        <a:cubicBezTo>
                          <a:pt x="398" y="405"/>
                          <a:pt x="398" y="405"/>
                          <a:pt x="398" y="405"/>
                        </a:cubicBezTo>
                        <a:cubicBezTo>
                          <a:pt x="400" y="403"/>
                          <a:pt x="403" y="403"/>
                          <a:pt x="407" y="402"/>
                        </a:cubicBezTo>
                        <a:cubicBezTo>
                          <a:pt x="411" y="402"/>
                          <a:pt x="415" y="402"/>
                          <a:pt x="420" y="400"/>
                        </a:cubicBezTo>
                        <a:cubicBezTo>
                          <a:pt x="431" y="397"/>
                          <a:pt x="441" y="388"/>
                          <a:pt x="443" y="380"/>
                        </a:cubicBezTo>
                        <a:cubicBezTo>
                          <a:pt x="445" y="375"/>
                          <a:pt x="450" y="372"/>
                          <a:pt x="453" y="371"/>
                        </a:cubicBezTo>
                        <a:cubicBezTo>
                          <a:pt x="457" y="369"/>
                          <a:pt x="458" y="368"/>
                          <a:pt x="457" y="367"/>
                        </a:cubicBezTo>
                        <a:cubicBezTo>
                          <a:pt x="457" y="364"/>
                          <a:pt x="457" y="362"/>
                          <a:pt x="458" y="360"/>
                        </a:cubicBezTo>
                        <a:cubicBezTo>
                          <a:pt x="459" y="359"/>
                          <a:pt x="460" y="358"/>
                          <a:pt x="463" y="358"/>
                        </a:cubicBezTo>
                        <a:cubicBezTo>
                          <a:pt x="465" y="358"/>
                          <a:pt x="468" y="359"/>
                          <a:pt x="471" y="360"/>
                        </a:cubicBezTo>
                        <a:cubicBezTo>
                          <a:pt x="472" y="361"/>
                          <a:pt x="473" y="361"/>
                          <a:pt x="473" y="361"/>
                        </a:cubicBezTo>
                        <a:cubicBezTo>
                          <a:pt x="474" y="359"/>
                          <a:pt x="476" y="358"/>
                          <a:pt x="481" y="358"/>
                        </a:cubicBezTo>
                        <a:cubicBezTo>
                          <a:pt x="485" y="358"/>
                          <a:pt x="487" y="357"/>
                          <a:pt x="489" y="356"/>
                        </a:cubicBezTo>
                        <a:cubicBezTo>
                          <a:pt x="491" y="355"/>
                          <a:pt x="493" y="354"/>
                          <a:pt x="498" y="354"/>
                        </a:cubicBezTo>
                        <a:cubicBezTo>
                          <a:pt x="507" y="354"/>
                          <a:pt x="529" y="350"/>
                          <a:pt x="537" y="343"/>
                        </a:cubicBezTo>
                        <a:cubicBezTo>
                          <a:pt x="542" y="339"/>
                          <a:pt x="550" y="335"/>
                          <a:pt x="558" y="332"/>
                        </a:cubicBezTo>
                        <a:cubicBezTo>
                          <a:pt x="562" y="330"/>
                          <a:pt x="566" y="328"/>
                          <a:pt x="569" y="327"/>
                        </a:cubicBezTo>
                        <a:cubicBezTo>
                          <a:pt x="569" y="326"/>
                          <a:pt x="569" y="326"/>
                          <a:pt x="570" y="326"/>
                        </a:cubicBezTo>
                        <a:cubicBezTo>
                          <a:pt x="565" y="327"/>
                          <a:pt x="559" y="327"/>
                          <a:pt x="554" y="32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5" name="Freeform 2177">
                    <a:extLst>
                      <a:ext uri="{FF2B5EF4-FFF2-40B4-BE49-F238E27FC236}">
                        <a16:creationId xmlns="" xmlns:a16="http://schemas.microsoft.com/office/drawing/2014/main" id="{3CF412AD-C4FA-4F80-93D8-0745A0B7BE7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3222663" y="2425157"/>
                    <a:ext cx="55752" cy="30574"/>
                  </a:xfrm>
                  <a:custGeom>
                    <a:gdLst>
                      <a:gd name="T0" fmla="*/ 22 w 31"/>
                      <a:gd name="T1" fmla="*/ 6 h 18"/>
                      <a:gd name="T2" fmla="*/ 8 w 31"/>
                      <a:gd name="T3" fmla="*/ 0 h 18"/>
                      <a:gd name="T4" fmla="*/ 4 w 31"/>
                      <a:gd name="T5" fmla="*/ 1 h 18"/>
                      <a:gd name="T6" fmla="*/ 2 w 31"/>
                      <a:gd name="T7" fmla="*/ 4 h 18"/>
                      <a:gd name="T8" fmla="*/ 2 w 31"/>
                      <a:gd name="T9" fmla="*/ 9 h 18"/>
                      <a:gd name="T10" fmla="*/ 7 w 31"/>
                      <a:gd name="T11" fmla="*/ 12 h 18"/>
                      <a:gd name="T12" fmla="*/ 14 w 31"/>
                      <a:gd name="T13" fmla="*/ 16 h 18"/>
                      <a:gd name="T14" fmla="*/ 19 w 31"/>
                      <a:gd name="T15" fmla="*/ 18 h 18"/>
                      <a:gd name="T16" fmla="*/ 31 w 31"/>
                      <a:gd name="T17" fmla="*/ 13 h 18"/>
                      <a:gd name="T18" fmla="*/ 29 w 31"/>
                      <a:gd name="T19" fmla="*/ 11 h 18"/>
                      <a:gd name="T20" fmla="*/ 22 w 31"/>
                      <a:gd name="T21" fmla="*/ 6 h 1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31" h="18">
                        <a:moveTo>
                          <a:pt x="22" y="6"/>
                        </a:moveTo>
                        <a:cubicBezTo>
                          <a:pt x="20" y="2"/>
                          <a:pt x="13" y="0"/>
                          <a:pt x="8" y="0"/>
                        </a:cubicBezTo>
                        <a:cubicBezTo>
                          <a:pt x="5" y="0"/>
                          <a:pt x="4" y="1"/>
                          <a:pt x="4" y="1"/>
                        </a:cubicBezTo>
                        <a:cubicBezTo>
                          <a:pt x="3" y="2"/>
                          <a:pt x="3" y="3"/>
                          <a:pt x="2" y="4"/>
                        </a:cubicBezTo>
                        <a:cubicBezTo>
                          <a:pt x="0" y="6"/>
                          <a:pt x="0" y="7"/>
                          <a:pt x="2" y="9"/>
                        </a:cubicBezTo>
                        <a:cubicBezTo>
                          <a:pt x="3" y="11"/>
                          <a:pt x="5" y="11"/>
                          <a:pt x="7" y="12"/>
                        </a:cubicBezTo>
                        <a:cubicBezTo>
                          <a:pt x="9" y="13"/>
                          <a:pt x="11" y="14"/>
                          <a:pt x="14" y="16"/>
                        </a:cubicBezTo>
                        <a:cubicBezTo>
                          <a:pt x="15" y="17"/>
                          <a:pt x="17" y="18"/>
                          <a:pt x="19" y="18"/>
                        </a:cubicBezTo>
                        <a:cubicBezTo>
                          <a:pt x="25" y="18"/>
                          <a:pt x="31" y="15"/>
                          <a:pt x="31" y="13"/>
                        </a:cubicBezTo>
                        <a:cubicBezTo>
                          <a:pt x="31" y="12"/>
                          <a:pt x="31" y="12"/>
                          <a:pt x="29" y="11"/>
                        </a:cubicBezTo>
                        <a:cubicBezTo>
                          <a:pt x="27" y="10"/>
                          <a:pt x="24" y="9"/>
                          <a:pt x="22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6" name="Freeform 2224">
                    <a:extLst>
                      <a:ext uri="{FF2B5EF4-FFF2-40B4-BE49-F238E27FC236}">
                        <a16:creationId xmlns="" xmlns:a16="http://schemas.microsoft.com/office/drawing/2014/main" id="{51400751-596B-4479-80ED-C53C86C699F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3847084" y="2551051"/>
                    <a:ext cx="204424" cy="93521"/>
                  </a:xfrm>
                  <a:custGeom>
                    <a:gdLst>
                      <a:gd name="T0" fmla="*/ 108 w 115"/>
                      <a:gd name="T1" fmla="*/ 31 h 54"/>
                      <a:gd name="T2" fmla="*/ 115 w 115"/>
                      <a:gd name="T3" fmla="*/ 24 h 54"/>
                      <a:gd name="T4" fmla="*/ 111 w 115"/>
                      <a:gd name="T5" fmla="*/ 17 h 54"/>
                      <a:gd name="T6" fmla="*/ 103 w 115"/>
                      <a:gd name="T7" fmla="*/ 9 h 54"/>
                      <a:gd name="T8" fmla="*/ 101 w 115"/>
                      <a:gd name="T9" fmla="*/ 4 h 54"/>
                      <a:gd name="T10" fmla="*/ 95 w 115"/>
                      <a:gd name="T11" fmla="*/ 5 h 54"/>
                      <a:gd name="T12" fmla="*/ 85 w 115"/>
                      <a:gd name="T13" fmla="*/ 0 h 54"/>
                      <a:gd name="T14" fmla="*/ 85 w 115"/>
                      <a:gd name="T15" fmla="*/ 5 h 54"/>
                      <a:gd name="T16" fmla="*/ 79 w 115"/>
                      <a:gd name="T17" fmla="*/ 7 h 54"/>
                      <a:gd name="T18" fmla="*/ 70 w 115"/>
                      <a:gd name="T19" fmla="*/ 7 h 54"/>
                      <a:gd name="T20" fmla="*/ 67 w 115"/>
                      <a:gd name="T21" fmla="*/ 7 h 54"/>
                      <a:gd name="T22" fmla="*/ 66 w 115"/>
                      <a:gd name="T23" fmla="*/ 9 h 54"/>
                      <a:gd name="T24" fmla="*/ 60 w 115"/>
                      <a:gd name="T25" fmla="*/ 7 h 54"/>
                      <a:gd name="T26" fmla="*/ 55 w 115"/>
                      <a:gd name="T27" fmla="*/ 7 h 54"/>
                      <a:gd name="T28" fmla="*/ 53 w 115"/>
                      <a:gd name="T29" fmla="*/ 13 h 54"/>
                      <a:gd name="T30" fmla="*/ 46 w 115"/>
                      <a:gd name="T31" fmla="*/ 8 h 54"/>
                      <a:gd name="T32" fmla="*/ 44 w 115"/>
                      <a:gd name="T33" fmla="*/ 8 h 54"/>
                      <a:gd name="T34" fmla="*/ 45 w 115"/>
                      <a:gd name="T35" fmla="*/ 17 h 54"/>
                      <a:gd name="T36" fmla="*/ 35 w 115"/>
                      <a:gd name="T37" fmla="*/ 20 h 54"/>
                      <a:gd name="T38" fmla="*/ 27 w 115"/>
                      <a:gd name="T39" fmla="*/ 15 h 54"/>
                      <a:gd name="T40" fmla="*/ 13 w 115"/>
                      <a:gd name="T41" fmla="*/ 1 h 54"/>
                      <a:gd name="T42" fmla="*/ 16 w 115"/>
                      <a:gd name="T43" fmla="*/ 4 h 54"/>
                      <a:gd name="T44" fmla="*/ 15 w 115"/>
                      <a:gd name="T45" fmla="*/ 9 h 54"/>
                      <a:gd name="T46" fmla="*/ 9 w 115"/>
                      <a:gd name="T47" fmla="*/ 6 h 54"/>
                      <a:gd name="T48" fmla="*/ 2 w 115"/>
                      <a:gd name="T49" fmla="*/ 13 h 54"/>
                      <a:gd name="T50" fmla="*/ 4 w 115"/>
                      <a:gd name="T51" fmla="*/ 17 h 54"/>
                      <a:gd name="T52" fmla="*/ 24 w 115"/>
                      <a:gd name="T53" fmla="*/ 16 h 54"/>
                      <a:gd name="T54" fmla="*/ 22 w 115"/>
                      <a:gd name="T55" fmla="*/ 23 h 54"/>
                      <a:gd name="T56" fmla="*/ 23 w 115"/>
                      <a:gd name="T57" fmla="*/ 26 h 54"/>
                      <a:gd name="T58" fmla="*/ 20 w 115"/>
                      <a:gd name="T59" fmla="*/ 30 h 54"/>
                      <a:gd name="T60" fmla="*/ 20 w 115"/>
                      <a:gd name="T61" fmla="*/ 33 h 54"/>
                      <a:gd name="T62" fmla="*/ 26 w 115"/>
                      <a:gd name="T63" fmla="*/ 36 h 54"/>
                      <a:gd name="T64" fmla="*/ 28 w 115"/>
                      <a:gd name="T65" fmla="*/ 41 h 54"/>
                      <a:gd name="T66" fmla="*/ 17 w 115"/>
                      <a:gd name="T67" fmla="*/ 46 h 54"/>
                      <a:gd name="T68" fmla="*/ 29 w 115"/>
                      <a:gd name="T69" fmla="*/ 45 h 54"/>
                      <a:gd name="T70" fmla="*/ 44 w 115"/>
                      <a:gd name="T71" fmla="*/ 50 h 54"/>
                      <a:gd name="T72" fmla="*/ 56 w 115"/>
                      <a:gd name="T73" fmla="*/ 54 h 54"/>
                      <a:gd name="T74" fmla="*/ 68 w 115"/>
                      <a:gd name="T75" fmla="*/ 50 h 54"/>
                      <a:gd name="T76" fmla="*/ 83 w 115"/>
                      <a:gd name="T77" fmla="*/ 44 h 54"/>
                      <a:gd name="T78" fmla="*/ 104 w 115"/>
                      <a:gd name="T79" fmla="*/ 34 h 5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115" h="54">
                        <a:moveTo>
                          <a:pt x="104" y="34"/>
                        </a:moveTo>
                        <a:cubicBezTo>
                          <a:pt x="105" y="33"/>
                          <a:pt x="106" y="31"/>
                          <a:pt x="108" y="31"/>
                        </a:cubicBezTo>
                        <a:cubicBezTo>
                          <a:pt x="108" y="31"/>
                          <a:pt x="108" y="31"/>
                          <a:pt x="108" y="31"/>
                        </a:cubicBezTo>
                        <a:cubicBezTo>
                          <a:pt x="110" y="31"/>
                          <a:pt x="113" y="27"/>
                          <a:pt x="115" y="24"/>
                        </a:cubicBezTo>
                        <a:cubicBezTo>
                          <a:pt x="115" y="23"/>
                          <a:pt x="115" y="21"/>
                          <a:pt x="114" y="20"/>
                        </a:cubicBezTo>
                        <a:cubicBezTo>
                          <a:pt x="113" y="18"/>
                          <a:pt x="112" y="17"/>
                          <a:pt x="111" y="17"/>
                        </a:cubicBezTo>
                        <a:cubicBezTo>
                          <a:pt x="108" y="17"/>
                          <a:pt x="105" y="16"/>
                          <a:pt x="104" y="14"/>
                        </a:cubicBezTo>
                        <a:cubicBezTo>
                          <a:pt x="103" y="12"/>
                          <a:pt x="102" y="10"/>
                          <a:pt x="103" y="9"/>
                        </a:cubicBezTo>
                        <a:cubicBezTo>
                          <a:pt x="103" y="8"/>
                          <a:pt x="102" y="7"/>
                          <a:pt x="102" y="6"/>
                        </a:cubicBezTo>
                        <a:cubicBezTo>
                          <a:pt x="101" y="5"/>
                          <a:pt x="101" y="5"/>
                          <a:pt x="101" y="4"/>
                        </a:cubicBezTo>
                        <a:cubicBezTo>
                          <a:pt x="99" y="4"/>
                          <a:pt x="98" y="4"/>
                          <a:pt x="96" y="5"/>
                        </a:cubicBezTo>
                        <a:cubicBezTo>
                          <a:pt x="95" y="5"/>
                          <a:pt x="95" y="5"/>
                          <a:pt x="95" y="5"/>
                        </a:cubicBezTo>
                        <a:cubicBezTo>
                          <a:pt x="93" y="5"/>
                          <a:pt x="91" y="4"/>
                          <a:pt x="89" y="2"/>
                        </a:cubicBezTo>
                        <a:cubicBezTo>
                          <a:pt x="88" y="1"/>
                          <a:pt x="86" y="0"/>
                          <a:pt x="85" y="0"/>
                        </a:cubicBezTo>
                        <a:cubicBezTo>
                          <a:pt x="85" y="0"/>
                          <a:pt x="85" y="0"/>
                          <a:pt x="85" y="2"/>
                        </a:cubicBezTo>
                        <a:cubicBezTo>
                          <a:pt x="85" y="3"/>
                          <a:pt x="85" y="4"/>
                          <a:pt x="85" y="5"/>
                        </a:cubicBezTo>
                        <a:cubicBezTo>
                          <a:pt x="85" y="6"/>
                          <a:pt x="84" y="7"/>
                          <a:pt x="82" y="7"/>
                        </a:cubicBezTo>
                        <a:cubicBezTo>
                          <a:pt x="81" y="7"/>
                          <a:pt x="80" y="7"/>
                          <a:pt x="79" y="7"/>
                        </a:cubicBezTo>
                        <a:cubicBezTo>
                          <a:pt x="79" y="7"/>
                          <a:pt x="78" y="7"/>
                          <a:pt x="78" y="7"/>
                        </a:cubicBezTo>
                        <a:cubicBezTo>
                          <a:pt x="77" y="10"/>
                          <a:pt x="73" y="10"/>
                          <a:pt x="70" y="7"/>
                        </a:cubicBezTo>
                        <a:cubicBezTo>
                          <a:pt x="70" y="6"/>
                          <a:pt x="69" y="6"/>
                          <a:pt x="69" y="6"/>
                        </a:cubicBezTo>
                        <a:cubicBezTo>
                          <a:pt x="68" y="6"/>
                          <a:pt x="67" y="6"/>
                          <a:pt x="67" y="7"/>
                        </a:cubicBezTo>
                        <a:cubicBezTo>
                          <a:pt x="67" y="7"/>
                          <a:pt x="67" y="8"/>
                          <a:pt x="67" y="9"/>
                        </a:cubicBezTo>
                        <a:cubicBezTo>
                          <a:pt x="66" y="9"/>
                          <a:pt x="66" y="9"/>
                          <a:pt x="66" y="9"/>
                        </a:cubicBezTo>
                        <a:cubicBezTo>
                          <a:pt x="65" y="9"/>
                          <a:pt x="65" y="9"/>
                          <a:pt x="65" y="9"/>
                        </a:cubicBezTo>
                        <a:cubicBezTo>
                          <a:pt x="63" y="9"/>
                          <a:pt x="62" y="9"/>
                          <a:pt x="60" y="7"/>
                        </a:cubicBezTo>
                        <a:cubicBezTo>
                          <a:pt x="58" y="6"/>
                          <a:pt x="58" y="6"/>
                          <a:pt x="58" y="6"/>
                        </a:cubicBezTo>
                        <a:cubicBezTo>
                          <a:pt x="57" y="5"/>
                          <a:pt x="56" y="6"/>
                          <a:pt x="55" y="7"/>
                        </a:cubicBezTo>
                        <a:cubicBezTo>
                          <a:pt x="54" y="8"/>
                          <a:pt x="54" y="9"/>
                          <a:pt x="54" y="9"/>
                        </a:cubicBezTo>
                        <a:cubicBezTo>
                          <a:pt x="54" y="11"/>
                          <a:pt x="54" y="12"/>
                          <a:pt x="53" y="13"/>
                        </a:cubicBezTo>
                        <a:cubicBezTo>
                          <a:pt x="53" y="13"/>
                          <a:pt x="52" y="13"/>
                          <a:pt x="51" y="13"/>
                        </a:cubicBezTo>
                        <a:cubicBezTo>
                          <a:pt x="49" y="13"/>
                          <a:pt x="48" y="12"/>
                          <a:pt x="46" y="8"/>
                        </a:cubicBezTo>
                        <a:cubicBezTo>
                          <a:pt x="45" y="7"/>
                          <a:pt x="45" y="7"/>
                          <a:pt x="45" y="7"/>
                        </a:cubicBezTo>
                        <a:cubicBezTo>
                          <a:pt x="45" y="7"/>
                          <a:pt x="44" y="7"/>
                          <a:pt x="44" y="8"/>
                        </a:cubicBezTo>
                        <a:cubicBezTo>
                          <a:pt x="44" y="9"/>
                          <a:pt x="44" y="9"/>
                          <a:pt x="44" y="10"/>
                        </a:cubicBezTo>
                        <a:cubicBezTo>
                          <a:pt x="45" y="12"/>
                          <a:pt x="46" y="15"/>
                          <a:pt x="45" y="17"/>
                        </a:cubicBezTo>
                        <a:cubicBezTo>
                          <a:pt x="44" y="18"/>
                          <a:pt x="42" y="19"/>
                          <a:pt x="40" y="18"/>
                        </a:cubicBezTo>
                        <a:cubicBezTo>
                          <a:pt x="39" y="17"/>
                          <a:pt x="36" y="18"/>
                          <a:pt x="35" y="20"/>
                        </a:cubicBezTo>
                        <a:cubicBezTo>
                          <a:pt x="35" y="21"/>
                          <a:pt x="34" y="22"/>
                          <a:pt x="33" y="22"/>
                        </a:cubicBezTo>
                        <a:cubicBezTo>
                          <a:pt x="30" y="22"/>
                          <a:pt x="28" y="18"/>
                          <a:pt x="27" y="15"/>
                        </a:cubicBezTo>
                        <a:cubicBezTo>
                          <a:pt x="27" y="13"/>
                          <a:pt x="27" y="10"/>
                          <a:pt x="29" y="9"/>
                        </a:cubicBezTo>
                        <a:cubicBezTo>
                          <a:pt x="27" y="6"/>
                          <a:pt x="17" y="1"/>
                          <a:pt x="13" y="1"/>
                        </a:cubicBezTo>
                        <a:cubicBezTo>
                          <a:pt x="13" y="1"/>
                          <a:pt x="13" y="1"/>
                          <a:pt x="13" y="1"/>
                        </a:cubicBezTo>
                        <a:cubicBezTo>
                          <a:pt x="14" y="2"/>
                          <a:pt x="15" y="2"/>
                          <a:pt x="16" y="4"/>
                        </a:cubicBezTo>
                        <a:cubicBezTo>
                          <a:pt x="17" y="4"/>
                          <a:pt x="18" y="6"/>
                          <a:pt x="18" y="7"/>
                        </a:cubicBezTo>
                        <a:cubicBezTo>
                          <a:pt x="18" y="8"/>
                          <a:pt x="17" y="9"/>
                          <a:pt x="15" y="9"/>
                        </a:cubicBezTo>
                        <a:cubicBezTo>
                          <a:pt x="13" y="9"/>
                          <a:pt x="11" y="8"/>
                          <a:pt x="9" y="6"/>
                        </a:cubicBezTo>
                        <a:cubicBezTo>
                          <a:pt x="9" y="6"/>
                          <a:pt x="9" y="6"/>
                          <a:pt x="9" y="6"/>
                        </a:cubicBezTo>
                        <a:cubicBezTo>
                          <a:pt x="8" y="6"/>
                          <a:pt x="6" y="7"/>
                          <a:pt x="5" y="9"/>
                        </a:cubicBezTo>
                        <a:cubicBezTo>
                          <a:pt x="4" y="10"/>
                          <a:pt x="3" y="12"/>
                          <a:pt x="2" y="13"/>
                        </a:cubicBezTo>
                        <a:cubicBezTo>
                          <a:pt x="1" y="14"/>
                          <a:pt x="0" y="15"/>
                          <a:pt x="0" y="16"/>
                        </a:cubicBezTo>
                        <a:cubicBezTo>
                          <a:pt x="0" y="16"/>
                          <a:pt x="2" y="17"/>
                          <a:pt x="4" y="17"/>
                        </a:cubicBezTo>
                        <a:cubicBezTo>
                          <a:pt x="6" y="17"/>
                          <a:pt x="7" y="17"/>
                          <a:pt x="8" y="16"/>
                        </a:cubicBezTo>
                        <a:cubicBezTo>
                          <a:pt x="14" y="13"/>
                          <a:pt x="21" y="14"/>
                          <a:pt x="24" y="16"/>
                        </a:cubicBezTo>
                        <a:cubicBezTo>
                          <a:pt x="25" y="17"/>
                          <a:pt x="25" y="19"/>
                          <a:pt x="25" y="19"/>
                        </a:cubicBezTo>
                        <a:cubicBezTo>
                          <a:pt x="25" y="21"/>
                          <a:pt x="23" y="22"/>
                          <a:pt x="22" y="23"/>
                        </a:cubicBezTo>
                        <a:cubicBezTo>
                          <a:pt x="22" y="23"/>
                          <a:pt x="22" y="23"/>
                          <a:pt x="22" y="23"/>
                        </a:cubicBezTo>
                        <a:cubicBezTo>
                          <a:pt x="23" y="24"/>
                          <a:pt x="23" y="25"/>
                          <a:pt x="23" y="26"/>
                        </a:cubicBezTo>
                        <a:cubicBezTo>
                          <a:pt x="23" y="27"/>
                          <a:pt x="21" y="28"/>
                          <a:pt x="19" y="29"/>
                        </a:cubicBezTo>
                        <a:cubicBezTo>
                          <a:pt x="19" y="29"/>
                          <a:pt x="20" y="30"/>
                          <a:pt x="20" y="30"/>
                        </a:cubicBezTo>
                        <a:cubicBezTo>
                          <a:pt x="20" y="31"/>
                          <a:pt x="20" y="31"/>
                          <a:pt x="20" y="31"/>
                        </a:cubicBezTo>
                        <a:cubicBezTo>
                          <a:pt x="20" y="31"/>
                          <a:pt x="20" y="33"/>
                          <a:pt x="20" y="33"/>
                        </a:cubicBezTo>
                        <a:cubicBezTo>
                          <a:pt x="20" y="33"/>
                          <a:pt x="20" y="33"/>
                          <a:pt x="21" y="33"/>
                        </a:cubicBezTo>
                        <a:cubicBezTo>
                          <a:pt x="24" y="31"/>
                          <a:pt x="26" y="33"/>
                          <a:pt x="26" y="36"/>
                        </a:cubicBezTo>
                        <a:cubicBezTo>
                          <a:pt x="26" y="36"/>
                          <a:pt x="26" y="37"/>
                          <a:pt x="26" y="37"/>
                        </a:cubicBezTo>
                        <a:cubicBezTo>
                          <a:pt x="28" y="38"/>
                          <a:pt x="28" y="39"/>
                          <a:pt x="28" y="41"/>
                        </a:cubicBezTo>
                        <a:cubicBezTo>
                          <a:pt x="28" y="43"/>
                          <a:pt x="26" y="45"/>
                          <a:pt x="21" y="46"/>
                        </a:cubicBezTo>
                        <a:cubicBezTo>
                          <a:pt x="19" y="46"/>
                          <a:pt x="18" y="46"/>
                          <a:pt x="17" y="46"/>
                        </a:cubicBezTo>
                        <a:cubicBezTo>
                          <a:pt x="19" y="47"/>
                          <a:pt x="23" y="46"/>
                          <a:pt x="27" y="45"/>
                        </a:cubicBezTo>
                        <a:cubicBezTo>
                          <a:pt x="29" y="45"/>
                          <a:pt x="29" y="45"/>
                          <a:pt x="29" y="45"/>
                        </a:cubicBezTo>
                        <a:cubicBezTo>
                          <a:pt x="30" y="45"/>
                          <a:pt x="31" y="45"/>
                          <a:pt x="31" y="45"/>
                        </a:cubicBezTo>
                        <a:cubicBezTo>
                          <a:pt x="36" y="45"/>
                          <a:pt x="40" y="47"/>
                          <a:pt x="44" y="50"/>
                        </a:cubicBezTo>
                        <a:cubicBezTo>
                          <a:pt x="47" y="51"/>
                          <a:pt x="49" y="52"/>
                          <a:pt x="51" y="53"/>
                        </a:cubicBezTo>
                        <a:cubicBezTo>
                          <a:pt x="52" y="54"/>
                          <a:pt x="54" y="54"/>
                          <a:pt x="56" y="54"/>
                        </a:cubicBezTo>
                        <a:cubicBezTo>
                          <a:pt x="56" y="54"/>
                          <a:pt x="56" y="54"/>
                          <a:pt x="56" y="54"/>
                        </a:cubicBezTo>
                        <a:cubicBezTo>
                          <a:pt x="62" y="54"/>
                          <a:pt x="68" y="51"/>
                          <a:pt x="68" y="50"/>
                        </a:cubicBezTo>
                        <a:cubicBezTo>
                          <a:pt x="69" y="47"/>
                          <a:pt x="73" y="46"/>
                          <a:pt x="77" y="46"/>
                        </a:cubicBezTo>
                        <a:cubicBezTo>
                          <a:pt x="79" y="45"/>
                          <a:pt x="82" y="45"/>
                          <a:pt x="83" y="44"/>
                        </a:cubicBezTo>
                        <a:cubicBezTo>
                          <a:pt x="87" y="41"/>
                          <a:pt x="92" y="38"/>
                          <a:pt x="99" y="38"/>
                        </a:cubicBezTo>
                        <a:cubicBezTo>
                          <a:pt x="102" y="38"/>
                          <a:pt x="103" y="36"/>
                          <a:pt x="104" y="3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</p:grpSp>
          </p:grpSp>
        </p:grpSp>
        <p:grpSp>
          <p:nvGrpSpPr>
            <p:cNvPr id="27" name="组合 26"/>
            <p:cNvGrpSpPr/>
            <p:nvPr/>
          </p:nvGrpSpPr>
          <p:grpSpPr>
            <a:xfrm>
              <a:off x="6633485" y="2803210"/>
              <a:ext cx="2571913" cy="1062249"/>
              <a:chOff x="6464899" y="2608110"/>
              <a:chExt cx="3963283" cy="1636911"/>
            </a:xfrm>
            <a:solidFill>
              <a:srgbClr val="2E75B6"/>
            </a:solidFill>
          </p:grpSpPr>
          <p:sp>
            <p:nvSpPr>
              <p:cNvPr id="28" name="Freeform 1175">
                <a:extLst>
                  <a:ext uri="{FF2B5EF4-FFF2-40B4-BE49-F238E27FC236}">
                    <a16:creationId xmlns="" xmlns:a16="http://schemas.microsoft.com/office/drawing/2014/main" id="{19343932-9D1A-4079-ADF3-DE9EF16D350F}"/>
                  </a:ext>
                </a:extLst>
              </p:cNvPr>
              <p:cNvSpPr/>
              <p:nvPr/>
            </p:nvSpPr>
            <p:spPr bwMode="auto">
              <a:xfrm>
                <a:off x="7164556" y="4012565"/>
                <a:ext cx="412417" cy="232456"/>
              </a:xfrm>
              <a:custGeom>
                <a:gdLst>
                  <a:gd name="T0" fmla="*/ 3 w 191"/>
                  <a:gd name="T1" fmla="*/ 54 h 110"/>
                  <a:gd name="T2" fmla="*/ 8 w 191"/>
                  <a:gd name="T3" fmla="*/ 54 h 110"/>
                  <a:gd name="T4" fmla="*/ 8 w 191"/>
                  <a:gd name="T5" fmla="*/ 51 h 110"/>
                  <a:gd name="T6" fmla="*/ 22 w 191"/>
                  <a:gd name="T7" fmla="*/ 39 h 110"/>
                  <a:gd name="T8" fmla="*/ 36 w 191"/>
                  <a:gd name="T9" fmla="*/ 39 h 110"/>
                  <a:gd name="T10" fmla="*/ 49 w 191"/>
                  <a:gd name="T11" fmla="*/ 55 h 110"/>
                  <a:gd name="T12" fmla="*/ 69 w 191"/>
                  <a:gd name="T13" fmla="*/ 60 h 110"/>
                  <a:gd name="T14" fmla="*/ 75 w 191"/>
                  <a:gd name="T15" fmla="*/ 73 h 110"/>
                  <a:gd name="T16" fmla="*/ 99 w 191"/>
                  <a:gd name="T17" fmla="*/ 88 h 110"/>
                  <a:gd name="T18" fmla="*/ 110 w 191"/>
                  <a:gd name="T19" fmla="*/ 96 h 110"/>
                  <a:gd name="T20" fmla="*/ 122 w 191"/>
                  <a:gd name="T21" fmla="*/ 106 h 110"/>
                  <a:gd name="T22" fmla="*/ 131 w 191"/>
                  <a:gd name="T23" fmla="*/ 110 h 110"/>
                  <a:gd name="T24" fmla="*/ 134 w 191"/>
                  <a:gd name="T25" fmla="*/ 110 h 110"/>
                  <a:gd name="T26" fmla="*/ 134 w 191"/>
                  <a:gd name="T27" fmla="*/ 106 h 110"/>
                  <a:gd name="T28" fmla="*/ 137 w 191"/>
                  <a:gd name="T29" fmla="*/ 103 h 110"/>
                  <a:gd name="T30" fmla="*/ 137 w 191"/>
                  <a:gd name="T31" fmla="*/ 92 h 110"/>
                  <a:gd name="T32" fmla="*/ 138 w 191"/>
                  <a:gd name="T33" fmla="*/ 78 h 110"/>
                  <a:gd name="T34" fmla="*/ 146 w 191"/>
                  <a:gd name="T35" fmla="*/ 71 h 110"/>
                  <a:gd name="T36" fmla="*/ 159 w 191"/>
                  <a:gd name="T37" fmla="*/ 63 h 110"/>
                  <a:gd name="T38" fmla="*/ 170 w 191"/>
                  <a:gd name="T39" fmla="*/ 63 h 110"/>
                  <a:gd name="T40" fmla="*/ 170 w 191"/>
                  <a:gd name="T41" fmla="*/ 63 h 110"/>
                  <a:gd name="T42" fmla="*/ 170 w 191"/>
                  <a:gd name="T43" fmla="*/ 65 h 110"/>
                  <a:gd name="T44" fmla="*/ 169 w 191"/>
                  <a:gd name="T45" fmla="*/ 66 h 110"/>
                  <a:gd name="T46" fmla="*/ 167 w 191"/>
                  <a:gd name="T47" fmla="*/ 70 h 110"/>
                  <a:gd name="T48" fmla="*/ 170 w 191"/>
                  <a:gd name="T49" fmla="*/ 70 h 110"/>
                  <a:gd name="T50" fmla="*/ 172 w 191"/>
                  <a:gd name="T51" fmla="*/ 70 h 110"/>
                  <a:gd name="T52" fmla="*/ 175 w 191"/>
                  <a:gd name="T53" fmla="*/ 69 h 110"/>
                  <a:gd name="T54" fmla="*/ 181 w 191"/>
                  <a:gd name="T55" fmla="*/ 68 h 110"/>
                  <a:gd name="T56" fmla="*/ 191 w 191"/>
                  <a:gd name="T57" fmla="*/ 64 h 110"/>
                  <a:gd name="T58" fmla="*/ 166 w 191"/>
                  <a:gd name="T59" fmla="*/ 57 h 110"/>
                  <a:gd name="T60" fmla="*/ 164 w 191"/>
                  <a:gd name="T61" fmla="*/ 55 h 110"/>
                  <a:gd name="T62" fmla="*/ 162 w 191"/>
                  <a:gd name="T63" fmla="*/ 54 h 110"/>
                  <a:gd name="T64" fmla="*/ 160 w 191"/>
                  <a:gd name="T65" fmla="*/ 54 h 110"/>
                  <a:gd name="T66" fmla="*/ 142 w 191"/>
                  <a:gd name="T67" fmla="*/ 67 h 110"/>
                  <a:gd name="T68" fmla="*/ 127 w 191"/>
                  <a:gd name="T69" fmla="*/ 59 h 110"/>
                  <a:gd name="T70" fmla="*/ 113 w 191"/>
                  <a:gd name="T71" fmla="*/ 44 h 110"/>
                  <a:gd name="T72" fmla="*/ 106 w 191"/>
                  <a:gd name="T73" fmla="*/ 31 h 110"/>
                  <a:gd name="T74" fmla="*/ 75 w 191"/>
                  <a:gd name="T75" fmla="*/ 28 h 110"/>
                  <a:gd name="T76" fmla="*/ 64 w 191"/>
                  <a:gd name="T77" fmla="*/ 26 h 110"/>
                  <a:gd name="T78" fmla="*/ 62 w 191"/>
                  <a:gd name="T79" fmla="*/ 24 h 110"/>
                  <a:gd name="T80" fmla="*/ 60 w 191"/>
                  <a:gd name="T81" fmla="*/ 21 h 110"/>
                  <a:gd name="T82" fmla="*/ 57 w 191"/>
                  <a:gd name="T83" fmla="*/ 19 h 110"/>
                  <a:gd name="T84" fmla="*/ 54 w 191"/>
                  <a:gd name="T85" fmla="*/ 15 h 110"/>
                  <a:gd name="T86" fmla="*/ 34 w 191"/>
                  <a:gd name="T87" fmla="*/ 14 h 110"/>
                  <a:gd name="T88" fmla="*/ 34 w 191"/>
                  <a:gd name="T89" fmla="*/ 7 h 110"/>
                  <a:gd name="T90" fmla="*/ 27 w 191"/>
                  <a:gd name="T91" fmla="*/ 15 h 110"/>
                  <a:gd name="T92" fmla="*/ 0 w 191"/>
                  <a:gd name="T93" fmla="*/ 53 h 11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91" h="110">
                    <a:moveTo>
                      <a:pt x="0" y="53"/>
                    </a:moveTo>
                    <a:cubicBezTo>
                      <a:pt x="1" y="54"/>
                      <a:pt x="2" y="54"/>
                      <a:pt x="3" y="54"/>
                    </a:cubicBezTo>
                    <a:cubicBezTo>
                      <a:pt x="3" y="54"/>
                      <a:pt x="3" y="54"/>
                      <a:pt x="3" y="54"/>
                    </a:cubicBezTo>
                    <a:cubicBezTo>
                      <a:pt x="4" y="54"/>
                      <a:pt x="5" y="55"/>
                      <a:pt x="6" y="55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7" y="55"/>
                      <a:pt x="8" y="55"/>
                      <a:pt x="8" y="54"/>
                    </a:cubicBezTo>
                    <a:cubicBezTo>
                      <a:pt x="8" y="54"/>
                      <a:pt x="8" y="53"/>
                      <a:pt x="8" y="52"/>
                    </a:cubicBezTo>
                    <a:cubicBezTo>
                      <a:pt x="8" y="52"/>
                      <a:pt x="8" y="52"/>
                      <a:pt x="8" y="52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8" y="48"/>
                      <a:pt x="14" y="43"/>
                      <a:pt x="18" y="43"/>
                    </a:cubicBezTo>
                    <a:cubicBezTo>
                      <a:pt x="19" y="43"/>
                      <a:pt x="19" y="43"/>
                      <a:pt x="19" y="42"/>
                    </a:cubicBezTo>
                    <a:cubicBezTo>
                      <a:pt x="20" y="41"/>
                      <a:pt x="20" y="39"/>
                      <a:pt x="22" y="39"/>
                    </a:cubicBezTo>
                    <a:cubicBezTo>
                      <a:pt x="23" y="39"/>
                      <a:pt x="25" y="38"/>
                      <a:pt x="25" y="38"/>
                    </a:cubicBezTo>
                    <a:cubicBezTo>
                      <a:pt x="25" y="37"/>
                      <a:pt x="26" y="36"/>
                      <a:pt x="28" y="36"/>
                    </a:cubicBezTo>
                    <a:cubicBezTo>
                      <a:pt x="31" y="36"/>
                      <a:pt x="35" y="38"/>
                      <a:pt x="36" y="39"/>
                    </a:cubicBezTo>
                    <a:cubicBezTo>
                      <a:pt x="37" y="40"/>
                      <a:pt x="40" y="41"/>
                      <a:pt x="43" y="41"/>
                    </a:cubicBezTo>
                    <a:cubicBezTo>
                      <a:pt x="44" y="42"/>
                      <a:pt x="44" y="42"/>
                      <a:pt x="44" y="42"/>
                    </a:cubicBezTo>
                    <a:cubicBezTo>
                      <a:pt x="48" y="43"/>
                      <a:pt x="49" y="52"/>
                      <a:pt x="49" y="55"/>
                    </a:cubicBezTo>
                    <a:cubicBezTo>
                      <a:pt x="51" y="55"/>
                      <a:pt x="57" y="55"/>
                      <a:pt x="60" y="55"/>
                    </a:cubicBezTo>
                    <a:cubicBezTo>
                      <a:pt x="62" y="55"/>
                      <a:pt x="64" y="56"/>
                      <a:pt x="64" y="56"/>
                    </a:cubicBezTo>
                    <a:cubicBezTo>
                      <a:pt x="67" y="56"/>
                      <a:pt x="68" y="58"/>
                      <a:pt x="69" y="60"/>
                    </a:cubicBezTo>
                    <a:cubicBezTo>
                      <a:pt x="69" y="61"/>
                      <a:pt x="70" y="63"/>
                      <a:pt x="70" y="64"/>
                    </a:cubicBezTo>
                    <a:cubicBezTo>
                      <a:pt x="71" y="64"/>
                      <a:pt x="71" y="65"/>
                      <a:pt x="72" y="66"/>
                    </a:cubicBezTo>
                    <a:cubicBezTo>
                      <a:pt x="74" y="69"/>
                      <a:pt x="75" y="71"/>
                      <a:pt x="75" y="73"/>
                    </a:cubicBezTo>
                    <a:cubicBezTo>
                      <a:pt x="76" y="74"/>
                      <a:pt x="78" y="75"/>
                      <a:pt x="80" y="76"/>
                    </a:cubicBezTo>
                    <a:cubicBezTo>
                      <a:pt x="83" y="78"/>
                      <a:pt x="85" y="80"/>
                      <a:pt x="87" y="81"/>
                    </a:cubicBezTo>
                    <a:cubicBezTo>
                      <a:pt x="88" y="84"/>
                      <a:pt x="93" y="86"/>
                      <a:pt x="99" y="88"/>
                    </a:cubicBezTo>
                    <a:cubicBezTo>
                      <a:pt x="101" y="89"/>
                      <a:pt x="104" y="91"/>
                      <a:pt x="106" y="93"/>
                    </a:cubicBezTo>
                    <a:cubicBezTo>
                      <a:pt x="107" y="94"/>
                      <a:pt x="109" y="96"/>
                      <a:pt x="110" y="96"/>
                    </a:cubicBezTo>
                    <a:cubicBezTo>
                      <a:pt x="110" y="96"/>
                      <a:pt x="110" y="96"/>
                      <a:pt x="110" y="96"/>
                    </a:cubicBezTo>
                    <a:cubicBezTo>
                      <a:pt x="113" y="96"/>
                      <a:pt x="119" y="99"/>
                      <a:pt x="121" y="99"/>
                    </a:cubicBezTo>
                    <a:cubicBezTo>
                      <a:pt x="122" y="100"/>
                      <a:pt x="122" y="100"/>
                      <a:pt x="122" y="100"/>
                    </a:cubicBezTo>
                    <a:cubicBezTo>
                      <a:pt x="122" y="106"/>
                      <a:pt x="122" y="106"/>
                      <a:pt x="122" y="106"/>
                    </a:cubicBezTo>
                    <a:cubicBezTo>
                      <a:pt x="123" y="106"/>
                      <a:pt x="123" y="106"/>
                      <a:pt x="123" y="106"/>
                    </a:cubicBezTo>
                    <a:cubicBezTo>
                      <a:pt x="125" y="106"/>
                      <a:pt x="127" y="107"/>
                      <a:pt x="128" y="108"/>
                    </a:cubicBezTo>
                    <a:cubicBezTo>
                      <a:pt x="129" y="109"/>
                      <a:pt x="130" y="110"/>
                      <a:pt x="131" y="110"/>
                    </a:cubicBezTo>
                    <a:cubicBezTo>
                      <a:pt x="131" y="110"/>
                      <a:pt x="132" y="110"/>
                      <a:pt x="132" y="110"/>
                    </a:cubicBezTo>
                    <a:cubicBezTo>
                      <a:pt x="132" y="110"/>
                      <a:pt x="133" y="110"/>
                      <a:pt x="133" y="110"/>
                    </a:cubicBezTo>
                    <a:cubicBezTo>
                      <a:pt x="133" y="110"/>
                      <a:pt x="133" y="110"/>
                      <a:pt x="134" y="110"/>
                    </a:cubicBezTo>
                    <a:cubicBezTo>
                      <a:pt x="134" y="110"/>
                      <a:pt x="134" y="110"/>
                      <a:pt x="134" y="110"/>
                    </a:cubicBezTo>
                    <a:cubicBezTo>
                      <a:pt x="134" y="109"/>
                      <a:pt x="134" y="109"/>
                      <a:pt x="134" y="109"/>
                    </a:cubicBezTo>
                    <a:cubicBezTo>
                      <a:pt x="134" y="108"/>
                      <a:pt x="134" y="107"/>
                      <a:pt x="134" y="106"/>
                    </a:cubicBezTo>
                    <a:cubicBezTo>
                      <a:pt x="135" y="106"/>
                      <a:pt x="135" y="106"/>
                      <a:pt x="135" y="105"/>
                    </a:cubicBezTo>
                    <a:cubicBezTo>
                      <a:pt x="135" y="105"/>
                      <a:pt x="136" y="104"/>
                      <a:pt x="136" y="103"/>
                    </a:cubicBezTo>
                    <a:cubicBezTo>
                      <a:pt x="136" y="103"/>
                      <a:pt x="136" y="103"/>
                      <a:pt x="137" y="103"/>
                    </a:cubicBezTo>
                    <a:cubicBezTo>
                      <a:pt x="137" y="102"/>
                      <a:pt x="138" y="101"/>
                      <a:pt x="139" y="100"/>
                    </a:cubicBezTo>
                    <a:cubicBezTo>
                      <a:pt x="139" y="100"/>
                      <a:pt x="139" y="100"/>
                      <a:pt x="138" y="98"/>
                    </a:cubicBezTo>
                    <a:cubicBezTo>
                      <a:pt x="137" y="96"/>
                      <a:pt x="136" y="94"/>
                      <a:pt x="137" y="92"/>
                    </a:cubicBezTo>
                    <a:cubicBezTo>
                      <a:pt x="137" y="91"/>
                      <a:pt x="135" y="90"/>
                      <a:pt x="134" y="89"/>
                    </a:cubicBezTo>
                    <a:cubicBezTo>
                      <a:pt x="132" y="87"/>
                      <a:pt x="129" y="86"/>
                      <a:pt x="130" y="83"/>
                    </a:cubicBezTo>
                    <a:cubicBezTo>
                      <a:pt x="131" y="80"/>
                      <a:pt x="134" y="79"/>
                      <a:pt x="138" y="78"/>
                    </a:cubicBezTo>
                    <a:cubicBezTo>
                      <a:pt x="139" y="78"/>
                      <a:pt x="141" y="78"/>
                      <a:pt x="142" y="77"/>
                    </a:cubicBezTo>
                    <a:cubicBezTo>
                      <a:pt x="142" y="77"/>
                      <a:pt x="142" y="77"/>
                      <a:pt x="142" y="75"/>
                    </a:cubicBezTo>
                    <a:cubicBezTo>
                      <a:pt x="142" y="74"/>
                      <a:pt x="143" y="71"/>
                      <a:pt x="146" y="71"/>
                    </a:cubicBezTo>
                    <a:cubicBezTo>
                      <a:pt x="147" y="71"/>
                      <a:pt x="148" y="70"/>
                      <a:pt x="150" y="66"/>
                    </a:cubicBezTo>
                    <a:cubicBezTo>
                      <a:pt x="150" y="64"/>
                      <a:pt x="152" y="63"/>
                      <a:pt x="156" y="64"/>
                    </a:cubicBezTo>
                    <a:cubicBezTo>
                      <a:pt x="157" y="64"/>
                      <a:pt x="158" y="64"/>
                      <a:pt x="159" y="63"/>
                    </a:cubicBezTo>
                    <a:cubicBezTo>
                      <a:pt x="161" y="62"/>
                      <a:pt x="164" y="60"/>
                      <a:pt x="166" y="60"/>
                    </a:cubicBezTo>
                    <a:cubicBezTo>
                      <a:pt x="168" y="60"/>
                      <a:pt x="169" y="62"/>
                      <a:pt x="169" y="62"/>
                    </a:cubicBezTo>
                    <a:cubicBezTo>
                      <a:pt x="170" y="62"/>
                      <a:pt x="170" y="62"/>
                      <a:pt x="170" y="63"/>
                    </a:cubicBezTo>
                    <a:cubicBezTo>
                      <a:pt x="170" y="63"/>
                      <a:pt x="170" y="63"/>
                      <a:pt x="170" y="63"/>
                    </a:cubicBezTo>
                    <a:cubicBezTo>
                      <a:pt x="170" y="63"/>
                      <a:pt x="170" y="63"/>
                      <a:pt x="170" y="63"/>
                    </a:cubicBezTo>
                    <a:cubicBezTo>
                      <a:pt x="170" y="63"/>
                      <a:pt x="170" y="63"/>
                      <a:pt x="170" y="63"/>
                    </a:cubicBezTo>
                    <a:cubicBezTo>
                      <a:pt x="170" y="63"/>
                      <a:pt x="170" y="64"/>
                      <a:pt x="170" y="64"/>
                    </a:cubicBezTo>
                    <a:cubicBezTo>
                      <a:pt x="170" y="64"/>
                      <a:pt x="170" y="64"/>
                      <a:pt x="170" y="64"/>
                    </a:cubicBezTo>
                    <a:cubicBezTo>
                      <a:pt x="170" y="64"/>
                      <a:pt x="170" y="64"/>
                      <a:pt x="170" y="65"/>
                    </a:cubicBezTo>
                    <a:cubicBezTo>
                      <a:pt x="170" y="65"/>
                      <a:pt x="170" y="65"/>
                      <a:pt x="170" y="65"/>
                    </a:cubicBezTo>
                    <a:cubicBezTo>
                      <a:pt x="170" y="65"/>
                      <a:pt x="170" y="66"/>
                      <a:pt x="169" y="66"/>
                    </a:cubicBezTo>
                    <a:cubicBezTo>
                      <a:pt x="169" y="66"/>
                      <a:pt x="169" y="66"/>
                      <a:pt x="169" y="66"/>
                    </a:cubicBezTo>
                    <a:cubicBezTo>
                      <a:pt x="169" y="67"/>
                      <a:pt x="169" y="67"/>
                      <a:pt x="169" y="68"/>
                    </a:cubicBezTo>
                    <a:cubicBezTo>
                      <a:pt x="169" y="68"/>
                      <a:pt x="169" y="68"/>
                      <a:pt x="168" y="68"/>
                    </a:cubicBezTo>
                    <a:cubicBezTo>
                      <a:pt x="168" y="69"/>
                      <a:pt x="168" y="70"/>
                      <a:pt x="167" y="70"/>
                    </a:cubicBezTo>
                    <a:cubicBezTo>
                      <a:pt x="168" y="70"/>
                      <a:pt x="168" y="70"/>
                      <a:pt x="168" y="70"/>
                    </a:cubicBezTo>
                    <a:cubicBezTo>
                      <a:pt x="168" y="70"/>
                      <a:pt x="169" y="70"/>
                      <a:pt x="169" y="70"/>
                    </a:cubicBezTo>
                    <a:cubicBezTo>
                      <a:pt x="170" y="70"/>
                      <a:pt x="170" y="70"/>
                      <a:pt x="170" y="70"/>
                    </a:cubicBezTo>
                    <a:cubicBezTo>
                      <a:pt x="171" y="70"/>
                      <a:pt x="171" y="70"/>
                      <a:pt x="171" y="70"/>
                    </a:cubicBezTo>
                    <a:cubicBezTo>
                      <a:pt x="171" y="70"/>
                      <a:pt x="172" y="70"/>
                      <a:pt x="172" y="70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3" y="70"/>
                      <a:pt x="173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5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6" y="68"/>
                      <a:pt x="178" y="68"/>
                      <a:pt x="181" y="68"/>
                    </a:cubicBezTo>
                    <a:cubicBezTo>
                      <a:pt x="182" y="68"/>
                      <a:pt x="183" y="68"/>
                      <a:pt x="184" y="68"/>
                    </a:cubicBezTo>
                    <a:cubicBezTo>
                      <a:pt x="185" y="68"/>
                      <a:pt x="185" y="68"/>
                      <a:pt x="186" y="68"/>
                    </a:cubicBezTo>
                    <a:cubicBezTo>
                      <a:pt x="187" y="65"/>
                      <a:pt x="189" y="64"/>
                      <a:pt x="191" y="64"/>
                    </a:cubicBezTo>
                    <a:cubicBezTo>
                      <a:pt x="186" y="60"/>
                      <a:pt x="181" y="57"/>
                      <a:pt x="178" y="57"/>
                    </a:cubicBezTo>
                    <a:cubicBezTo>
                      <a:pt x="177" y="59"/>
                      <a:pt x="175" y="60"/>
                      <a:pt x="172" y="60"/>
                    </a:cubicBezTo>
                    <a:cubicBezTo>
                      <a:pt x="170" y="60"/>
                      <a:pt x="168" y="59"/>
                      <a:pt x="166" y="57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65" y="56"/>
                      <a:pt x="165" y="56"/>
                      <a:pt x="164" y="55"/>
                    </a:cubicBezTo>
                    <a:cubicBezTo>
                      <a:pt x="164" y="55"/>
                      <a:pt x="164" y="55"/>
                      <a:pt x="164" y="55"/>
                    </a:cubicBezTo>
                    <a:cubicBezTo>
                      <a:pt x="164" y="55"/>
                      <a:pt x="164" y="54"/>
                      <a:pt x="163" y="54"/>
                    </a:cubicBezTo>
                    <a:cubicBezTo>
                      <a:pt x="163" y="54"/>
                      <a:pt x="162" y="54"/>
                      <a:pt x="162" y="54"/>
                    </a:cubicBezTo>
                    <a:cubicBezTo>
                      <a:pt x="162" y="54"/>
                      <a:pt x="162" y="54"/>
                      <a:pt x="162" y="54"/>
                    </a:cubicBezTo>
                    <a:cubicBezTo>
                      <a:pt x="162" y="54"/>
                      <a:pt x="161" y="54"/>
                      <a:pt x="161" y="54"/>
                    </a:cubicBezTo>
                    <a:cubicBezTo>
                      <a:pt x="161" y="54"/>
                      <a:pt x="161" y="54"/>
                      <a:pt x="160" y="54"/>
                    </a:cubicBezTo>
                    <a:cubicBezTo>
                      <a:pt x="160" y="54"/>
                      <a:pt x="160" y="54"/>
                      <a:pt x="160" y="54"/>
                    </a:cubicBezTo>
                    <a:cubicBezTo>
                      <a:pt x="159" y="54"/>
                      <a:pt x="159" y="54"/>
                      <a:pt x="158" y="55"/>
                    </a:cubicBezTo>
                    <a:cubicBezTo>
                      <a:pt x="151" y="57"/>
                      <a:pt x="148" y="61"/>
                      <a:pt x="148" y="62"/>
                    </a:cubicBezTo>
                    <a:cubicBezTo>
                      <a:pt x="147" y="65"/>
                      <a:pt x="144" y="67"/>
                      <a:pt x="142" y="67"/>
                    </a:cubicBezTo>
                    <a:cubicBezTo>
                      <a:pt x="140" y="67"/>
                      <a:pt x="139" y="66"/>
                      <a:pt x="138" y="64"/>
                    </a:cubicBezTo>
                    <a:cubicBezTo>
                      <a:pt x="138" y="62"/>
                      <a:pt x="133" y="60"/>
                      <a:pt x="130" y="60"/>
                    </a:cubicBezTo>
                    <a:cubicBezTo>
                      <a:pt x="129" y="59"/>
                      <a:pt x="128" y="59"/>
                      <a:pt x="127" y="59"/>
                    </a:cubicBezTo>
                    <a:cubicBezTo>
                      <a:pt x="124" y="59"/>
                      <a:pt x="120" y="59"/>
                      <a:pt x="119" y="55"/>
                    </a:cubicBezTo>
                    <a:cubicBezTo>
                      <a:pt x="119" y="54"/>
                      <a:pt x="118" y="52"/>
                      <a:pt x="117" y="51"/>
                    </a:cubicBezTo>
                    <a:cubicBezTo>
                      <a:pt x="115" y="49"/>
                      <a:pt x="113" y="46"/>
                      <a:pt x="113" y="44"/>
                    </a:cubicBezTo>
                    <a:cubicBezTo>
                      <a:pt x="113" y="43"/>
                      <a:pt x="113" y="41"/>
                      <a:pt x="113" y="40"/>
                    </a:cubicBezTo>
                    <a:cubicBezTo>
                      <a:pt x="113" y="37"/>
                      <a:pt x="113" y="35"/>
                      <a:pt x="112" y="35"/>
                    </a:cubicBezTo>
                    <a:cubicBezTo>
                      <a:pt x="109" y="34"/>
                      <a:pt x="108" y="32"/>
                      <a:pt x="106" y="31"/>
                    </a:cubicBezTo>
                    <a:cubicBezTo>
                      <a:pt x="105" y="29"/>
                      <a:pt x="104" y="28"/>
                      <a:pt x="103" y="28"/>
                    </a:cubicBezTo>
                    <a:cubicBezTo>
                      <a:pt x="82" y="28"/>
                      <a:pt x="81" y="27"/>
                      <a:pt x="80" y="27"/>
                    </a:cubicBezTo>
                    <a:cubicBezTo>
                      <a:pt x="79" y="27"/>
                      <a:pt x="77" y="28"/>
                      <a:pt x="75" y="28"/>
                    </a:cubicBezTo>
                    <a:cubicBezTo>
                      <a:pt x="73" y="28"/>
                      <a:pt x="70" y="29"/>
                      <a:pt x="68" y="29"/>
                    </a:cubicBezTo>
                    <a:cubicBezTo>
                      <a:pt x="65" y="29"/>
                      <a:pt x="64" y="28"/>
                      <a:pt x="64" y="27"/>
                    </a:cubicBezTo>
                    <a:cubicBezTo>
                      <a:pt x="64" y="27"/>
                      <a:pt x="64" y="26"/>
                      <a:pt x="64" y="26"/>
                    </a:cubicBezTo>
                    <a:cubicBezTo>
                      <a:pt x="63" y="26"/>
                      <a:pt x="63" y="26"/>
                      <a:pt x="63" y="25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2" y="24"/>
                      <a:pt x="62" y="24"/>
                      <a:pt x="62" y="24"/>
                    </a:cubicBezTo>
                    <a:cubicBezTo>
                      <a:pt x="62" y="24"/>
                      <a:pt x="62" y="23"/>
                      <a:pt x="61" y="23"/>
                    </a:cubicBezTo>
                    <a:cubicBezTo>
                      <a:pt x="61" y="23"/>
                      <a:pt x="61" y="23"/>
                      <a:pt x="61" y="22"/>
                    </a:cubicBezTo>
                    <a:cubicBezTo>
                      <a:pt x="60" y="22"/>
                      <a:pt x="60" y="22"/>
                      <a:pt x="60" y="21"/>
                    </a:cubicBezTo>
                    <a:cubicBezTo>
                      <a:pt x="59" y="21"/>
                      <a:pt x="59" y="21"/>
                      <a:pt x="59" y="20"/>
                    </a:cubicBezTo>
                    <a:cubicBezTo>
                      <a:pt x="59" y="20"/>
                      <a:pt x="58" y="20"/>
                      <a:pt x="58" y="19"/>
                    </a:cubicBezTo>
                    <a:cubicBezTo>
                      <a:pt x="58" y="19"/>
                      <a:pt x="57" y="19"/>
                      <a:pt x="57" y="19"/>
                    </a:cubicBezTo>
                    <a:cubicBezTo>
                      <a:pt x="57" y="18"/>
                      <a:pt x="56" y="18"/>
                      <a:pt x="56" y="17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6"/>
                      <a:pt x="54" y="16"/>
                      <a:pt x="54" y="15"/>
                    </a:cubicBezTo>
                    <a:cubicBezTo>
                      <a:pt x="53" y="16"/>
                      <a:pt x="52" y="17"/>
                      <a:pt x="51" y="18"/>
                    </a:cubicBezTo>
                    <a:cubicBezTo>
                      <a:pt x="44" y="23"/>
                      <a:pt x="37" y="24"/>
                      <a:pt x="34" y="20"/>
                    </a:cubicBezTo>
                    <a:cubicBezTo>
                      <a:pt x="33" y="19"/>
                      <a:pt x="33" y="17"/>
                      <a:pt x="34" y="14"/>
                    </a:cubicBezTo>
                    <a:cubicBezTo>
                      <a:pt x="36" y="8"/>
                      <a:pt x="36" y="2"/>
                      <a:pt x="35" y="1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34" y="1"/>
                      <a:pt x="34" y="5"/>
                      <a:pt x="34" y="7"/>
                    </a:cubicBezTo>
                    <a:cubicBezTo>
                      <a:pt x="33" y="12"/>
                      <a:pt x="33" y="16"/>
                      <a:pt x="30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8" y="16"/>
                      <a:pt x="27" y="15"/>
                    </a:cubicBezTo>
                    <a:cubicBezTo>
                      <a:pt x="25" y="12"/>
                      <a:pt x="24" y="5"/>
                      <a:pt x="25" y="0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3"/>
                      <a:pt x="0" y="53"/>
                      <a:pt x="0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>
                <a:off x="6464899" y="2608110"/>
                <a:ext cx="3963283" cy="1576751"/>
                <a:chOff x="6464899" y="2608110"/>
                <a:chExt cx="3963283" cy="1576751"/>
              </a:xfrm>
              <a:grpFill/>
            </p:grpSpPr>
            <p:sp>
              <p:nvSpPr>
                <p:cNvPr id="30" name="Freeform 1142">
                  <a:extLst>
                    <a:ext uri="{FF2B5EF4-FFF2-40B4-BE49-F238E27FC236}">
                      <a16:creationId xmlns="" xmlns:a16="http://schemas.microsoft.com/office/drawing/2014/main" id="{97C81BF4-18EF-4397-8A4E-E52362331A1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931701" y="3708985"/>
                  <a:ext cx="983457" cy="438595"/>
                </a:xfrm>
                <a:custGeom>
                  <a:gdLst>
                    <a:gd name="T0" fmla="*/ 74 w 454"/>
                    <a:gd name="T1" fmla="*/ 126 h 209"/>
                    <a:gd name="T2" fmla="*/ 61 w 454"/>
                    <a:gd name="T3" fmla="*/ 149 h 209"/>
                    <a:gd name="T4" fmla="*/ 42 w 454"/>
                    <a:gd name="T5" fmla="*/ 160 h 209"/>
                    <a:gd name="T6" fmla="*/ 63 w 454"/>
                    <a:gd name="T7" fmla="*/ 181 h 209"/>
                    <a:gd name="T8" fmla="*/ 70 w 454"/>
                    <a:gd name="T9" fmla="*/ 194 h 209"/>
                    <a:gd name="T10" fmla="*/ 70 w 454"/>
                    <a:gd name="T11" fmla="*/ 190 h 209"/>
                    <a:gd name="T12" fmla="*/ 134 w 454"/>
                    <a:gd name="T13" fmla="*/ 140 h 209"/>
                    <a:gd name="T14" fmla="*/ 155 w 454"/>
                    <a:gd name="T15" fmla="*/ 140 h 209"/>
                    <a:gd name="T16" fmla="*/ 164 w 454"/>
                    <a:gd name="T17" fmla="*/ 159 h 209"/>
                    <a:gd name="T18" fmla="*/ 170 w 454"/>
                    <a:gd name="T19" fmla="*/ 165 h 209"/>
                    <a:gd name="T20" fmla="*/ 175 w 454"/>
                    <a:gd name="T21" fmla="*/ 171 h 209"/>
                    <a:gd name="T22" fmla="*/ 187 w 454"/>
                    <a:gd name="T23" fmla="*/ 169 h 209"/>
                    <a:gd name="T24" fmla="*/ 224 w 454"/>
                    <a:gd name="T25" fmla="*/ 186 h 209"/>
                    <a:gd name="T26" fmla="*/ 249 w 454"/>
                    <a:gd name="T27" fmla="*/ 209 h 209"/>
                    <a:gd name="T28" fmla="*/ 269 w 454"/>
                    <a:gd name="T29" fmla="*/ 196 h 209"/>
                    <a:gd name="T30" fmla="*/ 270 w 454"/>
                    <a:gd name="T31" fmla="*/ 194 h 209"/>
                    <a:gd name="T32" fmla="*/ 272 w 454"/>
                    <a:gd name="T33" fmla="*/ 191 h 209"/>
                    <a:gd name="T34" fmla="*/ 279 w 454"/>
                    <a:gd name="T35" fmla="*/ 184 h 209"/>
                    <a:gd name="T36" fmla="*/ 319 w 454"/>
                    <a:gd name="T37" fmla="*/ 176 h 209"/>
                    <a:gd name="T38" fmla="*/ 366 w 454"/>
                    <a:gd name="T39" fmla="*/ 182 h 209"/>
                    <a:gd name="T40" fmla="*/ 380 w 454"/>
                    <a:gd name="T41" fmla="*/ 186 h 209"/>
                    <a:gd name="T42" fmla="*/ 378 w 454"/>
                    <a:gd name="T43" fmla="*/ 154 h 209"/>
                    <a:gd name="T44" fmla="*/ 405 w 454"/>
                    <a:gd name="T45" fmla="*/ 147 h 209"/>
                    <a:gd name="T46" fmla="*/ 425 w 454"/>
                    <a:gd name="T47" fmla="*/ 122 h 209"/>
                    <a:gd name="T48" fmla="*/ 438 w 454"/>
                    <a:gd name="T49" fmla="*/ 111 h 209"/>
                    <a:gd name="T50" fmla="*/ 454 w 454"/>
                    <a:gd name="T51" fmla="*/ 90 h 209"/>
                    <a:gd name="T52" fmla="*/ 433 w 454"/>
                    <a:gd name="T53" fmla="*/ 82 h 209"/>
                    <a:gd name="T54" fmla="*/ 410 w 454"/>
                    <a:gd name="T55" fmla="*/ 70 h 209"/>
                    <a:gd name="T56" fmla="*/ 386 w 454"/>
                    <a:gd name="T57" fmla="*/ 66 h 209"/>
                    <a:gd name="T58" fmla="*/ 341 w 454"/>
                    <a:gd name="T59" fmla="*/ 20 h 209"/>
                    <a:gd name="T60" fmla="*/ 327 w 454"/>
                    <a:gd name="T61" fmla="*/ 22 h 209"/>
                    <a:gd name="T62" fmla="*/ 304 w 454"/>
                    <a:gd name="T63" fmla="*/ 26 h 209"/>
                    <a:gd name="T64" fmla="*/ 297 w 454"/>
                    <a:gd name="T65" fmla="*/ 21 h 209"/>
                    <a:gd name="T66" fmla="*/ 293 w 454"/>
                    <a:gd name="T67" fmla="*/ 16 h 209"/>
                    <a:gd name="T68" fmla="*/ 281 w 454"/>
                    <a:gd name="T69" fmla="*/ 12 h 209"/>
                    <a:gd name="T70" fmla="*/ 264 w 454"/>
                    <a:gd name="T71" fmla="*/ 0 h 209"/>
                    <a:gd name="T72" fmla="*/ 215 w 454"/>
                    <a:gd name="T73" fmla="*/ 13 h 209"/>
                    <a:gd name="T74" fmla="*/ 184 w 454"/>
                    <a:gd name="T75" fmla="*/ 20 h 209"/>
                    <a:gd name="T76" fmla="*/ 168 w 454"/>
                    <a:gd name="T77" fmla="*/ 21 h 209"/>
                    <a:gd name="T78" fmla="*/ 170 w 454"/>
                    <a:gd name="T79" fmla="*/ 37 h 209"/>
                    <a:gd name="T80" fmla="*/ 158 w 454"/>
                    <a:gd name="T81" fmla="*/ 52 h 209"/>
                    <a:gd name="T82" fmla="*/ 157 w 454"/>
                    <a:gd name="T83" fmla="*/ 70 h 209"/>
                    <a:gd name="T84" fmla="*/ 147 w 454"/>
                    <a:gd name="T85" fmla="*/ 72 h 209"/>
                    <a:gd name="T86" fmla="*/ 120 w 454"/>
                    <a:gd name="T87" fmla="*/ 66 h 209"/>
                    <a:gd name="T88" fmla="*/ 94 w 454"/>
                    <a:gd name="T89" fmla="*/ 68 h 209"/>
                    <a:gd name="T90" fmla="*/ 90 w 454"/>
                    <a:gd name="T91" fmla="*/ 71 h 209"/>
                    <a:gd name="T92" fmla="*/ 88 w 454"/>
                    <a:gd name="T93" fmla="*/ 69 h 209"/>
                    <a:gd name="T94" fmla="*/ 73 w 454"/>
                    <a:gd name="T95" fmla="*/ 59 h 209"/>
                    <a:gd name="T96" fmla="*/ 52 w 454"/>
                    <a:gd name="T97" fmla="*/ 57 h 209"/>
                    <a:gd name="T98" fmla="*/ 32 w 454"/>
                    <a:gd name="T99" fmla="*/ 66 h 209"/>
                    <a:gd name="T100" fmla="*/ 27 w 454"/>
                    <a:gd name="T101" fmla="*/ 79 h 209"/>
                    <a:gd name="T102" fmla="*/ 11 w 454"/>
                    <a:gd name="T103" fmla="*/ 75 h 209"/>
                    <a:gd name="T104" fmla="*/ 6 w 454"/>
                    <a:gd name="T105" fmla="*/ 90 h 209"/>
                    <a:gd name="T106" fmla="*/ 11 w 454"/>
                    <a:gd name="T107" fmla="*/ 109 h 209"/>
                    <a:gd name="T108" fmla="*/ 24 w 454"/>
                    <a:gd name="T109" fmla="*/ 128 h 209"/>
                    <a:gd name="T110" fmla="*/ 311 w 454"/>
                    <a:gd name="T111" fmla="*/ 132 h 209"/>
                    <a:gd name="T112" fmla="*/ 358 w 454"/>
                    <a:gd name="T113" fmla="*/ 135 h 209"/>
                    <a:gd name="T114" fmla="*/ 313 w 454"/>
                    <a:gd name="T115" fmla="*/ 154 h 209"/>
                    <a:gd name="T116" fmla="*/ 170 w 454"/>
                    <a:gd name="T117" fmla="*/ 135 h 209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452" h="209">
                      <a:moveTo>
                        <a:pt x="30" y="130"/>
                      </a:moveTo>
                      <a:cubicBezTo>
                        <a:pt x="35" y="126"/>
                        <a:pt x="43" y="121"/>
                        <a:pt x="51" y="121"/>
                      </a:cubicBezTo>
                      <a:cubicBezTo>
                        <a:pt x="52" y="121"/>
                        <a:pt x="54" y="122"/>
                        <a:pt x="55" y="122"/>
                      </a:cubicBezTo>
                      <a:cubicBezTo>
                        <a:pt x="58" y="123"/>
                        <a:pt x="61" y="123"/>
                        <a:pt x="63" y="123"/>
                      </a:cubicBezTo>
                      <a:cubicBezTo>
                        <a:pt x="65" y="123"/>
                        <a:pt x="65" y="123"/>
                        <a:pt x="65" y="123"/>
                      </a:cubicBezTo>
                      <a:cubicBezTo>
                        <a:pt x="68" y="123"/>
                        <a:pt x="71" y="123"/>
                        <a:pt x="74" y="126"/>
                      </a:cubicBezTo>
                      <a:cubicBezTo>
                        <a:pt x="76" y="130"/>
                        <a:pt x="76" y="134"/>
                        <a:pt x="75" y="138"/>
                      </a:cubicBezTo>
                      <a:cubicBezTo>
                        <a:pt x="75" y="140"/>
                        <a:pt x="75" y="142"/>
                        <a:pt x="75" y="143"/>
                      </a:cubicBezTo>
                      <a:cubicBezTo>
                        <a:pt x="76" y="144"/>
                        <a:pt x="76" y="146"/>
                        <a:pt x="75" y="147"/>
                      </a:cubicBezTo>
                      <a:cubicBezTo>
                        <a:pt x="74" y="148"/>
                        <a:pt x="71" y="149"/>
                        <a:pt x="67" y="149"/>
                      </a:cubicBezTo>
                      <a:cubicBezTo>
                        <a:pt x="65" y="149"/>
                        <a:pt x="64" y="149"/>
                        <a:pt x="62" y="149"/>
                      </a:cubicBezTo>
                      <a:cubicBezTo>
                        <a:pt x="62" y="149"/>
                        <a:pt x="61" y="149"/>
                        <a:pt x="61" y="149"/>
                      </a:cubicBezTo>
                      <a:cubicBezTo>
                        <a:pt x="56" y="149"/>
                        <a:pt x="52" y="150"/>
                        <a:pt x="50" y="151"/>
                      </a:cubicBezTo>
                      <a:cubicBezTo>
                        <a:pt x="51" y="152"/>
                        <a:pt x="51" y="152"/>
                        <a:pt x="51" y="152"/>
                      </a:cubicBezTo>
                      <a:cubicBezTo>
                        <a:pt x="52" y="155"/>
                        <a:pt x="53" y="158"/>
                        <a:pt x="52" y="160"/>
                      </a:cubicBezTo>
                      <a:cubicBezTo>
                        <a:pt x="51" y="162"/>
                        <a:pt x="49" y="162"/>
                        <a:pt x="46" y="160"/>
                      </a:cubicBezTo>
                      <a:cubicBezTo>
                        <a:pt x="44" y="159"/>
                        <a:pt x="42" y="159"/>
                        <a:pt x="42" y="160"/>
                      </a:cubicBezTo>
                      <a:cubicBezTo>
                        <a:pt x="42" y="160"/>
                        <a:pt x="42" y="160"/>
                        <a:pt x="42" y="160"/>
                      </a:cubicBezTo>
                      <a:cubicBezTo>
                        <a:pt x="46" y="160"/>
                        <a:pt x="52" y="165"/>
                        <a:pt x="52" y="169"/>
                      </a:cubicBezTo>
                      <a:cubicBezTo>
                        <a:pt x="52" y="174"/>
                        <a:pt x="53" y="176"/>
                        <a:pt x="53" y="176"/>
                      </a:cubicBezTo>
                      <a:cubicBezTo>
                        <a:pt x="53" y="176"/>
                        <a:pt x="54" y="176"/>
                        <a:pt x="54" y="176"/>
                      </a:cubicBezTo>
                      <a:cubicBezTo>
                        <a:pt x="56" y="176"/>
                        <a:pt x="57" y="177"/>
                        <a:pt x="58" y="179"/>
                      </a:cubicBezTo>
                      <a:cubicBezTo>
                        <a:pt x="59" y="180"/>
                        <a:pt x="60" y="181"/>
                        <a:pt x="61" y="181"/>
                      </a:cubicBezTo>
                      <a:cubicBezTo>
                        <a:pt x="62" y="181"/>
                        <a:pt x="62" y="181"/>
                        <a:pt x="63" y="181"/>
                      </a:cubicBezTo>
                      <a:cubicBezTo>
                        <a:pt x="66" y="181"/>
                        <a:pt x="69" y="182"/>
                        <a:pt x="70" y="184"/>
                      </a:cubicBezTo>
                      <a:cubicBezTo>
                        <a:pt x="70" y="185"/>
                        <a:pt x="71" y="187"/>
                        <a:pt x="68" y="190"/>
                      </a:cubicBezTo>
                      <a:cubicBezTo>
                        <a:pt x="68" y="190"/>
                        <a:pt x="67" y="192"/>
                        <a:pt x="68" y="193"/>
                      </a:cubicBezTo>
                      <a:cubicBezTo>
                        <a:pt x="68" y="195"/>
                        <a:pt x="68" y="197"/>
                        <a:pt x="69" y="198"/>
                      </a:cubicBezTo>
                      <a:cubicBezTo>
                        <a:pt x="69" y="197"/>
                        <a:pt x="69" y="195"/>
                        <a:pt x="70" y="194"/>
                      </a:cubicBezTo>
                      <a:cubicBezTo>
                        <a:pt x="70" y="194"/>
                        <a:pt x="70" y="194"/>
                        <a:pt x="70" y="194"/>
                      </a:cubicBezTo>
                      <a:cubicBezTo>
                        <a:pt x="70" y="193"/>
                        <a:pt x="70" y="193"/>
                        <a:pt x="69" y="193"/>
                      </a:cubicBezTo>
                      <a:cubicBezTo>
                        <a:pt x="69" y="193"/>
                        <a:pt x="69" y="193"/>
                        <a:pt x="69" y="192"/>
                      </a:cubicBezTo>
                      <a:cubicBezTo>
                        <a:pt x="69" y="192"/>
                        <a:pt x="69" y="192"/>
                        <a:pt x="70" y="192"/>
                      </a:cubicBezTo>
                      <a:cubicBezTo>
                        <a:pt x="70" y="192"/>
                        <a:pt x="70" y="191"/>
                        <a:pt x="70" y="191"/>
                      </a:cubicBezTo>
                      <a:cubicBezTo>
                        <a:pt x="70" y="191"/>
                        <a:pt x="70" y="191"/>
                        <a:pt x="70" y="191"/>
                      </a:cubicBezTo>
                      <a:cubicBezTo>
                        <a:pt x="70" y="190"/>
                        <a:pt x="70" y="190"/>
                        <a:pt x="70" y="190"/>
                      </a:cubicBezTo>
                      <a:cubicBezTo>
                        <a:pt x="72" y="187"/>
                        <a:pt x="78" y="186"/>
                        <a:pt x="83" y="186"/>
                      </a:cubicBezTo>
                      <a:cubicBezTo>
                        <a:pt x="88" y="186"/>
                        <a:pt x="95" y="193"/>
                        <a:pt x="99" y="198"/>
                      </a:cubicBezTo>
                      <a:cubicBezTo>
                        <a:pt x="100" y="200"/>
                        <a:pt x="102" y="200"/>
                        <a:pt x="103" y="199"/>
                      </a:cubicBezTo>
                      <a:cubicBezTo>
                        <a:pt x="105" y="149"/>
                        <a:pt x="105" y="149"/>
                        <a:pt x="105" y="149"/>
                      </a:cubicBezTo>
                      <a:cubicBezTo>
                        <a:pt x="134" y="141"/>
                        <a:pt x="134" y="141"/>
                        <a:pt x="134" y="141"/>
                      </a:cubicBezTo>
                      <a:cubicBezTo>
                        <a:pt x="134" y="141"/>
                        <a:pt x="134" y="141"/>
                        <a:pt x="134" y="140"/>
                      </a:cubicBezTo>
                      <a:cubicBezTo>
                        <a:pt x="136" y="137"/>
                        <a:pt x="139" y="137"/>
                        <a:pt x="140" y="137"/>
                      </a:cubicBezTo>
                      <a:cubicBezTo>
                        <a:pt x="142" y="137"/>
                        <a:pt x="144" y="138"/>
                        <a:pt x="146" y="139"/>
                      </a:cubicBezTo>
                      <a:cubicBezTo>
                        <a:pt x="146" y="137"/>
                        <a:pt x="148" y="134"/>
                        <a:pt x="151" y="134"/>
                      </a:cubicBezTo>
                      <a:cubicBezTo>
                        <a:pt x="151" y="134"/>
                        <a:pt x="151" y="134"/>
                        <a:pt x="151" y="134"/>
                      </a:cubicBezTo>
                      <a:cubicBezTo>
                        <a:pt x="153" y="134"/>
                        <a:pt x="154" y="135"/>
                        <a:pt x="154" y="136"/>
                      </a:cubicBezTo>
                      <a:cubicBezTo>
                        <a:pt x="155" y="137"/>
                        <a:pt x="155" y="139"/>
                        <a:pt x="155" y="140"/>
                      </a:cubicBezTo>
                      <a:cubicBezTo>
                        <a:pt x="155" y="141"/>
                        <a:pt x="155" y="141"/>
                        <a:pt x="155" y="141"/>
                      </a:cubicBezTo>
                      <a:cubicBezTo>
                        <a:pt x="156" y="141"/>
                        <a:pt x="157" y="142"/>
                        <a:pt x="158" y="144"/>
                      </a:cubicBezTo>
                      <a:cubicBezTo>
                        <a:pt x="160" y="147"/>
                        <a:pt x="163" y="152"/>
                        <a:pt x="162" y="157"/>
                      </a:cubicBezTo>
                      <a:cubicBezTo>
                        <a:pt x="162" y="157"/>
                        <a:pt x="162" y="157"/>
                        <a:pt x="162" y="157"/>
                      </a:cubicBezTo>
                      <a:cubicBezTo>
                        <a:pt x="163" y="158"/>
                        <a:pt x="163" y="158"/>
                        <a:pt x="163" y="158"/>
                      </a:cubicBezTo>
                      <a:cubicBezTo>
                        <a:pt x="163" y="158"/>
                        <a:pt x="164" y="159"/>
                        <a:pt x="164" y="159"/>
                      </a:cubicBezTo>
                      <a:cubicBezTo>
                        <a:pt x="164" y="159"/>
                        <a:pt x="165" y="159"/>
                        <a:pt x="165" y="160"/>
                      </a:cubicBezTo>
                      <a:cubicBezTo>
                        <a:pt x="165" y="160"/>
                        <a:pt x="166" y="160"/>
                        <a:pt x="166" y="161"/>
                      </a:cubicBezTo>
                      <a:cubicBezTo>
                        <a:pt x="166" y="161"/>
                        <a:pt x="167" y="161"/>
                        <a:pt x="167" y="162"/>
                      </a:cubicBezTo>
                      <a:cubicBezTo>
                        <a:pt x="167" y="162"/>
                        <a:pt x="168" y="162"/>
                        <a:pt x="168" y="163"/>
                      </a:cubicBezTo>
                      <a:cubicBezTo>
                        <a:pt x="168" y="163"/>
                        <a:pt x="169" y="163"/>
                        <a:pt x="169" y="164"/>
                      </a:cubicBezTo>
                      <a:cubicBezTo>
                        <a:pt x="169" y="164"/>
                        <a:pt x="170" y="165"/>
                        <a:pt x="170" y="165"/>
                      </a:cubicBezTo>
                      <a:cubicBezTo>
                        <a:pt x="170" y="165"/>
                        <a:pt x="170" y="166"/>
                        <a:pt x="171" y="166"/>
                      </a:cubicBezTo>
                      <a:cubicBezTo>
                        <a:pt x="171" y="166"/>
                        <a:pt x="171" y="167"/>
                        <a:pt x="172" y="167"/>
                      </a:cubicBezTo>
                      <a:cubicBezTo>
                        <a:pt x="172" y="167"/>
                        <a:pt x="172" y="168"/>
                        <a:pt x="172" y="168"/>
                      </a:cubicBezTo>
                      <a:cubicBezTo>
                        <a:pt x="173" y="168"/>
                        <a:pt x="173" y="169"/>
                        <a:pt x="173" y="169"/>
                      </a:cubicBezTo>
                      <a:cubicBezTo>
                        <a:pt x="173" y="169"/>
                        <a:pt x="174" y="169"/>
                        <a:pt x="174" y="170"/>
                      </a:cubicBezTo>
                      <a:cubicBezTo>
                        <a:pt x="174" y="170"/>
                        <a:pt x="174" y="171"/>
                        <a:pt x="175" y="171"/>
                      </a:cubicBezTo>
                      <a:cubicBezTo>
                        <a:pt x="175" y="171"/>
                        <a:pt x="175" y="171"/>
                        <a:pt x="175" y="171"/>
                      </a:cubicBezTo>
                      <a:cubicBezTo>
                        <a:pt x="177" y="171"/>
                        <a:pt x="179" y="170"/>
                        <a:pt x="181" y="170"/>
                      </a:cubicBezTo>
                      <a:cubicBezTo>
                        <a:pt x="182" y="170"/>
                        <a:pt x="183" y="170"/>
                        <a:pt x="184" y="169"/>
                      </a:cubicBezTo>
                      <a:cubicBezTo>
                        <a:pt x="184" y="169"/>
                        <a:pt x="184" y="169"/>
                        <a:pt x="185" y="169"/>
                      </a:cubicBezTo>
                      <a:cubicBezTo>
                        <a:pt x="185" y="169"/>
                        <a:pt x="186" y="169"/>
                        <a:pt x="186" y="169"/>
                      </a:cubicBezTo>
                      <a:cubicBezTo>
                        <a:pt x="186" y="169"/>
                        <a:pt x="187" y="169"/>
                        <a:pt x="187" y="169"/>
                      </a:cubicBezTo>
                      <a:cubicBezTo>
                        <a:pt x="187" y="169"/>
                        <a:pt x="187" y="169"/>
                        <a:pt x="187" y="169"/>
                      </a:cubicBezTo>
                      <a:cubicBezTo>
                        <a:pt x="187" y="169"/>
                        <a:pt x="188" y="169"/>
                        <a:pt x="188" y="169"/>
                      </a:cubicBezTo>
                      <a:cubicBezTo>
                        <a:pt x="189" y="170"/>
                        <a:pt x="196" y="170"/>
                        <a:pt x="210" y="170"/>
                      </a:cubicBezTo>
                      <a:cubicBezTo>
                        <a:pt x="213" y="170"/>
                        <a:pt x="215" y="172"/>
                        <a:pt x="216" y="174"/>
                      </a:cubicBezTo>
                      <a:cubicBezTo>
                        <a:pt x="217" y="175"/>
                        <a:pt x="219" y="177"/>
                        <a:pt x="220" y="177"/>
                      </a:cubicBezTo>
                      <a:cubicBezTo>
                        <a:pt x="224" y="178"/>
                        <a:pt x="224" y="183"/>
                        <a:pt x="224" y="186"/>
                      </a:cubicBezTo>
                      <a:cubicBezTo>
                        <a:pt x="224" y="187"/>
                        <a:pt x="224" y="188"/>
                        <a:pt x="224" y="189"/>
                      </a:cubicBezTo>
                      <a:cubicBezTo>
                        <a:pt x="224" y="191"/>
                        <a:pt x="225" y="193"/>
                        <a:pt x="227" y="194"/>
                      </a:cubicBezTo>
                      <a:cubicBezTo>
                        <a:pt x="228" y="196"/>
                        <a:pt x="230" y="199"/>
                        <a:pt x="230" y="201"/>
                      </a:cubicBezTo>
                      <a:cubicBezTo>
                        <a:pt x="230" y="202"/>
                        <a:pt x="235" y="201"/>
                        <a:pt x="238" y="202"/>
                      </a:cubicBezTo>
                      <a:cubicBezTo>
                        <a:pt x="239" y="202"/>
                        <a:pt x="241" y="202"/>
                        <a:pt x="242" y="203"/>
                      </a:cubicBezTo>
                      <a:cubicBezTo>
                        <a:pt x="245" y="204"/>
                        <a:pt x="249" y="205"/>
                        <a:pt x="249" y="209"/>
                      </a:cubicBezTo>
                      <a:cubicBezTo>
                        <a:pt x="250" y="209"/>
                        <a:pt x="250" y="208"/>
                        <a:pt x="250" y="208"/>
                      </a:cubicBezTo>
                      <a:cubicBezTo>
                        <a:pt x="251" y="208"/>
                        <a:pt x="251" y="208"/>
                        <a:pt x="251" y="207"/>
                      </a:cubicBezTo>
                      <a:cubicBezTo>
                        <a:pt x="251" y="203"/>
                        <a:pt x="258" y="199"/>
                        <a:pt x="263" y="197"/>
                      </a:cubicBezTo>
                      <a:cubicBezTo>
                        <a:pt x="265" y="197"/>
                        <a:pt x="266" y="196"/>
                        <a:pt x="266" y="196"/>
                      </a:cubicBezTo>
                      <a:cubicBezTo>
                        <a:pt x="267" y="196"/>
                        <a:pt x="267" y="196"/>
                        <a:pt x="267" y="196"/>
                      </a:cubicBezTo>
                      <a:cubicBezTo>
                        <a:pt x="268" y="196"/>
                        <a:pt x="268" y="196"/>
                        <a:pt x="269" y="196"/>
                      </a:cubicBezTo>
                      <a:cubicBezTo>
                        <a:pt x="269" y="196"/>
                        <a:pt x="269" y="196"/>
                        <a:pt x="269" y="196"/>
                      </a:cubicBezTo>
                      <a:cubicBezTo>
                        <a:pt x="269" y="196"/>
                        <a:pt x="269" y="196"/>
                        <a:pt x="269" y="196"/>
                      </a:cubicBezTo>
                      <a:cubicBezTo>
                        <a:pt x="269" y="196"/>
                        <a:pt x="270" y="196"/>
                        <a:pt x="270" y="196"/>
                      </a:cubicBezTo>
                      <a:cubicBezTo>
                        <a:pt x="270" y="196"/>
                        <a:pt x="270" y="195"/>
                        <a:pt x="270" y="195"/>
                      </a:cubicBezTo>
                      <a:cubicBezTo>
                        <a:pt x="270" y="195"/>
                        <a:pt x="270" y="195"/>
                        <a:pt x="270" y="194"/>
                      </a:cubicBezTo>
                      <a:cubicBezTo>
                        <a:pt x="270" y="194"/>
                        <a:pt x="270" y="194"/>
                        <a:pt x="270" y="194"/>
                      </a:cubicBezTo>
                      <a:cubicBezTo>
                        <a:pt x="271" y="194"/>
                        <a:pt x="271" y="193"/>
                        <a:pt x="271" y="193"/>
                      </a:cubicBezTo>
                      <a:cubicBezTo>
                        <a:pt x="271" y="193"/>
                        <a:pt x="271" y="193"/>
                        <a:pt x="271" y="193"/>
                      </a:cubicBezTo>
                      <a:cubicBezTo>
                        <a:pt x="271" y="192"/>
                        <a:pt x="271" y="192"/>
                        <a:pt x="271" y="192"/>
                      </a:cubicBezTo>
                      <a:cubicBezTo>
                        <a:pt x="271" y="192"/>
                        <a:pt x="271" y="192"/>
                        <a:pt x="271" y="192"/>
                      </a:cubicBezTo>
                      <a:cubicBezTo>
                        <a:pt x="272" y="192"/>
                        <a:pt x="272" y="191"/>
                        <a:pt x="272" y="191"/>
                      </a:cubicBezTo>
                      <a:cubicBezTo>
                        <a:pt x="272" y="191"/>
                        <a:pt x="272" y="191"/>
                        <a:pt x="272" y="191"/>
                      </a:cubicBezTo>
                      <a:cubicBezTo>
                        <a:pt x="272" y="191"/>
                        <a:pt x="272" y="191"/>
                        <a:pt x="272" y="191"/>
                      </a:cubicBezTo>
                      <a:cubicBezTo>
                        <a:pt x="272" y="191"/>
                        <a:pt x="272" y="191"/>
                        <a:pt x="272" y="191"/>
                      </a:cubicBezTo>
                      <a:cubicBezTo>
                        <a:pt x="273" y="191"/>
                        <a:pt x="273" y="190"/>
                        <a:pt x="273" y="190"/>
                      </a:cubicBezTo>
                      <a:cubicBezTo>
                        <a:pt x="273" y="190"/>
                        <a:pt x="273" y="190"/>
                        <a:pt x="273" y="190"/>
                      </a:cubicBezTo>
                      <a:cubicBezTo>
                        <a:pt x="273" y="190"/>
                        <a:pt x="273" y="190"/>
                        <a:pt x="273" y="190"/>
                      </a:cubicBezTo>
                      <a:cubicBezTo>
                        <a:pt x="275" y="189"/>
                        <a:pt x="279" y="186"/>
                        <a:pt x="279" y="184"/>
                      </a:cubicBezTo>
                      <a:cubicBezTo>
                        <a:pt x="279" y="183"/>
                        <a:pt x="280" y="180"/>
                        <a:pt x="287" y="180"/>
                      </a:cubicBezTo>
                      <a:cubicBezTo>
                        <a:pt x="290" y="180"/>
                        <a:pt x="294" y="181"/>
                        <a:pt x="297" y="182"/>
                      </a:cubicBezTo>
                      <a:cubicBezTo>
                        <a:pt x="300" y="184"/>
                        <a:pt x="302" y="184"/>
                        <a:pt x="303" y="184"/>
                      </a:cubicBezTo>
                      <a:cubicBezTo>
                        <a:pt x="304" y="184"/>
                        <a:pt x="304" y="184"/>
                        <a:pt x="304" y="182"/>
                      </a:cubicBezTo>
                      <a:cubicBezTo>
                        <a:pt x="305" y="178"/>
                        <a:pt x="310" y="175"/>
                        <a:pt x="315" y="175"/>
                      </a:cubicBezTo>
                      <a:cubicBezTo>
                        <a:pt x="316" y="175"/>
                        <a:pt x="318" y="175"/>
                        <a:pt x="319" y="176"/>
                      </a:cubicBezTo>
                      <a:cubicBezTo>
                        <a:pt x="320" y="176"/>
                        <a:pt x="320" y="176"/>
                        <a:pt x="320" y="176"/>
                      </a:cubicBezTo>
                      <a:cubicBezTo>
                        <a:pt x="322" y="178"/>
                        <a:pt x="328" y="180"/>
                        <a:pt x="331" y="180"/>
                      </a:cubicBezTo>
                      <a:cubicBezTo>
                        <a:pt x="332" y="180"/>
                        <a:pt x="332" y="180"/>
                        <a:pt x="332" y="180"/>
                      </a:cubicBezTo>
                      <a:cubicBezTo>
                        <a:pt x="333" y="180"/>
                        <a:pt x="335" y="179"/>
                        <a:pt x="339" y="179"/>
                      </a:cubicBezTo>
                      <a:cubicBezTo>
                        <a:pt x="347" y="179"/>
                        <a:pt x="359" y="181"/>
                        <a:pt x="363" y="182"/>
                      </a:cubicBezTo>
                      <a:cubicBezTo>
                        <a:pt x="364" y="182"/>
                        <a:pt x="365" y="182"/>
                        <a:pt x="366" y="182"/>
                      </a:cubicBezTo>
                      <a:cubicBezTo>
                        <a:pt x="369" y="181"/>
                        <a:pt x="372" y="182"/>
                        <a:pt x="374" y="185"/>
                      </a:cubicBezTo>
                      <a:cubicBezTo>
                        <a:pt x="376" y="187"/>
                        <a:pt x="376" y="187"/>
                        <a:pt x="377" y="187"/>
                      </a:cubicBezTo>
                      <a:cubicBezTo>
                        <a:pt x="378" y="187"/>
                        <a:pt x="378" y="187"/>
                        <a:pt x="378" y="187"/>
                      </a:cubicBezTo>
                      <a:cubicBezTo>
                        <a:pt x="379" y="187"/>
                        <a:pt x="379" y="187"/>
                        <a:pt x="380" y="187"/>
                      </a:cubicBezTo>
                      <a:cubicBezTo>
                        <a:pt x="380" y="187"/>
                        <a:pt x="380" y="187"/>
                        <a:pt x="380" y="187"/>
                      </a:cubicBezTo>
                      <a:cubicBezTo>
                        <a:pt x="380" y="187"/>
                        <a:pt x="380" y="186"/>
                        <a:pt x="380" y="186"/>
                      </a:cubicBezTo>
                      <a:cubicBezTo>
                        <a:pt x="380" y="183"/>
                        <a:pt x="382" y="181"/>
                        <a:pt x="384" y="179"/>
                      </a:cubicBezTo>
                      <a:cubicBezTo>
                        <a:pt x="385" y="178"/>
                        <a:pt x="386" y="177"/>
                        <a:pt x="386" y="176"/>
                      </a:cubicBezTo>
                      <a:cubicBezTo>
                        <a:pt x="386" y="176"/>
                        <a:pt x="385" y="172"/>
                        <a:pt x="384" y="171"/>
                      </a:cubicBezTo>
                      <a:cubicBezTo>
                        <a:pt x="382" y="168"/>
                        <a:pt x="381" y="166"/>
                        <a:pt x="381" y="165"/>
                      </a:cubicBezTo>
                      <a:cubicBezTo>
                        <a:pt x="381" y="158"/>
                        <a:pt x="380" y="157"/>
                        <a:pt x="380" y="157"/>
                      </a:cubicBezTo>
                      <a:cubicBezTo>
                        <a:pt x="379" y="156"/>
                        <a:pt x="378" y="155"/>
                        <a:pt x="378" y="154"/>
                      </a:cubicBezTo>
                      <a:cubicBezTo>
                        <a:pt x="379" y="151"/>
                        <a:pt x="385" y="148"/>
                        <a:pt x="387" y="148"/>
                      </a:cubicBezTo>
                      <a:cubicBezTo>
                        <a:pt x="389" y="149"/>
                        <a:pt x="391" y="148"/>
                        <a:pt x="392" y="147"/>
                      </a:cubicBezTo>
                      <a:cubicBezTo>
                        <a:pt x="394" y="147"/>
                        <a:pt x="395" y="146"/>
                        <a:pt x="397" y="146"/>
                      </a:cubicBezTo>
                      <a:cubicBezTo>
                        <a:pt x="398" y="146"/>
                        <a:pt x="399" y="147"/>
                        <a:pt x="399" y="147"/>
                      </a:cubicBezTo>
                      <a:cubicBezTo>
                        <a:pt x="400" y="148"/>
                        <a:pt x="402" y="148"/>
                        <a:pt x="406" y="148"/>
                      </a:cubicBezTo>
                      <a:cubicBezTo>
                        <a:pt x="406" y="148"/>
                        <a:pt x="405" y="147"/>
                        <a:pt x="405" y="147"/>
                      </a:cubicBezTo>
                      <a:cubicBezTo>
                        <a:pt x="403" y="145"/>
                        <a:pt x="404" y="141"/>
                        <a:pt x="408" y="131"/>
                      </a:cubicBezTo>
                      <a:cubicBezTo>
                        <a:pt x="409" y="128"/>
                        <a:pt x="411" y="125"/>
                        <a:pt x="411" y="123"/>
                      </a:cubicBezTo>
                      <a:cubicBezTo>
                        <a:pt x="412" y="120"/>
                        <a:pt x="413" y="119"/>
                        <a:pt x="415" y="119"/>
                      </a:cubicBezTo>
                      <a:cubicBezTo>
                        <a:pt x="416" y="119"/>
                        <a:pt x="417" y="120"/>
                        <a:pt x="418" y="120"/>
                      </a:cubicBezTo>
                      <a:cubicBezTo>
                        <a:pt x="419" y="121"/>
                        <a:pt x="420" y="121"/>
                        <a:pt x="421" y="122"/>
                      </a:cubicBezTo>
                      <a:cubicBezTo>
                        <a:pt x="422" y="122"/>
                        <a:pt x="424" y="122"/>
                        <a:pt x="425" y="122"/>
                      </a:cubicBezTo>
                      <a:cubicBezTo>
                        <a:pt x="428" y="122"/>
                        <a:pt x="430" y="122"/>
                        <a:pt x="432" y="123"/>
                      </a:cubicBezTo>
                      <a:cubicBezTo>
                        <a:pt x="432" y="123"/>
                        <a:pt x="432" y="123"/>
                        <a:pt x="432" y="123"/>
                      </a:cubicBezTo>
                      <a:cubicBezTo>
                        <a:pt x="433" y="123"/>
                        <a:pt x="433" y="123"/>
                        <a:pt x="434" y="123"/>
                      </a:cubicBezTo>
                      <a:cubicBezTo>
                        <a:pt x="436" y="122"/>
                        <a:pt x="439" y="121"/>
                        <a:pt x="440" y="119"/>
                      </a:cubicBezTo>
                      <a:cubicBezTo>
                        <a:pt x="440" y="119"/>
                        <a:pt x="440" y="119"/>
                        <a:pt x="440" y="118"/>
                      </a:cubicBezTo>
                      <a:cubicBezTo>
                        <a:pt x="439" y="117"/>
                        <a:pt x="438" y="115"/>
                        <a:pt x="438" y="111"/>
                      </a:cubicBezTo>
                      <a:cubicBezTo>
                        <a:pt x="438" y="104"/>
                        <a:pt x="443" y="101"/>
                        <a:pt x="447" y="101"/>
                      </a:cubicBezTo>
                      <a:cubicBezTo>
                        <a:pt x="450" y="101"/>
                        <a:pt x="450" y="98"/>
                        <a:pt x="450" y="97"/>
                      </a:cubicBezTo>
                      <a:cubicBezTo>
                        <a:pt x="450" y="96"/>
                        <a:pt x="450" y="96"/>
                        <a:pt x="450" y="95"/>
                      </a:cubicBezTo>
                      <a:cubicBezTo>
                        <a:pt x="451" y="94"/>
                        <a:pt x="452" y="93"/>
                        <a:pt x="452" y="92"/>
                      </a:cubicBezTo>
                      <a:cubicBezTo>
                        <a:pt x="453" y="91"/>
                        <a:pt x="453" y="91"/>
                        <a:pt x="454" y="90"/>
                      </a:cubicBezTo>
                      <a:cubicBezTo>
                        <a:pt x="454" y="90"/>
                        <a:pt x="454" y="90"/>
                        <a:pt x="454" y="90"/>
                      </a:cubicBezTo>
                      <a:cubicBezTo>
                        <a:pt x="453" y="89"/>
                        <a:pt x="453" y="89"/>
                        <a:pt x="453" y="88"/>
                      </a:cubicBezTo>
                      <a:cubicBezTo>
                        <a:pt x="453" y="88"/>
                        <a:pt x="453" y="88"/>
                        <a:pt x="453" y="88"/>
                      </a:cubicBezTo>
                      <a:cubicBezTo>
                        <a:pt x="452" y="87"/>
                        <a:pt x="452" y="87"/>
                        <a:pt x="452" y="86"/>
                      </a:cubicBezTo>
                      <a:cubicBezTo>
                        <a:pt x="452" y="86"/>
                        <a:pt x="451" y="86"/>
                        <a:pt x="451" y="87"/>
                      </a:cubicBezTo>
                      <a:cubicBezTo>
                        <a:pt x="449" y="88"/>
                        <a:pt x="443" y="89"/>
                        <a:pt x="441" y="89"/>
                      </a:cubicBezTo>
                      <a:cubicBezTo>
                        <a:pt x="438" y="89"/>
                        <a:pt x="433" y="85"/>
                        <a:pt x="433" y="82"/>
                      </a:cubicBezTo>
                      <a:cubicBezTo>
                        <a:pt x="433" y="80"/>
                        <a:pt x="433" y="80"/>
                        <a:pt x="433" y="80"/>
                      </a:cubicBezTo>
                      <a:cubicBezTo>
                        <a:pt x="430" y="80"/>
                        <a:pt x="426" y="79"/>
                        <a:pt x="424" y="73"/>
                      </a:cubicBezTo>
                      <a:cubicBezTo>
                        <a:pt x="423" y="70"/>
                        <a:pt x="421" y="69"/>
                        <a:pt x="419" y="69"/>
                      </a:cubicBezTo>
                      <a:cubicBezTo>
                        <a:pt x="419" y="68"/>
                        <a:pt x="418" y="68"/>
                        <a:pt x="417" y="68"/>
                      </a:cubicBezTo>
                      <a:cubicBezTo>
                        <a:pt x="417" y="68"/>
                        <a:pt x="417" y="68"/>
                        <a:pt x="417" y="68"/>
                      </a:cubicBezTo>
                      <a:cubicBezTo>
                        <a:pt x="416" y="68"/>
                        <a:pt x="412" y="69"/>
                        <a:pt x="410" y="70"/>
                      </a:cubicBezTo>
                      <a:cubicBezTo>
                        <a:pt x="409" y="70"/>
                        <a:pt x="409" y="71"/>
                        <a:pt x="408" y="71"/>
                      </a:cubicBezTo>
                      <a:cubicBezTo>
                        <a:pt x="405" y="72"/>
                        <a:pt x="402" y="71"/>
                        <a:pt x="399" y="70"/>
                      </a:cubicBezTo>
                      <a:cubicBezTo>
                        <a:pt x="398" y="70"/>
                        <a:pt x="397" y="70"/>
                        <a:pt x="396" y="69"/>
                      </a:cubicBezTo>
                      <a:cubicBezTo>
                        <a:pt x="393" y="69"/>
                        <a:pt x="392" y="67"/>
                        <a:pt x="390" y="65"/>
                      </a:cubicBezTo>
                      <a:cubicBezTo>
                        <a:pt x="390" y="64"/>
                        <a:pt x="389" y="63"/>
                        <a:pt x="388" y="63"/>
                      </a:cubicBezTo>
                      <a:cubicBezTo>
                        <a:pt x="387" y="63"/>
                        <a:pt x="386" y="65"/>
                        <a:pt x="386" y="66"/>
                      </a:cubicBezTo>
                      <a:cubicBezTo>
                        <a:pt x="385" y="68"/>
                        <a:pt x="383" y="70"/>
                        <a:pt x="381" y="70"/>
                      </a:cubicBezTo>
                      <a:cubicBezTo>
                        <a:pt x="378" y="70"/>
                        <a:pt x="377" y="67"/>
                        <a:pt x="373" y="60"/>
                      </a:cubicBezTo>
                      <a:cubicBezTo>
                        <a:pt x="371" y="56"/>
                        <a:pt x="369" y="52"/>
                        <a:pt x="367" y="49"/>
                      </a:cubicBezTo>
                      <a:cubicBezTo>
                        <a:pt x="366" y="46"/>
                        <a:pt x="366" y="46"/>
                        <a:pt x="366" y="46"/>
                      </a:cubicBezTo>
                      <a:cubicBezTo>
                        <a:pt x="361" y="39"/>
                        <a:pt x="354" y="28"/>
                        <a:pt x="348" y="26"/>
                      </a:cubicBezTo>
                      <a:cubicBezTo>
                        <a:pt x="344" y="24"/>
                        <a:pt x="342" y="22"/>
                        <a:pt x="341" y="20"/>
                      </a:cubicBezTo>
                      <a:cubicBezTo>
                        <a:pt x="341" y="19"/>
                        <a:pt x="341" y="17"/>
                        <a:pt x="342" y="15"/>
                      </a:cubicBezTo>
                      <a:cubicBezTo>
                        <a:pt x="342" y="15"/>
                        <a:pt x="342" y="15"/>
                        <a:pt x="342" y="15"/>
                      </a:cubicBezTo>
                      <a:cubicBezTo>
                        <a:pt x="341" y="15"/>
                        <a:pt x="339" y="16"/>
                        <a:pt x="339" y="16"/>
                      </a:cubicBezTo>
                      <a:cubicBezTo>
                        <a:pt x="338" y="17"/>
                        <a:pt x="337" y="17"/>
                        <a:pt x="336" y="18"/>
                      </a:cubicBezTo>
                      <a:cubicBezTo>
                        <a:pt x="333" y="20"/>
                        <a:pt x="331" y="22"/>
                        <a:pt x="328" y="22"/>
                      </a:cubicBezTo>
                      <a:cubicBezTo>
                        <a:pt x="328" y="22"/>
                        <a:pt x="327" y="22"/>
                        <a:pt x="327" y="22"/>
                      </a:cubicBezTo>
                      <a:cubicBezTo>
                        <a:pt x="326" y="23"/>
                        <a:pt x="325" y="24"/>
                        <a:pt x="324" y="24"/>
                      </a:cubicBezTo>
                      <a:cubicBezTo>
                        <a:pt x="321" y="26"/>
                        <a:pt x="317" y="28"/>
                        <a:pt x="315" y="27"/>
                      </a:cubicBezTo>
                      <a:cubicBezTo>
                        <a:pt x="314" y="27"/>
                        <a:pt x="313" y="27"/>
                        <a:pt x="312" y="28"/>
                      </a:cubicBezTo>
                      <a:cubicBezTo>
                        <a:pt x="311" y="29"/>
                        <a:pt x="310" y="30"/>
                        <a:pt x="308" y="30"/>
                      </a:cubicBezTo>
                      <a:cubicBezTo>
                        <a:pt x="307" y="30"/>
                        <a:pt x="306" y="29"/>
                        <a:pt x="305" y="29"/>
                      </a:cubicBezTo>
                      <a:cubicBezTo>
                        <a:pt x="304" y="28"/>
                        <a:pt x="304" y="26"/>
                        <a:pt x="304" y="26"/>
                      </a:cubicBezTo>
                      <a:cubicBezTo>
                        <a:pt x="304" y="24"/>
                        <a:pt x="305" y="23"/>
                        <a:pt x="307" y="21"/>
                      </a:cubicBezTo>
                      <a:cubicBezTo>
                        <a:pt x="305" y="22"/>
                        <a:pt x="304" y="21"/>
                        <a:pt x="303" y="20"/>
                      </a:cubicBezTo>
                      <a:cubicBezTo>
                        <a:pt x="303" y="20"/>
                        <a:pt x="302" y="20"/>
                        <a:pt x="301" y="19"/>
                      </a:cubicBezTo>
                      <a:cubicBezTo>
                        <a:pt x="301" y="20"/>
                        <a:pt x="301" y="20"/>
                        <a:pt x="301" y="20"/>
                      </a:cubicBezTo>
                      <a:cubicBezTo>
                        <a:pt x="300" y="21"/>
                        <a:pt x="299" y="22"/>
                        <a:pt x="298" y="22"/>
                      </a:cubicBezTo>
                      <a:cubicBezTo>
                        <a:pt x="298" y="22"/>
                        <a:pt x="298" y="22"/>
                        <a:pt x="297" y="21"/>
                      </a:cubicBezTo>
                      <a:cubicBezTo>
                        <a:pt x="297" y="21"/>
                        <a:pt x="297" y="21"/>
                        <a:pt x="297" y="21"/>
                      </a:cubicBezTo>
                      <a:cubicBezTo>
                        <a:pt x="297" y="21"/>
                        <a:pt x="297" y="21"/>
                        <a:pt x="297" y="21"/>
                      </a:cubicBezTo>
                      <a:cubicBezTo>
                        <a:pt x="296" y="21"/>
                        <a:pt x="296" y="21"/>
                        <a:pt x="296" y="21"/>
                      </a:cubicBezTo>
                      <a:cubicBezTo>
                        <a:pt x="296" y="21"/>
                        <a:pt x="296" y="21"/>
                        <a:pt x="296" y="21"/>
                      </a:cubicBezTo>
                      <a:cubicBezTo>
                        <a:pt x="295" y="20"/>
                        <a:pt x="294" y="19"/>
                        <a:pt x="294" y="18"/>
                      </a:cubicBezTo>
                      <a:cubicBezTo>
                        <a:pt x="294" y="17"/>
                        <a:pt x="294" y="16"/>
                        <a:pt x="293" y="16"/>
                      </a:cubicBezTo>
                      <a:cubicBezTo>
                        <a:pt x="292" y="18"/>
                        <a:pt x="287" y="19"/>
                        <a:pt x="284" y="19"/>
                      </a:cubicBezTo>
                      <a:cubicBezTo>
                        <a:pt x="284" y="19"/>
                        <a:pt x="284" y="19"/>
                        <a:pt x="284" y="19"/>
                      </a:cubicBezTo>
                      <a:cubicBezTo>
                        <a:pt x="284" y="19"/>
                        <a:pt x="284" y="19"/>
                        <a:pt x="284" y="19"/>
                      </a:cubicBezTo>
                      <a:cubicBezTo>
                        <a:pt x="282" y="19"/>
                        <a:pt x="281" y="19"/>
                        <a:pt x="280" y="18"/>
                      </a:cubicBezTo>
                      <a:cubicBezTo>
                        <a:pt x="278" y="16"/>
                        <a:pt x="280" y="14"/>
                        <a:pt x="280" y="13"/>
                      </a:cubicBezTo>
                      <a:cubicBezTo>
                        <a:pt x="281" y="12"/>
                        <a:pt x="281" y="12"/>
                        <a:pt x="281" y="12"/>
                      </a:cubicBezTo>
                      <a:cubicBezTo>
                        <a:pt x="281" y="11"/>
                        <a:pt x="280" y="10"/>
                        <a:pt x="280" y="9"/>
                      </a:cubicBezTo>
                      <a:cubicBezTo>
                        <a:pt x="279" y="8"/>
                        <a:pt x="279" y="6"/>
                        <a:pt x="279" y="4"/>
                      </a:cubicBezTo>
                      <a:cubicBezTo>
                        <a:pt x="279" y="3"/>
                        <a:pt x="279" y="3"/>
                        <a:pt x="279" y="3"/>
                      </a:cubicBezTo>
                      <a:cubicBezTo>
                        <a:pt x="278" y="2"/>
                        <a:pt x="276" y="1"/>
                        <a:pt x="275" y="1"/>
                      </a:cubicBezTo>
                      <a:cubicBezTo>
                        <a:pt x="275" y="1"/>
                        <a:pt x="274" y="1"/>
                        <a:pt x="274" y="1"/>
                      </a:cubicBezTo>
                      <a:cubicBezTo>
                        <a:pt x="271" y="2"/>
                        <a:pt x="267" y="1"/>
                        <a:pt x="264" y="0"/>
                      </a:cubicBezTo>
                      <a:cubicBezTo>
                        <a:pt x="264" y="0"/>
                        <a:pt x="264" y="0"/>
                        <a:pt x="262" y="0"/>
                      </a:cubicBezTo>
                      <a:cubicBezTo>
                        <a:pt x="258" y="0"/>
                        <a:pt x="253" y="1"/>
                        <a:pt x="253" y="2"/>
                      </a:cubicBezTo>
                      <a:cubicBezTo>
                        <a:pt x="252" y="5"/>
                        <a:pt x="248" y="6"/>
                        <a:pt x="239" y="8"/>
                      </a:cubicBezTo>
                      <a:cubicBezTo>
                        <a:pt x="238" y="8"/>
                        <a:pt x="236" y="9"/>
                        <a:pt x="235" y="9"/>
                      </a:cubicBezTo>
                      <a:cubicBezTo>
                        <a:pt x="232" y="10"/>
                        <a:pt x="223" y="11"/>
                        <a:pt x="219" y="12"/>
                      </a:cubicBezTo>
                      <a:cubicBezTo>
                        <a:pt x="217" y="12"/>
                        <a:pt x="216" y="13"/>
                        <a:pt x="215" y="13"/>
                      </a:cubicBezTo>
                      <a:cubicBezTo>
                        <a:pt x="212" y="14"/>
                        <a:pt x="210" y="15"/>
                        <a:pt x="207" y="15"/>
                      </a:cubicBezTo>
                      <a:cubicBezTo>
                        <a:pt x="200" y="15"/>
                        <a:pt x="194" y="17"/>
                        <a:pt x="191" y="19"/>
                      </a:cubicBezTo>
                      <a:cubicBezTo>
                        <a:pt x="191" y="19"/>
                        <a:pt x="190" y="19"/>
                        <a:pt x="189" y="20"/>
                      </a:cubicBezTo>
                      <a:cubicBezTo>
                        <a:pt x="187" y="20"/>
                        <a:pt x="186" y="20"/>
                        <a:pt x="184" y="20"/>
                      </a:cubicBezTo>
                      <a:cubicBezTo>
                        <a:pt x="184" y="20"/>
                        <a:pt x="184" y="20"/>
                        <a:pt x="184" y="20"/>
                      </a:cubicBezTo>
                      <a:cubicBezTo>
                        <a:pt x="184" y="20"/>
                        <a:pt x="184" y="20"/>
                        <a:pt x="184" y="20"/>
                      </a:cubicBezTo>
                      <a:cubicBezTo>
                        <a:pt x="183" y="20"/>
                        <a:pt x="182" y="20"/>
                        <a:pt x="181" y="20"/>
                      </a:cubicBezTo>
                      <a:cubicBezTo>
                        <a:pt x="180" y="20"/>
                        <a:pt x="180" y="20"/>
                        <a:pt x="180" y="20"/>
                      </a:cubicBezTo>
                      <a:cubicBezTo>
                        <a:pt x="179" y="20"/>
                        <a:pt x="178" y="20"/>
                        <a:pt x="177" y="20"/>
                      </a:cubicBezTo>
                      <a:cubicBezTo>
                        <a:pt x="176" y="21"/>
                        <a:pt x="174" y="21"/>
                        <a:pt x="173" y="21"/>
                      </a:cubicBezTo>
                      <a:cubicBezTo>
                        <a:pt x="172" y="21"/>
                        <a:pt x="171" y="21"/>
                        <a:pt x="171" y="21"/>
                      </a:cubicBezTo>
                      <a:cubicBezTo>
                        <a:pt x="170" y="21"/>
                        <a:pt x="169" y="21"/>
                        <a:pt x="168" y="21"/>
                      </a:cubicBezTo>
                      <a:cubicBezTo>
                        <a:pt x="168" y="22"/>
                        <a:pt x="168" y="26"/>
                        <a:pt x="169" y="27"/>
                      </a:cubicBezTo>
                      <a:cubicBezTo>
                        <a:pt x="170" y="28"/>
                        <a:pt x="173" y="29"/>
                        <a:pt x="174" y="30"/>
                      </a:cubicBezTo>
                      <a:cubicBezTo>
                        <a:pt x="177" y="31"/>
                        <a:pt x="179" y="31"/>
                        <a:pt x="179" y="33"/>
                      </a:cubicBezTo>
                      <a:cubicBezTo>
                        <a:pt x="180" y="34"/>
                        <a:pt x="180" y="34"/>
                        <a:pt x="180" y="34"/>
                      </a:cubicBezTo>
                      <a:cubicBezTo>
                        <a:pt x="179" y="35"/>
                        <a:pt x="179" y="35"/>
                        <a:pt x="179" y="35"/>
                      </a:cubicBezTo>
                      <a:cubicBezTo>
                        <a:pt x="178" y="36"/>
                        <a:pt x="176" y="37"/>
                        <a:pt x="170" y="37"/>
                      </a:cubicBezTo>
                      <a:cubicBezTo>
                        <a:pt x="168" y="37"/>
                        <a:pt x="167" y="37"/>
                        <a:pt x="166" y="37"/>
                      </a:cubicBezTo>
                      <a:cubicBezTo>
                        <a:pt x="165" y="37"/>
                        <a:pt x="165" y="38"/>
                        <a:pt x="165" y="38"/>
                      </a:cubicBezTo>
                      <a:cubicBezTo>
                        <a:pt x="164" y="39"/>
                        <a:pt x="164" y="41"/>
                        <a:pt x="165" y="43"/>
                      </a:cubicBezTo>
                      <a:cubicBezTo>
                        <a:pt x="166" y="44"/>
                        <a:pt x="166" y="45"/>
                        <a:pt x="165" y="46"/>
                      </a:cubicBezTo>
                      <a:cubicBezTo>
                        <a:pt x="164" y="49"/>
                        <a:pt x="159" y="51"/>
                        <a:pt x="157" y="51"/>
                      </a:cubicBezTo>
                      <a:cubicBezTo>
                        <a:pt x="157" y="51"/>
                        <a:pt x="157" y="52"/>
                        <a:pt x="158" y="52"/>
                      </a:cubicBezTo>
                      <a:cubicBezTo>
                        <a:pt x="158" y="53"/>
                        <a:pt x="159" y="53"/>
                        <a:pt x="159" y="53"/>
                      </a:cubicBezTo>
                      <a:cubicBezTo>
                        <a:pt x="161" y="53"/>
                        <a:pt x="163" y="54"/>
                        <a:pt x="165" y="55"/>
                      </a:cubicBezTo>
                      <a:cubicBezTo>
                        <a:pt x="166" y="55"/>
                        <a:pt x="167" y="56"/>
                        <a:pt x="167" y="56"/>
                      </a:cubicBezTo>
                      <a:cubicBezTo>
                        <a:pt x="171" y="56"/>
                        <a:pt x="172" y="59"/>
                        <a:pt x="172" y="66"/>
                      </a:cubicBezTo>
                      <a:cubicBezTo>
                        <a:pt x="172" y="68"/>
                        <a:pt x="171" y="72"/>
                        <a:pt x="163" y="72"/>
                      </a:cubicBezTo>
                      <a:cubicBezTo>
                        <a:pt x="160" y="72"/>
                        <a:pt x="158" y="71"/>
                        <a:pt x="157" y="70"/>
                      </a:cubicBezTo>
                      <a:cubicBezTo>
                        <a:pt x="156" y="69"/>
                        <a:pt x="155" y="69"/>
                        <a:pt x="155" y="68"/>
                      </a:cubicBezTo>
                      <a:cubicBezTo>
                        <a:pt x="155" y="69"/>
                        <a:pt x="155" y="69"/>
                        <a:pt x="154" y="70"/>
                      </a:cubicBezTo>
                      <a:cubicBezTo>
                        <a:pt x="154" y="71"/>
                        <a:pt x="153" y="73"/>
                        <a:pt x="152" y="74"/>
                      </a:cubicBezTo>
                      <a:cubicBezTo>
                        <a:pt x="151" y="74"/>
                        <a:pt x="151" y="74"/>
                        <a:pt x="150" y="74"/>
                      </a:cubicBezTo>
                      <a:cubicBezTo>
                        <a:pt x="150" y="74"/>
                        <a:pt x="150" y="74"/>
                        <a:pt x="149" y="74"/>
                      </a:cubicBezTo>
                      <a:cubicBezTo>
                        <a:pt x="148" y="73"/>
                        <a:pt x="148" y="73"/>
                        <a:pt x="147" y="72"/>
                      </a:cubicBezTo>
                      <a:cubicBezTo>
                        <a:pt x="146" y="71"/>
                        <a:pt x="146" y="70"/>
                        <a:pt x="145" y="70"/>
                      </a:cubicBezTo>
                      <a:cubicBezTo>
                        <a:pt x="143" y="70"/>
                        <a:pt x="138" y="70"/>
                        <a:pt x="136" y="66"/>
                      </a:cubicBezTo>
                      <a:cubicBezTo>
                        <a:pt x="136" y="65"/>
                        <a:pt x="135" y="64"/>
                        <a:pt x="133" y="64"/>
                      </a:cubicBezTo>
                      <a:cubicBezTo>
                        <a:pt x="131" y="64"/>
                        <a:pt x="129" y="65"/>
                        <a:pt x="128" y="66"/>
                      </a:cubicBezTo>
                      <a:cubicBezTo>
                        <a:pt x="127" y="67"/>
                        <a:pt x="126" y="68"/>
                        <a:pt x="124" y="68"/>
                      </a:cubicBezTo>
                      <a:cubicBezTo>
                        <a:pt x="122" y="68"/>
                        <a:pt x="121" y="67"/>
                        <a:pt x="120" y="66"/>
                      </a:cubicBezTo>
                      <a:cubicBezTo>
                        <a:pt x="119" y="65"/>
                        <a:pt x="119" y="65"/>
                        <a:pt x="119" y="65"/>
                      </a:cubicBezTo>
                      <a:cubicBezTo>
                        <a:pt x="119" y="65"/>
                        <a:pt x="119" y="65"/>
                        <a:pt x="118" y="65"/>
                      </a:cubicBezTo>
                      <a:cubicBezTo>
                        <a:pt x="115" y="65"/>
                        <a:pt x="112" y="67"/>
                        <a:pt x="111" y="68"/>
                      </a:cubicBezTo>
                      <a:cubicBezTo>
                        <a:pt x="110" y="70"/>
                        <a:pt x="108" y="72"/>
                        <a:pt x="104" y="72"/>
                      </a:cubicBezTo>
                      <a:cubicBezTo>
                        <a:pt x="102" y="72"/>
                        <a:pt x="100" y="71"/>
                        <a:pt x="98" y="70"/>
                      </a:cubicBezTo>
                      <a:cubicBezTo>
                        <a:pt x="96" y="69"/>
                        <a:pt x="95" y="68"/>
                        <a:pt x="94" y="68"/>
                      </a:cubicBezTo>
                      <a:cubicBezTo>
                        <a:pt x="94" y="68"/>
                        <a:pt x="94" y="68"/>
                        <a:pt x="94" y="68"/>
                      </a:cubicBezTo>
                      <a:cubicBezTo>
                        <a:pt x="94" y="72"/>
                        <a:pt x="92" y="72"/>
                        <a:pt x="92" y="72"/>
                      </a:cubicBezTo>
                      <a:cubicBezTo>
                        <a:pt x="91" y="72"/>
                        <a:pt x="91" y="72"/>
                        <a:pt x="91" y="72"/>
                      </a:cubicBezTo>
                      <a:cubicBezTo>
                        <a:pt x="91" y="72"/>
                        <a:pt x="90" y="72"/>
                        <a:pt x="90" y="72"/>
                      </a:cubicBezTo>
                      <a:cubicBezTo>
                        <a:pt x="90" y="72"/>
                        <a:pt x="90" y="72"/>
                        <a:pt x="90" y="71"/>
                      </a:cubicBezTo>
                      <a:cubicBezTo>
                        <a:pt x="90" y="71"/>
                        <a:pt x="90" y="71"/>
                        <a:pt x="90" y="71"/>
                      </a:cubicBezTo>
                      <a:cubicBezTo>
                        <a:pt x="89" y="71"/>
                        <a:pt x="89" y="71"/>
                        <a:pt x="89" y="71"/>
                      </a:cubicBezTo>
                      <a:cubicBezTo>
                        <a:pt x="89" y="71"/>
                        <a:pt x="89" y="71"/>
                        <a:pt x="89" y="71"/>
                      </a:cubicBezTo>
                      <a:cubicBezTo>
                        <a:pt x="89" y="70"/>
                        <a:pt x="89" y="70"/>
                        <a:pt x="89" y="70"/>
                      </a:cubicBezTo>
                      <a:cubicBezTo>
                        <a:pt x="89" y="70"/>
                        <a:pt x="89" y="70"/>
                        <a:pt x="89" y="70"/>
                      </a:cubicBezTo>
                      <a:cubicBezTo>
                        <a:pt x="89" y="70"/>
                        <a:pt x="89" y="70"/>
                        <a:pt x="89" y="70"/>
                      </a:cubicBezTo>
                      <a:cubicBezTo>
                        <a:pt x="88" y="70"/>
                        <a:pt x="88" y="69"/>
                        <a:pt x="88" y="69"/>
                      </a:cubicBezTo>
                      <a:cubicBezTo>
                        <a:pt x="88" y="69"/>
                        <a:pt x="88" y="69"/>
                        <a:pt x="88" y="68"/>
                      </a:cubicBezTo>
                      <a:cubicBezTo>
                        <a:pt x="88" y="68"/>
                        <a:pt x="87" y="67"/>
                        <a:pt x="87" y="67"/>
                      </a:cubicBezTo>
                      <a:cubicBezTo>
                        <a:pt x="87" y="67"/>
                        <a:pt x="86" y="66"/>
                        <a:pt x="85" y="65"/>
                      </a:cubicBezTo>
                      <a:cubicBezTo>
                        <a:pt x="84" y="64"/>
                        <a:pt x="81" y="62"/>
                        <a:pt x="80" y="61"/>
                      </a:cubicBezTo>
                      <a:cubicBezTo>
                        <a:pt x="79" y="61"/>
                        <a:pt x="79" y="61"/>
                        <a:pt x="79" y="61"/>
                      </a:cubicBezTo>
                      <a:cubicBezTo>
                        <a:pt x="78" y="60"/>
                        <a:pt x="75" y="59"/>
                        <a:pt x="73" y="59"/>
                      </a:cubicBezTo>
                      <a:cubicBezTo>
                        <a:pt x="69" y="58"/>
                        <a:pt x="66" y="58"/>
                        <a:pt x="65" y="55"/>
                      </a:cubicBezTo>
                      <a:cubicBezTo>
                        <a:pt x="65" y="55"/>
                        <a:pt x="64" y="55"/>
                        <a:pt x="63" y="55"/>
                      </a:cubicBezTo>
                      <a:cubicBezTo>
                        <a:pt x="62" y="55"/>
                        <a:pt x="61" y="55"/>
                        <a:pt x="61" y="56"/>
                      </a:cubicBezTo>
                      <a:cubicBezTo>
                        <a:pt x="60" y="58"/>
                        <a:pt x="58" y="59"/>
                        <a:pt x="57" y="59"/>
                      </a:cubicBezTo>
                      <a:cubicBezTo>
                        <a:pt x="55" y="59"/>
                        <a:pt x="54" y="58"/>
                        <a:pt x="53" y="57"/>
                      </a:cubicBezTo>
                      <a:cubicBezTo>
                        <a:pt x="53" y="57"/>
                        <a:pt x="52" y="57"/>
                        <a:pt x="52" y="57"/>
                      </a:cubicBezTo>
                      <a:cubicBezTo>
                        <a:pt x="52" y="57"/>
                        <a:pt x="52" y="57"/>
                        <a:pt x="52" y="57"/>
                      </a:cubicBezTo>
                      <a:cubicBezTo>
                        <a:pt x="50" y="57"/>
                        <a:pt x="47" y="58"/>
                        <a:pt x="46" y="59"/>
                      </a:cubicBezTo>
                      <a:cubicBezTo>
                        <a:pt x="45" y="59"/>
                        <a:pt x="45" y="59"/>
                        <a:pt x="45" y="59"/>
                      </a:cubicBezTo>
                      <a:cubicBezTo>
                        <a:pt x="45" y="59"/>
                        <a:pt x="44" y="60"/>
                        <a:pt x="43" y="60"/>
                      </a:cubicBezTo>
                      <a:cubicBezTo>
                        <a:pt x="39" y="63"/>
                        <a:pt x="35" y="65"/>
                        <a:pt x="32" y="65"/>
                      </a:cubicBezTo>
                      <a:cubicBezTo>
                        <a:pt x="32" y="65"/>
                        <a:pt x="32" y="66"/>
                        <a:pt x="32" y="66"/>
                      </a:cubicBezTo>
                      <a:cubicBezTo>
                        <a:pt x="31" y="67"/>
                        <a:pt x="31" y="69"/>
                        <a:pt x="29" y="70"/>
                      </a:cubicBezTo>
                      <a:cubicBezTo>
                        <a:pt x="28" y="70"/>
                        <a:pt x="28" y="70"/>
                        <a:pt x="27" y="70"/>
                      </a:cubicBezTo>
                      <a:cubicBezTo>
                        <a:pt x="26" y="71"/>
                        <a:pt x="25" y="71"/>
                        <a:pt x="25" y="71"/>
                      </a:cubicBezTo>
                      <a:cubicBezTo>
                        <a:pt x="25" y="72"/>
                        <a:pt x="25" y="73"/>
                        <a:pt x="25" y="74"/>
                      </a:cubicBezTo>
                      <a:cubicBezTo>
                        <a:pt x="25" y="74"/>
                        <a:pt x="26" y="75"/>
                        <a:pt x="26" y="75"/>
                      </a:cubicBezTo>
                      <a:cubicBezTo>
                        <a:pt x="26" y="76"/>
                        <a:pt x="27" y="78"/>
                        <a:pt x="27" y="79"/>
                      </a:cubicBezTo>
                      <a:cubicBezTo>
                        <a:pt x="27" y="80"/>
                        <a:pt x="26" y="80"/>
                        <a:pt x="26" y="81"/>
                      </a:cubicBezTo>
                      <a:cubicBezTo>
                        <a:pt x="26" y="82"/>
                        <a:pt x="25" y="83"/>
                        <a:pt x="23" y="83"/>
                      </a:cubicBezTo>
                      <a:cubicBezTo>
                        <a:pt x="22" y="84"/>
                        <a:pt x="22" y="84"/>
                        <a:pt x="21" y="84"/>
                      </a:cubicBezTo>
                      <a:cubicBezTo>
                        <a:pt x="18" y="84"/>
                        <a:pt x="17" y="81"/>
                        <a:pt x="15" y="79"/>
                      </a:cubicBezTo>
                      <a:cubicBezTo>
                        <a:pt x="14" y="78"/>
                        <a:pt x="13" y="76"/>
                        <a:pt x="12" y="76"/>
                      </a:cubicBezTo>
                      <a:cubicBezTo>
                        <a:pt x="12" y="75"/>
                        <a:pt x="11" y="75"/>
                        <a:pt x="11" y="75"/>
                      </a:cubicBezTo>
                      <a:cubicBezTo>
                        <a:pt x="10" y="75"/>
                        <a:pt x="9" y="76"/>
                        <a:pt x="9" y="78"/>
                      </a:cubicBezTo>
                      <a:cubicBezTo>
                        <a:pt x="9" y="81"/>
                        <a:pt x="7" y="82"/>
                        <a:pt x="5" y="83"/>
                      </a:cubicBezTo>
                      <a:cubicBezTo>
                        <a:pt x="4" y="84"/>
                        <a:pt x="3" y="85"/>
                        <a:pt x="3" y="86"/>
                      </a:cubicBezTo>
                      <a:cubicBezTo>
                        <a:pt x="2" y="86"/>
                        <a:pt x="2" y="86"/>
                        <a:pt x="2" y="86"/>
                      </a:cubicBezTo>
                      <a:cubicBezTo>
                        <a:pt x="3" y="87"/>
                        <a:pt x="3" y="87"/>
                        <a:pt x="4" y="87"/>
                      </a:cubicBezTo>
                      <a:cubicBezTo>
                        <a:pt x="5" y="88"/>
                        <a:pt x="6" y="89"/>
                        <a:pt x="6" y="90"/>
                      </a:cubicBezTo>
                      <a:cubicBezTo>
                        <a:pt x="6" y="93"/>
                        <a:pt x="4" y="94"/>
                        <a:pt x="1" y="96"/>
                      </a:cubicBezTo>
                      <a:cubicBezTo>
                        <a:pt x="1" y="96"/>
                        <a:pt x="0" y="99"/>
                        <a:pt x="0" y="100"/>
                      </a:cubicBezTo>
                      <a:cubicBezTo>
                        <a:pt x="0" y="100"/>
                        <a:pt x="1" y="100"/>
                        <a:pt x="1" y="100"/>
                      </a:cubicBezTo>
                      <a:cubicBezTo>
                        <a:pt x="3" y="101"/>
                        <a:pt x="7" y="102"/>
                        <a:pt x="6" y="106"/>
                      </a:cubicBezTo>
                      <a:cubicBezTo>
                        <a:pt x="6" y="107"/>
                        <a:pt x="6" y="108"/>
                        <a:pt x="6" y="109"/>
                      </a:cubicBezTo>
                      <a:cubicBezTo>
                        <a:pt x="8" y="109"/>
                        <a:pt x="9" y="109"/>
                        <a:pt x="11" y="109"/>
                      </a:cubicBezTo>
                      <a:cubicBezTo>
                        <a:pt x="12" y="109"/>
                        <a:pt x="12" y="109"/>
                        <a:pt x="13" y="109"/>
                      </a:cubicBezTo>
                      <a:cubicBezTo>
                        <a:pt x="13" y="109"/>
                        <a:pt x="14" y="109"/>
                        <a:pt x="14" y="109"/>
                      </a:cubicBezTo>
                      <a:cubicBezTo>
                        <a:pt x="17" y="109"/>
                        <a:pt x="18" y="111"/>
                        <a:pt x="20" y="113"/>
                      </a:cubicBezTo>
                      <a:cubicBezTo>
                        <a:pt x="21" y="115"/>
                        <a:pt x="22" y="116"/>
                        <a:pt x="23" y="118"/>
                      </a:cubicBezTo>
                      <a:cubicBezTo>
                        <a:pt x="26" y="121"/>
                        <a:pt x="27" y="123"/>
                        <a:pt x="27" y="125"/>
                      </a:cubicBezTo>
                      <a:cubicBezTo>
                        <a:pt x="26" y="127"/>
                        <a:pt x="25" y="127"/>
                        <a:pt x="24" y="128"/>
                      </a:cubicBezTo>
                      <a:cubicBezTo>
                        <a:pt x="24" y="128"/>
                        <a:pt x="25" y="129"/>
                        <a:pt x="26" y="129"/>
                      </a:cubicBezTo>
                      <a:cubicBezTo>
                        <a:pt x="27" y="129"/>
                        <a:pt x="27" y="130"/>
                        <a:pt x="28" y="130"/>
                      </a:cubicBezTo>
                      <a:cubicBezTo>
                        <a:pt x="28" y="130"/>
                        <a:pt x="28" y="130"/>
                        <a:pt x="29" y="131"/>
                      </a:cubicBezTo>
                      <a:cubicBezTo>
                        <a:pt x="29" y="131"/>
                        <a:pt x="29" y="131"/>
                        <a:pt x="29" y="131"/>
                      </a:cubicBezTo>
                      <a:cubicBezTo>
                        <a:pt x="29" y="130"/>
                        <a:pt x="30" y="130"/>
                        <a:pt x="30" y="130"/>
                      </a:cubicBezTo>
                      <a:close/>
                      <a:moveTo>
                        <a:pt x="311" y="132"/>
                      </a:moveTo>
                      <a:cubicBezTo>
                        <a:pt x="315" y="128"/>
                        <a:pt x="324" y="126"/>
                        <a:pt x="332" y="126"/>
                      </a:cubicBezTo>
                      <a:cubicBezTo>
                        <a:pt x="336" y="126"/>
                        <a:pt x="339" y="126"/>
                        <a:pt x="342" y="127"/>
                      </a:cubicBezTo>
                      <a:cubicBezTo>
                        <a:pt x="347" y="128"/>
                        <a:pt x="356" y="127"/>
                        <a:pt x="363" y="126"/>
                      </a:cubicBezTo>
                      <a:cubicBezTo>
                        <a:pt x="366" y="126"/>
                        <a:pt x="369" y="125"/>
                        <a:pt x="370" y="126"/>
                      </a:cubicBezTo>
                      <a:cubicBezTo>
                        <a:pt x="371" y="126"/>
                        <a:pt x="372" y="127"/>
                        <a:pt x="372" y="129"/>
                      </a:cubicBezTo>
                      <a:cubicBezTo>
                        <a:pt x="372" y="132"/>
                        <a:pt x="366" y="135"/>
                        <a:pt x="358" y="135"/>
                      </a:cubicBezTo>
                      <a:cubicBezTo>
                        <a:pt x="356" y="135"/>
                        <a:pt x="353" y="135"/>
                        <a:pt x="350" y="134"/>
                      </a:cubicBezTo>
                      <a:cubicBezTo>
                        <a:pt x="346" y="134"/>
                        <a:pt x="342" y="134"/>
                        <a:pt x="338" y="134"/>
                      </a:cubicBezTo>
                      <a:cubicBezTo>
                        <a:pt x="329" y="134"/>
                        <a:pt x="324" y="135"/>
                        <a:pt x="321" y="139"/>
                      </a:cubicBezTo>
                      <a:cubicBezTo>
                        <a:pt x="316" y="143"/>
                        <a:pt x="317" y="147"/>
                        <a:pt x="317" y="149"/>
                      </a:cubicBezTo>
                      <a:cubicBezTo>
                        <a:pt x="317" y="150"/>
                        <a:pt x="317" y="153"/>
                        <a:pt x="314" y="154"/>
                      </a:cubicBezTo>
                      <a:cubicBezTo>
                        <a:pt x="313" y="154"/>
                        <a:pt x="313" y="154"/>
                        <a:pt x="313" y="154"/>
                      </a:cubicBezTo>
                      <a:cubicBezTo>
                        <a:pt x="312" y="154"/>
                        <a:pt x="310" y="153"/>
                        <a:pt x="309" y="150"/>
                      </a:cubicBezTo>
                      <a:cubicBezTo>
                        <a:pt x="307" y="145"/>
                        <a:pt x="307" y="136"/>
                        <a:pt x="311" y="132"/>
                      </a:cubicBezTo>
                      <a:close/>
                      <a:moveTo>
                        <a:pt x="151" y="128"/>
                      </a:moveTo>
                      <a:cubicBezTo>
                        <a:pt x="152" y="127"/>
                        <a:pt x="153" y="127"/>
                        <a:pt x="156" y="127"/>
                      </a:cubicBezTo>
                      <a:cubicBezTo>
                        <a:pt x="159" y="127"/>
                        <a:pt x="169" y="128"/>
                        <a:pt x="170" y="132"/>
                      </a:cubicBezTo>
                      <a:cubicBezTo>
                        <a:pt x="171" y="133"/>
                        <a:pt x="171" y="134"/>
                        <a:pt x="170" y="135"/>
                      </a:cubicBezTo>
                      <a:cubicBezTo>
                        <a:pt x="169" y="136"/>
                        <a:pt x="168" y="137"/>
                        <a:pt x="166" y="137"/>
                      </a:cubicBezTo>
                      <a:cubicBezTo>
                        <a:pt x="163" y="137"/>
                        <a:pt x="152" y="134"/>
                        <a:pt x="151" y="131"/>
                      </a:cubicBezTo>
                      <a:cubicBezTo>
                        <a:pt x="151" y="130"/>
                        <a:pt x="151" y="129"/>
                        <a:pt x="151" y="1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31" name="Freeform 1121">
                  <a:extLst>
                    <a:ext uri="{FF2B5EF4-FFF2-40B4-BE49-F238E27FC236}">
                      <a16:creationId xmlns="" xmlns:a16="http://schemas.microsoft.com/office/drawing/2014/main" id="{928CE220-2C37-4AB1-9B35-433FCFA22229}"/>
                    </a:ext>
                  </a:extLst>
                </p:cNvPr>
                <p:cNvSpPr/>
                <p:nvPr/>
              </p:nvSpPr>
              <p:spPr bwMode="auto">
                <a:xfrm>
                  <a:off x="7500474" y="4083984"/>
                  <a:ext cx="253796" cy="100877"/>
                </a:xfrm>
                <a:custGeom>
                  <a:gdLst>
                    <a:gd name="T0" fmla="*/ 117 w 118"/>
                    <a:gd name="T1" fmla="*/ 12 h 48"/>
                    <a:gd name="T2" fmla="*/ 116 w 118"/>
                    <a:gd name="T3" fmla="*/ 12 h 48"/>
                    <a:gd name="T4" fmla="*/ 109 w 118"/>
                    <a:gd name="T5" fmla="*/ 9 h 48"/>
                    <a:gd name="T6" fmla="*/ 105 w 118"/>
                    <a:gd name="T7" fmla="*/ 7 h 48"/>
                    <a:gd name="T8" fmla="*/ 77 w 118"/>
                    <a:gd name="T9" fmla="*/ 4 h 48"/>
                    <a:gd name="T10" fmla="*/ 56 w 118"/>
                    <a:gd name="T11" fmla="*/ 1 h 48"/>
                    <a:gd name="T12" fmla="*/ 53 w 118"/>
                    <a:gd name="T13" fmla="*/ 0 h 48"/>
                    <a:gd name="T14" fmla="*/ 41 w 118"/>
                    <a:gd name="T15" fmla="*/ 9 h 48"/>
                    <a:gd name="T16" fmla="*/ 25 w 118"/>
                    <a:gd name="T17" fmla="*/ 5 h 48"/>
                    <a:gd name="T18" fmla="*/ 13 w 118"/>
                    <a:gd name="T19" fmla="*/ 15 h 48"/>
                    <a:gd name="T20" fmla="*/ 12 w 118"/>
                    <a:gd name="T21" fmla="*/ 16 h 48"/>
                    <a:gd name="T22" fmla="*/ 11 w 118"/>
                    <a:gd name="T23" fmla="*/ 18 h 48"/>
                    <a:gd name="T24" fmla="*/ 14 w 118"/>
                    <a:gd name="T25" fmla="*/ 22 h 48"/>
                    <a:gd name="T26" fmla="*/ 20 w 118"/>
                    <a:gd name="T27" fmla="*/ 22 h 48"/>
                    <a:gd name="T28" fmla="*/ 39 w 118"/>
                    <a:gd name="T29" fmla="*/ 28 h 48"/>
                    <a:gd name="T30" fmla="*/ 38 w 118"/>
                    <a:gd name="T31" fmla="*/ 35 h 48"/>
                    <a:gd name="T32" fmla="*/ 29 w 118"/>
                    <a:gd name="T33" fmla="*/ 39 h 48"/>
                    <a:gd name="T34" fmla="*/ 23 w 118"/>
                    <a:gd name="T35" fmla="*/ 39 h 48"/>
                    <a:gd name="T36" fmla="*/ 22 w 118"/>
                    <a:gd name="T37" fmla="*/ 40 h 48"/>
                    <a:gd name="T38" fmla="*/ 20 w 118"/>
                    <a:gd name="T39" fmla="*/ 40 h 48"/>
                    <a:gd name="T40" fmla="*/ 17 w 118"/>
                    <a:gd name="T41" fmla="*/ 41 h 48"/>
                    <a:gd name="T42" fmla="*/ 10 w 118"/>
                    <a:gd name="T43" fmla="*/ 41 h 48"/>
                    <a:gd name="T44" fmla="*/ 9 w 118"/>
                    <a:gd name="T45" fmla="*/ 41 h 48"/>
                    <a:gd name="T46" fmla="*/ 5 w 118"/>
                    <a:gd name="T47" fmla="*/ 42 h 48"/>
                    <a:gd name="T48" fmla="*/ 5 w 118"/>
                    <a:gd name="T49" fmla="*/ 41 h 48"/>
                    <a:gd name="T50" fmla="*/ 5 w 118"/>
                    <a:gd name="T51" fmla="*/ 41 h 48"/>
                    <a:gd name="T52" fmla="*/ 3 w 118"/>
                    <a:gd name="T53" fmla="*/ 45 h 48"/>
                    <a:gd name="T54" fmla="*/ 14 w 118"/>
                    <a:gd name="T55" fmla="*/ 46 h 48"/>
                    <a:gd name="T56" fmla="*/ 18 w 118"/>
                    <a:gd name="T57" fmla="*/ 46 h 48"/>
                    <a:gd name="T58" fmla="*/ 28 w 118"/>
                    <a:gd name="T59" fmla="*/ 48 h 48"/>
                    <a:gd name="T60" fmla="*/ 31 w 118"/>
                    <a:gd name="T61" fmla="*/ 47 h 48"/>
                    <a:gd name="T62" fmla="*/ 34 w 118"/>
                    <a:gd name="T63" fmla="*/ 48 h 48"/>
                    <a:gd name="T64" fmla="*/ 37 w 118"/>
                    <a:gd name="T65" fmla="*/ 48 h 48"/>
                    <a:gd name="T66" fmla="*/ 39 w 118"/>
                    <a:gd name="T67" fmla="*/ 48 h 48"/>
                    <a:gd name="T68" fmla="*/ 40 w 118"/>
                    <a:gd name="T69" fmla="*/ 48 h 48"/>
                    <a:gd name="T70" fmla="*/ 42 w 118"/>
                    <a:gd name="T71" fmla="*/ 47 h 48"/>
                    <a:gd name="T72" fmla="*/ 44 w 118"/>
                    <a:gd name="T73" fmla="*/ 47 h 48"/>
                    <a:gd name="T74" fmla="*/ 46 w 118"/>
                    <a:gd name="T75" fmla="*/ 47 h 48"/>
                    <a:gd name="T76" fmla="*/ 47 w 118"/>
                    <a:gd name="T77" fmla="*/ 47 h 48"/>
                    <a:gd name="T78" fmla="*/ 47 w 118"/>
                    <a:gd name="T79" fmla="*/ 45 h 48"/>
                    <a:gd name="T80" fmla="*/ 47 w 118"/>
                    <a:gd name="T81" fmla="*/ 44 h 48"/>
                    <a:gd name="T82" fmla="*/ 47 w 118"/>
                    <a:gd name="T83" fmla="*/ 43 h 48"/>
                    <a:gd name="T84" fmla="*/ 54 w 118"/>
                    <a:gd name="T85" fmla="*/ 38 h 48"/>
                    <a:gd name="T86" fmla="*/ 61 w 118"/>
                    <a:gd name="T87" fmla="*/ 34 h 48"/>
                    <a:gd name="T88" fmla="*/ 68 w 118"/>
                    <a:gd name="T89" fmla="*/ 32 h 48"/>
                    <a:gd name="T90" fmla="*/ 73 w 118"/>
                    <a:gd name="T91" fmla="*/ 35 h 48"/>
                    <a:gd name="T92" fmla="*/ 76 w 118"/>
                    <a:gd name="T93" fmla="*/ 33 h 48"/>
                    <a:gd name="T94" fmla="*/ 90 w 118"/>
                    <a:gd name="T95" fmla="*/ 27 h 48"/>
                    <a:gd name="T96" fmla="*/ 99 w 118"/>
                    <a:gd name="T97" fmla="*/ 23 h 48"/>
                    <a:gd name="T98" fmla="*/ 108 w 118"/>
                    <a:gd name="T99" fmla="*/ 17 h 48"/>
                    <a:gd name="T100" fmla="*/ 110 w 118"/>
                    <a:gd name="T101" fmla="*/ 16 h 48"/>
                    <a:gd name="T102" fmla="*/ 111 w 118"/>
                    <a:gd name="T103" fmla="*/ 15 h 48"/>
                    <a:gd name="T104" fmla="*/ 113 w 118"/>
                    <a:gd name="T105" fmla="*/ 14 h 48"/>
                    <a:gd name="T106" fmla="*/ 114 w 118"/>
                    <a:gd name="T107" fmla="*/ 14 h 48"/>
                    <a:gd name="T108" fmla="*/ 118 w 118"/>
                    <a:gd name="T109" fmla="*/ 12 h 48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18" h="48">
                      <a:moveTo>
                        <a:pt x="118" y="12"/>
                      </a:moveTo>
                      <a:cubicBezTo>
                        <a:pt x="117" y="12"/>
                        <a:pt x="117" y="12"/>
                        <a:pt x="117" y="12"/>
                      </a:cubicBezTo>
                      <a:cubicBezTo>
                        <a:pt x="117" y="12"/>
                        <a:pt x="117" y="12"/>
                        <a:pt x="117" y="12"/>
                      </a:cubicBezTo>
                      <a:cubicBezTo>
                        <a:pt x="117" y="12"/>
                        <a:pt x="116" y="12"/>
                        <a:pt x="116" y="12"/>
                      </a:cubicBezTo>
                      <a:cubicBezTo>
                        <a:pt x="115" y="12"/>
                        <a:pt x="115" y="12"/>
                        <a:pt x="115" y="12"/>
                      </a:cubicBezTo>
                      <a:cubicBezTo>
                        <a:pt x="113" y="12"/>
                        <a:pt x="111" y="11"/>
                        <a:pt x="109" y="9"/>
                      </a:cubicBezTo>
                      <a:cubicBezTo>
                        <a:pt x="107" y="7"/>
                        <a:pt x="106" y="7"/>
                        <a:pt x="106" y="7"/>
                      </a:cubicBezTo>
                      <a:cubicBezTo>
                        <a:pt x="105" y="7"/>
                        <a:pt x="105" y="7"/>
                        <a:pt x="105" y="7"/>
                      </a:cubicBezTo>
                      <a:cubicBezTo>
                        <a:pt x="103" y="7"/>
                        <a:pt x="101" y="7"/>
                        <a:pt x="100" y="7"/>
                      </a:cubicBezTo>
                      <a:cubicBezTo>
                        <a:pt x="96" y="6"/>
                        <a:pt x="85" y="4"/>
                        <a:pt x="77" y="4"/>
                      </a:cubicBezTo>
                      <a:cubicBezTo>
                        <a:pt x="73" y="4"/>
                        <a:pt x="72" y="5"/>
                        <a:pt x="72" y="5"/>
                      </a:cubicBezTo>
                      <a:cubicBezTo>
                        <a:pt x="68" y="6"/>
                        <a:pt x="60" y="3"/>
                        <a:pt x="56" y="1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55" y="0"/>
                        <a:pt x="54" y="0"/>
                        <a:pt x="53" y="0"/>
                      </a:cubicBezTo>
                      <a:cubicBezTo>
                        <a:pt x="50" y="0"/>
                        <a:pt x="47" y="2"/>
                        <a:pt x="46" y="3"/>
                      </a:cubicBezTo>
                      <a:cubicBezTo>
                        <a:pt x="46" y="7"/>
                        <a:pt x="44" y="9"/>
                        <a:pt x="41" y="9"/>
                      </a:cubicBezTo>
                      <a:cubicBezTo>
                        <a:pt x="39" y="9"/>
                        <a:pt x="37" y="8"/>
                        <a:pt x="34" y="7"/>
                      </a:cubicBezTo>
                      <a:cubicBezTo>
                        <a:pt x="31" y="5"/>
                        <a:pt x="28" y="5"/>
                        <a:pt x="25" y="5"/>
                      </a:cubicBezTo>
                      <a:cubicBezTo>
                        <a:pt x="22" y="5"/>
                        <a:pt x="21" y="5"/>
                        <a:pt x="21" y="6"/>
                      </a:cubicBezTo>
                      <a:cubicBezTo>
                        <a:pt x="21" y="10"/>
                        <a:pt x="15" y="14"/>
                        <a:pt x="13" y="15"/>
                      </a:cubicBezTo>
                      <a:cubicBezTo>
                        <a:pt x="13" y="15"/>
                        <a:pt x="13" y="15"/>
                        <a:pt x="13" y="15"/>
                      </a:cubicBezTo>
                      <a:cubicBezTo>
                        <a:pt x="13" y="15"/>
                        <a:pt x="13" y="15"/>
                        <a:pt x="12" y="16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16"/>
                        <a:pt x="12" y="17"/>
                        <a:pt x="11" y="18"/>
                      </a:cubicBezTo>
                      <a:cubicBezTo>
                        <a:pt x="12" y="19"/>
                        <a:pt x="13" y="20"/>
                        <a:pt x="14" y="21"/>
                      </a:cubicBezTo>
                      <a:cubicBezTo>
                        <a:pt x="14" y="22"/>
                        <a:pt x="14" y="22"/>
                        <a:pt x="14" y="22"/>
                      </a:cubicBezTo>
                      <a:cubicBezTo>
                        <a:pt x="15" y="22"/>
                        <a:pt x="16" y="23"/>
                        <a:pt x="17" y="23"/>
                      </a:cubicBezTo>
                      <a:cubicBezTo>
                        <a:pt x="19" y="23"/>
                        <a:pt x="20" y="22"/>
                        <a:pt x="20" y="22"/>
                      </a:cubicBezTo>
                      <a:cubicBezTo>
                        <a:pt x="20" y="21"/>
                        <a:pt x="21" y="20"/>
                        <a:pt x="23" y="20"/>
                      </a:cubicBezTo>
                      <a:cubicBezTo>
                        <a:pt x="27" y="20"/>
                        <a:pt x="34" y="25"/>
                        <a:pt x="39" y="28"/>
                      </a:cubicBezTo>
                      <a:cubicBezTo>
                        <a:pt x="40" y="29"/>
                        <a:pt x="41" y="31"/>
                        <a:pt x="41" y="32"/>
                      </a:cubicBezTo>
                      <a:cubicBezTo>
                        <a:pt x="41" y="34"/>
                        <a:pt x="39" y="34"/>
                        <a:pt x="38" y="35"/>
                      </a:cubicBezTo>
                      <a:cubicBezTo>
                        <a:pt x="36" y="35"/>
                        <a:pt x="35" y="35"/>
                        <a:pt x="34" y="36"/>
                      </a:cubicBezTo>
                      <a:cubicBezTo>
                        <a:pt x="34" y="38"/>
                        <a:pt x="32" y="39"/>
                        <a:pt x="29" y="39"/>
                      </a:cubicBezTo>
                      <a:cubicBezTo>
                        <a:pt x="28" y="39"/>
                        <a:pt x="26" y="39"/>
                        <a:pt x="25" y="39"/>
                      </a:cubicBezTo>
                      <a:cubicBezTo>
                        <a:pt x="24" y="39"/>
                        <a:pt x="24" y="39"/>
                        <a:pt x="23" y="39"/>
                      </a:cubicBezTo>
                      <a:cubicBezTo>
                        <a:pt x="23" y="39"/>
                        <a:pt x="22" y="39"/>
                        <a:pt x="22" y="39"/>
                      </a:cubicBezTo>
                      <a:cubicBezTo>
                        <a:pt x="22" y="40"/>
                        <a:pt x="22" y="40"/>
                        <a:pt x="22" y="40"/>
                      </a:cubicBezTo>
                      <a:cubicBezTo>
                        <a:pt x="21" y="40"/>
                        <a:pt x="21" y="40"/>
                        <a:pt x="20" y="40"/>
                      </a:cubicBezTo>
                      <a:cubicBezTo>
                        <a:pt x="20" y="40"/>
                        <a:pt x="20" y="40"/>
                        <a:pt x="20" y="40"/>
                      </a:cubicBezTo>
                      <a:cubicBezTo>
                        <a:pt x="19" y="40"/>
                        <a:pt x="19" y="40"/>
                        <a:pt x="18" y="41"/>
                      </a:cubicBezTo>
                      <a:cubicBezTo>
                        <a:pt x="18" y="41"/>
                        <a:pt x="18" y="41"/>
                        <a:pt x="17" y="41"/>
                      </a:cubicBezTo>
                      <a:cubicBezTo>
                        <a:pt x="17" y="41"/>
                        <a:pt x="17" y="41"/>
                        <a:pt x="16" y="41"/>
                      </a:cubicBezTo>
                      <a:cubicBezTo>
                        <a:pt x="14" y="41"/>
                        <a:pt x="11" y="41"/>
                        <a:pt x="10" y="41"/>
                      </a:cubicBezTo>
                      <a:cubicBezTo>
                        <a:pt x="10" y="41"/>
                        <a:pt x="10" y="41"/>
                        <a:pt x="10" y="41"/>
                      </a:cubicBezTo>
                      <a:cubicBezTo>
                        <a:pt x="9" y="41"/>
                        <a:pt x="9" y="41"/>
                        <a:pt x="9" y="41"/>
                      </a:cubicBezTo>
                      <a:cubicBezTo>
                        <a:pt x="9" y="41"/>
                        <a:pt x="9" y="41"/>
                        <a:pt x="9" y="41"/>
                      </a:cubicBezTo>
                      <a:cubicBezTo>
                        <a:pt x="5" y="42"/>
                        <a:pt x="5" y="42"/>
                        <a:pt x="5" y="42"/>
                      </a:cubicBezTo>
                      <a:cubicBezTo>
                        <a:pt x="5" y="41"/>
                        <a:pt x="5" y="41"/>
                        <a:pt x="5" y="41"/>
                      </a:cubicBezTo>
                      <a:cubicBezTo>
                        <a:pt x="5" y="41"/>
                        <a:pt x="5" y="41"/>
                        <a:pt x="5" y="41"/>
                      </a:cubicBezTo>
                      <a:cubicBezTo>
                        <a:pt x="5" y="41"/>
                        <a:pt x="5" y="41"/>
                        <a:pt x="5" y="41"/>
                      </a:cubicBezTo>
                      <a:cubicBezTo>
                        <a:pt x="5" y="41"/>
                        <a:pt x="5" y="41"/>
                        <a:pt x="5" y="41"/>
                      </a:cubicBezTo>
                      <a:cubicBezTo>
                        <a:pt x="3" y="41"/>
                        <a:pt x="1" y="43"/>
                        <a:pt x="0" y="45"/>
                      </a:cubicBezTo>
                      <a:cubicBezTo>
                        <a:pt x="1" y="45"/>
                        <a:pt x="2" y="45"/>
                        <a:pt x="3" y="45"/>
                      </a:cubicBezTo>
                      <a:cubicBezTo>
                        <a:pt x="5" y="45"/>
                        <a:pt x="6" y="44"/>
                        <a:pt x="8" y="44"/>
                      </a:cubicBezTo>
                      <a:cubicBezTo>
                        <a:pt x="11" y="44"/>
                        <a:pt x="13" y="45"/>
                        <a:pt x="14" y="46"/>
                      </a:cubicBezTo>
                      <a:cubicBezTo>
                        <a:pt x="15" y="46"/>
                        <a:pt x="16" y="46"/>
                        <a:pt x="16" y="46"/>
                      </a:cubicBezTo>
                      <a:cubicBezTo>
                        <a:pt x="17" y="46"/>
                        <a:pt x="18" y="46"/>
                        <a:pt x="18" y="46"/>
                      </a:cubicBezTo>
                      <a:cubicBezTo>
                        <a:pt x="21" y="45"/>
                        <a:pt x="24" y="45"/>
                        <a:pt x="25" y="47"/>
                      </a:cubicBezTo>
                      <a:cubicBezTo>
                        <a:pt x="25" y="47"/>
                        <a:pt x="26" y="48"/>
                        <a:pt x="28" y="48"/>
                      </a:cubicBezTo>
                      <a:cubicBezTo>
                        <a:pt x="28" y="48"/>
                        <a:pt x="29" y="48"/>
                        <a:pt x="30" y="48"/>
                      </a:cubicBezTo>
                      <a:cubicBezTo>
                        <a:pt x="30" y="47"/>
                        <a:pt x="30" y="47"/>
                        <a:pt x="31" y="47"/>
                      </a:cubicBezTo>
                      <a:cubicBezTo>
                        <a:pt x="32" y="47"/>
                        <a:pt x="33" y="48"/>
                        <a:pt x="34" y="48"/>
                      </a:cubicBezTo>
                      <a:cubicBezTo>
                        <a:pt x="34" y="48"/>
                        <a:pt x="34" y="48"/>
                        <a:pt x="34" y="48"/>
                      </a:cubicBezTo>
                      <a:cubicBezTo>
                        <a:pt x="35" y="48"/>
                        <a:pt x="35" y="48"/>
                        <a:pt x="35" y="48"/>
                      </a:cubicBezTo>
                      <a:cubicBezTo>
                        <a:pt x="36" y="48"/>
                        <a:pt x="36" y="48"/>
                        <a:pt x="37" y="48"/>
                      </a:cubicBezTo>
                      <a:cubicBezTo>
                        <a:pt x="37" y="48"/>
                        <a:pt x="37" y="48"/>
                        <a:pt x="37" y="48"/>
                      </a:cubicBezTo>
                      <a:cubicBezTo>
                        <a:pt x="38" y="48"/>
                        <a:pt x="38" y="48"/>
                        <a:pt x="39" y="48"/>
                      </a:cubicBezTo>
                      <a:cubicBezTo>
                        <a:pt x="39" y="48"/>
                        <a:pt x="39" y="48"/>
                        <a:pt x="39" y="48"/>
                      </a:cubicBezTo>
                      <a:cubicBezTo>
                        <a:pt x="40" y="48"/>
                        <a:pt x="40" y="48"/>
                        <a:pt x="40" y="48"/>
                      </a:cubicBezTo>
                      <a:cubicBezTo>
                        <a:pt x="41" y="48"/>
                        <a:pt x="41" y="48"/>
                        <a:pt x="41" y="48"/>
                      </a:cubicBezTo>
                      <a:cubicBezTo>
                        <a:pt x="42" y="47"/>
                        <a:pt x="42" y="47"/>
                        <a:pt x="42" y="47"/>
                      </a:cubicBezTo>
                      <a:cubicBezTo>
                        <a:pt x="43" y="47"/>
                        <a:pt x="43" y="47"/>
                        <a:pt x="43" y="47"/>
                      </a:cubicBezTo>
                      <a:cubicBezTo>
                        <a:pt x="44" y="47"/>
                        <a:pt x="44" y="47"/>
                        <a:pt x="44" y="47"/>
                      </a:cubicBezTo>
                      <a:cubicBezTo>
                        <a:pt x="45" y="47"/>
                        <a:pt x="45" y="47"/>
                        <a:pt x="45" y="47"/>
                      </a:cubicBezTo>
                      <a:cubicBezTo>
                        <a:pt x="45" y="47"/>
                        <a:pt x="45" y="47"/>
                        <a:pt x="46" y="47"/>
                      </a:cubicBezTo>
                      <a:cubicBezTo>
                        <a:pt x="46" y="47"/>
                        <a:pt x="46" y="47"/>
                        <a:pt x="46" y="47"/>
                      </a:cubicBezTo>
                      <a:cubicBezTo>
                        <a:pt x="46" y="47"/>
                        <a:pt x="47" y="47"/>
                        <a:pt x="47" y="47"/>
                      </a:cubicBezTo>
                      <a:cubicBezTo>
                        <a:pt x="47" y="46"/>
                        <a:pt x="47" y="46"/>
                        <a:pt x="47" y="46"/>
                      </a:cubicBezTo>
                      <a:cubicBezTo>
                        <a:pt x="47" y="46"/>
                        <a:pt x="47" y="46"/>
                        <a:pt x="47" y="45"/>
                      </a:cubicBezTo>
                      <a:cubicBezTo>
                        <a:pt x="47" y="45"/>
                        <a:pt x="47" y="45"/>
                        <a:pt x="47" y="45"/>
                      </a:cubicBezTo>
                      <a:cubicBezTo>
                        <a:pt x="47" y="45"/>
                        <a:pt x="47" y="45"/>
                        <a:pt x="47" y="44"/>
                      </a:cubicBezTo>
                      <a:cubicBezTo>
                        <a:pt x="47" y="44"/>
                        <a:pt x="47" y="44"/>
                        <a:pt x="47" y="44"/>
                      </a:cubicBezTo>
                      <a:cubicBezTo>
                        <a:pt x="47" y="44"/>
                        <a:pt x="47" y="43"/>
                        <a:pt x="47" y="43"/>
                      </a:cubicBezTo>
                      <a:cubicBezTo>
                        <a:pt x="47" y="39"/>
                        <a:pt x="51" y="39"/>
                        <a:pt x="52" y="39"/>
                      </a:cubicBezTo>
                      <a:cubicBezTo>
                        <a:pt x="53" y="38"/>
                        <a:pt x="53" y="38"/>
                        <a:pt x="54" y="38"/>
                      </a:cubicBezTo>
                      <a:cubicBezTo>
                        <a:pt x="55" y="38"/>
                        <a:pt x="55" y="37"/>
                        <a:pt x="56" y="37"/>
                      </a:cubicBezTo>
                      <a:cubicBezTo>
                        <a:pt x="57" y="35"/>
                        <a:pt x="59" y="34"/>
                        <a:pt x="61" y="34"/>
                      </a:cubicBezTo>
                      <a:cubicBezTo>
                        <a:pt x="61" y="34"/>
                        <a:pt x="62" y="34"/>
                        <a:pt x="63" y="33"/>
                      </a:cubicBezTo>
                      <a:cubicBezTo>
                        <a:pt x="64" y="32"/>
                        <a:pt x="66" y="31"/>
                        <a:pt x="68" y="32"/>
                      </a:cubicBezTo>
                      <a:cubicBezTo>
                        <a:pt x="69" y="32"/>
                        <a:pt x="70" y="33"/>
                        <a:pt x="71" y="34"/>
                      </a:cubicBezTo>
                      <a:cubicBezTo>
                        <a:pt x="71" y="34"/>
                        <a:pt x="72" y="35"/>
                        <a:pt x="73" y="35"/>
                      </a:cubicBezTo>
                      <a:cubicBezTo>
                        <a:pt x="73" y="35"/>
                        <a:pt x="73" y="35"/>
                        <a:pt x="73" y="35"/>
                      </a:cubicBezTo>
                      <a:cubicBezTo>
                        <a:pt x="74" y="34"/>
                        <a:pt x="75" y="33"/>
                        <a:pt x="76" y="33"/>
                      </a:cubicBezTo>
                      <a:cubicBezTo>
                        <a:pt x="77" y="33"/>
                        <a:pt x="78" y="33"/>
                        <a:pt x="80" y="30"/>
                      </a:cubicBezTo>
                      <a:cubicBezTo>
                        <a:pt x="83" y="27"/>
                        <a:pt x="86" y="26"/>
                        <a:pt x="90" y="27"/>
                      </a:cubicBezTo>
                      <a:cubicBezTo>
                        <a:pt x="92" y="27"/>
                        <a:pt x="92" y="27"/>
                        <a:pt x="92" y="27"/>
                      </a:cubicBezTo>
                      <a:cubicBezTo>
                        <a:pt x="96" y="27"/>
                        <a:pt x="97" y="25"/>
                        <a:pt x="99" y="23"/>
                      </a:cubicBezTo>
                      <a:cubicBezTo>
                        <a:pt x="100" y="20"/>
                        <a:pt x="102" y="19"/>
                        <a:pt x="105" y="19"/>
                      </a:cubicBezTo>
                      <a:cubicBezTo>
                        <a:pt x="106" y="18"/>
                        <a:pt x="107" y="18"/>
                        <a:pt x="108" y="17"/>
                      </a:cubicBezTo>
                      <a:cubicBezTo>
                        <a:pt x="108" y="17"/>
                        <a:pt x="109" y="17"/>
                        <a:pt x="109" y="16"/>
                      </a:cubicBezTo>
                      <a:cubicBezTo>
                        <a:pt x="109" y="16"/>
                        <a:pt x="110" y="16"/>
                        <a:pt x="110" y="16"/>
                      </a:cubicBezTo>
                      <a:cubicBezTo>
                        <a:pt x="110" y="16"/>
                        <a:pt x="110" y="16"/>
                        <a:pt x="110" y="16"/>
                      </a:cubicBezTo>
                      <a:cubicBezTo>
                        <a:pt x="111" y="15"/>
                        <a:pt x="111" y="15"/>
                        <a:pt x="111" y="15"/>
                      </a:cubicBezTo>
                      <a:cubicBezTo>
                        <a:pt x="111" y="15"/>
                        <a:pt x="112" y="15"/>
                        <a:pt x="112" y="15"/>
                      </a:cubicBezTo>
                      <a:cubicBezTo>
                        <a:pt x="112" y="15"/>
                        <a:pt x="112" y="14"/>
                        <a:pt x="113" y="14"/>
                      </a:cubicBezTo>
                      <a:cubicBezTo>
                        <a:pt x="113" y="14"/>
                        <a:pt x="113" y="14"/>
                        <a:pt x="113" y="14"/>
                      </a:cubicBezTo>
                      <a:cubicBezTo>
                        <a:pt x="113" y="14"/>
                        <a:pt x="114" y="14"/>
                        <a:pt x="114" y="14"/>
                      </a:cubicBezTo>
                      <a:cubicBezTo>
                        <a:pt x="114" y="14"/>
                        <a:pt x="114" y="14"/>
                        <a:pt x="114" y="14"/>
                      </a:cubicBezTo>
                      <a:cubicBezTo>
                        <a:pt x="116" y="13"/>
                        <a:pt x="117" y="12"/>
                        <a:pt x="118" y="12"/>
                      </a:cubicBezTo>
                      <a:cubicBezTo>
                        <a:pt x="118" y="12"/>
                        <a:pt x="118" y="12"/>
                        <a:pt x="118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grpSp>
              <p:nvGrpSpPr>
                <p:cNvPr id="32" name="组合 31"/>
                <p:cNvGrpSpPr/>
                <p:nvPr/>
              </p:nvGrpSpPr>
              <p:grpSpPr>
                <a:xfrm>
                  <a:off x="6464899" y="2608110"/>
                  <a:ext cx="3963283" cy="1523352"/>
                  <a:chOff x="6903944" y="2268271"/>
                  <a:chExt cx="3487920" cy="1340639"/>
                </a:xfrm>
                <a:grpFill/>
              </p:grpSpPr>
              <p:sp>
                <p:nvSpPr>
                  <p:cNvPr id="33" name="Freeform 1143">
                    <a:extLst>
                      <a:ext uri="{FF2B5EF4-FFF2-40B4-BE49-F238E27FC236}">
                        <a16:creationId xmlns="" xmlns:a16="http://schemas.microsoft.com/office/drawing/2014/main" id="{CE8E49C1-D380-451D-8CC8-61F898290AC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249166" y="2503725"/>
                    <a:ext cx="165522" cy="57898"/>
                  </a:xfrm>
                  <a:custGeom>
                    <a:gdLst>
                      <a:gd name="T0" fmla="*/ 3 w 87"/>
                      <a:gd name="T1" fmla="*/ 22 h 31"/>
                      <a:gd name="T2" fmla="*/ 11 w 87"/>
                      <a:gd name="T3" fmla="*/ 29 h 31"/>
                      <a:gd name="T4" fmla="*/ 12 w 87"/>
                      <a:gd name="T5" fmla="*/ 30 h 31"/>
                      <a:gd name="T6" fmla="*/ 14 w 87"/>
                      <a:gd name="T7" fmla="*/ 30 h 31"/>
                      <a:gd name="T8" fmla="*/ 25 w 87"/>
                      <a:gd name="T9" fmla="*/ 28 h 31"/>
                      <a:gd name="T10" fmla="*/ 27 w 87"/>
                      <a:gd name="T11" fmla="*/ 27 h 31"/>
                      <a:gd name="T12" fmla="*/ 33 w 87"/>
                      <a:gd name="T13" fmla="*/ 29 h 31"/>
                      <a:gd name="T14" fmla="*/ 37 w 87"/>
                      <a:gd name="T15" fmla="*/ 29 h 31"/>
                      <a:gd name="T16" fmla="*/ 48 w 87"/>
                      <a:gd name="T17" fmla="*/ 26 h 31"/>
                      <a:gd name="T18" fmla="*/ 53 w 87"/>
                      <a:gd name="T19" fmla="*/ 27 h 31"/>
                      <a:gd name="T20" fmla="*/ 58 w 87"/>
                      <a:gd name="T21" fmla="*/ 27 h 31"/>
                      <a:gd name="T22" fmla="*/ 59 w 87"/>
                      <a:gd name="T23" fmla="*/ 27 h 31"/>
                      <a:gd name="T24" fmla="*/ 57 w 87"/>
                      <a:gd name="T25" fmla="*/ 22 h 31"/>
                      <a:gd name="T26" fmla="*/ 55 w 87"/>
                      <a:gd name="T27" fmla="*/ 16 h 31"/>
                      <a:gd name="T28" fmla="*/ 60 w 87"/>
                      <a:gd name="T29" fmla="*/ 12 h 31"/>
                      <a:gd name="T30" fmla="*/ 65 w 87"/>
                      <a:gd name="T31" fmla="*/ 15 h 31"/>
                      <a:gd name="T32" fmla="*/ 65 w 87"/>
                      <a:gd name="T33" fmla="*/ 19 h 31"/>
                      <a:gd name="T34" fmla="*/ 65 w 87"/>
                      <a:gd name="T35" fmla="*/ 21 h 31"/>
                      <a:gd name="T36" fmla="*/ 78 w 87"/>
                      <a:gd name="T37" fmla="*/ 26 h 31"/>
                      <a:gd name="T38" fmla="*/ 82 w 87"/>
                      <a:gd name="T39" fmla="*/ 23 h 31"/>
                      <a:gd name="T40" fmla="*/ 85 w 87"/>
                      <a:gd name="T41" fmla="*/ 17 h 31"/>
                      <a:gd name="T42" fmla="*/ 87 w 87"/>
                      <a:gd name="T43" fmla="*/ 15 h 31"/>
                      <a:gd name="T44" fmla="*/ 82 w 87"/>
                      <a:gd name="T45" fmla="*/ 11 h 31"/>
                      <a:gd name="T46" fmla="*/ 69 w 87"/>
                      <a:gd name="T47" fmla="*/ 8 h 31"/>
                      <a:gd name="T48" fmla="*/ 58 w 87"/>
                      <a:gd name="T49" fmla="*/ 6 h 31"/>
                      <a:gd name="T50" fmla="*/ 50 w 87"/>
                      <a:gd name="T51" fmla="*/ 4 h 31"/>
                      <a:gd name="T52" fmla="*/ 44 w 87"/>
                      <a:gd name="T53" fmla="*/ 8 h 31"/>
                      <a:gd name="T54" fmla="*/ 41 w 87"/>
                      <a:gd name="T55" fmla="*/ 12 h 31"/>
                      <a:gd name="T56" fmla="*/ 30 w 87"/>
                      <a:gd name="T57" fmla="*/ 6 h 31"/>
                      <a:gd name="T58" fmla="*/ 20 w 87"/>
                      <a:gd name="T59" fmla="*/ 0 h 31"/>
                      <a:gd name="T60" fmla="*/ 20 w 87"/>
                      <a:gd name="T61" fmla="*/ 0 h 31"/>
                      <a:gd name="T62" fmla="*/ 1 w 87"/>
                      <a:gd name="T63" fmla="*/ 18 h 31"/>
                      <a:gd name="T64" fmla="*/ 3 w 87"/>
                      <a:gd name="T65" fmla="*/ 22 h 3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87" h="31">
                        <a:moveTo>
                          <a:pt x="3" y="22"/>
                        </a:moveTo>
                        <a:cubicBezTo>
                          <a:pt x="7" y="25"/>
                          <a:pt x="9" y="27"/>
                          <a:pt x="11" y="29"/>
                        </a:cubicBezTo>
                        <a:cubicBezTo>
                          <a:pt x="11" y="29"/>
                          <a:pt x="12" y="30"/>
                          <a:pt x="12" y="30"/>
                        </a:cubicBezTo>
                        <a:cubicBezTo>
                          <a:pt x="12" y="30"/>
                          <a:pt x="12" y="30"/>
                          <a:pt x="14" y="30"/>
                        </a:cubicBezTo>
                        <a:cubicBezTo>
                          <a:pt x="17" y="30"/>
                          <a:pt x="22" y="29"/>
                          <a:pt x="25" y="28"/>
                        </a:cubicBezTo>
                        <a:cubicBezTo>
                          <a:pt x="27" y="27"/>
                          <a:pt x="27" y="27"/>
                          <a:pt x="27" y="27"/>
                        </a:cubicBezTo>
                        <a:cubicBezTo>
                          <a:pt x="29" y="26"/>
                          <a:pt x="31" y="28"/>
                          <a:pt x="33" y="29"/>
                        </a:cubicBezTo>
                        <a:cubicBezTo>
                          <a:pt x="34" y="30"/>
                          <a:pt x="35" y="31"/>
                          <a:pt x="37" y="29"/>
                        </a:cubicBezTo>
                        <a:cubicBezTo>
                          <a:pt x="41" y="27"/>
                          <a:pt x="45" y="26"/>
                          <a:pt x="48" y="26"/>
                        </a:cubicBezTo>
                        <a:cubicBezTo>
                          <a:pt x="49" y="26"/>
                          <a:pt x="51" y="27"/>
                          <a:pt x="53" y="27"/>
                        </a:cubicBezTo>
                        <a:cubicBezTo>
                          <a:pt x="54" y="27"/>
                          <a:pt x="56" y="27"/>
                          <a:pt x="58" y="27"/>
                        </a:cubicBezTo>
                        <a:cubicBezTo>
                          <a:pt x="59" y="27"/>
                          <a:pt x="59" y="27"/>
                          <a:pt x="59" y="27"/>
                        </a:cubicBezTo>
                        <a:cubicBezTo>
                          <a:pt x="59" y="26"/>
                          <a:pt x="58" y="24"/>
                          <a:pt x="57" y="22"/>
                        </a:cubicBezTo>
                        <a:cubicBezTo>
                          <a:pt x="56" y="20"/>
                          <a:pt x="55" y="18"/>
                          <a:pt x="55" y="16"/>
                        </a:cubicBezTo>
                        <a:cubicBezTo>
                          <a:pt x="55" y="13"/>
                          <a:pt x="57" y="12"/>
                          <a:pt x="60" y="12"/>
                        </a:cubicBezTo>
                        <a:cubicBezTo>
                          <a:pt x="62" y="12"/>
                          <a:pt x="64" y="13"/>
                          <a:pt x="65" y="15"/>
                        </a:cubicBezTo>
                        <a:cubicBezTo>
                          <a:pt x="66" y="16"/>
                          <a:pt x="66" y="18"/>
                          <a:pt x="65" y="19"/>
                        </a:cubicBezTo>
                        <a:cubicBezTo>
                          <a:pt x="64" y="20"/>
                          <a:pt x="65" y="20"/>
                          <a:pt x="65" y="21"/>
                        </a:cubicBezTo>
                        <a:cubicBezTo>
                          <a:pt x="66" y="24"/>
                          <a:pt x="71" y="27"/>
                          <a:pt x="78" y="26"/>
                        </a:cubicBezTo>
                        <a:cubicBezTo>
                          <a:pt x="82" y="26"/>
                          <a:pt x="82" y="25"/>
                          <a:pt x="82" y="23"/>
                        </a:cubicBezTo>
                        <a:cubicBezTo>
                          <a:pt x="82" y="21"/>
                          <a:pt x="81" y="18"/>
                          <a:pt x="85" y="17"/>
                        </a:cubicBezTo>
                        <a:cubicBezTo>
                          <a:pt x="87" y="16"/>
                          <a:pt x="87" y="15"/>
                          <a:pt x="87" y="15"/>
                        </a:cubicBezTo>
                        <a:cubicBezTo>
                          <a:pt x="87" y="15"/>
                          <a:pt x="87" y="14"/>
                          <a:pt x="82" y="11"/>
                        </a:cubicBezTo>
                        <a:cubicBezTo>
                          <a:pt x="78" y="8"/>
                          <a:pt x="73" y="8"/>
                          <a:pt x="69" y="8"/>
                        </a:cubicBezTo>
                        <a:cubicBezTo>
                          <a:pt x="65" y="8"/>
                          <a:pt x="61" y="8"/>
                          <a:pt x="58" y="6"/>
                        </a:cubicBezTo>
                        <a:cubicBezTo>
                          <a:pt x="55" y="5"/>
                          <a:pt x="52" y="4"/>
                          <a:pt x="50" y="4"/>
                        </a:cubicBezTo>
                        <a:cubicBezTo>
                          <a:pt x="45" y="4"/>
                          <a:pt x="44" y="7"/>
                          <a:pt x="44" y="8"/>
                        </a:cubicBezTo>
                        <a:cubicBezTo>
                          <a:pt x="44" y="11"/>
                          <a:pt x="42" y="12"/>
                          <a:pt x="41" y="12"/>
                        </a:cubicBezTo>
                        <a:cubicBezTo>
                          <a:pt x="38" y="12"/>
                          <a:pt x="35" y="10"/>
                          <a:pt x="30" y="6"/>
                        </a:cubicBezTo>
                        <a:cubicBezTo>
                          <a:pt x="27" y="4"/>
                          <a:pt x="23" y="1"/>
                          <a:pt x="20" y="0"/>
                        </a:cubicBezTo>
                        <a:cubicBezTo>
                          <a:pt x="20" y="0"/>
                          <a:pt x="20" y="0"/>
                          <a:pt x="20" y="0"/>
                        </a:cubicBezTo>
                        <a:cubicBezTo>
                          <a:pt x="15" y="0"/>
                          <a:pt x="3" y="10"/>
                          <a:pt x="1" y="18"/>
                        </a:cubicBezTo>
                        <a:cubicBezTo>
                          <a:pt x="0" y="21"/>
                          <a:pt x="1" y="22"/>
                          <a:pt x="3" y="2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" name="Freeform 1144">
                    <a:extLst>
                      <a:ext uri="{FF2B5EF4-FFF2-40B4-BE49-F238E27FC236}">
                        <a16:creationId xmlns="" xmlns:a16="http://schemas.microsoft.com/office/drawing/2014/main" id="{E627E246-FA4E-4928-9814-74168F4DEDD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435518" y="2357049"/>
                    <a:ext cx="125637" cy="61758"/>
                  </a:xfrm>
                  <a:custGeom>
                    <a:gdLst>
                      <a:gd name="T0" fmla="*/ 13 w 66"/>
                      <a:gd name="T1" fmla="*/ 33 h 34"/>
                      <a:gd name="T2" fmla="*/ 28 w 66"/>
                      <a:gd name="T3" fmla="*/ 31 h 34"/>
                      <a:gd name="T4" fmla="*/ 29 w 66"/>
                      <a:gd name="T5" fmla="*/ 31 h 34"/>
                      <a:gd name="T6" fmla="*/ 65 w 66"/>
                      <a:gd name="T7" fmla="*/ 19 h 34"/>
                      <a:gd name="T8" fmla="*/ 60 w 66"/>
                      <a:gd name="T9" fmla="*/ 16 h 34"/>
                      <a:gd name="T10" fmla="*/ 51 w 66"/>
                      <a:gd name="T11" fmla="*/ 11 h 34"/>
                      <a:gd name="T12" fmla="*/ 47 w 66"/>
                      <a:gd name="T13" fmla="*/ 10 h 34"/>
                      <a:gd name="T14" fmla="*/ 38 w 66"/>
                      <a:gd name="T15" fmla="*/ 14 h 34"/>
                      <a:gd name="T16" fmla="*/ 35 w 66"/>
                      <a:gd name="T17" fmla="*/ 17 h 34"/>
                      <a:gd name="T18" fmla="*/ 32 w 66"/>
                      <a:gd name="T19" fmla="*/ 15 h 34"/>
                      <a:gd name="T20" fmla="*/ 36 w 66"/>
                      <a:gd name="T21" fmla="*/ 6 h 34"/>
                      <a:gd name="T22" fmla="*/ 37 w 66"/>
                      <a:gd name="T23" fmla="*/ 3 h 34"/>
                      <a:gd name="T24" fmla="*/ 33 w 66"/>
                      <a:gd name="T25" fmla="*/ 0 h 34"/>
                      <a:gd name="T26" fmla="*/ 33 w 66"/>
                      <a:gd name="T27" fmla="*/ 0 h 34"/>
                      <a:gd name="T28" fmla="*/ 25 w 66"/>
                      <a:gd name="T29" fmla="*/ 4 h 34"/>
                      <a:gd name="T30" fmla="*/ 21 w 66"/>
                      <a:gd name="T31" fmla="*/ 5 h 34"/>
                      <a:gd name="T32" fmla="*/ 19 w 66"/>
                      <a:gd name="T33" fmla="*/ 10 h 34"/>
                      <a:gd name="T34" fmla="*/ 17 w 66"/>
                      <a:gd name="T35" fmla="*/ 13 h 34"/>
                      <a:gd name="T36" fmla="*/ 16 w 66"/>
                      <a:gd name="T37" fmla="*/ 16 h 34"/>
                      <a:gd name="T38" fmla="*/ 13 w 66"/>
                      <a:gd name="T39" fmla="*/ 17 h 34"/>
                      <a:gd name="T40" fmla="*/ 12 w 66"/>
                      <a:gd name="T41" fmla="*/ 17 h 34"/>
                      <a:gd name="T42" fmla="*/ 9 w 66"/>
                      <a:gd name="T43" fmla="*/ 20 h 34"/>
                      <a:gd name="T44" fmla="*/ 2 w 66"/>
                      <a:gd name="T45" fmla="*/ 31 h 34"/>
                      <a:gd name="T46" fmla="*/ 0 w 66"/>
                      <a:gd name="T47" fmla="*/ 34 h 34"/>
                      <a:gd name="T48" fmla="*/ 2 w 66"/>
                      <a:gd name="T49" fmla="*/ 34 h 34"/>
                      <a:gd name="T50" fmla="*/ 13 w 66"/>
                      <a:gd name="T51" fmla="*/ 33 h 3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66" h="34">
                        <a:moveTo>
                          <a:pt x="13" y="33"/>
                        </a:moveTo>
                        <a:cubicBezTo>
                          <a:pt x="18" y="32"/>
                          <a:pt x="23" y="31"/>
                          <a:pt x="28" y="31"/>
                        </a:cubicBezTo>
                        <a:cubicBezTo>
                          <a:pt x="29" y="31"/>
                          <a:pt x="29" y="31"/>
                          <a:pt x="29" y="31"/>
                        </a:cubicBezTo>
                        <a:cubicBezTo>
                          <a:pt x="41" y="31"/>
                          <a:pt x="64" y="23"/>
                          <a:pt x="65" y="19"/>
                        </a:cubicBezTo>
                        <a:cubicBezTo>
                          <a:pt x="66" y="18"/>
                          <a:pt x="64" y="17"/>
                          <a:pt x="60" y="16"/>
                        </a:cubicBezTo>
                        <a:cubicBezTo>
                          <a:pt x="57" y="15"/>
                          <a:pt x="53" y="14"/>
                          <a:pt x="51" y="11"/>
                        </a:cubicBezTo>
                        <a:cubicBezTo>
                          <a:pt x="50" y="10"/>
                          <a:pt x="49" y="10"/>
                          <a:pt x="47" y="10"/>
                        </a:cubicBezTo>
                        <a:cubicBezTo>
                          <a:pt x="44" y="10"/>
                          <a:pt x="39" y="12"/>
                          <a:pt x="38" y="14"/>
                        </a:cubicBezTo>
                        <a:cubicBezTo>
                          <a:pt x="37" y="17"/>
                          <a:pt x="35" y="17"/>
                          <a:pt x="35" y="17"/>
                        </a:cubicBezTo>
                        <a:cubicBezTo>
                          <a:pt x="33" y="17"/>
                          <a:pt x="32" y="16"/>
                          <a:pt x="32" y="15"/>
                        </a:cubicBezTo>
                        <a:cubicBezTo>
                          <a:pt x="31" y="13"/>
                          <a:pt x="33" y="9"/>
                          <a:pt x="36" y="6"/>
                        </a:cubicBezTo>
                        <a:cubicBezTo>
                          <a:pt x="38" y="4"/>
                          <a:pt x="38" y="3"/>
                          <a:pt x="37" y="3"/>
                        </a:cubicBezTo>
                        <a:cubicBezTo>
                          <a:pt x="37" y="2"/>
                          <a:pt x="35" y="0"/>
                          <a:pt x="33" y="0"/>
                        </a:cubicBezTo>
                        <a:cubicBezTo>
                          <a:pt x="33" y="0"/>
                          <a:pt x="33" y="0"/>
                          <a:pt x="33" y="0"/>
                        </a:cubicBezTo>
                        <a:cubicBezTo>
                          <a:pt x="32" y="4"/>
                          <a:pt x="28" y="4"/>
                          <a:pt x="25" y="4"/>
                        </a:cubicBezTo>
                        <a:cubicBezTo>
                          <a:pt x="24" y="4"/>
                          <a:pt x="22" y="4"/>
                          <a:pt x="21" y="5"/>
                        </a:cubicBezTo>
                        <a:cubicBezTo>
                          <a:pt x="21" y="7"/>
                          <a:pt x="20" y="9"/>
                          <a:pt x="19" y="10"/>
                        </a:cubicBezTo>
                        <a:cubicBezTo>
                          <a:pt x="18" y="11"/>
                          <a:pt x="17" y="12"/>
                          <a:pt x="17" y="13"/>
                        </a:cubicBezTo>
                        <a:cubicBezTo>
                          <a:pt x="17" y="14"/>
                          <a:pt x="17" y="15"/>
                          <a:pt x="16" y="16"/>
                        </a:cubicBezTo>
                        <a:cubicBezTo>
                          <a:pt x="15" y="17"/>
                          <a:pt x="14" y="17"/>
                          <a:pt x="13" y="17"/>
                        </a:cubicBezTo>
                        <a:cubicBezTo>
                          <a:pt x="12" y="17"/>
                          <a:pt x="12" y="17"/>
                          <a:pt x="12" y="17"/>
                        </a:cubicBezTo>
                        <a:cubicBezTo>
                          <a:pt x="10" y="17"/>
                          <a:pt x="9" y="17"/>
                          <a:pt x="9" y="20"/>
                        </a:cubicBezTo>
                        <a:cubicBezTo>
                          <a:pt x="9" y="25"/>
                          <a:pt x="5" y="28"/>
                          <a:pt x="2" y="31"/>
                        </a:cubicBezTo>
                        <a:cubicBezTo>
                          <a:pt x="1" y="32"/>
                          <a:pt x="0" y="33"/>
                          <a:pt x="0" y="34"/>
                        </a:cubicBezTo>
                        <a:cubicBezTo>
                          <a:pt x="0" y="34"/>
                          <a:pt x="1" y="34"/>
                          <a:pt x="2" y="34"/>
                        </a:cubicBezTo>
                        <a:cubicBezTo>
                          <a:pt x="5" y="34"/>
                          <a:pt x="9" y="33"/>
                          <a:pt x="13" y="3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" name="Freeform 1145">
                    <a:extLst>
                      <a:ext uri="{FF2B5EF4-FFF2-40B4-BE49-F238E27FC236}">
                        <a16:creationId xmlns="" xmlns:a16="http://schemas.microsoft.com/office/drawing/2014/main" id="{9E8B532B-F195-4FEB-8104-31549EDB333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285950" y="2268271"/>
                    <a:ext cx="105695" cy="75268"/>
                  </a:xfrm>
                  <a:custGeom>
                    <a:gdLst>
                      <a:gd name="T0" fmla="*/ 9 w 56"/>
                      <a:gd name="T1" fmla="*/ 25 h 41"/>
                      <a:gd name="T2" fmla="*/ 14 w 56"/>
                      <a:gd name="T3" fmla="*/ 30 h 41"/>
                      <a:gd name="T4" fmla="*/ 6 w 56"/>
                      <a:gd name="T5" fmla="*/ 34 h 41"/>
                      <a:gd name="T6" fmla="*/ 0 w 56"/>
                      <a:gd name="T7" fmla="*/ 34 h 41"/>
                      <a:gd name="T8" fmla="*/ 2 w 56"/>
                      <a:gd name="T9" fmla="*/ 37 h 41"/>
                      <a:gd name="T10" fmla="*/ 8 w 56"/>
                      <a:gd name="T11" fmla="*/ 40 h 41"/>
                      <a:gd name="T12" fmla="*/ 18 w 56"/>
                      <a:gd name="T13" fmla="*/ 37 h 41"/>
                      <a:gd name="T14" fmla="*/ 19 w 56"/>
                      <a:gd name="T15" fmla="*/ 35 h 41"/>
                      <a:gd name="T16" fmla="*/ 45 w 56"/>
                      <a:gd name="T17" fmla="*/ 24 h 41"/>
                      <a:gd name="T18" fmla="*/ 52 w 56"/>
                      <a:gd name="T19" fmla="*/ 23 h 41"/>
                      <a:gd name="T20" fmla="*/ 52 w 56"/>
                      <a:gd name="T21" fmla="*/ 23 h 41"/>
                      <a:gd name="T22" fmla="*/ 52 w 56"/>
                      <a:gd name="T23" fmla="*/ 21 h 41"/>
                      <a:gd name="T24" fmla="*/ 51 w 56"/>
                      <a:gd name="T25" fmla="*/ 16 h 41"/>
                      <a:gd name="T26" fmla="*/ 55 w 56"/>
                      <a:gd name="T27" fmla="*/ 14 h 41"/>
                      <a:gd name="T28" fmla="*/ 56 w 56"/>
                      <a:gd name="T29" fmla="*/ 14 h 41"/>
                      <a:gd name="T30" fmla="*/ 50 w 56"/>
                      <a:gd name="T31" fmla="*/ 12 h 41"/>
                      <a:gd name="T32" fmla="*/ 42 w 56"/>
                      <a:gd name="T33" fmla="*/ 3 h 41"/>
                      <a:gd name="T34" fmla="*/ 41 w 56"/>
                      <a:gd name="T35" fmla="*/ 0 h 41"/>
                      <a:gd name="T36" fmla="*/ 38 w 56"/>
                      <a:gd name="T37" fmla="*/ 1 h 41"/>
                      <a:gd name="T38" fmla="*/ 26 w 56"/>
                      <a:gd name="T39" fmla="*/ 6 h 41"/>
                      <a:gd name="T40" fmla="*/ 14 w 56"/>
                      <a:gd name="T41" fmla="*/ 10 h 41"/>
                      <a:gd name="T42" fmla="*/ 14 w 56"/>
                      <a:gd name="T43" fmla="*/ 10 h 41"/>
                      <a:gd name="T44" fmla="*/ 17 w 56"/>
                      <a:gd name="T45" fmla="*/ 16 h 41"/>
                      <a:gd name="T46" fmla="*/ 8 w 56"/>
                      <a:gd name="T47" fmla="*/ 22 h 41"/>
                      <a:gd name="T48" fmla="*/ 8 w 56"/>
                      <a:gd name="T49" fmla="*/ 22 h 41"/>
                      <a:gd name="T50" fmla="*/ 6 w 56"/>
                      <a:gd name="T51" fmla="*/ 22 h 41"/>
                      <a:gd name="T52" fmla="*/ 9 w 56"/>
                      <a:gd name="T53" fmla="*/ 25 h 4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56" h="41">
                        <a:moveTo>
                          <a:pt x="9" y="25"/>
                        </a:moveTo>
                        <a:cubicBezTo>
                          <a:pt x="11" y="26"/>
                          <a:pt x="15" y="28"/>
                          <a:pt x="14" y="30"/>
                        </a:cubicBezTo>
                        <a:cubicBezTo>
                          <a:pt x="14" y="33"/>
                          <a:pt x="11" y="34"/>
                          <a:pt x="6" y="34"/>
                        </a:cubicBezTo>
                        <a:cubicBezTo>
                          <a:pt x="3" y="34"/>
                          <a:pt x="1" y="34"/>
                          <a:pt x="0" y="34"/>
                        </a:cubicBezTo>
                        <a:cubicBezTo>
                          <a:pt x="1" y="35"/>
                          <a:pt x="1" y="36"/>
                          <a:pt x="2" y="37"/>
                        </a:cubicBezTo>
                        <a:cubicBezTo>
                          <a:pt x="3" y="38"/>
                          <a:pt x="5" y="39"/>
                          <a:pt x="8" y="40"/>
                        </a:cubicBezTo>
                        <a:cubicBezTo>
                          <a:pt x="12" y="41"/>
                          <a:pt x="16" y="39"/>
                          <a:pt x="18" y="37"/>
                        </a:cubicBezTo>
                        <a:cubicBezTo>
                          <a:pt x="19" y="36"/>
                          <a:pt x="19" y="35"/>
                          <a:pt x="19" y="35"/>
                        </a:cubicBezTo>
                        <a:cubicBezTo>
                          <a:pt x="18" y="30"/>
                          <a:pt x="25" y="28"/>
                          <a:pt x="45" y="24"/>
                        </a:cubicBezTo>
                        <a:cubicBezTo>
                          <a:pt x="48" y="24"/>
                          <a:pt x="50" y="23"/>
                          <a:pt x="52" y="23"/>
                        </a:cubicBezTo>
                        <a:cubicBezTo>
                          <a:pt x="52" y="23"/>
                          <a:pt x="52" y="23"/>
                          <a:pt x="52" y="23"/>
                        </a:cubicBezTo>
                        <a:cubicBezTo>
                          <a:pt x="52" y="22"/>
                          <a:pt x="52" y="21"/>
                          <a:pt x="52" y="21"/>
                        </a:cubicBezTo>
                        <a:cubicBezTo>
                          <a:pt x="51" y="19"/>
                          <a:pt x="50" y="17"/>
                          <a:pt x="51" y="16"/>
                        </a:cubicBezTo>
                        <a:cubicBezTo>
                          <a:pt x="52" y="14"/>
                          <a:pt x="54" y="14"/>
                          <a:pt x="55" y="14"/>
                        </a:cubicBezTo>
                        <a:cubicBezTo>
                          <a:pt x="55" y="14"/>
                          <a:pt x="55" y="14"/>
                          <a:pt x="56" y="14"/>
                        </a:cubicBezTo>
                        <a:cubicBezTo>
                          <a:pt x="54" y="13"/>
                          <a:pt x="53" y="13"/>
                          <a:pt x="50" y="12"/>
                        </a:cubicBezTo>
                        <a:cubicBezTo>
                          <a:pt x="43" y="11"/>
                          <a:pt x="42" y="6"/>
                          <a:pt x="42" y="3"/>
                        </a:cubicBezTo>
                        <a:cubicBezTo>
                          <a:pt x="41" y="2"/>
                          <a:pt x="41" y="1"/>
                          <a:pt x="41" y="0"/>
                        </a:cubicBezTo>
                        <a:cubicBezTo>
                          <a:pt x="40" y="0"/>
                          <a:pt x="39" y="1"/>
                          <a:pt x="38" y="1"/>
                        </a:cubicBezTo>
                        <a:cubicBezTo>
                          <a:pt x="36" y="3"/>
                          <a:pt x="33" y="5"/>
                          <a:pt x="26" y="6"/>
                        </a:cubicBezTo>
                        <a:cubicBezTo>
                          <a:pt x="18" y="8"/>
                          <a:pt x="15" y="9"/>
                          <a:pt x="14" y="10"/>
                        </a:cubicBezTo>
                        <a:cubicBezTo>
                          <a:pt x="14" y="10"/>
                          <a:pt x="14" y="10"/>
                          <a:pt x="14" y="10"/>
                        </a:cubicBezTo>
                        <a:cubicBezTo>
                          <a:pt x="16" y="11"/>
                          <a:pt x="17" y="13"/>
                          <a:pt x="17" y="16"/>
                        </a:cubicBezTo>
                        <a:cubicBezTo>
                          <a:pt x="16" y="19"/>
                          <a:pt x="12" y="22"/>
                          <a:pt x="8" y="22"/>
                        </a:cubicBezTo>
                        <a:cubicBezTo>
                          <a:pt x="8" y="22"/>
                          <a:pt x="8" y="22"/>
                          <a:pt x="8" y="22"/>
                        </a:cubicBezTo>
                        <a:cubicBezTo>
                          <a:pt x="7" y="22"/>
                          <a:pt x="6" y="22"/>
                          <a:pt x="6" y="22"/>
                        </a:cubicBezTo>
                        <a:cubicBezTo>
                          <a:pt x="6" y="23"/>
                          <a:pt x="7" y="24"/>
                          <a:pt x="9" y="2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" name="Freeform 1146">
                    <a:extLst>
                      <a:ext uri="{FF2B5EF4-FFF2-40B4-BE49-F238E27FC236}">
                        <a16:creationId xmlns="" xmlns:a16="http://schemas.microsoft.com/office/drawing/2014/main" id="{FDF025A2-8F54-4413-A3C4-48CB02F7C31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323841" y="2326169"/>
                    <a:ext cx="115666" cy="54039"/>
                  </a:xfrm>
                  <a:custGeom>
                    <a:gdLst>
                      <a:gd name="T0" fmla="*/ 3 w 61"/>
                      <a:gd name="T1" fmla="*/ 12 h 30"/>
                      <a:gd name="T2" fmla="*/ 0 w 61"/>
                      <a:gd name="T3" fmla="*/ 14 h 30"/>
                      <a:gd name="T4" fmla="*/ 4 w 61"/>
                      <a:gd name="T5" fmla="*/ 16 h 30"/>
                      <a:gd name="T6" fmla="*/ 7 w 61"/>
                      <a:gd name="T7" fmla="*/ 16 h 30"/>
                      <a:gd name="T8" fmla="*/ 12 w 61"/>
                      <a:gd name="T9" fmla="*/ 20 h 30"/>
                      <a:gd name="T10" fmla="*/ 17 w 61"/>
                      <a:gd name="T11" fmla="*/ 24 h 30"/>
                      <a:gd name="T12" fmla="*/ 19 w 61"/>
                      <a:gd name="T13" fmla="*/ 23 h 30"/>
                      <a:gd name="T14" fmla="*/ 33 w 61"/>
                      <a:gd name="T15" fmla="*/ 27 h 30"/>
                      <a:gd name="T16" fmla="*/ 50 w 61"/>
                      <a:gd name="T17" fmla="*/ 30 h 30"/>
                      <a:gd name="T18" fmla="*/ 56 w 61"/>
                      <a:gd name="T19" fmla="*/ 27 h 30"/>
                      <a:gd name="T20" fmla="*/ 57 w 61"/>
                      <a:gd name="T21" fmla="*/ 26 h 30"/>
                      <a:gd name="T22" fmla="*/ 57 w 61"/>
                      <a:gd name="T23" fmla="*/ 26 h 30"/>
                      <a:gd name="T24" fmla="*/ 54 w 61"/>
                      <a:gd name="T25" fmla="*/ 24 h 30"/>
                      <a:gd name="T26" fmla="*/ 61 w 61"/>
                      <a:gd name="T27" fmla="*/ 10 h 30"/>
                      <a:gd name="T28" fmla="*/ 61 w 61"/>
                      <a:gd name="T29" fmla="*/ 8 h 30"/>
                      <a:gd name="T30" fmla="*/ 50 w 61"/>
                      <a:gd name="T31" fmla="*/ 3 h 30"/>
                      <a:gd name="T32" fmla="*/ 48 w 61"/>
                      <a:gd name="T33" fmla="*/ 4 h 30"/>
                      <a:gd name="T34" fmla="*/ 45 w 61"/>
                      <a:gd name="T35" fmla="*/ 8 h 30"/>
                      <a:gd name="T36" fmla="*/ 36 w 61"/>
                      <a:gd name="T37" fmla="*/ 0 h 30"/>
                      <a:gd name="T38" fmla="*/ 33 w 61"/>
                      <a:gd name="T39" fmla="*/ 0 h 30"/>
                      <a:gd name="T40" fmla="*/ 8 w 61"/>
                      <a:gd name="T41" fmla="*/ 6 h 30"/>
                      <a:gd name="T42" fmla="*/ 3 w 61"/>
                      <a:gd name="T43" fmla="*/ 12 h 3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61" h="30">
                        <a:moveTo>
                          <a:pt x="3" y="12"/>
                        </a:moveTo>
                        <a:cubicBezTo>
                          <a:pt x="2" y="13"/>
                          <a:pt x="1" y="14"/>
                          <a:pt x="0" y="14"/>
                        </a:cubicBezTo>
                        <a:cubicBezTo>
                          <a:pt x="1" y="15"/>
                          <a:pt x="2" y="15"/>
                          <a:pt x="4" y="16"/>
                        </a:cubicBezTo>
                        <a:cubicBezTo>
                          <a:pt x="5" y="16"/>
                          <a:pt x="6" y="16"/>
                          <a:pt x="7" y="16"/>
                        </a:cubicBezTo>
                        <a:cubicBezTo>
                          <a:pt x="9" y="16"/>
                          <a:pt x="11" y="18"/>
                          <a:pt x="12" y="20"/>
                        </a:cubicBezTo>
                        <a:cubicBezTo>
                          <a:pt x="14" y="23"/>
                          <a:pt x="15" y="24"/>
                          <a:pt x="17" y="24"/>
                        </a:cubicBezTo>
                        <a:cubicBezTo>
                          <a:pt x="18" y="23"/>
                          <a:pt x="19" y="23"/>
                          <a:pt x="19" y="23"/>
                        </a:cubicBezTo>
                        <a:cubicBezTo>
                          <a:pt x="23" y="23"/>
                          <a:pt x="28" y="25"/>
                          <a:pt x="33" y="27"/>
                        </a:cubicBezTo>
                        <a:cubicBezTo>
                          <a:pt x="39" y="28"/>
                          <a:pt x="45" y="30"/>
                          <a:pt x="50" y="30"/>
                        </a:cubicBezTo>
                        <a:cubicBezTo>
                          <a:pt x="54" y="30"/>
                          <a:pt x="56" y="28"/>
                          <a:pt x="56" y="27"/>
                        </a:cubicBezTo>
                        <a:cubicBezTo>
                          <a:pt x="57" y="27"/>
                          <a:pt x="57" y="26"/>
                          <a:pt x="57" y="26"/>
                        </a:cubicBezTo>
                        <a:cubicBezTo>
                          <a:pt x="57" y="26"/>
                          <a:pt x="57" y="26"/>
                          <a:pt x="57" y="26"/>
                        </a:cubicBezTo>
                        <a:cubicBezTo>
                          <a:pt x="55" y="26"/>
                          <a:pt x="55" y="25"/>
                          <a:pt x="54" y="24"/>
                        </a:cubicBezTo>
                        <a:cubicBezTo>
                          <a:pt x="53" y="22"/>
                          <a:pt x="55" y="19"/>
                          <a:pt x="61" y="10"/>
                        </a:cubicBezTo>
                        <a:cubicBezTo>
                          <a:pt x="61" y="9"/>
                          <a:pt x="61" y="9"/>
                          <a:pt x="61" y="8"/>
                        </a:cubicBezTo>
                        <a:cubicBezTo>
                          <a:pt x="60" y="6"/>
                          <a:pt x="54" y="3"/>
                          <a:pt x="50" y="3"/>
                        </a:cubicBezTo>
                        <a:cubicBezTo>
                          <a:pt x="48" y="3"/>
                          <a:pt x="48" y="4"/>
                          <a:pt x="48" y="4"/>
                        </a:cubicBezTo>
                        <a:cubicBezTo>
                          <a:pt x="48" y="8"/>
                          <a:pt x="45" y="8"/>
                          <a:pt x="45" y="8"/>
                        </a:cubicBezTo>
                        <a:cubicBezTo>
                          <a:pt x="41" y="8"/>
                          <a:pt x="37" y="2"/>
                          <a:pt x="36" y="0"/>
                        </a:cubicBezTo>
                        <a:cubicBezTo>
                          <a:pt x="36" y="0"/>
                          <a:pt x="35" y="0"/>
                          <a:pt x="33" y="0"/>
                        </a:cubicBezTo>
                        <a:cubicBezTo>
                          <a:pt x="25" y="0"/>
                          <a:pt x="10" y="4"/>
                          <a:pt x="8" y="6"/>
                        </a:cubicBezTo>
                        <a:cubicBezTo>
                          <a:pt x="8" y="9"/>
                          <a:pt x="5" y="10"/>
                          <a:pt x="3" y="1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" name="Freeform 1147">
                    <a:extLst>
                      <a:ext uri="{FF2B5EF4-FFF2-40B4-BE49-F238E27FC236}">
                        <a16:creationId xmlns="" xmlns:a16="http://schemas.microsoft.com/office/drawing/2014/main" id="{8F149FD2-F481-49CE-9F91-0BD2EEEF4754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6903944" y="2438106"/>
                    <a:ext cx="3487920" cy="1169548"/>
                  </a:xfrm>
                  <a:custGeom>
                    <a:gdLst>
                      <a:gd name="T0" fmla="*/ 49 w 1831"/>
                      <a:gd name="T1" fmla="*/ 223 h 635"/>
                      <a:gd name="T2" fmla="*/ 53 w 1831"/>
                      <a:gd name="T3" fmla="*/ 179 h 635"/>
                      <a:gd name="T4" fmla="*/ 15 w 1831"/>
                      <a:gd name="T5" fmla="*/ 190 h 635"/>
                      <a:gd name="T6" fmla="*/ 32 w 1831"/>
                      <a:gd name="T7" fmla="*/ 275 h 635"/>
                      <a:gd name="T8" fmla="*/ 7 w 1831"/>
                      <a:gd name="T9" fmla="*/ 361 h 635"/>
                      <a:gd name="T10" fmla="*/ 1 w 1831"/>
                      <a:gd name="T11" fmla="*/ 391 h 635"/>
                      <a:gd name="T12" fmla="*/ 45 w 1831"/>
                      <a:gd name="T13" fmla="*/ 445 h 635"/>
                      <a:gd name="T14" fmla="*/ 75 w 1831"/>
                      <a:gd name="T15" fmla="*/ 484 h 635"/>
                      <a:gd name="T16" fmla="*/ 139 w 1831"/>
                      <a:gd name="T17" fmla="*/ 532 h 635"/>
                      <a:gd name="T18" fmla="*/ 136 w 1831"/>
                      <a:gd name="T19" fmla="*/ 603 h 635"/>
                      <a:gd name="T20" fmla="*/ 216 w 1831"/>
                      <a:gd name="T21" fmla="*/ 628 h 635"/>
                      <a:gd name="T22" fmla="*/ 236 w 1831"/>
                      <a:gd name="T23" fmla="*/ 554 h 635"/>
                      <a:gd name="T24" fmla="*/ 234 w 1831"/>
                      <a:gd name="T25" fmla="*/ 511 h 635"/>
                      <a:gd name="T26" fmla="*/ 320 w 1831"/>
                      <a:gd name="T27" fmla="*/ 502 h 635"/>
                      <a:gd name="T28" fmla="*/ 377 w 1831"/>
                      <a:gd name="T29" fmla="*/ 470 h 635"/>
                      <a:gd name="T30" fmla="*/ 501 w 1831"/>
                      <a:gd name="T31" fmla="*/ 446 h 635"/>
                      <a:gd name="T32" fmla="*/ 563 w 1831"/>
                      <a:gd name="T33" fmla="*/ 447 h 635"/>
                      <a:gd name="T34" fmla="*/ 672 w 1831"/>
                      <a:gd name="T35" fmla="*/ 520 h 635"/>
                      <a:gd name="T36" fmla="*/ 732 w 1831"/>
                      <a:gd name="T37" fmla="*/ 501 h 635"/>
                      <a:gd name="T38" fmla="*/ 822 w 1831"/>
                      <a:gd name="T39" fmla="*/ 490 h 635"/>
                      <a:gd name="T40" fmla="*/ 931 w 1831"/>
                      <a:gd name="T41" fmla="*/ 524 h 635"/>
                      <a:gd name="T42" fmla="*/ 1000 w 1831"/>
                      <a:gd name="T43" fmla="*/ 516 h 635"/>
                      <a:gd name="T44" fmla="*/ 1041 w 1831"/>
                      <a:gd name="T45" fmla="*/ 482 h 635"/>
                      <a:gd name="T46" fmla="*/ 1091 w 1831"/>
                      <a:gd name="T47" fmla="*/ 464 h 635"/>
                      <a:gd name="T48" fmla="*/ 1160 w 1831"/>
                      <a:gd name="T49" fmla="*/ 543 h 635"/>
                      <a:gd name="T50" fmla="*/ 1181 w 1831"/>
                      <a:gd name="T51" fmla="*/ 588 h 635"/>
                      <a:gd name="T52" fmla="*/ 1267 w 1831"/>
                      <a:gd name="T53" fmla="*/ 502 h 635"/>
                      <a:gd name="T54" fmla="*/ 1232 w 1831"/>
                      <a:gd name="T55" fmla="*/ 454 h 635"/>
                      <a:gd name="T56" fmla="*/ 1342 w 1831"/>
                      <a:gd name="T57" fmla="*/ 367 h 635"/>
                      <a:gd name="T58" fmla="*/ 1444 w 1831"/>
                      <a:gd name="T59" fmla="*/ 340 h 635"/>
                      <a:gd name="T60" fmla="*/ 1525 w 1831"/>
                      <a:gd name="T61" fmla="*/ 328 h 635"/>
                      <a:gd name="T62" fmla="*/ 1457 w 1831"/>
                      <a:gd name="T63" fmla="*/ 395 h 635"/>
                      <a:gd name="T64" fmla="*/ 1508 w 1831"/>
                      <a:gd name="T65" fmla="*/ 445 h 635"/>
                      <a:gd name="T66" fmla="*/ 1540 w 1831"/>
                      <a:gd name="T67" fmla="*/ 355 h 635"/>
                      <a:gd name="T68" fmla="*/ 1687 w 1831"/>
                      <a:gd name="T69" fmla="*/ 309 h 635"/>
                      <a:gd name="T70" fmla="*/ 1710 w 1831"/>
                      <a:gd name="T71" fmla="*/ 271 h 635"/>
                      <a:gd name="T72" fmla="*/ 1775 w 1831"/>
                      <a:gd name="T73" fmla="*/ 272 h 635"/>
                      <a:gd name="T74" fmla="*/ 1825 w 1831"/>
                      <a:gd name="T75" fmla="*/ 256 h 635"/>
                      <a:gd name="T76" fmla="*/ 1685 w 1831"/>
                      <a:gd name="T77" fmla="*/ 181 h 635"/>
                      <a:gd name="T78" fmla="*/ 1565 w 1831"/>
                      <a:gd name="T79" fmla="*/ 185 h 635"/>
                      <a:gd name="T80" fmla="*/ 1389 w 1831"/>
                      <a:gd name="T81" fmla="*/ 145 h 635"/>
                      <a:gd name="T82" fmla="*/ 1315 w 1831"/>
                      <a:gd name="T83" fmla="*/ 121 h 635"/>
                      <a:gd name="T84" fmla="*/ 1244 w 1831"/>
                      <a:gd name="T85" fmla="*/ 141 h 635"/>
                      <a:gd name="T86" fmla="*/ 1135 w 1831"/>
                      <a:gd name="T87" fmla="*/ 125 h 635"/>
                      <a:gd name="T88" fmla="*/ 1076 w 1831"/>
                      <a:gd name="T89" fmla="*/ 97 h 635"/>
                      <a:gd name="T90" fmla="*/ 957 w 1831"/>
                      <a:gd name="T91" fmla="*/ 95 h 635"/>
                      <a:gd name="T92" fmla="*/ 905 w 1831"/>
                      <a:gd name="T93" fmla="*/ 87 h 635"/>
                      <a:gd name="T94" fmla="*/ 949 w 1831"/>
                      <a:gd name="T95" fmla="*/ 27 h 635"/>
                      <a:gd name="T96" fmla="*/ 866 w 1831"/>
                      <a:gd name="T97" fmla="*/ 9 h 635"/>
                      <a:gd name="T98" fmla="*/ 781 w 1831"/>
                      <a:gd name="T99" fmla="*/ 40 h 635"/>
                      <a:gd name="T100" fmla="*/ 701 w 1831"/>
                      <a:gd name="T101" fmla="*/ 55 h 635"/>
                      <a:gd name="T102" fmla="*/ 654 w 1831"/>
                      <a:gd name="T103" fmla="*/ 93 h 635"/>
                      <a:gd name="T104" fmla="*/ 564 w 1831"/>
                      <a:gd name="T105" fmla="*/ 129 h 635"/>
                      <a:gd name="T106" fmla="*/ 523 w 1831"/>
                      <a:gd name="T107" fmla="*/ 140 h 635"/>
                      <a:gd name="T108" fmla="*/ 565 w 1831"/>
                      <a:gd name="T109" fmla="*/ 206 h 635"/>
                      <a:gd name="T110" fmla="*/ 483 w 1831"/>
                      <a:gd name="T111" fmla="*/ 235 h 635"/>
                      <a:gd name="T112" fmla="*/ 514 w 1831"/>
                      <a:gd name="T113" fmla="*/ 176 h 635"/>
                      <a:gd name="T114" fmla="*/ 454 w 1831"/>
                      <a:gd name="T115" fmla="*/ 170 h 635"/>
                      <a:gd name="T116" fmla="*/ 358 w 1831"/>
                      <a:gd name="T117" fmla="*/ 163 h 635"/>
                      <a:gd name="T118" fmla="*/ 294 w 1831"/>
                      <a:gd name="T119" fmla="*/ 206 h 635"/>
                      <a:gd name="T120" fmla="*/ 203 w 1831"/>
                      <a:gd name="T121" fmla="*/ 227 h 635"/>
                      <a:gd name="T122" fmla="*/ 185 w 1831"/>
                      <a:gd name="T123" fmla="*/ 245 h 635"/>
                      <a:gd name="T124" fmla="*/ 104 w 1831"/>
                      <a:gd name="T125" fmla="*/ 268 h 63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830" h="635">
                        <a:moveTo>
                          <a:pt x="104" y="268"/>
                        </a:moveTo>
                        <a:cubicBezTo>
                          <a:pt x="105" y="269"/>
                          <a:pt x="106" y="270"/>
                          <a:pt x="107" y="272"/>
                        </a:cubicBezTo>
                        <a:cubicBezTo>
                          <a:pt x="107" y="274"/>
                          <a:pt x="110" y="275"/>
                          <a:pt x="116" y="275"/>
                        </a:cubicBezTo>
                        <a:cubicBezTo>
                          <a:pt x="117" y="275"/>
                          <a:pt x="118" y="275"/>
                          <a:pt x="119" y="277"/>
                        </a:cubicBezTo>
                        <a:cubicBezTo>
                          <a:pt x="121" y="279"/>
                          <a:pt x="119" y="283"/>
                          <a:pt x="119" y="284"/>
                        </a:cubicBezTo>
                        <a:cubicBezTo>
                          <a:pt x="117" y="287"/>
                          <a:pt x="114" y="288"/>
                          <a:pt x="111" y="288"/>
                        </a:cubicBezTo>
                        <a:cubicBezTo>
                          <a:pt x="109" y="288"/>
                          <a:pt x="108" y="287"/>
                          <a:pt x="107" y="286"/>
                        </a:cubicBezTo>
                        <a:cubicBezTo>
                          <a:pt x="106" y="286"/>
                          <a:pt x="105" y="286"/>
                          <a:pt x="104" y="286"/>
                        </a:cubicBezTo>
                        <a:cubicBezTo>
                          <a:pt x="101" y="286"/>
                          <a:pt x="98" y="286"/>
                          <a:pt x="97" y="282"/>
                        </a:cubicBezTo>
                        <a:cubicBezTo>
                          <a:pt x="97" y="281"/>
                          <a:pt x="94" y="278"/>
                          <a:pt x="89" y="278"/>
                        </a:cubicBezTo>
                        <a:cubicBezTo>
                          <a:pt x="86" y="279"/>
                          <a:pt x="84" y="278"/>
                          <a:pt x="83" y="277"/>
                        </a:cubicBezTo>
                        <a:cubicBezTo>
                          <a:pt x="82" y="275"/>
                          <a:pt x="81" y="273"/>
                          <a:pt x="81" y="270"/>
                        </a:cubicBezTo>
                        <a:cubicBezTo>
                          <a:pt x="81" y="268"/>
                          <a:pt x="81" y="267"/>
                          <a:pt x="80" y="265"/>
                        </a:cubicBezTo>
                        <a:cubicBezTo>
                          <a:pt x="79" y="264"/>
                          <a:pt x="78" y="263"/>
                          <a:pt x="79" y="262"/>
                        </a:cubicBezTo>
                        <a:cubicBezTo>
                          <a:pt x="79" y="261"/>
                          <a:pt x="78" y="261"/>
                          <a:pt x="78" y="260"/>
                        </a:cubicBezTo>
                        <a:cubicBezTo>
                          <a:pt x="78" y="258"/>
                          <a:pt x="77" y="255"/>
                          <a:pt x="80" y="253"/>
                        </a:cubicBezTo>
                        <a:cubicBezTo>
                          <a:pt x="80" y="252"/>
                          <a:pt x="80" y="252"/>
                          <a:pt x="80" y="250"/>
                        </a:cubicBezTo>
                        <a:cubicBezTo>
                          <a:pt x="80" y="249"/>
                          <a:pt x="80" y="248"/>
                          <a:pt x="80" y="247"/>
                        </a:cubicBezTo>
                        <a:cubicBezTo>
                          <a:pt x="80" y="247"/>
                          <a:pt x="80" y="246"/>
                          <a:pt x="79" y="246"/>
                        </a:cubicBezTo>
                        <a:cubicBezTo>
                          <a:pt x="77" y="244"/>
                          <a:pt x="75" y="243"/>
                          <a:pt x="73" y="243"/>
                        </a:cubicBezTo>
                        <a:cubicBezTo>
                          <a:pt x="70" y="243"/>
                          <a:pt x="68" y="241"/>
                          <a:pt x="68" y="240"/>
                        </a:cubicBezTo>
                        <a:cubicBezTo>
                          <a:pt x="67" y="239"/>
                          <a:pt x="67" y="238"/>
                          <a:pt x="66" y="238"/>
                        </a:cubicBezTo>
                        <a:cubicBezTo>
                          <a:pt x="62" y="237"/>
                          <a:pt x="54" y="231"/>
                          <a:pt x="53" y="227"/>
                        </a:cubicBezTo>
                        <a:cubicBezTo>
                          <a:pt x="53" y="227"/>
                          <a:pt x="52" y="226"/>
                          <a:pt x="51" y="226"/>
                        </a:cubicBezTo>
                        <a:cubicBezTo>
                          <a:pt x="50" y="226"/>
                          <a:pt x="49" y="225"/>
                          <a:pt x="49" y="223"/>
                        </a:cubicBezTo>
                        <a:cubicBezTo>
                          <a:pt x="49" y="223"/>
                          <a:pt x="49" y="222"/>
                          <a:pt x="50" y="221"/>
                        </a:cubicBezTo>
                        <a:cubicBezTo>
                          <a:pt x="53" y="220"/>
                          <a:pt x="58" y="222"/>
                          <a:pt x="62" y="225"/>
                        </a:cubicBezTo>
                        <a:cubicBezTo>
                          <a:pt x="65" y="228"/>
                          <a:pt x="70" y="230"/>
                          <a:pt x="76" y="231"/>
                        </a:cubicBezTo>
                        <a:cubicBezTo>
                          <a:pt x="80" y="232"/>
                          <a:pt x="83" y="233"/>
                          <a:pt x="86" y="234"/>
                        </a:cubicBezTo>
                        <a:cubicBezTo>
                          <a:pt x="89" y="235"/>
                          <a:pt x="92" y="237"/>
                          <a:pt x="96" y="237"/>
                        </a:cubicBezTo>
                        <a:cubicBezTo>
                          <a:pt x="101" y="238"/>
                          <a:pt x="101" y="238"/>
                          <a:pt x="101" y="238"/>
                        </a:cubicBezTo>
                        <a:cubicBezTo>
                          <a:pt x="107" y="239"/>
                          <a:pt x="112" y="240"/>
                          <a:pt x="122" y="242"/>
                        </a:cubicBezTo>
                        <a:cubicBezTo>
                          <a:pt x="134" y="243"/>
                          <a:pt x="150" y="231"/>
                          <a:pt x="153" y="228"/>
                        </a:cubicBezTo>
                        <a:cubicBezTo>
                          <a:pt x="155" y="226"/>
                          <a:pt x="154" y="223"/>
                          <a:pt x="153" y="220"/>
                        </a:cubicBezTo>
                        <a:cubicBezTo>
                          <a:pt x="152" y="218"/>
                          <a:pt x="152" y="217"/>
                          <a:pt x="152" y="216"/>
                        </a:cubicBezTo>
                        <a:cubicBezTo>
                          <a:pt x="151" y="216"/>
                          <a:pt x="150" y="215"/>
                          <a:pt x="149" y="215"/>
                        </a:cubicBezTo>
                        <a:cubicBezTo>
                          <a:pt x="148" y="214"/>
                          <a:pt x="146" y="213"/>
                          <a:pt x="145" y="212"/>
                        </a:cubicBezTo>
                        <a:cubicBezTo>
                          <a:pt x="145" y="210"/>
                          <a:pt x="142" y="207"/>
                          <a:pt x="138" y="207"/>
                        </a:cubicBezTo>
                        <a:cubicBezTo>
                          <a:pt x="134" y="207"/>
                          <a:pt x="132" y="205"/>
                          <a:pt x="131" y="204"/>
                        </a:cubicBezTo>
                        <a:cubicBezTo>
                          <a:pt x="130" y="203"/>
                          <a:pt x="129" y="202"/>
                          <a:pt x="129" y="202"/>
                        </a:cubicBezTo>
                        <a:cubicBezTo>
                          <a:pt x="128" y="202"/>
                          <a:pt x="128" y="202"/>
                          <a:pt x="128" y="202"/>
                        </a:cubicBezTo>
                        <a:cubicBezTo>
                          <a:pt x="124" y="202"/>
                          <a:pt x="121" y="200"/>
                          <a:pt x="113" y="195"/>
                        </a:cubicBezTo>
                        <a:cubicBezTo>
                          <a:pt x="111" y="193"/>
                          <a:pt x="111" y="193"/>
                          <a:pt x="111" y="193"/>
                        </a:cubicBezTo>
                        <a:cubicBezTo>
                          <a:pt x="102" y="188"/>
                          <a:pt x="90" y="183"/>
                          <a:pt x="87" y="183"/>
                        </a:cubicBezTo>
                        <a:cubicBezTo>
                          <a:pt x="85" y="184"/>
                          <a:pt x="84" y="184"/>
                          <a:pt x="82" y="184"/>
                        </a:cubicBezTo>
                        <a:cubicBezTo>
                          <a:pt x="81" y="184"/>
                          <a:pt x="79" y="184"/>
                          <a:pt x="78" y="182"/>
                        </a:cubicBezTo>
                        <a:cubicBezTo>
                          <a:pt x="77" y="181"/>
                          <a:pt x="75" y="181"/>
                          <a:pt x="73" y="182"/>
                        </a:cubicBezTo>
                        <a:cubicBezTo>
                          <a:pt x="71" y="184"/>
                          <a:pt x="69" y="183"/>
                          <a:pt x="67" y="182"/>
                        </a:cubicBezTo>
                        <a:cubicBezTo>
                          <a:pt x="65" y="182"/>
                          <a:pt x="63" y="181"/>
                          <a:pt x="62" y="182"/>
                        </a:cubicBezTo>
                        <a:cubicBezTo>
                          <a:pt x="58" y="183"/>
                          <a:pt x="54" y="181"/>
                          <a:pt x="53" y="179"/>
                        </a:cubicBezTo>
                        <a:cubicBezTo>
                          <a:pt x="52" y="177"/>
                          <a:pt x="52" y="176"/>
                          <a:pt x="53" y="175"/>
                        </a:cubicBezTo>
                        <a:cubicBezTo>
                          <a:pt x="54" y="174"/>
                          <a:pt x="56" y="174"/>
                          <a:pt x="57" y="174"/>
                        </a:cubicBezTo>
                        <a:cubicBezTo>
                          <a:pt x="56" y="173"/>
                          <a:pt x="55" y="173"/>
                          <a:pt x="55" y="172"/>
                        </a:cubicBezTo>
                        <a:cubicBezTo>
                          <a:pt x="52" y="171"/>
                          <a:pt x="50" y="171"/>
                          <a:pt x="50" y="173"/>
                        </a:cubicBezTo>
                        <a:cubicBezTo>
                          <a:pt x="48" y="176"/>
                          <a:pt x="44" y="176"/>
                          <a:pt x="41" y="174"/>
                        </a:cubicBezTo>
                        <a:cubicBezTo>
                          <a:pt x="41" y="174"/>
                          <a:pt x="41" y="174"/>
                          <a:pt x="41" y="175"/>
                        </a:cubicBezTo>
                        <a:cubicBezTo>
                          <a:pt x="41" y="175"/>
                          <a:pt x="40" y="175"/>
                          <a:pt x="40" y="176"/>
                        </a:cubicBezTo>
                        <a:cubicBezTo>
                          <a:pt x="40" y="176"/>
                          <a:pt x="40" y="176"/>
                          <a:pt x="40" y="176"/>
                        </a:cubicBezTo>
                        <a:cubicBezTo>
                          <a:pt x="39" y="176"/>
                          <a:pt x="39" y="177"/>
                          <a:pt x="39" y="177"/>
                        </a:cubicBezTo>
                        <a:cubicBezTo>
                          <a:pt x="39" y="177"/>
                          <a:pt x="39" y="177"/>
                          <a:pt x="39" y="177"/>
                        </a:cubicBezTo>
                        <a:cubicBezTo>
                          <a:pt x="38" y="177"/>
                          <a:pt x="38" y="177"/>
                          <a:pt x="37" y="177"/>
                        </a:cubicBezTo>
                        <a:cubicBezTo>
                          <a:pt x="37" y="177"/>
                          <a:pt x="37" y="177"/>
                          <a:pt x="37" y="177"/>
                        </a:cubicBezTo>
                        <a:cubicBezTo>
                          <a:pt x="37" y="177"/>
                          <a:pt x="36" y="177"/>
                          <a:pt x="36" y="177"/>
                        </a:cubicBezTo>
                        <a:cubicBezTo>
                          <a:pt x="35" y="177"/>
                          <a:pt x="35" y="177"/>
                          <a:pt x="34" y="177"/>
                        </a:cubicBezTo>
                        <a:cubicBezTo>
                          <a:pt x="34" y="177"/>
                          <a:pt x="33" y="177"/>
                          <a:pt x="33" y="178"/>
                        </a:cubicBezTo>
                        <a:cubicBezTo>
                          <a:pt x="32" y="178"/>
                          <a:pt x="32" y="178"/>
                          <a:pt x="31" y="179"/>
                        </a:cubicBezTo>
                        <a:cubicBezTo>
                          <a:pt x="29" y="180"/>
                          <a:pt x="27" y="182"/>
                          <a:pt x="25" y="182"/>
                        </a:cubicBezTo>
                        <a:cubicBezTo>
                          <a:pt x="24" y="182"/>
                          <a:pt x="23" y="182"/>
                          <a:pt x="21" y="184"/>
                        </a:cubicBezTo>
                        <a:cubicBezTo>
                          <a:pt x="21" y="184"/>
                          <a:pt x="20" y="185"/>
                          <a:pt x="20" y="185"/>
                        </a:cubicBezTo>
                        <a:cubicBezTo>
                          <a:pt x="20" y="185"/>
                          <a:pt x="20" y="185"/>
                          <a:pt x="20" y="185"/>
                        </a:cubicBezTo>
                        <a:cubicBezTo>
                          <a:pt x="20" y="186"/>
                          <a:pt x="19" y="186"/>
                          <a:pt x="19" y="187"/>
                        </a:cubicBezTo>
                        <a:cubicBezTo>
                          <a:pt x="19" y="187"/>
                          <a:pt x="19" y="187"/>
                          <a:pt x="19" y="187"/>
                        </a:cubicBezTo>
                        <a:cubicBezTo>
                          <a:pt x="19" y="189"/>
                          <a:pt x="17" y="190"/>
                          <a:pt x="16" y="190"/>
                        </a:cubicBezTo>
                        <a:cubicBezTo>
                          <a:pt x="16" y="190"/>
                          <a:pt x="15" y="190"/>
                          <a:pt x="15" y="190"/>
                        </a:cubicBezTo>
                        <a:cubicBezTo>
                          <a:pt x="15" y="190"/>
                          <a:pt x="15" y="190"/>
                          <a:pt x="15" y="190"/>
                        </a:cubicBezTo>
                        <a:cubicBezTo>
                          <a:pt x="15" y="192"/>
                          <a:pt x="15" y="195"/>
                          <a:pt x="13" y="197"/>
                        </a:cubicBezTo>
                        <a:cubicBezTo>
                          <a:pt x="13" y="197"/>
                          <a:pt x="13" y="197"/>
                          <a:pt x="13" y="197"/>
                        </a:cubicBezTo>
                        <a:cubicBezTo>
                          <a:pt x="13" y="197"/>
                          <a:pt x="13" y="198"/>
                          <a:pt x="14" y="199"/>
                        </a:cubicBezTo>
                        <a:cubicBezTo>
                          <a:pt x="14" y="199"/>
                          <a:pt x="14" y="200"/>
                          <a:pt x="15" y="201"/>
                        </a:cubicBezTo>
                        <a:cubicBezTo>
                          <a:pt x="16" y="202"/>
                          <a:pt x="17" y="203"/>
                          <a:pt x="19" y="203"/>
                        </a:cubicBezTo>
                        <a:cubicBezTo>
                          <a:pt x="19" y="204"/>
                          <a:pt x="20" y="204"/>
                          <a:pt x="21" y="204"/>
                        </a:cubicBezTo>
                        <a:cubicBezTo>
                          <a:pt x="21" y="204"/>
                          <a:pt x="30" y="211"/>
                          <a:pt x="30" y="214"/>
                        </a:cubicBezTo>
                        <a:cubicBezTo>
                          <a:pt x="30" y="216"/>
                          <a:pt x="29" y="217"/>
                          <a:pt x="28" y="219"/>
                        </a:cubicBezTo>
                        <a:cubicBezTo>
                          <a:pt x="26" y="221"/>
                          <a:pt x="23" y="224"/>
                          <a:pt x="22" y="224"/>
                        </a:cubicBezTo>
                        <a:cubicBezTo>
                          <a:pt x="21" y="225"/>
                          <a:pt x="20" y="226"/>
                          <a:pt x="20" y="227"/>
                        </a:cubicBezTo>
                        <a:cubicBezTo>
                          <a:pt x="20" y="227"/>
                          <a:pt x="19" y="227"/>
                          <a:pt x="19" y="228"/>
                        </a:cubicBezTo>
                        <a:cubicBezTo>
                          <a:pt x="20" y="229"/>
                          <a:pt x="20" y="229"/>
                          <a:pt x="20" y="229"/>
                        </a:cubicBezTo>
                        <a:cubicBezTo>
                          <a:pt x="20" y="229"/>
                          <a:pt x="20" y="229"/>
                          <a:pt x="20" y="229"/>
                        </a:cubicBezTo>
                        <a:cubicBezTo>
                          <a:pt x="22" y="232"/>
                          <a:pt x="27" y="239"/>
                          <a:pt x="30" y="245"/>
                        </a:cubicBezTo>
                        <a:cubicBezTo>
                          <a:pt x="31" y="248"/>
                          <a:pt x="32" y="249"/>
                          <a:pt x="31" y="251"/>
                        </a:cubicBezTo>
                        <a:cubicBezTo>
                          <a:pt x="31" y="253"/>
                          <a:pt x="29" y="253"/>
                          <a:pt x="28" y="253"/>
                        </a:cubicBezTo>
                        <a:cubicBezTo>
                          <a:pt x="27" y="253"/>
                          <a:pt x="27" y="254"/>
                          <a:pt x="26" y="254"/>
                        </a:cubicBezTo>
                        <a:cubicBezTo>
                          <a:pt x="25" y="255"/>
                          <a:pt x="26" y="257"/>
                          <a:pt x="27" y="259"/>
                        </a:cubicBezTo>
                        <a:cubicBezTo>
                          <a:pt x="28" y="260"/>
                          <a:pt x="28" y="260"/>
                          <a:pt x="28" y="261"/>
                        </a:cubicBezTo>
                        <a:cubicBezTo>
                          <a:pt x="29" y="263"/>
                          <a:pt x="28" y="264"/>
                          <a:pt x="27" y="265"/>
                        </a:cubicBezTo>
                        <a:cubicBezTo>
                          <a:pt x="27" y="265"/>
                          <a:pt x="27" y="265"/>
                          <a:pt x="28" y="265"/>
                        </a:cubicBezTo>
                        <a:cubicBezTo>
                          <a:pt x="29" y="266"/>
                          <a:pt x="31" y="266"/>
                          <a:pt x="31" y="268"/>
                        </a:cubicBezTo>
                        <a:cubicBezTo>
                          <a:pt x="32" y="270"/>
                          <a:pt x="31" y="271"/>
                          <a:pt x="30" y="272"/>
                        </a:cubicBezTo>
                        <a:cubicBezTo>
                          <a:pt x="29" y="273"/>
                          <a:pt x="29" y="273"/>
                          <a:pt x="29" y="273"/>
                        </a:cubicBezTo>
                        <a:cubicBezTo>
                          <a:pt x="30" y="274"/>
                          <a:pt x="31" y="274"/>
                          <a:pt x="32" y="275"/>
                        </a:cubicBezTo>
                        <a:cubicBezTo>
                          <a:pt x="33" y="276"/>
                          <a:pt x="35" y="277"/>
                          <a:pt x="36" y="280"/>
                        </a:cubicBezTo>
                        <a:cubicBezTo>
                          <a:pt x="36" y="283"/>
                          <a:pt x="33" y="285"/>
                          <a:pt x="31" y="286"/>
                        </a:cubicBezTo>
                        <a:cubicBezTo>
                          <a:pt x="30" y="286"/>
                          <a:pt x="29" y="286"/>
                          <a:pt x="29" y="287"/>
                        </a:cubicBezTo>
                        <a:cubicBezTo>
                          <a:pt x="29" y="287"/>
                          <a:pt x="29" y="287"/>
                          <a:pt x="30" y="287"/>
                        </a:cubicBezTo>
                        <a:cubicBezTo>
                          <a:pt x="31" y="288"/>
                          <a:pt x="32" y="289"/>
                          <a:pt x="33" y="290"/>
                        </a:cubicBezTo>
                        <a:cubicBezTo>
                          <a:pt x="36" y="291"/>
                          <a:pt x="38" y="292"/>
                          <a:pt x="41" y="294"/>
                        </a:cubicBezTo>
                        <a:cubicBezTo>
                          <a:pt x="41" y="295"/>
                          <a:pt x="42" y="296"/>
                          <a:pt x="43" y="296"/>
                        </a:cubicBezTo>
                        <a:cubicBezTo>
                          <a:pt x="47" y="301"/>
                          <a:pt x="47" y="304"/>
                          <a:pt x="46" y="307"/>
                        </a:cubicBezTo>
                        <a:cubicBezTo>
                          <a:pt x="45" y="311"/>
                          <a:pt x="41" y="313"/>
                          <a:pt x="37" y="316"/>
                        </a:cubicBezTo>
                        <a:cubicBezTo>
                          <a:pt x="34" y="318"/>
                          <a:pt x="30" y="321"/>
                          <a:pt x="29" y="323"/>
                        </a:cubicBezTo>
                        <a:cubicBezTo>
                          <a:pt x="27" y="328"/>
                          <a:pt x="23" y="330"/>
                          <a:pt x="18" y="333"/>
                        </a:cubicBezTo>
                        <a:cubicBezTo>
                          <a:pt x="16" y="335"/>
                          <a:pt x="13" y="336"/>
                          <a:pt x="11" y="338"/>
                        </a:cubicBezTo>
                        <a:cubicBezTo>
                          <a:pt x="11" y="338"/>
                          <a:pt x="11" y="339"/>
                          <a:pt x="10" y="339"/>
                        </a:cubicBezTo>
                        <a:cubicBezTo>
                          <a:pt x="10" y="340"/>
                          <a:pt x="10" y="340"/>
                          <a:pt x="10" y="340"/>
                        </a:cubicBezTo>
                        <a:cubicBezTo>
                          <a:pt x="10" y="340"/>
                          <a:pt x="10" y="340"/>
                          <a:pt x="10" y="340"/>
                        </a:cubicBezTo>
                        <a:cubicBezTo>
                          <a:pt x="13" y="340"/>
                          <a:pt x="14" y="342"/>
                          <a:pt x="15" y="344"/>
                        </a:cubicBezTo>
                        <a:cubicBezTo>
                          <a:pt x="16" y="346"/>
                          <a:pt x="17" y="347"/>
                          <a:pt x="18" y="348"/>
                        </a:cubicBezTo>
                        <a:cubicBezTo>
                          <a:pt x="19" y="348"/>
                          <a:pt x="20" y="348"/>
                          <a:pt x="22" y="348"/>
                        </a:cubicBezTo>
                        <a:cubicBezTo>
                          <a:pt x="24" y="348"/>
                          <a:pt x="26" y="348"/>
                          <a:pt x="28" y="350"/>
                        </a:cubicBezTo>
                        <a:cubicBezTo>
                          <a:pt x="29" y="351"/>
                          <a:pt x="29" y="353"/>
                          <a:pt x="29" y="353"/>
                        </a:cubicBezTo>
                        <a:cubicBezTo>
                          <a:pt x="28" y="355"/>
                          <a:pt x="25" y="355"/>
                          <a:pt x="25" y="355"/>
                        </a:cubicBezTo>
                        <a:cubicBezTo>
                          <a:pt x="23" y="355"/>
                          <a:pt x="22" y="355"/>
                          <a:pt x="21" y="355"/>
                        </a:cubicBezTo>
                        <a:cubicBezTo>
                          <a:pt x="19" y="354"/>
                          <a:pt x="18" y="355"/>
                          <a:pt x="16" y="356"/>
                        </a:cubicBezTo>
                        <a:cubicBezTo>
                          <a:pt x="15" y="357"/>
                          <a:pt x="13" y="357"/>
                          <a:pt x="11" y="358"/>
                        </a:cubicBezTo>
                        <a:cubicBezTo>
                          <a:pt x="8" y="359"/>
                          <a:pt x="8" y="360"/>
                          <a:pt x="7" y="361"/>
                        </a:cubicBezTo>
                        <a:cubicBezTo>
                          <a:pt x="7" y="361"/>
                          <a:pt x="7" y="361"/>
                          <a:pt x="7" y="361"/>
                        </a:cubicBezTo>
                        <a:cubicBezTo>
                          <a:pt x="7" y="361"/>
                          <a:pt x="7" y="361"/>
                          <a:pt x="7" y="361"/>
                        </a:cubicBezTo>
                        <a:cubicBezTo>
                          <a:pt x="7" y="361"/>
                          <a:pt x="7" y="361"/>
                          <a:pt x="7" y="361"/>
                        </a:cubicBezTo>
                        <a:cubicBezTo>
                          <a:pt x="7" y="362"/>
                          <a:pt x="7" y="362"/>
                          <a:pt x="8" y="362"/>
                        </a:cubicBezTo>
                        <a:cubicBezTo>
                          <a:pt x="8" y="362"/>
                          <a:pt x="8" y="362"/>
                          <a:pt x="8" y="363"/>
                        </a:cubicBezTo>
                        <a:cubicBezTo>
                          <a:pt x="8" y="363"/>
                          <a:pt x="8" y="363"/>
                          <a:pt x="8" y="363"/>
                        </a:cubicBezTo>
                        <a:cubicBezTo>
                          <a:pt x="8" y="363"/>
                          <a:pt x="8" y="364"/>
                          <a:pt x="8" y="364"/>
                        </a:cubicBezTo>
                        <a:cubicBezTo>
                          <a:pt x="8" y="364"/>
                          <a:pt x="8" y="364"/>
                          <a:pt x="8" y="364"/>
                        </a:cubicBezTo>
                        <a:cubicBezTo>
                          <a:pt x="7" y="364"/>
                          <a:pt x="7" y="364"/>
                          <a:pt x="7" y="365"/>
                        </a:cubicBezTo>
                        <a:cubicBezTo>
                          <a:pt x="7" y="365"/>
                          <a:pt x="7" y="365"/>
                          <a:pt x="7" y="365"/>
                        </a:cubicBezTo>
                        <a:cubicBezTo>
                          <a:pt x="7" y="365"/>
                          <a:pt x="7" y="365"/>
                          <a:pt x="7" y="365"/>
                        </a:cubicBezTo>
                        <a:cubicBezTo>
                          <a:pt x="7" y="366"/>
                          <a:pt x="7" y="366"/>
                          <a:pt x="7" y="366"/>
                        </a:cubicBezTo>
                        <a:cubicBezTo>
                          <a:pt x="7" y="366"/>
                          <a:pt x="7" y="366"/>
                          <a:pt x="7" y="366"/>
                        </a:cubicBezTo>
                        <a:cubicBezTo>
                          <a:pt x="6" y="366"/>
                          <a:pt x="6" y="366"/>
                          <a:pt x="6" y="367"/>
                        </a:cubicBezTo>
                        <a:cubicBezTo>
                          <a:pt x="6" y="367"/>
                          <a:pt x="6" y="367"/>
                          <a:pt x="6" y="367"/>
                        </a:cubicBezTo>
                        <a:cubicBezTo>
                          <a:pt x="6" y="367"/>
                          <a:pt x="6" y="367"/>
                          <a:pt x="6" y="367"/>
                        </a:cubicBezTo>
                        <a:cubicBezTo>
                          <a:pt x="5" y="368"/>
                          <a:pt x="5" y="368"/>
                          <a:pt x="4" y="369"/>
                        </a:cubicBezTo>
                        <a:cubicBezTo>
                          <a:pt x="3" y="371"/>
                          <a:pt x="2" y="372"/>
                          <a:pt x="2" y="373"/>
                        </a:cubicBezTo>
                        <a:cubicBezTo>
                          <a:pt x="1" y="374"/>
                          <a:pt x="1" y="374"/>
                          <a:pt x="1" y="374"/>
                        </a:cubicBezTo>
                        <a:cubicBezTo>
                          <a:pt x="1" y="375"/>
                          <a:pt x="1" y="376"/>
                          <a:pt x="1" y="377"/>
                        </a:cubicBezTo>
                        <a:cubicBezTo>
                          <a:pt x="1" y="378"/>
                          <a:pt x="1" y="379"/>
                          <a:pt x="1" y="380"/>
                        </a:cubicBezTo>
                        <a:cubicBezTo>
                          <a:pt x="2" y="382"/>
                          <a:pt x="2" y="383"/>
                          <a:pt x="3" y="385"/>
                        </a:cubicBezTo>
                        <a:cubicBezTo>
                          <a:pt x="4" y="385"/>
                          <a:pt x="4" y="385"/>
                          <a:pt x="4" y="385"/>
                        </a:cubicBezTo>
                        <a:cubicBezTo>
                          <a:pt x="4" y="386"/>
                          <a:pt x="5" y="387"/>
                          <a:pt x="4" y="388"/>
                        </a:cubicBezTo>
                        <a:cubicBezTo>
                          <a:pt x="4" y="390"/>
                          <a:pt x="2" y="391"/>
                          <a:pt x="1" y="391"/>
                        </a:cubicBezTo>
                        <a:cubicBezTo>
                          <a:pt x="1" y="391"/>
                          <a:pt x="0" y="392"/>
                          <a:pt x="0" y="392"/>
                        </a:cubicBezTo>
                        <a:cubicBezTo>
                          <a:pt x="0" y="392"/>
                          <a:pt x="0" y="392"/>
                          <a:pt x="0" y="393"/>
                        </a:cubicBezTo>
                        <a:cubicBezTo>
                          <a:pt x="0" y="393"/>
                          <a:pt x="0" y="393"/>
                          <a:pt x="0" y="393"/>
                        </a:cubicBezTo>
                        <a:cubicBezTo>
                          <a:pt x="1" y="393"/>
                          <a:pt x="1" y="394"/>
                          <a:pt x="2" y="395"/>
                        </a:cubicBezTo>
                        <a:cubicBezTo>
                          <a:pt x="4" y="396"/>
                          <a:pt x="4" y="398"/>
                          <a:pt x="4" y="400"/>
                        </a:cubicBezTo>
                        <a:cubicBezTo>
                          <a:pt x="4" y="401"/>
                          <a:pt x="4" y="402"/>
                          <a:pt x="4" y="402"/>
                        </a:cubicBezTo>
                        <a:cubicBezTo>
                          <a:pt x="4" y="403"/>
                          <a:pt x="4" y="403"/>
                          <a:pt x="3" y="403"/>
                        </a:cubicBezTo>
                        <a:cubicBezTo>
                          <a:pt x="3" y="404"/>
                          <a:pt x="4" y="405"/>
                          <a:pt x="7" y="407"/>
                        </a:cubicBezTo>
                        <a:cubicBezTo>
                          <a:pt x="8" y="409"/>
                          <a:pt x="8" y="411"/>
                          <a:pt x="9" y="413"/>
                        </a:cubicBezTo>
                        <a:cubicBezTo>
                          <a:pt x="9" y="414"/>
                          <a:pt x="9" y="414"/>
                          <a:pt x="9" y="415"/>
                        </a:cubicBezTo>
                        <a:cubicBezTo>
                          <a:pt x="9" y="415"/>
                          <a:pt x="9" y="415"/>
                          <a:pt x="9" y="415"/>
                        </a:cubicBezTo>
                        <a:cubicBezTo>
                          <a:pt x="10" y="416"/>
                          <a:pt x="11" y="416"/>
                          <a:pt x="12" y="417"/>
                        </a:cubicBezTo>
                        <a:cubicBezTo>
                          <a:pt x="12" y="417"/>
                          <a:pt x="13" y="417"/>
                          <a:pt x="14" y="416"/>
                        </a:cubicBezTo>
                        <a:cubicBezTo>
                          <a:pt x="17" y="416"/>
                          <a:pt x="20" y="417"/>
                          <a:pt x="22" y="420"/>
                        </a:cubicBezTo>
                        <a:cubicBezTo>
                          <a:pt x="22" y="421"/>
                          <a:pt x="22" y="421"/>
                          <a:pt x="22" y="421"/>
                        </a:cubicBezTo>
                        <a:cubicBezTo>
                          <a:pt x="23" y="421"/>
                          <a:pt x="24" y="420"/>
                          <a:pt x="25" y="419"/>
                        </a:cubicBezTo>
                        <a:cubicBezTo>
                          <a:pt x="26" y="419"/>
                          <a:pt x="26" y="419"/>
                          <a:pt x="27" y="419"/>
                        </a:cubicBezTo>
                        <a:cubicBezTo>
                          <a:pt x="30" y="419"/>
                          <a:pt x="34" y="421"/>
                          <a:pt x="37" y="422"/>
                        </a:cubicBezTo>
                        <a:cubicBezTo>
                          <a:pt x="37" y="422"/>
                          <a:pt x="37" y="422"/>
                          <a:pt x="37" y="422"/>
                        </a:cubicBezTo>
                        <a:cubicBezTo>
                          <a:pt x="39" y="423"/>
                          <a:pt x="39" y="426"/>
                          <a:pt x="39" y="429"/>
                        </a:cubicBezTo>
                        <a:cubicBezTo>
                          <a:pt x="39" y="430"/>
                          <a:pt x="39" y="431"/>
                          <a:pt x="39" y="432"/>
                        </a:cubicBezTo>
                        <a:cubicBezTo>
                          <a:pt x="39" y="433"/>
                          <a:pt x="39" y="434"/>
                          <a:pt x="39" y="435"/>
                        </a:cubicBezTo>
                        <a:cubicBezTo>
                          <a:pt x="39" y="437"/>
                          <a:pt x="39" y="438"/>
                          <a:pt x="40" y="438"/>
                        </a:cubicBezTo>
                        <a:cubicBezTo>
                          <a:pt x="42" y="439"/>
                          <a:pt x="42" y="441"/>
                          <a:pt x="43" y="443"/>
                        </a:cubicBezTo>
                        <a:cubicBezTo>
                          <a:pt x="43" y="444"/>
                          <a:pt x="44" y="445"/>
                          <a:pt x="45" y="445"/>
                        </a:cubicBezTo>
                        <a:cubicBezTo>
                          <a:pt x="47" y="446"/>
                          <a:pt x="48" y="448"/>
                          <a:pt x="50" y="450"/>
                        </a:cubicBezTo>
                        <a:cubicBezTo>
                          <a:pt x="50" y="450"/>
                          <a:pt x="50" y="450"/>
                          <a:pt x="50" y="450"/>
                        </a:cubicBezTo>
                        <a:cubicBezTo>
                          <a:pt x="50" y="451"/>
                          <a:pt x="51" y="451"/>
                          <a:pt x="51" y="451"/>
                        </a:cubicBezTo>
                        <a:cubicBezTo>
                          <a:pt x="53" y="452"/>
                          <a:pt x="55" y="453"/>
                          <a:pt x="57" y="455"/>
                        </a:cubicBezTo>
                        <a:cubicBezTo>
                          <a:pt x="58" y="456"/>
                          <a:pt x="58" y="457"/>
                          <a:pt x="59" y="458"/>
                        </a:cubicBezTo>
                        <a:cubicBezTo>
                          <a:pt x="60" y="463"/>
                          <a:pt x="54" y="465"/>
                          <a:pt x="52" y="466"/>
                        </a:cubicBezTo>
                        <a:cubicBezTo>
                          <a:pt x="51" y="466"/>
                          <a:pt x="51" y="466"/>
                          <a:pt x="50" y="466"/>
                        </a:cubicBezTo>
                        <a:cubicBezTo>
                          <a:pt x="50" y="466"/>
                          <a:pt x="50" y="466"/>
                          <a:pt x="50" y="466"/>
                        </a:cubicBezTo>
                        <a:cubicBezTo>
                          <a:pt x="50" y="466"/>
                          <a:pt x="50" y="466"/>
                          <a:pt x="49" y="466"/>
                        </a:cubicBezTo>
                        <a:cubicBezTo>
                          <a:pt x="49" y="466"/>
                          <a:pt x="49" y="466"/>
                          <a:pt x="49" y="466"/>
                        </a:cubicBezTo>
                        <a:cubicBezTo>
                          <a:pt x="48" y="466"/>
                          <a:pt x="48" y="466"/>
                          <a:pt x="48" y="466"/>
                        </a:cubicBezTo>
                        <a:cubicBezTo>
                          <a:pt x="47" y="466"/>
                          <a:pt x="47" y="465"/>
                          <a:pt x="46" y="465"/>
                        </a:cubicBezTo>
                        <a:cubicBezTo>
                          <a:pt x="46" y="465"/>
                          <a:pt x="45" y="465"/>
                          <a:pt x="44" y="465"/>
                        </a:cubicBezTo>
                        <a:cubicBezTo>
                          <a:pt x="44" y="465"/>
                          <a:pt x="45" y="467"/>
                          <a:pt x="45" y="468"/>
                        </a:cubicBezTo>
                        <a:cubicBezTo>
                          <a:pt x="46" y="470"/>
                          <a:pt x="46" y="471"/>
                          <a:pt x="47" y="473"/>
                        </a:cubicBezTo>
                        <a:cubicBezTo>
                          <a:pt x="47" y="475"/>
                          <a:pt x="48" y="476"/>
                          <a:pt x="48" y="477"/>
                        </a:cubicBezTo>
                        <a:cubicBezTo>
                          <a:pt x="48" y="477"/>
                          <a:pt x="48" y="477"/>
                          <a:pt x="49" y="477"/>
                        </a:cubicBezTo>
                        <a:cubicBezTo>
                          <a:pt x="49" y="477"/>
                          <a:pt x="49" y="477"/>
                          <a:pt x="49" y="477"/>
                        </a:cubicBezTo>
                        <a:cubicBezTo>
                          <a:pt x="50" y="477"/>
                          <a:pt x="51" y="477"/>
                          <a:pt x="52" y="476"/>
                        </a:cubicBezTo>
                        <a:cubicBezTo>
                          <a:pt x="52" y="476"/>
                          <a:pt x="53" y="475"/>
                          <a:pt x="54" y="475"/>
                        </a:cubicBezTo>
                        <a:cubicBezTo>
                          <a:pt x="55" y="474"/>
                          <a:pt x="57" y="474"/>
                          <a:pt x="59" y="474"/>
                        </a:cubicBezTo>
                        <a:cubicBezTo>
                          <a:pt x="60" y="475"/>
                          <a:pt x="61" y="475"/>
                          <a:pt x="61" y="475"/>
                        </a:cubicBezTo>
                        <a:cubicBezTo>
                          <a:pt x="63" y="474"/>
                          <a:pt x="65" y="474"/>
                          <a:pt x="66" y="474"/>
                        </a:cubicBezTo>
                        <a:cubicBezTo>
                          <a:pt x="69" y="474"/>
                          <a:pt x="72" y="474"/>
                          <a:pt x="73" y="476"/>
                        </a:cubicBezTo>
                        <a:cubicBezTo>
                          <a:pt x="74" y="478"/>
                          <a:pt x="75" y="482"/>
                          <a:pt x="75" y="484"/>
                        </a:cubicBezTo>
                        <a:cubicBezTo>
                          <a:pt x="75" y="485"/>
                          <a:pt x="75" y="486"/>
                          <a:pt x="75" y="487"/>
                        </a:cubicBezTo>
                        <a:cubicBezTo>
                          <a:pt x="75" y="487"/>
                          <a:pt x="75" y="488"/>
                          <a:pt x="76" y="489"/>
                        </a:cubicBezTo>
                        <a:cubicBezTo>
                          <a:pt x="76" y="490"/>
                          <a:pt x="77" y="490"/>
                          <a:pt x="77" y="491"/>
                        </a:cubicBezTo>
                        <a:cubicBezTo>
                          <a:pt x="77" y="492"/>
                          <a:pt x="80" y="492"/>
                          <a:pt x="81" y="492"/>
                        </a:cubicBezTo>
                        <a:cubicBezTo>
                          <a:pt x="82" y="492"/>
                          <a:pt x="83" y="492"/>
                          <a:pt x="84" y="492"/>
                        </a:cubicBezTo>
                        <a:cubicBezTo>
                          <a:pt x="87" y="493"/>
                          <a:pt x="92" y="500"/>
                          <a:pt x="91" y="503"/>
                        </a:cubicBezTo>
                        <a:cubicBezTo>
                          <a:pt x="91" y="503"/>
                          <a:pt x="91" y="503"/>
                          <a:pt x="91" y="503"/>
                        </a:cubicBezTo>
                        <a:cubicBezTo>
                          <a:pt x="92" y="503"/>
                          <a:pt x="92" y="503"/>
                          <a:pt x="92" y="503"/>
                        </a:cubicBezTo>
                        <a:cubicBezTo>
                          <a:pt x="94" y="502"/>
                          <a:pt x="96" y="504"/>
                          <a:pt x="98" y="505"/>
                        </a:cubicBezTo>
                        <a:cubicBezTo>
                          <a:pt x="99" y="505"/>
                          <a:pt x="99" y="506"/>
                          <a:pt x="99" y="506"/>
                        </a:cubicBezTo>
                        <a:cubicBezTo>
                          <a:pt x="100" y="506"/>
                          <a:pt x="100" y="506"/>
                          <a:pt x="101" y="506"/>
                        </a:cubicBezTo>
                        <a:cubicBezTo>
                          <a:pt x="101" y="506"/>
                          <a:pt x="102" y="506"/>
                          <a:pt x="103" y="505"/>
                        </a:cubicBezTo>
                        <a:cubicBezTo>
                          <a:pt x="104" y="505"/>
                          <a:pt x="106" y="504"/>
                          <a:pt x="108" y="504"/>
                        </a:cubicBezTo>
                        <a:cubicBezTo>
                          <a:pt x="111" y="504"/>
                          <a:pt x="112" y="505"/>
                          <a:pt x="112" y="506"/>
                        </a:cubicBezTo>
                        <a:cubicBezTo>
                          <a:pt x="112" y="506"/>
                          <a:pt x="114" y="507"/>
                          <a:pt x="114" y="508"/>
                        </a:cubicBezTo>
                        <a:cubicBezTo>
                          <a:pt x="116" y="509"/>
                          <a:pt x="116" y="510"/>
                          <a:pt x="117" y="511"/>
                        </a:cubicBezTo>
                        <a:cubicBezTo>
                          <a:pt x="117" y="511"/>
                          <a:pt x="118" y="511"/>
                          <a:pt x="118" y="511"/>
                        </a:cubicBezTo>
                        <a:cubicBezTo>
                          <a:pt x="121" y="511"/>
                          <a:pt x="124" y="511"/>
                          <a:pt x="126" y="512"/>
                        </a:cubicBezTo>
                        <a:cubicBezTo>
                          <a:pt x="127" y="513"/>
                          <a:pt x="128" y="513"/>
                          <a:pt x="129" y="513"/>
                        </a:cubicBezTo>
                        <a:cubicBezTo>
                          <a:pt x="131" y="514"/>
                          <a:pt x="133" y="514"/>
                          <a:pt x="135" y="515"/>
                        </a:cubicBezTo>
                        <a:cubicBezTo>
                          <a:pt x="136" y="515"/>
                          <a:pt x="137" y="516"/>
                          <a:pt x="138" y="516"/>
                        </a:cubicBezTo>
                        <a:cubicBezTo>
                          <a:pt x="140" y="517"/>
                          <a:pt x="142" y="518"/>
                          <a:pt x="143" y="520"/>
                        </a:cubicBezTo>
                        <a:cubicBezTo>
                          <a:pt x="143" y="523"/>
                          <a:pt x="141" y="524"/>
                          <a:pt x="140" y="525"/>
                        </a:cubicBezTo>
                        <a:cubicBezTo>
                          <a:pt x="141" y="526"/>
                          <a:pt x="142" y="527"/>
                          <a:pt x="142" y="529"/>
                        </a:cubicBezTo>
                        <a:cubicBezTo>
                          <a:pt x="142" y="531"/>
                          <a:pt x="140" y="532"/>
                          <a:pt x="139" y="532"/>
                        </a:cubicBezTo>
                        <a:cubicBezTo>
                          <a:pt x="139" y="532"/>
                          <a:pt x="139" y="532"/>
                          <a:pt x="139" y="532"/>
                        </a:cubicBezTo>
                        <a:cubicBezTo>
                          <a:pt x="139" y="532"/>
                          <a:pt x="139" y="533"/>
                          <a:pt x="139" y="533"/>
                        </a:cubicBezTo>
                        <a:cubicBezTo>
                          <a:pt x="140" y="533"/>
                          <a:pt x="140" y="534"/>
                          <a:pt x="141" y="535"/>
                        </a:cubicBezTo>
                        <a:cubicBezTo>
                          <a:pt x="141" y="536"/>
                          <a:pt x="140" y="538"/>
                          <a:pt x="139" y="540"/>
                        </a:cubicBezTo>
                        <a:cubicBezTo>
                          <a:pt x="139" y="541"/>
                          <a:pt x="139" y="542"/>
                          <a:pt x="139" y="543"/>
                        </a:cubicBezTo>
                        <a:cubicBezTo>
                          <a:pt x="139" y="543"/>
                          <a:pt x="138" y="545"/>
                          <a:pt x="135" y="545"/>
                        </a:cubicBezTo>
                        <a:cubicBezTo>
                          <a:pt x="134" y="545"/>
                          <a:pt x="132" y="545"/>
                          <a:pt x="130" y="544"/>
                        </a:cubicBezTo>
                        <a:cubicBezTo>
                          <a:pt x="129" y="544"/>
                          <a:pt x="128" y="544"/>
                          <a:pt x="127" y="544"/>
                        </a:cubicBezTo>
                        <a:cubicBezTo>
                          <a:pt x="127" y="544"/>
                          <a:pt x="125" y="546"/>
                          <a:pt x="124" y="547"/>
                        </a:cubicBezTo>
                        <a:cubicBezTo>
                          <a:pt x="122" y="548"/>
                          <a:pt x="121" y="549"/>
                          <a:pt x="120" y="550"/>
                        </a:cubicBezTo>
                        <a:cubicBezTo>
                          <a:pt x="120" y="550"/>
                          <a:pt x="120" y="551"/>
                          <a:pt x="120" y="551"/>
                        </a:cubicBezTo>
                        <a:cubicBezTo>
                          <a:pt x="123" y="551"/>
                          <a:pt x="125" y="551"/>
                          <a:pt x="127" y="551"/>
                        </a:cubicBezTo>
                        <a:cubicBezTo>
                          <a:pt x="129" y="551"/>
                          <a:pt x="131" y="551"/>
                          <a:pt x="132" y="552"/>
                        </a:cubicBezTo>
                        <a:cubicBezTo>
                          <a:pt x="132" y="553"/>
                          <a:pt x="132" y="554"/>
                          <a:pt x="132" y="555"/>
                        </a:cubicBezTo>
                        <a:cubicBezTo>
                          <a:pt x="131" y="557"/>
                          <a:pt x="122" y="561"/>
                          <a:pt x="118" y="563"/>
                        </a:cubicBezTo>
                        <a:cubicBezTo>
                          <a:pt x="119" y="563"/>
                          <a:pt x="119" y="563"/>
                          <a:pt x="119" y="563"/>
                        </a:cubicBezTo>
                        <a:cubicBezTo>
                          <a:pt x="121" y="564"/>
                          <a:pt x="122" y="566"/>
                          <a:pt x="122" y="568"/>
                        </a:cubicBezTo>
                        <a:cubicBezTo>
                          <a:pt x="122" y="570"/>
                          <a:pt x="120" y="571"/>
                          <a:pt x="118" y="572"/>
                        </a:cubicBezTo>
                        <a:cubicBezTo>
                          <a:pt x="116" y="573"/>
                          <a:pt x="115" y="573"/>
                          <a:pt x="116" y="574"/>
                        </a:cubicBezTo>
                        <a:cubicBezTo>
                          <a:pt x="116" y="576"/>
                          <a:pt x="116" y="578"/>
                          <a:pt x="114" y="579"/>
                        </a:cubicBezTo>
                        <a:cubicBezTo>
                          <a:pt x="113" y="581"/>
                          <a:pt x="110" y="581"/>
                          <a:pt x="107" y="581"/>
                        </a:cubicBezTo>
                        <a:cubicBezTo>
                          <a:pt x="107" y="581"/>
                          <a:pt x="107" y="581"/>
                          <a:pt x="107" y="581"/>
                        </a:cubicBezTo>
                        <a:cubicBezTo>
                          <a:pt x="107" y="582"/>
                          <a:pt x="107" y="582"/>
                          <a:pt x="108" y="582"/>
                        </a:cubicBezTo>
                        <a:cubicBezTo>
                          <a:pt x="109" y="584"/>
                          <a:pt x="110" y="586"/>
                          <a:pt x="114" y="587"/>
                        </a:cubicBezTo>
                        <a:cubicBezTo>
                          <a:pt x="120" y="589"/>
                          <a:pt x="128" y="594"/>
                          <a:pt x="136" y="603"/>
                        </a:cubicBezTo>
                        <a:cubicBezTo>
                          <a:pt x="136" y="603"/>
                          <a:pt x="137" y="604"/>
                          <a:pt x="137" y="604"/>
                        </a:cubicBezTo>
                        <a:cubicBezTo>
                          <a:pt x="137" y="604"/>
                          <a:pt x="138" y="604"/>
                          <a:pt x="138" y="604"/>
                        </a:cubicBezTo>
                        <a:cubicBezTo>
                          <a:pt x="138" y="604"/>
                          <a:pt x="138" y="604"/>
                          <a:pt x="138" y="603"/>
                        </a:cubicBezTo>
                        <a:cubicBezTo>
                          <a:pt x="139" y="603"/>
                          <a:pt x="139" y="603"/>
                          <a:pt x="139" y="603"/>
                        </a:cubicBezTo>
                        <a:cubicBezTo>
                          <a:pt x="139" y="603"/>
                          <a:pt x="139" y="603"/>
                          <a:pt x="140" y="603"/>
                        </a:cubicBezTo>
                        <a:cubicBezTo>
                          <a:pt x="140" y="603"/>
                          <a:pt x="140" y="603"/>
                          <a:pt x="140" y="603"/>
                        </a:cubicBezTo>
                        <a:cubicBezTo>
                          <a:pt x="140" y="603"/>
                          <a:pt x="140" y="603"/>
                          <a:pt x="141" y="603"/>
                        </a:cubicBezTo>
                        <a:cubicBezTo>
                          <a:pt x="141" y="602"/>
                          <a:pt x="141" y="602"/>
                          <a:pt x="141" y="602"/>
                        </a:cubicBezTo>
                        <a:cubicBezTo>
                          <a:pt x="145" y="602"/>
                          <a:pt x="152" y="604"/>
                          <a:pt x="156" y="607"/>
                        </a:cubicBezTo>
                        <a:cubicBezTo>
                          <a:pt x="156" y="607"/>
                          <a:pt x="157" y="607"/>
                          <a:pt x="161" y="607"/>
                        </a:cubicBezTo>
                        <a:cubicBezTo>
                          <a:pt x="162" y="607"/>
                          <a:pt x="164" y="607"/>
                          <a:pt x="165" y="607"/>
                        </a:cubicBezTo>
                        <a:cubicBezTo>
                          <a:pt x="169" y="607"/>
                          <a:pt x="173" y="607"/>
                          <a:pt x="174" y="609"/>
                        </a:cubicBezTo>
                        <a:cubicBezTo>
                          <a:pt x="175" y="610"/>
                          <a:pt x="178" y="612"/>
                          <a:pt x="179" y="612"/>
                        </a:cubicBezTo>
                        <a:cubicBezTo>
                          <a:pt x="181" y="612"/>
                          <a:pt x="183" y="614"/>
                          <a:pt x="184" y="615"/>
                        </a:cubicBezTo>
                        <a:cubicBezTo>
                          <a:pt x="184" y="615"/>
                          <a:pt x="185" y="616"/>
                          <a:pt x="186" y="616"/>
                        </a:cubicBezTo>
                        <a:cubicBezTo>
                          <a:pt x="187" y="615"/>
                          <a:pt x="190" y="614"/>
                          <a:pt x="198" y="614"/>
                        </a:cubicBezTo>
                        <a:cubicBezTo>
                          <a:pt x="200" y="614"/>
                          <a:pt x="200" y="615"/>
                          <a:pt x="201" y="616"/>
                        </a:cubicBezTo>
                        <a:cubicBezTo>
                          <a:pt x="202" y="616"/>
                          <a:pt x="202" y="616"/>
                          <a:pt x="202" y="616"/>
                        </a:cubicBezTo>
                        <a:cubicBezTo>
                          <a:pt x="205" y="616"/>
                          <a:pt x="205" y="619"/>
                          <a:pt x="206" y="621"/>
                        </a:cubicBezTo>
                        <a:cubicBezTo>
                          <a:pt x="206" y="622"/>
                          <a:pt x="206" y="622"/>
                          <a:pt x="206" y="623"/>
                        </a:cubicBezTo>
                        <a:cubicBezTo>
                          <a:pt x="207" y="623"/>
                          <a:pt x="209" y="624"/>
                          <a:pt x="211" y="625"/>
                        </a:cubicBezTo>
                        <a:cubicBezTo>
                          <a:pt x="212" y="626"/>
                          <a:pt x="212" y="626"/>
                          <a:pt x="213" y="627"/>
                        </a:cubicBezTo>
                        <a:cubicBezTo>
                          <a:pt x="213" y="627"/>
                          <a:pt x="213" y="627"/>
                          <a:pt x="213" y="627"/>
                        </a:cubicBezTo>
                        <a:cubicBezTo>
                          <a:pt x="215" y="627"/>
                          <a:pt x="215" y="628"/>
                          <a:pt x="216" y="628"/>
                        </a:cubicBezTo>
                        <a:cubicBezTo>
                          <a:pt x="216" y="628"/>
                          <a:pt x="216" y="628"/>
                          <a:pt x="216" y="628"/>
                        </a:cubicBezTo>
                        <a:cubicBezTo>
                          <a:pt x="219" y="628"/>
                          <a:pt x="221" y="631"/>
                          <a:pt x="223" y="632"/>
                        </a:cubicBezTo>
                        <a:cubicBezTo>
                          <a:pt x="223" y="633"/>
                          <a:pt x="224" y="634"/>
                          <a:pt x="224" y="634"/>
                        </a:cubicBezTo>
                        <a:cubicBezTo>
                          <a:pt x="225" y="634"/>
                          <a:pt x="225" y="634"/>
                          <a:pt x="225" y="634"/>
                        </a:cubicBezTo>
                        <a:cubicBezTo>
                          <a:pt x="225" y="634"/>
                          <a:pt x="225" y="634"/>
                          <a:pt x="226" y="634"/>
                        </a:cubicBezTo>
                        <a:cubicBezTo>
                          <a:pt x="226" y="634"/>
                          <a:pt x="226" y="634"/>
                          <a:pt x="226" y="634"/>
                        </a:cubicBezTo>
                        <a:cubicBezTo>
                          <a:pt x="226" y="634"/>
                          <a:pt x="227" y="634"/>
                          <a:pt x="227" y="635"/>
                        </a:cubicBezTo>
                        <a:cubicBezTo>
                          <a:pt x="227" y="635"/>
                          <a:pt x="228" y="635"/>
                          <a:pt x="228" y="635"/>
                        </a:cubicBezTo>
                        <a:cubicBezTo>
                          <a:pt x="229" y="633"/>
                          <a:pt x="230" y="633"/>
                          <a:pt x="232" y="632"/>
                        </a:cubicBezTo>
                        <a:cubicBezTo>
                          <a:pt x="232" y="632"/>
                          <a:pt x="233" y="632"/>
                          <a:pt x="233" y="632"/>
                        </a:cubicBezTo>
                        <a:cubicBezTo>
                          <a:pt x="233" y="632"/>
                          <a:pt x="233" y="632"/>
                          <a:pt x="233" y="632"/>
                        </a:cubicBezTo>
                        <a:cubicBezTo>
                          <a:pt x="234" y="631"/>
                          <a:pt x="234" y="631"/>
                          <a:pt x="234" y="631"/>
                        </a:cubicBezTo>
                        <a:cubicBezTo>
                          <a:pt x="234" y="631"/>
                          <a:pt x="234" y="631"/>
                          <a:pt x="234" y="631"/>
                        </a:cubicBezTo>
                        <a:cubicBezTo>
                          <a:pt x="226" y="621"/>
                          <a:pt x="222" y="614"/>
                          <a:pt x="222" y="611"/>
                        </a:cubicBezTo>
                        <a:cubicBezTo>
                          <a:pt x="222" y="610"/>
                          <a:pt x="222" y="609"/>
                          <a:pt x="222" y="608"/>
                        </a:cubicBezTo>
                        <a:cubicBezTo>
                          <a:pt x="223" y="604"/>
                          <a:pt x="223" y="601"/>
                          <a:pt x="218" y="597"/>
                        </a:cubicBezTo>
                        <a:cubicBezTo>
                          <a:pt x="216" y="595"/>
                          <a:pt x="215" y="593"/>
                          <a:pt x="215" y="591"/>
                        </a:cubicBezTo>
                        <a:cubicBezTo>
                          <a:pt x="214" y="588"/>
                          <a:pt x="217" y="585"/>
                          <a:pt x="220" y="582"/>
                        </a:cubicBezTo>
                        <a:cubicBezTo>
                          <a:pt x="221" y="581"/>
                          <a:pt x="222" y="579"/>
                          <a:pt x="224" y="578"/>
                        </a:cubicBezTo>
                        <a:cubicBezTo>
                          <a:pt x="227" y="574"/>
                          <a:pt x="232" y="572"/>
                          <a:pt x="237" y="569"/>
                        </a:cubicBezTo>
                        <a:cubicBezTo>
                          <a:pt x="238" y="569"/>
                          <a:pt x="240" y="568"/>
                          <a:pt x="241" y="567"/>
                        </a:cubicBezTo>
                        <a:cubicBezTo>
                          <a:pt x="241" y="567"/>
                          <a:pt x="241" y="567"/>
                          <a:pt x="241" y="567"/>
                        </a:cubicBezTo>
                        <a:cubicBezTo>
                          <a:pt x="237" y="565"/>
                          <a:pt x="235" y="563"/>
                          <a:pt x="235" y="561"/>
                        </a:cubicBezTo>
                        <a:cubicBezTo>
                          <a:pt x="235" y="560"/>
                          <a:pt x="236" y="559"/>
                          <a:pt x="238" y="558"/>
                        </a:cubicBezTo>
                        <a:cubicBezTo>
                          <a:pt x="239" y="558"/>
                          <a:pt x="239" y="558"/>
                          <a:pt x="239" y="558"/>
                        </a:cubicBezTo>
                        <a:cubicBezTo>
                          <a:pt x="238" y="557"/>
                          <a:pt x="237" y="555"/>
                          <a:pt x="236" y="554"/>
                        </a:cubicBezTo>
                        <a:cubicBezTo>
                          <a:pt x="234" y="553"/>
                          <a:pt x="233" y="551"/>
                          <a:pt x="232" y="550"/>
                        </a:cubicBezTo>
                        <a:cubicBezTo>
                          <a:pt x="232" y="549"/>
                          <a:pt x="231" y="547"/>
                          <a:pt x="230" y="547"/>
                        </a:cubicBezTo>
                        <a:cubicBezTo>
                          <a:pt x="230" y="547"/>
                          <a:pt x="230" y="547"/>
                          <a:pt x="229" y="547"/>
                        </a:cubicBezTo>
                        <a:cubicBezTo>
                          <a:pt x="229" y="547"/>
                          <a:pt x="229" y="547"/>
                          <a:pt x="229" y="547"/>
                        </a:cubicBezTo>
                        <a:cubicBezTo>
                          <a:pt x="228" y="547"/>
                          <a:pt x="227" y="547"/>
                          <a:pt x="226" y="547"/>
                        </a:cubicBezTo>
                        <a:cubicBezTo>
                          <a:pt x="226" y="547"/>
                          <a:pt x="225" y="547"/>
                          <a:pt x="224" y="547"/>
                        </a:cubicBezTo>
                        <a:cubicBezTo>
                          <a:pt x="224" y="547"/>
                          <a:pt x="223" y="547"/>
                          <a:pt x="223" y="547"/>
                        </a:cubicBezTo>
                        <a:cubicBezTo>
                          <a:pt x="222" y="548"/>
                          <a:pt x="221" y="548"/>
                          <a:pt x="220" y="547"/>
                        </a:cubicBezTo>
                        <a:cubicBezTo>
                          <a:pt x="220" y="547"/>
                          <a:pt x="219" y="547"/>
                          <a:pt x="219" y="546"/>
                        </a:cubicBezTo>
                        <a:cubicBezTo>
                          <a:pt x="218" y="546"/>
                          <a:pt x="218" y="545"/>
                          <a:pt x="218" y="543"/>
                        </a:cubicBezTo>
                        <a:cubicBezTo>
                          <a:pt x="218" y="542"/>
                          <a:pt x="218" y="541"/>
                          <a:pt x="218" y="539"/>
                        </a:cubicBezTo>
                        <a:cubicBezTo>
                          <a:pt x="218" y="539"/>
                          <a:pt x="217" y="538"/>
                          <a:pt x="217" y="538"/>
                        </a:cubicBezTo>
                        <a:cubicBezTo>
                          <a:pt x="216" y="538"/>
                          <a:pt x="216" y="538"/>
                          <a:pt x="216" y="538"/>
                        </a:cubicBezTo>
                        <a:cubicBezTo>
                          <a:pt x="214" y="538"/>
                          <a:pt x="213" y="537"/>
                          <a:pt x="212" y="536"/>
                        </a:cubicBezTo>
                        <a:cubicBezTo>
                          <a:pt x="212" y="535"/>
                          <a:pt x="211" y="534"/>
                          <a:pt x="212" y="532"/>
                        </a:cubicBezTo>
                        <a:cubicBezTo>
                          <a:pt x="212" y="531"/>
                          <a:pt x="214" y="527"/>
                          <a:pt x="216" y="526"/>
                        </a:cubicBezTo>
                        <a:cubicBezTo>
                          <a:pt x="217" y="526"/>
                          <a:pt x="217" y="525"/>
                          <a:pt x="218" y="525"/>
                        </a:cubicBezTo>
                        <a:cubicBezTo>
                          <a:pt x="218" y="525"/>
                          <a:pt x="218" y="525"/>
                          <a:pt x="218" y="525"/>
                        </a:cubicBezTo>
                        <a:cubicBezTo>
                          <a:pt x="217" y="524"/>
                          <a:pt x="216" y="524"/>
                          <a:pt x="215" y="523"/>
                        </a:cubicBezTo>
                        <a:cubicBezTo>
                          <a:pt x="215" y="522"/>
                          <a:pt x="214" y="520"/>
                          <a:pt x="215" y="518"/>
                        </a:cubicBezTo>
                        <a:cubicBezTo>
                          <a:pt x="216" y="516"/>
                          <a:pt x="218" y="515"/>
                          <a:pt x="219" y="514"/>
                        </a:cubicBezTo>
                        <a:cubicBezTo>
                          <a:pt x="221" y="513"/>
                          <a:pt x="221" y="513"/>
                          <a:pt x="221" y="512"/>
                        </a:cubicBezTo>
                        <a:cubicBezTo>
                          <a:pt x="221" y="508"/>
                          <a:pt x="224" y="505"/>
                          <a:pt x="227" y="505"/>
                        </a:cubicBezTo>
                        <a:cubicBezTo>
                          <a:pt x="228" y="505"/>
                          <a:pt x="229" y="505"/>
                          <a:pt x="231" y="506"/>
                        </a:cubicBezTo>
                        <a:cubicBezTo>
                          <a:pt x="232" y="507"/>
                          <a:pt x="233" y="509"/>
                          <a:pt x="234" y="511"/>
                        </a:cubicBezTo>
                        <a:cubicBezTo>
                          <a:pt x="235" y="512"/>
                          <a:pt x="236" y="514"/>
                          <a:pt x="237" y="514"/>
                        </a:cubicBezTo>
                        <a:cubicBezTo>
                          <a:pt x="237" y="514"/>
                          <a:pt x="238" y="514"/>
                          <a:pt x="238" y="514"/>
                        </a:cubicBezTo>
                        <a:cubicBezTo>
                          <a:pt x="238" y="513"/>
                          <a:pt x="239" y="513"/>
                          <a:pt x="239" y="513"/>
                        </a:cubicBezTo>
                        <a:cubicBezTo>
                          <a:pt x="239" y="512"/>
                          <a:pt x="238" y="511"/>
                          <a:pt x="238" y="510"/>
                        </a:cubicBezTo>
                        <a:cubicBezTo>
                          <a:pt x="238" y="510"/>
                          <a:pt x="238" y="509"/>
                          <a:pt x="237" y="509"/>
                        </a:cubicBezTo>
                        <a:cubicBezTo>
                          <a:pt x="237" y="507"/>
                          <a:pt x="236" y="505"/>
                          <a:pt x="238" y="503"/>
                        </a:cubicBezTo>
                        <a:cubicBezTo>
                          <a:pt x="238" y="502"/>
                          <a:pt x="240" y="501"/>
                          <a:pt x="242" y="500"/>
                        </a:cubicBezTo>
                        <a:cubicBezTo>
                          <a:pt x="243" y="500"/>
                          <a:pt x="244" y="500"/>
                          <a:pt x="244" y="498"/>
                        </a:cubicBezTo>
                        <a:cubicBezTo>
                          <a:pt x="244" y="497"/>
                          <a:pt x="245" y="495"/>
                          <a:pt x="248" y="495"/>
                        </a:cubicBezTo>
                        <a:cubicBezTo>
                          <a:pt x="251" y="495"/>
                          <a:pt x="255" y="492"/>
                          <a:pt x="257" y="491"/>
                        </a:cubicBezTo>
                        <a:cubicBezTo>
                          <a:pt x="258" y="490"/>
                          <a:pt x="259" y="490"/>
                          <a:pt x="260" y="490"/>
                        </a:cubicBezTo>
                        <a:cubicBezTo>
                          <a:pt x="260" y="489"/>
                          <a:pt x="260" y="489"/>
                          <a:pt x="260" y="489"/>
                        </a:cubicBezTo>
                        <a:cubicBezTo>
                          <a:pt x="264" y="488"/>
                          <a:pt x="267" y="486"/>
                          <a:pt x="270" y="487"/>
                        </a:cubicBezTo>
                        <a:cubicBezTo>
                          <a:pt x="270" y="487"/>
                          <a:pt x="271" y="488"/>
                          <a:pt x="271" y="488"/>
                        </a:cubicBezTo>
                        <a:cubicBezTo>
                          <a:pt x="272" y="488"/>
                          <a:pt x="272" y="489"/>
                          <a:pt x="273" y="489"/>
                        </a:cubicBezTo>
                        <a:cubicBezTo>
                          <a:pt x="273" y="489"/>
                          <a:pt x="273" y="489"/>
                          <a:pt x="273" y="488"/>
                        </a:cubicBezTo>
                        <a:cubicBezTo>
                          <a:pt x="274" y="486"/>
                          <a:pt x="276" y="485"/>
                          <a:pt x="279" y="485"/>
                        </a:cubicBezTo>
                        <a:cubicBezTo>
                          <a:pt x="281" y="485"/>
                          <a:pt x="284" y="486"/>
                          <a:pt x="285" y="488"/>
                        </a:cubicBezTo>
                        <a:cubicBezTo>
                          <a:pt x="285" y="488"/>
                          <a:pt x="288" y="489"/>
                          <a:pt x="289" y="489"/>
                        </a:cubicBezTo>
                        <a:cubicBezTo>
                          <a:pt x="292" y="490"/>
                          <a:pt x="295" y="490"/>
                          <a:pt x="297" y="491"/>
                        </a:cubicBezTo>
                        <a:cubicBezTo>
                          <a:pt x="298" y="492"/>
                          <a:pt x="298" y="492"/>
                          <a:pt x="298" y="492"/>
                        </a:cubicBezTo>
                        <a:cubicBezTo>
                          <a:pt x="303" y="495"/>
                          <a:pt x="306" y="498"/>
                          <a:pt x="307" y="500"/>
                        </a:cubicBezTo>
                        <a:cubicBezTo>
                          <a:pt x="308" y="498"/>
                          <a:pt x="309" y="498"/>
                          <a:pt x="310" y="498"/>
                        </a:cubicBezTo>
                        <a:cubicBezTo>
                          <a:pt x="312" y="498"/>
                          <a:pt x="313" y="499"/>
                          <a:pt x="316" y="501"/>
                        </a:cubicBezTo>
                        <a:cubicBezTo>
                          <a:pt x="317" y="501"/>
                          <a:pt x="319" y="502"/>
                          <a:pt x="320" y="502"/>
                        </a:cubicBezTo>
                        <a:cubicBezTo>
                          <a:pt x="322" y="502"/>
                          <a:pt x="323" y="501"/>
                          <a:pt x="324" y="501"/>
                        </a:cubicBezTo>
                        <a:cubicBezTo>
                          <a:pt x="325" y="498"/>
                          <a:pt x="330" y="495"/>
                          <a:pt x="334" y="495"/>
                        </a:cubicBezTo>
                        <a:cubicBezTo>
                          <a:pt x="336" y="495"/>
                          <a:pt x="337" y="496"/>
                          <a:pt x="338" y="496"/>
                        </a:cubicBezTo>
                        <a:cubicBezTo>
                          <a:pt x="338" y="497"/>
                          <a:pt x="338" y="497"/>
                          <a:pt x="338" y="497"/>
                        </a:cubicBezTo>
                        <a:cubicBezTo>
                          <a:pt x="339" y="497"/>
                          <a:pt x="340" y="498"/>
                          <a:pt x="340" y="498"/>
                        </a:cubicBezTo>
                        <a:cubicBezTo>
                          <a:pt x="340" y="498"/>
                          <a:pt x="340" y="498"/>
                          <a:pt x="341" y="497"/>
                        </a:cubicBezTo>
                        <a:cubicBezTo>
                          <a:pt x="343" y="495"/>
                          <a:pt x="346" y="494"/>
                          <a:pt x="349" y="494"/>
                        </a:cubicBezTo>
                        <a:cubicBezTo>
                          <a:pt x="352" y="494"/>
                          <a:pt x="355" y="496"/>
                          <a:pt x="356" y="498"/>
                        </a:cubicBezTo>
                        <a:cubicBezTo>
                          <a:pt x="356" y="499"/>
                          <a:pt x="357" y="500"/>
                          <a:pt x="361" y="500"/>
                        </a:cubicBezTo>
                        <a:cubicBezTo>
                          <a:pt x="364" y="500"/>
                          <a:pt x="365" y="502"/>
                          <a:pt x="366" y="503"/>
                        </a:cubicBezTo>
                        <a:cubicBezTo>
                          <a:pt x="366" y="503"/>
                          <a:pt x="366" y="503"/>
                          <a:pt x="366" y="504"/>
                        </a:cubicBezTo>
                        <a:cubicBezTo>
                          <a:pt x="366" y="503"/>
                          <a:pt x="367" y="503"/>
                          <a:pt x="367" y="502"/>
                        </a:cubicBezTo>
                        <a:cubicBezTo>
                          <a:pt x="367" y="501"/>
                          <a:pt x="368" y="500"/>
                          <a:pt x="369" y="499"/>
                        </a:cubicBezTo>
                        <a:cubicBezTo>
                          <a:pt x="369" y="499"/>
                          <a:pt x="370" y="498"/>
                          <a:pt x="371" y="498"/>
                        </a:cubicBezTo>
                        <a:cubicBezTo>
                          <a:pt x="371" y="498"/>
                          <a:pt x="371" y="498"/>
                          <a:pt x="371" y="498"/>
                        </a:cubicBezTo>
                        <a:cubicBezTo>
                          <a:pt x="373" y="499"/>
                          <a:pt x="374" y="499"/>
                          <a:pt x="375" y="500"/>
                        </a:cubicBezTo>
                        <a:cubicBezTo>
                          <a:pt x="376" y="501"/>
                          <a:pt x="378" y="502"/>
                          <a:pt x="379" y="502"/>
                        </a:cubicBezTo>
                        <a:cubicBezTo>
                          <a:pt x="383" y="502"/>
                          <a:pt x="384" y="501"/>
                          <a:pt x="384" y="500"/>
                        </a:cubicBezTo>
                        <a:cubicBezTo>
                          <a:pt x="384" y="496"/>
                          <a:pt x="384" y="494"/>
                          <a:pt x="383" y="494"/>
                        </a:cubicBezTo>
                        <a:cubicBezTo>
                          <a:pt x="382" y="494"/>
                          <a:pt x="380" y="493"/>
                          <a:pt x="379" y="493"/>
                        </a:cubicBezTo>
                        <a:cubicBezTo>
                          <a:pt x="378" y="492"/>
                          <a:pt x="377" y="491"/>
                          <a:pt x="375" y="491"/>
                        </a:cubicBezTo>
                        <a:cubicBezTo>
                          <a:pt x="372" y="491"/>
                          <a:pt x="370" y="488"/>
                          <a:pt x="369" y="486"/>
                        </a:cubicBezTo>
                        <a:cubicBezTo>
                          <a:pt x="369" y="484"/>
                          <a:pt x="370" y="482"/>
                          <a:pt x="372" y="482"/>
                        </a:cubicBezTo>
                        <a:cubicBezTo>
                          <a:pt x="375" y="480"/>
                          <a:pt x="377" y="479"/>
                          <a:pt x="378" y="478"/>
                        </a:cubicBezTo>
                        <a:cubicBezTo>
                          <a:pt x="377" y="477"/>
                          <a:pt x="376" y="473"/>
                          <a:pt x="377" y="470"/>
                        </a:cubicBezTo>
                        <a:cubicBezTo>
                          <a:pt x="378" y="469"/>
                          <a:pt x="379" y="468"/>
                          <a:pt x="381" y="467"/>
                        </a:cubicBezTo>
                        <a:cubicBezTo>
                          <a:pt x="382" y="467"/>
                          <a:pt x="384" y="467"/>
                          <a:pt x="385" y="467"/>
                        </a:cubicBezTo>
                        <a:cubicBezTo>
                          <a:pt x="386" y="467"/>
                          <a:pt x="387" y="467"/>
                          <a:pt x="387" y="467"/>
                        </a:cubicBezTo>
                        <a:cubicBezTo>
                          <a:pt x="385" y="466"/>
                          <a:pt x="383" y="465"/>
                          <a:pt x="382" y="463"/>
                        </a:cubicBezTo>
                        <a:cubicBezTo>
                          <a:pt x="380" y="461"/>
                          <a:pt x="379" y="453"/>
                          <a:pt x="382" y="451"/>
                        </a:cubicBezTo>
                        <a:cubicBezTo>
                          <a:pt x="383" y="451"/>
                          <a:pt x="384" y="451"/>
                          <a:pt x="385" y="451"/>
                        </a:cubicBezTo>
                        <a:cubicBezTo>
                          <a:pt x="386" y="451"/>
                          <a:pt x="386" y="451"/>
                          <a:pt x="387" y="451"/>
                        </a:cubicBezTo>
                        <a:cubicBezTo>
                          <a:pt x="389" y="451"/>
                          <a:pt x="391" y="451"/>
                          <a:pt x="392" y="451"/>
                        </a:cubicBezTo>
                        <a:cubicBezTo>
                          <a:pt x="393" y="450"/>
                          <a:pt x="395" y="450"/>
                          <a:pt x="397" y="450"/>
                        </a:cubicBezTo>
                        <a:cubicBezTo>
                          <a:pt x="398" y="450"/>
                          <a:pt x="399" y="450"/>
                          <a:pt x="400" y="450"/>
                        </a:cubicBezTo>
                        <a:cubicBezTo>
                          <a:pt x="402" y="450"/>
                          <a:pt x="403" y="450"/>
                          <a:pt x="404" y="450"/>
                        </a:cubicBezTo>
                        <a:cubicBezTo>
                          <a:pt x="404" y="450"/>
                          <a:pt x="404" y="450"/>
                          <a:pt x="405" y="449"/>
                        </a:cubicBezTo>
                        <a:cubicBezTo>
                          <a:pt x="409" y="446"/>
                          <a:pt x="418" y="445"/>
                          <a:pt x="423" y="445"/>
                        </a:cubicBezTo>
                        <a:cubicBezTo>
                          <a:pt x="425" y="445"/>
                          <a:pt x="427" y="445"/>
                          <a:pt x="429" y="444"/>
                        </a:cubicBezTo>
                        <a:cubicBezTo>
                          <a:pt x="431" y="443"/>
                          <a:pt x="432" y="442"/>
                          <a:pt x="434" y="442"/>
                        </a:cubicBezTo>
                        <a:cubicBezTo>
                          <a:pt x="440" y="441"/>
                          <a:pt x="448" y="440"/>
                          <a:pt x="450" y="439"/>
                        </a:cubicBezTo>
                        <a:cubicBezTo>
                          <a:pt x="451" y="439"/>
                          <a:pt x="452" y="438"/>
                          <a:pt x="455" y="438"/>
                        </a:cubicBezTo>
                        <a:cubicBezTo>
                          <a:pt x="457" y="437"/>
                          <a:pt x="464" y="436"/>
                          <a:pt x="465" y="435"/>
                        </a:cubicBezTo>
                        <a:cubicBezTo>
                          <a:pt x="466" y="431"/>
                          <a:pt x="476" y="430"/>
                          <a:pt x="478" y="430"/>
                        </a:cubicBezTo>
                        <a:cubicBezTo>
                          <a:pt x="480" y="430"/>
                          <a:pt x="481" y="430"/>
                          <a:pt x="482" y="430"/>
                        </a:cubicBezTo>
                        <a:cubicBezTo>
                          <a:pt x="485" y="432"/>
                          <a:pt x="487" y="432"/>
                          <a:pt x="489" y="432"/>
                        </a:cubicBezTo>
                        <a:cubicBezTo>
                          <a:pt x="491" y="431"/>
                          <a:pt x="496" y="432"/>
                          <a:pt x="498" y="434"/>
                        </a:cubicBezTo>
                        <a:cubicBezTo>
                          <a:pt x="499" y="436"/>
                          <a:pt x="499" y="437"/>
                          <a:pt x="499" y="438"/>
                        </a:cubicBezTo>
                        <a:cubicBezTo>
                          <a:pt x="499" y="439"/>
                          <a:pt x="499" y="440"/>
                          <a:pt x="500" y="442"/>
                        </a:cubicBezTo>
                        <a:cubicBezTo>
                          <a:pt x="500" y="443"/>
                          <a:pt x="501" y="445"/>
                          <a:pt x="501" y="446"/>
                        </a:cubicBezTo>
                        <a:cubicBezTo>
                          <a:pt x="501" y="448"/>
                          <a:pt x="500" y="449"/>
                          <a:pt x="499" y="449"/>
                        </a:cubicBezTo>
                        <a:cubicBezTo>
                          <a:pt x="499" y="449"/>
                          <a:pt x="499" y="449"/>
                          <a:pt x="499" y="449"/>
                        </a:cubicBezTo>
                        <a:cubicBezTo>
                          <a:pt x="500" y="449"/>
                          <a:pt x="500" y="449"/>
                          <a:pt x="500" y="449"/>
                        </a:cubicBezTo>
                        <a:cubicBezTo>
                          <a:pt x="503" y="449"/>
                          <a:pt x="506" y="448"/>
                          <a:pt x="506" y="448"/>
                        </a:cubicBezTo>
                        <a:cubicBezTo>
                          <a:pt x="507" y="446"/>
                          <a:pt x="509" y="446"/>
                          <a:pt x="509" y="446"/>
                        </a:cubicBezTo>
                        <a:cubicBezTo>
                          <a:pt x="512" y="446"/>
                          <a:pt x="513" y="448"/>
                          <a:pt x="514" y="451"/>
                        </a:cubicBezTo>
                        <a:cubicBezTo>
                          <a:pt x="515" y="450"/>
                          <a:pt x="516" y="449"/>
                          <a:pt x="517" y="449"/>
                        </a:cubicBezTo>
                        <a:cubicBezTo>
                          <a:pt x="518" y="449"/>
                          <a:pt x="521" y="450"/>
                          <a:pt x="522" y="452"/>
                        </a:cubicBezTo>
                        <a:cubicBezTo>
                          <a:pt x="522" y="452"/>
                          <a:pt x="523" y="451"/>
                          <a:pt x="523" y="451"/>
                        </a:cubicBezTo>
                        <a:cubicBezTo>
                          <a:pt x="524" y="451"/>
                          <a:pt x="525" y="451"/>
                          <a:pt x="526" y="451"/>
                        </a:cubicBezTo>
                        <a:cubicBezTo>
                          <a:pt x="527" y="451"/>
                          <a:pt x="529" y="452"/>
                          <a:pt x="529" y="454"/>
                        </a:cubicBezTo>
                        <a:cubicBezTo>
                          <a:pt x="529" y="456"/>
                          <a:pt x="527" y="457"/>
                          <a:pt x="526" y="458"/>
                        </a:cubicBezTo>
                        <a:cubicBezTo>
                          <a:pt x="525" y="459"/>
                          <a:pt x="524" y="459"/>
                          <a:pt x="524" y="460"/>
                        </a:cubicBezTo>
                        <a:cubicBezTo>
                          <a:pt x="524" y="460"/>
                          <a:pt x="524" y="460"/>
                          <a:pt x="524" y="460"/>
                        </a:cubicBezTo>
                        <a:cubicBezTo>
                          <a:pt x="524" y="460"/>
                          <a:pt x="525" y="459"/>
                          <a:pt x="526" y="459"/>
                        </a:cubicBezTo>
                        <a:cubicBezTo>
                          <a:pt x="527" y="458"/>
                          <a:pt x="529" y="457"/>
                          <a:pt x="531" y="457"/>
                        </a:cubicBezTo>
                        <a:cubicBezTo>
                          <a:pt x="531" y="457"/>
                          <a:pt x="531" y="457"/>
                          <a:pt x="532" y="457"/>
                        </a:cubicBezTo>
                        <a:cubicBezTo>
                          <a:pt x="532" y="457"/>
                          <a:pt x="532" y="457"/>
                          <a:pt x="532" y="457"/>
                        </a:cubicBezTo>
                        <a:cubicBezTo>
                          <a:pt x="533" y="457"/>
                          <a:pt x="536" y="456"/>
                          <a:pt x="538" y="455"/>
                        </a:cubicBezTo>
                        <a:cubicBezTo>
                          <a:pt x="540" y="454"/>
                          <a:pt x="541" y="453"/>
                          <a:pt x="543" y="452"/>
                        </a:cubicBezTo>
                        <a:cubicBezTo>
                          <a:pt x="545" y="452"/>
                          <a:pt x="548" y="450"/>
                          <a:pt x="550" y="449"/>
                        </a:cubicBezTo>
                        <a:cubicBezTo>
                          <a:pt x="551" y="448"/>
                          <a:pt x="552" y="447"/>
                          <a:pt x="553" y="447"/>
                        </a:cubicBezTo>
                        <a:cubicBezTo>
                          <a:pt x="554" y="446"/>
                          <a:pt x="555" y="446"/>
                          <a:pt x="557" y="445"/>
                        </a:cubicBezTo>
                        <a:cubicBezTo>
                          <a:pt x="557" y="445"/>
                          <a:pt x="558" y="445"/>
                          <a:pt x="558" y="445"/>
                        </a:cubicBezTo>
                        <a:cubicBezTo>
                          <a:pt x="560" y="445"/>
                          <a:pt x="563" y="446"/>
                          <a:pt x="563" y="447"/>
                        </a:cubicBezTo>
                        <a:cubicBezTo>
                          <a:pt x="563" y="448"/>
                          <a:pt x="564" y="449"/>
                          <a:pt x="563" y="451"/>
                        </a:cubicBezTo>
                        <a:cubicBezTo>
                          <a:pt x="562" y="452"/>
                          <a:pt x="561" y="452"/>
                          <a:pt x="561" y="453"/>
                        </a:cubicBezTo>
                        <a:cubicBezTo>
                          <a:pt x="561" y="453"/>
                          <a:pt x="562" y="455"/>
                          <a:pt x="565" y="456"/>
                        </a:cubicBezTo>
                        <a:cubicBezTo>
                          <a:pt x="572" y="458"/>
                          <a:pt x="580" y="470"/>
                          <a:pt x="585" y="478"/>
                        </a:cubicBezTo>
                        <a:cubicBezTo>
                          <a:pt x="587" y="481"/>
                          <a:pt x="587" y="481"/>
                          <a:pt x="587" y="481"/>
                        </a:cubicBezTo>
                        <a:cubicBezTo>
                          <a:pt x="589" y="484"/>
                          <a:pt x="591" y="488"/>
                          <a:pt x="593" y="492"/>
                        </a:cubicBezTo>
                        <a:cubicBezTo>
                          <a:pt x="594" y="495"/>
                          <a:pt x="596" y="499"/>
                          <a:pt x="597" y="500"/>
                        </a:cubicBezTo>
                        <a:cubicBezTo>
                          <a:pt x="597" y="500"/>
                          <a:pt x="598" y="499"/>
                          <a:pt x="598" y="498"/>
                        </a:cubicBezTo>
                        <a:cubicBezTo>
                          <a:pt x="599" y="497"/>
                          <a:pt x="600" y="495"/>
                          <a:pt x="601" y="494"/>
                        </a:cubicBezTo>
                        <a:cubicBezTo>
                          <a:pt x="602" y="494"/>
                          <a:pt x="602" y="493"/>
                          <a:pt x="603" y="493"/>
                        </a:cubicBezTo>
                        <a:cubicBezTo>
                          <a:pt x="606" y="493"/>
                          <a:pt x="608" y="495"/>
                          <a:pt x="610" y="497"/>
                        </a:cubicBezTo>
                        <a:cubicBezTo>
                          <a:pt x="611" y="498"/>
                          <a:pt x="612" y="499"/>
                          <a:pt x="613" y="499"/>
                        </a:cubicBezTo>
                        <a:cubicBezTo>
                          <a:pt x="614" y="500"/>
                          <a:pt x="615" y="500"/>
                          <a:pt x="616" y="500"/>
                        </a:cubicBezTo>
                        <a:cubicBezTo>
                          <a:pt x="618" y="501"/>
                          <a:pt x="621" y="502"/>
                          <a:pt x="622" y="501"/>
                        </a:cubicBezTo>
                        <a:cubicBezTo>
                          <a:pt x="623" y="501"/>
                          <a:pt x="624" y="501"/>
                          <a:pt x="625" y="500"/>
                        </a:cubicBezTo>
                        <a:cubicBezTo>
                          <a:pt x="629" y="499"/>
                          <a:pt x="633" y="497"/>
                          <a:pt x="635" y="498"/>
                        </a:cubicBezTo>
                        <a:cubicBezTo>
                          <a:pt x="636" y="498"/>
                          <a:pt x="636" y="499"/>
                          <a:pt x="637" y="499"/>
                        </a:cubicBezTo>
                        <a:cubicBezTo>
                          <a:pt x="639" y="500"/>
                          <a:pt x="642" y="501"/>
                          <a:pt x="643" y="505"/>
                        </a:cubicBezTo>
                        <a:cubicBezTo>
                          <a:pt x="645" y="509"/>
                          <a:pt x="647" y="510"/>
                          <a:pt x="649" y="510"/>
                        </a:cubicBezTo>
                        <a:cubicBezTo>
                          <a:pt x="650" y="510"/>
                          <a:pt x="653" y="510"/>
                          <a:pt x="653" y="516"/>
                        </a:cubicBezTo>
                        <a:cubicBezTo>
                          <a:pt x="653" y="517"/>
                          <a:pt x="656" y="519"/>
                          <a:pt x="657" y="519"/>
                        </a:cubicBezTo>
                        <a:cubicBezTo>
                          <a:pt x="659" y="519"/>
                          <a:pt x="664" y="518"/>
                          <a:pt x="665" y="517"/>
                        </a:cubicBezTo>
                        <a:cubicBezTo>
                          <a:pt x="666" y="516"/>
                          <a:pt x="667" y="516"/>
                          <a:pt x="668" y="516"/>
                        </a:cubicBezTo>
                        <a:cubicBezTo>
                          <a:pt x="670" y="516"/>
                          <a:pt x="671" y="517"/>
                          <a:pt x="672" y="519"/>
                        </a:cubicBezTo>
                        <a:cubicBezTo>
                          <a:pt x="672" y="519"/>
                          <a:pt x="672" y="520"/>
                          <a:pt x="672" y="520"/>
                        </a:cubicBezTo>
                        <a:cubicBezTo>
                          <a:pt x="672" y="520"/>
                          <a:pt x="672" y="520"/>
                          <a:pt x="672" y="521"/>
                        </a:cubicBezTo>
                        <a:cubicBezTo>
                          <a:pt x="673" y="521"/>
                          <a:pt x="673" y="521"/>
                          <a:pt x="673" y="521"/>
                        </a:cubicBezTo>
                        <a:cubicBezTo>
                          <a:pt x="673" y="522"/>
                          <a:pt x="673" y="522"/>
                          <a:pt x="673" y="522"/>
                        </a:cubicBezTo>
                        <a:cubicBezTo>
                          <a:pt x="674" y="522"/>
                          <a:pt x="674" y="522"/>
                          <a:pt x="674" y="523"/>
                        </a:cubicBezTo>
                        <a:cubicBezTo>
                          <a:pt x="674" y="523"/>
                          <a:pt x="674" y="523"/>
                          <a:pt x="674" y="523"/>
                        </a:cubicBezTo>
                        <a:cubicBezTo>
                          <a:pt x="675" y="523"/>
                          <a:pt x="675" y="523"/>
                          <a:pt x="675" y="523"/>
                        </a:cubicBezTo>
                        <a:cubicBezTo>
                          <a:pt x="675" y="523"/>
                          <a:pt x="675" y="523"/>
                          <a:pt x="675" y="523"/>
                        </a:cubicBezTo>
                        <a:cubicBezTo>
                          <a:pt x="675" y="523"/>
                          <a:pt x="675" y="523"/>
                          <a:pt x="675" y="523"/>
                        </a:cubicBezTo>
                        <a:cubicBezTo>
                          <a:pt x="676" y="523"/>
                          <a:pt x="677" y="523"/>
                          <a:pt x="678" y="524"/>
                        </a:cubicBezTo>
                        <a:cubicBezTo>
                          <a:pt x="678" y="524"/>
                          <a:pt x="678" y="524"/>
                          <a:pt x="678" y="524"/>
                        </a:cubicBezTo>
                        <a:cubicBezTo>
                          <a:pt x="678" y="524"/>
                          <a:pt x="679" y="524"/>
                          <a:pt x="680" y="524"/>
                        </a:cubicBezTo>
                        <a:cubicBezTo>
                          <a:pt x="680" y="524"/>
                          <a:pt x="680" y="524"/>
                          <a:pt x="680" y="524"/>
                        </a:cubicBezTo>
                        <a:cubicBezTo>
                          <a:pt x="680" y="524"/>
                          <a:pt x="680" y="524"/>
                          <a:pt x="680" y="524"/>
                        </a:cubicBezTo>
                        <a:cubicBezTo>
                          <a:pt x="680" y="524"/>
                          <a:pt x="680" y="524"/>
                          <a:pt x="680" y="523"/>
                        </a:cubicBezTo>
                        <a:cubicBezTo>
                          <a:pt x="680" y="523"/>
                          <a:pt x="680" y="523"/>
                          <a:pt x="680" y="523"/>
                        </a:cubicBezTo>
                        <a:cubicBezTo>
                          <a:pt x="681" y="522"/>
                          <a:pt x="683" y="521"/>
                          <a:pt x="689" y="520"/>
                        </a:cubicBezTo>
                        <a:cubicBezTo>
                          <a:pt x="694" y="519"/>
                          <a:pt x="697" y="518"/>
                          <a:pt x="698" y="517"/>
                        </a:cubicBezTo>
                        <a:cubicBezTo>
                          <a:pt x="699" y="514"/>
                          <a:pt x="701" y="513"/>
                          <a:pt x="704" y="513"/>
                        </a:cubicBezTo>
                        <a:cubicBezTo>
                          <a:pt x="705" y="512"/>
                          <a:pt x="706" y="512"/>
                          <a:pt x="707" y="511"/>
                        </a:cubicBezTo>
                        <a:cubicBezTo>
                          <a:pt x="708" y="510"/>
                          <a:pt x="709" y="509"/>
                          <a:pt x="711" y="508"/>
                        </a:cubicBezTo>
                        <a:cubicBezTo>
                          <a:pt x="712" y="508"/>
                          <a:pt x="713" y="507"/>
                          <a:pt x="714" y="507"/>
                        </a:cubicBezTo>
                        <a:cubicBezTo>
                          <a:pt x="715" y="505"/>
                          <a:pt x="717" y="504"/>
                          <a:pt x="719" y="504"/>
                        </a:cubicBezTo>
                        <a:cubicBezTo>
                          <a:pt x="720" y="504"/>
                          <a:pt x="721" y="503"/>
                          <a:pt x="721" y="503"/>
                        </a:cubicBezTo>
                        <a:cubicBezTo>
                          <a:pt x="723" y="501"/>
                          <a:pt x="727" y="501"/>
                          <a:pt x="728" y="501"/>
                        </a:cubicBezTo>
                        <a:cubicBezTo>
                          <a:pt x="730" y="501"/>
                          <a:pt x="731" y="501"/>
                          <a:pt x="732" y="501"/>
                        </a:cubicBezTo>
                        <a:cubicBezTo>
                          <a:pt x="734" y="502"/>
                          <a:pt x="744" y="504"/>
                          <a:pt x="746" y="504"/>
                        </a:cubicBezTo>
                        <a:cubicBezTo>
                          <a:pt x="747" y="504"/>
                          <a:pt x="747" y="504"/>
                          <a:pt x="747" y="504"/>
                        </a:cubicBezTo>
                        <a:cubicBezTo>
                          <a:pt x="749" y="504"/>
                          <a:pt x="750" y="506"/>
                          <a:pt x="751" y="508"/>
                        </a:cubicBezTo>
                        <a:cubicBezTo>
                          <a:pt x="751" y="509"/>
                          <a:pt x="751" y="510"/>
                          <a:pt x="751" y="510"/>
                        </a:cubicBezTo>
                        <a:cubicBezTo>
                          <a:pt x="752" y="510"/>
                          <a:pt x="753" y="511"/>
                          <a:pt x="754" y="512"/>
                        </a:cubicBezTo>
                        <a:cubicBezTo>
                          <a:pt x="756" y="512"/>
                          <a:pt x="758" y="514"/>
                          <a:pt x="759" y="514"/>
                        </a:cubicBezTo>
                        <a:cubicBezTo>
                          <a:pt x="760" y="513"/>
                          <a:pt x="762" y="512"/>
                          <a:pt x="765" y="512"/>
                        </a:cubicBezTo>
                        <a:cubicBezTo>
                          <a:pt x="767" y="512"/>
                          <a:pt x="768" y="512"/>
                          <a:pt x="770" y="513"/>
                        </a:cubicBezTo>
                        <a:cubicBezTo>
                          <a:pt x="770" y="514"/>
                          <a:pt x="771" y="514"/>
                          <a:pt x="771" y="514"/>
                        </a:cubicBezTo>
                        <a:cubicBezTo>
                          <a:pt x="773" y="515"/>
                          <a:pt x="774" y="516"/>
                          <a:pt x="775" y="516"/>
                        </a:cubicBezTo>
                        <a:cubicBezTo>
                          <a:pt x="776" y="515"/>
                          <a:pt x="778" y="514"/>
                          <a:pt x="780" y="513"/>
                        </a:cubicBezTo>
                        <a:cubicBezTo>
                          <a:pt x="780" y="513"/>
                          <a:pt x="781" y="513"/>
                          <a:pt x="782" y="512"/>
                        </a:cubicBezTo>
                        <a:cubicBezTo>
                          <a:pt x="783" y="512"/>
                          <a:pt x="784" y="512"/>
                          <a:pt x="785" y="511"/>
                        </a:cubicBezTo>
                        <a:cubicBezTo>
                          <a:pt x="785" y="511"/>
                          <a:pt x="786" y="508"/>
                          <a:pt x="785" y="507"/>
                        </a:cubicBezTo>
                        <a:cubicBezTo>
                          <a:pt x="783" y="506"/>
                          <a:pt x="781" y="499"/>
                          <a:pt x="780" y="497"/>
                        </a:cubicBezTo>
                        <a:cubicBezTo>
                          <a:pt x="780" y="494"/>
                          <a:pt x="782" y="493"/>
                          <a:pt x="784" y="492"/>
                        </a:cubicBezTo>
                        <a:cubicBezTo>
                          <a:pt x="784" y="491"/>
                          <a:pt x="785" y="491"/>
                          <a:pt x="785" y="490"/>
                        </a:cubicBezTo>
                        <a:cubicBezTo>
                          <a:pt x="786" y="488"/>
                          <a:pt x="788" y="487"/>
                          <a:pt x="790" y="486"/>
                        </a:cubicBezTo>
                        <a:cubicBezTo>
                          <a:pt x="791" y="486"/>
                          <a:pt x="791" y="486"/>
                          <a:pt x="792" y="485"/>
                        </a:cubicBezTo>
                        <a:cubicBezTo>
                          <a:pt x="792" y="485"/>
                          <a:pt x="792" y="485"/>
                          <a:pt x="792" y="484"/>
                        </a:cubicBezTo>
                        <a:cubicBezTo>
                          <a:pt x="793" y="483"/>
                          <a:pt x="794" y="481"/>
                          <a:pt x="796" y="481"/>
                        </a:cubicBezTo>
                        <a:cubicBezTo>
                          <a:pt x="797" y="481"/>
                          <a:pt x="797" y="481"/>
                          <a:pt x="798" y="481"/>
                        </a:cubicBezTo>
                        <a:cubicBezTo>
                          <a:pt x="798" y="482"/>
                          <a:pt x="805" y="484"/>
                          <a:pt x="807" y="485"/>
                        </a:cubicBezTo>
                        <a:cubicBezTo>
                          <a:pt x="807" y="486"/>
                          <a:pt x="810" y="486"/>
                          <a:pt x="812" y="486"/>
                        </a:cubicBezTo>
                        <a:cubicBezTo>
                          <a:pt x="815" y="486"/>
                          <a:pt x="819" y="488"/>
                          <a:pt x="822" y="490"/>
                        </a:cubicBezTo>
                        <a:cubicBezTo>
                          <a:pt x="822" y="490"/>
                          <a:pt x="824" y="491"/>
                          <a:pt x="826" y="491"/>
                        </a:cubicBezTo>
                        <a:cubicBezTo>
                          <a:pt x="829" y="491"/>
                          <a:pt x="832" y="492"/>
                          <a:pt x="833" y="494"/>
                        </a:cubicBezTo>
                        <a:cubicBezTo>
                          <a:pt x="834" y="495"/>
                          <a:pt x="834" y="497"/>
                          <a:pt x="834" y="499"/>
                        </a:cubicBezTo>
                        <a:cubicBezTo>
                          <a:pt x="834" y="501"/>
                          <a:pt x="834" y="503"/>
                          <a:pt x="835" y="503"/>
                        </a:cubicBezTo>
                        <a:cubicBezTo>
                          <a:pt x="837" y="506"/>
                          <a:pt x="839" y="508"/>
                          <a:pt x="839" y="508"/>
                        </a:cubicBezTo>
                        <a:cubicBezTo>
                          <a:pt x="841" y="507"/>
                          <a:pt x="843" y="508"/>
                          <a:pt x="846" y="509"/>
                        </a:cubicBezTo>
                        <a:cubicBezTo>
                          <a:pt x="847" y="510"/>
                          <a:pt x="849" y="511"/>
                          <a:pt x="850" y="511"/>
                        </a:cubicBezTo>
                        <a:cubicBezTo>
                          <a:pt x="850" y="511"/>
                          <a:pt x="852" y="510"/>
                          <a:pt x="853" y="509"/>
                        </a:cubicBezTo>
                        <a:cubicBezTo>
                          <a:pt x="855" y="508"/>
                          <a:pt x="856" y="507"/>
                          <a:pt x="858" y="507"/>
                        </a:cubicBezTo>
                        <a:cubicBezTo>
                          <a:pt x="859" y="507"/>
                          <a:pt x="860" y="507"/>
                          <a:pt x="862" y="506"/>
                        </a:cubicBezTo>
                        <a:cubicBezTo>
                          <a:pt x="865" y="506"/>
                          <a:pt x="867" y="505"/>
                          <a:pt x="869" y="506"/>
                        </a:cubicBezTo>
                        <a:cubicBezTo>
                          <a:pt x="869" y="506"/>
                          <a:pt x="871" y="506"/>
                          <a:pt x="872" y="507"/>
                        </a:cubicBezTo>
                        <a:cubicBezTo>
                          <a:pt x="874" y="507"/>
                          <a:pt x="877" y="508"/>
                          <a:pt x="878" y="508"/>
                        </a:cubicBezTo>
                        <a:cubicBezTo>
                          <a:pt x="879" y="508"/>
                          <a:pt x="879" y="508"/>
                          <a:pt x="880" y="508"/>
                        </a:cubicBezTo>
                        <a:cubicBezTo>
                          <a:pt x="881" y="508"/>
                          <a:pt x="888" y="508"/>
                          <a:pt x="889" y="511"/>
                        </a:cubicBezTo>
                        <a:cubicBezTo>
                          <a:pt x="889" y="512"/>
                          <a:pt x="891" y="512"/>
                          <a:pt x="892" y="512"/>
                        </a:cubicBezTo>
                        <a:cubicBezTo>
                          <a:pt x="895" y="513"/>
                          <a:pt x="899" y="514"/>
                          <a:pt x="899" y="517"/>
                        </a:cubicBezTo>
                        <a:cubicBezTo>
                          <a:pt x="899" y="517"/>
                          <a:pt x="900" y="518"/>
                          <a:pt x="901" y="518"/>
                        </a:cubicBezTo>
                        <a:cubicBezTo>
                          <a:pt x="902" y="519"/>
                          <a:pt x="904" y="520"/>
                          <a:pt x="905" y="522"/>
                        </a:cubicBezTo>
                        <a:cubicBezTo>
                          <a:pt x="905" y="522"/>
                          <a:pt x="907" y="522"/>
                          <a:pt x="908" y="523"/>
                        </a:cubicBezTo>
                        <a:cubicBezTo>
                          <a:pt x="909" y="523"/>
                          <a:pt x="910" y="523"/>
                          <a:pt x="911" y="523"/>
                        </a:cubicBezTo>
                        <a:cubicBezTo>
                          <a:pt x="914" y="523"/>
                          <a:pt x="916" y="523"/>
                          <a:pt x="917" y="523"/>
                        </a:cubicBezTo>
                        <a:cubicBezTo>
                          <a:pt x="918" y="524"/>
                          <a:pt x="918" y="524"/>
                          <a:pt x="918" y="524"/>
                        </a:cubicBezTo>
                        <a:cubicBezTo>
                          <a:pt x="919" y="524"/>
                          <a:pt x="921" y="525"/>
                          <a:pt x="925" y="525"/>
                        </a:cubicBezTo>
                        <a:cubicBezTo>
                          <a:pt x="928" y="525"/>
                          <a:pt x="930" y="524"/>
                          <a:pt x="931" y="524"/>
                        </a:cubicBezTo>
                        <a:cubicBezTo>
                          <a:pt x="931" y="523"/>
                          <a:pt x="934" y="523"/>
                          <a:pt x="938" y="522"/>
                        </a:cubicBezTo>
                        <a:cubicBezTo>
                          <a:pt x="941" y="522"/>
                          <a:pt x="945" y="521"/>
                          <a:pt x="946" y="520"/>
                        </a:cubicBezTo>
                        <a:cubicBezTo>
                          <a:pt x="947" y="519"/>
                          <a:pt x="949" y="519"/>
                          <a:pt x="951" y="519"/>
                        </a:cubicBezTo>
                        <a:cubicBezTo>
                          <a:pt x="952" y="519"/>
                          <a:pt x="953" y="518"/>
                          <a:pt x="954" y="518"/>
                        </a:cubicBezTo>
                        <a:cubicBezTo>
                          <a:pt x="954" y="516"/>
                          <a:pt x="957" y="514"/>
                          <a:pt x="960" y="513"/>
                        </a:cubicBezTo>
                        <a:cubicBezTo>
                          <a:pt x="961" y="512"/>
                          <a:pt x="963" y="512"/>
                          <a:pt x="964" y="511"/>
                        </a:cubicBezTo>
                        <a:cubicBezTo>
                          <a:pt x="964" y="511"/>
                          <a:pt x="965" y="510"/>
                          <a:pt x="965" y="510"/>
                        </a:cubicBezTo>
                        <a:cubicBezTo>
                          <a:pt x="968" y="509"/>
                          <a:pt x="970" y="509"/>
                          <a:pt x="971" y="509"/>
                        </a:cubicBezTo>
                        <a:cubicBezTo>
                          <a:pt x="971" y="509"/>
                          <a:pt x="971" y="509"/>
                          <a:pt x="971" y="509"/>
                        </a:cubicBezTo>
                        <a:cubicBezTo>
                          <a:pt x="971" y="509"/>
                          <a:pt x="971" y="509"/>
                          <a:pt x="971" y="509"/>
                        </a:cubicBezTo>
                        <a:cubicBezTo>
                          <a:pt x="973" y="509"/>
                          <a:pt x="975" y="509"/>
                          <a:pt x="977" y="510"/>
                        </a:cubicBezTo>
                        <a:cubicBezTo>
                          <a:pt x="979" y="510"/>
                          <a:pt x="980" y="511"/>
                          <a:pt x="981" y="513"/>
                        </a:cubicBezTo>
                        <a:cubicBezTo>
                          <a:pt x="981" y="513"/>
                          <a:pt x="983" y="514"/>
                          <a:pt x="985" y="514"/>
                        </a:cubicBezTo>
                        <a:cubicBezTo>
                          <a:pt x="986" y="514"/>
                          <a:pt x="987" y="514"/>
                          <a:pt x="988" y="513"/>
                        </a:cubicBezTo>
                        <a:cubicBezTo>
                          <a:pt x="988" y="513"/>
                          <a:pt x="989" y="513"/>
                          <a:pt x="990" y="513"/>
                        </a:cubicBezTo>
                        <a:cubicBezTo>
                          <a:pt x="990" y="513"/>
                          <a:pt x="990" y="513"/>
                          <a:pt x="990" y="513"/>
                        </a:cubicBezTo>
                        <a:cubicBezTo>
                          <a:pt x="990" y="513"/>
                          <a:pt x="990" y="513"/>
                          <a:pt x="991" y="513"/>
                        </a:cubicBezTo>
                        <a:cubicBezTo>
                          <a:pt x="992" y="513"/>
                          <a:pt x="994" y="513"/>
                          <a:pt x="996" y="514"/>
                        </a:cubicBezTo>
                        <a:cubicBezTo>
                          <a:pt x="996" y="513"/>
                          <a:pt x="996" y="513"/>
                          <a:pt x="996" y="513"/>
                        </a:cubicBezTo>
                        <a:cubicBezTo>
                          <a:pt x="996" y="514"/>
                          <a:pt x="996" y="514"/>
                          <a:pt x="996" y="514"/>
                        </a:cubicBezTo>
                        <a:cubicBezTo>
                          <a:pt x="997" y="514"/>
                          <a:pt x="998" y="514"/>
                          <a:pt x="998" y="514"/>
                        </a:cubicBezTo>
                        <a:cubicBezTo>
                          <a:pt x="999" y="515"/>
                          <a:pt x="999" y="515"/>
                          <a:pt x="999" y="515"/>
                        </a:cubicBezTo>
                        <a:cubicBezTo>
                          <a:pt x="999" y="515"/>
                          <a:pt x="999" y="515"/>
                          <a:pt x="999" y="515"/>
                        </a:cubicBezTo>
                        <a:cubicBezTo>
                          <a:pt x="999" y="515"/>
                          <a:pt x="999" y="515"/>
                          <a:pt x="999" y="515"/>
                        </a:cubicBezTo>
                        <a:cubicBezTo>
                          <a:pt x="1000" y="516"/>
                          <a:pt x="1000" y="516"/>
                          <a:pt x="1000" y="516"/>
                        </a:cubicBezTo>
                        <a:cubicBezTo>
                          <a:pt x="1000" y="516"/>
                          <a:pt x="1000" y="516"/>
                          <a:pt x="1000" y="516"/>
                        </a:cubicBezTo>
                        <a:cubicBezTo>
                          <a:pt x="1001" y="516"/>
                          <a:pt x="1001" y="517"/>
                          <a:pt x="1001" y="517"/>
                        </a:cubicBezTo>
                        <a:cubicBezTo>
                          <a:pt x="1001" y="517"/>
                          <a:pt x="1001" y="517"/>
                          <a:pt x="1001" y="517"/>
                        </a:cubicBezTo>
                        <a:cubicBezTo>
                          <a:pt x="1001" y="517"/>
                          <a:pt x="1001" y="517"/>
                          <a:pt x="1001" y="517"/>
                        </a:cubicBezTo>
                        <a:cubicBezTo>
                          <a:pt x="1001" y="518"/>
                          <a:pt x="1002" y="518"/>
                          <a:pt x="1002" y="518"/>
                        </a:cubicBezTo>
                        <a:cubicBezTo>
                          <a:pt x="1002" y="518"/>
                          <a:pt x="1002" y="518"/>
                          <a:pt x="1002" y="518"/>
                        </a:cubicBezTo>
                        <a:cubicBezTo>
                          <a:pt x="1002" y="518"/>
                          <a:pt x="1002" y="518"/>
                          <a:pt x="1003" y="518"/>
                        </a:cubicBezTo>
                        <a:cubicBezTo>
                          <a:pt x="1003" y="518"/>
                          <a:pt x="1003" y="518"/>
                          <a:pt x="1003" y="518"/>
                        </a:cubicBezTo>
                        <a:cubicBezTo>
                          <a:pt x="1003" y="518"/>
                          <a:pt x="1003" y="518"/>
                          <a:pt x="1003" y="518"/>
                        </a:cubicBezTo>
                        <a:cubicBezTo>
                          <a:pt x="1004" y="518"/>
                          <a:pt x="1004" y="518"/>
                          <a:pt x="1004" y="518"/>
                        </a:cubicBezTo>
                        <a:cubicBezTo>
                          <a:pt x="1004" y="518"/>
                          <a:pt x="1004" y="518"/>
                          <a:pt x="1004" y="518"/>
                        </a:cubicBezTo>
                        <a:cubicBezTo>
                          <a:pt x="1004" y="519"/>
                          <a:pt x="1005" y="519"/>
                          <a:pt x="1005" y="519"/>
                        </a:cubicBezTo>
                        <a:cubicBezTo>
                          <a:pt x="1005" y="519"/>
                          <a:pt x="1005" y="519"/>
                          <a:pt x="1005" y="519"/>
                        </a:cubicBezTo>
                        <a:cubicBezTo>
                          <a:pt x="1006" y="519"/>
                          <a:pt x="1007" y="519"/>
                          <a:pt x="1009" y="519"/>
                        </a:cubicBezTo>
                        <a:cubicBezTo>
                          <a:pt x="1009" y="519"/>
                          <a:pt x="1009" y="519"/>
                          <a:pt x="1009" y="519"/>
                        </a:cubicBezTo>
                        <a:cubicBezTo>
                          <a:pt x="1010" y="519"/>
                          <a:pt x="1012" y="518"/>
                          <a:pt x="1013" y="517"/>
                        </a:cubicBezTo>
                        <a:cubicBezTo>
                          <a:pt x="1017" y="515"/>
                          <a:pt x="1019" y="514"/>
                          <a:pt x="1020" y="513"/>
                        </a:cubicBezTo>
                        <a:cubicBezTo>
                          <a:pt x="1022" y="513"/>
                          <a:pt x="1023" y="512"/>
                          <a:pt x="1024" y="511"/>
                        </a:cubicBezTo>
                        <a:cubicBezTo>
                          <a:pt x="1024" y="511"/>
                          <a:pt x="1024" y="511"/>
                          <a:pt x="1024" y="511"/>
                        </a:cubicBezTo>
                        <a:cubicBezTo>
                          <a:pt x="1024" y="510"/>
                          <a:pt x="1024" y="510"/>
                          <a:pt x="1024" y="509"/>
                        </a:cubicBezTo>
                        <a:cubicBezTo>
                          <a:pt x="1024" y="507"/>
                          <a:pt x="1025" y="505"/>
                          <a:pt x="1027" y="502"/>
                        </a:cubicBezTo>
                        <a:cubicBezTo>
                          <a:pt x="1028" y="501"/>
                          <a:pt x="1028" y="500"/>
                          <a:pt x="1029" y="499"/>
                        </a:cubicBezTo>
                        <a:cubicBezTo>
                          <a:pt x="1029" y="499"/>
                          <a:pt x="1029" y="498"/>
                          <a:pt x="1029" y="498"/>
                        </a:cubicBezTo>
                        <a:cubicBezTo>
                          <a:pt x="1030" y="495"/>
                          <a:pt x="1035" y="487"/>
                          <a:pt x="1037" y="486"/>
                        </a:cubicBezTo>
                        <a:cubicBezTo>
                          <a:pt x="1039" y="486"/>
                          <a:pt x="1041" y="483"/>
                          <a:pt x="1041" y="482"/>
                        </a:cubicBezTo>
                        <a:cubicBezTo>
                          <a:pt x="1041" y="482"/>
                          <a:pt x="1041" y="481"/>
                          <a:pt x="1041" y="481"/>
                        </a:cubicBezTo>
                        <a:cubicBezTo>
                          <a:pt x="1041" y="481"/>
                          <a:pt x="1041" y="481"/>
                          <a:pt x="1041" y="480"/>
                        </a:cubicBezTo>
                        <a:cubicBezTo>
                          <a:pt x="1041" y="480"/>
                          <a:pt x="1041" y="480"/>
                          <a:pt x="1041" y="480"/>
                        </a:cubicBezTo>
                        <a:cubicBezTo>
                          <a:pt x="1040" y="479"/>
                          <a:pt x="1040" y="479"/>
                          <a:pt x="1040" y="479"/>
                        </a:cubicBezTo>
                        <a:cubicBezTo>
                          <a:pt x="1040" y="479"/>
                          <a:pt x="1040" y="479"/>
                          <a:pt x="1040" y="478"/>
                        </a:cubicBezTo>
                        <a:cubicBezTo>
                          <a:pt x="1040" y="478"/>
                          <a:pt x="1040" y="478"/>
                          <a:pt x="1040" y="478"/>
                        </a:cubicBezTo>
                        <a:cubicBezTo>
                          <a:pt x="1040" y="478"/>
                          <a:pt x="1040" y="478"/>
                          <a:pt x="1040" y="478"/>
                        </a:cubicBezTo>
                        <a:cubicBezTo>
                          <a:pt x="1040" y="478"/>
                          <a:pt x="1040" y="477"/>
                          <a:pt x="1040" y="477"/>
                        </a:cubicBezTo>
                        <a:cubicBezTo>
                          <a:pt x="1040" y="477"/>
                          <a:pt x="1040" y="477"/>
                          <a:pt x="1040" y="477"/>
                        </a:cubicBezTo>
                        <a:cubicBezTo>
                          <a:pt x="1040" y="477"/>
                          <a:pt x="1040" y="477"/>
                          <a:pt x="1040" y="477"/>
                        </a:cubicBezTo>
                        <a:cubicBezTo>
                          <a:pt x="1040" y="477"/>
                          <a:pt x="1040" y="477"/>
                          <a:pt x="1039" y="476"/>
                        </a:cubicBezTo>
                        <a:cubicBezTo>
                          <a:pt x="1039" y="476"/>
                          <a:pt x="1039" y="476"/>
                          <a:pt x="1039" y="476"/>
                        </a:cubicBezTo>
                        <a:cubicBezTo>
                          <a:pt x="1039" y="476"/>
                          <a:pt x="1039" y="476"/>
                          <a:pt x="1039" y="476"/>
                        </a:cubicBezTo>
                        <a:cubicBezTo>
                          <a:pt x="1039" y="476"/>
                          <a:pt x="1039" y="476"/>
                          <a:pt x="1039" y="476"/>
                        </a:cubicBezTo>
                        <a:cubicBezTo>
                          <a:pt x="1038" y="476"/>
                          <a:pt x="1036" y="476"/>
                          <a:pt x="1035" y="474"/>
                        </a:cubicBezTo>
                        <a:cubicBezTo>
                          <a:pt x="1034" y="473"/>
                          <a:pt x="1035" y="470"/>
                          <a:pt x="1037" y="467"/>
                        </a:cubicBezTo>
                        <a:cubicBezTo>
                          <a:pt x="1040" y="463"/>
                          <a:pt x="1044" y="461"/>
                          <a:pt x="1050" y="461"/>
                        </a:cubicBezTo>
                        <a:cubicBezTo>
                          <a:pt x="1051" y="461"/>
                          <a:pt x="1052" y="461"/>
                          <a:pt x="1053" y="462"/>
                        </a:cubicBezTo>
                        <a:cubicBezTo>
                          <a:pt x="1053" y="462"/>
                          <a:pt x="1053" y="462"/>
                          <a:pt x="1053" y="462"/>
                        </a:cubicBezTo>
                        <a:cubicBezTo>
                          <a:pt x="1053" y="462"/>
                          <a:pt x="1054" y="461"/>
                          <a:pt x="1055" y="461"/>
                        </a:cubicBezTo>
                        <a:cubicBezTo>
                          <a:pt x="1059" y="461"/>
                          <a:pt x="1067" y="459"/>
                          <a:pt x="1070" y="460"/>
                        </a:cubicBezTo>
                        <a:cubicBezTo>
                          <a:pt x="1072" y="461"/>
                          <a:pt x="1073" y="461"/>
                          <a:pt x="1074" y="461"/>
                        </a:cubicBezTo>
                        <a:cubicBezTo>
                          <a:pt x="1076" y="461"/>
                          <a:pt x="1076" y="461"/>
                          <a:pt x="1076" y="461"/>
                        </a:cubicBezTo>
                        <a:cubicBezTo>
                          <a:pt x="1078" y="461"/>
                          <a:pt x="1080" y="461"/>
                          <a:pt x="1083" y="462"/>
                        </a:cubicBezTo>
                        <a:cubicBezTo>
                          <a:pt x="1085" y="464"/>
                          <a:pt x="1088" y="464"/>
                          <a:pt x="1091" y="464"/>
                        </a:cubicBezTo>
                        <a:cubicBezTo>
                          <a:pt x="1094" y="465"/>
                          <a:pt x="1096" y="465"/>
                          <a:pt x="1098" y="467"/>
                        </a:cubicBezTo>
                        <a:cubicBezTo>
                          <a:pt x="1098" y="468"/>
                          <a:pt x="1099" y="468"/>
                          <a:pt x="1100" y="469"/>
                        </a:cubicBezTo>
                        <a:cubicBezTo>
                          <a:pt x="1103" y="471"/>
                          <a:pt x="1106" y="473"/>
                          <a:pt x="1105" y="477"/>
                        </a:cubicBezTo>
                        <a:cubicBezTo>
                          <a:pt x="1105" y="477"/>
                          <a:pt x="1105" y="478"/>
                          <a:pt x="1105" y="478"/>
                        </a:cubicBezTo>
                        <a:cubicBezTo>
                          <a:pt x="1105" y="478"/>
                          <a:pt x="1106" y="478"/>
                          <a:pt x="1106" y="478"/>
                        </a:cubicBezTo>
                        <a:cubicBezTo>
                          <a:pt x="1107" y="479"/>
                          <a:pt x="1110" y="481"/>
                          <a:pt x="1111" y="487"/>
                        </a:cubicBezTo>
                        <a:cubicBezTo>
                          <a:pt x="1112" y="491"/>
                          <a:pt x="1113" y="493"/>
                          <a:pt x="1115" y="495"/>
                        </a:cubicBezTo>
                        <a:cubicBezTo>
                          <a:pt x="1116" y="496"/>
                          <a:pt x="1117" y="498"/>
                          <a:pt x="1117" y="500"/>
                        </a:cubicBezTo>
                        <a:cubicBezTo>
                          <a:pt x="1118" y="501"/>
                          <a:pt x="1119" y="504"/>
                          <a:pt x="1120" y="506"/>
                        </a:cubicBezTo>
                        <a:cubicBezTo>
                          <a:pt x="1122" y="510"/>
                          <a:pt x="1124" y="512"/>
                          <a:pt x="1123" y="514"/>
                        </a:cubicBezTo>
                        <a:cubicBezTo>
                          <a:pt x="1123" y="515"/>
                          <a:pt x="1122" y="517"/>
                          <a:pt x="1123" y="517"/>
                        </a:cubicBezTo>
                        <a:cubicBezTo>
                          <a:pt x="1123" y="518"/>
                          <a:pt x="1124" y="518"/>
                          <a:pt x="1126" y="518"/>
                        </a:cubicBezTo>
                        <a:cubicBezTo>
                          <a:pt x="1129" y="518"/>
                          <a:pt x="1132" y="520"/>
                          <a:pt x="1134" y="521"/>
                        </a:cubicBezTo>
                        <a:cubicBezTo>
                          <a:pt x="1135" y="522"/>
                          <a:pt x="1136" y="522"/>
                          <a:pt x="1136" y="522"/>
                        </a:cubicBezTo>
                        <a:cubicBezTo>
                          <a:pt x="1136" y="522"/>
                          <a:pt x="1137" y="522"/>
                          <a:pt x="1137" y="522"/>
                        </a:cubicBezTo>
                        <a:cubicBezTo>
                          <a:pt x="1137" y="522"/>
                          <a:pt x="1137" y="522"/>
                          <a:pt x="1137" y="522"/>
                        </a:cubicBezTo>
                        <a:cubicBezTo>
                          <a:pt x="1137" y="522"/>
                          <a:pt x="1137" y="522"/>
                          <a:pt x="1137" y="522"/>
                        </a:cubicBezTo>
                        <a:cubicBezTo>
                          <a:pt x="1139" y="522"/>
                          <a:pt x="1143" y="524"/>
                          <a:pt x="1146" y="526"/>
                        </a:cubicBezTo>
                        <a:cubicBezTo>
                          <a:pt x="1147" y="526"/>
                          <a:pt x="1148" y="527"/>
                          <a:pt x="1149" y="528"/>
                        </a:cubicBezTo>
                        <a:cubicBezTo>
                          <a:pt x="1150" y="529"/>
                          <a:pt x="1152" y="529"/>
                          <a:pt x="1153" y="530"/>
                        </a:cubicBezTo>
                        <a:cubicBezTo>
                          <a:pt x="1154" y="530"/>
                          <a:pt x="1155" y="530"/>
                          <a:pt x="1155" y="531"/>
                        </a:cubicBezTo>
                        <a:cubicBezTo>
                          <a:pt x="1157" y="531"/>
                          <a:pt x="1158" y="532"/>
                          <a:pt x="1158" y="535"/>
                        </a:cubicBezTo>
                        <a:cubicBezTo>
                          <a:pt x="1158" y="535"/>
                          <a:pt x="1158" y="536"/>
                          <a:pt x="1158" y="537"/>
                        </a:cubicBezTo>
                        <a:cubicBezTo>
                          <a:pt x="1158" y="538"/>
                          <a:pt x="1159" y="538"/>
                          <a:pt x="1159" y="539"/>
                        </a:cubicBezTo>
                        <a:cubicBezTo>
                          <a:pt x="1159" y="540"/>
                          <a:pt x="1160" y="542"/>
                          <a:pt x="1160" y="543"/>
                        </a:cubicBezTo>
                        <a:cubicBezTo>
                          <a:pt x="1160" y="544"/>
                          <a:pt x="1160" y="544"/>
                          <a:pt x="1160" y="544"/>
                        </a:cubicBezTo>
                        <a:cubicBezTo>
                          <a:pt x="1160" y="545"/>
                          <a:pt x="1163" y="547"/>
                          <a:pt x="1167" y="547"/>
                        </a:cubicBezTo>
                        <a:cubicBezTo>
                          <a:pt x="1168" y="547"/>
                          <a:pt x="1168" y="547"/>
                          <a:pt x="1169" y="547"/>
                        </a:cubicBezTo>
                        <a:cubicBezTo>
                          <a:pt x="1170" y="546"/>
                          <a:pt x="1172" y="546"/>
                          <a:pt x="1173" y="547"/>
                        </a:cubicBezTo>
                        <a:cubicBezTo>
                          <a:pt x="1174" y="547"/>
                          <a:pt x="1175" y="547"/>
                          <a:pt x="1175" y="547"/>
                        </a:cubicBezTo>
                        <a:cubicBezTo>
                          <a:pt x="1176" y="547"/>
                          <a:pt x="1177" y="546"/>
                          <a:pt x="1177" y="545"/>
                        </a:cubicBezTo>
                        <a:cubicBezTo>
                          <a:pt x="1179" y="542"/>
                          <a:pt x="1183" y="541"/>
                          <a:pt x="1186" y="541"/>
                        </a:cubicBezTo>
                        <a:cubicBezTo>
                          <a:pt x="1187" y="541"/>
                          <a:pt x="1188" y="541"/>
                          <a:pt x="1189" y="541"/>
                        </a:cubicBezTo>
                        <a:cubicBezTo>
                          <a:pt x="1190" y="540"/>
                          <a:pt x="1193" y="539"/>
                          <a:pt x="1195" y="539"/>
                        </a:cubicBezTo>
                        <a:cubicBezTo>
                          <a:pt x="1197" y="539"/>
                          <a:pt x="1199" y="539"/>
                          <a:pt x="1200" y="540"/>
                        </a:cubicBezTo>
                        <a:cubicBezTo>
                          <a:pt x="1201" y="541"/>
                          <a:pt x="1201" y="543"/>
                          <a:pt x="1201" y="545"/>
                        </a:cubicBezTo>
                        <a:cubicBezTo>
                          <a:pt x="1201" y="547"/>
                          <a:pt x="1202" y="548"/>
                          <a:pt x="1202" y="550"/>
                        </a:cubicBezTo>
                        <a:cubicBezTo>
                          <a:pt x="1203" y="551"/>
                          <a:pt x="1204" y="554"/>
                          <a:pt x="1200" y="556"/>
                        </a:cubicBezTo>
                        <a:cubicBezTo>
                          <a:pt x="1198" y="557"/>
                          <a:pt x="1197" y="564"/>
                          <a:pt x="1196" y="567"/>
                        </a:cubicBezTo>
                        <a:cubicBezTo>
                          <a:pt x="1196" y="568"/>
                          <a:pt x="1195" y="568"/>
                          <a:pt x="1195" y="569"/>
                        </a:cubicBezTo>
                        <a:cubicBezTo>
                          <a:pt x="1195" y="571"/>
                          <a:pt x="1193" y="573"/>
                          <a:pt x="1191" y="574"/>
                        </a:cubicBezTo>
                        <a:cubicBezTo>
                          <a:pt x="1190" y="575"/>
                          <a:pt x="1189" y="576"/>
                          <a:pt x="1189" y="577"/>
                        </a:cubicBezTo>
                        <a:cubicBezTo>
                          <a:pt x="1188" y="580"/>
                          <a:pt x="1186" y="582"/>
                          <a:pt x="1185" y="583"/>
                        </a:cubicBezTo>
                        <a:cubicBezTo>
                          <a:pt x="1184" y="583"/>
                          <a:pt x="1183" y="584"/>
                          <a:pt x="1183" y="584"/>
                        </a:cubicBezTo>
                        <a:cubicBezTo>
                          <a:pt x="1183" y="585"/>
                          <a:pt x="1183" y="585"/>
                          <a:pt x="1183" y="585"/>
                        </a:cubicBezTo>
                        <a:cubicBezTo>
                          <a:pt x="1183" y="585"/>
                          <a:pt x="1183" y="585"/>
                          <a:pt x="1183" y="585"/>
                        </a:cubicBezTo>
                        <a:cubicBezTo>
                          <a:pt x="1183" y="586"/>
                          <a:pt x="1183" y="586"/>
                          <a:pt x="1183" y="586"/>
                        </a:cubicBezTo>
                        <a:cubicBezTo>
                          <a:pt x="1183" y="586"/>
                          <a:pt x="1183" y="586"/>
                          <a:pt x="1183" y="586"/>
                        </a:cubicBezTo>
                        <a:cubicBezTo>
                          <a:pt x="1183" y="587"/>
                          <a:pt x="1182" y="587"/>
                          <a:pt x="1181" y="588"/>
                        </a:cubicBezTo>
                        <a:cubicBezTo>
                          <a:pt x="1181" y="588"/>
                          <a:pt x="1181" y="588"/>
                          <a:pt x="1181" y="588"/>
                        </a:cubicBezTo>
                        <a:cubicBezTo>
                          <a:pt x="1181" y="588"/>
                          <a:pt x="1181" y="588"/>
                          <a:pt x="1181" y="588"/>
                        </a:cubicBezTo>
                        <a:cubicBezTo>
                          <a:pt x="1181" y="588"/>
                          <a:pt x="1181" y="588"/>
                          <a:pt x="1180" y="588"/>
                        </a:cubicBezTo>
                        <a:cubicBezTo>
                          <a:pt x="1180" y="588"/>
                          <a:pt x="1180" y="588"/>
                          <a:pt x="1180" y="588"/>
                        </a:cubicBezTo>
                        <a:cubicBezTo>
                          <a:pt x="1179" y="588"/>
                          <a:pt x="1179" y="588"/>
                          <a:pt x="1178" y="588"/>
                        </a:cubicBezTo>
                        <a:cubicBezTo>
                          <a:pt x="1175" y="588"/>
                          <a:pt x="1172" y="587"/>
                          <a:pt x="1170" y="586"/>
                        </a:cubicBezTo>
                        <a:cubicBezTo>
                          <a:pt x="1169" y="586"/>
                          <a:pt x="1168" y="587"/>
                          <a:pt x="1167" y="588"/>
                        </a:cubicBezTo>
                        <a:cubicBezTo>
                          <a:pt x="1165" y="589"/>
                          <a:pt x="1164" y="591"/>
                          <a:pt x="1162" y="591"/>
                        </a:cubicBezTo>
                        <a:cubicBezTo>
                          <a:pt x="1162" y="591"/>
                          <a:pt x="1162" y="594"/>
                          <a:pt x="1162" y="596"/>
                        </a:cubicBezTo>
                        <a:cubicBezTo>
                          <a:pt x="1163" y="597"/>
                          <a:pt x="1163" y="599"/>
                          <a:pt x="1162" y="600"/>
                        </a:cubicBezTo>
                        <a:cubicBezTo>
                          <a:pt x="1162" y="602"/>
                          <a:pt x="1162" y="603"/>
                          <a:pt x="1163" y="605"/>
                        </a:cubicBezTo>
                        <a:cubicBezTo>
                          <a:pt x="1164" y="607"/>
                          <a:pt x="1164" y="609"/>
                          <a:pt x="1164" y="612"/>
                        </a:cubicBezTo>
                        <a:cubicBezTo>
                          <a:pt x="1164" y="612"/>
                          <a:pt x="1164" y="613"/>
                          <a:pt x="1164" y="613"/>
                        </a:cubicBezTo>
                        <a:cubicBezTo>
                          <a:pt x="1169" y="610"/>
                          <a:pt x="1171" y="610"/>
                          <a:pt x="1171" y="610"/>
                        </a:cubicBezTo>
                        <a:cubicBezTo>
                          <a:pt x="1174" y="610"/>
                          <a:pt x="1176" y="612"/>
                          <a:pt x="1179" y="614"/>
                        </a:cubicBezTo>
                        <a:cubicBezTo>
                          <a:pt x="1181" y="615"/>
                          <a:pt x="1183" y="617"/>
                          <a:pt x="1184" y="617"/>
                        </a:cubicBezTo>
                        <a:cubicBezTo>
                          <a:pt x="1188" y="617"/>
                          <a:pt x="1206" y="605"/>
                          <a:pt x="1208" y="602"/>
                        </a:cubicBezTo>
                        <a:cubicBezTo>
                          <a:pt x="1209" y="600"/>
                          <a:pt x="1212" y="596"/>
                          <a:pt x="1222" y="586"/>
                        </a:cubicBezTo>
                        <a:cubicBezTo>
                          <a:pt x="1224" y="584"/>
                          <a:pt x="1226" y="582"/>
                          <a:pt x="1227" y="581"/>
                        </a:cubicBezTo>
                        <a:cubicBezTo>
                          <a:pt x="1232" y="576"/>
                          <a:pt x="1240" y="567"/>
                          <a:pt x="1243" y="559"/>
                        </a:cubicBezTo>
                        <a:cubicBezTo>
                          <a:pt x="1244" y="556"/>
                          <a:pt x="1248" y="552"/>
                          <a:pt x="1251" y="549"/>
                        </a:cubicBezTo>
                        <a:cubicBezTo>
                          <a:pt x="1253" y="546"/>
                          <a:pt x="1255" y="544"/>
                          <a:pt x="1255" y="543"/>
                        </a:cubicBezTo>
                        <a:cubicBezTo>
                          <a:pt x="1256" y="542"/>
                          <a:pt x="1257" y="541"/>
                          <a:pt x="1257" y="540"/>
                        </a:cubicBezTo>
                        <a:cubicBezTo>
                          <a:pt x="1259" y="539"/>
                          <a:pt x="1260" y="537"/>
                          <a:pt x="1262" y="532"/>
                        </a:cubicBezTo>
                        <a:cubicBezTo>
                          <a:pt x="1264" y="527"/>
                          <a:pt x="1265" y="517"/>
                          <a:pt x="1266" y="511"/>
                        </a:cubicBezTo>
                        <a:cubicBezTo>
                          <a:pt x="1266" y="504"/>
                          <a:pt x="1267" y="503"/>
                          <a:pt x="1267" y="502"/>
                        </a:cubicBezTo>
                        <a:cubicBezTo>
                          <a:pt x="1268" y="501"/>
                          <a:pt x="1268" y="500"/>
                          <a:pt x="1268" y="500"/>
                        </a:cubicBezTo>
                        <a:cubicBezTo>
                          <a:pt x="1268" y="498"/>
                          <a:pt x="1268" y="496"/>
                          <a:pt x="1269" y="495"/>
                        </a:cubicBezTo>
                        <a:cubicBezTo>
                          <a:pt x="1270" y="494"/>
                          <a:pt x="1270" y="493"/>
                          <a:pt x="1270" y="493"/>
                        </a:cubicBezTo>
                        <a:cubicBezTo>
                          <a:pt x="1271" y="491"/>
                          <a:pt x="1271" y="489"/>
                          <a:pt x="1274" y="486"/>
                        </a:cubicBezTo>
                        <a:cubicBezTo>
                          <a:pt x="1276" y="484"/>
                          <a:pt x="1276" y="483"/>
                          <a:pt x="1275" y="481"/>
                        </a:cubicBezTo>
                        <a:cubicBezTo>
                          <a:pt x="1275" y="480"/>
                          <a:pt x="1275" y="478"/>
                          <a:pt x="1275" y="476"/>
                        </a:cubicBezTo>
                        <a:cubicBezTo>
                          <a:pt x="1275" y="475"/>
                          <a:pt x="1275" y="473"/>
                          <a:pt x="1275" y="473"/>
                        </a:cubicBezTo>
                        <a:cubicBezTo>
                          <a:pt x="1273" y="470"/>
                          <a:pt x="1274" y="468"/>
                          <a:pt x="1276" y="467"/>
                        </a:cubicBezTo>
                        <a:cubicBezTo>
                          <a:pt x="1275" y="467"/>
                          <a:pt x="1274" y="466"/>
                          <a:pt x="1273" y="465"/>
                        </a:cubicBezTo>
                        <a:cubicBezTo>
                          <a:pt x="1272" y="464"/>
                          <a:pt x="1272" y="464"/>
                          <a:pt x="1272" y="464"/>
                        </a:cubicBezTo>
                        <a:cubicBezTo>
                          <a:pt x="1269" y="463"/>
                          <a:pt x="1265" y="462"/>
                          <a:pt x="1265" y="458"/>
                        </a:cubicBezTo>
                        <a:cubicBezTo>
                          <a:pt x="1265" y="456"/>
                          <a:pt x="1261" y="453"/>
                          <a:pt x="1258" y="453"/>
                        </a:cubicBezTo>
                        <a:cubicBezTo>
                          <a:pt x="1258" y="453"/>
                          <a:pt x="1257" y="453"/>
                          <a:pt x="1257" y="453"/>
                        </a:cubicBezTo>
                        <a:cubicBezTo>
                          <a:pt x="1256" y="453"/>
                          <a:pt x="1254" y="453"/>
                          <a:pt x="1253" y="452"/>
                        </a:cubicBezTo>
                        <a:cubicBezTo>
                          <a:pt x="1252" y="452"/>
                          <a:pt x="1251" y="452"/>
                          <a:pt x="1250" y="452"/>
                        </a:cubicBezTo>
                        <a:cubicBezTo>
                          <a:pt x="1251" y="453"/>
                          <a:pt x="1250" y="454"/>
                          <a:pt x="1250" y="455"/>
                        </a:cubicBezTo>
                        <a:cubicBezTo>
                          <a:pt x="1249" y="457"/>
                          <a:pt x="1247" y="457"/>
                          <a:pt x="1246" y="457"/>
                        </a:cubicBezTo>
                        <a:cubicBezTo>
                          <a:pt x="1245" y="457"/>
                          <a:pt x="1244" y="458"/>
                          <a:pt x="1243" y="460"/>
                        </a:cubicBezTo>
                        <a:cubicBezTo>
                          <a:pt x="1243" y="460"/>
                          <a:pt x="1243" y="460"/>
                          <a:pt x="1243" y="460"/>
                        </a:cubicBezTo>
                        <a:cubicBezTo>
                          <a:pt x="1241" y="463"/>
                          <a:pt x="1238" y="464"/>
                          <a:pt x="1236" y="464"/>
                        </a:cubicBezTo>
                        <a:cubicBezTo>
                          <a:pt x="1233" y="464"/>
                          <a:pt x="1232" y="463"/>
                          <a:pt x="1232" y="462"/>
                        </a:cubicBezTo>
                        <a:cubicBezTo>
                          <a:pt x="1232" y="461"/>
                          <a:pt x="1232" y="460"/>
                          <a:pt x="1234" y="458"/>
                        </a:cubicBezTo>
                        <a:cubicBezTo>
                          <a:pt x="1234" y="458"/>
                          <a:pt x="1234" y="458"/>
                          <a:pt x="1234" y="458"/>
                        </a:cubicBezTo>
                        <a:cubicBezTo>
                          <a:pt x="1234" y="458"/>
                          <a:pt x="1234" y="457"/>
                          <a:pt x="1234" y="457"/>
                        </a:cubicBezTo>
                        <a:cubicBezTo>
                          <a:pt x="1233" y="457"/>
                          <a:pt x="1232" y="455"/>
                          <a:pt x="1232" y="454"/>
                        </a:cubicBezTo>
                        <a:cubicBezTo>
                          <a:pt x="1232" y="454"/>
                          <a:pt x="1232" y="454"/>
                          <a:pt x="1232" y="454"/>
                        </a:cubicBezTo>
                        <a:cubicBezTo>
                          <a:pt x="1231" y="456"/>
                          <a:pt x="1230" y="458"/>
                          <a:pt x="1227" y="459"/>
                        </a:cubicBezTo>
                        <a:cubicBezTo>
                          <a:pt x="1227" y="459"/>
                          <a:pt x="1227" y="459"/>
                          <a:pt x="1227" y="459"/>
                        </a:cubicBezTo>
                        <a:cubicBezTo>
                          <a:pt x="1226" y="459"/>
                          <a:pt x="1225" y="458"/>
                          <a:pt x="1224" y="457"/>
                        </a:cubicBezTo>
                        <a:cubicBezTo>
                          <a:pt x="1222" y="455"/>
                          <a:pt x="1223" y="449"/>
                          <a:pt x="1223" y="446"/>
                        </a:cubicBezTo>
                        <a:cubicBezTo>
                          <a:pt x="1223" y="446"/>
                          <a:pt x="1222" y="446"/>
                          <a:pt x="1221" y="446"/>
                        </a:cubicBezTo>
                        <a:cubicBezTo>
                          <a:pt x="1219" y="447"/>
                          <a:pt x="1216" y="447"/>
                          <a:pt x="1213" y="447"/>
                        </a:cubicBezTo>
                        <a:cubicBezTo>
                          <a:pt x="1208" y="446"/>
                          <a:pt x="1207" y="444"/>
                          <a:pt x="1206" y="443"/>
                        </a:cubicBezTo>
                        <a:cubicBezTo>
                          <a:pt x="1206" y="440"/>
                          <a:pt x="1208" y="437"/>
                          <a:pt x="1212" y="435"/>
                        </a:cubicBezTo>
                        <a:cubicBezTo>
                          <a:pt x="1215" y="433"/>
                          <a:pt x="1216" y="432"/>
                          <a:pt x="1217" y="431"/>
                        </a:cubicBezTo>
                        <a:cubicBezTo>
                          <a:pt x="1218" y="430"/>
                          <a:pt x="1218" y="428"/>
                          <a:pt x="1220" y="428"/>
                        </a:cubicBezTo>
                        <a:cubicBezTo>
                          <a:pt x="1222" y="427"/>
                          <a:pt x="1226" y="425"/>
                          <a:pt x="1229" y="422"/>
                        </a:cubicBezTo>
                        <a:cubicBezTo>
                          <a:pt x="1231" y="421"/>
                          <a:pt x="1233" y="420"/>
                          <a:pt x="1234" y="419"/>
                        </a:cubicBezTo>
                        <a:cubicBezTo>
                          <a:pt x="1238" y="417"/>
                          <a:pt x="1239" y="415"/>
                          <a:pt x="1240" y="412"/>
                        </a:cubicBezTo>
                        <a:cubicBezTo>
                          <a:pt x="1240" y="410"/>
                          <a:pt x="1243" y="408"/>
                          <a:pt x="1248" y="405"/>
                        </a:cubicBezTo>
                        <a:cubicBezTo>
                          <a:pt x="1250" y="403"/>
                          <a:pt x="1254" y="401"/>
                          <a:pt x="1256" y="399"/>
                        </a:cubicBezTo>
                        <a:cubicBezTo>
                          <a:pt x="1263" y="394"/>
                          <a:pt x="1267" y="390"/>
                          <a:pt x="1268" y="387"/>
                        </a:cubicBezTo>
                        <a:cubicBezTo>
                          <a:pt x="1269" y="385"/>
                          <a:pt x="1272" y="383"/>
                          <a:pt x="1276" y="381"/>
                        </a:cubicBezTo>
                        <a:cubicBezTo>
                          <a:pt x="1278" y="380"/>
                          <a:pt x="1280" y="378"/>
                          <a:pt x="1281" y="377"/>
                        </a:cubicBezTo>
                        <a:cubicBezTo>
                          <a:pt x="1281" y="373"/>
                          <a:pt x="1296" y="366"/>
                          <a:pt x="1303" y="364"/>
                        </a:cubicBezTo>
                        <a:cubicBezTo>
                          <a:pt x="1305" y="364"/>
                          <a:pt x="1308" y="364"/>
                          <a:pt x="1311" y="364"/>
                        </a:cubicBezTo>
                        <a:cubicBezTo>
                          <a:pt x="1318" y="364"/>
                          <a:pt x="1327" y="365"/>
                          <a:pt x="1330" y="368"/>
                        </a:cubicBezTo>
                        <a:cubicBezTo>
                          <a:pt x="1331" y="369"/>
                          <a:pt x="1331" y="369"/>
                          <a:pt x="1333" y="368"/>
                        </a:cubicBezTo>
                        <a:cubicBezTo>
                          <a:pt x="1334" y="366"/>
                          <a:pt x="1336" y="366"/>
                          <a:pt x="1337" y="366"/>
                        </a:cubicBezTo>
                        <a:cubicBezTo>
                          <a:pt x="1338" y="366"/>
                          <a:pt x="1340" y="366"/>
                          <a:pt x="1342" y="367"/>
                        </a:cubicBezTo>
                        <a:cubicBezTo>
                          <a:pt x="1345" y="367"/>
                          <a:pt x="1345" y="367"/>
                          <a:pt x="1345" y="367"/>
                        </a:cubicBezTo>
                        <a:cubicBezTo>
                          <a:pt x="1347" y="367"/>
                          <a:pt x="1349" y="367"/>
                          <a:pt x="1350" y="366"/>
                        </a:cubicBezTo>
                        <a:cubicBezTo>
                          <a:pt x="1352" y="366"/>
                          <a:pt x="1354" y="365"/>
                          <a:pt x="1356" y="366"/>
                        </a:cubicBezTo>
                        <a:cubicBezTo>
                          <a:pt x="1357" y="366"/>
                          <a:pt x="1359" y="366"/>
                          <a:pt x="1360" y="366"/>
                        </a:cubicBezTo>
                        <a:cubicBezTo>
                          <a:pt x="1361" y="366"/>
                          <a:pt x="1362" y="366"/>
                          <a:pt x="1363" y="364"/>
                        </a:cubicBezTo>
                        <a:cubicBezTo>
                          <a:pt x="1365" y="360"/>
                          <a:pt x="1370" y="360"/>
                          <a:pt x="1373" y="360"/>
                        </a:cubicBezTo>
                        <a:cubicBezTo>
                          <a:pt x="1376" y="360"/>
                          <a:pt x="1380" y="360"/>
                          <a:pt x="1382" y="361"/>
                        </a:cubicBezTo>
                        <a:cubicBezTo>
                          <a:pt x="1382" y="362"/>
                          <a:pt x="1382" y="362"/>
                          <a:pt x="1383" y="362"/>
                        </a:cubicBezTo>
                        <a:cubicBezTo>
                          <a:pt x="1385" y="364"/>
                          <a:pt x="1386" y="364"/>
                          <a:pt x="1388" y="363"/>
                        </a:cubicBezTo>
                        <a:cubicBezTo>
                          <a:pt x="1389" y="362"/>
                          <a:pt x="1390" y="362"/>
                          <a:pt x="1391" y="362"/>
                        </a:cubicBezTo>
                        <a:cubicBezTo>
                          <a:pt x="1393" y="362"/>
                          <a:pt x="1394" y="364"/>
                          <a:pt x="1395" y="365"/>
                        </a:cubicBezTo>
                        <a:cubicBezTo>
                          <a:pt x="1396" y="366"/>
                          <a:pt x="1396" y="367"/>
                          <a:pt x="1397" y="367"/>
                        </a:cubicBezTo>
                        <a:cubicBezTo>
                          <a:pt x="1400" y="367"/>
                          <a:pt x="1401" y="369"/>
                          <a:pt x="1401" y="370"/>
                        </a:cubicBezTo>
                        <a:cubicBezTo>
                          <a:pt x="1401" y="371"/>
                          <a:pt x="1400" y="372"/>
                          <a:pt x="1399" y="373"/>
                        </a:cubicBezTo>
                        <a:cubicBezTo>
                          <a:pt x="1400" y="373"/>
                          <a:pt x="1401" y="372"/>
                          <a:pt x="1402" y="372"/>
                        </a:cubicBezTo>
                        <a:cubicBezTo>
                          <a:pt x="1403" y="372"/>
                          <a:pt x="1403" y="372"/>
                          <a:pt x="1403" y="372"/>
                        </a:cubicBezTo>
                        <a:cubicBezTo>
                          <a:pt x="1404" y="373"/>
                          <a:pt x="1405" y="373"/>
                          <a:pt x="1406" y="373"/>
                        </a:cubicBezTo>
                        <a:cubicBezTo>
                          <a:pt x="1409" y="373"/>
                          <a:pt x="1411" y="372"/>
                          <a:pt x="1413" y="371"/>
                        </a:cubicBezTo>
                        <a:cubicBezTo>
                          <a:pt x="1416" y="369"/>
                          <a:pt x="1419" y="370"/>
                          <a:pt x="1420" y="371"/>
                        </a:cubicBezTo>
                        <a:cubicBezTo>
                          <a:pt x="1420" y="371"/>
                          <a:pt x="1421" y="371"/>
                          <a:pt x="1421" y="371"/>
                        </a:cubicBezTo>
                        <a:cubicBezTo>
                          <a:pt x="1423" y="369"/>
                          <a:pt x="1426" y="368"/>
                          <a:pt x="1428" y="368"/>
                        </a:cubicBezTo>
                        <a:cubicBezTo>
                          <a:pt x="1427" y="368"/>
                          <a:pt x="1425" y="367"/>
                          <a:pt x="1424" y="366"/>
                        </a:cubicBezTo>
                        <a:cubicBezTo>
                          <a:pt x="1423" y="363"/>
                          <a:pt x="1424" y="360"/>
                          <a:pt x="1427" y="355"/>
                        </a:cubicBezTo>
                        <a:cubicBezTo>
                          <a:pt x="1430" y="350"/>
                          <a:pt x="1435" y="347"/>
                          <a:pt x="1439" y="344"/>
                        </a:cubicBezTo>
                        <a:cubicBezTo>
                          <a:pt x="1441" y="343"/>
                          <a:pt x="1443" y="341"/>
                          <a:pt x="1444" y="340"/>
                        </a:cubicBezTo>
                        <a:cubicBezTo>
                          <a:pt x="1447" y="338"/>
                          <a:pt x="1449" y="337"/>
                          <a:pt x="1451" y="337"/>
                        </a:cubicBezTo>
                        <a:cubicBezTo>
                          <a:pt x="1451" y="337"/>
                          <a:pt x="1451" y="337"/>
                          <a:pt x="1452" y="337"/>
                        </a:cubicBezTo>
                        <a:cubicBezTo>
                          <a:pt x="1452" y="333"/>
                          <a:pt x="1454" y="325"/>
                          <a:pt x="1459" y="325"/>
                        </a:cubicBezTo>
                        <a:cubicBezTo>
                          <a:pt x="1460" y="325"/>
                          <a:pt x="1460" y="325"/>
                          <a:pt x="1460" y="325"/>
                        </a:cubicBezTo>
                        <a:cubicBezTo>
                          <a:pt x="1461" y="325"/>
                          <a:pt x="1462" y="325"/>
                          <a:pt x="1463" y="325"/>
                        </a:cubicBezTo>
                        <a:cubicBezTo>
                          <a:pt x="1465" y="325"/>
                          <a:pt x="1466" y="325"/>
                          <a:pt x="1468" y="325"/>
                        </a:cubicBezTo>
                        <a:cubicBezTo>
                          <a:pt x="1472" y="325"/>
                          <a:pt x="1475" y="324"/>
                          <a:pt x="1477" y="323"/>
                        </a:cubicBezTo>
                        <a:cubicBezTo>
                          <a:pt x="1479" y="322"/>
                          <a:pt x="1480" y="322"/>
                          <a:pt x="1481" y="322"/>
                        </a:cubicBezTo>
                        <a:cubicBezTo>
                          <a:pt x="1484" y="322"/>
                          <a:pt x="1485" y="324"/>
                          <a:pt x="1486" y="325"/>
                        </a:cubicBezTo>
                        <a:cubicBezTo>
                          <a:pt x="1486" y="326"/>
                          <a:pt x="1486" y="326"/>
                          <a:pt x="1486" y="326"/>
                        </a:cubicBezTo>
                        <a:cubicBezTo>
                          <a:pt x="1486" y="326"/>
                          <a:pt x="1487" y="325"/>
                          <a:pt x="1488" y="325"/>
                        </a:cubicBezTo>
                        <a:cubicBezTo>
                          <a:pt x="1489" y="324"/>
                          <a:pt x="1491" y="323"/>
                          <a:pt x="1493" y="323"/>
                        </a:cubicBezTo>
                        <a:cubicBezTo>
                          <a:pt x="1493" y="323"/>
                          <a:pt x="1494" y="323"/>
                          <a:pt x="1495" y="323"/>
                        </a:cubicBezTo>
                        <a:cubicBezTo>
                          <a:pt x="1496" y="324"/>
                          <a:pt x="1496" y="325"/>
                          <a:pt x="1496" y="325"/>
                        </a:cubicBezTo>
                        <a:cubicBezTo>
                          <a:pt x="1497" y="327"/>
                          <a:pt x="1495" y="329"/>
                          <a:pt x="1494" y="331"/>
                        </a:cubicBezTo>
                        <a:cubicBezTo>
                          <a:pt x="1492" y="332"/>
                          <a:pt x="1491" y="334"/>
                          <a:pt x="1490" y="336"/>
                        </a:cubicBezTo>
                        <a:cubicBezTo>
                          <a:pt x="1490" y="337"/>
                          <a:pt x="1490" y="337"/>
                          <a:pt x="1490" y="337"/>
                        </a:cubicBezTo>
                        <a:cubicBezTo>
                          <a:pt x="1490" y="337"/>
                          <a:pt x="1491" y="337"/>
                          <a:pt x="1492" y="337"/>
                        </a:cubicBezTo>
                        <a:cubicBezTo>
                          <a:pt x="1493" y="337"/>
                          <a:pt x="1494" y="337"/>
                          <a:pt x="1495" y="338"/>
                        </a:cubicBezTo>
                        <a:cubicBezTo>
                          <a:pt x="1497" y="339"/>
                          <a:pt x="1497" y="340"/>
                          <a:pt x="1497" y="340"/>
                        </a:cubicBezTo>
                        <a:cubicBezTo>
                          <a:pt x="1497" y="341"/>
                          <a:pt x="1497" y="342"/>
                          <a:pt x="1497" y="342"/>
                        </a:cubicBezTo>
                        <a:cubicBezTo>
                          <a:pt x="1499" y="341"/>
                          <a:pt x="1501" y="340"/>
                          <a:pt x="1504" y="337"/>
                        </a:cubicBezTo>
                        <a:cubicBezTo>
                          <a:pt x="1512" y="329"/>
                          <a:pt x="1518" y="328"/>
                          <a:pt x="1523" y="328"/>
                        </a:cubicBezTo>
                        <a:cubicBezTo>
                          <a:pt x="1523" y="328"/>
                          <a:pt x="1524" y="328"/>
                          <a:pt x="1524" y="328"/>
                        </a:cubicBezTo>
                        <a:cubicBezTo>
                          <a:pt x="1524" y="328"/>
                          <a:pt x="1524" y="328"/>
                          <a:pt x="1525" y="328"/>
                        </a:cubicBezTo>
                        <a:cubicBezTo>
                          <a:pt x="1525" y="327"/>
                          <a:pt x="1525" y="326"/>
                          <a:pt x="1525" y="325"/>
                        </a:cubicBezTo>
                        <a:cubicBezTo>
                          <a:pt x="1524" y="323"/>
                          <a:pt x="1524" y="321"/>
                          <a:pt x="1524" y="318"/>
                        </a:cubicBezTo>
                        <a:cubicBezTo>
                          <a:pt x="1525" y="312"/>
                          <a:pt x="1535" y="309"/>
                          <a:pt x="1541" y="309"/>
                        </a:cubicBezTo>
                        <a:cubicBezTo>
                          <a:pt x="1542" y="309"/>
                          <a:pt x="1545" y="309"/>
                          <a:pt x="1546" y="310"/>
                        </a:cubicBezTo>
                        <a:cubicBezTo>
                          <a:pt x="1550" y="311"/>
                          <a:pt x="1551" y="313"/>
                          <a:pt x="1551" y="315"/>
                        </a:cubicBezTo>
                        <a:cubicBezTo>
                          <a:pt x="1551" y="315"/>
                          <a:pt x="1550" y="317"/>
                          <a:pt x="1548" y="317"/>
                        </a:cubicBezTo>
                        <a:cubicBezTo>
                          <a:pt x="1547" y="317"/>
                          <a:pt x="1546" y="317"/>
                          <a:pt x="1545" y="316"/>
                        </a:cubicBezTo>
                        <a:cubicBezTo>
                          <a:pt x="1543" y="316"/>
                          <a:pt x="1542" y="316"/>
                          <a:pt x="1541" y="318"/>
                        </a:cubicBezTo>
                        <a:cubicBezTo>
                          <a:pt x="1540" y="319"/>
                          <a:pt x="1539" y="321"/>
                          <a:pt x="1539" y="323"/>
                        </a:cubicBezTo>
                        <a:cubicBezTo>
                          <a:pt x="1539" y="326"/>
                          <a:pt x="1538" y="328"/>
                          <a:pt x="1537" y="330"/>
                        </a:cubicBezTo>
                        <a:cubicBezTo>
                          <a:pt x="1537" y="330"/>
                          <a:pt x="1536" y="331"/>
                          <a:pt x="1536" y="331"/>
                        </a:cubicBezTo>
                        <a:cubicBezTo>
                          <a:pt x="1538" y="332"/>
                          <a:pt x="1538" y="333"/>
                          <a:pt x="1538" y="334"/>
                        </a:cubicBezTo>
                        <a:cubicBezTo>
                          <a:pt x="1537" y="335"/>
                          <a:pt x="1536" y="336"/>
                          <a:pt x="1535" y="337"/>
                        </a:cubicBezTo>
                        <a:cubicBezTo>
                          <a:pt x="1535" y="337"/>
                          <a:pt x="1534" y="338"/>
                          <a:pt x="1534" y="338"/>
                        </a:cubicBezTo>
                        <a:cubicBezTo>
                          <a:pt x="1534" y="338"/>
                          <a:pt x="1534" y="338"/>
                          <a:pt x="1534" y="338"/>
                        </a:cubicBezTo>
                        <a:cubicBezTo>
                          <a:pt x="1534" y="340"/>
                          <a:pt x="1533" y="343"/>
                          <a:pt x="1529" y="345"/>
                        </a:cubicBezTo>
                        <a:cubicBezTo>
                          <a:pt x="1528" y="345"/>
                          <a:pt x="1527" y="345"/>
                          <a:pt x="1526" y="345"/>
                        </a:cubicBezTo>
                        <a:cubicBezTo>
                          <a:pt x="1523" y="346"/>
                          <a:pt x="1516" y="347"/>
                          <a:pt x="1516" y="349"/>
                        </a:cubicBezTo>
                        <a:cubicBezTo>
                          <a:pt x="1515" y="353"/>
                          <a:pt x="1513" y="354"/>
                          <a:pt x="1511" y="356"/>
                        </a:cubicBezTo>
                        <a:cubicBezTo>
                          <a:pt x="1509" y="357"/>
                          <a:pt x="1507" y="358"/>
                          <a:pt x="1506" y="360"/>
                        </a:cubicBezTo>
                        <a:cubicBezTo>
                          <a:pt x="1505" y="363"/>
                          <a:pt x="1502" y="365"/>
                          <a:pt x="1498" y="368"/>
                        </a:cubicBezTo>
                        <a:cubicBezTo>
                          <a:pt x="1494" y="371"/>
                          <a:pt x="1489" y="374"/>
                          <a:pt x="1485" y="380"/>
                        </a:cubicBezTo>
                        <a:cubicBezTo>
                          <a:pt x="1480" y="387"/>
                          <a:pt x="1473" y="390"/>
                          <a:pt x="1469" y="391"/>
                        </a:cubicBezTo>
                        <a:cubicBezTo>
                          <a:pt x="1468" y="392"/>
                          <a:pt x="1467" y="392"/>
                          <a:pt x="1467" y="392"/>
                        </a:cubicBezTo>
                        <a:cubicBezTo>
                          <a:pt x="1466" y="395"/>
                          <a:pt x="1462" y="395"/>
                          <a:pt x="1457" y="395"/>
                        </a:cubicBezTo>
                        <a:cubicBezTo>
                          <a:pt x="1457" y="395"/>
                          <a:pt x="1456" y="395"/>
                          <a:pt x="1456" y="395"/>
                        </a:cubicBezTo>
                        <a:cubicBezTo>
                          <a:pt x="1456" y="396"/>
                          <a:pt x="1456" y="396"/>
                          <a:pt x="1456" y="396"/>
                        </a:cubicBezTo>
                        <a:cubicBezTo>
                          <a:pt x="1456" y="399"/>
                          <a:pt x="1457" y="404"/>
                          <a:pt x="1452" y="408"/>
                        </a:cubicBezTo>
                        <a:cubicBezTo>
                          <a:pt x="1446" y="415"/>
                          <a:pt x="1442" y="424"/>
                          <a:pt x="1442" y="433"/>
                        </a:cubicBezTo>
                        <a:cubicBezTo>
                          <a:pt x="1443" y="443"/>
                          <a:pt x="1446" y="469"/>
                          <a:pt x="1448" y="474"/>
                        </a:cubicBezTo>
                        <a:cubicBezTo>
                          <a:pt x="1450" y="476"/>
                          <a:pt x="1450" y="481"/>
                          <a:pt x="1451" y="485"/>
                        </a:cubicBezTo>
                        <a:cubicBezTo>
                          <a:pt x="1451" y="488"/>
                          <a:pt x="1451" y="492"/>
                          <a:pt x="1452" y="492"/>
                        </a:cubicBezTo>
                        <a:cubicBezTo>
                          <a:pt x="1453" y="494"/>
                          <a:pt x="1454" y="497"/>
                          <a:pt x="1454" y="498"/>
                        </a:cubicBezTo>
                        <a:cubicBezTo>
                          <a:pt x="1454" y="499"/>
                          <a:pt x="1454" y="499"/>
                          <a:pt x="1454" y="500"/>
                        </a:cubicBezTo>
                        <a:cubicBezTo>
                          <a:pt x="1455" y="499"/>
                          <a:pt x="1457" y="497"/>
                          <a:pt x="1459" y="495"/>
                        </a:cubicBezTo>
                        <a:cubicBezTo>
                          <a:pt x="1460" y="493"/>
                          <a:pt x="1462" y="492"/>
                          <a:pt x="1464" y="490"/>
                        </a:cubicBezTo>
                        <a:cubicBezTo>
                          <a:pt x="1466" y="489"/>
                          <a:pt x="1466" y="488"/>
                          <a:pt x="1467" y="487"/>
                        </a:cubicBezTo>
                        <a:cubicBezTo>
                          <a:pt x="1467" y="486"/>
                          <a:pt x="1468" y="485"/>
                          <a:pt x="1469" y="484"/>
                        </a:cubicBezTo>
                        <a:cubicBezTo>
                          <a:pt x="1470" y="483"/>
                          <a:pt x="1471" y="479"/>
                          <a:pt x="1471" y="477"/>
                        </a:cubicBezTo>
                        <a:cubicBezTo>
                          <a:pt x="1471" y="475"/>
                          <a:pt x="1471" y="474"/>
                          <a:pt x="1471" y="473"/>
                        </a:cubicBezTo>
                        <a:cubicBezTo>
                          <a:pt x="1472" y="471"/>
                          <a:pt x="1474" y="470"/>
                          <a:pt x="1476" y="469"/>
                        </a:cubicBezTo>
                        <a:cubicBezTo>
                          <a:pt x="1477" y="469"/>
                          <a:pt x="1479" y="468"/>
                          <a:pt x="1479" y="467"/>
                        </a:cubicBezTo>
                        <a:cubicBezTo>
                          <a:pt x="1481" y="465"/>
                          <a:pt x="1484" y="465"/>
                          <a:pt x="1486" y="465"/>
                        </a:cubicBezTo>
                        <a:cubicBezTo>
                          <a:pt x="1487" y="465"/>
                          <a:pt x="1487" y="465"/>
                          <a:pt x="1488" y="465"/>
                        </a:cubicBezTo>
                        <a:cubicBezTo>
                          <a:pt x="1488" y="464"/>
                          <a:pt x="1487" y="462"/>
                          <a:pt x="1487" y="460"/>
                        </a:cubicBezTo>
                        <a:cubicBezTo>
                          <a:pt x="1487" y="459"/>
                          <a:pt x="1486" y="459"/>
                          <a:pt x="1486" y="458"/>
                        </a:cubicBezTo>
                        <a:cubicBezTo>
                          <a:pt x="1485" y="454"/>
                          <a:pt x="1490" y="450"/>
                          <a:pt x="1495" y="447"/>
                        </a:cubicBezTo>
                        <a:cubicBezTo>
                          <a:pt x="1496" y="446"/>
                          <a:pt x="1497" y="446"/>
                          <a:pt x="1498" y="445"/>
                        </a:cubicBezTo>
                        <a:cubicBezTo>
                          <a:pt x="1500" y="444"/>
                          <a:pt x="1502" y="444"/>
                          <a:pt x="1505" y="444"/>
                        </a:cubicBezTo>
                        <a:cubicBezTo>
                          <a:pt x="1506" y="444"/>
                          <a:pt x="1507" y="445"/>
                          <a:pt x="1508" y="445"/>
                        </a:cubicBezTo>
                        <a:cubicBezTo>
                          <a:pt x="1509" y="445"/>
                          <a:pt x="1510" y="444"/>
                          <a:pt x="1511" y="443"/>
                        </a:cubicBezTo>
                        <a:cubicBezTo>
                          <a:pt x="1513" y="441"/>
                          <a:pt x="1512" y="439"/>
                          <a:pt x="1509" y="436"/>
                        </a:cubicBezTo>
                        <a:cubicBezTo>
                          <a:pt x="1509" y="435"/>
                          <a:pt x="1509" y="435"/>
                          <a:pt x="1509" y="435"/>
                        </a:cubicBezTo>
                        <a:cubicBezTo>
                          <a:pt x="1508" y="434"/>
                          <a:pt x="1508" y="432"/>
                          <a:pt x="1509" y="430"/>
                        </a:cubicBezTo>
                        <a:cubicBezTo>
                          <a:pt x="1510" y="426"/>
                          <a:pt x="1514" y="419"/>
                          <a:pt x="1518" y="418"/>
                        </a:cubicBezTo>
                        <a:cubicBezTo>
                          <a:pt x="1520" y="417"/>
                          <a:pt x="1522" y="418"/>
                          <a:pt x="1523" y="418"/>
                        </a:cubicBezTo>
                        <a:cubicBezTo>
                          <a:pt x="1523" y="418"/>
                          <a:pt x="1524" y="419"/>
                          <a:pt x="1524" y="419"/>
                        </a:cubicBezTo>
                        <a:cubicBezTo>
                          <a:pt x="1524" y="419"/>
                          <a:pt x="1525" y="419"/>
                          <a:pt x="1526" y="418"/>
                        </a:cubicBezTo>
                        <a:cubicBezTo>
                          <a:pt x="1526" y="418"/>
                          <a:pt x="1526" y="417"/>
                          <a:pt x="1526" y="417"/>
                        </a:cubicBezTo>
                        <a:cubicBezTo>
                          <a:pt x="1525" y="416"/>
                          <a:pt x="1523" y="414"/>
                          <a:pt x="1522" y="414"/>
                        </a:cubicBezTo>
                        <a:cubicBezTo>
                          <a:pt x="1521" y="414"/>
                          <a:pt x="1519" y="414"/>
                          <a:pt x="1518" y="411"/>
                        </a:cubicBezTo>
                        <a:cubicBezTo>
                          <a:pt x="1517" y="408"/>
                          <a:pt x="1518" y="401"/>
                          <a:pt x="1523" y="398"/>
                        </a:cubicBezTo>
                        <a:cubicBezTo>
                          <a:pt x="1524" y="397"/>
                          <a:pt x="1525" y="396"/>
                          <a:pt x="1525" y="396"/>
                        </a:cubicBezTo>
                        <a:cubicBezTo>
                          <a:pt x="1524" y="396"/>
                          <a:pt x="1524" y="395"/>
                          <a:pt x="1523" y="395"/>
                        </a:cubicBezTo>
                        <a:cubicBezTo>
                          <a:pt x="1522" y="395"/>
                          <a:pt x="1521" y="395"/>
                          <a:pt x="1520" y="395"/>
                        </a:cubicBezTo>
                        <a:cubicBezTo>
                          <a:pt x="1519" y="395"/>
                          <a:pt x="1518" y="396"/>
                          <a:pt x="1517" y="396"/>
                        </a:cubicBezTo>
                        <a:cubicBezTo>
                          <a:pt x="1517" y="396"/>
                          <a:pt x="1517" y="396"/>
                          <a:pt x="1517" y="396"/>
                        </a:cubicBezTo>
                        <a:cubicBezTo>
                          <a:pt x="1515" y="396"/>
                          <a:pt x="1513" y="395"/>
                          <a:pt x="1512" y="393"/>
                        </a:cubicBezTo>
                        <a:cubicBezTo>
                          <a:pt x="1511" y="390"/>
                          <a:pt x="1510" y="385"/>
                          <a:pt x="1514" y="381"/>
                        </a:cubicBezTo>
                        <a:cubicBezTo>
                          <a:pt x="1516" y="378"/>
                          <a:pt x="1518" y="377"/>
                          <a:pt x="1520" y="375"/>
                        </a:cubicBezTo>
                        <a:cubicBezTo>
                          <a:pt x="1522" y="374"/>
                          <a:pt x="1522" y="373"/>
                          <a:pt x="1523" y="372"/>
                        </a:cubicBezTo>
                        <a:cubicBezTo>
                          <a:pt x="1524" y="368"/>
                          <a:pt x="1527" y="363"/>
                          <a:pt x="1530" y="360"/>
                        </a:cubicBezTo>
                        <a:cubicBezTo>
                          <a:pt x="1530" y="358"/>
                          <a:pt x="1531" y="358"/>
                          <a:pt x="1532" y="357"/>
                        </a:cubicBezTo>
                        <a:cubicBezTo>
                          <a:pt x="1532" y="355"/>
                          <a:pt x="1534" y="355"/>
                          <a:pt x="1536" y="355"/>
                        </a:cubicBezTo>
                        <a:cubicBezTo>
                          <a:pt x="1537" y="355"/>
                          <a:pt x="1539" y="355"/>
                          <a:pt x="1540" y="355"/>
                        </a:cubicBezTo>
                        <a:cubicBezTo>
                          <a:pt x="1541" y="355"/>
                          <a:pt x="1542" y="355"/>
                          <a:pt x="1542" y="355"/>
                        </a:cubicBezTo>
                        <a:cubicBezTo>
                          <a:pt x="1543" y="355"/>
                          <a:pt x="1543" y="355"/>
                          <a:pt x="1543" y="355"/>
                        </a:cubicBezTo>
                        <a:cubicBezTo>
                          <a:pt x="1545" y="355"/>
                          <a:pt x="1546" y="357"/>
                          <a:pt x="1546" y="358"/>
                        </a:cubicBezTo>
                        <a:cubicBezTo>
                          <a:pt x="1547" y="357"/>
                          <a:pt x="1548" y="356"/>
                          <a:pt x="1549" y="354"/>
                        </a:cubicBezTo>
                        <a:cubicBezTo>
                          <a:pt x="1552" y="351"/>
                          <a:pt x="1555" y="347"/>
                          <a:pt x="1559" y="347"/>
                        </a:cubicBezTo>
                        <a:cubicBezTo>
                          <a:pt x="1560" y="347"/>
                          <a:pt x="1561" y="347"/>
                          <a:pt x="1562" y="348"/>
                        </a:cubicBezTo>
                        <a:cubicBezTo>
                          <a:pt x="1563" y="349"/>
                          <a:pt x="1563" y="352"/>
                          <a:pt x="1563" y="354"/>
                        </a:cubicBezTo>
                        <a:cubicBezTo>
                          <a:pt x="1563" y="355"/>
                          <a:pt x="1563" y="356"/>
                          <a:pt x="1563" y="357"/>
                        </a:cubicBezTo>
                        <a:cubicBezTo>
                          <a:pt x="1563" y="357"/>
                          <a:pt x="1564" y="356"/>
                          <a:pt x="1564" y="356"/>
                        </a:cubicBezTo>
                        <a:cubicBezTo>
                          <a:pt x="1566" y="355"/>
                          <a:pt x="1568" y="353"/>
                          <a:pt x="1570" y="351"/>
                        </a:cubicBezTo>
                        <a:cubicBezTo>
                          <a:pt x="1576" y="347"/>
                          <a:pt x="1585" y="347"/>
                          <a:pt x="1589" y="347"/>
                        </a:cubicBezTo>
                        <a:cubicBezTo>
                          <a:pt x="1594" y="347"/>
                          <a:pt x="1598" y="347"/>
                          <a:pt x="1601" y="348"/>
                        </a:cubicBezTo>
                        <a:cubicBezTo>
                          <a:pt x="1603" y="350"/>
                          <a:pt x="1605" y="352"/>
                          <a:pt x="1606" y="354"/>
                        </a:cubicBezTo>
                        <a:cubicBezTo>
                          <a:pt x="1607" y="354"/>
                          <a:pt x="1607" y="355"/>
                          <a:pt x="1608" y="355"/>
                        </a:cubicBezTo>
                        <a:cubicBezTo>
                          <a:pt x="1608" y="355"/>
                          <a:pt x="1608" y="355"/>
                          <a:pt x="1608" y="354"/>
                        </a:cubicBezTo>
                        <a:cubicBezTo>
                          <a:pt x="1609" y="352"/>
                          <a:pt x="1609" y="350"/>
                          <a:pt x="1612" y="349"/>
                        </a:cubicBezTo>
                        <a:cubicBezTo>
                          <a:pt x="1616" y="348"/>
                          <a:pt x="1622" y="344"/>
                          <a:pt x="1628" y="340"/>
                        </a:cubicBezTo>
                        <a:cubicBezTo>
                          <a:pt x="1630" y="338"/>
                          <a:pt x="1632" y="338"/>
                          <a:pt x="1633" y="337"/>
                        </a:cubicBezTo>
                        <a:cubicBezTo>
                          <a:pt x="1633" y="337"/>
                          <a:pt x="1633" y="337"/>
                          <a:pt x="1634" y="336"/>
                        </a:cubicBezTo>
                        <a:cubicBezTo>
                          <a:pt x="1636" y="333"/>
                          <a:pt x="1638" y="333"/>
                          <a:pt x="1639" y="333"/>
                        </a:cubicBezTo>
                        <a:cubicBezTo>
                          <a:pt x="1640" y="332"/>
                          <a:pt x="1640" y="332"/>
                          <a:pt x="1640" y="332"/>
                        </a:cubicBezTo>
                        <a:cubicBezTo>
                          <a:pt x="1642" y="328"/>
                          <a:pt x="1652" y="324"/>
                          <a:pt x="1661" y="322"/>
                        </a:cubicBezTo>
                        <a:cubicBezTo>
                          <a:pt x="1670" y="320"/>
                          <a:pt x="1681" y="315"/>
                          <a:pt x="1683" y="313"/>
                        </a:cubicBezTo>
                        <a:cubicBezTo>
                          <a:pt x="1683" y="312"/>
                          <a:pt x="1683" y="311"/>
                          <a:pt x="1683" y="310"/>
                        </a:cubicBezTo>
                        <a:cubicBezTo>
                          <a:pt x="1684" y="309"/>
                          <a:pt x="1686" y="309"/>
                          <a:pt x="1687" y="309"/>
                        </a:cubicBezTo>
                        <a:cubicBezTo>
                          <a:pt x="1689" y="309"/>
                          <a:pt x="1691" y="310"/>
                          <a:pt x="1691" y="311"/>
                        </a:cubicBezTo>
                        <a:cubicBezTo>
                          <a:pt x="1691" y="311"/>
                          <a:pt x="1693" y="311"/>
                          <a:pt x="1694" y="312"/>
                        </a:cubicBezTo>
                        <a:cubicBezTo>
                          <a:pt x="1696" y="312"/>
                          <a:pt x="1698" y="312"/>
                          <a:pt x="1700" y="312"/>
                        </a:cubicBezTo>
                        <a:cubicBezTo>
                          <a:pt x="1701" y="313"/>
                          <a:pt x="1702" y="313"/>
                          <a:pt x="1703" y="313"/>
                        </a:cubicBezTo>
                        <a:cubicBezTo>
                          <a:pt x="1704" y="314"/>
                          <a:pt x="1705" y="314"/>
                          <a:pt x="1706" y="314"/>
                        </a:cubicBezTo>
                        <a:cubicBezTo>
                          <a:pt x="1707" y="314"/>
                          <a:pt x="1708" y="314"/>
                          <a:pt x="1710" y="312"/>
                        </a:cubicBezTo>
                        <a:cubicBezTo>
                          <a:pt x="1712" y="310"/>
                          <a:pt x="1712" y="310"/>
                          <a:pt x="1711" y="308"/>
                        </a:cubicBezTo>
                        <a:cubicBezTo>
                          <a:pt x="1710" y="307"/>
                          <a:pt x="1709" y="306"/>
                          <a:pt x="1709" y="304"/>
                        </a:cubicBezTo>
                        <a:cubicBezTo>
                          <a:pt x="1709" y="303"/>
                          <a:pt x="1708" y="302"/>
                          <a:pt x="1707" y="301"/>
                        </a:cubicBezTo>
                        <a:cubicBezTo>
                          <a:pt x="1704" y="299"/>
                          <a:pt x="1702" y="296"/>
                          <a:pt x="1703" y="293"/>
                        </a:cubicBezTo>
                        <a:cubicBezTo>
                          <a:pt x="1703" y="291"/>
                          <a:pt x="1700" y="286"/>
                          <a:pt x="1698" y="285"/>
                        </a:cubicBezTo>
                        <a:cubicBezTo>
                          <a:pt x="1696" y="286"/>
                          <a:pt x="1693" y="285"/>
                          <a:pt x="1691" y="283"/>
                        </a:cubicBezTo>
                        <a:cubicBezTo>
                          <a:pt x="1689" y="282"/>
                          <a:pt x="1688" y="280"/>
                          <a:pt x="1688" y="279"/>
                        </a:cubicBezTo>
                        <a:cubicBezTo>
                          <a:pt x="1688" y="277"/>
                          <a:pt x="1688" y="277"/>
                          <a:pt x="1688" y="276"/>
                        </a:cubicBezTo>
                        <a:cubicBezTo>
                          <a:pt x="1688" y="276"/>
                          <a:pt x="1688" y="276"/>
                          <a:pt x="1688" y="276"/>
                        </a:cubicBezTo>
                        <a:cubicBezTo>
                          <a:pt x="1687" y="277"/>
                          <a:pt x="1685" y="278"/>
                          <a:pt x="1683" y="278"/>
                        </a:cubicBezTo>
                        <a:cubicBezTo>
                          <a:pt x="1679" y="278"/>
                          <a:pt x="1676" y="276"/>
                          <a:pt x="1676" y="273"/>
                        </a:cubicBezTo>
                        <a:cubicBezTo>
                          <a:pt x="1675" y="272"/>
                          <a:pt x="1675" y="271"/>
                          <a:pt x="1676" y="270"/>
                        </a:cubicBezTo>
                        <a:cubicBezTo>
                          <a:pt x="1677" y="268"/>
                          <a:pt x="1681" y="267"/>
                          <a:pt x="1684" y="267"/>
                        </a:cubicBezTo>
                        <a:cubicBezTo>
                          <a:pt x="1686" y="267"/>
                          <a:pt x="1688" y="267"/>
                          <a:pt x="1689" y="268"/>
                        </a:cubicBezTo>
                        <a:cubicBezTo>
                          <a:pt x="1693" y="269"/>
                          <a:pt x="1694" y="271"/>
                          <a:pt x="1695" y="272"/>
                        </a:cubicBezTo>
                        <a:cubicBezTo>
                          <a:pt x="1695" y="273"/>
                          <a:pt x="1695" y="273"/>
                          <a:pt x="1696" y="273"/>
                        </a:cubicBezTo>
                        <a:cubicBezTo>
                          <a:pt x="1696" y="274"/>
                          <a:pt x="1697" y="274"/>
                          <a:pt x="1699" y="274"/>
                        </a:cubicBezTo>
                        <a:cubicBezTo>
                          <a:pt x="1702" y="274"/>
                          <a:pt x="1705" y="273"/>
                          <a:pt x="1707" y="272"/>
                        </a:cubicBezTo>
                        <a:cubicBezTo>
                          <a:pt x="1707" y="272"/>
                          <a:pt x="1709" y="271"/>
                          <a:pt x="1710" y="271"/>
                        </a:cubicBezTo>
                        <a:cubicBezTo>
                          <a:pt x="1713" y="270"/>
                          <a:pt x="1720" y="267"/>
                          <a:pt x="1721" y="266"/>
                        </a:cubicBezTo>
                        <a:cubicBezTo>
                          <a:pt x="1721" y="265"/>
                          <a:pt x="1721" y="264"/>
                          <a:pt x="1721" y="264"/>
                        </a:cubicBezTo>
                        <a:cubicBezTo>
                          <a:pt x="1722" y="262"/>
                          <a:pt x="1722" y="260"/>
                          <a:pt x="1725" y="259"/>
                        </a:cubicBezTo>
                        <a:cubicBezTo>
                          <a:pt x="1725" y="259"/>
                          <a:pt x="1725" y="259"/>
                          <a:pt x="1725" y="259"/>
                        </a:cubicBezTo>
                        <a:cubicBezTo>
                          <a:pt x="1725" y="258"/>
                          <a:pt x="1724" y="257"/>
                          <a:pt x="1723" y="256"/>
                        </a:cubicBezTo>
                        <a:cubicBezTo>
                          <a:pt x="1720" y="255"/>
                          <a:pt x="1719" y="252"/>
                          <a:pt x="1720" y="250"/>
                        </a:cubicBezTo>
                        <a:cubicBezTo>
                          <a:pt x="1720" y="248"/>
                          <a:pt x="1722" y="247"/>
                          <a:pt x="1724" y="247"/>
                        </a:cubicBezTo>
                        <a:cubicBezTo>
                          <a:pt x="1725" y="247"/>
                          <a:pt x="1725" y="247"/>
                          <a:pt x="1725" y="246"/>
                        </a:cubicBezTo>
                        <a:cubicBezTo>
                          <a:pt x="1726" y="245"/>
                          <a:pt x="1726" y="243"/>
                          <a:pt x="1728" y="243"/>
                        </a:cubicBezTo>
                        <a:cubicBezTo>
                          <a:pt x="1729" y="243"/>
                          <a:pt x="1729" y="243"/>
                          <a:pt x="1729" y="243"/>
                        </a:cubicBezTo>
                        <a:cubicBezTo>
                          <a:pt x="1730" y="243"/>
                          <a:pt x="1730" y="243"/>
                          <a:pt x="1731" y="243"/>
                        </a:cubicBezTo>
                        <a:cubicBezTo>
                          <a:pt x="1731" y="243"/>
                          <a:pt x="1731" y="243"/>
                          <a:pt x="1732" y="243"/>
                        </a:cubicBezTo>
                        <a:cubicBezTo>
                          <a:pt x="1732" y="243"/>
                          <a:pt x="1733" y="243"/>
                          <a:pt x="1734" y="243"/>
                        </a:cubicBezTo>
                        <a:cubicBezTo>
                          <a:pt x="1735" y="242"/>
                          <a:pt x="1735" y="242"/>
                          <a:pt x="1736" y="242"/>
                        </a:cubicBezTo>
                        <a:cubicBezTo>
                          <a:pt x="1737" y="242"/>
                          <a:pt x="1737" y="242"/>
                          <a:pt x="1737" y="242"/>
                        </a:cubicBezTo>
                        <a:cubicBezTo>
                          <a:pt x="1738" y="243"/>
                          <a:pt x="1738" y="243"/>
                          <a:pt x="1738" y="243"/>
                        </a:cubicBezTo>
                        <a:cubicBezTo>
                          <a:pt x="1739" y="245"/>
                          <a:pt x="1738" y="247"/>
                          <a:pt x="1736" y="249"/>
                        </a:cubicBezTo>
                        <a:cubicBezTo>
                          <a:pt x="1736" y="250"/>
                          <a:pt x="1735" y="251"/>
                          <a:pt x="1735" y="252"/>
                        </a:cubicBezTo>
                        <a:cubicBezTo>
                          <a:pt x="1735" y="252"/>
                          <a:pt x="1735" y="253"/>
                          <a:pt x="1737" y="255"/>
                        </a:cubicBezTo>
                        <a:cubicBezTo>
                          <a:pt x="1738" y="256"/>
                          <a:pt x="1738" y="256"/>
                          <a:pt x="1739" y="257"/>
                        </a:cubicBezTo>
                        <a:cubicBezTo>
                          <a:pt x="1739" y="258"/>
                          <a:pt x="1741" y="258"/>
                          <a:pt x="1742" y="258"/>
                        </a:cubicBezTo>
                        <a:cubicBezTo>
                          <a:pt x="1745" y="258"/>
                          <a:pt x="1746" y="258"/>
                          <a:pt x="1748" y="257"/>
                        </a:cubicBezTo>
                        <a:cubicBezTo>
                          <a:pt x="1749" y="256"/>
                          <a:pt x="1750" y="256"/>
                          <a:pt x="1752" y="256"/>
                        </a:cubicBezTo>
                        <a:cubicBezTo>
                          <a:pt x="1757" y="256"/>
                          <a:pt x="1767" y="260"/>
                          <a:pt x="1768" y="264"/>
                        </a:cubicBezTo>
                        <a:cubicBezTo>
                          <a:pt x="1769" y="266"/>
                          <a:pt x="1770" y="270"/>
                          <a:pt x="1775" y="272"/>
                        </a:cubicBezTo>
                        <a:cubicBezTo>
                          <a:pt x="1778" y="273"/>
                          <a:pt x="1780" y="274"/>
                          <a:pt x="1782" y="274"/>
                        </a:cubicBezTo>
                        <a:cubicBezTo>
                          <a:pt x="1784" y="275"/>
                          <a:pt x="1786" y="275"/>
                          <a:pt x="1787" y="277"/>
                        </a:cubicBezTo>
                        <a:cubicBezTo>
                          <a:pt x="1788" y="279"/>
                          <a:pt x="1789" y="279"/>
                          <a:pt x="1790" y="279"/>
                        </a:cubicBezTo>
                        <a:cubicBezTo>
                          <a:pt x="1790" y="279"/>
                          <a:pt x="1791" y="279"/>
                          <a:pt x="1791" y="279"/>
                        </a:cubicBezTo>
                        <a:cubicBezTo>
                          <a:pt x="1793" y="279"/>
                          <a:pt x="1795" y="280"/>
                          <a:pt x="1796" y="280"/>
                        </a:cubicBezTo>
                        <a:cubicBezTo>
                          <a:pt x="1796" y="280"/>
                          <a:pt x="1797" y="281"/>
                          <a:pt x="1797" y="281"/>
                        </a:cubicBezTo>
                        <a:cubicBezTo>
                          <a:pt x="1799" y="279"/>
                          <a:pt x="1800" y="279"/>
                          <a:pt x="1802" y="279"/>
                        </a:cubicBezTo>
                        <a:cubicBezTo>
                          <a:pt x="1802" y="280"/>
                          <a:pt x="1802" y="280"/>
                          <a:pt x="1802" y="280"/>
                        </a:cubicBezTo>
                        <a:cubicBezTo>
                          <a:pt x="1802" y="280"/>
                          <a:pt x="1802" y="280"/>
                          <a:pt x="1803" y="280"/>
                        </a:cubicBezTo>
                        <a:cubicBezTo>
                          <a:pt x="1802" y="279"/>
                          <a:pt x="1802" y="279"/>
                          <a:pt x="1801" y="279"/>
                        </a:cubicBezTo>
                        <a:cubicBezTo>
                          <a:pt x="1800" y="278"/>
                          <a:pt x="1798" y="277"/>
                          <a:pt x="1798" y="275"/>
                        </a:cubicBezTo>
                        <a:cubicBezTo>
                          <a:pt x="1797" y="275"/>
                          <a:pt x="1797" y="274"/>
                          <a:pt x="1798" y="273"/>
                        </a:cubicBezTo>
                        <a:cubicBezTo>
                          <a:pt x="1799" y="272"/>
                          <a:pt x="1800" y="272"/>
                          <a:pt x="1800" y="272"/>
                        </a:cubicBezTo>
                        <a:cubicBezTo>
                          <a:pt x="1802" y="272"/>
                          <a:pt x="1802" y="272"/>
                          <a:pt x="1803" y="273"/>
                        </a:cubicBezTo>
                        <a:cubicBezTo>
                          <a:pt x="1803" y="273"/>
                          <a:pt x="1804" y="273"/>
                          <a:pt x="1804" y="273"/>
                        </a:cubicBezTo>
                        <a:cubicBezTo>
                          <a:pt x="1804" y="273"/>
                          <a:pt x="1804" y="273"/>
                          <a:pt x="1804" y="273"/>
                        </a:cubicBezTo>
                        <a:cubicBezTo>
                          <a:pt x="1804" y="272"/>
                          <a:pt x="1803" y="270"/>
                          <a:pt x="1805" y="269"/>
                        </a:cubicBezTo>
                        <a:cubicBezTo>
                          <a:pt x="1805" y="267"/>
                          <a:pt x="1805" y="262"/>
                          <a:pt x="1804" y="261"/>
                        </a:cubicBezTo>
                        <a:cubicBezTo>
                          <a:pt x="1802" y="260"/>
                          <a:pt x="1802" y="259"/>
                          <a:pt x="1802" y="258"/>
                        </a:cubicBezTo>
                        <a:cubicBezTo>
                          <a:pt x="1802" y="255"/>
                          <a:pt x="1806" y="254"/>
                          <a:pt x="1809" y="256"/>
                        </a:cubicBezTo>
                        <a:cubicBezTo>
                          <a:pt x="1811" y="257"/>
                          <a:pt x="1813" y="258"/>
                          <a:pt x="1816" y="258"/>
                        </a:cubicBezTo>
                        <a:cubicBezTo>
                          <a:pt x="1815" y="258"/>
                          <a:pt x="1815" y="257"/>
                          <a:pt x="1815" y="256"/>
                        </a:cubicBezTo>
                        <a:cubicBezTo>
                          <a:pt x="1815" y="255"/>
                          <a:pt x="1817" y="254"/>
                          <a:pt x="1819" y="254"/>
                        </a:cubicBezTo>
                        <a:cubicBezTo>
                          <a:pt x="1820" y="254"/>
                          <a:pt x="1821" y="254"/>
                          <a:pt x="1822" y="255"/>
                        </a:cubicBezTo>
                        <a:cubicBezTo>
                          <a:pt x="1823" y="256"/>
                          <a:pt x="1824" y="256"/>
                          <a:pt x="1825" y="256"/>
                        </a:cubicBezTo>
                        <a:cubicBezTo>
                          <a:pt x="1825" y="254"/>
                          <a:pt x="1828" y="249"/>
                          <a:pt x="1831" y="249"/>
                        </a:cubicBezTo>
                        <a:cubicBezTo>
                          <a:pt x="1827" y="246"/>
                          <a:pt x="1818" y="241"/>
                          <a:pt x="1816" y="237"/>
                        </a:cubicBezTo>
                        <a:cubicBezTo>
                          <a:pt x="1814" y="235"/>
                          <a:pt x="1808" y="233"/>
                          <a:pt x="1804" y="233"/>
                        </a:cubicBezTo>
                        <a:cubicBezTo>
                          <a:pt x="1804" y="233"/>
                          <a:pt x="1804" y="233"/>
                          <a:pt x="1803" y="233"/>
                        </a:cubicBezTo>
                        <a:cubicBezTo>
                          <a:pt x="1803" y="234"/>
                          <a:pt x="1802" y="235"/>
                          <a:pt x="1801" y="235"/>
                        </a:cubicBezTo>
                        <a:cubicBezTo>
                          <a:pt x="1799" y="235"/>
                          <a:pt x="1796" y="233"/>
                          <a:pt x="1795" y="231"/>
                        </a:cubicBezTo>
                        <a:cubicBezTo>
                          <a:pt x="1794" y="230"/>
                          <a:pt x="1792" y="230"/>
                          <a:pt x="1788" y="230"/>
                        </a:cubicBezTo>
                        <a:cubicBezTo>
                          <a:pt x="1787" y="230"/>
                          <a:pt x="1785" y="230"/>
                          <a:pt x="1785" y="230"/>
                        </a:cubicBezTo>
                        <a:cubicBezTo>
                          <a:pt x="1785" y="230"/>
                          <a:pt x="1785" y="230"/>
                          <a:pt x="1785" y="230"/>
                        </a:cubicBezTo>
                        <a:cubicBezTo>
                          <a:pt x="1786" y="231"/>
                          <a:pt x="1788" y="232"/>
                          <a:pt x="1789" y="233"/>
                        </a:cubicBezTo>
                        <a:cubicBezTo>
                          <a:pt x="1791" y="236"/>
                          <a:pt x="1789" y="238"/>
                          <a:pt x="1788" y="239"/>
                        </a:cubicBezTo>
                        <a:cubicBezTo>
                          <a:pt x="1787" y="240"/>
                          <a:pt x="1787" y="241"/>
                          <a:pt x="1787" y="241"/>
                        </a:cubicBezTo>
                        <a:cubicBezTo>
                          <a:pt x="1788" y="242"/>
                          <a:pt x="1788" y="243"/>
                          <a:pt x="1787" y="244"/>
                        </a:cubicBezTo>
                        <a:cubicBezTo>
                          <a:pt x="1786" y="245"/>
                          <a:pt x="1786" y="245"/>
                          <a:pt x="1786" y="245"/>
                        </a:cubicBezTo>
                        <a:cubicBezTo>
                          <a:pt x="1785" y="245"/>
                          <a:pt x="1785" y="245"/>
                          <a:pt x="1785" y="245"/>
                        </a:cubicBezTo>
                        <a:cubicBezTo>
                          <a:pt x="1784" y="245"/>
                          <a:pt x="1782" y="244"/>
                          <a:pt x="1777" y="240"/>
                        </a:cubicBezTo>
                        <a:cubicBezTo>
                          <a:pt x="1776" y="240"/>
                          <a:pt x="1774" y="238"/>
                          <a:pt x="1776" y="227"/>
                        </a:cubicBezTo>
                        <a:cubicBezTo>
                          <a:pt x="1776" y="226"/>
                          <a:pt x="1775" y="226"/>
                          <a:pt x="1775" y="226"/>
                        </a:cubicBezTo>
                        <a:cubicBezTo>
                          <a:pt x="1774" y="225"/>
                          <a:pt x="1772" y="224"/>
                          <a:pt x="1771" y="221"/>
                        </a:cubicBezTo>
                        <a:cubicBezTo>
                          <a:pt x="1771" y="220"/>
                          <a:pt x="1763" y="215"/>
                          <a:pt x="1751" y="210"/>
                        </a:cubicBezTo>
                        <a:cubicBezTo>
                          <a:pt x="1749" y="209"/>
                          <a:pt x="1748" y="209"/>
                          <a:pt x="1746" y="208"/>
                        </a:cubicBezTo>
                        <a:cubicBezTo>
                          <a:pt x="1741" y="206"/>
                          <a:pt x="1735" y="204"/>
                          <a:pt x="1733" y="201"/>
                        </a:cubicBezTo>
                        <a:cubicBezTo>
                          <a:pt x="1733" y="200"/>
                          <a:pt x="1729" y="199"/>
                          <a:pt x="1727" y="198"/>
                        </a:cubicBezTo>
                        <a:cubicBezTo>
                          <a:pt x="1723" y="197"/>
                          <a:pt x="1718" y="196"/>
                          <a:pt x="1716" y="193"/>
                        </a:cubicBezTo>
                        <a:cubicBezTo>
                          <a:pt x="1712" y="189"/>
                          <a:pt x="1693" y="181"/>
                          <a:pt x="1685" y="181"/>
                        </a:cubicBezTo>
                        <a:cubicBezTo>
                          <a:pt x="1680" y="180"/>
                          <a:pt x="1678" y="178"/>
                          <a:pt x="1677" y="177"/>
                        </a:cubicBezTo>
                        <a:cubicBezTo>
                          <a:pt x="1676" y="176"/>
                          <a:pt x="1676" y="176"/>
                          <a:pt x="1676" y="176"/>
                        </a:cubicBezTo>
                        <a:cubicBezTo>
                          <a:pt x="1674" y="177"/>
                          <a:pt x="1673" y="177"/>
                          <a:pt x="1670" y="177"/>
                        </a:cubicBezTo>
                        <a:cubicBezTo>
                          <a:pt x="1663" y="177"/>
                          <a:pt x="1653" y="176"/>
                          <a:pt x="1648" y="175"/>
                        </a:cubicBezTo>
                        <a:cubicBezTo>
                          <a:pt x="1646" y="175"/>
                          <a:pt x="1645" y="176"/>
                          <a:pt x="1644" y="176"/>
                        </a:cubicBezTo>
                        <a:cubicBezTo>
                          <a:pt x="1642" y="177"/>
                          <a:pt x="1640" y="178"/>
                          <a:pt x="1638" y="177"/>
                        </a:cubicBezTo>
                        <a:cubicBezTo>
                          <a:pt x="1633" y="175"/>
                          <a:pt x="1620" y="170"/>
                          <a:pt x="1615" y="170"/>
                        </a:cubicBezTo>
                        <a:cubicBezTo>
                          <a:pt x="1614" y="170"/>
                          <a:pt x="1614" y="171"/>
                          <a:pt x="1614" y="171"/>
                        </a:cubicBezTo>
                        <a:cubicBezTo>
                          <a:pt x="1613" y="171"/>
                          <a:pt x="1613" y="172"/>
                          <a:pt x="1613" y="174"/>
                        </a:cubicBezTo>
                        <a:cubicBezTo>
                          <a:pt x="1612" y="175"/>
                          <a:pt x="1612" y="177"/>
                          <a:pt x="1610" y="178"/>
                        </a:cubicBezTo>
                        <a:cubicBezTo>
                          <a:pt x="1611" y="179"/>
                          <a:pt x="1612" y="180"/>
                          <a:pt x="1616" y="184"/>
                        </a:cubicBezTo>
                        <a:cubicBezTo>
                          <a:pt x="1618" y="186"/>
                          <a:pt x="1619" y="189"/>
                          <a:pt x="1619" y="191"/>
                        </a:cubicBezTo>
                        <a:cubicBezTo>
                          <a:pt x="1619" y="194"/>
                          <a:pt x="1616" y="196"/>
                          <a:pt x="1612" y="198"/>
                        </a:cubicBezTo>
                        <a:cubicBezTo>
                          <a:pt x="1611" y="199"/>
                          <a:pt x="1610" y="199"/>
                          <a:pt x="1608" y="199"/>
                        </a:cubicBezTo>
                        <a:cubicBezTo>
                          <a:pt x="1603" y="199"/>
                          <a:pt x="1597" y="195"/>
                          <a:pt x="1594" y="192"/>
                        </a:cubicBezTo>
                        <a:cubicBezTo>
                          <a:pt x="1593" y="190"/>
                          <a:pt x="1592" y="190"/>
                          <a:pt x="1590" y="189"/>
                        </a:cubicBezTo>
                        <a:cubicBezTo>
                          <a:pt x="1588" y="189"/>
                          <a:pt x="1584" y="188"/>
                          <a:pt x="1583" y="184"/>
                        </a:cubicBezTo>
                        <a:cubicBezTo>
                          <a:pt x="1582" y="181"/>
                          <a:pt x="1583" y="179"/>
                          <a:pt x="1583" y="178"/>
                        </a:cubicBezTo>
                        <a:cubicBezTo>
                          <a:pt x="1585" y="176"/>
                          <a:pt x="1589" y="176"/>
                          <a:pt x="1592" y="179"/>
                        </a:cubicBezTo>
                        <a:cubicBezTo>
                          <a:pt x="1593" y="180"/>
                          <a:pt x="1596" y="179"/>
                          <a:pt x="1597" y="177"/>
                        </a:cubicBezTo>
                        <a:cubicBezTo>
                          <a:pt x="1597" y="177"/>
                          <a:pt x="1597" y="177"/>
                          <a:pt x="1596" y="176"/>
                        </a:cubicBezTo>
                        <a:cubicBezTo>
                          <a:pt x="1595" y="175"/>
                          <a:pt x="1589" y="173"/>
                          <a:pt x="1585" y="173"/>
                        </a:cubicBezTo>
                        <a:cubicBezTo>
                          <a:pt x="1582" y="173"/>
                          <a:pt x="1581" y="175"/>
                          <a:pt x="1578" y="178"/>
                        </a:cubicBezTo>
                        <a:cubicBezTo>
                          <a:pt x="1577" y="180"/>
                          <a:pt x="1575" y="182"/>
                          <a:pt x="1572" y="183"/>
                        </a:cubicBezTo>
                        <a:cubicBezTo>
                          <a:pt x="1570" y="184"/>
                          <a:pt x="1568" y="185"/>
                          <a:pt x="1565" y="185"/>
                        </a:cubicBezTo>
                        <a:cubicBezTo>
                          <a:pt x="1557" y="185"/>
                          <a:pt x="1544" y="182"/>
                          <a:pt x="1542" y="180"/>
                        </a:cubicBezTo>
                        <a:cubicBezTo>
                          <a:pt x="1542" y="180"/>
                          <a:pt x="1540" y="180"/>
                          <a:pt x="1535" y="180"/>
                        </a:cubicBezTo>
                        <a:cubicBezTo>
                          <a:pt x="1526" y="180"/>
                          <a:pt x="1512" y="181"/>
                          <a:pt x="1510" y="182"/>
                        </a:cubicBezTo>
                        <a:cubicBezTo>
                          <a:pt x="1509" y="183"/>
                          <a:pt x="1509" y="186"/>
                          <a:pt x="1509" y="187"/>
                        </a:cubicBezTo>
                        <a:cubicBezTo>
                          <a:pt x="1509" y="190"/>
                          <a:pt x="1509" y="192"/>
                          <a:pt x="1507" y="193"/>
                        </a:cubicBezTo>
                        <a:cubicBezTo>
                          <a:pt x="1507" y="193"/>
                          <a:pt x="1507" y="193"/>
                          <a:pt x="1507" y="193"/>
                        </a:cubicBezTo>
                        <a:cubicBezTo>
                          <a:pt x="1506" y="193"/>
                          <a:pt x="1506" y="193"/>
                          <a:pt x="1506" y="193"/>
                        </a:cubicBezTo>
                        <a:cubicBezTo>
                          <a:pt x="1504" y="193"/>
                          <a:pt x="1503" y="191"/>
                          <a:pt x="1503" y="187"/>
                        </a:cubicBezTo>
                        <a:cubicBezTo>
                          <a:pt x="1502" y="184"/>
                          <a:pt x="1502" y="181"/>
                          <a:pt x="1502" y="180"/>
                        </a:cubicBezTo>
                        <a:cubicBezTo>
                          <a:pt x="1501" y="180"/>
                          <a:pt x="1499" y="179"/>
                          <a:pt x="1495" y="179"/>
                        </a:cubicBezTo>
                        <a:cubicBezTo>
                          <a:pt x="1490" y="179"/>
                          <a:pt x="1487" y="179"/>
                          <a:pt x="1486" y="177"/>
                        </a:cubicBezTo>
                        <a:cubicBezTo>
                          <a:pt x="1486" y="176"/>
                          <a:pt x="1486" y="175"/>
                          <a:pt x="1487" y="173"/>
                        </a:cubicBezTo>
                        <a:cubicBezTo>
                          <a:pt x="1488" y="173"/>
                          <a:pt x="1487" y="173"/>
                          <a:pt x="1487" y="172"/>
                        </a:cubicBezTo>
                        <a:cubicBezTo>
                          <a:pt x="1487" y="171"/>
                          <a:pt x="1486" y="168"/>
                          <a:pt x="1490" y="166"/>
                        </a:cubicBezTo>
                        <a:cubicBezTo>
                          <a:pt x="1490" y="164"/>
                          <a:pt x="1482" y="158"/>
                          <a:pt x="1472" y="153"/>
                        </a:cubicBezTo>
                        <a:cubicBezTo>
                          <a:pt x="1468" y="152"/>
                          <a:pt x="1462" y="151"/>
                          <a:pt x="1454" y="151"/>
                        </a:cubicBezTo>
                        <a:cubicBezTo>
                          <a:pt x="1445" y="151"/>
                          <a:pt x="1434" y="152"/>
                          <a:pt x="1430" y="154"/>
                        </a:cubicBezTo>
                        <a:cubicBezTo>
                          <a:pt x="1426" y="155"/>
                          <a:pt x="1419" y="155"/>
                          <a:pt x="1412" y="155"/>
                        </a:cubicBezTo>
                        <a:cubicBezTo>
                          <a:pt x="1407" y="155"/>
                          <a:pt x="1407" y="155"/>
                          <a:pt x="1407" y="155"/>
                        </a:cubicBezTo>
                        <a:cubicBezTo>
                          <a:pt x="1406" y="155"/>
                          <a:pt x="1405" y="155"/>
                          <a:pt x="1404" y="155"/>
                        </a:cubicBezTo>
                        <a:cubicBezTo>
                          <a:pt x="1403" y="155"/>
                          <a:pt x="1403" y="155"/>
                          <a:pt x="1403" y="155"/>
                        </a:cubicBezTo>
                        <a:cubicBezTo>
                          <a:pt x="1401" y="155"/>
                          <a:pt x="1400" y="155"/>
                          <a:pt x="1399" y="154"/>
                        </a:cubicBezTo>
                        <a:cubicBezTo>
                          <a:pt x="1398" y="153"/>
                          <a:pt x="1398" y="151"/>
                          <a:pt x="1399" y="150"/>
                        </a:cubicBezTo>
                        <a:cubicBezTo>
                          <a:pt x="1399" y="149"/>
                          <a:pt x="1399" y="149"/>
                          <a:pt x="1399" y="149"/>
                        </a:cubicBezTo>
                        <a:cubicBezTo>
                          <a:pt x="1398" y="147"/>
                          <a:pt x="1392" y="145"/>
                          <a:pt x="1389" y="145"/>
                        </a:cubicBezTo>
                        <a:cubicBezTo>
                          <a:pt x="1388" y="145"/>
                          <a:pt x="1388" y="145"/>
                          <a:pt x="1388" y="145"/>
                        </a:cubicBezTo>
                        <a:cubicBezTo>
                          <a:pt x="1387" y="146"/>
                          <a:pt x="1386" y="147"/>
                          <a:pt x="1385" y="147"/>
                        </a:cubicBezTo>
                        <a:cubicBezTo>
                          <a:pt x="1384" y="147"/>
                          <a:pt x="1382" y="146"/>
                          <a:pt x="1381" y="145"/>
                        </a:cubicBezTo>
                        <a:cubicBezTo>
                          <a:pt x="1381" y="144"/>
                          <a:pt x="1380" y="143"/>
                          <a:pt x="1380" y="142"/>
                        </a:cubicBezTo>
                        <a:cubicBezTo>
                          <a:pt x="1379" y="141"/>
                          <a:pt x="1373" y="139"/>
                          <a:pt x="1369" y="139"/>
                        </a:cubicBezTo>
                        <a:cubicBezTo>
                          <a:pt x="1369" y="139"/>
                          <a:pt x="1369" y="139"/>
                          <a:pt x="1368" y="139"/>
                        </a:cubicBezTo>
                        <a:cubicBezTo>
                          <a:pt x="1366" y="140"/>
                          <a:pt x="1364" y="139"/>
                          <a:pt x="1362" y="137"/>
                        </a:cubicBezTo>
                        <a:cubicBezTo>
                          <a:pt x="1362" y="136"/>
                          <a:pt x="1362" y="134"/>
                          <a:pt x="1362" y="133"/>
                        </a:cubicBezTo>
                        <a:cubicBezTo>
                          <a:pt x="1363" y="133"/>
                          <a:pt x="1364" y="131"/>
                          <a:pt x="1367" y="131"/>
                        </a:cubicBezTo>
                        <a:cubicBezTo>
                          <a:pt x="1367" y="131"/>
                          <a:pt x="1368" y="131"/>
                          <a:pt x="1369" y="131"/>
                        </a:cubicBezTo>
                        <a:cubicBezTo>
                          <a:pt x="1370" y="131"/>
                          <a:pt x="1370" y="131"/>
                          <a:pt x="1371" y="131"/>
                        </a:cubicBezTo>
                        <a:cubicBezTo>
                          <a:pt x="1374" y="131"/>
                          <a:pt x="1374" y="131"/>
                          <a:pt x="1375" y="131"/>
                        </a:cubicBezTo>
                        <a:cubicBezTo>
                          <a:pt x="1375" y="131"/>
                          <a:pt x="1375" y="131"/>
                          <a:pt x="1374" y="130"/>
                        </a:cubicBezTo>
                        <a:cubicBezTo>
                          <a:pt x="1372" y="127"/>
                          <a:pt x="1355" y="125"/>
                          <a:pt x="1343" y="125"/>
                        </a:cubicBezTo>
                        <a:cubicBezTo>
                          <a:pt x="1341" y="125"/>
                          <a:pt x="1340" y="125"/>
                          <a:pt x="1340" y="125"/>
                        </a:cubicBezTo>
                        <a:cubicBezTo>
                          <a:pt x="1340" y="125"/>
                          <a:pt x="1340" y="126"/>
                          <a:pt x="1340" y="126"/>
                        </a:cubicBezTo>
                        <a:cubicBezTo>
                          <a:pt x="1339" y="128"/>
                          <a:pt x="1338" y="132"/>
                          <a:pt x="1334" y="136"/>
                        </a:cubicBezTo>
                        <a:cubicBezTo>
                          <a:pt x="1331" y="139"/>
                          <a:pt x="1328" y="139"/>
                          <a:pt x="1326" y="139"/>
                        </a:cubicBezTo>
                        <a:cubicBezTo>
                          <a:pt x="1323" y="139"/>
                          <a:pt x="1321" y="138"/>
                          <a:pt x="1320" y="136"/>
                        </a:cubicBezTo>
                        <a:cubicBezTo>
                          <a:pt x="1319" y="135"/>
                          <a:pt x="1319" y="134"/>
                          <a:pt x="1319" y="133"/>
                        </a:cubicBezTo>
                        <a:cubicBezTo>
                          <a:pt x="1320" y="130"/>
                          <a:pt x="1322" y="129"/>
                          <a:pt x="1325" y="128"/>
                        </a:cubicBezTo>
                        <a:cubicBezTo>
                          <a:pt x="1325" y="128"/>
                          <a:pt x="1326" y="128"/>
                          <a:pt x="1327" y="128"/>
                        </a:cubicBezTo>
                        <a:cubicBezTo>
                          <a:pt x="1326" y="128"/>
                          <a:pt x="1324" y="128"/>
                          <a:pt x="1323" y="127"/>
                        </a:cubicBezTo>
                        <a:cubicBezTo>
                          <a:pt x="1320" y="127"/>
                          <a:pt x="1317" y="127"/>
                          <a:pt x="1315" y="125"/>
                        </a:cubicBezTo>
                        <a:cubicBezTo>
                          <a:pt x="1315" y="124"/>
                          <a:pt x="1314" y="122"/>
                          <a:pt x="1315" y="121"/>
                        </a:cubicBezTo>
                        <a:cubicBezTo>
                          <a:pt x="1316" y="120"/>
                          <a:pt x="1317" y="119"/>
                          <a:pt x="1319" y="119"/>
                        </a:cubicBezTo>
                        <a:cubicBezTo>
                          <a:pt x="1319" y="118"/>
                          <a:pt x="1319" y="118"/>
                          <a:pt x="1319" y="118"/>
                        </a:cubicBezTo>
                        <a:cubicBezTo>
                          <a:pt x="1311" y="117"/>
                          <a:pt x="1299" y="115"/>
                          <a:pt x="1293" y="115"/>
                        </a:cubicBezTo>
                        <a:cubicBezTo>
                          <a:pt x="1287" y="116"/>
                          <a:pt x="1283" y="114"/>
                          <a:pt x="1280" y="113"/>
                        </a:cubicBezTo>
                        <a:cubicBezTo>
                          <a:pt x="1278" y="112"/>
                          <a:pt x="1277" y="112"/>
                          <a:pt x="1275" y="112"/>
                        </a:cubicBezTo>
                        <a:cubicBezTo>
                          <a:pt x="1274" y="112"/>
                          <a:pt x="1274" y="112"/>
                          <a:pt x="1274" y="112"/>
                        </a:cubicBezTo>
                        <a:cubicBezTo>
                          <a:pt x="1274" y="112"/>
                          <a:pt x="1274" y="113"/>
                          <a:pt x="1275" y="114"/>
                        </a:cubicBezTo>
                        <a:cubicBezTo>
                          <a:pt x="1276" y="115"/>
                          <a:pt x="1276" y="116"/>
                          <a:pt x="1275" y="117"/>
                        </a:cubicBezTo>
                        <a:cubicBezTo>
                          <a:pt x="1274" y="120"/>
                          <a:pt x="1268" y="121"/>
                          <a:pt x="1266" y="121"/>
                        </a:cubicBezTo>
                        <a:cubicBezTo>
                          <a:pt x="1265" y="121"/>
                          <a:pt x="1264" y="121"/>
                          <a:pt x="1263" y="120"/>
                        </a:cubicBezTo>
                        <a:cubicBezTo>
                          <a:pt x="1259" y="120"/>
                          <a:pt x="1255" y="122"/>
                          <a:pt x="1254" y="123"/>
                        </a:cubicBezTo>
                        <a:cubicBezTo>
                          <a:pt x="1254" y="123"/>
                          <a:pt x="1254" y="124"/>
                          <a:pt x="1254" y="124"/>
                        </a:cubicBezTo>
                        <a:cubicBezTo>
                          <a:pt x="1255" y="125"/>
                          <a:pt x="1255" y="125"/>
                          <a:pt x="1255" y="125"/>
                        </a:cubicBezTo>
                        <a:cubicBezTo>
                          <a:pt x="1256" y="125"/>
                          <a:pt x="1257" y="125"/>
                          <a:pt x="1257" y="124"/>
                        </a:cubicBezTo>
                        <a:cubicBezTo>
                          <a:pt x="1259" y="124"/>
                          <a:pt x="1261" y="123"/>
                          <a:pt x="1263" y="124"/>
                        </a:cubicBezTo>
                        <a:cubicBezTo>
                          <a:pt x="1264" y="124"/>
                          <a:pt x="1264" y="125"/>
                          <a:pt x="1264" y="126"/>
                        </a:cubicBezTo>
                        <a:cubicBezTo>
                          <a:pt x="1264" y="128"/>
                          <a:pt x="1263" y="129"/>
                          <a:pt x="1261" y="130"/>
                        </a:cubicBezTo>
                        <a:cubicBezTo>
                          <a:pt x="1261" y="130"/>
                          <a:pt x="1261" y="130"/>
                          <a:pt x="1261" y="130"/>
                        </a:cubicBezTo>
                        <a:cubicBezTo>
                          <a:pt x="1264" y="133"/>
                          <a:pt x="1264" y="136"/>
                          <a:pt x="1264" y="138"/>
                        </a:cubicBezTo>
                        <a:cubicBezTo>
                          <a:pt x="1264" y="139"/>
                          <a:pt x="1264" y="139"/>
                          <a:pt x="1264" y="139"/>
                        </a:cubicBezTo>
                        <a:cubicBezTo>
                          <a:pt x="1264" y="140"/>
                          <a:pt x="1264" y="141"/>
                          <a:pt x="1263" y="141"/>
                        </a:cubicBezTo>
                        <a:cubicBezTo>
                          <a:pt x="1262" y="143"/>
                          <a:pt x="1259" y="143"/>
                          <a:pt x="1258" y="143"/>
                        </a:cubicBezTo>
                        <a:cubicBezTo>
                          <a:pt x="1255" y="143"/>
                          <a:pt x="1253" y="142"/>
                          <a:pt x="1252" y="141"/>
                        </a:cubicBezTo>
                        <a:cubicBezTo>
                          <a:pt x="1251" y="139"/>
                          <a:pt x="1249" y="140"/>
                          <a:pt x="1247" y="140"/>
                        </a:cubicBezTo>
                        <a:cubicBezTo>
                          <a:pt x="1246" y="140"/>
                          <a:pt x="1245" y="141"/>
                          <a:pt x="1244" y="141"/>
                        </a:cubicBezTo>
                        <a:cubicBezTo>
                          <a:pt x="1245" y="141"/>
                          <a:pt x="1246" y="142"/>
                          <a:pt x="1246" y="144"/>
                        </a:cubicBezTo>
                        <a:cubicBezTo>
                          <a:pt x="1246" y="145"/>
                          <a:pt x="1245" y="147"/>
                          <a:pt x="1239" y="148"/>
                        </a:cubicBezTo>
                        <a:cubicBezTo>
                          <a:pt x="1234" y="148"/>
                          <a:pt x="1233" y="145"/>
                          <a:pt x="1232" y="143"/>
                        </a:cubicBezTo>
                        <a:cubicBezTo>
                          <a:pt x="1231" y="143"/>
                          <a:pt x="1231" y="142"/>
                          <a:pt x="1231" y="142"/>
                        </a:cubicBezTo>
                        <a:cubicBezTo>
                          <a:pt x="1230" y="142"/>
                          <a:pt x="1230" y="142"/>
                          <a:pt x="1229" y="142"/>
                        </a:cubicBezTo>
                        <a:cubicBezTo>
                          <a:pt x="1227" y="142"/>
                          <a:pt x="1224" y="142"/>
                          <a:pt x="1221" y="141"/>
                        </a:cubicBezTo>
                        <a:cubicBezTo>
                          <a:pt x="1218" y="140"/>
                          <a:pt x="1215" y="139"/>
                          <a:pt x="1213" y="139"/>
                        </a:cubicBezTo>
                        <a:cubicBezTo>
                          <a:pt x="1211" y="139"/>
                          <a:pt x="1210" y="140"/>
                          <a:pt x="1208" y="141"/>
                        </a:cubicBezTo>
                        <a:cubicBezTo>
                          <a:pt x="1206" y="142"/>
                          <a:pt x="1204" y="143"/>
                          <a:pt x="1200" y="144"/>
                        </a:cubicBezTo>
                        <a:cubicBezTo>
                          <a:pt x="1194" y="144"/>
                          <a:pt x="1184" y="140"/>
                          <a:pt x="1181" y="136"/>
                        </a:cubicBezTo>
                        <a:cubicBezTo>
                          <a:pt x="1181" y="136"/>
                          <a:pt x="1180" y="134"/>
                          <a:pt x="1180" y="134"/>
                        </a:cubicBezTo>
                        <a:cubicBezTo>
                          <a:pt x="1180" y="134"/>
                          <a:pt x="1179" y="135"/>
                          <a:pt x="1178" y="136"/>
                        </a:cubicBezTo>
                        <a:cubicBezTo>
                          <a:pt x="1177" y="137"/>
                          <a:pt x="1176" y="139"/>
                          <a:pt x="1176" y="141"/>
                        </a:cubicBezTo>
                        <a:cubicBezTo>
                          <a:pt x="1175" y="145"/>
                          <a:pt x="1174" y="148"/>
                          <a:pt x="1171" y="148"/>
                        </a:cubicBezTo>
                        <a:cubicBezTo>
                          <a:pt x="1170" y="148"/>
                          <a:pt x="1169" y="150"/>
                          <a:pt x="1168" y="151"/>
                        </a:cubicBezTo>
                        <a:cubicBezTo>
                          <a:pt x="1167" y="154"/>
                          <a:pt x="1166" y="156"/>
                          <a:pt x="1164" y="157"/>
                        </a:cubicBezTo>
                        <a:cubicBezTo>
                          <a:pt x="1163" y="157"/>
                          <a:pt x="1163" y="157"/>
                          <a:pt x="1162" y="157"/>
                        </a:cubicBezTo>
                        <a:cubicBezTo>
                          <a:pt x="1160" y="157"/>
                          <a:pt x="1159" y="156"/>
                          <a:pt x="1159" y="156"/>
                        </a:cubicBezTo>
                        <a:cubicBezTo>
                          <a:pt x="1158" y="155"/>
                          <a:pt x="1157" y="155"/>
                          <a:pt x="1157" y="155"/>
                        </a:cubicBezTo>
                        <a:cubicBezTo>
                          <a:pt x="1156" y="155"/>
                          <a:pt x="1156" y="155"/>
                          <a:pt x="1156" y="155"/>
                        </a:cubicBezTo>
                        <a:cubicBezTo>
                          <a:pt x="1151" y="155"/>
                          <a:pt x="1138" y="142"/>
                          <a:pt x="1137" y="138"/>
                        </a:cubicBezTo>
                        <a:cubicBezTo>
                          <a:pt x="1137" y="136"/>
                          <a:pt x="1130" y="129"/>
                          <a:pt x="1128" y="128"/>
                        </a:cubicBezTo>
                        <a:cubicBezTo>
                          <a:pt x="1126" y="127"/>
                          <a:pt x="1127" y="125"/>
                          <a:pt x="1127" y="125"/>
                        </a:cubicBezTo>
                        <a:cubicBezTo>
                          <a:pt x="1127" y="124"/>
                          <a:pt x="1127" y="123"/>
                          <a:pt x="1130" y="123"/>
                        </a:cubicBezTo>
                        <a:cubicBezTo>
                          <a:pt x="1132" y="123"/>
                          <a:pt x="1134" y="124"/>
                          <a:pt x="1135" y="125"/>
                        </a:cubicBezTo>
                        <a:cubicBezTo>
                          <a:pt x="1137" y="126"/>
                          <a:pt x="1139" y="126"/>
                          <a:pt x="1141" y="125"/>
                        </a:cubicBezTo>
                        <a:cubicBezTo>
                          <a:pt x="1141" y="125"/>
                          <a:pt x="1141" y="124"/>
                          <a:pt x="1141" y="123"/>
                        </a:cubicBezTo>
                        <a:cubicBezTo>
                          <a:pt x="1141" y="122"/>
                          <a:pt x="1140" y="121"/>
                          <a:pt x="1139" y="121"/>
                        </a:cubicBezTo>
                        <a:cubicBezTo>
                          <a:pt x="1136" y="121"/>
                          <a:pt x="1135" y="119"/>
                          <a:pt x="1135" y="118"/>
                        </a:cubicBezTo>
                        <a:cubicBezTo>
                          <a:pt x="1135" y="116"/>
                          <a:pt x="1136" y="115"/>
                          <a:pt x="1137" y="114"/>
                        </a:cubicBezTo>
                        <a:cubicBezTo>
                          <a:pt x="1137" y="113"/>
                          <a:pt x="1136" y="113"/>
                          <a:pt x="1136" y="112"/>
                        </a:cubicBezTo>
                        <a:cubicBezTo>
                          <a:pt x="1135" y="110"/>
                          <a:pt x="1134" y="109"/>
                          <a:pt x="1134" y="107"/>
                        </a:cubicBezTo>
                        <a:cubicBezTo>
                          <a:pt x="1135" y="106"/>
                          <a:pt x="1135" y="106"/>
                          <a:pt x="1136" y="105"/>
                        </a:cubicBezTo>
                        <a:cubicBezTo>
                          <a:pt x="1135" y="105"/>
                          <a:pt x="1135" y="105"/>
                          <a:pt x="1134" y="105"/>
                        </a:cubicBezTo>
                        <a:cubicBezTo>
                          <a:pt x="1131" y="105"/>
                          <a:pt x="1126" y="102"/>
                          <a:pt x="1125" y="99"/>
                        </a:cubicBezTo>
                        <a:cubicBezTo>
                          <a:pt x="1124" y="99"/>
                          <a:pt x="1122" y="98"/>
                          <a:pt x="1118" y="98"/>
                        </a:cubicBezTo>
                        <a:cubicBezTo>
                          <a:pt x="1116" y="98"/>
                          <a:pt x="1115" y="98"/>
                          <a:pt x="1114" y="99"/>
                        </a:cubicBezTo>
                        <a:cubicBezTo>
                          <a:pt x="1114" y="99"/>
                          <a:pt x="1114" y="100"/>
                          <a:pt x="1113" y="100"/>
                        </a:cubicBezTo>
                        <a:cubicBezTo>
                          <a:pt x="1113" y="101"/>
                          <a:pt x="1112" y="102"/>
                          <a:pt x="1110" y="102"/>
                        </a:cubicBezTo>
                        <a:cubicBezTo>
                          <a:pt x="1109" y="102"/>
                          <a:pt x="1107" y="101"/>
                          <a:pt x="1106" y="100"/>
                        </a:cubicBezTo>
                        <a:cubicBezTo>
                          <a:pt x="1106" y="99"/>
                          <a:pt x="1106" y="99"/>
                          <a:pt x="1106" y="98"/>
                        </a:cubicBezTo>
                        <a:cubicBezTo>
                          <a:pt x="1105" y="98"/>
                          <a:pt x="1104" y="98"/>
                          <a:pt x="1103" y="98"/>
                        </a:cubicBezTo>
                        <a:cubicBezTo>
                          <a:pt x="1100" y="97"/>
                          <a:pt x="1097" y="97"/>
                          <a:pt x="1094" y="96"/>
                        </a:cubicBezTo>
                        <a:cubicBezTo>
                          <a:pt x="1089" y="95"/>
                          <a:pt x="1087" y="92"/>
                          <a:pt x="1086" y="90"/>
                        </a:cubicBezTo>
                        <a:cubicBezTo>
                          <a:pt x="1085" y="90"/>
                          <a:pt x="1085" y="89"/>
                          <a:pt x="1085" y="89"/>
                        </a:cubicBezTo>
                        <a:cubicBezTo>
                          <a:pt x="1085" y="89"/>
                          <a:pt x="1085" y="90"/>
                          <a:pt x="1085" y="90"/>
                        </a:cubicBezTo>
                        <a:cubicBezTo>
                          <a:pt x="1084" y="92"/>
                          <a:pt x="1083" y="94"/>
                          <a:pt x="1081" y="94"/>
                        </a:cubicBezTo>
                        <a:cubicBezTo>
                          <a:pt x="1080" y="94"/>
                          <a:pt x="1079" y="94"/>
                          <a:pt x="1079" y="94"/>
                        </a:cubicBezTo>
                        <a:cubicBezTo>
                          <a:pt x="1078" y="93"/>
                          <a:pt x="1076" y="94"/>
                          <a:pt x="1076" y="95"/>
                        </a:cubicBezTo>
                        <a:cubicBezTo>
                          <a:pt x="1075" y="95"/>
                          <a:pt x="1075" y="96"/>
                          <a:pt x="1076" y="97"/>
                        </a:cubicBezTo>
                        <a:cubicBezTo>
                          <a:pt x="1077" y="100"/>
                          <a:pt x="1077" y="102"/>
                          <a:pt x="1076" y="104"/>
                        </a:cubicBezTo>
                        <a:cubicBezTo>
                          <a:pt x="1076" y="105"/>
                          <a:pt x="1076" y="106"/>
                          <a:pt x="1076" y="107"/>
                        </a:cubicBezTo>
                        <a:cubicBezTo>
                          <a:pt x="1075" y="110"/>
                          <a:pt x="1073" y="111"/>
                          <a:pt x="1072" y="111"/>
                        </a:cubicBezTo>
                        <a:cubicBezTo>
                          <a:pt x="1071" y="111"/>
                          <a:pt x="1070" y="110"/>
                          <a:pt x="1068" y="110"/>
                        </a:cubicBezTo>
                        <a:cubicBezTo>
                          <a:pt x="1068" y="109"/>
                          <a:pt x="1067" y="109"/>
                          <a:pt x="1066" y="109"/>
                        </a:cubicBezTo>
                        <a:cubicBezTo>
                          <a:pt x="1065" y="108"/>
                          <a:pt x="1065" y="109"/>
                          <a:pt x="1064" y="109"/>
                        </a:cubicBezTo>
                        <a:cubicBezTo>
                          <a:pt x="1063" y="110"/>
                          <a:pt x="1061" y="111"/>
                          <a:pt x="1058" y="111"/>
                        </a:cubicBezTo>
                        <a:cubicBezTo>
                          <a:pt x="1056" y="111"/>
                          <a:pt x="1055" y="111"/>
                          <a:pt x="1053" y="110"/>
                        </a:cubicBezTo>
                        <a:cubicBezTo>
                          <a:pt x="1049" y="109"/>
                          <a:pt x="1046" y="109"/>
                          <a:pt x="1043" y="109"/>
                        </a:cubicBezTo>
                        <a:cubicBezTo>
                          <a:pt x="1041" y="109"/>
                          <a:pt x="1038" y="109"/>
                          <a:pt x="1036" y="106"/>
                        </a:cubicBezTo>
                        <a:cubicBezTo>
                          <a:pt x="1036" y="106"/>
                          <a:pt x="1036" y="105"/>
                          <a:pt x="1035" y="105"/>
                        </a:cubicBezTo>
                        <a:cubicBezTo>
                          <a:pt x="1035" y="108"/>
                          <a:pt x="1030" y="108"/>
                          <a:pt x="1029" y="108"/>
                        </a:cubicBezTo>
                        <a:cubicBezTo>
                          <a:pt x="1025" y="108"/>
                          <a:pt x="1017" y="107"/>
                          <a:pt x="1016" y="103"/>
                        </a:cubicBezTo>
                        <a:cubicBezTo>
                          <a:pt x="1015" y="100"/>
                          <a:pt x="1016" y="98"/>
                          <a:pt x="1018" y="97"/>
                        </a:cubicBezTo>
                        <a:cubicBezTo>
                          <a:pt x="1016" y="97"/>
                          <a:pt x="1014" y="97"/>
                          <a:pt x="1012" y="97"/>
                        </a:cubicBezTo>
                        <a:cubicBezTo>
                          <a:pt x="1008" y="97"/>
                          <a:pt x="1005" y="96"/>
                          <a:pt x="1001" y="95"/>
                        </a:cubicBezTo>
                        <a:cubicBezTo>
                          <a:pt x="998" y="94"/>
                          <a:pt x="995" y="94"/>
                          <a:pt x="991" y="94"/>
                        </a:cubicBezTo>
                        <a:cubicBezTo>
                          <a:pt x="988" y="94"/>
                          <a:pt x="988" y="94"/>
                          <a:pt x="988" y="94"/>
                        </a:cubicBezTo>
                        <a:cubicBezTo>
                          <a:pt x="981" y="95"/>
                          <a:pt x="967" y="96"/>
                          <a:pt x="964" y="97"/>
                        </a:cubicBezTo>
                        <a:cubicBezTo>
                          <a:pt x="964" y="97"/>
                          <a:pt x="964" y="98"/>
                          <a:pt x="964" y="98"/>
                        </a:cubicBezTo>
                        <a:cubicBezTo>
                          <a:pt x="965" y="99"/>
                          <a:pt x="965" y="101"/>
                          <a:pt x="964" y="102"/>
                        </a:cubicBezTo>
                        <a:cubicBezTo>
                          <a:pt x="964" y="103"/>
                          <a:pt x="963" y="103"/>
                          <a:pt x="962" y="104"/>
                        </a:cubicBezTo>
                        <a:cubicBezTo>
                          <a:pt x="961" y="104"/>
                          <a:pt x="961" y="104"/>
                          <a:pt x="961" y="104"/>
                        </a:cubicBezTo>
                        <a:cubicBezTo>
                          <a:pt x="960" y="104"/>
                          <a:pt x="959" y="103"/>
                          <a:pt x="958" y="102"/>
                        </a:cubicBezTo>
                        <a:cubicBezTo>
                          <a:pt x="957" y="101"/>
                          <a:pt x="957" y="98"/>
                          <a:pt x="957" y="95"/>
                        </a:cubicBezTo>
                        <a:cubicBezTo>
                          <a:pt x="958" y="94"/>
                          <a:pt x="958" y="92"/>
                          <a:pt x="958" y="91"/>
                        </a:cubicBezTo>
                        <a:cubicBezTo>
                          <a:pt x="957" y="90"/>
                          <a:pt x="957" y="90"/>
                          <a:pt x="956" y="89"/>
                        </a:cubicBezTo>
                        <a:cubicBezTo>
                          <a:pt x="956" y="90"/>
                          <a:pt x="956" y="91"/>
                          <a:pt x="955" y="91"/>
                        </a:cubicBezTo>
                        <a:cubicBezTo>
                          <a:pt x="953" y="94"/>
                          <a:pt x="948" y="94"/>
                          <a:pt x="947" y="94"/>
                        </a:cubicBezTo>
                        <a:cubicBezTo>
                          <a:pt x="946" y="94"/>
                          <a:pt x="943" y="94"/>
                          <a:pt x="941" y="92"/>
                        </a:cubicBezTo>
                        <a:cubicBezTo>
                          <a:pt x="937" y="89"/>
                          <a:pt x="934" y="87"/>
                          <a:pt x="929" y="86"/>
                        </a:cubicBezTo>
                        <a:cubicBezTo>
                          <a:pt x="928" y="86"/>
                          <a:pt x="928" y="86"/>
                          <a:pt x="927" y="86"/>
                        </a:cubicBezTo>
                        <a:cubicBezTo>
                          <a:pt x="923" y="86"/>
                          <a:pt x="919" y="89"/>
                          <a:pt x="918" y="90"/>
                        </a:cubicBezTo>
                        <a:cubicBezTo>
                          <a:pt x="919" y="91"/>
                          <a:pt x="920" y="91"/>
                          <a:pt x="921" y="91"/>
                        </a:cubicBezTo>
                        <a:cubicBezTo>
                          <a:pt x="923" y="91"/>
                          <a:pt x="925" y="91"/>
                          <a:pt x="925" y="93"/>
                        </a:cubicBezTo>
                        <a:cubicBezTo>
                          <a:pt x="925" y="94"/>
                          <a:pt x="925" y="95"/>
                          <a:pt x="925" y="95"/>
                        </a:cubicBezTo>
                        <a:cubicBezTo>
                          <a:pt x="924" y="97"/>
                          <a:pt x="921" y="97"/>
                          <a:pt x="916" y="98"/>
                        </a:cubicBezTo>
                        <a:cubicBezTo>
                          <a:pt x="915" y="98"/>
                          <a:pt x="912" y="98"/>
                          <a:pt x="911" y="98"/>
                        </a:cubicBezTo>
                        <a:cubicBezTo>
                          <a:pt x="909" y="103"/>
                          <a:pt x="893" y="105"/>
                          <a:pt x="893" y="105"/>
                        </a:cubicBezTo>
                        <a:cubicBezTo>
                          <a:pt x="890" y="106"/>
                          <a:pt x="890" y="106"/>
                          <a:pt x="890" y="106"/>
                        </a:cubicBezTo>
                        <a:cubicBezTo>
                          <a:pt x="881" y="107"/>
                          <a:pt x="879" y="107"/>
                          <a:pt x="875" y="111"/>
                        </a:cubicBezTo>
                        <a:cubicBezTo>
                          <a:pt x="874" y="112"/>
                          <a:pt x="873" y="112"/>
                          <a:pt x="872" y="112"/>
                        </a:cubicBezTo>
                        <a:cubicBezTo>
                          <a:pt x="870" y="112"/>
                          <a:pt x="870" y="112"/>
                          <a:pt x="870" y="112"/>
                        </a:cubicBezTo>
                        <a:cubicBezTo>
                          <a:pt x="870" y="111"/>
                          <a:pt x="870" y="111"/>
                          <a:pt x="870" y="111"/>
                        </a:cubicBezTo>
                        <a:cubicBezTo>
                          <a:pt x="868" y="108"/>
                          <a:pt x="874" y="101"/>
                          <a:pt x="875" y="100"/>
                        </a:cubicBezTo>
                        <a:cubicBezTo>
                          <a:pt x="878" y="97"/>
                          <a:pt x="880" y="97"/>
                          <a:pt x="882" y="96"/>
                        </a:cubicBezTo>
                        <a:cubicBezTo>
                          <a:pt x="884" y="96"/>
                          <a:pt x="885" y="95"/>
                          <a:pt x="886" y="95"/>
                        </a:cubicBezTo>
                        <a:cubicBezTo>
                          <a:pt x="888" y="91"/>
                          <a:pt x="891" y="91"/>
                          <a:pt x="896" y="90"/>
                        </a:cubicBezTo>
                        <a:cubicBezTo>
                          <a:pt x="897" y="90"/>
                          <a:pt x="898" y="90"/>
                          <a:pt x="899" y="90"/>
                        </a:cubicBezTo>
                        <a:cubicBezTo>
                          <a:pt x="902" y="89"/>
                          <a:pt x="903" y="88"/>
                          <a:pt x="905" y="87"/>
                        </a:cubicBezTo>
                        <a:cubicBezTo>
                          <a:pt x="905" y="86"/>
                          <a:pt x="906" y="85"/>
                          <a:pt x="908" y="84"/>
                        </a:cubicBezTo>
                        <a:cubicBezTo>
                          <a:pt x="909" y="84"/>
                          <a:pt x="909" y="84"/>
                          <a:pt x="909" y="84"/>
                        </a:cubicBezTo>
                        <a:cubicBezTo>
                          <a:pt x="911" y="83"/>
                          <a:pt x="918" y="80"/>
                          <a:pt x="918" y="78"/>
                        </a:cubicBezTo>
                        <a:cubicBezTo>
                          <a:pt x="920" y="74"/>
                          <a:pt x="936" y="69"/>
                          <a:pt x="939" y="69"/>
                        </a:cubicBezTo>
                        <a:cubicBezTo>
                          <a:pt x="940" y="69"/>
                          <a:pt x="941" y="67"/>
                          <a:pt x="941" y="66"/>
                        </a:cubicBezTo>
                        <a:cubicBezTo>
                          <a:pt x="942" y="65"/>
                          <a:pt x="943" y="63"/>
                          <a:pt x="945" y="63"/>
                        </a:cubicBezTo>
                        <a:cubicBezTo>
                          <a:pt x="946" y="63"/>
                          <a:pt x="949" y="62"/>
                          <a:pt x="958" y="58"/>
                        </a:cubicBezTo>
                        <a:cubicBezTo>
                          <a:pt x="960" y="57"/>
                          <a:pt x="961" y="54"/>
                          <a:pt x="962" y="53"/>
                        </a:cubicBezTo>
                        <a:cubicBezTo>
                          <a:pt x="961" y="53"/>
                          <a:pt x="961" y="53"/>
                          <a:pt x="961" y="53"/>
                        </a:cubicBezTo>
                        <a:cubicBezTo>
                          <a:pt x="959" y="52"/>
                          <a:pt x="957" y="51"/>
                          <a:pt x="957" y="49"/>
                        </a:cubicBezTo>
                        <a:cubicBezTo>
                          <a:pt x="957" y="48"/>
                          <a:pt x="957" y="48"/>
                          <a:pt x="957" y="47"/>
                        </a:cubicBezTo>
                        <a:cubicBezTo>
                          <a:pt x="958" y="46"/>
                          <a:pt x="959" y="46"/>
                          <a:pt x="960" y="46"/>
                        </a:cubicBezTo>
                        <a:cubicBezTo>
                          <a:pt x="961" y="46"/>
                          <a:pt x="962" y="46"/>
                          <a:pt x="964" y="45"/>
                        </a:cubicBezTo>
                        <a:cubicBezTo>
                          <a:pt x="964" y="45"/>
                          <a:pt x="964" y="45"/>
                          <a:pt x="963" y="44"/>
                        </a:cubicBezTo>
                        <a:cubicBezTo>
                          <a:pt x="963" y="44"/>
                          <a:pt x="963" y="44"/>
                          <a:pt x="962" y="44"/>
                        </a:cubicBezTo>
                        <a:cubicBezTo>
                          <a:pt x="962" y="44"/>
                          <a:pt x="961" y="44"/>
                          <a:pt x="961" y="44"/>
                        </a:cubicBezTo>
                        <a:cubicBezTo>
                          <a:pt x="960" y="44"/>
                          <a:pt x="960" y="44"/>
                          <a:pt x="960" y="44"/>
                        </a:cubicBezTo>
                        <a:cubicBezTo>
                          <a:pt x="959" y="43"/>
                          <a:pt x="959" y="43"/>
                          <a:pt x="959" y="43"/>
                        </a:cubicBezTo>
                        <a:cubicBezTo>
                          <a:pt x="958" y="42"/>
                          <a:pt x="959" y="41"/>
                          <a:pt x="959" y="40"/>
                        </a:cubicBezTo>
                        <a:cubicBezTo>
                          <a:pt x="959" y="39"/>
                          <a:pt x="960" y="38"/>
                          <a:pt x="959" y="38"/>
                        </a:cubicBezTo>
                        <a:cubicBezTo>
                          <a:pt x="959" y="37"/>
                          <a:pt x="957" y="37"/>
                          <a:pt x="956" y="38"/>
                        </a:cubicBezTo>
                        <a:cubicBezTo>
                          <a:pt x="956" y="38"/>
                          <a:pt x="955" y="38"/>
                          <a:pt x="954" y="38"/>
                        </a:cubicBezTo>
                        <a:cubicBezTo>
                          <a:pt x="953" y="38"/>
                          <a:pt x="952" y="38"/>
                          <a:pt x="952" y="37"/>
                        </a:cubicBezTo>
                        <a:cubicBezTo>
                          <a:pt x="951" y="37"/>
                          <a:pt x="951" y="36"/>
                          <a:pt x="951" y="35"/>
                        </a:cubicBezTo>
                        <a:cubicBezTo>
                          <a:pt x="951" y="31"/>
                          <a:pt x="951" y="28"/>
                          <a:pt x="949" y="27"/>
                        </a:cubicBezTo>
                        <a:cubicBezTo>
                          <a:pt x="950" y="27"/>
                          <a:pt x="949" y="28"/>
                          <a:pt x="948" y="28"/>
                        </a:cubicBezTo>
                        <a:cubicBezTo>
                          <a:pt x="947" y="28"/>
                          <a:pt x="946" y="29"/>
                          <a:pt x="944" y="29"/>
                        </a:cubicBezTo>
                        <a:cubicBezTo>
                          <a:pt x="942" y="29"/>
                          <a:pt x="941" y="29"/>
                          <a:pt x="940" y="28"/>
                        </a:cubicBezTo>
                        <a:cubicBezTo>
                          <a:pt x="937" y="26"/>
                          <a:pt x="930" y="24"/>
                          <a:pt x="926" y="24"/>
                        </a:cubicBezTo>
                        <a:cubicBezTo>
                          <a:pt x="926" y="24"/>
                          <a:pt x="926" y="24"/>
                          <a:pt x="926" y="24"/>
                        </a:cubicBezTo>
                        <a:cubicBezTo>
                          <a:pt x="925" y="25"/>
                          <a:pt x="924" y="25"/>
                          <a:pt x="921" y="24"/>
                        </a:cubicBezTo>
                        <a:cubicBezTo>
                          <a:pt x="921" y="24"/>
                          <a:pt x="919" y="23"/>
                          <a:pt x="919" y="23"/>
                        </a:cubicBezTo>
                        <a:cubicBezTo>
                          <a:pt x="918" y="24"/>
                          <a:pt x="917" y="25"/>
                          <a:pt x="911" y="25"/>
                        </a:cubicBezTo>
                        <a:cubicBezTo>
                          <a:pt x="909" y="25"/>
                          <a:pt x="905" y="24"/>
                          <a:pt x="903" y="24"/>
                        </a:cubicBezTo>
                        <a:cubicBezTo>
                          <a:pt x="901" y="23"/>
                          <a:pt x="899" y="25"/>
                          <a:pt x="899" y="26"/>
                        </a:cubicBezTo>
                        <a:cubicBezTo>
                          <a:pt x="898" y="30"/>
                          <a:pt x="892" y="30"/>
                          <a:pt x="890" y="30"/>
                        </a:cubicBezTo>
                        <a:cubicBezTo>
                          <a:pt x="887" y="30"/>
                          <a:pt x="883" y="30"/>
                          <a:pt x="882" y="29"/>
                        </a:cubicBezTo>
                        <a:cubicBezTo>
                          <a:pt x="881" y="29"/>
                          <a:pt x="881" y="29"/>
                          <a:pt x="881" y="29"/>
                        </a:cubicBezTo>
                        <a:cubicBezTo>
                          <a:pt x="880" y="28"/>
                          <a:pt x="880" y="28"/>
                          <a:pt x="880" y="28"/>
                        </a:cubicBezTo>
                        <a:cubicBezTo>
                          <a:pt x="880" y="26"/>
                          <a:pt x="881" y="24"/>
                          <a:pt x="885" y="20"/>
                        </a:cubicBezTo>
                        <a:cubicBezTo>
                          <a:pt x="886" y="20"/>
                          <a:pt x="886" y="19"/>
                          <a:pt x="887" y="18"/>
                        </a:cubicBezTo>
                        <a:cubicBezTo>
                          <a:pt x="886" y="18"/>
                          <a:pt x="884" y="18"/>
                          <a:pt x="882" y="18"/>
                        </a:cubicBezTo>
                        <a:cubicBezTo>
                          <a:pt x="881" y="18"/>
                          <a:pt x="880" y="18"/>
                          <a:pt x="878" y="18"/>
                        </a:cubicBezTo>
                        <a:cubicBezTo>
                          <a:pt x="873" y="18"/>
                          <a:pt x="871" y="18"/>
                          <a:pt x="870" y="17"/>
                        </a:cubicBezTo>
                        <a:cubicBezTo>
                          <a:pt x="870" y="16"/>
                          <a:pt x="865" y="16"/>
                          <a:pt x="860" y="16"/>
                        </a:cubicBezTo>
                        <a:cubicBezTo>
                          <a:pt x="860" y="16"/>
                          <a:pt x="859" y="16"/>
                          <a:pt x="859" y="16"/>
                        </a:cubicBezTo>
                        <a:cubicBezTo>
                          <a:pt x="858" y="16"/>
                          <a:pt x="858" y="16"/>
                          <a:pt x="858" y="16"/>
                        </a:cubicBezTo>
                        <a:cubicBezTo>
                          <a:pt x="856" y="16"/>
                          <a:pt x="855" y="14"/>
                          <a:pt x="855" y="14"/>
                        </a:cubicBezTo>
                        <a:cubicBezTo>
                          <a:pt x="855" y="13"/>
                          <a:pt x="855" y="11"/>
                          <a:pt x="862" y="10"/>
                        </a:cubicBezTo>
                        <a:cubicBezTo>
                          <a:pt x="863" y="10"/>
                          <a:pt x="865" y="9"/>
                          <a:pt x="866" y="9"/>
                        </a:cubicBezTo>
                        <a:cubicBezTo>
                          <a:pt x="868" y="8"/>
                          <a:pt x="870" y="7"/>
                          <a:pt x="872" y="6"/>
                        </a:cubicBezTo>
                        <a:cubicBezTo>
                          <a:pt x="873" y="6"/>
                          <a:pt x="873" y="6"/>
                          <a:pt x="873" y="6"/>
                        </a:cubicBezTo>
                        <a:cubicBezTo>
                          <a:pt x="873" y="6"/>
                          <a:pt x="872" y="5"/>
                          <a:pt x="872" y="5"/>
                        </a:cubicBezTo>
                        <a:cubicBezTo>
                          <a:pt x="872" y="4"/>
                          <a:pt x="870" y="4"/>
                          <a:pt x="869" y="4"/>
                        </a:cubicBezTo>
                        <a:cubicBezTo>
                          <a:pt x="867" y="4"/>
                          <a:pt x="866" y="4"/>
                          <a:pt x="864" y="3"/>
                        </a:cubicBezTo>
                        <a:cubicBezTo>
                          <a:pt x="862" y="3"/>
                          <a:pt x="862" y="3"/>
                          <a:pt x="862" y="3"/>
                        </a:cubicBezTo>
                        <a:cubicBezTo>
                          <a:pt x="858" y="2"/>
                          <a:pt x="855" y="1"/>
                          <a:pt x="852" y="1"/>
                        </a:cubicBezTo>
                        <a:cubicBezTo>
                          <a:pt x="851" y="0"/>
                          <a:pt x="849" y="1"/>
                          <a:pt x="846" y="2"/>
                        </a:cubicBezTo>
                        <a:cubicBezTo>
                          <a:pt x="844" y="2"/>
                          <a:pt x="842" y="3"/>
                          <a:pt x="838" y="4"/>
                        </a:cubicBezTo>
                        <a:cubicBezTo>
                          <a:pt x="834" y="5"/>
                          <a:pt x="832" y="7"/>
                          <a:pt x="831" y="9"/>
                        </a:cubicBezTo>
                        <a:cubicBezTo>
                          <a:pt x="829" y="10"/>
                          <a:pt x="828" y="12"/>
                          <a:pt x="826" y="13"/>
                        </a:cubicBezTo>
                        <a:cubicBezTo>
                          <a:pt x="824" y="14"/>
                          <a:pt x="820" y="17"/>
                          <a:pt x="819" y="19"/>
                        </a:cubicBezTo>
                        <a:cubicBezTo>
                          <a:pt x="822" y="20"/>
                          <a:pt x="822" y="23"/>
                          <a:pt x="822" y="24"/>
                        </a:cubicBezTo>
                        <a:cubicBezTo>
                          <a:pt x="822" y="24"/>
                          <a:pt x="822" y="25"/>
                          <a:pt x="822" y="25"/>
                        </a:cubicBezTo>
                        <a:cubicBezTo>
                          <a:pt x="822" y="26"/>
                          <a:pt x="822" y="27"/>
                          <a:pt x="821" y="28"/>
                        </a:cubicBezTo>
                        <a:cubicBezTo>
                          <a:pt x="820" y="30"/>
                          <a:pt x="817" y="30"/>
                          <a:pt x="813" y="30"/>
                        </a:cubicBezTo>
                        <a:cubicBezTo>
                          <a:pt x="812" y="30"/>
                          <a:pt x="810" y="29"/>
                          <a:pt x="808" y="29"/>
                        </a:cubicBezTo>
                        <a:cubicBezTo>
                          <a:pt x="803" y="29"/>
                          <a:pt x="800" y="30"/>
                          <a:pt x="799" y="30"/>
                        </a:cubicBezTo>
                        <a:cubicBezTo>
                          <a:pt x="799" y="31"/>
                          <a:pt x="801" y="32"/>
                          <a:pt x="802" y="32"/>
                        </a:cubicBezTo>
                        <a:cubicBezTo>
                          <a:pt x="804" y="33"/>
                          <a:pt x="806" y="34"/>
                          <a:pt x="805" y="36"/>
                        </a:cubicBezTo>
                        <a:cubicBezTo>
                          <a:pt x="805" y="37"/>
                          <a:pt x="805" y="38"/>
                          <a:pt x="802" y="38"/>
                        </a:cubicBezTo>
                        <a:cubicBezTo>
                          <a:pt x="800" y="38"/>
                          <a:pt x="796" y="37"/>
                          <a:pt x="794" y="36"/>
                        </a:cubicBezTo>
                        <a:cubicBezTo>
                          <a:pt x="794" y="36"/>
                          <a:pt x="793" y="35"/>
                          <a:pt x="792" y="35"/>
                        </a:cubicBezTo>
                        <a:cubicBezTo>
                          <a:pt x="789" y="35"/>
                          <a:pt x="787" y="36"/>
                          <a:pt x="787" y="37"/>
                        </a:cubicBezTo>
                        <a:cubicBezTo>
                          <a:pt x="786" y="39"/>
                          <a:pt x="784" y="40"/>
                          <a:pt x="781" y="40"/>
                        </a:cubicBezTo>
                        <a:cubicBezTo>
                          <a:pt x="780" y="40"/>
                          <a:pt x="778" y="40"/>
                          <a:pt x="777" y="40"/>
                        </a:cubicBezTo>
                        <a:cubicBezTo>
                          <a:pt x="777" y="40"/>
                          <a:pt x="776" y="40"/>
                          <a:pt x="775" y="40"/>
                        </a:cubicBezTo>
                        <a:cubicBezTo>
                          <a:pt x="774" y="40"/>
                          <a:pt x="772" y="41"/>
                          <a:pt x="770" y="40"/>
                        </a:cubicBezTo>
                        <a:cubicBezTo>
                          <a:pt x="769" y="40"/>
                          <a:pt x="768" y="39"/>
                          <a:pt x="768" y="38"/>
                        </a:cubicBezTo>
                        <a:cubicBezTo>
                          <a:pt x="768" y="37"/>
                          <a:pt x="769" y="35"/>
                          <a:pt x="770" y="34"/>
                        </a:cubicBezTo>
                        <a:cubicBezTo>
                          <a:pt x="771" y="34"/>
                          <a:pt x="771" y="34"/>
                          <a:pt x="771" y="33"/>
                        </a:cubicBezTo>
                        <a:cubicBezTo>
                          <a:pt x="771" y="33"/>
                          <a:pt x="771" y="33"/>
                          <a:pt x="771" y="33"/>
                        </a:cubicBezTo>
                        <a:cubicBezTo>
                          <a:pt x="768" y="33"/>
                          <a:pt x="765" y="35"/>
                          <a:pt x="765" y="35"/>
                        </a:cubicBezTo>
                        <a:cubicBezTo>
                          <a:pt x="765" y="37"/>
                          <a:pt x="763" y="38"/>
                          <a:pt x="762" y="38"/>
                        </a:cubicBezTo>
                        <a:cubicBezTo>
                          <a:pt x="761" y="38"/>
                          <a:pt x="759" y="37"/>
                          <a:pt x="758" y="36"/>
                        </a:cubicBezTo>
                        <a:cubicBezTo>
                          <a:pt x="758" y="36"/>
                          <a:pt x="757" y="36"/>
                          <a:pt x="756" y="35"/>
                        </a:cubicBezTo>
                        <a:cubicBezTo>
                          <a:pt x="756" y="36"/>
                          <a:pt x="756" y="36"/>
                          <a:pt x="756" y="36"/>
                        </a:cubicBezTo>
                        <a:cubicBezTo>
                          <a:pt x="754" y="37"/>
                          <a:pt x="752" y="38"/>
                          <a:pt x="749" y="39"/>
                        </a:cubicBezTo>
                        <a:cubicBezTo>
                          <a:pt x="747" y="40"/>
                          <a:pt x="745" y="40"/>
                          <a:pt x="742" y="39"/>
                        </a:cubicBezTo>
                        <a:cubicBezTo>
                          <a:pt x="742" y="39"/>
                          <a:pt x="741" y="39"/>
                          <a:pt x="741" y="39"/>
                        </a:cubicBezTo>
                        <a:cubicBezTo>
                          <a:pt x="741" y="39"/>
                          <a:pt x="742" y="40"/>
                          <a:pt x="742" y="40"/>
                        </a:cubicBezTo>
                        <a:cubicBezTo>
                          <a:pt x="744" y="40"/>
                          <a:pt x="746" y="41"/>
                          <a:pt x="746" y="43"/>
                        </a:cubicBezTo>
                        <a:cubicBezTo>
                          <a:pt x="746" y="43"/>
                          <a:pt x="746" y="43"/>
                          <a:pt x="746" y="43"/>
                        </a:cubicBezTo>
                        <a:cubicBezTo>
                          <a:pt x="746" y="44"/>
                          <a:pt x="746" y="44"/>
                          <a:pt x="746" y="44"/>
                        </a:cubicBezTo>
                        <a:cubicBezTo>
                          <a:pt x="745" y="45"/>
                          <a:pt x="744" y="45"/>
                          <a:pt x="737" y="46"/>
                        </a:cubicBezTo>
                        <a:cubicBezTo>
                          <a:pt x="734" y="46"/>
                          <a:pt x="729" y="47"/>
                          <a:pt x="727" y="47"/>
                        </a:cubicBezTo>
                        <a:cubicBezTo>
                          <a:pt x="726" y="49"/>
                          <a:pt x="721" y="50"/>
                          <a:pt x="713" y="50"/>
                        </a:cubicBezTo>
                        <a:cubicBezTo>
                          <a:pt x="711" y="50"/>
                          <a:pt x="711" y="50"/>
                          <a:pt x="711" y="50"/>
                        </a:cubicBezTo>
                        <a:cubicBezTo>
                          <a:pt x="708" y="50"/>
                          <a:pt x="708" y="50"/>
                          <a:pt x="707" y="51"/>
                        </a:cubicBezTo>
                        <a:cubicBezTo>
                          <a:pt x="706" y="53"/>
                          <a:pt x="705" y="54"/>
                          <a:pt x="701" y="55"/>
                        </a:cubicBezTo>
                        <a:cubicBezTo>
                          <a:pt x="699" y="55"/>
                          <a:pt x="699" y="55"/>
                          <a:pt x="699" y="55"/>
                        </a:cubicBezTo>
                        <a:cubicBezTo>
                          <a:pt x="695" y="56"/>
                          <a:pt x="693" y="56"/>
                          <a:pt x="692" y="58"/>
                        </a:cubicBezTo>
                        <a:cubicBezTo>
                          <a:pt x="690" y="60"/>
                          <a:pt x="688" y="62"/>
                          <a:pt x="685" y="62"/>
                        </a:cubicBezTo>
                        <a:cubicBezTo>
                          <a:pt x="683" y="62"/>
                          <a:pt x="681" y="61"/>
                          <a:pt x="680" y="60"/>
                        </a:cubicBezTo>
                        <a:cubicBezTo>
                          <a:pt x="680" y="60"/>
                          <a:pt x="680" y="60"/>
                          <a:pt x="680" y="61"/>
                        </a:cubicBezTo>
                        <a:cubicBezTo>
                          <a:pt x="680" y="63"/>
                          <a:pt x="678" y="65"/>
                          <a:pt x="675" y="64"/>
                        </a:cubicBezTo>
                        <a:cubicBezTo>
                          <a:pt x="676" y="65"/>
                          <a:pt x="676" y="65"/>
                          <a:pt x="676" y="66"/>
                        </a:cubicBezTo>
                        <a:cubicBezTo>
                          <a:pt x="677" y="67"/>
                          <a:pt x="677" y="69"/>
                          <a:pt x="676" y="71"/>
                        </a:cubicBezTo>
                        <a:cubicBezTo>
                          <a:pt x="676" y="71"/>
                          <a:pt x="675" y="71"/>
                          <a:pt x="675" y="71"/>
                        </a:cubicBezTo>
                        <a:cubicBezTo>
                          <a:pt x="676" y="72"/>
                          <a:pt x="677" y="74"/>
                          <a:pt x="678" y="76"/>
                        </a:cubicBezTo>
                        <a:cubicBezTo>
                          <a:pt x="678" y="77"/>
                          <a:pt x="678" y="77"/>
                          <a:pt x="677" y="78"/>
                        </a:cubicBezTo>
                        <a:cubicBezTo>
                          <a:pt x="677" y="78"/>
                          <a:pt x="676" y="79"/>
                          <a:pt x="675" y="79"/>
                        </a:cubicBezTo>
                        <a:cubicBezTo>
                          <a:pt x="675" y="79"/>
                          <a:pt x="675" y="79"/>
                          <a:pt x="675" y="79"/>
                        </a:cubicBezTo>
                        <a:cubicBezTo>
                          <a:pt x="675" y="79"/>
                          <a:pt x="675" y="80"/>
                          <a:pt x="676" y="80"/>
                        </a:cubicBezTo>
                        <a:cubicBezTo>
                          <a:pt x="676" y="81"/>
                          <a:pt x="676" y="81"/>
                          <a:pt x="677" y="82"/>
                        </a:cubicBezTo>
                        <a:cubicBezTo>
                          <a:pt x="677" y="82"/>
                          <a:pt x="677" y="83"/>
                          <a:pt x="677" y="83"/>
                        </a:cubicBezTo>
                        <a:cubicBezTo>
                          <a:pt x="679" y="85"/>
                          <a:pt x="678" y="87"/>
                          <a:pt x="677" y="88"/>
                        </a:cubicBezTo>
                        <a:cubicBezTo>
                          <a:pt x="677" y="88"/>
                          <a:pt x="677" y="89"/>
                          <a:pt x="677" y="89"/>
                        </a:cubicBezTo>
                        <a:cubicBezTo>
                          <a:pt x="677" y="90"/>
                          <a:pt x="676" y="91"/>
                          <a:pt x="676" y="92"/>
                        </a:cubicBezTo>
                        <a:cubicBezTo>
                          <a:pt x="674" y="93"/>
                          <a:pt x="672" y="93"/>
                          <a:pt x="670" y="92"/>
                        </a:cubicBezTo>
                        <a:cubicBezTo>
                          <a:pt x="670" y="92"/>
                          <a:pt x="670" y="91"/>
                          <a:pt x="669" y="91"/>
                        </a:cubicBezTo>
                        <a:cubicBezTo>
                          <a:pt x="669" y="90"/>
                          <a:pt x="668" y="90"/>
                          <a:pt x="666" y="90"/>
                        </a:cubicBezTo>
                        <a:cubicBezTo>
                          <a:pt x="664" y="90"/>
                          <a:pt x="662" y="91"/>
                          <a:pt x="662" y="91"/>
                        </a:cubicBezTo>
                        <a:cubicBezTo>
                          <a:pt x="661" y="93"/>
                          <a:pt x="659" y="94"/>
                          <a:pt x="657" y="94"/>
                        </a:cubicBezTo>
                        <a:cubicBezTo>
                          <a:pt x="656" y="94"/>
                          <a:pt x="655" y="94"/>
                          <a:pt x="654" y="93"/>
                        </a:cubicBezTo>
                        <a:cubicBezTo>
                          <a:pt x="654" y="93"/>
                          <a:pt x="654" y="92"/>
                          <a:pt x="653" y="92"/>
                        </a:cubicBezTo>
                        <a:cubicBezTo>
                          <a:pt x="651" y="92"/>
                          <a:pt x="650" y="93"/>
                          <a:pt x="648" y="93"/>
                        </a:cubicBezTo>
                        <a:cubicBezTo>
                          <a:pt x="645" y="93"/>
                          <a:pt x="642" y="94"/>
                          <a:pt x="639" y="94"/>
                        </a:cubicBezTo>
                        <a:cubicBezTo>
                          <a:pt x="631" y="94"/>
                          <a:pt x="614" y="95"/>
                          <a:pt x="610" y="96"/>
                        </a:cubicBezTo>
                        <a:cubicBezTo>
                          <a:pt x="608" y="97"/>
                          <a:pt x="607" y="99"/>
                          <a:pt x="606" y="101"/>
                        </a:cubicBezTo>
                        <a:cubicBezTo>
                          <a:pt x="606" y="102"/>
                          <a:pt x="606" y="103"/>
                          <a:pt x="607" y="104"/>
                        </a:cubicBezTo>
                        <a:cubicBezTo>
                          <a:pt x="611" y="108"/>
                          <a:pt x="609" y="111"/>
                          <a:pt x="608" y="112"/>
                        </a:cubicBezTo>
                        <a:cubicBezTo>
                          <a:pt x="608" y="113"/>
                          <a:pt x="608" y="113"/>
                          <a:pt x="608" y="114"/>
                        </a:cubicBezTo>
                        <a:cubicBezTo>
                          <a:pt x="609" y="115"/>
                          <a:pt x="617" y="119"/>
                          <a:pt x="621" y="120"/>
                        </a:cubicBezTo>
                        <a:cubicBezTo>
                          <a:pt x="625" y="120"/>
                          <a:pt x="629" y="123"/>
                          <a:pt x="630" y="126"/>
                        </a:cubicBezTo>
                        <a:cubicBezTo>
                          <a:pt x="631" y="129"/>
                          <a:pt x="631" y="132"/>
                          <a:pt x="629" y="134"/>
                        </a:cubicBezTo>
                        <a:cubicBezTo>
                          <a:pt x="629" y="135"/>
                          <a:pt x="627" y="136"/>
                          <a:pt x="624" y="136"/>
                        </a:cubicBezTo>
                        <a:cubicBezTo>
                          <a:pt x="619" y="136"/>
                          <a:pt x="612" y="132"/>
                          <a:pt x="607" y="128"/>
                        </a:cubicBezTo>
                        <a:cubicBezTo>
                          <a:pt x="602" y="124"/>
                          <a:pt x="588" y="122"/>
                          <a:pt x="583" y="122"/>
                        </a:cubicBezTo>
                        <a:cubicBezTo>
                          <a:pt x="579" y="122"/>
                          <a:pt x="578" y="120"/>
                          <a:pt x="578" y="119"/>
                        </a:cubicBezTo>
                        <a:cubicBezTo>
                          <a:pt x="577" y="118"/>
                          <a:pt x="577" y="118"/>
                          <a:pt x="575" y="118"/>
                        </a:cubicBezTo>
                        <a:cubicBezTo>
                          <a:pt x="573" y="118"/>
                          <a:pt x="571" y="119"/>
                          <a:pt x="569" y="120"/>
                        </a:cubicBezTo>
                        <a:cubicBezTo>
                          <a:pt x="570" y="120"/>
                          <a:pt x="570" y="120"/>
                          <a:pt x="570" y="120"/>
                        </a:cubicBezTo>
                        <a:cubicBezTo>
                          <a:pt x="572" y="120"/>
                          <a:pt x="574" y="120"/>
                          <a:pt x="575" y="121"/>
                        </a:cubicBezTo>
                        <a:cubicBezTo>
                          <a:pt x="575" y="122"/>
                          <a:pt x="575" y="123"/>
                          <a:pt x="574" y="124"/>
                        </a:cubicBezTo>
                        <a:cubicBezTo>
                          <a:pt x="576" y="124"/>
                          <a:pt x="577" y="124"/>
                          <a:pt x="579" y="125"/>
                        </a:cubicBezTo>
                        <a:cubicBezTo>
                          <a:pt x="582" y="126"/>
                          <a:pt x="582" y="128"/>
                          <a:pt x="582" y="129"/>
                        </a:cubicBezTo>
                        <a:cubicBezTo>
                          <a:pt x="581" y="131"/>
                          <a:pt x="578" y="132"/>
                          <a:pt x="575" y="132"/>
                        </a:cubicBezTo>
                        <a:cubicBezTo>
                          <a:pt x="572" y="132"/>
                          <a:pt x="570" y="131"/>
                          <a:pt x="568" y="130"/>
                        </a:cubicBezTo>
                        <a:cubicBezTo>
                          <a:pt x="567" y="129"/>
                          <a:pt x="565" y="129"/>
                          <a:pt x="564" y="129"/>
                        </a:cubicBezTo>
                        <a:cubicBezTo>
                          <a:pt x="561" y="129"/>
                          <a:pt x="559" y="131"/>
                          <a:pt x="558" y="132"/>
                        </a:cubicBezTo>
                        <a:cubicBezTo>
                          <a:pt x="558" y="133"/>
                          <a:pt x="564" y="140"/>
                          <a:pt x="572" y="141"/>
                        </a:cubicBezTo>
                        <a:cubicBezTo>
                          <a:pt x="578" y="142"/>
                          <a:pt x="580" y="143"/>
                          <a:pt x="581" y="145"/>
                        </a:cubicBezTo>
                        <a:cubicBezTo>
                          <a:pt x="581" y="146"/>
                          <a:pt x="582" y="146"/>
                          <a:pt x="583" y="147"/>
                        </a:cubicBezTo>
                        <a:cubicBezTo>
                          <a:pt x="586" y="148"/>
                          <a:pt x="586" y="149"/>
                          <a:pt x="586" y="150"/>
                        </a:cubicBezTo>
                        <a:cubicBezTo>
                          <a:pt x="586" y="153"/>
                          <a:pt x="583" y="154"/>
                          <a:pt x="580" y="154"/>
                        </a:cubicBezTo>
                        <a:cubicBezTo>
                          <a:pt x="580" y="154"/>
                          <a:pt x="580" y="154"/>
                          <a:pt x="580" y="154"/>
                        </a:cubicBezTo>
                        <a:cubicBezTo>
                          <a:pt x="578" y="154"/>
                          <a:pt x="574" y="152"/>
                          <a:pt x="571" y="150"/>
                        </a:cubicBezTo>
                        <a:cubicBezTo>
                          <a:pt x="569" y="149"/>
                          <a:pt x="568" y="148"/>
                          <a:pt x="566" y="147"/>
                        </a:cubicBezTo>
                        <a:cubicBezTo>
                          <a:pt x="565" y="146"/>
                          <a:pt x="564" y="146"/>
                          <a:pt x="562" y="146"/>
                        </a:cubicBezTo>
                        <a:cubicBezTo>
                          <a:pt x="560" y="146"/>
                          <a:pt x="559" y="146"/>
                          <a:pt x="557" y="146"/>
                        </a:cubicBezTo>
                        <a:cubicBezTo>
                          <a:pt x="556" y="146"/>
                          <a:pt x="554" y="147"/>
                          <a:pt x="553" y="147"/>
                        </a:cubicBezTo>
                        <a:cubicBezTo>
                          <a:pt x="551" y="147"/>
                          <a:pt x="548" y="146"/>
                          <a:pt x="547" y="145"/>
                        </a:cubicBezTo>
                        <a:cubicBezTo>
                          <a:pt x="544" y="143"/>
                          <a:pt x="545" y="140"/>
                          <a:pt x="546" y="139"/>
                        </a:cubicBezTo>
                        <a:cubicBezTo>
                          <a:pt x="546" y="138"/>
                          <a:pt x="546" y="138"/>
                          <a:pt x="546" y="138"/>
                        </a:cubicBezTo>
                        <a:cubicBezTo>
                          <a:pt x="542" y="134"/>
                          <a:pt x="547" y="127"/>
                          <a:pt x="548" y="124"/>
                        </a:cubicBezTo>
                        <a:cubicBezTo>
                          <a:pt x="549" y="122"/>
                          <a:pt x="549" y="120"/>
                          <a:pt x="549" y="117"/>
                        </a:cubicBezTo>
                        <a:cubicBezTo>
                          <a:pt x="548" y="115"/>
                          <a:pt x="546" y="113"/>
                          <a:pt x="545" y="113"/>
                        </a:cubicBezTo>
                        <a:cubicBezTo>
                          <a:pt x="544" y="113"/>
                          <a:pt x="544" y="113"/>
                          <a:pt x="544" y="113"/>
                        </a:cubicBezTo>
                        <a:cubicBezTo>
                          <a:pt x="544" y="113"/>
                          <a:pt x="544" y="114"/>
                          <a:pt x="544" y="114"/>
                        </a:cubicBezTo>
                        <a:cubicBezTo>
                          <a:pt x="546" y="117"/>
                          <a:pt x="545" y="124"/>
                          <a:pt x="541" y="128"/>
                        </a:cubicBezTo>
                        <a:cubicBezTo>
                          <a:pt x="539" y="131"/>
                          <a:pt x="535" y="132"/>
                          <a:pt x="532" y="133"/>
                        </a:cubicBezTo>
                        <a:cubicBezTo>
                          <a:pt x="530" y="134"/>
                          <a:pt x="529" y="134"/>
                          <a:pt x="528" y="135"/>
                        </a:cubicBezTo>
                        <a:cubicBezTo>
                          <a:pt x="528" y="137"/>
                          <a:pt x="526" y="138"/>
                          <a:pt x="524" y="139"/>
                        </a:cubicBezTo>
                        <a:cubicBezTo>
                          <a:pt x="524" y="140"/>
                          <a:pt x="524" y="140"/>
                          <a:pt x="523" y="140"/>
                        </a:cubicBezTo>
                        <a:cubicBezTo>
                          <a:pt x="526" y="143"/>
                          <a:pt x="535" y="153"/>
                          <a:pt x="536" y="156"/>
                        </a:cubicBezTo>
                        <a:cubicBezTo>
                          <a:pt x="537" y="158"/>
                          <a:pt x="535" y="161"/>
                          <a:pt x="533" y="165"/>
                        </a:cubicBezTo>
                        <a:cubicBezTo>
                          <a:pt x="531" y="169"/>
                          <a:pt x="529" y="173"/>
                          <a:pt x="530" y="175"/>
                        </a:cubicBezTo>
                        <a:cubicBezTo>
                          <a:pt x="530" y="179"/>
                          <a:pt x="530" y="181"/>
                          <a:pt x="530" y="183"/>
                        </a:cubicBezTo>
                        <a:cubicBezTo>
                          <a:pt x="529" y="185"/>
                          <a:pt x="529" y="185"/>
                          <a:pt x="530" y="186"/>
                        </a:cubicBezTo>
                        <a:cubicBezTo>
                          <a:pt x="530" y="186"/>
                          <a:pt x="530" y="187"/>
                          <a:pt x="531" y="187"/>
                        </a:cubicBezTo>
                        <a:cubicBezTo>
                          <a:pt x="532" y="187"/>
                          <a:pt x="532" y="186"/>
                          <a:pt x="533" y="186"/>
                        </a:cubicBezTo>
                        <a:cubicBezTo>
                          <a:pt x="535" y="186"/>
                          <a:pt x="536" y="186"/>
                          <a:pt x="538" y="187"/>
                        </a:cubicBezTo>
                        <a:cubicBezTo>
                          <a:pt x="538" y="187"/>
                          <a:pt x="540" y="186"/>
                          <a:pt x="543" y="186"/>
                        </a:cubicBezTo>
                        <a:cubicBezTo>
                          <a:pt x="545" y="185"/>
                          <a:pt x="547" y="184"/>
                          <a:pt x="550" y="184"/>
                        </a:cubicBezTo>
                        <a:cubicBezTo>
                          <a:pt x="555" y="183"/>
                          <a:pt x="565" y="187"/>
                          <a:pt x="570" y="190"/>
                        </a:cubicBezTo>
                        <a:cubicBezTo>
                          <a:pt x="571" y="191"/>
                          <a:pt x="572" y="191"/>
                          <a:pt x="572" y="191"/>
                        </a:cubicBezTo>
                        <a:cubicBezTo>
                          <a:pt x="576" y="193"/>
                          <a:pt x="576" y="196"/>
                          <a:pt x="577" y="198"/>
                        </a:cubicBezTo>
                        <a:cubicBezTo>
                          <a:pt x="577" y="199"/>
                          <a:pt x="577" y="200"/>
                          <a:pt x="577" y="201"/>
                        </a:cubicBezTo>
                        <a:cubicBezTo>
                          <a:pt x="580" y="204"/>
                          <a:pt x="577" y="206"/>
                          <a:pt x="575" y="207"/>
                        </a:cubicBezTo>
                        <a:cubicBezTo>
                          <a:pt x="574" y="208"/>
                          <a:pt x="573" y="209"/>
                          <a:pt x="573" y="210"/>
                        </a:cubicBezTo>
                        <a:cubicBezTo>
                          <a:pt x="573" y="212"/>
                          <a:pt x="578" y="214"/>
                          <a:pt x="581" y="215"/>
                        </a:cubicBezTo>
                        <a:cubicBezTo>
                          <a:pt x="584" y="216"/>
                          <a:pt x="585" y="217"/>
                          <a:pt x="585" y="218"/>
                        </a:cubicBezTo>
                        <a:cubicBezTo>
                          <a:pt x="586" y="219"/>
                          <a:pt x="586" y="219"/>
                          <a:pt x="586" y="219"/>
                        </a:cubicBezTo>
                        <a:cubicBezTo>
                          <a:pt x="585" y="220"/>
                          <a:pt x="585" y="220"/>
                          <a:pt x="585" y="220"/>
                        </a:cubicBezTo>
                        <a:cubicBezTo>
                          <a:pt x="584" y="221"/>
                          <a:pt x="583" y="221"/>
                          <a:pt x="581" y="221"/>
                        </a:cubicBezTo>
                        <a:cubicBezTo>
                          <a:pt x="578" y="221"/>
                          <a:pt x="573" y="221"/>
                          <a:pt x="570" y="220"/>
                        </a:cubicBezTo>
                        <a:cubicBezTo>
                          <a:pt x="567" y="218"/>
                          <a:pt x="566" y="215"/>
                          <a:pt x="565" y="213"/>
                        </a:cubicBezTo>
                        <a:cubicBezTo>
                          <a:pt x="565" y="213"/>
                          <a:pt x="564" y="212"/>
                          <a:pt x="564" y="212"/>
                        </a:cubicBezTo>
                        <a:cubicBezTo>
                          <a:pt x="563" y="211"/>
                          <a:pt x="564" y="208"/>
                          <a:pt x="565" y="206"/>
                        </a:cubicBezTo>
                        <a:cubicBezTo>
                          <a:pt x="566" y="205"/>
                          <a:pt x="566" y="203"/>
                          <a:pt x="567" y="202"/>
                        </a:cubicBezTo>
                        <a:cubicBezTo>
                          <a:pt x="567" y="201"/>
                          <a:pt x="565" y="200"/>
                          <a:pt x="564" y="199"/>
                        </a:cubicBezTo>
                        <a:cubicBezTo>
                          <a:pt x="563" y="198"/>
                          <a:pt x="562" y="197"/>
                          <a:pt x="561" y="196"/>
                        </a:cubicBezTo>
                        <a:cubicBezTo>
                          <a:pt x="559" y="193"/>
                          <a:pt x="557" y="192"/>
                          <a:pt x="557" y="192"/>
                        </a:cubicBezTo>
                        <a:cubicBezTo>
                          <a:pt x="555" y="193"/>
                          <a:pt x="554" y="193"/>
                          <a:pt x="553" y="193"/>
                        </a:cubicBezTo>
                        <a:cubicBezTo>
                          <a:pt x="549" y="194"/>
                          <a:pt x="542" y="195"/>
                          <a:pt x="540" y="197"/>
                        </a:cubicBezTo>
                        <a:cubicBezTo>
                          <a:pt x="538" y="199"/>
                          <a:pt x="541" y="207"/>
                          <a:pt x="542" y="210"/>
                        </a:cubicBezTo>
                        <a:cubicBezTo>
                          <a:pt x="544" y="214"/>
                          <a:pt x="540" y="217"/>
                          <a:pt x="537" y="220"/>
                        </a:cubicBezTo>
                        <a:cubicBezTo>
                          <a:pt x="536" y="221"/>
                          <a:pt x="534" y="223"/>
                          <a:pt x="533" y="224"/>
                        </a:cubicBezTo>
                        <a:cubicBezTo>
                          <a:pt x="534" y="228"/>
                          <a:pt x="530" y="230"/>
                          <a:pt x="526" y="233"/>
                        </a:cubicBezTo>
                        <a:cubicBezTo>
                          <a:pt x="524" y="234"/>
                          <a:pt x="524" y="234"/>
                          <a:pt x="524" y="234"/>
                        </a:cubicBezTo>
                        <a:cubicBezTo>
                          <a:pt x="523" y="234"/>
                          <a:pt x="522" y="234"/>
                          <a:pt x="522" y="235"/>
                        </a:cubicBezTo>
                        <a:cubicBezTo>
                          <a:pt x="517" y="237"/>
                          <a:pt x="514" y="238"/>
                          <a:pt x="515" y="241"/>
                        </a:cubicBezTo>
                        <a:cubicBezTo>
                          <a:pt x="515" y="242"/>
                          <a:pt x="514" y="243"/>
                          <a:pt x="513" y="244"/>
                        </a:cubicBezTo>
                        <a:cubicBezTo>
                          <a:pt x="513" y="245"/>
                          <a:pt x="511" y="245"/>
                          <a:pt x="510" y="245"/>
                        </a:cubicBezTo>
                        <a:cubicBezTo>
                          <a:pt x="507" y="245"/>
                          <a:pt x="504" y="244"/>
                          <a:pt x="501" y="242"/>
                        </a:cubicBezTo>
                        <a:cubicBezTo>
                          <a:pt x="500" y="242"/>
                          <a:pt x="498" y="242"/>
                          <a:pt x="496" y="243"/>
                        </a:cubicBezTo>
                        <a:cubicBezTo>
                          <a:pt x="494" y="243"/>
                          <a:pt x="492" y="244"/>
                          <a:pt x="490" y="244"/>
                        </a:cubicBezTo>
                        <a:cubicBezTo>
                          <a:pt x="489" y="244"/>
                          <a:pt x="489" y="244"/>
                          <a:pt x="489" y="244"/>
                        </a:cubicBezTo>
                        <a:cubicBezTo>
                          <a:pt x="486" y="244"/>
                          <a:pt x="485" y="242"/>
                          <a:pt x="483" y="241"/>
                        </a:cubicBezTo>
                        <a:cubicBezTo>
                          <a:pt x="482" y="240"/>
                          <a:pt x="482" y="240"/>
                          <a:pt x="481" y="241"/>
                        </a:cubicBezTo>
                        <a:cubicBezTo>
                          <a:pt x="478" y="242"/>
                          <a:pt x="475" y="241"/>
                          <a:pt x="474" y="239"/>
                        </a:cubicBezTo>
                        <a:cubicBezTo>
                          <a:pt x="473" y="237"/>
                          <a:pt x="472" y="235"/>
                          <a:pt x="473" y="233"/>
                        </a:cubicBezTo>
                        <a:cubicBezTo>
                          <a:pt x="474" y="232"/>
                          <a:pt x="475" y="231"/>
                          <a:pt x="477" y="231"/>
                        </a:cubicBezTo>
                        <a:cubicBezTo>
                          <a:pt x="479" y="231"/>
                          <a:pt x="482" y="233"/>
                          <a:pt x="483" y="235"/>
                        </a:cubicBezTo>
                        <a:cubicBezTo>
                          <a:pt x="483" y="235"/>
                          <a:pt x="484" y="234"/>
                          <a:pt x="486" y="233"/>
                        </a:cubicBezTo>
                        <a:cubicBezTo>
                          <a:pt x="489" y="232"/>
                          <a:pt x="491" y="233"/>
                          <a:pt x="492" y="234"/>
                        </a:cubicBezTo>
                        <a:cubicBezTo>
                          <a:pt x="492" y="235"/>
                          <a:pt x="493" y="235"/>
                          <a:pt x="494" y="236"/>
                        </a:cubicBezTo>
                        <a:cubicBezTo>
                          <a:pt x="495" y="236"/>
                          <a:pt x="496" y="236"/>
                          <a:pt x="496" y="236"/>
                        </a:cubicBezTo>
                        <a:cubicBezTo>
                          <a:pt x="496" y="235"/>
                          <a:pt x="497" y="233"/>
                          <a:pt x="500" y="233"/>
                        </a:cubicBezTo>
                        <a:cubicBezTo>
                          <a:pt x="500" y="233"/>
                          <a:pt x="500" y="233"/>
                          <a:pt x="501" y="233"/>
                        </a:cubicBezTo>
                        <a:cubicBezTo>
                          <a:pt x="500" y="233"/>
                          <a:pt x="500" y="232"/>
                          <a:pt x="500" y="231"/>
                        </a:cubicBezTo>
                        <a:cubicBezTo>
                          <a:pt x="501" y="229"/>
                          <a:pt x="504" y="228"/>
                          <a:pt x="506" y="227"/>
                        </a:cubicBezTo>
                        <a:cubicBezTo>
                          <a:pt x="507" y="227"/>
                          <a:pt x="507" y="227"/>
                          <a:pt x="507" y="227"/>
                        </a:cubicBezTo>
                        <a:cubicBezTo>
                          <a:pt x="507" y="227"/>
                          <a:pt x="507" y="226"/>
                          <a:pt x="507" y="225"/>
                        </a:cubicBezTo>
                        <a:cubicBezTo>
                          <a:pt x="508" y="224"/>
                          <a:pt x="508" y="222"/>
                          <a:pt x="510" y="221"/>
                        </a:cubicBezTo>
                        <a:cubicBezTo>
                          <a:pt x="510" y="221"/>
                          <a:pt x="510" y="221"/>
                          <a:pt x="510" y="220"/>
                        </a:cubicBezTo>
                        <a:cubicBezTo>
                          <a:pt x="511" y="219"/>
                          <a:pt x="511" y="217"/>
                          <a:pt x="514" y="217"/>
                        </a:cubicBezTo>
                        <a:cubicBezTo>
                          <a:pt x="514" y="217"/>
                          <a:pt x="515" y="216"/>
                          <a:pt x="515" y="216"/>
                        </a:cubicBezTo>
                        <a:cubicBezTo>
                          <a:pt x="516" y="215"/>
                          <a:pt x="517" y="213"/>
                          <a:pt x="519" y="213"/>
                        </a:cubicBezTo>
                        <a:cubicBezTo>
                          <a:pt x="519" y="213"/>
                          <a:pt x="520" y="213"/>
                          <a:pt x="520" y="212"/>
                        </a:cubicBezTo>
                        <a:cubicBezTo>
                          <a:pt x="520" y="212"/>
                          <a:pt x="520" y="211"/>
                          <a:pt x="520" y="211"/>
                        </a:cubicBezTo>
                        <a:cubicBezTo>
                          <a:pt x="519" y="210"/>
                          <a:pt x="519" y="208"/>
                          <a:pt x="519" y="206"/>
                        </a:cubicBezTo>
                        <a:cubicBezTo>
                          <a:pt x="520" y="204"/>
                          <a:pt x="522" y="201"/>
                          <a:pt x="524" y="201"/>
                        </a:cubicBezTo>
                        <a:cubicBezTo>
                          <a:pt x="524" y="200"/>
                          <a:pt x="524" y="200"/>
                          <a:pt x="524" y="200"/>
                        </a:cubicBezTo>
                        <a:cubicBezTo>
                          <a:pt x="524" y="200"/>
                          <a:pt x="524" y="200"/>
                          <a:pt x="524" y="200"/>
                        </a:cubicBezTo>
                        <a:cubicBezTo>
                          <a:pt x="523" y="199"/>
                          <a:pt x="523" y="199"/>
                          <a:pt x="523" y="199"/>
                        </a:cubicBezTo>
                        <a:cubicBezTo>
                          <a:pt x="518" y="196"/>
                          <a:pt x="513" y="192"/>
                          <a:pt x="514" y="188"/>
                        </a:cubicBezTo>
                        <a:cubicBezTo>
                          <a:pt x="514" y="187"/>
                          <a:pt x="514" y="185"/>
                          <a:pt x="514" y="183"/>
                        </a:cubicBezTo>
                        <a:cubicBezTo>
                          <a:pt x="513" y="181"/>
                          <a:pt x="513" y="178"/>
                          <a:pt x="514" y="176"/>
                        </a:cubicBezTo>
                        <a:cubicBezTo>
                          <a:pt x="514" y="175"/>
                          <a:pt x="514" y="170"/>
                          <a:pt x="514" y="168"/>
                        </a:cubicBezTo>
                        <a:cubicBezTo>
                          <a:pt x="513" y="167"/>
                          <a:pt x="513" y="167"/>
                          <a:pt x="513" y="167"/>
                        </a:cubicBezTo>
                        <a:cubicBezTo>
                          <a:pt x="513" y="165"/>
                          <a:pt x="514" y="162"/>
                          <a:pt x="515" y="160"/>
                        </a:cubicBezTo>
                        <a:cubicBezTo>
                          <a:pt x="515" y="158"/>
                          <a:pt x="516" y="157"/>
                          <a:pt x="516" y="154"/>
                        </a:cubicBezTo>
                        <a:cubicBezTo>
                          <a:pt x="517" y="150"/>
                          <a:pt x="511" y="145"/>
                          <a:pt x="508" y="144"/>
                        </a:cubicBezTo>
                        <a:cubicBezTo>
                          <a:pt x="506" y="143"/>
                          <a:pt x="506" y="141"/>
                          <a:pt x="506" y="140"/>
                        </a:cubicBezTo>
                        <a:cubicBezTo>
                          <a:pt x="505" y="138"/>
                          <a:pt x="507" y="135"/>
                          <a:pt x="511" y="132"/>
                        </a:cubicBezTo>
                        <a:cubicBezTo>
                          <a:pt x="515" y="128"/>
                          <a:pt x="516" y="117"/>
                          <a:pt x="516" y="114"/>
                        </a:cubicBezTo>
                        <a:cubicBezTo>
                          <a:pt x="515" y="113"/>
                          <a:pt x="508" y="111"/>
                          <a:pt x="504" y="111"/>
                        </a:cubicBezTo>
                        <a:cubicBezTo>
                          <a:pt x="504" y="111"/>
                          <a:pt x="504" y="111"/>
                          <a:pt x="504" y="111"/>
                        </a:cubicBezTo>
                        <a:cubicBezTo>
                          <a:pt x="500" y="112"/>
                          <a:pt x="485" y="111"/>
                          <a:pt x="482" y="110"/>
                        </a:cubicBezTo>
                        <a:cubicBezTo>
                          <a:pt x="480" y="110"/>
                          <a:pt x="479" y="112"/>
                          <a:pt x="478" y="114"/>
                        </a:cubicBezTo>
                        <a:cubicBezTo>
                          <a:pt x="478" y="116"/>
                          <a:pt x="478" y="116"/>
                          <a:pt x="478" y="116"/>
                        </a:cubicBezTo>
                        <a:cubicBezTo>
                          <a:pt x="477" y="117"/>
                          <a:pt x="477" y="118"/>
                          <a:pt x="476" y="119"/>
                        </a:cubicBezTo>
                        <a:cubicBezTo>
                          <a:pt x="474" y="122"/>
                          <a:pt x="472" y="126"/>
                          <a:pt x="470" y="131"/>
                        </a:cubicBezTo>
                        <a:cubicBezTo>
                          <a:pt x="468" y="139"/>
                          <a:pt x="460" y="142"/>
                          <a:pt x="456" y="143"/>
                        </a:cubicBezTo>
                        <a:cubicBezTo>
                          <a:pt x="455" y="144"/>
                          <a:pt x="455" y="144"/>
                          <a:pt x="454" y="144"/>
                        </a:cubicBezTo>
                        <a:cubicBezTo>
                          <a:pt x="452" y="145"/>
                          <a:pt x="451" y="147"/>
                          <a:pt x="450" y="149"/>
                        </a:cubicBezTo>
                        <a:cubicBezTo>
                          <a:pt x="450" y="150"/>
                          <a:pt x="450" y="150"/>
                          <a:pt x="450" y="151"/>
                        </a:cubicBezTo>
                        <a:cubicBezTo>
                          <a:pt x="451" y="152"/>
                          <a:pt x="451" y="151"/>
                          <a:pt x="452" y="151"/>
                        </a:cubicBezTo>
                        <a:cubicBezTo>
                          <a:pt x="454" y="151"/>
                          <a:pt x="455" y="151"/>
                          <a:pt x="456" y="152"/>
                        </a:cubicBezTo>
                        <a:cubicBezTo>
                          <a:pt x="457" y="152"/>
                          <a:pt x="457" y="153"/>
                          <a:pt x="458" y="155"/>
                        </a:cubicBezTo>
                        <a:cubicBezTo>
                          <a:pt x="458" y="157"/>
                          <a:pt x="457" y="162"/>
                          <a:pt x="455" y="163"/>
                        </a:cubicBezTo>
                        <a:cubicBezTo>
                          <a:pt x="455" y="164"/>
                          <a:pt x="455" y="164"/>
                          <a:pt x="456" y="164"/>
                        </a:cubicBezTo>
                        <a:cubicBezTo>
                          <a:pt x="456" y="165"/>
                          <a:pt x="457" y="168"/>
                          <a:pt x="454" y="170"/>
                        </a:cubicBezTo>
                        <a:cubicBezTo>
                          <a:pt x="452" y="171"/>
                          <a:pt x="451" y="173"/>
                          <a:pt x="451" y="174"/>
                        </a:cubicBezTo>
                        <a:cubicBezTo>
                          <a:pt x="451" y="174"/>
                          <a:pt x="451" y="174"/>
                          <a:pt x="451" y="174"/>
                        </a:cubicBezTo>
                        <a:cubicBezTo>
                          <a:pt x="451" y="175"/>
                          <a:pt x="454" y="176"/>
                          <a:pt x="456" y="176"/>
                        </a:cubicBezTo>
                        <a:cubicBezTo>
                          <a:pt x="459" y="177"/>
                          <a:pt x="462" y="178"/>
                          <a:pt x="463" y="179"/>
                        </a:cubicBezTo>
                        <a:cubicBezTo>
                          <a:pt x="466" y="180"/>
                          <a:pt x="467" y="183"/>
                          <a:pt x="467" y="185"/>
                        </a:cubicBezTo>
                        <a:cubicBezTo>
                          <a:pt x="468" y="186"/>
                          <a:pt x="468" y="187"/>
                          <a:pt x="469" y="189"/>
                        </a:cubicBezTo>
                        <a:cubicBezTo>
                          <a:pt x="470" y="190"/>
                          <a:pt x="471" y="190"/>
                          <a:pt x="472" y="190"/>
                        </a:cubicBezTo>
                        <a:cubicBezTo>
                          <a:pt x="473" y="190"/>
                          <a:pt x="475" y="190"/>
                          <a:pt x="476" y="192"/>
                        </a:cubicBezTo>
                        <a:cubicBezTo>
                          <a:pt x="477" y="193"/>
                          <a:pt x="476" y="195"/>
                          <a:pt x="475" y="198"/>
                        </a:cubicBezTo>
                        <a:cubicBezTo>
                          <a:pt x="474" y="200"/>
                          <a:pt x="470" y="206"/>
                          <a:pt x="467" y="206"/>
                        </a:cubicBezTo>
                        <a:cubicBezTo>
                          <a:pt x="467" y="206"/>
                          <a:pt x="467" y="206"/>
                          <a:pt x="467" y="206"/>
                        </a:cubicBezTo>
                        <a:cubicBezTo>
                          <a:pt x="465" y="206"/>
                          <a:pt x="462" y="204"/>
                          <a:pt x="456" y="198"/>
                        </a:cubicBezTo>
                        <a:cubicBezTo>
                          <a:pt x="454" y="197"/>
                          <a:pt x="453" y="196"/>
                          <a:pt x="452" y="195"/>
                        </a:cubicBezTo>
                        <a:cubicBezTo>
                          <a:pt x="451" y="194"/>
                          <a:pt x="447" y="193"/>
                          <a:pt x="444" y="191"/>
                        </a:cubicBezTo>
                        <a:cubicBezTo>
                          <a:pt x="440" y="190"/>
                          <a:pt x="437" y="189"/>
                          <a:pt x="434" y="188"/>
                        </a:cubicBezTo>
                        <a:cubicBezTo>
                          <a:pt x="432" y="186"/>
                          <a:pt x="430" y="186"/>
                          <a:pt x="428" y="185"/>
                        </a:cubicBezTo>
                        <a:cubicBezTo>
                          <a:pt x="426" y="185"/>
                          <a:pt x="423" y="184"/>
                          <a:pt x="419" y="181"/>
                        </a:cubicBezTo>
                        <a:cubicBezTo>
                          <a:pt x="414" y="178"/>
                          <a:pt x="410" y="176"/>
                          <a:pt x="401" y="176"/>
                        </a:cubicBezTo>
                        <a:cubicBezTo>
                          <a:pt x="398" y="176"/>
                          <a:pt x="398" y="176"/>
                          <a:pt x="398" y="176"/>
                        </a:cubicBezTo>
                        <a:cubicBezTo>
                          <a:pt x="393" y="176"/>
                          <a:pt x="388" y="175"/>
                          <a:pt x="385" y="175"/>
                        </a:cubicBezTo>
                        <a:cubicBezTo>
                          <a:pt x="382" y="174"/>
                          <a:pt x="380" y="174"/>
                          <a:pt x="379" y="174"/>
                        </a:cubicBezTo>
                        <a:cubicBezTo>
                          <a:pt x="376" y="175"/>
                          <a:pt x="375" y="173"/>
                          <a:pt x="374" y="172"/>
                        </a:cubicBezTo>
                        <a:cubicBezTo>
                          <a:pt x="373" y="170"/>
                          <a:pt x="372" y="169"/>
                          <a:pt x="370" y="168"/>
                        </a:cubicBezTo>
                        <a:cubicBezTo>
                          <a:pt x="368" y="167"/>
                          <a:pt x="366" y="166"/>
                          <a:pt x="365" y="165"/>
                        </a:cubicBezTo>
                        <a:cubicBezTo>
                          <a:pt x="362" y="164"/>
                          <a:pt x="359" y="163"/>
                          <a:pt x="358" y="163"/>
                        </a:cubicBezTo>
                        <a:cubicBezTo>
                          <a:pt x="357" y="164"/>
                          <a:pt x="357" y="165"/>
                          <a:pt x="357" y="166"/>
                        </a:cubicBezTo>
                        <a:cubicBezTo>
                          <a:pt x="357" y="167"/>
                          <a:pt x="358" y="169"/>
                          <a:pt x="360" y="169"/>
                        </a:cubicBezTo>
                        <a:cubicBezTo>
                          <a:pt x="363" y="169"/>
                          <a:pt x="365" y="170"/>
                          <a:pt x="365" y="172"/>
                        </a:cubicBezTo>
                        <a:cubicBezTo>
                          <a:pt x="366" y="172"/>
                          <a:pt x="366" y="172"/>
                          <a:pt x="368" y="172"/>
                        </a:cubicBezTo>
                        <a:cubicBezTo>
                          <a:pt x="372" y="172"/>
                          <a:pt x="374" y="173"/>
                          <a:pt x="376" y="174"/>
                        </a:cubicBezTo>
                        <a:cubicBezTo>
                          <a:pt x="377" y="176"/>
                          <a:pt x="378" y="177"/>
                          <a:pt x="378" y="180"/>
                        </a:cubicBezTo>
                        <a:cubicBezTo>
                          <a:pt x="377" y="182"/>
                          <a:pt x="380" y="186"/>
                          <a:pt x="382" y="187"/>
                        </a:cubicBezTo>
                        <a:cubicBezTo>
                          <a:pt x="384" y="189"/>
                          <a:pt x="384" y="191"/>
                          <a:pt x="384" y="193"/>
                        </a:cubicBezTo>
                        <a:cubicBezTo>
                          <a:pt x="383" y="195"/>
                          <a:pt x="380" y="197"/>
                          <a:pt x="377" y="197"/>
                        </a:cubicBezTo>
                        <a:cubicBezTo>
                          <a:pt x="373" y="197"/>
                          <a:pt x="372" y="197"/>
                          <a:pt x="371" y="198"/>
                        </a:cubicBezTo>
                        <a:cubicBezTo>
                          <a:pt x="373" y="200"/>
                          <a:pt x="372" y="201"/>
                          <a:pt x="372" y="202"/>
                        </a:cubicBezTo>
                        <a:cubicBezTo>
                          <a:pt x="371" y="203"/>
                          <a:pt x="370" y="204"/>
                          <a:pt x="368" y="204"/>
                        </a:cubicBezTo>
                        <a:cubicBezTo>
                          <a:pt x="366" y="204"/>
                          <a:pt x="365" y="204"/>
                          <a:pt x="363" y="203"/>
                        </a:cubicBezTo>
                        <a:cubicBezTo>
                          <a:pt x="361" y="202"/>
                          <a:pt x="360" y="201"/>
                          <a:pt x="359" y="199"/>
                        </a:cubicBezTo>
                        <a:cubicBezTo>
                          <a:pt x="359" y="197"/>
                          <a:pt x="360" y="195"/>
                          <a:pt x="362" y="194"/>
                        </a:cubicBezTo>
                        <a:cubicBezTo>
                          <a:pt x="361" y="193"/>
                          <a:pt x="359" y="192"/>
                          <a:pt x="356" y="191"/>
                        </a:cubicBezTo>
                        <a:cubicBezTo>
                          <a:pt x="355" y="191"/>
                          <a:pt x="349" y="195"/>
                          <a:pt x="346" y="197"/>
                        </a:cubicBezTo>
                        <a:cubicBezTo>
                          <a:pt x="343" y="198"/>
                          <a:pt x="342" y="199"/>
                          <a:pt x="340" y="200"/>
                        </a:cubicBezTo>
                        <a:cubicBezTo>
                          <a:pt x="339" y="200"/>
                          <a:pt x="336" y="200"/>
                          <a:pt x="333" y="200"/>
                        </a:cubicBezTo>
                        <a:cubicBezTo>
                          <a:pt x="329" y="199"/>
                          <a:pt x="325" y="199"/>
                          <a:pt x="321" y="200"/>
                        </a:cubicBezTo>
                        <a:cubicBezTo>
                          <a:pt x="317" y="201"/>
                          <a:pt x="316" y="203"/>
                          <a:pt x="315" y="205"/>
                        </a:cubicBezTo>
                        <a:cubicBezTo>
                          <a:pt x="313" y="206"/>
                          <a:pt x="312" y="208"/>
                          <a:pt x="310" y="208"/>
                        </a:cubicBezTo>
                        <a:cubicBezTo>
                          <a:pt x="309" y="207"/>
                          <a:pt x="307" y="207"/>
                          <a:pt x="305" y="207"/>
                        </a:cubicBezTo>
                        <a:cubicBezTo>
                          <a:pt x="304" y="207"/>
                          <a:pt x="303" y="208"/>
                          <a:pt x="302" y="208"/>
                        </a:cubicBezTo>
                        <a:cubicBezTo>
                          <a:pt x="298" y="208"/>
                          <a:pt x="295" y="207"/>
                          <a:pt x="294" y="206"/>
                        </a:cubicBezTo>
                        <a:cubicBezTo>
                          <a:pt x="291" y="205"/>
                          <a:pt x="291" y="203"/>
                          <a:pt x="291" y="202"/>
                        </a:cubicBezTo>
                        <a:cubicBezTo>
                          <a:pt x="292" y="200"/>
                          <a:pt x="294" y="199"/>
                          <a:pt x="297" y="199"/>
                        </a:cubicBezTo>
                        <a:cubicBezTo>
                          <a:pt x="298" y="199"/>
                          <a:pt x="298" y="199"/>
                          <a:pt x="298" y="199"/>
                        </a:cubicBezTo>
                        <a:cubicBezTo>
                          <a:pt x="299" y="199"/>
                          <a:pt x="299" y="199"/>
                          <a:pt x="299" y="199"/>
                        </a:cubicBezTo>
                        <a:cubicBezTo>
                          <a:pt x="299" y="199"/>
                          <a:pt x="299" y="199"/>
                          <a:pt x="299" y="199"/>
                        </a:cubicBezTo>
                        <a:cubicBezTo>
                          <a:pt x="297" y="197"/>
                          <a:pt x="298" y="194"/>
                          <a:pt x="300" y="192"/>
                        </a:cubicBezTo>
                        <a:cubicBezTo>
                          <a:pt x="296" y="193"/>
                          <a:pt x="290" y="196"/>
                          <a:pt x="289" y="196"/>
                        </a:cubicBezTo>
                        <a:cubicBezTo>
                          <a:pt x="289" y="197"/>
                          <a:pt x="289" y="197"/>
                          <a:pt x="289" y="198"/>
                        </a:cubicBezTo>
                        <a:cubicBezTo>
                          <a:pt x="289" y="200"/>
                          <a:pt x="289" y="202"/>
                          <a:pt x="286" y="203"/>
                        </a:cubicBezTo>
                        <a:cubicBezTo>
                          <a:pt x="286" y="203"/>
                          <a:pt x="285" y="204"/>
                          <a:pt x="284" y="204"/>
                        </a:cubicBezTo>
                        <a:cubicBezTo>
                          <a:pt x="283" y="204"/>
                          <a:pt x="282" y="202"/>
                          <a:pt x="281" y="201"/>
                        </a:cubicBezTo>
                        <a:cubicBezTo>
                          <a:pt x="281" y="201"/>
                          <a:pt x="280" y="200"/>
                          <a:pt x="280" y="200"/>
                        </a:cubicBezTo>
                        <a:cubicBezTo>
                          <a:pt x="280" y="200"/>
                          <a:pt x="280" y="200"/>
                          <a:pt x="279" y="200"/>
                        </a:cubicBezTo>
                        <a:cubicBezTo>
                          <a:pt x="274" y="200"/>
                          <a:pt x="259" y="204"/>
                          <a:pt x="256" y="207"/>
                        </a:cubicBezTo>
                        <a:cubicBezTo>
                          <a:pt x="254" y="210"/>
                          <a:pt x="251" y="211"/>
                          <a:pt x="248" y="212"/>
                        </a:cubicBezTo>
                        <a:cubicBezTo>
                          <a:pt x="247" y="212"/>
                          <a:pt x="246" y="213"/>
                          <a:pt x="246" y="213"/>
                        </a:cubicBezTo>
                        <a:cubicBezTo>
                          <a:pt x="245" y="216"/>
                          <a:pt x="242" y="216"/>
                          <a:pt x="238" y="217"/>
                        </a:cubicBezTo>
                        <a:cubicBezTo>
                          <a:pt x="236" y="217"/>
                          <a:pt x="233" y="218"/>
                          <a:pt x="232" y="218"/>
                        </a:cubicBezTo>
                        <a:cubicBezTo>
                          <a:pt x="231" y="219"/>
                          <a:pt x="231" y="221"/>
                          <a:pt x="231" y="223"/>
                        </a:cubicBezTo>
                        <a:cubicBezTo>
                          <a:pt x="231" y="225"/>
                          <a:pt x="231" y="227"/>
                          <a:pt x="231" y="229"/>
                        </a:cubicBezTo>
                        <a:cubicBezTo>
                          <a:pt x="230" y="232"/>
                          <a:pt x="224" y="233"/>
                          <a:pt x="216" y="233"/>
                        </a:cubicBezTo>
                        <a:cubicBezTo>
                          <a:pt x="211" y="233"/>
                          <a:pt x="211" y="233"/>
                          <a:pt x="211" y="233"/>
                        </a:cubicBezTo>
                        <a:cubicBezTo>
                          <a:pt x="211" y="233"/>
                          <a:pt x="210" y="233"/>
                          <a:pt x="210" y="233"/>
                        </a:cubicBezTo>
                        <a:cubicBezTo>
                          <a:pt x="210" y="233"/>
                          <a:pt x="210" y="233"/>
                          <a:pt x="210" y="233"/>
                        </a:cubicBezTo>
                        <a:cubicBezTo>
                          <a:pt x="206" y="233"/>
                          <a:pt x="204" y="230"/>
                          <a:pt x="203" y="227"/>
                        </a:cubicBezTo>
                        <a:cubicBezTo>
                          <a:pt x="202" y="226"/>
                          <a:pt x="201" y="224"/>
                          <a:pt x="200" y="224"/>
                        </a:cubicBezTo>
                        <a:cubicBezTo>
                          <a:pt x="199" y="224"/>
                          <a:pt x="198" y="223"/>
                          <a:pt x="197" y="222"/>
                        </a:cubicBezTo>
                        <a:cubicBezTo>
                          <a:pt x="196" y="220"/>
                          <a:pt x="197" y="218"/>
                          <a:pt x="199" y="214"/>
                        </a:cubicBezTo>
                        <a:cubicBezTo>
                          <a:pt x="200" y="212"/>
                          <a:pt x="201" y="212"/>
                          <a:pt x="203" y="212"/>
                        </a:cubicBezTo>
                        <a:cubicBezTo>
                          <a:pt x="204" y="212"/>
                          <a:pt x="205" y="212"/>
                          <a:pt x="207" y="210"/>
                        </a:cubicBezTo>
                        <a:cubicBezTo>
                          <a:pt x="210" y="209"/>
                          <a:pt x="213" y="209"/>
                          <a:pt x="215" y="210"/>
                        </a:cubicBezTo>
                        <a:cubicBezTo>
                          <a:pt x="215" y="210"/>
                          <a:pt x="215" y="210"/>
                          <a:pt x="215" y="210"/>
                        </a:cubicBezTo>
                        <a:cubicBezTo>
                          <a:pt x="215" y="209"/>
                          <a:pt x="215" y="209"/>
                          <a:pt x="214" y="208"/>
                        </a:cubicBezTo>
                        <a:cubicBezTo>
                          <a:pt x="212" y="206"/>
                          <a:pt x="210" y="204"/>
                          <a:pt x="209" y="201"/>
                        </a:cubicBezTo>
                        <a:cubicBezTo>
                          <a:pt x="209" y="200"/>
                          <a:pt x="206" y="198"/>
                          <a:pt x="202" y="198"/>
                        </a:cubicBezTo>
                        <a:cubicBezTo>
                          <a:pt x="200" y="198"/>
                          <a:pt x="199" y="198"/>
                          <a:pt x="198" y="199"/>
                        </a:cubicBezTo>
                        <a:cubicBezTo>
                          <a:pt x="195" y="199"/>
                          <a:pt x="192" y="200"/>
                          <a:pt x="188" y="199"/>
                        </a:cubicBezTo>
                        <a:cubicBezTo>
                          <a:pt x="191" y="201"/>
                          <a:pt x="190" y="203"/>
                          <a:pt x="190" y="205"/>
                        </a:cubicBezTo>
                        <a:cubicBezTo>
                          <a:pt x="190" y="206"/>
                          <a:pt x="190" y="206"/>
                          <a:pt x="190" y="207"/>
                        </a:cubicBezTo>
                        <a:cubicBezTo>
                          <a:pt x="192" y="211"/>
                          <a:pt x="188" y="217"/>
                          <a:pt x="186" y="221"/>
                        </a:cubicBezTo>
                        <a:cubicBezTo>
                          <a:pt x="185" y="221"/>
                          <a:pt x="185" y="222"/>
                          <a:pt x="185" y="222"/>
                        </a:cubicBezTo>
                        <a:cubicBezTo>
                          <a:pt x="186" y="222"/>
                          <a:pt x="187" y="222"/>
                          <a:pt x="187" y="222"/>
                        </a:cubicBezTo>
                        <a:cubicBezTo>
                          <a:pt x="188" y="222"/>
                          <a:pt x="188" y="222"/>
                          <a:pt x="188" y="222"/>
                        </a:cubicBezTo>
                        <a:cubicBezTo>
                          <a:pt x="189" y="222"/>
                          <a:pt x="191" y="222"/>
                          <a:pt x="192" y="223"/>
                        </a:cubicBezTo>
                        <a:cubicBezTo>
                          <a:pt x="194" y="226"/>
                          <a:pt x="194" y="230"/>
                          <a:pt x="194" y="233"/>
                        </a:cubicBezTo>
                        <a:cubicBezTo>
                          <a:pt x="194" y="234"/>
                          <a:pt x="194" y="234"/>
                          <a:pt x="194" y="234"/>
                        </a:cubicBezTo>
                        <a:cubicBezTo>
                          <a:pt x="194" y="237"/>
                          <a:pt x="193" y="239"/>
                          <a:pt x="192" y="240"/>
                        </a:cubicBezTo>
                        <a:cubicBezTo>
                          <a:pt x="191" y="241"/>
                          <a:pt x="190" y="242"/>
                          <a:pt x="190" y="243"/>
                        </a:cubicBezTo>
                        <a:cubicBezTo>
                          <a:pt x="190" y="245"/>
                          <a:pt x="189" y="246"/>
                          <a:pt x="188" y="246"/>
                        </a:cubicBezTo>
                        <a:cubicBezTo>
                          <a:pt x="187" y="246"/>
                          <a:pt x="186" y="245"/>
                          <a:pt x="185" y="245"/>
                        </a:cubicBezTo>
                        <a:cubicBezTo>
                          <a:pt x="185" y="245"/>
                          <a:pt x="185" y="244"/>
                          <a:pt x="184" y="244"/>
                        </a:cubicBezTo>
                        <a:cubicBezTo>
                          <a:pt x="184" y="245"/>
                          <a:pt x="183" y="245"/>
                          <a:pt x="183" y="245"/>
                        </a:cubicBezTo>
                        <a:cubicBezTo>
                          <a:pt x="181" y="245"/>
                          <a:pt x="179" y="243"/>
                          <a:pt x="178" y="240"/>
                        </a:cubicBezTo>
                        <a:cubicBezTo>
                          <a:pt x="178" y="239"/>
                          <a:pt x="175" y="239"/>
                          <a:pt x="174" y="239"/>
                        </a:cubicBezTo>
                        <a:cubicBezTo>
                          <a:pt x="172" y="239"/>
                          <a:pt x="170" y="239"/>
                          <a:pt x="168" y="239"/>
                        </a:cubicBezTo>
                        <a:cubicBezTo>
                          <a:pt x="166" y="238"/>
                          <a:pt x="165" y="238"/>
                          <a:pt x="163" y="241"/>
                        </a:cubicBezTo>
                        <a:cubicBezTo>
                          <a:pt x="161" y="245"/>
                          <a:pt x="155" y="246"/>
                          <a:pt x="152" y="247"/>
                        </a:cubicBezTo>
                        <a:cubicBezTo>
                          <a:pt x="151" y="247"/>
                          <a:pt x="148" y="249"/>
                          <a:pt x="146" y="251"/>
                        </a:cubicBezTo>
                        <a:cubicBezTo>
                          <a:pt x="144" y="252"/>
                          <a:pt x="143" y="253"/>
                          <a:pt x="142" y="254"/>
                        </a:cubicBezTo>
                        <a:cubicBezTo>
                          <a:pt x="141" y="255"/>
                          <a:pt x="141" y="255"/>
                          <a:pt x="141" y="256"/>
                        </a:cubicBezTo>
                        <a:cubicBezTo>
                          <a:pt x="140" y="258"/>
                          <a:pt x="141" y="259"/>
                          <a:pt x="143" y="261"/>
                        </a:cubicBezTo>
                        <a:cubicBezTo>
                          <a:pt x="147" y="265"/>
                          <a:pt x="149" y="268"/>
                          <a:pt x="148" y="272"/>
                        </a:cubicBezTo>
                        <a:cubicBezTo>
                          <a:pt x="148" y="275"/>
                          <a:pt x="143" y="275"/>
                          <a:pt x="142" y="275"/>
                        </a:cubicBezTo>
                        <a:cubicBezTo>
                          <a:pt x="141" y="275"/>
                          <a:pt x="133" y="275"/>
                          <a:pt x="131" y="272"/>
                        </a:cubicBezTo>
                        <a:cubicBezTo>
                          <a:pt x="130" y="271"/>
                          <a:pt x="126" y="270"/>
                          <a:pt x="123" y="270"/>
                        </a:cubicBezTo>
                        <a:cubicBezTo>
                          <a:pt x="122" y="270"/>
                          <a:pt x="122" y="270"/>
                          <a:pt x="121" y="270"/>
                        </a:cubicBezTo>
                        <a:cubicBezTo>
                          <a:pt x="121" y="270"/>
                          <a:pt x="121" y="270"/>
                          <a:pt x="121" y="270"/>
                        </a:cubicBezTo>
                        <a:cubicBezTo>
                          <a:pt x="119" y="270"/>
                          <a:pt x="117" y="268"/>
                          <a:pt x="114" y="266"/>
                        </a:cubicBezTo>
                        <a:cubicBezTo>
                          <a:pt x="112" y="264"/>
                          <a:pt x="109" y="262"/>
                          <a:pt x="108" y="262"/>
                        </a:cubicBezTo>
                        <a:cubicBezTo>
                          <a:pt x="108" y="262"/>
                          <a:pt x="108" y="262"/>
                          <a:pt x="108" y="262"/>
                        </a:cubicBezTo>
                        <a:cubicBezTo>
                          <a:pt x="106" y="262"/>
                          <a:pt x="104" y="265"/>
                          <a:pt x="103" y="267"/>
                        </a:cubicBezTo>
                        <a:cubicBezTo>
                          <a:pt x="101" y="267"/>
                          <a:pt x="101" y="267"/>
                          <a:pt x="101" y="267"/>
                        </a:cubicBezTo>
                        <a:cubicBezTo>
                          <a:pt x="101" y="267"/>
                          <a:pt x="101" y="267"/>
                          <a:pt x="101" y="267"/>
                        </a:cubicBezTo>
                        <a:cubicBezTo>
                          <a:pt x="103" y="267"/>
                          <a:pt x="103" y="267"/>
                          <a:pt x="103" y="267"/>
                        </a:cubicBezTo>
                        <a:cubicBezTo>
                          <a:pt x="103" y="267"/>
                          <a:pt x="104" y="268"/>
                          <a:pt x="104" y="268"/>
                        </a:cubicBezTo>
                        <a:close/>
                        <a:moveTo>
                          <a:pt x="849" y="490"/>
                        </a:moveTo>
                        <a:cubicBezTo>
                          <a:pt x="850" y="489"/>
                          <a:pt x="852" y="488"/>
                          <a:pt x="855" y="487"/>
                        </a:cubicBezTo>
                        <a:cubicBezTo>
                          <a:pt x="860" y="485"/>
                          <a:pt x="868" y="482"/>
                          <a:pt x="871" y="477"/>
                        </a:cubicBezTo>
                        <a:cubicBezTo>
                          <a:pt x="873" y="472"/>
                          <a:pt x="879" y="468"/>
                          <a:pt x="884" y="464"/>
                        </a:cubicBezTo>
                        <a:cubicBezTo>
                          <a:pt x="890" y="459"/>
                          <a:pt x="897" y="455"/>
                          <a:pt x="901" y="448"/>
                        </a:cubicBezTo>
                        <a:cubicBezTo>
                          <a:pt x="903" y="445"/>
                          <a:pt x="905" y="441"/>
                          <a:pt x="907" y="437"/>
                        </a:cubicBezTo>
                        <a:cubicBezTo>
                          <a:pt x="911" y="429"/>
                          <a:pt x="913" y="424"/>
                          <a:pt x="917" y="424"/>
                        </a:cubicBezTo>
                        <a:cubicBezTo>
                          <a:pt x="917" y="424"/>
                          <a:pt x="917" y="424"/>
                          <a:pt x="917" y="424"/>
                        </a:cubicBezTo>
                        <a:cubicBezTo>
                          <a:pt x="918" y="425"/>
                          <a:pt x="919" y="425"/>
                          <a:pt x="920" y="427"/>
                        </a:cubicBezTo>
                        <a:cubicBezTo>
                          <a:pt x="921" y="434"/>
                          <a:pt x="915" y="460"/>
                          <a:pt x="906" y="468"/>
                        </a:cubicBezTo>
                        <a:cubicBezTo>
                          <a:pt x="901" y="472"/>
                          <a:pt x="895" y="475"/>
                          <a:pt x="889" y="477"/>
                        </a:cubicBezTo>
                        <a:cubicBezTo>
                          <a:pt x="884" y="479"/>
                          <a:pt x="878" y="481"/>
                          <a:pt x="878" y="484"/>
                        </a:cubicBezTo>
                        <a:cubicBezTo>
                          <a:pt x="878" y="491"/>
                          <a:pt x="862" y="494"/>
                          <a:pt x="855" y="494"/>
                        </a:cubicBezTo>
                        <a:cubicBezTo>
                          <a:pt x="852" y="494"/>
                          <a:pt x="850" y="494"/>
                          <a:pt x="849" y="493"/>
                        </a:cubicBezTo>
                        <a:cubicBezTo>
                          <a:pt x="849" y="492"/>
                          <a:pt x="849" y="491"/>
                          <a:pt x="849" y="49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" name="Freeform 1149">
                    <a:extLst>
                      <a:ext uri="{FF2B5EF4-FFF2-40B4-BE49-F238E27FC236}">
                        <a16:creationId xmlns="" xmlns:a16="http://schemas.microsoft.com/office/drawing/2014/main" id="{8E8BDD58-3B7C-4C9C-AD07-7EC812AE0DD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422446" y="2472845"/>
                    <a:ext cx="378905" cy="250893"/>
                  </a:xfrm>
                  <a:custGeom>
                    <a:gdLst>
                      <a:gd name="T0" fmla="*/ 10 w 199"/>
                      <a:gd name="T1" fmla="*/ 115 h 136"/>
                      <a:gd name="T2" fmla="*/ 13 w 199"/>
                      <a:gd name="T3" fmla="*/ 121 h 136"/>
                      <a:gd name="T4" fmla="*/ 15 w 199"/>
                      <a:gd name="T5" fmla="*/ 124 h 136"/>
                      <a:gd name="T6" fmla="*/ 15 w 199"/>
                      <a:gd name="T7" fmla="*/ 119 h 136"/>
                      <a:gd name="T8" fmla="*/ 28 w 199"/>
                      <a:gd name="T9" fmla="*/ 124 h 136"/>
                      <a:gd name="T10" fmla="*/ 26 w 199"/>
                      <a:gd name="T11" fmla="*/ 130 h 136"/>
                      <a:gd name="T12" fmla="*/ 47 w 199"/>
                      <a:gd name="T13" fmla="*/ 134 h 136"/>
                      <a:gd name="T14" fmla="*/ 67 w 199"/>
                      <a:gd name="T15" fmla="*/ 135 h 136"/>
                      <a:gd name="T16" fmla="*/ 52 w 199"/>
                      <a:gd name="T17" fmla="*/ 123 h 136"/>
                      <a:gd name="T18" fmla="*/ 49 w 199"/>
                      <a:gd name="T19" fmla="*/ 96 h 136"/>
                      <a:gd name="T20" fmla="*/ 58 w 199"/>
                      <a:gd name="T21" fmla="*/ 83 h 136"/>
                      <a:gd name="T22" fmla="*/ 69 w 199"/>
                      <a:gd name="T23" fmla="*/ 71 h 136"/>
                      <a:gd name="T24" fmla="*/ 70 w 199"/>
                      <a:gd name="T25" fmla="*/ 69 h 136"/>
                      <a:gd name="T26" fmla="*/ 79 w 199"/>
                      <a:gd name="T27" fmla="*/ 60 h 136"/>
                      <a:gd name="T28" fmla="*/ 80 w 199"/>
                      <a:gd name="T29" fmla="*/ 52 h 136"/>
                      <a:gd name="T30" fmla="*/ 91 w 199"/>
                      <a:gd name="T31" fmla="*/ 49 h 136"/>
                      <a:gd name="T32" fmla="*/ 106 w 199"/>
                      <a:gd name="T33" fmla="*/ 43 h 136"/>
                      <a:gd name="T34" fmla="*/ 199 w 199"/>
                      <a:gd name="T35" fmla="*/ 4 h 136"/>
                      <a:gd name="T36" fmla="*/ 191 w 199"/>
                      <a:gd name="T37" fmla="*/ 0 h 136"/>
                      <a:gd name="T38" fmla="*/ 154 w 199"/>
                      <a:gd name="T39" fmla="*/ 11 h 136"/>
                      <a:gd name="T40" fmla="*/ 131 w 199"/>
                      <a:gd name="T41" fmla="*/ 17 h 136"/>
                      <a:gd name="T42" fmla="*/ 114 w 199"/>
                      <a:gd name="T43" fmla="*/ 16 h 136"/>
                      <a:gd name="T44" fmla="*/ 107 w 199"/>
                      <a:gd name="T45" fmla="*/ 19 h 136"/>
                      <a:gd name="T46" fmla="*/ 93 w 199"/>
                      <a:gd name="T47" fmla="*/ 23 h 136"/>
                      <a:gd name="T48" fmla="*/ 80 w 199"/>
                      <a:gd name="T49" fmla="*/ 28 h 136"/>
                      <a:gd name="T50" fmla="*/ 72 w 199"/>
                      <a:gd name="T51" fmla="*/ 33 h 136"/>
                      <a:gd name="T52" fmla="*/ 59 w 199"/>
                      <a:gd name="T53" fmla="*/ 37 h 136"/>
                      <a:gd name="T54" fmla="*/ 59 w 199"/>
                      <a:gd name="T55" fmla="*/ 42 h 136"/>
                      <a:gd name="T56" fmla="*/ 55 w 199"/>
                      <a:gd name="T57" fmla="*/ 50 h 136"/>
                      <a:gd name="T58" fmla="*/ 54 w 199"/>
                      <a:gd name="T59" fmla="*/ 52 h 136"/>
                      <a:gd name="T60" fmla="*/ 49 w 199"/>
                      <a:gd name="T61" fmla="*/ 57 h 136"/>
                      <a:gd name="T62" fmla="*/ 39 w 199"/>
                      <a:gd name="T63" fmla="*/ 65 h 136"/>
                      <a:gd name="T64" fmla="*/ 35 w 199"/>
                      <a:gd name="T65" fmla="*/ 68 h 136"/>
                      <a:gd name="T66" fmla="*/ 41 w 199"/>
                      <a:gd name="T67" fmla="*/ 71 h 136"/>
                      <a:gd name="T68" fmla="*/ 36 w 199"/>
                      <a:gd name="T69" fmla="*/ 77 h 136"/>
                      <a:gd name="T70" fmla="*/ 28 w 199"/>
                      <a:gd name="T71" fmla="*/ 83 h 136"/>
                      <a:gd name="T72" fmla="*/ 24 w 199"/>
                      <a:gd name="T73" fmla="*/ 88 h 136"/>
                      <a:gd name="T74" fmla="*/ 21 w 199"/>
                      <a:gd name="T75" fmla="*/ 96 h 136"/>
                      <a:gd name="T76" fmla="*/ 15 w 199"/>
                      <a:gd name="T77" fmla="*/ 103 h 136"/>
                      <a:gd name="T78" fmla="*/ 1 w 199"/>
                      <a:gd name="T79" fmla="*/ 110 h 136"/>
                      <a:gd name="T80" fmla="*/ 8 w 199"/>
                      <a:gd name="T81" fmla="*/ 114 h 13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199" h="136">
                        <a:moveTo>
                          <a:pt x="8" y="114"/>
                        </a:moveTo>
                        <a:cubicBezTo>
                          <a:pt x="9" y="115"/>
                          <a:pt x="9" y="115"/>
                          <a:pt x="10" y="115"/>
                        </a:cubicBezTo>
                        <a:cubicBezTo>
                          <a:pt x="11" y="115"/>
                          <a:pt x="13" y="115"/>
                          <a:pt x="14" y="116"/>
                        </a:cubicBezTo>
                        <a:cubicBezTo>
                          <a:pt x="15" y="118"/>
                          <a:pt x="14" y="119"/>
                          <a:pt x="13" y="121"/>
                        </a:cubicBezTo>
                        <a:cubicBezTo>
                          <a:pt x="13" y="123"/>
                          <a:pt x="13" y="123"/>
                          <a:pt x="13" y="123"/>
                        </a:cubicBezTo>
                        <a:cubicBezTo>
                          <a:pt x="14" y="124"/>
                          <a:pt x="15" y="124"/>
                          <a:pt x="15" y="124"/>
                        </a:cubicBezTo>
                        <a:cubicBezTo>
                          <a:pt x="15" y="124"/>
                          <a:pt x="15" y="123"/>
                          <a:pt x="15" y="122"/>
                        </a:cubicBezTo>
                        <a:cubicBezTo>
                          <a:pt x="14" y="120"/>
                          <a:pt x="14" y="119"/>
                          <a:pt x="15" y="119"/>
                        </a:cubicBezTo>
                        <a:cubicBezTo>
                          <a:pt x="15" y="118"/>
                          <a:pt x="16" y="117"/>
                          <a:pt x="17" y="117"/>
                        </a:cubicBezTo>
                        <a:cubicBezTo>
                          <a:pt x="21" y="117"/>
                          <a:pt x="27" y="120"/>
                          <a:pt x="28" y="124"/>
                        </a:cubicBezTo>
                        <a:cubicBezTo>
                          <a:pt x="29" y="126"/>
                          <a:pt x="28" y="128"/>
                          <a:pt x="27" y="129"/>
                        </a:cubicBezTo>
                        <a:cubicBezTo>
                          <a:pt x="26" y="129"/>
                          <a:pt x="26" y="130"/>
                          <a:pt x="26" y="130"/>
                        </a:cubicBezTo>
                        <a:cubicBezTo>
                          <a:pt x="27" y="131"/>
                          <a:pt x="34" y="133"/>
                          <a:pt x="40" y="134"/>
                        </a:cubicBezTo>
                        <a:cubicBezTo>
                          <a:pt x="41" y="134"/>
                          <a:pt x="44" y="134"/>
                          <a:pt x="47" y="134"/>
                        </a:cubicBezTo>
                        <a:cubicBezTo>
                          <a:pt x="52" y="135"/>
                          <a:pt x="58" y="136"/>
                          <a:pt x="62" y="136"/>
                        </a:cubicBezTo>
                        <a:cubicBezTo>
                          <a:pt x="66" y="136"/>
                          <a:pt x="67" y="135"/>
                          <a:pt x="67" y="135"/>
                        </a:cubicBezTo>
                        <a:cubicBezTo>
                          <a:pt x="67" y="135"/>
                          <a:pt x="64" y="133"/>
                          <a:pt x="62" y="131"/>
                        </a:cubicBezTo>
                        <a:cubicBezTo>
                          <a:pt x="59" y="129"/>
                          <a:pt x="56" y="127"/>
                          <a:pt x="52" y="123"/>
                        </a:cubicBezTo>
                        <a:cubicBezTo>
                          <a:pt x="48" y="119"/>
                          <a:pt x="43" y="111"/>
                          <a:pt x="44" y="104"/>
                        </a:cubicBezTo>
                        <a:cubicBezTo>
                          <a:pt x="44" y="100"/>
                          <a:pt x="46" y="98"/>
                          <a:pt x="49" y="96"/>
                        </a:cubicBezTo>
                        <a:cubicBezTo>
                          <a:pt x="52" y="94"/>
                          <a:pt x="52" y="93"/>
                          <a:pt x="52" y="91"/>
                        </a:cubicBezTo>
                        <a:cubicBezTo>
                          <a:pt x="53" y="88"/>
                          <a:pt x="53" y="86"/>
                          <a:pt x="58" y="83"/>
                        </a:cubicBezTo>
                        <a:cubicBezTo>
                          <a:pt x="61" y="81"/>
                          <a:pt x="62" y="78"/>
                          <a:pt x="62" y="76"/>
                        </a:cubicBezTo>
                        <a:cubicBezTo>
                          <a:pt x="63" y="74"/>
                          <a:pt x="64" y="71"/>
                          <a:pt x="69" y="71"/>
                        </a:cubicBezTo>
                        <a:cubicBezTo>
                          <a:pt x="70" y="71"/>
                          <a:pt x="70" y="71"/>
                          <a:pt x="70" y="71"/>
                        </a:cubicBezTo>
                        <a:cubicBezTo>
                          <a:pt x="70" y="70"/>
                          <a:pt x="70" y="70"/>
                          <a:pt x="70" y="69"/>
                        </a:cubicBezTo>
                        <a:cubicBezTo>
                          <a:pt x="70" y="68"/>
                          <a:pt x="69" y="64"/>
                          <a:pt x="74" y="63"/>
                        </a:cubicBezTo>
                        <a:cubicBezTo>
                          <a:pt x="76" y="63"/>
                          <a:pt x="78" y="62"/>
                          <a:pt x="79" y="60"/>
                        </a:cubicBezTo>
                        <a:cubicBezTo>
                          <a:pt x="80" y="58"/>
                          <a:pt x="80" y="56"/>
                          <a:pt x="80" y="55"/>
                        </a:cubicBezTo>
                        <a:cubicBezTo>
                          <a:pt x="79" y="54"/>
                          <a:pt x="80" y="53"/>
                          <a:pt x="80" y="52"/>
                        </a:cubicBezTo>
                        <a:cubicBezTo>
                          <a:pt x="81" y="51"/>
                          <a:pt x="83" y="51"/>
                          <a:pt x="85" y="51"/>
                        </a:cubicBezTo>
                        <a:cubicBezTo>
                          <a:pt x="87" y="51"/>
                          <a:pt x="90" y="51"/>
                          <a:pt x="91" y="49"/>
                        </a:cubicBezTo>
                        <a:cubicBezTo>
                          <a:pt x="93" y="47"/>
                          <a:pt x="96" y="46"/>
                          <a:pt x="99" y="46"/>
                        </a:cubicBezTo>
                        <a:cubicBezTo>
                          <a:pt x="102" y="45"/>
                          <a:pt x="105" y="45"/>
                          <a:pt x="106" y="43"/>
                        </a:cubicBezTo>
                        <a:cubicBezTo>
                          <a:pt x="109" y="35"/>
                          <a:pt x="152" y="22"/>
                          <a:pt x="170" y="18"/>
                        </a:cubicBezTo>
                        <a:cubicBezTo>
                          <a:pt x="188" y="14"/>
                          <a:pt x="198" y="8"/>
                          <a:pt x="199" y="4"/>
                        </a:cubicBezTo>
                        <a:cubicBezTo>
                          <a:pt x="199" y="3"/>
                          <a:pt x="199" y="3"/>
                          <a:pt x="198" y="1"/>
                        </a:cubicBezTo>
                        <a:cubicBezTo>
                          <a:pt x="196" y="0"/>
                          <a:pt x="194" y="0"/>
                          <a:pt x="191" y="0"/>
                        </a:cubicBezTo>
                        <a:cubicBezTo>
                          <a:pt x="182" y="0"/>
                          <a:pt x="169" y="5"/>
                          <a:pt x="166" y="8"/>
                        </a:cubicBezTo>
                        <a:cubicBezTo>
                          <a:pt x="162" y="11"/>
                          <a:pt x="158" y="11"/>
                          <a:pt x="154" y="11"/>
                        </a:cubicBezTo>
                        <a:cubicBezTo>
                          <a:pt x="152" y="11"/>
                          <a:pt x="149" y="12"/>
                          <a:pt x="147" y="13"/>
                        </a:cubicBezTo>
                        <a:cubicBezTo>
                          <a:pt x="144" y="15"/>
                          <a:pt x="137" y="17"/>
                          <a:pt x="131" y="17"/>
                        </a:cubicBezTo>
                        <a:cubicBezTo>
                          <a:pt x="128" y="17"/>
                          <a:pt x="125" y="16"/>
                          <a:pt x="123" y="15"/>
                        </a:cubicBezTo>
                        <a:cubicBezTo>
                          <a:pt x="120" y="13"/>
                          <a:pt x="117" y="15"/>
                          <a:pt x="114" y="16"/>
                        </a:cubicBezTo>
                        <a:cubicBezTo>
                          <a:pt x="112" y="18"/>
                          <a:pt x="109" y="19"/>
                          <a:pt x="107" y="19"/>
                        </a:cubicBezTo>
                        <a:cubicBezTo>
                          <a:pt x="107" y="19"/>
                          <a:pt x="107" y="19"/>
                          <a:pt x="107" y="19"/>
                        </a:cubicBezTo>
                        <a:cubicBezTo>
                          <a:pt x="105" y="19"/>
                          <a:pt x="103" y="20"/>
                          <a:pt x="101" y="21"/>
                        </a:cubicBezTo>
                        <a:cubicBezTo>
                          <a:pt x="99" y="22"/>
                          <a:pt x="96" y="23"/>
                          <a:pt x="93" y="23"/>
                        </a:cubicBezTo>
                        <a:cubicBezTo>
                          <a:pt x="93" y="23"/>
                          <a:pt x="93" y="23"/>
                          <a:pt x="93" y="23"/>
                        </a:cubicBezTo>
                        <a:cubicBezTo>
                          <a:pt x="88" y="23"/>
                          <a:pt x="81" y="26"/>
                          <a:pt x="80" y="28"/>
                        </a:cubicBezTo>
                        <a:cubicBezTo>
                          <a:pt x="80" y="30"/>
                          <a:pt x="77" y="31"/>
                          <a:pt x="75" y="31"/>
                        </a:cubicBezTo>
                        <a:cubicBezTo>
                          <a:pt x="74" y="32"/>
                          <a:pt x="72" y="32"/>
                          <a:pt x="72" y="33"/>
                        </a:cubicBezTo>
                        <a:cubicBezTo>
                          <a:pt x="72" y="36"/>
                          <a:pt x="67" y="39"/>
                          <a:pt x="63" y="39"/>
                        </a:cubicBezTo>
                        <a:cubicBezTo>
                          <a:pt x="62" y="39"/>
                          <a:pt x="60" y="39"/>
                          <a:pt x="59" y="37"/>
                        </a:cubicBezTo>
                        <a:cubicBezTo>
                          <a:pt x="58" y="37"/>
                          <a:pt x="58" y="37"/>
                          <a:pt x="57" y="38"/>
                        </a:cubicBezTo>
                        <a:cubicBezTo>
                          <a:pt x="57" y="39"/>
                          <a:pt x="57" y="41"/>
                          <a:pt x="59" y="42"/>
                        </a:cubicBezTo>
                        <a:cubicBezTo>
                          <a:pt x="60" y="43"/>
                          <a:pt x="61" y="45"/>
                          <a:pt x="60" y="46"/>
                        </a:cubicBezTo>
                        <a:cubicBezTo>
                          <a:pt x="60" y="48"/>
                          <a:pt x="57" y="49"/>
                          <a:pt x="55" y="50"/>
                        </a:cubicBezTo>
                        <a:cubicBezTo>
                          <a:pt x="54" y="50"/>
                          <a:pt x="54" y="51"/>
                          <a:pt x="53" y="51"/>
                        </a:cubicBezTo>
                        <a:cubicBezTo>
                          <a:pt x="54" y="51"/>
                          <a:pt x="54" y="52"/>
                          <a:pt x="54" y="52"/>
                        </a:cubicBezTo>
                        <a:cubicBezTo>
                          <a:pt x="53" y="54"/>
                          <a:pt x="52" y="55"/>
                          <a:pt x="51" y="56"/>
                        </a:cubicBezTo>
                        <a:cubicBezTo>
                          <a:pt x="50" y="56"/>
                          <a:pt x="50" y="57"/>
                          <a:pt x="49" y="57"/>
                        </a:cubicBezTo>
                        <a:cubicBezTo>
                          <a:pt x="50" y="58"/>
                          <a:pt x="50" y="60"/>
                          <a:pt x="50" y="61"/>
                        </a:cubicBezTo>
                        <a:cubicBezTo>
                          <a:pt x="48" y="63"/>
                          <a:pt x="44" y="64"/>
                          <a:pt x="39" y="65"/>
                        </a:cubicBezTo>
                        <a:cubicBezTo>
                          <a:pt x="38" y="65"/>
                          <a:pt x="38" y="65"/>
                          <a:pt x="38" y="65"/>
                        </a:cubicBezTo>
                        <a:cubicBezTo>
                          <a:pt x="36" y="66"/>
                          <a:pt x="35" y="67"/>
                          <a:pt x="35" y="68"/>
                        </a:cubicBezTo>
                        <a:cubicBezTo>
                          <a:pt x="35" y="69"/>
                          <a:pt x="36" y="69"/>
                          <a:pt x="37" y="69"/>
                        </a:cubicBezTo>
                        <a:cubicBezTo>
                          <a:pt x="39" y="69"/>
                          <a:pt x="40" y="69"/>
                          <a:pt x="41" y="71"/>
                        </a:cubicBezTo>
                        <a:cubicBezTo>
                          <a:pt x="41" y="73"/>
                          <a:pt x="40" y="74"/>
                          <a:pt x="39" y="74"/>
                        </a:cubicBezTo>
                        <a:cubicBezTo>
                          <a:pt x="37" y="75"/>
                          <a:pt x="36" y="76"/>
                          <a:pt x="36" y="77"/>
                        </a:cubicBezTo>
                        <a:cubicBezTo>
                          <a:pt x="36" y="79"/>
                          <a:pt x="35" y="80"/>
                          <a:pt x="35" y="81"/>
                        </a:cubicBezTo>
                        <a:cubicBezTo>
                          <a:pt x="33" y="82"/>
                          <a:pt x="31" y="83"/>
                          <a:pt x="28" y="83"/>
                        </a:cubicBezTo>
                        <a:cubicBezTo>
                          <a:pt x="27" y="83"/>
                          <a:pt x="26" y="83"/>
                          <a:pt x="26" y="83"/>
                        </a:cubicBezTo>
                        <a:cubicBezTo>
                          <a:pt x="26" y="85"/>
                          <a:pt x="25" y="86"/>
                          <a:pt x="24" y="88"/>
                        </a:cubicBezTo>
                        <a:cubicBezTo>
                          <a:pt x="23" y="89"/>
                          <a:pt x="21" y="90"/>
                          <a:pt x="17" y="90"/>
                        </a:cubicBezTo>
                        <a:cubicBezTo>
                          <a:pt x="19" y="92"/>
                          <a:pt x="21" y="93"/>
                          <a:pt x="21" y="96"/>
                        </a:cubicBezTo>
                        <a:cubicBezTo>
                          <a:pt x="22" y="99"/>
                          <a:pt x="19" y="100"/>
                          <a:pt x="17" y="100"/>
                        </a:cubicBezTo>
                        <a:cubicBezTo>
                          <a:pt x="15" y="101"/>
                          <a:pt x="15" y="101"/>
                          <a:pt x="15" y="103"/>
                        </a:cubicBezTo>
                        <a:cubicBezTo>
                          <a:pt x="14" y="107"/>
                          <a:pt x="10" y="107"/>
                          <a:pt x="7" y="108"/>
                        </a:cubicBezTo>
                        <a:cubicBezTo>
                          <a:pt x="3" y="108"/>
                          <a:pt x="1" y="108"/>
                          <a:pt x="1" y="110"/>
                        </a:cubicBezTo>
                        <a:cubicBezTo>
                          <a:pt x="0" y="112"/>
                          <a:pt x="0" y="113"/>
                          <a:pt x="1" y="113"/>
                        </a:cubicBezTo>
                        <a:cubicBezTo>
                          <a:pt x="2" y="114"/>
                          <a:pt x="5" y="114"/>
                          <a:pt x="8" y="11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" name="Shape 2801">
                    <a:extLst>
                      <a:ext uri="{FF2B5EF4-FFF2-40B4-BE49-F238E27FC236}">
                        <a16:creationId xmlns="" xmlns:a16="http://schemas.microsoft.com/office/drawing/2014/main" id="{C2EAC7F5-D0C5-4277-9EDA-29F3E6154CC7}"/>
                      </a:ext>
                    </a:extLst>
                  </p:cNvPr>
                  <p:cNvSpPr/>
                  <p:nvPr/>
                </p:nvSpPr>
                <p:spPr>
                  <a:xfrm>
                    <a:off x="8199960" y="3322850"/>
                    <a:ext cx="669700" cy="286060"/>
                  </a:xfrm>
                  <a:custGeom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558" h="21424" extrusionOk="0">
                        <a:moveTo>
                          <a:pt x="20671" y="8963"/>
                        </a:moveTo>
                        <a:cubicBezTo>
                          <a:pt x="20450" y="8347"/>
                          <a:pt x="20096" y="8656"/>
                          <a:pt x="20008" y="9170"/>
                        </a:cubicBezTo>
                        <a:cubicBezTo>
                          <a:pt x="19919" y="9684"/>
                          <a:pt x="19742" y="8963"/>
                          <a:pt x="19344" y="8963"/>
                        </a:cubicBezTo>
                        <a:cubicBezTo>
                          <a:pt x="18946" y="8963"/>
                          <a:pt x="18902" y="9478"/>
                          <a:pt x="18636" y="8861"/>
                        </a:cubicBezTo>
                        <a:cubicBezTo>
                          <a:pt x="18372" y="8244"/>
                          <a:pt x="18725" y="8037"/>
                          <a:pt x="18725" y="8037"/>
                        </a:cubicBezTo>
                        <a:lnTo>
                          <a:pt x="18769" y="7214"/>
                        </a:lnTo>
                        <a:lnTo>
                          <a:pt x="19318" y="4659"/>
                        </a:lnTo>
                        <a:cubicBezTo>
                          <a:pt x="19162" y="4510"/>
                          <a:pt x="18932" y="4451"/>
                          <a:pt x="18822" y="4547"/>
                        </a:cubicBezTo>
                        <a:cubicBezTo>
                          <a:pt x="18659" y="4688"/>
                          <a:pt x="18273" y="4595"/>
                          <a:pt x="18233" y="4264"/>
                        </a:cubicBezTo>
                        <a:cubicBezTo>
                          <a:pt x="18192" y="3933"/>
                          <a:pt x="17543" y="3886"/>
                          <a:pt x="17380" y="4169"/>
                        </a:cubicBezTo>
                        <a:cubicBezTo>
                          <a:pt x="17218" y="4453"/>
                          <a:pt x="16853" y="4688"/>
                          <a:pt x="16832" y="5020"/>
                        </a:cubicBezTo>
                        <a:cubicBezTo>
                          <a:pt x="16812" y="5351"/>
                          <a:pt x="16426" y="5256"/>
                          <a:pt x="16284" y="5492"/>
                        </a:cubicBezTo>
                        <a:cubicBezTo>
                          <a:pt x="16142" y="5728"/>
                          <a:pt x="15411" y="5823"/>
                          <a:pt x="15391" y="6012"/>
                        </a:cubicBezTo>
                        <a:cubicBezTo>
                          <a:pt x="15370" y="6201"/>
                          <a:pt x="14599" y="6248"/>
                          <a:pt x="14477" y="6012"/>
                        </a:cubicBezTo>
                        <a:cubicBezTo>
                          <a:pt x="14355" y="5776"/>
                          <a:pt x="13685" y="6012"/>
                          <a:pt x="13604" y="5634"/>
                        </a:cubicBezTo>
                        <a:cubicBezTo>
                          <a:pt x="13523" y="5256"/>
                          <a:pt x="13238" y="5066"/>
                          <a:pt x="13238" y="4737"/>
                        </a:cubicBezTo>
                        <a:cubicBezTo>
                          <a:pt x="13238" y="4405"/>
                          <a:pt x="12731" y="4405"/>
                          <a:pt x="12670" y="4123"/>
                        </a:cubicBezTo>
                        <a:cubicBezTo>
                          <a:pt x="12609" y="3839"/>
                          <a:pt x="12203" y="3697"/>
                          <a:pt x="12143" y="3792"/>
                        </a:cubicBezTo>
                        <a:cubicBezTo>
                          <a:pt x="12081" y="3886"/>
                          <a:pt x="11634" y="3508"/>
                          <a:pt x="11513" y="3461"/>
                        </a:cubicBezTo>
                        <a:cubicBezTo>
                          <a:pt x="11391" y="3414"/>
                          <a:pt x="11006" y="3650"/>
                          <a:pt x="10883" y="3650"/>
                        </a:cubicBezTo>
                        <a:cubicBezTo>
                          <a:pt x="10762" y="3650"/>
                          <a:pt x="10538" y="4169"/>
                          <a:pt x="10397" y="4216"/>
                        </a:cubicBezTo>
                        <a:cubicBezTo>
                          <a:pt x="10254" y="4264"/>
                          <a:pt x="9868" y="3650"/>
                          <a:pt x="9787" y="3792"/>
                        </a:cubicBezTo>
                        <a:cubicBezTo>
                          <a:pt x="9706" y="3933"/>
                          <a:pt x="9462" y="3320"/>
                          <a:pt x="9361" y="3037"/>
                        </a:cubicBezTo>
                        <a:cubicBezTo>
                          <a:pt x="9259" y="2753"/>
                          <a:pt x="9361" y="1949"/>
                          <a:pt x="9280" y="1666"/>
                        </a:cubicBezTo>
                        <a:cubicBezTo>
                          <a:pt x="9199" y="1382"/>
                          <a:pt x="8752" y="1382"/>
                          <a:pt x="8610" y="1194"/>
                        </a:cubicBezTo>
                        <a:cubicBezTo>
                          <a:pt x="8468" y="1004"/>
                          <a:pt x="8244" y="721"/>
                          <a:pt x="8102" y="721"/>
                        </a:cubicBezTo>
                        <a:cubicBezTo>
                          <a:pt x="7960" y="721"/>
                          <a:pt x="7737" y="627"/>
                          <a:pt x="7675" y="485"/>
                        </a:cubicBezTo>
                        <a:cubicBezTo>
                          <a:pt x="7615" y="343"/>
                          <a:pt x="7310" y="107"/>
                          <a:pt x="7169" y="13"/>
                        </a:cubicBezTo>
                        <a:cubicBezTo>
                          <a:pt x="7026" y="-81"/>
                          <a:pt x="7006" y="343"/>
                          <a:pt x="6925" y="532"/>
                        </a:cubicBezTo>
                        <a:cubicBezTo>
                          <a:pt x="6844" y="721"/>
                          <a:pt x="6600" y="769"/>
                          <a:pt x="6559" y="1099"/>
                        </a:cubicBezTo>
                        <a:cubicBezTo>
                          <a:pt x="6518" y="1430"/>
                          <a:pt x="6234" y="1524"/>
                          <a:pt x="6275" y="1902"/>
                        </a:cubicBezTo>
                        <a:cubicBezTo>
                          <a:pt x="6316" y="2280"/>
                          <a:pt x="6417" y="3037"/>
                          <a:pt x="6518" y="3224"/>
                        </a:cubicBezTo>
                        <a:cubicBezTo>
                          <a:pt x="6620" y="3414"/>
                          <a:pt x="6559" y="3980"/>
                          <a:pt x="6499" y="4169"/>
                        </a:cubicBezTo>
                        <a:cubicBezTo>
                          <a:pt x="6437" y="4358"/>
                          <a:pt x="6011" y="4499"/>
                          <a:pt x="5930" y="4831"/>
                        </a:cubicBezTo>
                        <a:cubicBezTo>
                          <a:pt x="5849" y="5162"/>
                          <a:pt x="5646" y="4783"/>
                          <a:pt x="5443" y="4499"/>
                        </a:cubicBezTo>
                        <a:cubicBezTo>
                          <a:pt x="5240" y="4216"/>
                          <a:pt x="4996" y="4405"/>
                          <a:pt x="4894" y="4595"/>
                        </a:cubicBezTo>
                        <a:cubicBezTo>
                          <a:pt x="4793" y="4783"/>
                          <a:pt x="4428" y="4123"/>
                          <a:pt x="4326" y="4075"/>
                        </a:cubicBezTo>
                        <a:cubicBezTo>
                          <a:pt x="4225" y="4028"/>
                          <a:pt x="4204" y="3130"/>
                          <a:pt x="4103" y="3178"/>
                        </a:cubicBezTo>
                        <a:cubicBezTo>
                          <a:pt x="4001" y="3224"/>
                          <a:pt x="3290" y="2895"/>
                          <a:pt x="3149" y="2799"/>
                        </a:cubicBezTo>
                        <a:cubicBezTo>
                          <a:pt x="3006" y="2705"/>
                          <a:pt x="2702" y="2753"/>
                          <a:pt x="2661" y="2989"/>
                        </a:cubicBezTo>
                        <a:cubicBezTo>
                          <a:pt x="2620" y="3226"/>
                          <a:pt x="2255" y="3178"/>
                          <a:pt x="2194" y="3461"/>
                        </a:cubicBezTo>
                        <a:cubicBezTo>
                          <a:pt x="2133" y="3745"/>
                          <a:pt x="1849" y="3886"/>
                          <a:pt x="1748" y="4169"/>
                        </a:cubicBezTo>
                        <a:cubicBezTo>
                          <a:pt x="1646" y="4453"/>
                          <a:pt x="1301" y="4453"/>
                          <a:pt x="1220" y="4878"/>
                        </a:cubicBezTo>
                        <a:cubicBezTo>
                          <a:pt x="1139" y="5304"/>
                          <a:pt x="712" y="5492"/>
                          <a:pt x="591" y="5539"/>
                        </a:cubicBezTo>
                        <a:cubicBezTo>
                          <a:pt x="469" y="5587"/>
                          <a:pt x="144" y="5728"/>
                          <a:pt x="124" y="5964"/>
                        </a:cubicBezTo>
                        <a:cubicBezTo>
                          <a:pt x="115" y="6066"/>
                          <a:pt x="64" y="6079"/>
                          <a:pt x="0" y="6061"/>
                        </a:cubicBezTo>
                        <a:cubicBezTo>
                          <a:pt x="8" y="6125"/>
                          <a:pt x="17" y="6181"/>
                          <a:pt x="22" y="6252"/>
                        </a:cubicBezTo>
                        <a:cubicBezTo>
                          <a:pt x="107" y="7330"/>
                          <a:pt x="304" y="7299"/>
                          <a:pt x="514" y="7724"/>
                        </a:cubicBezTo>
                        <a:cubicBezTo>
                          <a:pt x="725" y="8148"/>
                          <a:pt x="908" y="8475"/>
                          <a:pt x="1132" y="8508"/>
                        </a:cubicBezTo>
                        <a:cubicBezTo>
                          <a:pt x="1357" y="8542"/>
                          <a:pt x="1695" y="9161"/>
                          <a:pt x="1723" y="9620"/>
                        </a:cubicBezTo>
                        <a:cubicBezTo>
                          <a:pt x="1751" y="10077"/>
                          <a:pt x="1961" y="10600"/>
                          <a:pt x="2088" y="10830"/>
                        </a:cubicBezTo>
                        <a:cubicBezTo>
                          <a:pt x="2215" y="11058"/>
                          <a:pt x="2046" y="11843"/>
                          <a:pt x="2046" y="12431"/>
                        </a:cubicBezTo>
                        <a:cubicBezTo>
                          <a:pt x="2046" y="13020"/>
                          <a:pt x="1737" y="13151"/>
                          <a:pt x="1891" y="13740"/>
                        </a:cubicBezTo>
                        <a:cubicBezTo>
                          <a:pt x="2046" y="14328"/>
                          <a:pt x="3128" y="14621"/>
                          <a:pt x="3437" y="14621"/>
                        </a:cubicBezTo>
                        <a:cubicBezTo>
                          <a:pt x="3746" y="14621"/>
                          <a:pt x="3859" y="15309"/>
                          <a:pt x="3952" y="15344"/>
                        </a:cubicBezTo>
                        <a:cubicBezTo>
                          <a:pt x="4147" y="15419"/>
                          <a:pt x="4173" y="15961"/>
                          <a:pt x="4395" y="16064"/>
                        </a:cubicBezTo>
                        <a:cubicBezTo>
                          <a:pt x="4616" y="16167"/>
                          <a:pt x="4837" y="16475"/>
                          <a:pt x="4925" y="17403"/>
                        </a:cubicBezTo>
                        <a:cubicBezTo>
                          <a:pt x="5014" y="18327"/>
                          <a:pt x="5279" y="18636"/>
                          <a:pt x="5323" y="19049"/>
                        </a:cubicBezTo>
                        <a:cubicBezTo>
                          <a:pt x="5367" y="19461"/>
                          <a:pt x="5854" y="19151"/>
                          <a:pt x="6208" y="19255"/>
                        </a:cubicBezTo>
                        <a:cubicBezTo>
                          <a:pt x="6562" y="19358"/>
                          <a:pt x="7579" y="19255"/>
                          <a:pt x="7845" y="19358"/>
                        </a:cubicBezTo>
                        <a:cubicBezTo>
                          <a:pt x="8110" y="19461"/>
                          <a:pt x="8729" y="19358"/>
                          <a:pt x="9083" y="19975"/>
                        </a:cubicBezTo>
                        <a:cubicBezTo>
                          <a:pt x="9437" y="20592"/>
                          <a:pt x="9614" y="20077"/>
                          <a:pt x="9835" y="20386"/>
                        </a:cubicBezTo>
                        <a:cubicBezTo>
                          <a:pt x="10056" y="20694"/>
                          <a:pt x="10233" y="20901"/>
                          <a:pt x="10542" y="20797"/>
                        </a:cubicBezTo>
                        <a:cubicBezTo>
                          <a:pt x="10852" y="20694"/>
                          <a:pt x="10852" y="21312"/>
                          <a:pt x="11073" y="21416"/>
                        </a:cubicBezTo>
                        <a:cubicBezTo>
                          <a:pt x="11294" y="21519"/>
                          <a:pt x="11693" y="20592"/>
                          <a:pt x="12268" y="19975"/>
                        </a:cubicBezTo>
                        <a:cubicBezTo>
                          <a:pt x="12842" y="19358"/>
                          <a:pt x="13506" y="19769"/>
                          <a:pt x="13815" y="19872"/>
                        </a:cubicBezTo>
                        <a:cubicBezTo>
                          <a:pt x="14125" y="19975"/>
                          <a:pt x="14700" y="19564"/>
                          <a:pt x="15054" y="18636"/>
                        </a:cubicBezTo>
                        <a:cubicBezTo>
                          <a:pt x="15408" y="17711"/>
                          <a:pt x="15850" y="17916"/>
                          <a:pt x="15894" y="17093"/>
                        </a:cubicBezTo>
                        <a:cubicBezTo>
                          <a:pt x="15938" y="16270"/>
                          <a:pt x="15540" y="15961"/>
                          <a:pt x="15717" y="15241"/>
                        </a:cubicBezTo>
                        <a:cubicBezTo>
                          <a:pt x="15894" y="14521"/>
                          <a:pt x="16204" y="14623"/>
                          <a:pt x="16381" y="14830"/>
                        </a:cubicBezTo>
                        <a:cubicBezTo>
                          <a:pt x="16557" y="15035"/>
                          <a:pt x="17044" y="15344"/>
                          <a:pt x="17487" y="14623"/>
                        </a:cubicBezTo>
                        <a:cubicBezTo>
                          <a:pt x="17929" y="13903"/>
                          <a:pt x="18106" y="14007"/>
                          <a:pt x="18504" y="13903"/>
                        </a:cubicBezTo>
                        <a:cubicBezTo>
                          <a:pt x="18902" y="13800"/>
                          <a:pt x="18857" y="13183"/>
                          <a:pt x="19123" y="12566"/>
                        </a:cubicBezTo>
                        <a:cubicBezTo>
                          <a:pt x="19389" y="11948"/>
                          <a:pt x="19698" y="11742"/>
                          <a:pt x="19964" y="11742"/>
                        </a:cubicBezTo>
                        <a:cubicBezTo>
                          <a:pt x="20229" y="11742"/>
                          <a:pt x="20582" y="11124"/>
                          <a:pt x="20848" y="11330"/>
                        </a:cubicBezTo>
                        <a:cubicBezTo>
                          <a:pt x="21114" y="11536"/>
                          <a:pt x="21511" y="11639"/>
                          <a:pt x="21556" y="11124"/>
                        </a:cubicBezTo>
                        <a:cubicBezTo>
                          <a:pt x="21600" y="10611"/>
                          <a:pt x="20892" y="9581"/>
                          <a:pt x="20671" y="8963"/>
                        </a:cubicBezTo>
                        <a:close/>
                      </a:path>
                    </a:pathLst>
                  </a:custGeom>
                  <a:grpFill/>
                  <a:ln w="12700" cap="flat">
                    <a:noFill/>
                    <a:miter lim="400000"/>
                  </a:ln>
                  <a:effectLst/>
                </p:spPr>
                <p:txBody>
                  <a:bodyPr wrap="square" lIns="38100" tIns="38100" rIns="38100" bIns="38100" numCol="1" anchor="ctr">
                    <a:noAutofit/>
                  </a:bodyPr>
                  <a:lstStyle/>
                  <a:p>
                    <a:pPr lvl="0">
                      <a:defRPr sz="3200">
                        <a:solidFill>
                          <a:srgbClr val="FFFFFF"/>
                        </a:solidFill>
                        <a:latin typeface="Helvetica Light"/>
                        <a:ea typeface="Helvetica Light"/>
                        <a:cs typeface="Helvetica Light"/>
                        <a:sym typeface="Helvetica Light"/>
                      </a:defRPr>
                    </a:pPr>
                    <a:endParaRPr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</p:grpSp>
          </p:grpSp>
        </p:grpSp>
      </p:grpSp>
      <p:grpSp>
        <p:nvGrpSpPr>
          <p:cNvPr id="1148" name="组合 1147"/>
          <p:cNvGrpSpPr/>
          <p:nvPr/>
        </p:nvGrpSpPr>
        <p:grpSpPr>
          <a:xfrm>
            <a:off x="6084932" y="2134527"/>
            <a:ext cx="1826770" cy="1061829"/>
            <a:chOff x="6084932" y="2134527"/>
            <a:chExt cx="1826770" cy="1061829"/>
          </a:xfrm>
        </p:grpSpPr>
        <p:sp>
          <p:nvSpPr>
            <p:cNvPr id="1140" name="圆角矩形 1139"/>
            <p:cNvSpPr/>
            <p:nvPr/>
          </p:nvSpPr>
          <p:spPr>
            <a:xfrm>
              <a:off x="6084932" y="2177224"/>
              <a:ext cx="1826770" cy="969839"/>
            </a:xfrm>
            <a:prstGeom prst="roundRect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1" name="矩形 1140"/>
            <p:cNvSpPr/>
            <p:nvPr/>
          </p:nvSpPr>
          <p:spPr>
            <a:xfrm>
              <a:off x="6156180" y="2134527"/>
              <a:ext cx="1647801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1688</a:t>
              </a:r>
              <a:r>
                <a:rPr lang="zh-CN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年光荣革命后，</a:t>
              </a:r>
              <a:r>
                <a:rPr lang="zh-CN" altLang="zh-CN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英国法律</a:t>
              </a:r>
              <a:r>
                <a:rPr lang="zh-CN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体系更加完善</a:t>
              </a:r>
              <a:endParaRPr lang="zh-CN" altLang="en-US" sz="1400"/>
            </a:p>
          </p:txBody>
        </p:sp>
      </p:grpSp>
      <p:grpSp>
        <p:nvGrpSpPr>
          <p:cNvPr id="1142" name="组合 1141">
            <a:extLst>
              <a:ext uri="{FF2B5EF4-FFF2-40B4-BE49-F238E27FC236}">
                <a16:creationId xmlns:a16="http://schemas.microsoft.com/office/drawing/2014/main" xmlns="" id="{C8561A0C-55B9-47FA-A1A7-7CEEA26B024F}"/>
              </a:ext>
            </a:extLst>
          </p:cNvPr>
          <p:cNvGrpSpPr/>
          <p:nvPr/>
        </p:nvGrpSpPr>
        <p:grpSpPr>
          <a:xfrm>
            <a:off x="5760564" y="3393373"/>
            <a:ext cx="169820" cy="232000"/>
            <a:chOff x="1198408" y="4608235"/>
            <a:chExt cx="169820" cy="232000"/>
          </a:xfrm>
        </p:grpSpPr>
        <p:sp>
          <p:nvSpPr>
            <p:cNvPr id="1143" name="Oval 1111">
              <a:extLst>
                <a:ext uri="{FF2B5EF4-FFF2-40B4-BE49-F238E27FC236}">
                  <a16:creationId xmlns:a16="http://schemas.microsoft.com/office/drawing/2014/main" xmlns="" id="{CC712464-7F2F-4460-8FD2-581C3F1EA18B}"/>
                </a:ext>
              </a:extLst>
            </p:cNvPr>
            <p:cNvSpPr/>
            <p:nvPr/>
          </p:nvSpPr>
          <p:spPr>
            <a:xfrm>
              <a:off x="1215600" y="4705236"/>
              <a:ext cx="135437" cy="3799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杨任东竹石体-Medium" panose="02000000000000000000" pitchFamily="2" charset="-122"/>
                <a:ea typeface="杨任东竹石体-Medium" panose="02000000000000000000" pitchFamily="2" charset="-122"/>
                <a:sym typeface="字魂59号-创粗黑" panose="00000500000000000000" pitchFamily="2" charset="-122"/>
              </a:endParaRPr>
            </a:p>
          </p:txBody>
        </p:sp>
        <p:grpSp>
          <p:nvGrpSpPr>
            <p:cNvPr id="1144" name="Group 1112">
              <a:extLst>
                <a:ext uri="{FF2B5EF4-FFF2-40B4-BE49-F238E27FC236}">
                  <a16:creationId xmlns:a16="http://schemas.microsoft.com/office/drawing/2014/main" xmlns="" id="{8E158649-7B7F-45E7-A722-1EE8A9AA78FB}"/>
                </a:ext>
              </a:extLst>
            </p:cNvPr>
            <p:cNvGrpSpPr/>
            <p:nvPr/>
          </p:nvGrpSpPr>
          <p:grpSpPr>
            <a:xfrm>
              <a:off x="1198408" y="4608235"/>
              <a:ext cx="169820" cy="232000"/>
              <a:chOff x="1742871" y="4465833"/>
              <a:chExt cx="515937" cy="704850"/>
            </a:xfrm>
          </p:grpSpPr>
          <p:sp>
            <p:nvSpPr>
              <p:cNvPr id="1145" name="Freeform 5">
                <a:extLst>
                  <a:ext uri="{FF2B5EF4-FFF2-40B4-BE49-F238E27FC236}">
                    <a16:creationId xmlns:a16="http://schemas.microsoft.com/office/drawing/2014/main" xmlns="" id="{D95F2B5E-210F-4173-99F9-02F0E055FC71}"/>
                  </a:ext>
                </a:extLst>
              </p:cNvPr>
              <p:cNvSpPr/>
              <p:nvPr/>
            </p:nvSpPr>
            <p:spPr bwMode="auto">
              <a:xfrm>
                <a:off x="1742871" y="4465833"/>
                <a:ext cx="515937" cy="704850"/>
              </a:xfrm>
              <a:custGeom>
                <a:gdLst>
                  <a:gd name="T0" fmla="*/ 130 w 260"/>
                  <a:gd name="T1" fmla="*/ 356 h 356"/>
                  <a:gd name="T2" fmla="*/ 0 w 260"/>
                  <a:gd name="T3" fmla="*/ 131 h 356"/>
                  <a:gd name="T4" fmla="*/ 130 w 260"/>
                  <a:gd name="T5" fmla="*/ 0 h 356"/>
                  <a:gd name="T6" fmla="*/ 260 w 260"/>
                  <a:gd name="T7" fmla="*/ 131 h 356"/>
                  <a:gd name="T8" fmla="*/ 130 w 260"/>
                  <a:gd name="T9" fmla="*/ 356 h 35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0" h="356">
                    <a:moveTo>
                      <a:pt x="130" y="356"/>
                    </a:moveTo>
                    <a:cubicBezTo>
                      <a:pt x="85" y="336"/>
                      <a:pt x="0" y="234"/>
                      <a:pt x="0" y="131"/>
                    </a:cubicBezTo>
                    <a:cubicBezTo>
                      <a:pt x="0" y="59"/>
                      <a:pt x="58" y="0"/>
                      <a:pt x="130" y="0"/>
                    </a:cubicBezTo>
                    <a:cubicBezTo>
                      <a:pt x="202" y="0"/>
                      <a:pt x="260" y="59"/>
                      <a:pt x="260" y="131"/>
                    </a:cubicBezTo>
                    <a:cubicBezTo>
                      <a:pt x="260" y="234"/>
                      <a:pt x="176" y="336"/>
                      <a:pt x="130" y="356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46" name="Freeform 6">
                <a:extLst>
                  <a:ext uri="{FF2B5EF4-FFF2-40B4-BE49-F238E27FC236}">
                    <a16:creationId xmlns:a16="http://schemas.microsoft.com/office/drawing/2014/main" xmlns="" id="{6D3E988A-A9B2-4D5E-81D5-C9A9186E68ED}"/>
                  </a:ext>
                </a:extLst>
              </p:cNvPr>
              <p:cNvSpPr/>
              <p:nvPr/>
            </p:nvSpPr>
            <p:spPr bwMode="auto">
              <a:xfrm>
                <a:off x="2000045" y="4465833"/>
                <a:ext cx="258762" cy="704850"/>
              </a:xfrm>
              <a:custGeom>
                <a:gdLst>
                  <a:gd name="T0" fmla="*/ 0 w 130"/>
                  <a:gd name="T1" fmla="*/ 0 h 356"/>
                  <a:gd name="T2" fmla="*/ 130 w 130"/>
                  <a:gd name="T3" fmla="*/ 131 h 356"/>
                  <a:gd name="T4" fmla="*/ 0 w 130"/>
                  <a:gd name="T5" fmla="*/ 356 h 356"/>
                  <a:gd name="T6" fmla="*/ 0 w 130"/>
                  <a:gd name="T7" fmla="*/ 0 h 35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0" h="356">
                    <a:moveTo>
                      <a:pt x="0" y="0"/>
                    </a:moveTo>
                    <a:cubicBezTo>
                      <a:pt x="72" y="0"/>
                      <a:pt x="130" y="59"/>
                      <a:pt x="130" y="131"/>
                    </a:cubicBezTo>
                    <a:cubicBezTo>
                      <a:pt x="130" y="234"/>
                      <a:pt x="46" y="336"/>
                      <a:pt x="0" y="3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47" name="Oval 7">
                <a:extLst>
                  <a:ext uri="{FF2B5EF4-FFF2-40B4-BE49-F238E27FC236}">
                    <a16:creationId xmlns:a16="http://schemas.microsoft.com/office/drawing/2014/main" xmlns="" id="{6C2064F0-478C-48EC-960A-480A8ED3D9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88908" y="4513458"/>
                <a:ext cx="423862" cy="4238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</p:grpSp>
      </p:grpSp>
      <p:grpSp>
        <p:nvGrpSpPr>
          <p:cNvPr id="1149" name="组合 1148"/>
          <p:cNvGrpSpPr/>
          <p:nvPr/>
        </p:nvGrpSpPr>
        <p:grpSpPr>
          <a:xfrm>
            <a:off x="2331510" y="1598858"/>
            <a:ext cx="1848325" cy="1061829"/>
            <a:chOff x="6084932" y="2134527"/>
            <a:chExt cx="1848325" cy="1061829"/>
          </a:xfrm>
        </p:grpSpPr>
        <p:sp>
          <p:nvSpPr>
            <p:cNvPr id="1150" name="圆角矩形 1149"/>
            <p:cNvSpPr/>
            <p:nvPr/>
          </p:nvSpPr>
          <p:spPr>
            <a:xfrm>
              <a:off x="6084932" y="2177224"/>
              <a:ext cx="1826770" cy="969839"/>
            </a:xfrm>
            <a:prstGeom prst="roundRect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1" name="矩形 1150"/>
            <p:cNvSpPr/>
            <p:nvPr/>
          </p:nvSpPr>
          <p:spPr>
            <a:xfrm>
              <a:off x="6109880" y="2134527"/>
              <a:ext cx="1823377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美国等很多国家在学习英国法律的基础上制定了本国法律</a:t>
              </a:r>
              <a:endParaRPr lang="zh-CN" altLang="en-US" sz="1400"/>
            </a:p>
          </p:txBody>
        </p:sp>
      </p:grpSp>
      <p:grpSp>
        <p:nvGrpSpPr>
          <p:cNvPr id="1152" name="组合 1151">
            <a:extLst>
              <a:ext uri="{FF2B5EF4-FFF2-40B4-BE49-F238E27FC236}">
                <a16:creationId xmlns:a16="http://schemas.microsoft.com/office/drawing/2014/main" xmlns="" id="{C8561A0C-55B9-47FA-A1A7-7CEEA26B024F}"/>
              </a:ext>
            </a:extLst>
          </p:cNvPr>
          <p:cNvGrpSpPr/>
          <p:nvPr/>
        </p:nvGrpSpPr>
        <p:grpSpPr>
          <a:xfrm>
            <a:off x="3639605" y="3455716"/>
            <a:ext cx="169820" cy="232000"/>
            <a:chOff x="1198408" y="4608235"/>
            <a:chExt cx="169820" cy="232000"/>
          </a:xfrm>
        </p:grpSpPr>
        <p:sp>
          <p:nvSpPr>
            <p:cNvPr id="1153" name="Oval 1111">
              <a:extLst>
                <a:ext uri="{FF2B5EF4-FFF2-40B4-BE49-F238E27FC236}">
                  <a16:creationId xmlns:a16="http://schemas.microsoft.com/office/drawing/2014/main" xmlns="" id="{CC712464-7F2F-4460-8FD2-581C3F1EA18B}"/>
                </a:ext>
              </a:extLst>
            </p:cNvPr>
            <p:cNvSpPr/>
            <p:nvPr/>
          </p:nvSpPr>
          <p:spPr>
            <a:xfrm>
              <a:off x="1215600" y="4705236"/>
              <a:ext cx="135437" cy="3799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杨任东竹石体-Medium" panose="02000000000000000000" pitchFamily="2" charset="-122"/>
                <a:ea typeface="杨任东竹石体-Medium" panose="02000000000000000000" pitchFamily="2" charset="-122"/>
                <a:sym typeface="字魂59号-创粗黑" panose="00000500000000000000" pitchFamily="2" charset="-122"/>
              </a:endParaRPr>
            </a:p>
          </p:txBody>
        </p:sp>
        <p:grpSp>
          <p:nvGrpSpPr>
            <p:cNvPr id="1154" name="Group 1112">
              <a:extLst>
                <a:ext uri="{FF2B5EF4-FFF2-40B4-BE49-F238E27FC236}">
                  <a16:creationId xmlns:a16="http://schemas.microsoft.com/office/drawing/2014/main" xmlns="" id="{8E158649-7B7F-45E7-A722-1EE8A9AA78FB}"/>
                </a:ext>
              </a:extLst>
            </p:cNvPr>
            <p:cNvGrpSpPr/>
            <p:nvPr/>
          </p:nvGrpSpPr>
          <p:grpSpPr>
            <a:xfrm>
              <a:off x="1198408" y="4608235"/>
              <a:ext cx="169820" cy="232000"/>
              <a:chOff x="1742871" y="4465833"/>
              <a:chExt cx="515937" cy="704850"/>
            </a:xfrm>
          </p:grpSpPr>
          <p:sp>
            <p:nvSpPr>
              <p:cNvPr id="1155" name="Freeform 5">
                <a:extLst>
                  <a:ext uri="{FF2B5EF4-FFF2-40B4-BE49-F238E27FC236}">
                    <a16:creationId xmlns:a16="http://schemas.microsoft.com/office/drawing/2014/main" xmlns="" id="{D95F2B5E-210F-4173-99F9-02F0E055FC71}"/>
                  </a:ext>
                </a:extLst>
              </p:cNvPr>
              <p:cNvSpPr/>
              <p:nvPr/>
            </p:nvSpPr>
            <p:spPr bwMode="auto">
              <a:xfrm>
                <a:off x="1742871" y="4465833"/>
                <a:ext cx="515937" cy="704850"/>
              </a:xfrm>
              <a:custGeom>
                <a:gdLst>
                  <a:gd name="T0" fmla="*/ 130 w 260"/>
                  <a:gd name="T1" fmla="*/ 356 h 356"/>
                  <a:gd name="T2" fmla="*/ 0 w 260"/>
                  <a:gd name="T3" fmla="*/ 131 h 356"/>
                  <a:gd name="T4" fmla="*/ 130 w 260"/>
                  <a:gd name="T5" fmla="*/ 0 h 356"/>
                  <a:gd name="T6" fmla="*/ 260 w 260"/>
                  <a:gd name="T7" fmla="*/ 131 h 356"/>
                  <a:gd name="T8" fmla="*/ 130 w 260"/>
                  <a:gd name="T9" fmla="*/ 356 h 35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0" h="356">
                    <a:moveTo>
                      <a:pt x="130" y="356"/>
                    </a:moveTo>
                    <a:cubicBezTo>
                      <a:pt x="85" y="336"/>
                      <a:pt x="0" y="234"/>
                      <a:pt x="0" y="131"/>
                    </a:cubicBezTo>
                    <a:cubicBezTo>
                      <a:pt x="0" y="59"/>
                      <a:pt x="58" y="0"/>
                      <a:pt x="130" y="0"/>
                    </a:cubicBezTo>
                    <a:cubicBezTo>
                      <a:pt x="202" y="0"/>
                      <a:pt x="260" y="59"/>
                      <a:pt x="260" y="131"/>
                    </a:cubicBezTo>
                    <a:cubicBezTo>
                      <a:pt x="260" y="234"/>
                      <a:pt x="176" y="336"/>
                      <a:pt x="130" y="356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56" name="Freeform 6">
                <a:extLst>
                  <a:ext uri="{FF2B5EF4-FFF2-40B4-BE49-F238E27FC236}">
                    <a16:creationId xmlns:a16="http://schemas.microsoft.com/office/drawing/2014/main" xmlns="" id="{6D3E988A-A9B2-4D5E-81D5-C9A9186E68ED}"/>
                  </a:ext>
                </a:extLst>
              </p:cNvPr>
              <p:cNvSpPr/>
              <p:nvPr/>
            </p:nvSpPr>
            <p:spPr bwMode="auto">
              <a:xfrm>
                <a:off x="2000045" y="4465833"/>
                <a:ext cx="258762" cy="704850"/>
              </a:xfrm>
              <a:custGeom>
                <a:gdLst>
                  <a:gd name="T0" fmla="*/ 0 w 130"/>
                  <a:gd name="T1" fmla="*/ 0 h 356"/>
                  <a:gd name="T2" fmla="*/ 130 w 130"/>
                  <a:gd name="T3" fmla="*/ 131 h 356"/>
                  <a:gd name="T4" fmla="*/ 0 w 130"/>
                  <a:gd name="T5" fmla="*/ 356 h 356"/>
                  <a:gd name="T6" fmla="*/ 0 w 130"/>
                  <a:gd name="T7" fmla="*/ 0 h 35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0" h="356">
                    <a:moveTo>
                      <a:pt x="0" y="0"/>
                    </a:moveTo>
                    <a:cubicBezTo>
                      <a:pt x="72" y="0"/>
                      <a:pt x="130" y="59"/>
                      <a:pt x="130" y="131"/>
                    </a:cubicBezTo>
                    <a:cubicBezTo>
                      <a:pt x="130" y="234"/>
                      <a:pt x="46" y="336"/>
                      <a:pt x="0" y="3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57" name="Oval 7">
                <a:extLst>
                  <a:ext uri="{FF2B5EF4-FFF2-40B4-BE49-F238E27FC236}">
                    <a16:creationId xmlns:a16="http://schemas.microsoft.com/office/drawing/2014/main" xmlns="" id="{6C2064F0-478C-48EC-960A-480A8ED3D9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88908" y="4513458"/>
                <a:ext cx="423862" cy="4238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</p:grpSp>
      </p:grpSp>
      <p:sp>
        <p:nvSpPr>
          <p:cNvPr id="1158" name="椭圆 1157"/>
          <p:cNvSpPr/>
          <p:nvPr/>
        </p:nvSpPr>
        <p:spPr>
          <a:xfrm>
            <a:off x="1802052" y="1658441"/>
            <a:ext cx="4599304" cy="2504183"/>
          </a:xfrm>
          <a:prstGeom prst="ellipse">
            <a:avLst/>
          </a:prstGeom>
          <a:solidFill>
            <a:srgbClr val="60D99E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61" name="组合 1160"/>
          <p:cNvGrpSpPr/>
          <p:nvPr/>
        </p:nvGrpSpPr>
        <p:grpSpPr>
          <a:xfrm>
            <a:off x="3123922" y="2678906"/>
            <a:ext cx="2030668" cy="593929"/>
            <a:chOff x="3639605" y="2651220"/>
            <a:chExt cx="2030668" cy="593929"/>
          </a:xfrm>
        </p:grpSpPr>
        <p:sp>
          <p:nvSpPr>
            <p:cNvPr id="1159" name="圆角矩形 1158"/>
            <p:cNvSpPr/>
            <p:nvPr/>
          </p:nvSpPr>
          <p:spPr>
            <a:xfrm>
              <a:off x="3639605" y="2651220"/>
              <a:ext cx="2030668" cy="593929"/>
            </a:xfrm>
            <a:prstGeom prst="roundRect">
              <a:avLst/>
            </a:prstGeom>
            <a:solidFill>
              <a:schemeClr val="tx1">
                <a:lumMod val="75000"/>
                <a:lumOff val="2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0" name="矩形 1159"/>
            <p:cNvSpPr/>
            <p:nvPr/>
          </p:nvSpPr>
          <p:spPr>
            <a:xfrm>
              <a:off x="3956289" y="2722824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240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英美法系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865610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088465" y="804863"/>
            <a:ext cx="4012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  <a:cs typeface="阿里巴巴普惠体 R" panose="00020600040101010101" pitchFamily="18" charset="-122"/>
              </a:rPr>
              <a:t>近代社会</a:t>
            </a:r>
            <a:endParaRPr lang="zh-CN" altLang="en-US" sz="24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  <a:cs typeface="阿里巴巴普惠体 R" panose="00020600040101010101" pitchFamily="18" charset="-122"/>
            </a:endParaRPr>
          </a:p>
        </p:txBody>
      </p:sp>
      <p:grpSp>
        <p:nvGrpSpPr>
          <p:cNvPr id="1139" name="组合 1138"/>
          <p:cNvGrpSpPr/>
          <p:nvPr/>
        </p:nvGrpSpPr>
        <p:grpSpPr>
          <a:xfrm>
            <a:off x="1813040" y="1895942"/>
            <a:ext cx="8635740" cy="4203916"/>
            <a:chOff x="3488824" y="2421817"/>
            <a:chExt cx="5716574" cy="2782851"/>
          </a:xfrm>
        </p:grpSpPr>
        <p:grpSp>
          <p:nvGrpSpPr>
            <p:cNvPr id="24" name="组合 23"/>
            <p:cNvGrpSpPr/>
            <p:nvPr/>
          </p:nvGrpSpPr>
          <p:grpSpPr>
            <a:xfrm>
              <a:off x="6049695" y="3122695"/>
              <a:ext cx="776428" cy="761358"/>
              <a:chOff x="5565293" y="3100434"/>
              <a:chExt cx="1196466" cy="1173243"/>
            </a:xfrm>
            <a:solidFill>
              <a:srgbClr val="2E75B6"/>
            </a:solidFill>
          </p:grpSpPr>
          <p:sp>
            <p:nvSpPr>
              <p:cNvPr id="1107" name="Freeform 1188">
                <a:extLst>
                  <a:ext uri="{FF2B5EF4-FFF2-40B4-BE49-F238E27FC236}">
                    <a16:creationId xmlns="" xmlns:a16="http://schemas.microsoft.com/office/drawing/2014/main" id="{5F532528-1C33-4E47-A3EA-19DE4FD07995}"/>
                  </a:ext>
                </a:extLst>
              </p:cNvPr>
              <p:cNvSpPr/>
              <p:nvPr/>
            </p:nvSpPr>
            <p:spPr bwMode="auto">
              <a:xfrm>
                <a:off x="6430915" y="4113590"/>
                <a:ext cx="56651" cy="35088"/>
              </a:xfrm>
              <a:custGeom>
                <a:gdLst>
                  <a:gd name="T0" fmla="*/ 3 w 26"/>
                  <a:gd name="T1" fmla="*/ 2 h 17"/>
                  <a:gd name="T2" fmla="*/ 4 w 26"/>
                  <a:gd name="T3" fmla="*/ 4 h 17"/>
                  <a:gd name="T4" fmla="*/ 4 w 26"/>
                  <a:gd name="T5" fmla="*/ 4 h 17"/>
                  <a:gd name="T6" fmla="*/ 4 w 26"/>
                  <a:gd name="T7" fmla="*/ 4 h 17"/>
                  <a:gd name="T8" fmla="*/ 4 w 26"/>
                  <a:gd name="T9" fmla="*/ 4 h 17"/>
                  <a:gd name="T10" fmla="*/ 4 w 26"/>
                  <a:gd name="T11" fmla="*/ 6 h 17"/>
                  <a:gd name="T12" fmla="*/ 2 w 26"/>
                  <a:gd name="T13" fmla="*/ 11 h 17"/>
                  <a:gd name="T14" fmla="*/ 1 w 26"/>
                  <a:gd name="T15" fmla="*/ 12 h 17"/>
                  <a:gd name="T16" fmla="*/ 1 w 26"/>
                  <a:gd name="T17" fmla="*/ 13 h 17"/>
                  <a:gd name="T18" fmla="*/ 1 w 26"/>
                  <a:gd name="T19" fmla="*/ 13 h 17"/>
                  <a:gd name="T20" fmla="*/ 0 w 26"/>
                  <a:gd name="T21" fmla="*/ 14 h 17"/>
                  <a:gd name="T22" fmla="*/ 0 w 26"/>
                  <a:gd name="T23" fmla="*/ 14 h 17"/>
                  <a:gd name="T24" fmla="*/ 0 w 26"/>
                  <a:gd name="T25" fmla="*/ 15 h 17"/>
                  <a:gd name="T26" fmla="*/ 0 w 26"/>
                  <a:gd name="T27" fmla="*/ 15 h 17"/>
                  <a:gd name="T28" fmla="*/ 0 w 26"/>
                  <a:gd name="T29" fmla="*/ 15 h 17"/>
                  <a:gd name="T30" fmla="*/ 3 w 26"/>
                  <a:gd name="T31" fmla="*/ 17 h 17"/>
                  <a:gd name="T32" fmla="*/ 8 w 26"/>
                  <a:gd name="T33" fmla="*/ 14 h 17"/>
                  <a:gd name="T34" fmla="*/ 13 w 26"/>
                  <a:gd name="T35" fmla="*/ 10 h 17"/>
                  <a:gd name="T36" fmla="*/ 21 w 26"/>
                  <a:gd name="T37" fmla="*/ 10 h 17"/>
                  <a:gd name="T38" fmla="*/ 26 w 26"/>
                  <a:gd name="T39" fmla="*/ 10 h 17"/>
                  <a:gd name="T40" fmla="*/ 23 w 26"/>
                  <a:gd name="T41" fmla="*/ 8 h 17"/>
                  <a:gd name="T42" fmla="*/ 19 w 26"/>
                  <a:gd name="T43" fmla="*/ 5 h 17"/>
                  <a:gd name="T44" fmla="*/ 16 w 26"/>
                  <a:gd name="T45" fmla="*/ 1 h 17"/>
                  <a:gd name="T46" fmla="*/ 15 w 26"/>
                  <a:gd name="T47" fmla="*/ 1 h 17"/>
                  <a:gd name="T48" fmla="*/ 14 w 26"/>
                  <a:gd name="T49" fmla="*/ 1 h 17"/>
                  <a:gd name="T50" fmla="*/ 14 w 26"/>
                  <a:gd name="T51" fmla="*/ 1 h 17"/>
                  <a:gd name="T52" fmla="*/ 14 w 26"/>
                  <a:gd name="T53" fmla="*/ 1 h 17"/>
                  <a:gd name="T54" fmla="*/ 12 w 26"/>
                  <a:gd name="T55" fmla="*/ 1 h 17"/>
                  <a:gd name="T56" fmla="*/ 8 w 26"/>
                  <a:gd name="T57" fmla="*/ 0 h 17"/>
                  <a:gd name="T58" fmla="*/ 3 w 26"/>
                  <a:gd name="T59" fmla="*/ 1 h 17"/>
                  <a:gd name="T60" fmla="*/ 3 w 26"/>
                  <a:gd name="T61" fmla="*/ 1 h 17"/>
                  <a:gd name="T62" fmla="*/ 3 w 26"/>
                  <a:gd name="T63" fmla="*/ 2 h 1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6" h="17">
                    <a:moveTo>
                      <a:pt x="3" y="2"/>
                    </a:move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9"/>
                      <a:pt x="3" y="10"/>
                      <a:pt x="2" y="11"/>
                    </a:cubicBezTo>
                    <a:cubicBezTo>
                      <a:pt x="2" y="11"/>
                      <a:pt x="1" y="12"/>
                      <a:pt x="1" y="12"/>
                    </a:cubicBezTo>
                    <a:cubicBezTo>
                      <a:pt x="1" y="12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4"/>
                      <a:pt x="1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" y="16"/>
                      <a:pt x="2" y="17"/>
                      <a:pt x="3" y="17"/>
                    </a:cubicBezTo>
                    <a:cubicBezTo>
                      <a:pt x="5" y="17"/>
                      <a:pt x="6" y="16"/>
                      <a:pt x="8" y="14"/>
                    </a:cubicBezTo>
                    <a:cubicBezTo>
                      <a:pt x="9" y="13"/>
                      <a:pt x="11" y="11"/>
                      <a:pt x="13" y="10"/>
                    </a:cubicBezTo>
                    <a:cubicBezTo>
                      <a:pt x="15" y="9"/>
                      <a:pt x="18" y="10"/>
                      <a:pt x="21" y="10"/>
                    </a:cubicBezTo>
                    <a:cubicBezTo>
                      <a:pt x="23" y="10"/>
                      <a:pt x="25" y="10"/>
                      <a:pt x="26" y="10"/>
                    </a:cubicBezTo>
                    <a:cubicBezTo>
                      <a:pt x="25" y="9"/>
                      <a:pt x="24" y="9"/>
                      <a:pt x="23" y="8"/>
                    </a:cubicBezTo>
                    <a:cubicBezTo>
                      <a:pt x="22" y="7"/>
                      <a:pt x="20" y="6"/>
                      <a:pt x="19" y="5"/>
                    </a:cubicBezTo>
                    <a:cubicBezTo>
                      <a:pt x="18" y="4"/>
                      <a:pt x="17" y="3"/>
                      <a:pt x="16" y="1"/>
                    </a:cubicBezTo>
                    <a:cubicBezTo>
                      <a:pt x="16" y="1"/>
                      <a:pt x="16" y="1"/>
                      <a:pt x="15" y="1"/>
                    </a:cubicBezTo>
                    <a:cubicBezTo>
                      <a:pt x="15" y="1"/>
                      <a:pt x="15" y="1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1"/>
                      <a:pt x="13" y="1"/>
                      <a:pt x="12" y="1"/>
                    </a:cubicBezTo>
                    <a:cubicBezTo>
                      <a:pt x="12" y="1"/>
                      <a:pt x="11" y="0"/>
                      <a:pt x="8" y="0"/>
                    </a:cubicBezTo>
                    <a:cubicBezTo>
                      <a:pt x="6" y="0"/>
                      <a:pt x="4" y="0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lnTo>
                      <a:pt x="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08" name="Freeform 1189">
                <a:extLst>
                  <a:ext uri="{FF2B5EF4-FFF2-40B4-BE49-F238E27FC236}">
                    <a16:creationId xmlns="" xmlns:a16="http://schemas.microsoft.com/office/drawing/2014/main" id="{B9D56108-AC93-4F87-ADC5-7E9D130B3FB0}"/>
                  </a:ext>
                </a:extLst>
              </p:cNvPr>
              <p:cNvSpPr/>
              <p:nvPr/>
            </p:nvSpPr>
            <p:spPr bwMode="auto">
              <a:xfrm>
                <a:off x="6145396" y="3718854"/>
                <a:ext cx="226604" cy="175438"/>
              </a:xfrm>
              <a:custGeom>
                <a:gdLst>
                  <a:gd name="T0" fmla="*/ 12 w 104"/>
                  <a:gd name="T1" fmla="*/ 58 h 83"/>
                  <a:gd name="T2" fmla="*/ 14 w 104"/>
                  <a:gd name="T3" fmla="*/ 59 h 83"/>
                  <a:gd name="T4" fmla="*/ 25 w 104"/>
                  <a:gd name="T5" fmla="*/ 68 h 83"/>
                  <a:gd name="T6" fmla="*/ 32 w 104"/>
                  <a:gd name="T7" fmla="*/ 66 h 83"/>
                  <a:gd name="T8" fmla="*/ 38 w 104"/>
                  <a:gd name="T9" fmla="*/ 71 h 83"/>
                  <a:gd name="T10" fmla="*/ 45 w 104"/>
                  <a:gd name="T11" fmla="*/ 72 h 83"/>
                  <a:gd name="T12" fmla="*/ 49 w 104"/>
                  <a:gd name="T13" fmla="*/ 78 h 83"/>
                  <a:gd name="T14" fmla="*/ 50 w 104"/>
                  <a:gd name="T15" fmla="*/ 79 h 83"/>
                  <a:gd name="T16" fmla="*/ 52 w 104"/>
                  <a:gd name="T17" fmla="*/ 78 h 83"/>
                  <a:gd name="T18" fmla="*/ 62 w 104"/>
                  <a:gd name="T19" fmla="*/ 79 h 83"/>
                  <a:gd name="T20" fmla="*/ 70 w 104"/>
                  <a:gd name="T21" fmla="*/ 79 h 83"/>
                  <a:gd name="T22" fmla="*/ 85 w 104"/>
                  <a:gd name="T23" fmla="*/ 83 h 83"/>
                  <a:gd name="T24" fmla="*/ 85 w 104"/>
                  <a:gd name="T25" fmla="*/ 83 h 83"/>
                  <a:gd name="T26" fmla="*/ 88 w 104"/>
                  <a:gd name="T27" fmla="*/ 83 h 83"/>
                  <a:gd name="T28" fmla="*/ 88 w 104"/>
                  <a:gd name="T29" fmla="*/ 81 h 83"/>
                  <a:gd name="T30" fmla="*/ 88 w 104"/>
                  <a:gd name="T31" fmla="*/ 78 h 83"/>
                  <a:gd name="T32" fmla="*/ 95 w 104"/>
                  <a:gd name="T33" fmla="*/ 70 h 83"/>
                  <a:gd name="T34" fmla="*/ 101 w 104"/>
                  <a:gd name="T35" fmla="*/ 64 h 83"/>
                  <a:gd name="T36" fmla="*/ 99 w 104"/>
                  <a:gd name="T37" fmla="*/ 54 h 83"/>
                  <a:gd name="T38" fmla="*/ 98 w 104"/>
                  <a:gd name="T39" fmla="*/ 52 h 83"/>
                  <a:gd name="T40" fmla="*/ 98 w 104"/>
                  <a:gd name="T41" fmla="*/ 51 h 83"/>
                  <a:gd name="T42" fmla="*/ 98 w 104"/>
                  <a:gd name="T43" fmla="*/ 50 h 83"/>
                  <a:gd name="T44" fmla="*/ 97 w 104"/>
                  <a:gd name="T45" fmla="*/ 47 h 83"/>
                  <a:gd name="T46" fmla="*/ 98 w 104"/>
                  <a:gd name="T47" fmla="*/ 45 h 83"/>
                  <a:gd name="T48" fmla="*/ 98 w 104"/>
                  <a:gd name="T49" fmla="*/ 44 h 83"/>
                  <a:gd name="T50" fmla="*/ 98 w 104"/>
                  <a:gd name="T51" fmla="*/ 42 h 83"/>
                  <a:gd name="T52" fmla="*/ 97 w 104"/>
                  <a:gd name="T53" fmla="*/ 41 h 83"/>
                  <a:gd name="T54" fmla="*/ 94 w 104"/>
                  <a:gd name="T55" fmla="*/ 37 h 83"/>
                  <a:gd name="T56" fmla="*/ 101 w 104"/>
                  <a:gd name="T57" fmla="*/ 23 h 83"/>
                  <a:gd name="T58" fmla="*/ 99 w 104"/>
                  <a:gd name="T59" fmla="*/ 12 h 83"/>
                  <a:gd name="T60" fmla="*/ 98 w 104"/>
                  <a:gd name="T61" fmla="*/ 11 h 83"/>
                  <a:gd name="T62" fmla="*/ 92 w 104"/>
                  <a:gd name="T63" fmla="*/ 8 h 83"/>
                  <a:gd name="T64" fmla="*/ 91 w 104"/>
                  <a:gd name="T65" fmla="*/ 8 h 83"/>
                  <a:gd name="T66" fmla="*/ 90 w 104"/>
                  <a:gd name="T67" fmla="*/ 8 h 83"/>
                  <a:gd name="T68" fmla="*/ 88 w 104"/>
                  <a:gd name="T69" fmla="*/ 8 h 83"/>
                  <a:gd name="T70" fmla="*/ 84 w 104"/>
                  <a:gd name="T71" fmla="*/ 8 h 83"/>
                  <a:gd name="T72" fmla="*/ 60 w 104"/>
                  <a:gd name="T73" fmla="*/ 6 h 83"/>
                  <a:gd name="T74" fmla="*/ 59 w 104"/>
                  <a:gd name="T75" fmla="*/ 6 h 83"/>
                  <a:gd name="T76" fmla="*/ 57 w 104"/>
                  <a:gd name="T77" fmla="*/ 5 h 83"/>
                  <a:gd name="T78" fmla="*/ 57 w 104"/>
                  <a:gd name="T79" fmla="*/ 5 h 83"/>
                  <a:gd name="T80" fmla="*/ 43 w 104"/>
                  <a:gd name="T81" fmla="*/ 0 h 83"/>
                  <a:gd name="T82" fmla="*/ 21 w 104"/>
                  <a:gd name="T83" fmla="*/ 7 h 83"/>
                  <a:gd name="T84" fmla="*/ 4 w 104"/>
                  <a:gd name="T85" fmla="*/ 12 h 83"/>
                  <a:gd name="T86" fmla="*/ 2 w 104"/>
                  <a:gd name="T87" fmla="*/ 17 h 83"/>
                  <a:gd name="T88" fmla="*/ 2 w 104"/>
                  <a:gd name="T89" fmla="*/ 19 h 83"/>
                  <a:gd name="T90" fmla="*/ 2 w 104"/>
                  <a:gd name="T91" fmla="*/ 21 h 83"/>
                  <a:gd name="T92" fmla="*/ 2 w 104"/>
                  <a:gd name="T93" fmla="*/ 23 h 83"/>
                  <a:gd name="T94" fmla="*/ 2 w 104"/>
                  <a:gd name="T95" fmla="*/ 25 h 83"/>
                  <a:gd name="T96" fmla="*/ 2 w 104"/>
                  <a:gd name="T97" fmla="*/ 26 h 83"/>
                  <a:gd name="T98" fmla="*/ 1 w 104"/>
                  <a:gd name="T99" fmla="*/ 28 h 83"/>
                  <a:gd name="T100" fmla="*/ 1 w 104"/>
                  <a:gd name="T101" fmla="*/ 30 h 83"/>
                  <a:gd name="T102" fmla="*/ 5 w 104"/>
                  <a:gd name="T103" fmla="*/ 38 h 83"/>
                  <a:gd name="T104" fmla="*/ 8 w 104"/>
                  <a:gd name="T105" fmla="*/ 51 h 83"/>
                  <a:gd name="T106" fmla="*/ 9 w 104"/>
                  <a:gd name="T107" fmla="*/ 52 h 83"/>
                  <a:gd name="T108" fmla="*/ 9 w 104"/>
                  <a:gd name="T109" fmla="*/ 54 h 83"/>
                  <a:gd name="T110" fmla="*/ 9 w 104"/>
                  <a:gd name="T111" fmla="*/ 55 h 83"/>
                  <a:gd name="T112" fmla="*/ 9 w 104"/>
                  <a:gd name="T113" fmla="*/ 57 h 8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04" h="83">
                    <a:moveTo>
                      <a:pt x="9" y="57"/>
                    </a:moveTo>
                    <a:cubicBezTo>
                      <a:pt x="10" y="57"/>
                      <a:pt x="11" y="58"/>
                      <a:pt x="12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3" y="59"/>
                      <a:pt x="14" y="59"/>
                      <a:pt x="14" y="59"/>
                    </a:cubicBezTo>
                    <a:cubicBezTo>
                      <a:pt x="19" y="61"/>
                      <a:pt x="22" y="63"/>
                      <a:pt x="23" y="66"/>
                    </a:cubicBezTo>
                    <a:cubicBezTo>
                      <a:pt x="23" y="67"/>
                      <a:pt x="24" y="68"/>
                      <a:pt x="25" y="68"/>
                    </a:cubicBezTo>
                    <a:cubicBezTo>
                      <a:pt x="26" y="67"/>
                      <a:pt x="27" y="66"/>
                      <a:pt x="29" y="66"/>
                    </a:cubicBezTo>
                    <a:cubicBezTo>
                      <a:pt x="30" y="66"/>
                      <a:pt x="31" y="66"/>
                      <a:pt x="32" y="66"/>
                    </a:cubicBezTo>
                    <a:cubicBezTo>
                      <a:pt x="32" y="66"/>
                      <a:pt x="33" y="66"/>
                      <a:pt x="33" y="66"/>
                    </a:cubicBezTo>
                    <a:cubicBezTo>
                      <a:pt x="37" y="66"/>
                      <a:pt x="38" y="69"/>
                      <a:pt x="38" y="71"/>
                    </a:cubicBezTo>
                    <a:cubicBezTo>
                      <a:pt x="39" y="71"/>
                      <a:pt x="39" y="71"/>
                      <a:pt x="40" y="71"/>
                    </a:cubicBezTo>
                    <a:cubicBezTo>
                      <a:pt x="42" y="71"/>
                      <a:pt x="43" y="71"/>
                      <a:pt x="45" y="72"/>
                    </a:cubicBezTo>
                    <a:cubicBezTo>
                      <a:pt x="46" y="73"/>
                      <a:pt x="47" y="74"/>
                      <a:pt x="48" y="76"/>
                    </a:cubicBezTo>
                    <a:cubicBezTo>
                      <a:pt x="48" y="77"/>
                      <a:pt x="48" y="77"/>
                      <a:pt x="49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8"/>
                      <a:pt x="50" y="79"/>
                      <a:pt x="50" y="79"/>
                    </a:cubicBezTo>
                    <a:cubicBezTo>
                      <a:pt x="50" y="79"/>
                      <a:pt x="50" y="79"/>
                      <a:pt x="50" y="79"/>
                    </a:cubicBezTo>
                    <a:cubicBezTo>
                      <a:pt x="51" y="79"/>
                      <a:pt x="51" y="79"/>
                      <a:pt x="52" y="78"/>
                    </a:cubicBezTo>
                    <a:cubicBezTo>
                      <a:pt x="53" y="78"/>
                      <a:pt x="55" y="77"/>
                      <a:pt x="57" y="78"/>
                    </a:cubicBezTo>
                    <a:cubicBezTo>
                      <a:pt x="57" y="79"/>
                      <a:pt x="60" y="79"/>
                      <a:pt x="62" y="79"/>
                    </a:cubicBezTo>
                    <a:cubicBezTo>
                      <a:pt x="63" y="79"/>
                      <a:pt x="64" y="79"/>
                      <a:pt x="65" y="79"/>
                    </a:cubicBezTo>
                    <a:cubicBezTo>
                      <a:pt x="67" y="78"/>
                      <a:pt x="68" y="79"/>
                      <a:pt x="70" y="79"/>
                    </a:cubicBezTo>
                    <a:cubicBezTo>
                      <a:pt x="71" y="80"/>
                      <a:pt x="72" y="80"/>
                      <a:pt x="74" y="80"/>
                    </a:cubicBezTo>
                    <a:cubicBezTo>
                      <a:pt x="78" y="79"/>
                      <a:pt x="83" y="81"/>
                      <a:pt x="85" y="83"/>
                    </a:cubicBezTo>
                    <a:cubicBezTo>
                      <a:pt x="85" y="83"/>
                      <a:pt x="85" y="83"/>
                      <a:pt x="85" y="83"/>
                    </a:cubicBezTo>
                    <a:cubicBezTo>
                      <a:pt x="85" y="83"/>
                      <a:pt x="85" y="83"/>
                      <a:pt x="85" y="83"/>
                    </a:cubicBezTo>
                    <a:cubicBezTo>
                      <a:pt x="85" y="83"/>
                      <a:pt x="86" y="83"/>
                      <a:pt x="87" y="83"/>
                    </a:cubicBezTo>
                    <a:cubicBezTo>
                      <a:pt x="88" y="83"/>
                      <a:pt x="88" y="83"/>
                      <a:pt x="88" y="83"/>
                    </a:cubicBezTo>
                    <a:cubicBezTo>
                      <a:pt x="88" y="83"/>
                      <a:pt x="88" y="83"/>
                      <a:pt x="88" y="83"/>
                    </a:cubicBezTo>
                    <a:cubicBezTo>
                      <a:pt x="88" y="82"/>
                      <a:pt x="88" y="82"/>
                      <a:pt x="88" y="81"/>
                    </a:cubicBezTo>
                    <a:cubicBezTo>
                      <a:pt x="88" y="81"/>
                      <a:pt x="88" y="80"/>
                      <a:pt x="88" y="80"/>
                    </a:cubicBezTo>
                    <a:cubicBezTo>
                      <a:pt x="88" y="79"/>
                      <a:pt x="88" y="78"/>
                      <a:pt x="88" y="78"/>
                    </a:cubicBezTo>
                    <a:cubicBezTo>
                      <a:pt x="88" y="77"/>
                      <a:pt x="89" y="76"/>
                      <a:pt x="91" y="73"/>
                    </a:cubicBezTo>
                    <a:cubicBezTo>
                      <a:pt x="92" y="72"/>
                      <a:pt x="94" y="71"/>
                      <a:pt x="95" y="70"/>
                    </a:cubicBezTo>
                    <a:cubicBezTo>
                      <a:pt x="97" y="68"/>
                      <a:pt x="98" y="67"/>
                      <a:pt x="99" y="66"/>
                    </a:cubicBezTo>
                    <a:cubicBezTo>
                      <a:pt x="100" y="65"/>
                      <a:pt x="101" y="65"/>
                      <a:pt x="101" y="64"/>
                    </a:cubicBezTo>
                    <a:cubicBezTo>
                      <a:pt x="102" y="64"/>
                      <a:pt x="103" y="63"/>
                      <a:pt x="103" y="62"/>
                    </a:cubicBezTo>
                    <a:cubicBezTo>
                      <a:pt x="104" y="62"/>
                      <a:pt x="102" y="59"/>
                      <a:pt x="99" y="54"/>
                    </a:cubicBezTo>
                    <a:cubicBezTo>
                      <a:pt x="99" y="53"/>
                      <a:pt x="99" y="53"/>
                      <a:pt x="99" y="53"/>
                    </a:cubicBezTo>
                    <a:cubicBezTo>
                      <a:pt x="98" y="52"/>
                      <a:pt x="98" y="52"/>
                      <a:pt x="98" y="52"/>
                    </a:cubicBezTo>
                    <a:cubicBezTo>
                      <a:pt x="98" y="52"/>
                      <a:pt x="98" y="52"/>
                      <a:pt x="98" y="51"/>
                    </a:cubicBezTo>
                    <a:cubicBezTo>
                      <a:pt x="98" y="51"/>
                      <a:pt x="98" y="51"/>
                      <a:pt x="98" y="51"/>
                    </a:cubicBezTo>
                    <a:cubicBezTo>
                      <a:pt x="98" y="51"/>
                      <a:pt x="98" y="51"/>
                      <a:pt x="98" y="51"/>
                    </a:cubicBezTo>
                    <a:cubicBezTo>
                      <a:pt x="98" y="50"/>
                      <a:pt x="98" y="50"/>
                      <a:pt x="98" y="50"/>
                    </a:cubicBezTo>
                    <a:cubicBezTo>
                      <a:pt x="98" y="49"/>
                      <a:pt x="98" y="49"/>
                      <a:pt x="98" y="48"/>
                    </a:cubicBezTo>
                    <a:cubicBezTo>
                      <a:pt x="97" y="47"/>
                      <a:pt x="97" y="47"/>
                      <a:pt x="97" y="47"/>
                    </a:cubicBezTo>
                    <a:cubicBezTo>
                      <a:pt x="98" y="47"/>
                      <a:pt x="98" y="47"/>
                      <a:pt x="98" y="47"/>
                    </a:cubicBezTo>
                    <a:cubicBezTo>
                      <a:pt x="98" y="46"/>
                      <a:pt x="98" y="46"/>
                      <a:pt x="98" y="45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8" y="45"/>
                      <a:pt x="98" y="44"/>
                      <a:pt x="98" y="44"/>
                    </a:cubicBezTo>
                    <a:cubicBezTo>
                      <a:pt x="98" y="44"/>
                      <a:pt x="98" y="43"/>
                      <a:pt x="98" y="43"/>
                    </a:cubicBezTo>
                    <a:cubicBezTo>
                      <a:pt x="98" y="43"/>
                      <a:pt x="98" y="42"/>
                      <a:pt x="98" y="42"/>
                    </a:cubicBezTo>
                    <a:cubicBezTo>
                      <a:pt x="98" y="42"/>
                      <a:pt x="98" y="42"/>
                      <a:pt x="98" y="42"/>
                    </a:cubicBezTo>
                    <a:cubicBezTo>
                      <a:pt x="98" y="42"/>
                      <a:pt x="97" y="41"/>
                      <a:pt x="97" y="41"/>
                    </a:cubicBezTo>
                    <a:cubicBezTo>
                      <a:pt x="97" y="41"/>
                      <a:pt x="97" y="40"/>
                      <a:pt x="97" y="40"/>
                    </a:cubicBezTo>
                    <a:cubicBezTo>
                      <a:pt x="95" y="39"/>
                      <a:pt x="94" y="38"/>
                      <a:pt x="94" y="37"/>
                    </a:cubicBezTo>
                    <a:cubicBezTo>
                      <a:pt x="94" y="33"/>
                      <a:pt x="102" y="29"/>
                      <a:pt x="102" y="29"/>
                    </a:cubicBezTo>
                    <a:cubicBezTo>
                      <a:pt x="102" y="28"/>
                      <a:pt x="102" y="24"/>
                      <a:pt x="101" y="23"/>
                    </a:cubicBezTo>
                    <a:cubicBezTo>
                      <a:pt x="98" y="20"/>
                      <a:pt x="97" y="16"/>
                      <a:pt x="99" y="12"/>
                    </a:cubicBezTo>
                    <a:cubicBezTo>
                      <a:pt x="99" y="12"/>
                      <a:pt x="99" y="12"/>
                      <a:pt x="99" y="12"/>
                    </a:cubicBezTo>
                    <a:cubicBezTo>
                      <a:pt x="98" y="12"/>
                      <a:pt x="98" y="11"/>
                      <a:pt x="98" y="11"/>
                    </a:cubicBezTo>
                    <a:cubicBezTo>
                      <a:pt x="98" y="11"/>
                      <a:pt x="98" y="11"/>
                      <a:pt x="98" y="11"/>
                    </a:cubicBezTo>
                    <a:cubicBezTo>
                      <a:pt x="96" y="10"/>
                      <a:pt x="93" y="9"/>
                      <a:pt x="92" y="8"/>
                    </a:cubicBezTo>
                    <a:cubicBezTo>
                      <a:pt x="92" y="8"/>
                      <a:pt x="92" y="8"/>
                      <a:pt x="92" y="8"/>
                    </a:cubicBezTo>
                    <a:cubicBezTo>
                      <a:pt x="92" y="8"/>
                      <a:pt x="92" y="8"/>
                      <a:pt x="92" y="8"/>
                    </a:cubicBezTo>
                    <a:cubicBezTo>
                      <a:pt x="92" y="8"/>
                      <a:pt x="91" y="8"/>
                      <a:pt x="91" y="8"/>
                    </a:cubicBezTo>
                    <a:cubicBezTo>
                      <a:pt x="91" y="8"/>
                      <a:pt x="91" y="8"/>
                      <a:pt x="91" y="8"/>
                    </a:cubicBezTo>
                    <a:cubicBezTo>
                      <a:pt x="91" y="8"/>
                      <a:pt x="90" y="8"/>
                      <a:pt x="90" y="8"/>
                    </a:cubicBezTo>
                    <a:cubicBezTo>
                      <a:pt x="90" y="8"/>
                      <a:pt x="90" y="8"/>
                      <a:pt x="90" y="8"/>
                    </a:cubicBezTo>
                    <a:cubicBezTo>
                      <a:pt x="89" y="8"/>
                      <a:pt x="89" y="8"/>
                      <a:pt x="88" y="8"/>
                    </a:cubicBezTo>
                    <a:cubicBezTo>
                      <a:pt x="87" y="8"/>
                      <a:pt x="87" y="8"/>
                      <a:pt x="87" y="8"/>
                    </a:cubicBezTo>
                    <a:cubicBezTo>
                      <a:pt x="86" y="8"/>
                      <a:pt x="85" y="8"/>
                      <a:pt x="84" y="8"/>
                    </a:cubicBezTo>
                    <a:cubicBezTo>
                      <a:pt x="75" y="8"/>
                      <a:pt x="63" y="7"/>
                      <a:pt x="61" y="7"/>
                    </a:cubicBezTo>
                    <a:cubicBezTo>
                      <a:pt x="61" y="6"/>
                      <a:pt x="61" y="6"/>
                      <a:pt x="60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6"/>
                      <a:pt x="59" y="6"/>
                      <a:pt x="59" y="6"/>
                    </a:cubicBezTo>
                    <a:cubicBezTo>
                      <a:pt x="59" y="6"/>
                      <a:pt x="59" y="6"/>
                      <a:pt x="59" y="6"/>
                    </a:cubicBezTo>
                    <a:cubicBezTo>
                      <a:pt x="58" y="5"/>
                      <a:pt x="58" y="5"/>
                      <a:pt x="57" y="5"/>
                    </a:cubicBezTo>
                    <a:cubicBezTo>
                      <a:pt x="57" y="5"/>
                      <a:pt x="57" y="5"/>
                      <a:pt x="57" y="5"/>
                    </a:cubicBezTo>
                    <a:cubicBezTo>
                      <a:pt x="57" y="5"/>
                      <a:pt x="57" y="5"/>
                      <a:pt x="57" y="5"/>
                    </a:cubicBezTo>
                    <a:cubicBezTo>
                      <a:pt x="55" y="7"/>
                      <a:pt x="53" y="8"/>
                      <a:pt x="50" y="8"/>
                    </a:cubicBezTo>
                    <a:cubicBezTo>
                      <a:pt x="44" y="8"/>
                      <a:pt x="43" y="3"/>
                      <a:pt x="43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38" y="0"/>
                      <a:pt x="25" y="3"/>
                      <a:pt x="21" y="7"/>
                    </a:cubicBezTo>
                    <a:cubicBezTo>
                      <a:pt x="18" y="11"/>
                      <a:pt x="13" y="11"/>
                      <a:pt x="8" y="12"/>
                    </a:cubicBezTo>
                    <a:cubicBezTo>
                      <a:pt x="7" y="12"/>
                      <a:pt x="5" y="12"/>
                      <a:pt x="4" y="12"/>
                    </a:cubicBezTo>
                    <a:cubicBezTo>
                      <a:pt x="4" y="14"/>
                      <a:pt x="3" y="16"/>
                      <a:pt x="2" y="16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9"/>
                      <a:pt x="2" y="19"/>
                    </a:cubicBezTo>
                    <a:cubicBezTo>
                      <a:pt x="2" y="19"/>
                      <a:pt x="2" y="19"/>
                      <a:pt x="2" y="20"/>
                    </a:cubicBezTo>
                    <a:cubicBezTo>
                      <a:pt x="2" y="20"/>
                      <a:pt x="2" y="20"/>
                      <a:pt x="2" y="21"/>
                    </a:cubicBezTo>
                    <a:cubicBezTo>
                      <a:pt x="2" y="21"/>
                      <a:pt x="2" y="21"/>
                      <a:pt x="2" y="22"/>
                    </a:cubicBezTo>
                    <a:cubicBezTo>
                      <a:pt x="2" y="22"/>
                      <a:pt x="2" y="22"/>
                      <a:pt x="2" y="23"/>
                    </a:cubicBezTo>
                    <a:cubicBezTo>
                      <a:pt x="2" y="23"/>
                      <a:pt x="2" y="23"/>
                      <a:pt x="2" y="24"/>
                    </a:cubicBezTo>
                    <a:cubicBezTo>
                      <a:pt x="2" y="24"/>
                      <a:pt x="2" y="24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1" y="28"/>
                      <a:pt x="1" y="28"/>
                      <a:pt x="1" y="28"/>
                    </a:cubicBezTo>
                    <a:cubicBezTo>
                      <a:pt x="0" y="29"/>
                      <a:pt x="0" y="30"/>
                      <a:pt x="0" y="30"/>
                    </a:cubicBezTo>
                    <a:cubicBezTo>
                      <a:pt x="0" y="30"/>
                      <a:pt x="0" y="30"/>
                      <a:pt x="1" y="30"/>
                    </a:cubicBezTo>
                    <a:cubicBezTo>
                      <a:pt x="3" y="32"/>
                      <a:pt x="4" y="35"/>
                      <a:pt x="4" y="37"/>
                    </a:cubicBezTo>
                    <a:cubicBezTo>
                      <a:pt x="4" y="38"/>
                      <a:pt x="4" y="38"/>
                      <a:pt x="5" y="38"/>
                    </a:cubicBezTo>
                    <a:cubicBezTo>
                      <a:pt x="5" y="39"/>
                      <a:pt x="6" y="41"/>
                      <a:pt x="6" y="43"/>
                    </a:cubicBezTo>
                    <a:cubicBezTo>
                      <a:pt x="6" y="47"/>
                      <a:pt x="7" y="50"/>
                      <a:pt x="8" y="51"/>
                    </a:cubicBezTo>
                    <a:cubicBezTo>
                      <a:pt x="8" y="51"/>
                      <a:pt x="9" y="52"/>
                      <a:pt x="9" y="52"/>
                    </a:cubicBezTo>
                    <a:cubicBezTo>
                      <a:pt x="9" y="52"/>
                      <a:pt x="9" y="52"/>
                      <a:pt x="9" y="52"/>
                    </a:cubicBezTo>
                    <a:cubicBezTo>
                      <a:pt x="9" y="53"/>
                      <a:pt x="9" y="53"/>
                      <a:pt x="9" y="54"/>
                    </a:cubicBezTo>
                    <a:cubicBezTo>
                      <a:pt x="9" y="54"/>
                      <a:pt x="9" y="54"/>
                      <a:pt x="9" y="54"/>
                    </a:cubicBezTo>
                    <a:cubicBezTo>
                      <a:pt x="9" y="54"/>
                      <a:pt x="9" y="55"/>
                      <a:pt x="9" y="55"/>
                    </a:cubicBezTo>
                    <a:cubicBezTo>
                      <a:pt x="9" y="55"/>
                      <a:pt x="9" y="55"/>
                      <a:pt x="9" y="55"/>
                    </a:cubicBezTo>
                    <a:cubicBezTo>
                      <a:pt x="9" y="56"/>
                      <a:pt x="9" y="56"/>
                      <a:pt x="9" y="57"/>
                    </a:cubicBezTo>
                    <a:cubicBezTo>
                      <a:pt x="9" y="57"/>
                      <a:pt x="9" y="57"/>
                      <a:pt x="9" y="57"/>
                    </a:cubicBezTo>
                    <a:cubicBezTo>
                      <a:pt x="9" y="57"/>
                      <a:pt x="9" y="57"/>
                      <a:pt x="9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09" name="Freeform 1190">
                <a:extLst>
                  <a:ext uri="{FF2B5EF4-FFF2-40B4-BE49-F238E27FC236}">
                    <a16:creationId xmlns="" xmlns:a16="http://schemas.microsoft.com/office/drawing/2014/main" id="{CB9BC06B-43C9-4705-B983-10EA48C35458}"/>
                  </a:ext>
                </a:extLst>
              </p:cNvPr>
              <p:cNvSpPr/>
              <p:nvPr/>
            </p:nvSpPr>
            <p:spPr bwMode="auto">
              <a:xfrm>
                <a:off x="6181653" y="4021485"/>
                <a:ext cx="77045" cy="67982"/>
              </a:xfrm>
              <a:custGeom>
                <a:gdLst>
                  <a:gd name="T0" fmla="*/ 29 w 36"/>
                  <a:gd name="T1" fmla="*/ 24 h 32"/>
                  <a:gd name="T2" fmla="*/ 30 w 36"/>
                  <a:gd name="T3" fmla="*/ 23 h 32"/>
                  <a:gd name="T4" fmla="*/ 30 w 36"/>
                  <a:gd name="T5" fmla="*/ 23 h 32"/>
                  <a:gd name="T6" fmla="*/ 32 w 36"/>
                  <a:gd name="T7" fmla="*/ 21 h 32"/>
                  <a:gd name="T8" fmla="*/ 32 w 36"/>
                  <a:gd name="T9" fmla="*/ 21 h 32"/>
                  <a:gd name="T10" fmla="*/ 32 w 36"/>
                  <a:gd name="T11" fmla="*/ 21 h 32"/>
                  <a:gd name="T12" fmla="*/ 32 w 36"/>
                  <a:gd name="T13" fmla="*/ 21 h 32"/>
                  <a:gd name="T14" fmla="*/ 33 w 36"/>
                  <a:gd name="T15" fmla="*/ 20 h 32"/>
                  <a:gd name="T16" fmla="*/ 33 w 36"/>
                  <a:gd name="T17" fmla="*/ 19 h 32"/>
                  <a:gd name="T18" fmla="*/ 34 w 36"/>
                  <a:gd name="T19" fmla="*/ 19 h 32"/>
                  <a:gd name="T20" fmla="*/ 34 w 36"/>
                  <a:gd name="T21" fmla="*/ 19 h 32"/>
                  <a:gd name="T22" fmla="*/ 35 w 36"/>
                  <a:gd name="T23" fmla="*/ 18 h 32"/>
                  <a:gd name="T24" fmla="*/ 35 w 36"/>
                  <a:gd name="T25" fmla="*/ 18 h 32"/>
                  <a:gd name="T26" fmla="*/ 35 w 36"/>
                  <a:gd name="T27" fmla="*/ 18 h 32"/>
                  <a:gd name="T28" fmla="*/ 35 w 36"/>
                  <a:gd name="T29" fmla="*/ 17 h 32"/>
                  <a:gd name="T30" fmla="*/ 36 w 36"/>
                  <a:gd name="T31" fmla="*/ 6 h 32"/>
                  <a:gd name="T32" fmla="*/ 35 w 36"/>
                  <a:gd name="T33" fmla="*/ 6 h 32"/>
                  <a:gd name="T34" fmla="*/ 34 w 36"/>
                  <a:gd name="T35" fmla="*/ 5 h 32"/>
                  <a:gd name="T36" fmla="*/ 34 w 36"/>
                  <a:gd name="T37" fmla="*/ 5 h 32"/>
                  <a:gd name="T38" fmla="*/ 33 w 36"/>
                  <a:gd name="T39" fmla="*/ 4 h 32"/>
                  <a:gd name="T40" fmla="*/ 32 w 36"/>
                  <a:gd name="T41" fmla="*/ 4 h 32"/>
                  <a:gd name="T42" fmla="*/ 31 w 36"/>
                  <a:gd name="T43" fmla="*/ 4 h 32"/>
                  <a:gd name="T44" fmla="*/ 31 w 36"/>
                  <a:gd name="T45" fmla="*/ 3 h 32"/>
                  <a:gd name="T46" fmla="*/ 30 w 36"/>
                  <a:gd name="T47" fmla="*/ 3 h 32"/>
                  <a:gd name="T48" fmla="*/ 30 w 36"/>
                  <a:gd name="T49" fmla="*/ 3 h 32"/>
                  <a:gd name="T50" fmla="*/ 29 w 36"/>
                  <a:gd name="T51" fmla="*/ 3 h 32"/>
                  <a:gd name="T52" fmla="*/ 29 w 36"/>
                  <a:gd name="T53" fmla="*/ 2 h 32"/>
                  <a:gd name="T54" fmla="*/ 28 w 36"/>
                  <a:gd name="T55" fmla="*/ 2 h 32"/>
                  <a:gd name="T56" fmla="*/ 28 w 36"/>
                  <a:gd name="T57" fmla="*/ 2 h 32"/>
                  <a:gd name="T58" fmla="*/ 27 w 36"/>
                  <a:gd name="T59" fmla="*/ 2 h 32"/>
                  <a:gd name="T60" fmla="*/ 27 w 36"/>
                  <a:gd name="T61" fmla="*/ 2 h 32"/>
                  <a:gd name="T62" fmla="*/ 9 w 36"/>
                  <a:gd name="T63" fmla="*/ 0 h 32"/>
                  <a:gd name="T64" fmla="*/ 7 w 36"/>
                  <a:gd name="T65" fmla="*/ 1 h 32"/>
                  <a:gd name="T66" fmla="*/ 1 w 36"/>
                  <a:gd name="T67" fmla="*/ 1 h 32"/>
                  <a:gd name="T68" fmla="*/ 0 w 36"/>
                  <a:gd name="T69" fmla="*/ 1 h 32"/>
                  <a:gd name="T70" fmla="*/ 0 w 36"/>
                  <a:gd name="T71" fmla="*/ 2 h 32"/>
                  <a:gd name="T72" fmla="*/ 1 w 36"/>
                  <a:gd name="T73" fmla="*/ 4 h 32"/>
                  <a:gd name="T74" fmla="*/ 5 w 36"/>
                  <a:gd name="T75" fmla="*/ 10 h 32"/>
                  <a:gd name="T76" fmla="*/ 10 w 36"/>
                  <a:gd name="T77" fmla="*/ 16 h 32"/>
                  <a:gd name="T78" fmla="*/ 14 w 36"/>
                  <a:gd name="T79" fmla="*/ 21 h 32"/>
                  <a:gd name="T80" fmla="*/ 16 w 36"/>
                  <a:gd name="T81" fmla="*/ 23 h 32"/>
                  <a:gd name="T82" fmla="*/ 18 w 36"/>
                  <a:gd name="T83" fmla="*/ 25 h 32"/>
                  <a:gd name="T84" fmla="*/ 18 w 36"/>
                  <a:gd name="T85" fmla="*/ 25 h 32"/>
                  <a:gd name="T86" fmla="*/ 20 w 36"/>
                  <a:gd name="T87" fmla="*/ 27 h 32"/>
                  <a:gd name="T88" fmla="*/ 20 w 36"/>
                  <a:gd name="T89" fmla="*/ 27 h 32"/>
                  <a:gd name="T90" fmla="*/ 21 w 36"/>
                  <a:gd name="T91" fmla="*/ 28 h 32"/>
                  <a:gd name="T92" fmla="*/ 22 w 36"/>
                  <a:gd name="T93" fmla="*/ 29 h 32"/>
                  <a:gd name="T94" fmla="*/ 23 w 36"/>
                  <a:gd name="T95" fmla="*/ 30 h 32"/>
                  <a:gd name="T96" fmla="*/ 26 w 36"/>
                  <a:gd name="T97" fmla="*/ 32 h 32"/>
                  <a:gd name="T98" fmla="*/ 26 w 36"/>
                  <a:gd name="T99" fmla="*/ 32 h 32"/>
                  <a:gd name="T100" fmla="*/ 26 w 36"/>
                  <a:gd name="T101" fmla="*/ 31 h 32"/>
                  <a:gd name="T102" fmla="*/ 26 w 36"/>
                  <a:gd name="T103" fmla="*/ 31 h 32"/>
                  <a:gd name="T104" fmla="*/ 27 w 36"/>
                  <a:gd name="T105" fmla="*/ 29 h 32"/>
                  <a:gd name="T106" fmla="*/ 27 w 36"/>
                  <a:gd name="T107" fmla="*/ 29 h 32"/>
                  <a:gd name="T108" fmla="*/ 27 w 36"/>
                  <a:gd name="T109" fmla="*/ 27 h 32"/>
                  <a:gd name="T110" fmla="*/ 27 w 36"/>
                  <a:gd name="T111" fmla="*/ 27 h 32"/>
                  <a:gd name="T112" fmla="*/ 29 w 36"/>
                  <a:gd name="T113" fmla="*/ 24 h 3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6" h="32">
                    <a:moveTo>
                      <a:pt x="29" y="24"/>
                    </a:moveTo>
                    <a:cubicBezTo>
                      <a:pt x="30" y="23"/>
                      <a:pt x="30" y="23"/>
                      <a:pt x="30" y="23"/>
                    </a:cubicBezTo>
                    <a:cubicBezTo>
                      <a:pt x="30" y="23"/>
                      <a:pt x="30" y="23"/>
                      <a:pt x="30" y="23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2" y="20"/>
                      <a:pt x="33" y="20"/>
                      <a:pt x="33" y="20"/>
                    </a:cubicBezTo>
                    <a:cubicBezTo>
                      <a:pt x="33" y="20"/>
                      <a:pt x="33" y="19"/>
                      <a:pt x="33" y="19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34" y="19"/>
                      <a:pt x="34" y="18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8"/>
                      <a:pt x="35" y="17"/>
                      <a:pt x="35" y="17"/>
                    </a:cubicBezTo>
                    <a:cubicBezTo>
                      <a:pt x="36" y="15"/>
                      <a:pt x="36" y="10"/>
                      <a:pt x="36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6"/>
                      <a:pt x="35" y="5"/>
                      <a:pt x="34" y="5"/>
                    </a:cubicBezTo>
                    <a:cubicBezTo>
                      <a:pt x="34" y="5"/>
                      <a:pt x="34" y="5"/>
                      <a:pt x="34" y="5"/>
                    </a:cubicBezTo>
                    <a:cubicBezTo>
                      <a:pt x="33" y="5"/>
                      <a:pt x="33" y="5"/>
                      <a:pt x="33" y="4"/>
                    </a:cubicBezTo>
                    <a:cubicBezTo>
                      <a:pt x="33" y="4"/>
                      <a:pt x="32" y="4"/>
                      <a:pt x="32" y="4"/>
                    </a:cubicBezTo>
                    <a:cubicBezTo>
                      <a:pt x="32" y="4"/>
                      <a:pt x="32" y="4"/>
                      <a:pt x="31" y="4"/>
                    </a:cubicBezTo>
                    <a:cubicBezTo>
                      <a:pt x="31" y="4"/>
                      <a:pt x="31" y="3"/>
                      <a:pt x="31" y="3"/>
                    </a:cubicBezTo>
                    <a:cubicBezTo>
                      <a:pt x="31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2"/>
                      <a:pt x="28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4" y="2"/>
                      <a:pt x="12" y="1"/>
                      <a:pt x="9" y="0"/>
                    </a:cubicBezTo>
                    <a:cubicBezTo>
                      <a:pt x="9" y="0"/>
                      <a:pt x="8" y="0"/>
                      <a:pt x="7" y="1"/>
                    </a:cubicBezTo>
                    <a:cubicBezTo>
                      <a:pt x="6" y="2"/>
                      <a:pt x="3" y="3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3" y="5"/>
                      <a:pt x="5" y="7"/>
                      <a:pt x="5" y="10"/>
                    </a:cubicBezTo>
                    <a:cubicBezTo>
                      <a:pt x="5" y="11"/>
                      <a:pt x="8" y="14"/>
                      <a:pt x="10" y="16"/>
                    </a:cubicBezTo>
                    <a:cubicBezTo>
                      <a:pt x="12" y="18"/>
                      <a:pt x="14" y="19"/>
                      <a:pt x="14" y="21"/>
                    </a:cubicBezTo>
                    <a:cubicBezTo>
                      <a:pt x="15" y="22"/>
                      <a:pt x="16" y="23"/>
                      <a:pt x="16" y="23"/>
                    </a:cubicBezTo>
                    <a:cubicBezTo>
                      <a:pt x="17" y="24"/>
                      <a:pt x="17" y="24"/>
                      <a:pt x="18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9" y="26"/>
                      <a:pt x="19" y="26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2" y="30"/>
                      <a:pt x="22" y="30"/>
                      <a:pt x="23" y="30"/>
                    </a:cubicBezTo>
                    <a:cubicBezTo>
                      <a:pt x="24" y="31"/>
                      <a:pt x="25" y="32"/>
                      <a:pt x="26" y="32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6" y="32"/>
                      <a:pt x="26" y="31"/>
                      <a:pt x="26" y="31"/>
                    </a:cubicBezTo>
                    <a:cubicBezTo>
                      <a:pt x="26" y="31"/>
                      <a:pt x="26" y="31"/>
                      <a:pt x="26" y="31"/>
                    </a:cubicBezTo>
                    <a:cubicBezTo>
                      <a:pt x="26" y="30"/>
                      <a:pt x="26" y="30"/>
                      <a:pt x="27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28"/>
                      <a:pt x="27" y="28"/>
                      <a:pt x="27" y="27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8" y="26"/>
                      <a:pt x="29" y="25"/>
                      <a:pt x="2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10" name="Freeform 1191">
                <a:extLst>
                  <a:ext uri="{FF2B5EF4-FFF2-40B4-BE49-F238E27FC236}">
                    <a16:creationId xmlns="" xmlns:a16="http://schemas.microsoft.com/office/drawing/2014/main" id="{CE253B31-87AD-4F55-AF65-85863673E260}"/>
                  </a:ext>
                </a:extLst>
              </p:cNvPr>
              <p:cNvSpPr/>
              <p:nvPr/>
            </p:nvSpPr>
            <p:spPr bwMode="auto">
              <a:xfrm>
                <a:off x="6134065" y="3984204"/>
                <a:ext cx="120100" cy="96490"/>
              </a:xfrm>
              <a:custGeom>
                <a:gdLst>
                  <a:gd name="T0" fmla="*/ 54 w 55"/>
                  <a:gd name="T1" fmla="*/ 14 h 46"/>
                  <a:gd name="T2" fmla="*/ 52 w 55"/>
                  <a:gd name="T3" fmla="*/ 13 h 46"/>
                  <a:gd name="T4" fmla="*/ 51 w 55"/>
                  <a:gd name="T5" fmla="*/ 11 h 46"/>
                  <a:gd name="T6" fmla="*/ 50 w 55"/>
                  <a:gd name="T7" fmla="*/ 9 h 46"/>
                  <a:gd name="T8" fmla="*/ 50 w 55"/>
                  <a:gd name="T9" fmla="*/ 8 h 46"/>
                  <a:gd name="T10" fmla="*/ 48 w 55"/>
                  <a:gd name="T11" fmla="*/ 9 h 46"/>
                  <a:gd name="T12" fmla="*/ 45 w 55"/>
                  <a:gd name="T13" fmla="*/ 9 h 46"/>
                  <a:gd name="T14" fmla="*/ 44 w 55"/>
                  <a:gd name="T15" fmla="*/ 9 h 46"/>
                  <a:gd name="T16" fmla="*/ 37 w 55"/>
                  <a:gd name="T17" fmla="*/ 7 h 46"/>
                  <a:gd name="T18" fmla="*/ 33 w 55"/>
                  <a:gd name="T19" fmla="*/ 4 h 46"/>
                  <a:gd name="T20" fmla="*/ 31 w 55"/>
                  <a:gd name="T21" fmla="*/ 3 h 46"/>
                  <a:gd name="T22" fmla="*/ 29 w 55"/>
                  <a:gd name="T23" fmla="*/ 1 h 46"/>
                  <a:gd name="T24" fmla="*/ 27 w 55"/>
                  <a:gd name="T25" fmla="*/ 0 h 46"/>
                  <a:gd name="T26" fmla="*/ 21 w 55"/>
                  <a:gd name="T27" fmla="*/ 4 h 46"/>
                  <a:gd name="T28" fmla="*/ 17 w 55"/>
                  <a:gd name="T29" fmla="*/ 9 h 46"/>
                  <a:gd name="T30" fmla="*/ 12 w 55"/>
                  <a:gd name="T31" fmla="*/ 15 h 46"/>
                  <a:gd name="T32" fmla="*/ 7 w 55"/>
                  <a:gd name="T33" fmla="*/ 14 h 46"/>
                  <a:gd name="T34" fmla="*/ 6 w 55"/>
                  <a:gd name="T35" fmla="*/ 14 h 46"/>
                  <a:gd name="T36" fmla="*/ 6 w 55"/>
                  <a:gd name="T37" fmla="*/ 14 h 46"/>
                  <a:gd name="T38" fmla="*/ 5 w 55"/>
                  <a:gd name="T39" fmla="*/ 14 h 46"/>
                  <a:gd name="T40" fmla="*/ 4 w 55"/>
                  <a:gd name="T41" fmla="*/ 14 h 46"/>
                  <a:gd name="T42" fmla="*/ 3 w 55"/>
                  <a:gd name="T43" fmla="*/ 15 h 46"/>
                  <a:gd name="T44" fmla="*/ 1 w 55"/>
                  <a:gd name="T45" fmla="*/ 15 h 46"/>
                  <a:gd name="T46" fmla="*/ 0 w 55"/>
                  <a:gd name="T47" fmla="*/ 15 h 46"/>
                  <a:gd name="T48" fmla="*/ 2 w 55"/>
                  <a:gd name="T49" fmla="*/ 16 h 46"/>
                  <a:gd name="T50" fmla="*/ 20 w 55"/>
                  <a:gd name="T51" fmla="*/ 36 h 46"/>
                  <a:gd name="T52" fmla="*/ 30 w 55"/>
                  <a:gd name="T53" fmla="*/ 42 h 46"/>
                  <a:gd name="T54" fmla="*/ 35 w 55"/>
                  <a:gd name="T55" fmla="*/ 44 h 46"/>
                  <a:gd name="T56" fmla="*/ 28 w 55"/>
                  <a:gd name="T57" fmla="*/ 37 h 46"/>
                  <a:gd name="T58" fmla="*/ 20 w 55"/>
                  <a:gd name="T59" fmla="*/ 25 h 46"/>
                  <a:gd name="T60" fmla="*/ 18 w 55"/>
                  <a:gd name="T61" fmla="*/ 17 h 46"/>
                  <a:gd name="T62" fmla="*/ 26 w 55"/>
                  <a:gd name="T63" fmla="*/ 15 h 46"/>
                  <a:gd name="T64" fmla="*/ 48 w 55"/>
                  <a:gd name="T65" fmla="*/ 16 h 46"/>
                  <a:gd name="T66" fmla="*/ 49 w 55"/>
                  <a:gd name="T67" fmla="*/ 16 h 46"/>
                  <a:gd name="T68" fmla="*/ 50 w 55"/>
                  <a:gd name="T69" fmla="*/ 16 h 46"/>
                  <a:gd name="T70" fmla="*/ 51 w 55"/>
                  <a:gd name="T71" fmla="*/ 17 h 46"/>
                  <a:gd name="T72" fmla="*/ 52 w 55"/>
                  <a:gd name="T73" fmla="*/ 17 h 46"/>
                  <a:gd name="T74" fmla="*/ 53 w 55"/>
                  <a:gd name="T75" fmla="*/ 18 h 46"/>
                  <a:gd name="T76" fmla="*/ 55 w 55"/>
                  <a:gd name="T77" fmla="*/ 19 h 4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5" h="46">
                    <a:moveTo>
                      <a:pt x="55" y="17"/>
                    </a:moveTo>
                    <a:cubicBezTo>
                      <a:pt x="55" y="15"/>
                      <a:pt x="55" y="15"/>
                      <a:pt x="54" y="14"/>
                    </a:cubicBezTo>
                    <a:cubicBezTo>
                      <a:pt x="53" y="14"/>
                      <a:pt x="53" y="14"/>
                      <a:pt x="52" y="13"/>
                    </a:cubicBezTo>
                    <a:cubicBezTo>
                      <a:pt x="52" y="13"/>
                      <a:pt x="52" y="13"/>
                      <a:pt x="52" y="13"/>
                    </a:cubicBezTo>
                    <a:cubicBezTo>
                      <a:pt x="52" y="13"/>
                      <a:pt x="51" y="12"/>
                      <a:pt x="51" y="12"/>
                    </a:cubicBezTo>
                    <a:cubicBezTo>
                      <a:pt x="51" y="12"/>
                      <a:pt x="51" y="11"/>
                      <a:pt x="51" y="11"/>
                    </a:cubicBezTo>
                    <a:cubicBezTo>
                      <a:pt x="51" y="11"/>
                      <a:pt x="50" y="10"/>
                      <a:pt x="50" y="10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0" y="8"/>
                      <a:pt x="49" y="8"/>
                      <a:pt x="49" y="8"/>
                    </a:cubicBezTo>
                    <a:cubicBezTo>
                      <a:pt x="49" y="8"/>
                      <a:pt x="48" y="9"/>
                      <a:pt x="48" y="9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7" y="9"/>
                      <a:pt x="46" y="9"/>
                      <a:pt x="45" y="9"/>
                    </a:cubicBezTo>
                    <a:cubicBezTo>
                      <a:pt x="45" y="9"/>
                      <a:pt x="45" y="9"/>
                      <a:pt x="44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9"/>
                      <a:pt x="40" y="9"/>
                      <a:pt x="37" y="7"/>
                    </a:cubicBezTo>
                    <a:cubicBezTo>
                      <a:pt x="36" y="7"/>
                      <a:pt x="35" y="6"/>
                      <a:pt x="34" y="5"/>
                    </a:cubicBezTo>
                    <a:cubicBezTo>
                      <a:pt x="34" y="5"/>
                      <a:pt x="34" y="5"/>
                      <a:pt x="33" y="4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2" y="3"/>
                      <a:pt x="32" y="3"/>
                      <a:pt x="31" y="3"/>
                    </a:cubicBezTo>
                    <a:cubicBezTo>
                      <a:pt x="31" y="3"/>
                      <a:pt x="31" y="2"/>
                      <a:pt x="31" y="2"/>
                    </a:cubicBezTo>
                    <a:cubicBezTo>
                      <a:pt x="30" y="2"/>
                      <a:pt x="30" y="1"/>
                      <a:pt x="29" y="1"/>
                    </a:cubicBezTo>
                    <a:cubicBezTo>
                      <a:pt x="29" y="1"/>
                      <a:pt x="28" y="1"/>
                      <a:pt x="28" y="0"/>
                    </a:cubicBezTo>
                    <a:cubicBezTo>
                      <a:pt x="28" y="0"/>
                      <a:pt x="27" y="0"/>
                      <a:pt x="27" y="0"/>
                    </a:cubicBezTo>
                    <a:cubicBezTo>
                      <a:pt x="26" y="0"/>
                      <a:pt x="25" y="1"/>
                      <a:pt x="25" y="1"/>
                    </a:cubicBezTo>
                    <a:cubicBezTo>
                      <a:pt x="23" y="3"/>
                      <a:pt x="21" y="3"/>
                      <a:pt x="21" y="4"/>
                    </a:cubicBezTo>
                    <a:cubicBezTo>
                      <a:pt x="21" y="4"/>
                      <a:pt x="21" y="4"/>
                      <a:pt x="21" y="5"/>
                    </a:cubicBezTo>
                    <a:cubicBezTo>
                      <a:pt x="20" y="6"/>
                      <a:pt x="20" y="9"/>
                      <a:pt x="17" y="9"/>
                    </a:cubicBezTo>
                    <a:cubicBezTo>
                      <a:pt x="17" y="9"/>
                      <a:pt x="16" y="11"/>
                      <a:pt x="15" y="13"/>
                    </a:cubicBezTo>
                    <a:cubicBezTo>
                      <a:pt x="15" y="13"/>
                      <a:pt x="14" y="15"/>
                      <a:pt x="12" y="15"/>
                    </a:cubicBezTo>
                    <a:cubicBezTo>
                      <a:pt x="11" y="15"/>
                      <a:pt x="10" y="14"/>
                      <a:pt x="9" y="14"/>
                    </a:cubicBezTo>
                    <a:cubicBezTo>
                      <a:pt x="9" y="14"/>
                      <a:pt x="8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4"/>
                      <a:pt x="7" y="14"/>
                      <a:pt x="6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5" y="14"/>
                      <a:pt x="4" y="14"/>
                      <a:pt x="4" y="14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3" y="15"/>
                      <a:pt x="3" y="15"/>
                      <a:pt x="2" y="15"/>
                    </a:cubicBezTo>
                    <a:cubicBezTo>
                      <a:pt x="2" y="15"/>
                      <a:pt x="2" y="15"/>
                      <a:pt x="1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0" y="15"/>
                      <a:pt x="0" y="15"/>
                    </a:cubicBezTo>
                    <a:cubicBezTo>
                      <a:pt x="0" y="16"/>
                      <a:pt x="1" y="16"/>
                      <a:pt x="1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4" y="16"/>
                      <a:pt x="11" y="16"/>
                      <a:pt x="11" y="22"/>
                    </a:cubicBezTo>
                    <a:cubicBezTo>
                      <a:pt x="11" y="24"/>
                      <a:pt x="16" y="31"/>
                      <a:pt x="20" y="36"/>
                    </a:cubicBezTo>
                    <a:cubicBezTo>
                      <a:pt x="21" y="37"/>
                      <a:pt x="23" y="38"/>
                      <a:pt x="25" y="38"/>
                    </a:cubicBezTo>
                    <a:cubicBezTo>
                      <a:pt x="27" y="39"/>
                      <a:pt x="30" y="40"/>
                      <a:pt x="30" y="42"/>
                    </a:cubicBezTo>
                    <a:cubicBezTo>
                      <a:pt x="30" y="43"/>
                      <a:pt x="32" y="45"/>
                      <a:pt x="36" y="46"/>
                    </a:cubicBezTo>
                    <a:cubicBezTo>
                      <a:pt x="36" y="45"/>
                      <a:pt x="35" y="45"/>
                      <a:pt x="35" y="44"/>
                    </a:cubicBezTo>
                    <a:cubicBezTo>
                      <a:pt x="33" y="42"/>
                      <a:pt x="31" y="41"/>
                      <a:pt x="31" y="40"/>
                    </a:cubicBezTo>
                    <a:cubicBezTo>
                      <a:pt x="31" y="39"/>
                      <a:pt x="29" y="38"/>
                      <a:pt x="28" y="37"/>
                    </a:cubicBezTo>
                    <a:cubicBezTo>
                      <a:pt x="25" y="34"/>
                      <a:pt x="22" y="31"/>
                      <a:pt x="22" y="28"/>
                    </a:cubicBezTo>
                    <a:cubicBezTo>
                      <a:pt x="22" y="27"/>
                      <a:pt x="21" y="26"/>
                      <a:pt x="20" y="25"/>
                    </a:cubicBezTo>
                    <a:cubicBezTo>
                      <a:pt x="18" y="24"/>
                      <a:pt x="17" y="23"/>
                      <a:pt x="17" y="21"/>
                    </a:cubicBezTo>
                    <a:cubicBezTo>
                      <a:pt x="16" y="20"/>
                      <a:pt x="17" y="18"/>
                      <a:pt x="18" y="17"/>
                    </a:cubicBezTo>
                    <a:cubicBezTo>
                      <a:pt x="20" y="15"/>
                      <a:pt x="23" y="14"/>
                      <a:pt x="25" y="16"/>
                    </a:cubicBezTo>
                    <a:cubicBezTo>
                      <a:pt x="25" y="16"/>
                      <a:pt x="26" y="15"/>
                      <a:pt x="26" y="15"/>
                    </a:cubicBezTo>
                    <a:cubicBezTo>
                      <a:pt x="28" y="14"/>
                      <a:pt x="30" y="13"/>
                      <a:pt x="32" y="14"/>
                    </a:cubicBezTo>
                    <a:cubicBezTo>
                      <a:pt x="33" y="15"/>
                      <a:pt x="41" y="15"/>
                      <a:pt x="48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6"/>
                      <a:pt x="50" y="16"/>
                      <a:pt x="50" y="1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0" y="16"/>
                      <a:pt x="50" y="16"/>
                      <a:pt x="51" y="17"/>
                    </a:cubicBezTo>
                    <a:cubicBezTo>
                      <a:pt x="51" y="17"/>
                      <a:pt x="51" y="17"/>
                      <a:pt x="51" y="17"/>
                    </a:cubicBezTo>
                    <a:cubicBezTo>
                      <a:pt x="51" y="17"/>
                      <a:pt x="52" y="17"/>
                      <a:pt x="52" y="17"/>
                    </a:cubicBezTo>
                    <a:cubicBezTo>
                      <a:pt x="52" y="17"/>
                      <a:pt x="52" y="17"/>
                      <a:pt x="52" y="17"/>
                    </a:cubicBezTo>
                    <a:cubicBezTo>
                      <a:pt x="53" y="17"/>
                      <a:pt x="53" y="17"/>
                      <a:pt x="53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18"/>
                      <a:pt x="55" y="18"/>
                      <a:pt x="55" y="19"/>
                    </a:cubicBezTo>
                    <a:cubicBezTo>
                      <a:pt x="55" y="18"/>
                      <a:pt x="55" y="18"/>
                      <a:pt x="55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11" name="Freeform 1192">
                <a:extLst>
                  <a:ext uri="{FF2B5EF4-FFF2-40B4-BE49-F238E27FC236}">
                    <a16:creationId xmlns="" xmlns:a16="http://schemas.microsoft.com/office/drawing/2014/main" id="{5FD85E69-484C-4A5A-AE15-0A83B26478BE}"/>
                  </a:ext>
                </a:extLst>
              </p:cNvPr>
              <p:cNvSpPr/>
              <p:nvPr/>
            </p:nvSpPr>
            <p:spPr bwMode="auto">
              <a:xfrm>
                <a:off x="6263229" y="4098239"/>
                <a:ext cx="33990" cy="74561"/>
              </a:xfrm>
              <a:custGeom>
                <a:gdLst>
                  <a:gd name="T0" fmla="*/ 14 w 16"/>
                  <a:gd name="T1" fmla="*/ 22 h 36"/>
                  <a:gd name="T2" fmla="*/ 13 w 16"/>
                  <a:gd name="T3" fmla="*/ 21 h 36"/>
                  <a:gd name="T4" fmla="*/ 12 w 16"/>
                  <a:gd name="T5" fmla="*/ 20 h 36"/>
                  <a:gd name="T6" fmla="*/ 11 w 16"/>
                  <a:gd name="T7" fmla="*/ 19 h 36"/>
                  <a:gd name="T8" fmla="*/ 11 w 16"/>
                  <a:gd name="T9" fmla="*/ 18 h 36"/>
                  <a:gd name="T10" fmla="*/ 10 w 16"/>
                  <a:gd name="T11" fmla="*/ 16 h 36"/>
                  <a:gd name="T12" fmla="*/ 9 w 16"/>
                  <a:gd name="T13" fmla="*/ 13 h 36"/>
                  <a:gd name="T14" fmla="*/ 9 w 16"/>
                  <a:gd name="T15" fmla="*/ 12 h 36"/>
                  <a:gd name="T16" fmla="*/ 9 w 16"/>
                  <a:gd name="T17" fmla="*/ 10 h 36"/>
                  <a:gd name="T18" fmla="*/ 10 w 16"/>
                  <a:gd name="T19" fmla="*/ 9 h 36"/>
                  <a:gd name="T20" fmla="*/ 10 w 16"/>
                  <a:gd name="T21" fmla="*/ 7 h 36"/>
                  <a:gd name="T22" fmla="*/ 10 w 16"/>
                  <a:gd name="T23" fmla="*/ 6 h 36"/>
                  <a:gd name="T24" fmla="*/ 11 w 16"/>
                  <a:gd name="T25" fmla="*/ 4 h 36"/>
                  <a:gd name="T26" fmla="*/ 8 w 16"/>
                  <a:gd name="T27" fmla="*/ 3 h 36"/>
                  <a:gd name="T28" fmla="*/ 7 w 16"/>
                  <a:gd name="T29" fmla="*/ 2 h 36"/>
                  <a:gd name="T30" fmla="*/ 5 w 16"/>
                  <a:gd name="T31" fmla="*/ 1 h 36"/>
                  <a:gd name="T32" fmla="*/ 5 w 16"/>
                  <a:gd name="T33" fmla="*/ 1 h 36"/>
                  <a:gd name="T34" fmla="*/ 3 w 16"/>
                  <a:gd name="T35" fmla="*/ 0 h 36"/>
                  <a:gd name="T36" fmla="*/ 3 w 16"/>
                  <a:gd name="T37" fmla="*/ 0 h 36"/>
                  <a:gd name="T38" fmla="*/ 1 w 16"/>
                  <a:gd name="T39" fmla="*/ 2 h 36"/>
                  <a:gd name="T40" fmla="*/ 1 w 16"/>
                  <a:gd name="T41" fmla="*/ 3 h 36"/>
                  <a:gd name="T42" fmla="*/ 1 w 16"/>
                  <a:gd name="T43" fmla="*/ 3 h 36"/>
                  <a:gd name="T44" fmla="*/ 0 w 16"/>
                  <a:gd name="T45" fmla="*/ 5 h 36"/>
                  <a:gd name="T46" fmla="*/ 0 w 16"/>
                  <a:gd name="T47" fmla="*/ 5 h 36"/>
                  <a:gd name="T48" fmla="*/ 4 w 16"/>
                  <a:gd name="T49" fmla="*/ 10 h 36"/>
                  <a:gd name="T50" fmla="*/ 2 w 16"/>
                  <a:gd name="T51" fmla="*/ 15 h 36"/>
                  <a:gd name="T52" fmla="*/ 0 w 16"/>
                  <a:gd name="T53" fmla="*/ 23 h 36"/>
                  <a:gd name="T54" fmla="*/ 2 w 16"/>
                  <a:gd name="T55" fmla="*/ 28 h 36"/>
                  <a:gd name="T56" fmla="*/ 6 w 16"/>
                  <a:gd name="T57" fmla="*/ 34 h 36"/>
                  <a:gd name="T58" fmla="*/ 7 w 16"/>
                  <a:gd name="T59" fmla="*/ 36 h 36"/>
                  <a:gd name="T60" fmla="*/ 7 w 16"/>
                  <a:gd name="T61" fmla="*/ 36 h 36"/>
                  <a:gd name="T62" fmla="*/ 7 w 16"/>
                  <a:gd name="T63" fmla="*/ 35 h 36"/>
                  <a:gd name="T64" fmla="*/ 8 w 16"/>
                  <a:gd name="T65" fmla="*/ 34 h 36"/>
                  <a:gd name="T66" fmla="*/ 8 w 16"/>
                  <a:gd name="T67" fmla="*/ 33 h 36"/>
                  <a:gd name="T68" fmla="*/ 9 w 16"/>
                  <a:gd name="T69" fmla="*/ 33 h 36"/>
                  <a:gd name="T70" fmla="*/ 9 w 16"/>
                  <a:gd name="T71" fmla="*/ 32 h 36"/>
                  <a:gd name="T72" fmla="*/ 11 w 16"/>
                  <a:gd name="T73" fmla="*/ 31 h 36"/>
                  <a:gd name="T74" fmla="*/ 11 w 16"/>
                  <a:gd name="T75" fmla="*/ 31 h 36"/>
                  <a:gd name="T76" fmla="*/ 12 w 16"/>
                  <a:gd name="T77" fmla="*/ 28 h 36"/>
                  <a:gd name="T78" fmla="*/ 13 w 16"/>
                  <a:gd name="T79" fmla="*/ 27 h 36"/>
                  <a:gd name="T80" fmla="*/ 14 w 16"/>
                  <a:gd name="T81" fmla="*/ 27 h 36"/>
                  <a:gd name="T82" fmla="*/ 14 w 16"/>
                  <a:gd name="T83" fmla="*/ 25 h 36"/>
                  <a:gd name="T84" fmla="*/ 14 w 16"/>
                  <a:gd name="T85" fmla="*/ 25 h 36"/>
                  <a:gd name="T86" fmla="*/ 15 w 16"/>
                  <a:gd name="T87" fmla="*/ 24 h 36"/>
                  <a:gd name="T88" fmla="*/ 15 w 16"/>
                  <a:gd name="T89" fmla="*/ 24 h 36"/>
                  <a:gd name="T90" fmla="*/ 16 w 16"/>
                  <a:gd name="T91" fmla="*/ 23 h 36"/>
                  <a:gd name="T92" fmla="*/ 16 w 16"/>
                  <a:gd name="T93" fmla="*/ 23 h 36"/>
                  <a:gd name="T94" fmla="*/ 15 w 16"/>
                  <a:gd name="T95" fmla="*/ 23 h 36"/>
                  <a:gd name="T96" fmla="*/ 14 w 16"/>
                  <a:gd name="T97" fmla="*/ 22 h 3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6" h="36">
                    <a:moveTo>
                      <a:pt x="14" y="22"/>
                    </a:moveTo>
                    <a:cubicBezTo>
                      <a:pt x="14" y="21"/>
                      <a:pt x="13" y="21"/>
                      <a:pt x="13" y="21"/>
                    </a:cubicBezTo>
                    <a:cubicBezTo>
                      <a:pt x="13" y="21"/>
                      <a:pt x="12" y="20"/>
                      <a:pt x="12" y="20"/>
                    </a:cubicBezTo>
                    <a:cubicBezTo>
                      <a:pt x="12" y="20"/>
                      <a:pt x="12" y="19"/>
                      <a:pt x="11" y="19"/>
                    </a:cubicBezTo>
                    <a:cubicBezTo>
                      <a:pt x="11" y="19"/>
                      <a:pt x="11" y="18"/>
                      <a:pt x="11" y="18"/>
                    </a:cubicBezTo>
                    <a:cubicBezTo>
                      <a:pt x="10" y="17"/>
                      <a:pt x="10" y="17"/>
                      <a:pt x="10" y="16"/>
                    </a:cubicBezTo>
                    <a:cubicBezTo>
                      <a:pt x="9" y="15"/>
                      <a:pt x="9" y="14"/>
                      <a:pt x="9" y="13"/>
                    </a:cubicBezTo>
                    <a:cubicBezTo>
                      <a:pt x="9" y="13"/>
                      <a:pt x="9" y="13"/>
                      <a:pt x="9" y="12"/>
                    </a:cubicBezTo>
                    <a:cubicBezTo>
                      <a:pt x="9" y="12"/>
                      <a:pt x="9" y="11"/>
                      <a:pt x="9" y="10"/>
                    </a:cubicBezTo>
                    <a:cubicBezTo>
                      <a:pt x="10" y="10"/>
                      <a:pt x="10" y="9"/>
                      <a:pt x="10" y="9"/>
                    </a:cubicBezTo>
                    <a:cubicBezTo>
                      <a:pt x="10" y="8"/>
                      <a:pt x="10" y="8"/>
                      <a:pt x="10" y="7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5"/>
                      <a:pt x="10" y="5"/>
                      <a:pt x="11" y="4"/>
                    </a:cubicBezTo>
                    <a:cubicBezTo>
                      <a:pt x="10" y="4"/>
                      <a:pt x="9" y="3"/>
                      <a:pt x="8" y="3"/>
                    </a:cubicBezTo>
                    <a:cubicBezTo>
                      <a:pt x="8" y="3"/>
                      <a:pt x="8" y="3"/>
                      <a:pt x="7" y="2"/>
                    </a:cubicBezTo>
                    <a:cubicBezTo>
                      <a:pt x="7" y="2"/>
                      <a:pt x="6" y="2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4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6"/>
                      <a:pt x="4" y="8"/>
                      <a:pt x="4" y="10"/>
                    </a:cubicBezTo>
                    <a:cubicBezTo>
                      <a:pt x="5" y="12"/>
                      <a:pt x="3" y="14"/>
                      <a:pt x="2" y="15"/>
                    </a:cubicBezTo>
                    <a:cubicBezTo>
                      <a:pt x="1" y="16"/>
                      <a:pt x="0" y="19"/>
                      <a:pt x="0" y="23"/>
                    </a:cubicBezTo>
                    <a:cubicBezTo>
                      <a:pt x="0" y="26"/>
                      <a:pt x="1" y="28"/>
                      <a:pt x="2" y="28"/>
                    </a:cubicBezTo>
                    <a:cubicBezTo>
                      <a:pt x="4" y="30"/>
                      <a:pt x="5" y="32"/>
                      <a:pt x="6" y="34"/>
                    </a:cubicBezTo>
                    <a:cubicBezTo>
                      <a:pt x="6" y="35"/>
                      <a:pt x="7" y="35"/>
                      <a:pt x="7" y="36"/>
                    </a:cubicBezTo>
                    <a:cubicBezTo>
                      <a:pt x="7" y="36"/>
                      <a:pt x="7" y="36"/>
                      <a:pt x="7" y="36"/>
                    </a:cubicBezTo>
                    <a:cubicBezTo>
                      <a:pt x="7" y="36"/>
                      <a:pt x="7" y="35"/>
                      <a:pt x="7" y="35"/>
                    </a:cubicBezTo>
                    <a:cubicBezTo>
                      <a:pt x="7" y="35"/>
                      <a:pt x="8" y="34"/>
                      <a:pt x="8" y="34"/>
                    </a:cubicBezTo>
                    <a:cubicBezTo>
                      <a:pt x="8" y="34"/>
                      <a:pt x="8" y="34"/>
                      <a:pt x="8" y="33"/>
                    </a:cubicBezTo>
                    <a:cubicBezTo>
                      <a:pt x="8" y="33"/>
                      <a:pt x="9" y="33"/>
                      <a:pt x="9" y="33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10" y="32"/>
                      <a:pt x="10" y="32"/>
                      <a:pt x="11" y="31"/>
                    </a:cubicBezTo>
                    <a:cubicBezTo>
                      <a:pt x="11" y="32"/>
                      <a:pt x="11" y="31"/>
                      <a:pt x="11" y="31"/>
                    </a:cubicBezTo>
                    <a:cubicBezTo>
                      <a:pt x="11" y="30"/>
                      <a:pt x="11" y="29"/>
                      <a:pt x="12" y="28"/>
                    </a:cubicBezTo>
                    <a:cubicBezTo>
                      <a:pt x="13" y="27"/>
                      <a:pt x="13" y="27"/>
                      <a:pt x="13" y="27"/>
                    </a:cubicBezTo>
                    <a:cubicBezTo>
                      <a:pt x="13" y="27"/>
                      <a:pt x="13" y="27"/>
                      <a:pt x="14" y="27"/>
                    </a:cubicBezTo>
                    <a:cubicBezTo>
                      <a:pt x="14" y="26"/>
                      <a:pt x="14" y="26"/>
                      <a:pt x="14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5" y="25"/>
                      <a:pt x="15" y="25"/>
                      <a:pt x="15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5" y="24"/>
                      <a:pt x="15" y="23"/>
                      <a:pt x="16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3"/>
                      <a:pt x="15" y="23"/>
                      <a:pt x="15" y="23"/>
                    </a:cubicBezTo>
                    <a:cubicBezTo>
                      <a:pt x="15" y="22"/>
                      <a:pt x="15" y="22"/>
                      <a:pt x="14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12" name="Freeform 1193">
                <a:extLst>
                  <a:ext uri="{FF2B5EF4-FFF2-40B4-BE49-F238E27FC236}">
                    <a16:creationId xmlns="" xmlns:a16="http://schemas.microsoft.com/office/drawing/2014/main" id="{AEF60B5C-6FCE-4862-8F8D-6F6C35CCC14D}"/>
                  </a:ext>
                </a:extLst>
              </p:cNvPr>
              <p:cNvSpPr/>
              <p:nvPr/>
            </p:nvSpPr>
            <p:spPr bwMode="auto">
              <a:xfrm>
                <a:off x="6036626" y="3905258"/>
                <a:ext cx="169952" cy="72368"/>
              </a:xfrm>
              <a:custGeom>
                <a:gdLst>
                  <a:gd name="T0" fmla="*/ 0 w 78"/>
                  <a:gd name="T1" fmla="*/ 25 h 34"/>
                  <a:gd name="T2" fmla="*/ 0 w 78"/>
                  <a:gd name="T3" fmla="*/ 26 h 34"/>
                  <a:gd name="T4" fmla="*/ 5 w 78"/>
                  <a:gd name="T5" fmla="*/ 27 h 34"/>
                  <a:gd name="T6" fmla="*/ 7 w 78"/>
                  <a:gd name="T7" fmla="*/ 27 h 34"/>
                  <a:gd name="T8" fmla="*/ 8 w 78"/>
                  <a:gd name="T9" fmla="*/ 27 h 34"/>
                  <a:gd name="T10" fmla="*/ 9 w 78"/>
                  <a:gd name="T11" fmla="*/ 27 h 34"/>
                  <a:gd name="T12" fmla="*/ 10 w 78"/>
                  <a:gd name="T13" fmla="*/ 28 h 34"/>
                  <a:gd name="T14" fmla="*/ 10 w 78"/>
                  <a:gd name="T15" fmla="*/ 28 h 34"/>
                  <a:gd name="T16" fmla="*/ 12 w 78"/>
                  <a:gd name="T17" fmla="*/ 29 h 34"/>
                  <a:gd name="T18" fmla="*/ 16 w 78"/>
                  <a:gd name="T19" fmla="*/ 27 h 34"/>
                  <a:gd name="T20" fmla="*/ 29 w 78"/>
                  <a:gd name="T21" fmla="*/ 28 h 34"/>
                  <a:gd name="T22" fmla="*/ 30 w 78"/>
                  <a:gd name="T23" fmla="*/ 29 h 34"/>
                  <a:gd name="T24" fmla="*/ 30 w 78"/>
                  <a:gd name="T25" fmla="*/ 30 h 34"/>
                  <a:gd name="T26" fmla="*/ 30 w 78"/>
                  <a:gd name="T27" fmla="*/ 30 h 34"/>
                  <a:gd name="T28" fmla="*/ 35 w 78"/>
                  <a:gd name="T29" fmla="*/ 31 h 34"/>
                  <a:gd name="T30" fmla="*/ 39 w 78"/>
                  <a:gd name="T31" fmla="*/ 31 h 34"/>
                  <a:gd name="T32" fmla="*/ 51 w 78"/>
                  <a:gd name="T33" fmla="*/ 34 h 34"/>
                  <a:gd name="T34" fmla="*/ 51 w 78"/>
                  <a:gd name="T35" fmla="*/ 34 h 34"/>
                  <a:gd name="T36" fmla="*/ 54 w 78"/>
                  <a:gd name="T37" fmla="*/ 33 h 34"/>
                  <a:gd name="T38" fmla="*/ 66 w 78"/>
                  <a:gd name="T39" fmla="*/ 29 h 34"/>
                  <a:gd name="T40" fmla="*/ 68 w 78"/>
                  <a:gd name="T41" fmla="*/ 28 h 34"/>
                  <a:gd name="T42" fmla="*/ 69 w 78"/>
                  <a:gd name="T43" fmla="*/ 26 h 34"/>
                  <a:gd name="T44" fmla="*/ 70 w 78"/>
                  <a:gd name="T45" fmla="*/ 25 h 34"/>
                  <a:gd name="T46" fmla="*/ 71 w 78"/>
                  <a:gd name="T47" fmla="*/ 21 h 34"/>
                  <a:gd name="T48" fmla="*/ 72 w 78"/>
                  <a:gd name="T49" fmla="*/ 17 h 34"/>
                  <a:gd name="T50" fmla="*/ 74 w 78"/>
                  <a:gd name="T51" fmla="*/ 16 h 34"/>
                  <a:gd name="T52" fmla="*/ 77 w 78"/>
                  <a:gd name="T53" fmla="*/ 15 h 34"/>
                  <a:gd name="T54" fmla="*/ 77 w 78"/>
                  <a:gd name="T55" fmla="*/ 13 h 34"/>
                  <a:gd name="T56" fmla="*/ 78 w 78"/>
                  <a:gd name="T57" fmla="*/ 12 h 34"/>
                  <a:gd name="T58" fmla="*/ 77 w 78"/>
                  <a:gd name="T59" fmla="*/ 10 h 34"/>
                  <a:gd name="T60" fmla="*/ 75 w 78"/>
                  <a:gd name="T61" fmla="*/ 5 h 34"/>
                  <a:gd name="T62" fmla="*/ 75 w 78"/>
                  <a:gd name="T63" fmla="*/ 5 h 34"/>
                  <a:gd name="T64" fmla="*/ 66 w 78"/>
                  <a:gd name="T65" fmla="*/ 3 h 34"/>
                  <a:gd name="T66" fmla="*/ 57 w 78"/>
                  <a:gd name="T67" fmla="*/ 4 h 34"/>
                  <a:gd name="T68" fmla="*/ 48 w 78"/>
                  <a:gd name="T69" fmla="*/ 6 h 34"/>
                  <a:gd name="T70" fmla="*/ 46 w 78"/>
                  <a:gd name="T71" fmla="*/ 6 h 34"/>
                  <a:gd name="T72" fmla="*/ 41 w 78"/>
                  <a:gd name="T73" fmla="*/ 9 h 34"/>
                  <a:gd name="T74" fmla="*/ 38 w 78"/>
                  <a:gd name="T75" fmla="*/ 11 h 34"/>
                  <a:gd name="T76" fmla="*/ 37 w 78"/>
                  <a:gd name="T77" fmla="*/ 17 h 34"/>
                  <a:gd name="T78" fmla="*/ 34 w 78"/>
                  <a:gd name="T79" fmla="*/ 21 h 34"/>
                  <a:gd name="T80" fmla="*/ 28 w 78"/>
                  <a:gd name="T81" fmla="*/ 20 h 34"/>
                  <a:gd name="T82" fmla="*/ 11 w 78"/>
                  <a:gd name="T83" fmla="*/ 23 h 34"/>
                  <a:gd name="T84" fmla="*/ 7 w 78"/>
                  <a:gd name="T85" fmla="*/ 23 h 34"/>
                  <a:gd name="T86" fmla="*/ 1 w 78"/>
                  <a:gd name="T87" fmla="*/ 23 h 34"/>
                  <a:gd name="T88" fmla="*/ 0 w 78"/>
                  <a:gd name="T89" fmla="*/ 23 h 34"/>
                  <a:gd name="T90" fmla="*/ 0 w 78"/>
                  <a:gd name="T91" fmla="*/ 24 h 3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78" h="34">
                    <a:moveTo>
                      <a:pt x="0" y="24"/>
                    </a:moveTo>
                    <a:cubicBezTo>
                      <a:pt x="0" y="24"/>
                      <a:pt x="0" y="25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5"/>
                      <a:pt x="0" y="26"/>
                      <a:pt x="0" y="26"/>
                    </a:cubicBezTo>
                    <a:cubicBezTo>
                      <a:pt x="0" y="26"/>
                      <a:pt x="2" y="27"/>
                      <a:pt x="3" y="27"/>
                    </a:cubicBezTo>
                    <a:cubicBezTo>
                      <a:pt x="3" y="27"/>
                      <a:pt x="4" y="27"/>
                      <a:pt x="5" y="27"/>
                    </a:cubicBezTo>
                    <a:cubicBezTo>
                      <a:pt x="5" y="27"/>
                      <a:pt x="5" y="27"/>
                      <a:pt x="6" y="27"/>
                    </a:cubicBezTo>
                    <a:cubicBezTo>
                      <a:pt x="6" y="27"/>
                      <a:pt x="6" y="27"/>
                      <a:pt x="7" y="27"/>
                    </a:cubicBezTo>
                    <a:cubicBezTo>
                      <a:pt x="7" y="27"/>
                      <a:pt x="7" y="27"/>
                      <a:pt x="8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9" y="27"/>
                      <a:pt x="9" y="27"/>
                      <a:pt x="9" y="28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9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2" y="29"/>
                      <a:pt x="12" y="29"/>
                      <a:pt x="12" y="29"/>
                    </a:cubicBezTo>
                    <a:cubicBezTo>
                      <a:pt x="12" y="29"/>
                      <a:pt x="12" y="29"/>
                      <a:pt x="12" y="29"/>
                    </a:cubicBezTo>
                    <a:cubicBezTo>
                      <a:pt x="14" y="29"/>
                      <a:pt x="15" y="28"/>
                      <a:pt x="16" y="27"/>
                    </a:cubicBezTo>
                    <a:cubicBezTo>
                      <a:pt x="17" y="26"/>
                      <a:pt x="18" y="25"/>
                      <a:pt x="27" y="25"/>
                    </a:cubicBezTo>
                    <a:cubicBezTo>
                      <a:pt x="29" y="25"/>
                      <a:pt x="29" y="27"/>
                      <a:pt x="29" y="28"/>
                    </a:cubicBezTo>
                    <a:cubicBezTo>
                      <a:pt x="30" y="29"/>
                      <a:pt x="30" y="29"/>
                      <a:pt x="30" y="29"/>
                    </a:cubicBezTo>
                    <a:cubicBezTo>
                      <a:pt x="30" y="29"/>
                      <a:pt x="30" y="29"/>
                      <a:pt x="30" y="29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30" y="30"/>
                      <a:pt x="31" y="31"/>
                      <a:pt x="35" y="31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6" y="31"/>
                      <a:pt x="38" y="31"/>
                      <a:pt x="39" y="31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42" y="32"/>
                      <a:pt x="45" y="32"/>
                      <a:pt x="47" y="33"/>
                    </a:cubicBezTo>
                    <a:cubicBezTo>
                      <a:pt x="49" y="33"/>
                      <a:pt x="50" y="33"/>
                      <a:pt x="51" y="34"/>
                    </a:cubicBezTo>
                    <a:cubicBezTo>
                      <a:pt x="51" y="34"/>
                      <a:pt x="51" y="34"/>
                      <a:pt x="51" y="34"/>
                    </a:cubicBezTo>
                    <a:cubicBezTo>
                      <a:pt x="51" y="34"/>
                      <a:pt x="51" y="34"/>
                      <a:pt x="51" y="34"/>
                    </a:cubicBezTo>
                    <a:cubicBezTo>
                      <a:pt x="51" y="34"/>
                      <a:pt x="52" y="34"/>
                      <a:pt x="52" y="34"/>
                    </a:cubicBezTo>
                    <a:cubicBezTo>
                      <a:pt x="52" y="34"/>
                      <a:pt x="53" y="33"/>
                      <a:pt x="54" y="33"/>
                    </a:cubicBezTo>
                    <a:cubicBezTo>
                      <a:pt x="56" y="32"/>
                      <a:pt x="58" y="30"/>
                      <a:pt x="61" y="30"/>
                    </a:cubicBezTo>
                    <a:cubicBezTo>
                      <a:pt x="63" y="30"/>
                      <a:pt x="65" y="30"/>
                      <a:pt x="66" y="29"/>
                    </a:cubicBezTo>
                    <a:cubicBezTo>
                      <a:pt x="66" y="29"/>
                      <a:pt x="66" y="29"/>
                      <a:pt x="67" y="28"/>
                    </a:cubicBezTo>
                    <a:cubicBezTo>
                      <a:pt x="67" y="28"/>
                      <a:pt x="67" y="28"/>
                      <a:pt x="68" y="28"/>
                    </a:cubicBezTo>
                    <a:cubicBezTo>
                      <a:pt x="68" y="28"/>
                      <a:pt x="68" y="28"/>
                      <a:pt x="68" y="28"/>
                    </a:cubicBezTo>
                    <a:cubicBezTo>
                      <a:pt x="68" y="27"/>
                      <a:pt x="68" y="27"/>
                      <a:pt x="69" y="26"/>
                    </a:cubicBezTo>
                    <a:cubicBezTo>
                      <a:pt x="69" y="26"/>
                      <a:pt x="69" y="26"/>
                      <a:pt x="69" y="26"/>
                    </a:cubicBezTo>
                    <a:cubicBezTo>
                      <a:pt x="69" y="26"/>
                      <a:pt x="70" y="25"/>
                      <a:pt x="70" y="25"/>
                    </a:cubicBezTo>
                    <a:cubicBezTo>
                      <a:pt x="70" y="25"/>
                      <a:pt x="70" y="25"/>
                      <a:pt x="70" y="25"/>
                    </a:cubicBezTo>
                    <a:cubicBezTo>
                      <a:pt x="70" y="24"/>
                      <a:pt x="70" y="22"/>
                      <a:pt x="71" y="21"/>
                    </a:cubicBezTo>
                    <a:cubicBezTo>
                      <a:pt x="71" y="21"/>
                      <a:pt x="71" y="20"/>
                      <a:pt x="71" y="20"/>
                    </a:cubicBezTo>
                    <a:cubicBezTo>
                      <a:pt x="71" y="19"/>
                      <a:pt x="71" y="18"/>
                      <a:pt x="72" y="17"/>
                    </a:cubicBezTo>
                    <a:cubicBezTo>
                      <a:pt x="72" y="16"/>
                      <a:pt x="73" y="16"/>
                      <a:pt x="74" y="16"/>
                    </a:cubicBezTo>
                    <a:cubicBezTo>
                      <a:pt x="74" y="16"/>
                      <a:pt x="74" y="16"/>
                      <a:pt x="74" y="16"/>
                    </a:cubicBezTo>
                    <a:cubicBezTo>
                      <a:pt x="75" y="16"/>
                      <a:pt x="76" y="16"/>
                      <a:pt x="76" y="16"/>
                    </a:cubicBezTo>
                    <a:cubicBezTo>
                      <a:pt x="77" y="16"/>
                      <a:pt x="77" y="16"/>
                      <a:pt x="77" y="15"/>
                    </a:cubicBezTo>
                    <a:cubicBezTo>
                      <a:pt x="77" y="14"/>
                      <a:pt x="77" y="14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8" y="13"/>
                      <a:pt x="78" y="12"/>
                      <a:pt x="78" y="12"/>
                    </a:cubicBezTo>
                    <a:cubicBezTo>
                      <a:pt x="78" y="12"/>
                      <a:pt x="78" y="12"/>
                      <a:pt x="78" y="12"/>
                    </a:cubicBezTo>
                    <a:cubicBezTo>
                      <a:pt x="78" y="11"/>
                      <a:pt x="78" y="11"/>
                      <a:pt x="77" y="10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4" y="5"/>
                      <a:pt x="73" y="5"/>
                      <a:pt x="72" y="5"/>
                    </a:cubicBezTo>
                    <a:cubicBezTo>
                      <a:pt x="70" y="5"/>
                      <a:pt x="68" y="4"/>
                      <a:pt x="66" y="3"/>
                    </a:cubicBezTo>
                    <a:cubicBezTo>
                      <a:pt x="65" y="1"/>
                      <a:pt x="61" y="0"/>
                      <a:pt x="59" y="0"/>
                    </a:cubicBezTo>
                    <a:cubicBezTo>
                      <a:pt x="58" y="1"/>
                      <a:pt x="58" y="3"/>
                      <a:pt x="57" y="4"/>
                    </a:cubicBezTo>
                    <a:cubicBezTo>
                      <a:pt x="56" y="6"/>
                      <a:pt x="54" y="6"/>
                      <a:pt x="51" y="6"/>
                    </a:cubicBezTo>
                    <a:cubicBezTo>
                      <a:pt x="50" y="6"/>
                      <a:pt x="49" y="6"/>
                      <a:pt x="48" y="6"/>
                    </a:cubicBezTo>
                    <a:cubicBezTo>
                      <a:pt x="48" y="6"/>
                      <a:pt x="47" y="6"/>
                      <a:pt x="47" y="6"/>
                    </a:cubicBezTo>
                    <a:cubicBezTo>
                      <a:pt x="47" y="6"/>
                      <a:pt x="46" y="6"/>
                      <a:pt x="46" y="6"/>
                    </a:cubicBezTo>
                    <a:cubicBezTo>
                      <a:pt x="45" y="6"/>
                      <a:pt x="45" y="7"/>
                      <a:pt x="44" y="7"/>
                    </a:cubicBezTo>
                    <a:cubicBezTo>
                      <a:pt x="43" y="8"/>
                      <a:pt x="42" y="8"/>
                      <a:pt x="41" y="9"/>
                    </a:cubicBezTo>
                    <a:cubicBezTo>
                      <a:pt x="41" y="10"/>
                      <a:pt x="40" y="10"/>
                      <a:pt x="39" y="11"/>
                    </a:cubicBezTo>
                    <a:cubicBezTo>
                      <a:pt x="39" y="11"/>
                      <a:pt x="38" y="11"/>
                      <a:pt x="38" y="11"/>
                    </a:cubicBezTo>
                    <a:cubicBezTo>
                      <a:pt x="37" y="12"/>
                      <a:pt x="36" y="12"/>
                      <a:pt x="37" y="14"/>
                    </a:cubicBezTo>
                    <a:cubicBezTo>
                      <a:pt x="37" y="15"/>
                      <a:pt x="37" y="16"/>
                      <a:pt x="37" y="17"/>
                    </a:cubicBezTo>
                    <a:cubicBezTo>
                      <a:pt x="37" y="18"/>
                      <a:pt x="37" y="19"/>
                      <a:pt x="37" y="20"/>
                    </a:cubicBezTo>
                    <a:cubicBezTo>
                      <a:pt x="36" y="21"/>
                      <a:pt x="35" y="21"/>
                      <a:pt x="34" y="21"/>
                    </a:cubicBezTo>
                    <a:cubicBezTo>
                      <a:pt x="32" y="21"/>
                      <a:pt x="31" y="20"/>
                      <a:pt x="30" y="20"/>
                    </a:cubicBezTo>
                    <a:cubicBezTo>
                      <a:pt x="30" y="20"/>
                      <a:pt x="29" y="20"/>
                      <a:pt x="28" y="20"/>
                    </a:cubicBezTo>
                    <a:cubicBezTo>
                      <a:pt x="25" y="20"/>
                      <a:pt x="21" y="21"/>
                      <a:pt x="20" y="22"/>
                    </a:cubicBezTo>
                    <a:cubicBezTo>
                      <a:pt x="18" y="24"/>
                      <a:pt x="14" y="24"/>
                      <a:pt x="11" y="23"/>
                    </a:cubicBezTo>
                    <a:cubicBezTo>
                      <a:pt x="11" y="22"/>
                      <a:pt x="10" y="22"/>
                      <a:pt x="9" y="22"/>
                    </a:cubicBezTo>
                    <a:cubicBezTo>
                      <a:pt x="8" y="22"/>
                      <a:pt x="7" y="23"/>
                      <a:pt x="7" y="23"/>
                    </a:cubicBezTo>
                    <a:cubicBezTo>
                      <a:pt x="6" y="24"/>
                      <a:pt x="5" y="25"/>
                      <a:pt x="5" y="25"/>
                    </a:cubicBezTo>
                    <a:cubicBezTo>
                      <a:pt x="3" y="25"/>
                      <a:pt x="2" y="24"/>
                      <a:pt x="1" y="23"/>
                    </a:cubicBezTo>
                    <a:cubicBezTo>
                      <a:pt x="1" y="23"/>
                      <a:pt x="1" y="23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0" y="22"/>
                    </a:cubicBezTo>
                    <a:cubicBezTo>
                      <a:pt x="0" y="23"/>
                      <a:pt x="0" y="23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13" name="Freeform 1194">
                <a:extLst>
                  <a:ext uri="{FF2B5EF4-FFF2-40B4-BE49-F238E27FC236}">
                    <a16:creationId xmlns="" xmlns:a16="http://schemas.microsoft.com/office/drawing/2014/main" id="{0DF8743C-9BFC-435D-9D4D-BF876A85C6AA}"/>
                  </a:ext>
                </a:extLst>
              </p:cNvPr>
              <p:cNvSpPr/>
              <p:nvPr/>
            </p:nvSpPr>
            <p:spPr bwMode="auto">
              <a:xfrm>
                <a:off x="6190717" y="3916222"/>
                <a:ext cx="149557" cy="78946"/>
              </a:xfrm>
              <a:custGeom>
                <a:gdLst>
                  <a:gd name="T0" fmla="*/ 37 w 69"/>
                  <a:gd name="T1" fmla="*/ 32 h 37"/>
                  <a:gd name="T2" fmla="*/ 38 w 69"/>
                  <a:gd name="T3" fmla="*/ 32 h 37"/>
                  <a:gd name="T4" fmla="*/ 43 w 69"/>
                  <a:gd name="T5" fmla="*/ 34 h 37"/>
                  <a:gd name="T6" fmla="*/ 45 w 69"/>
                  <a:gd name="T7" fmla="*/ 34 h 37"/>
                  <a:gd name="T8" fmla="*/ 45 w 69"/>
                  <a:gd name="T9" fmla="*/ 34 h 37"/>
                  <a:gd name="T10" fmla="*/ 50 w 69"/>
                  <a:gd name="T11" fmla="*/ 30 h 37"/>
                  <a:gd name="T12" fmla="*/ 55 w 69"/>
                  <a:gd name="T13" fmla="*/ 22 h 37"/>
                  <a:gd name="T14" fmla="*/ 61 w 69"/>
                  <a:gd name="T15" fmla="*/ 12 h 37"/>
                  <a:gd name="T16" fmla="*/ 68 w 69"/>
                  <a:gd name="T17" fmla="*/ 8 h 37"/>
                  <a:gd name="T18" fmla="*/ 68 w 69"/>
                  <a:gd name="T19" fmla="*/ 8 h 37"/>
                  <a:gd name="T20" fmla="*/ 67 w 69"/>
                  <a:gd name="T21" fmla="*/ 7 h 37"/>
                  <a:gd name="T22" fmla="*/ 65 w 69"/>
                  <a:gd name="T23" fmla="*/ 6 h 37"/>
                  <a:gd name="T24" fmla="*/ 63 w 69"/>
                  <a:gd name="T25" fmla="*/ 5 h 37"/>
                  <a:gd name="T26" fmla="*/ 62 w 69"/>
                  <a:gd name="T27" fmla="*/ 5 h 37"/>
                  <a:gd name="T28" fmla="*/ 60 w 69"/>
                  <a:gd name="T29" fmla="*/ 4 h 37"/>
                  <a:gd name="T30" fmla="*/ 59 w 69"/>
                  <a:gd name="T31" fmla="*/ 4 h 37"/>
                  <a:gd name="T32" fmla="*/ 59 w 69"/>
                  <a:gd name="T33" fmla="*/ 4 h 37"/>
                  <a:gd name="T34" fmla="*/ 58 w 69"/>
                  <a:gd name="T35" fmla="*/ 3 h 37"/>
                  <a:gd name="T36" fmla="*/ 58 w 69"/>
                  <a:gd name="T37" fmla="*/ 3 h 37"/>
                  <a:gd name="T38" fmla="*/ 50 w 69"/>
                  <a:gd name="T39" fmla="*/ 1 h 37"/>
                  <a:gd name="T40" fmla="*/ 46 w 69"/>
                  <a:gd name="T41" fmla="*/ 3 h 37"/>
                  <a:gd name="T42" fmla="*/ 28 w 69"/>
                  <a:gd name="T43" fmla="*/ 9 h 37"/>
                  <a:gd name="T44" fmla="*/ 19 w 69"/>
                  <a:gd name="T45" fmla="*/ 13 h 37"/>
                  <a:gd name="T46" fmla="*/ 18 w 69"/>
                  <a:gd name="T47" fmla="*/ 13 h 37"/>
                  <a:gd name="T48" fmla="*/ 17 w 69"/>
                  <a:gd name="T49" fmla="*/ 12 h 37"/>
                  <a:gd name="T50" fmla="*/ 15 w 69"/>
                  <a:gd name="T51" fmla="*/ 12 h 37"/>
                  <a:gd name="T52" fmla="*/ 14 w 69"/>
                  <a:gd name="T53" fmla="*/ 12 h 37"/>
                  <a:gd name="T54" fmla="*/ 12 w 69"/>
                  <a:gd name="T55" fmla="*/ 12 h 37"/>
                  <a:gd name="T56" fmla="*/ 11 w 69"/>
                  <a:gd name="T57" fmla="*/ 11 h 37"/>
                  <a:gd name="T58" fmla="*/ 10 w 69"/>
                  <a:gd name="T59" fmla="*/ 10 h 37"/>
                  <a:gd name="T60" fmla="*/ 10 w 69"/>
                  <a:gd name="T61" fmla="*/ 12 h 37"/>
                  <a:gd name="T62" fmla="*/ 8 w 69"/>
                  <a:gd name="T63" fmla="*/ 14 h 37"/>
                  <a:gd name="T64" fmla="*/ 7 w 69"/>
                  <a:gd name="T65" fmla="*/ 15 h 37"/>
                  <a:gd name="T66" fmla="*/ 3 w 69"/>
                  <a:gd name="T67" fmla="*/ 18 h 37"/>
                  <a:gd name="T68" fmla="*/ 0 w 69"/>
                  <a:gd name="T69" fmla="*/ 24 h 37"/>
                  <a:gd name="T70" fmla="*/ 0 w 69"/>
                  <a:gd name="T71" fmla="*/ 24 h 37"/>
                  <a:gd name="T72" fmla="*/ 1 w 69"/>
                  <a:gd name="T73" fmla="*/ 25 h 37"/>
                  <a:gd name="T74" fmla="*/ 2 w 69"/>
                  <a:gd name="T75" fmla="*/ 26 h 37"/>
                  <a:gd name="T76" fmla="*/ 3 w 69"/>
                  <a:gd name="T77" fmla="*/ 28 h 37"/>
                  <a:gd name="T78" fmla="*/ 3 w 69"/>
                  <a:gd name="T79" fmla="*/ 28 h 37"/>
                  <a:gd name="T80" fmla="*/ 4 w 69"/>
                  <a:gd name="T81" fmla="*/ 29 h 37"/>
                  <a:gd name="T82" fmla="*/ 5 w 69"/>
                  <a:gd name="T83" fmla="*/ 30 h 37"/>
                  <a:gd name="T84" fmla="*/ 7 w 69"/>
                  <a:gd name="T85" fmla="*/ 31 h 37"/>
                  <a:gd name="T86" fmla="*/ 8 w 69"/>
                  <a:gd name="T87" fmla="*/ 32 h 37"/>
                  <a:gd name="T88" fmla="*/ 9 w 69"/>
                  <a:gd name="T89" fmla="*/ 33 h 37"/>
                  <a:gd name="T90" fmla="*/ 11 w 69"/>
                  <a:gd name="T91" fmla="*/ 34 h 37"/>
                  <a:gd name="T92" fmla="*/ 12 w 69"/>
                  <a:gd name="T93" fmla="*/ 35 h 37"/>
                  <a:gd name="T94" fmla="*/ 21 w 69"/>
                  <a:gd name="T95" fmla="*/ 37 h 3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69" h="37">
                    <a:moveTo>
                      <a:pt x="25" y="36"/>
                    </a:moveTo>
                    <a:cubicBezTo>
                      <a:pt x="30" y="34"/>
                      <a:pt x="37" y="32"/>
                      <a:pt x="37" y="32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41" y="33"/>
                      <a:pt x="42" y="33"/>
                    </a:cubicBezTo>
                    <a:cubicBezTo>
                      <a:pt x="43" y="33"/>
                      <a:pt x="43" y="34"/>
                      <a:pt x="43" y="34"/>
                    </a:cubicBezTo>
                    <a:cubicBezTo>
                      <a:pt x="43" y="34"/>
                      <a:pt x="43" y="34"/>
                      <a:pt x="43" y="34"/>
                    </a:cubicBezTo>
                    <a:cubicBezTo>
                      <a:pt x="44" y="34"/>
                      <a:pt x="44" y="34"/>
                      <a:pt x="45" y="34"/>
                    </a:cubicBezTo>
                    <a:cubicBezTo>
                      <a:pt x="45" y="34"/>
                      <a:pt x="45" y="34"/>
                      <a:pt x="45" y="34"/>
                    </a:cubicBezTo>
                    <a:cubicBezTo>
                      <a:pt x="45" y="34"/>
                      <a:pt x="45" y="34"/>
                      <a:pt x="45" y="34"/>
                    </a:cubicBezTo>
                    <a:cubicBezTo>
                      <a:pt x="45" y="34"/>
                      <a:pt x="45" y="33"/>
                      <a:pt x="46" y="33"/>
                    </a:cubicBezTo>
                    <a:cubicBezTo>
                      <a:pt x="47" y="32"/>
                      <a:pt x="49" y="32"/>
                      <a:pt x="50" y="30"/>
                    </a:cubicBezTo>
                    <a:cubicBezTo>
                      <a:pt x="50" y="30"/>
                      <a:pt x="50" y="30"/>
                      <a:pt x="50" y="30"/>
                    </a:cubicBezTo>
                    <a:cubicBezTo>
                      <a:pt x="52" y="28"/>
                      <a:pt x="54" y="25"/>
                      <a:pt x="55" y="22"/>
                    </a:cubicBezTo>
                    <a:cubicBezTo>
                      <a:pt x="56" y="21"/>
                      <a:pt x="56" y="20"/>
                      <a:pt x="57" y="19"/>
                    </a:cubicBezTo>
                    <a:cubicBezTo>
                      <a:pt x="59" y="15"/>
                      <a:pt x="60" y="13"/>
                      <a:pt x="61" y="12"/>
                    </a:cubicBezTo>
                    <a:cubicBezTo>
                      <a:pt x="62" y="12"/>
                      <a:pt x="63" y="12"/>
                      <a:pt x="64" y="11"/>
                    </a:cubicBezTo>
                    <a:cubicBezTo>
                      <a:pt x="65" y="10"/>
                      <a:pt x="67" y="9"/>
                      <a:pt x="68" y="8"/>
                    </a:cubicBezTo>
                    <a:cubicBezTo>
                      <a:pt x="69" y="8"/>
                      <a:pt x="69" y="8"/>
                      <a:pt x="69" y="8"/>
                    </a:cubicBezTo>
                    <a:cubicBezTo>
                      <a:pt x="68" y="8"/>
                      <a:pt x="68" y="8"/>
                      <a:pt x="68" y="8"/>
                    </a:cubicBezTo>
                    <a:cubicBezTo>
                      <a:pt x="68" y="7"/>
                      <a:pt x="67" y="7"/>
                      <a:pt x="67" y="7"/>
                    </a:cubicBezTo>
                    <a:cubicBezTo>
                      <a:pt x="67" y="7"/>
                      <a:pt x="67" y="7"/>
                      <a:pt x="67" y="7"/>
                    </a:cubicBezTo>
                    <a:cubicBezTo>
                      <a:pt x="66" y="7"/>
                      <a:pt x="66" y="6"/>
                      <a:pt x="66" y="6"/>
                    </a:cubicBezTo>
                    <a:cubicBezTo>
                      <a:pt x="65" y="6"/>
                      <a:pt x="65" y="6"/>
                      <a:pt x="65" y="6"/>
                    </a:cubicBezTo>
                    <a:cubicBezTo>
                      <a:pt x="65" y="6"/>
                      <a:pt x="65" y="6"/>
                      <a:pt x="65" y="6"/>
                    </a:cubicBezTo>
                    <a:cubicBezTo>
                      <a:pt x="64" y="6"/>
                      <a:pt x="64" y="6"/>
                      <a:pt x="63" y="5"/>
                    </a:cubicBezTo>
                    <a:cubicBezTo>
                      <a:pt x="63" y="5"/>
                      <a:pt x="63" y="5"/>
                      <a:pt x="63" y="5"/>
                    </a:cubicBezTo>
                    <a:cubicBezTo>
                      <a:pt x="62" y="5"/>
                      <a:pt x="62" y="5"/>
                      <a:pt x="62" y="5"/>
                    </a:cubicBezTo>
                    <a:cubicBezTo>
                      <a:pt x="62" y="5"/>
                      <a:pt x="61" y="5"/>
                      <a:pt x="61" y="5"/>
                    </a:cubicBezTo>
                    <a:cubicBezTo>
                      <a:pt x="61" y="5"/>
                      <a:pt x="61" y="5"/>
                      <a:pt x="60" y="4"/>
                    </a:cubicBezTo>
                    <a:cubicBezTo>
                      <a:pt x="60" y="4"/>
                      <a:pt x="60" y="4"/>
                      <a:pt x="60" y="4"/>
                    </a:cubicBezTo>
                    <a:cubicBezTo>
                      <a:pt x="60" y="4"/>
                      <a:pt x="60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8" y="4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57" y="2"/>
                      <a:pt x="52" y="1"/>
                      <a:pt x="50" y="1"/>
                    </a:cubicBezTo>
                    <a:cubicBezTo>
                      <a:pt x="50" y="0"/>
                      <a:pt x="49" y="0"/>
                      <a:pt x="49" y="0"/>
                    </a:cubicBezTo>
                    <a:cubicBezTo>
                      <a:pt x="48" y="1"/>
                      <a:pt x="47" y="2"/>
                      <a:pt x="46" y="3"/>
                    </a:cubicBezTo>
                    <a:cubicBezTo>
                      <a:pt x="42" y="5"/>
                      <a:pt x="40" y="7"/>
                      <a:pt x="38" y="7"/>
                    </a:cubicBezTo>
                    <a:cubicBezTo>
                      <a:pt x="36" y="7"/>
                      <a:pt x="30" y="8"/>
                      <a:pt x="28" y="9"/>
                    </a:cubicBezTo>
                    <a:cubicBezTo>
                      <a:pt x="28" y="11"/>
                      <a:pt x="25" y="13"/>
                      <a:pt x="20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3"/>
                      <a:pt x="18" y="13"/>
                      <a:pt x="17" y="13"/>
                    </a:cubicBezTo>
                    <a:cubicBezTo>
                      <a:pt x="17" y="13"/>
                      <a:pt x="17" y="13"/>
                      <a:pt x="17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3" y="12"/>
                      <a:pt x="13" y="12"/>
                    </a:cubicBezTo>
                    <a:cubicBezTo>
                      <a:pt x="13" y="12"/>
                      <a:pt x="13" y="12"/>
                      <a:pt x="12" y="12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2" y="11"/>
                      <a:pt x="11" y="11"/>
                      <a:pt x="11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0" y="11"/>
                      <a:pt x="10" y="10"/>
                      <a:pt x="10" y="10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9" y="13"/>
                      <a:pt x="9" y="14"/>
                      <a:pt x="8" y="14"/>
                    </a:cubicBezTo>
                    <a:cubicBezTo>
                      <a:pt x="8" y="14"/>
                      <a:pt x="7" y="14"/>
                      <a:pt x="7" y="14"/>
                    </a:cubicBezTo>
                    <a:cubicBezTo>
                      <a:pt x="7" y="14"/>
                      <a:pt x="7" y="15"/>
                      <a:pt x="7" y="15"/>
                    </a:cubicBezTo>
                    <a:cubicBezTo>
                      <a:pt x="6" y="15"/>
                      <a:pt x="5" y="15"/>
                      <a:pt x="4" y="15"/>
                    </a:cubicBezTo>
                    <a:cubicBezTo>
                      <a:pt x="4" y="16"/>
                      <a:pt x="4" y="17"/>
                      <a:pt x="3" y="18"/>
                    </a:cubicBezTo>
                    <a:cubicBezTo>
                      <a:pt x="3" y="19"/>
                      <a:pt x="3" y="19"/>
                      <a:pt x="3" y="20"/>
                    </a:cubicBezTo>
                    <a:cubicBezTo>
                      <a:pt x="3" y="21"/>
                      <a:pt x="3" y="24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1" y="24"/>
                      <a:pt x="1" y="24"/>
                      <a:pt x="1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1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7"/>
                    </a:cubicBezTo>
                    <a:cubicBezTo>
                      <a:pt x="2" y="27"/>
                      <a:pt x="2" y="27"/>
                      <a:pt x="3" y="28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3" y="29"/>
                      <a:pt x="4" y="29"/>
                      <a:pt x="4" y="29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5" y="29"/>
                      <a:pt x="5" y="30"/>
                      <a:pt x="5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30"/>
                      <a:pt x="6" y="31"/>
                      <a:pt x="7" y="31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8" y="31"/>
                      <a:pt x="8" y="31"/>
                      <a:pt x="8" y="32"/>
                    </a:cubicBezTo>
                    <a:cubicBezTo>
                      <a:pt x="8" y="32"/>
                      <a:pt x="8" y="32"/>
                      <a:pt x="9" y="32"/>
                    </a:cubicBezTo>
                    <a:cubicBezTo>
                      <a:pt x="9" y="32"/>
                      <a:pt x="9" y="32"/>
                      <a:pt x="9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1" y="34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11" y="34"/>
                      <a:pt x="11" y="35"/>
                      <a:pt x="12" y="35"/>
                    </a:cubicBezTo>
                    <a:cubicBezTo>
                      <a:pt x="13" y="36"/>
                      <a:pt x="15" y="37"/>
                      <a:pt x="18" y="37"/>
                    </a:cubicBezTo>
                    <a:cubicBezTo>
                      <a:pt x="19" y="37"/>
                      <a:pt x="20" y="37"/>
                      <a:pt x="21" y="37"/>
                    </a:cubicBezTo>
                    <a:cubicBezTo>
                      <a:pt x="22" y="37"/>
                      <a:pt x="23" y="36"/>
                      <a:pt x="25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14" name="Freeform 1195">
                <a:extLst>
                  <a:ext uri="{FF2B5EF4-FFF2-40B4-BE49-F238E27FC236}">
                    <a16:creationId xmlns="" xmlns:a16="http://schemas.microsoft.com/office/drawing/2014/main" id="{940D764B-DF68-469E-8A89-24D1077107DC}"/>
                  </a:ext>
                </a:extLst>
              </p:cNvPr>
              <p:cNvSpPr/>
              <p:nvPr/>
            </p:nvSpPr>
            <p:spPr bwMode="auto">
              <a:xfrm>
                <a:off x="6102341" y="3843852"/>
                <a:ext cx="140495" cy="65789"/>
              </a:xfrm>
              <a:custGeom>
                <a:gdLst>
                  <a:gd name="T0" fmla="*/ 18 w 65"/>
                  <a:gd name="T1" fmla="*/ 31 h 31"/>
                  <a:gd name="T2" fmla="*/ 21 w 65"/>
                  <a:gd name="T3" fmla="*/ 31 h 31"/>
                  <a:gd name="T4" fmla="*/ 24 w 65"/>
                  <a:gd name="T5" fmla="*/ 31 h 31"/>
                  <a:gd name="T6" fmla="*/ 25 w 65"/>
                  <a:gd name="T7" fmla="*/ 27 h 31"/>
                  <a:gd name="T8" fmla="*/ 26 w 65"/>
                  <a:gd name="T9" fmla="*/ 25 h 31"/>
                  <a:gd name="T10" fmla="*/ 27 w 65"/>
                  <a:gd name="T11" fmla="*/ 25 h 31"/>
                  <a:gd name="T12" fmla="*/ 39 w 65"/>
                  <a:gd name="T13" fmla="*/ 29 h 31"/>
                  <a:gd name="T14" fmla="*/ 42 w 65"/>
                  <a:gd name="T15" fmla="*/ 30 h 31"/>
                  <a:gd name="T16" fmla="*/ 45 w 65"/>
                  <a:gd name="T17" fmla="*/ 30 h 31"/>
                  <a:gd name="T18" fmla="*/ 47 w 65"/>
                  <a:gd name="T19" fmla="*/ 29 h 31"/>
                  <a:gd name="T20" fmla="*/ 48 w 65"/>
                  <a:gd name="T21" fmla="*/ 29 h 31"/>
                  <a:gd name="T22" fmla="*/ 48 w 65"/>
                  <a:gd name="T23" fmla="*/ 29 h 31"/>
                  <a:gd name="T24" fmla="*/ 49 w 65"/>
                  <a:gd name="T25" fmla="*/ 28 h 31"/>
                  <a:gd name="T26" fmla="*/ 50 w 65"/>
                  <a:gd name="T27" fmla="*/ 28 h 31"/>
                  <a:gd name="T28" fmla="*/ 50 w 65"/>
                  <a:gd name="T29" fmla="*/ 28 h 31"/>
                  <a:gd name="T30" fmla="*/ 59 w 65"/>
                  <a:gd name="T31" fmla="*/ 24 h 31"/>
                  <a:gd name="T32" fmla="*/ 61 w 65"/>
                  <a:gd name="T33" fmla="*/ 21 h 31"/>
                  <a:gd name="T34" fmla="*/ 62 w 65"/>
                  <a:gd name="T35" fmla="*/ 21 h 31"/>
                  <a:gd name="T36" fmla="*/ 64 w 65"/>
                  <a:gd name="T37" fmla="*/ 19 h 31"/>
                  <a:gd name="T38" fmla="*/ 65 w 65"/>
                  <a:gd name="T39" fmla="*/ 19 h 31"/>
                  <a:gd name="T40" fmla="*/ 64 w 65"/>
                  <a:gd name="T41" fmla="*/ 18 h 31"/>
                  <a:gd name="T42" fmla="*/ 63 w 65"/>
                  <a:gd name="T43" fmla="*/ 16 h 31"/>
                  <a:gd name="T44" fmla="*/ 61 w 65"/>
                  <a:gd name="T45" fmla="*/ 15 h 31"/>
                  <a:gd name="T46" fmla="*/ 60 w 65"/>
                  <a:gd name="T47" fmla="*/ 15 h 31"/>
                  <a:gd name="T48" fmla="*/ 54 w 65"/>
                  <a:gd name="T49" fmla="*/ 13 h 31"/>
                  <a:gd name="T50" fmla="*/ 54 w 65"/>
                  <a:gd name="T51" fmla="*/ 12 h 31"/>
                  <a:gd name="T52" fmla="*/ 53 w 65"/>
                  <a:gd name="T53" fmla="*/ 10 h 31"/>
                  <a:gd name="T54" fmla="*/ 51 w 65"/>
                  <a:gd name="T55" fmla="*/ 10 h 31"/>
                  <a:gd name="T56" fmla="*/ 49 w 65"/>
                  <a:gd name="T57" fmla="*/ 10 h 31"/>
                  <a:gd name="T58" fmla="*/ 49 w 65"/>
                  <a:gd name="T59" fmla="*/ 10 h 31"/>
                  <a:gd name="T60" fmla="*/ 45 w 65"/>
                  <a:gd name="T61" fmla="*/ 12 h 31"/>
                  <a:gd name="T62" fmla="*/ 45 w 65"/>
                  <a:gd name="T63" fmla="*/ 12 h 31"/>
                  <a:gd name="T64" fmla="*/ 42 w 65"/>
                  <a:gd name="T65" fmla="*/ 11 h 31"/>
                  <a:gd name="T66" fmla="*/ 39 w 65"/>
                  <a:gd name="T67" fmla="*/ 7 h 31"/>
                  <a:gd name="T68" fmla="*/ 33 w 65"/>
                  <a:gd name="T69" fmla="*/ 3 h 31"/>
                  <a:gd name="T70" fmla="*/ 31 w 65"/>
                  <a:gd name="T71" fmla="*/ 2 h 31"/>
                  <a:gd name="T72" fmla="*/ 30 w 65"/>
                  <a:gd name="T73" fmla="*/ 2 h 31"/>
                  <a:gd name="T74" fmla="*/ 28 w 65"/>
                  <a:gd name="T75" fmla="*/ 0 h 31"/>
                  <a:gd name="T76" fmla="*/ 28 w 65"/>
                  <a:gd name="T77" fmla="*/ 0 h 31"/>
                  <a:gd name="T78" fmla="*/ 27 w 65"/>
                  <a:gd name="T79" fmla="*/ 0 h 31"/>
                  <a:gd name="T80" fmla="*/ 27 w 65"/>
                  <a:gd name="T81" fmla="*/ 1 h 31"/>
                  <a:gd name="T82" fmla="*/ 27 w 65"/>
                  <a:gd name="T83" fmla="*/ 1 h 31"/>
                  <a:gd name="T84" fmla="*/ 25 w 65"/>
                  <a:gd name="T85" fmla="*/ 1 h 31"/>
                  <a:gd name="T86" fmla="*/ 23 w 65"/>
                  <a:gd name="T87" fmla="*/ 1 h 31"/>
                  <a:gd name="T88" fmla="*/ 22 w 65"/>
                  <a:gd name="T89" fmla="*/ 0 h 31"/>
                  <a:gd name="T90" fmla="*/ 17 w 65"/>
                  <a:gd name="T91" fmla="*/ 2 h 31"/>
                  <a:gd name="T92" fmla="*/ 13 w 65"/>
                  <a:gd name="T93" fmla="*/ 5 h 31"/>
                  <a:gd name="T94" fmla="*/ 0 w 65"/>
                  <a:gd name="T95" fmla="*/ 10 h 31"/>
                  <a:gd name="T96" fmla="*/ 0 w 65"/>
                  <a:gd name="T97" fmla="*/ 10 h 31"/>
                  <a:gd name="T98" fmla="*/ 1 w 65"/>
                  <a:gd name="T99" fmla="*/ 11 h 31"/>
                  <a:gd name="T100" fmla="*/ 2 w 65"/>
                  <a:gd name="T101" fmla="*/ 13 h 31"/>
                  <a:gd name="T102" fmla="*/ 3 w 65"/>
                  <a:gd name="T103" fmla="*/ 17 h 31"/>
                  <a:gd name="T104" fmla="*/ 5 w 65"/>
                  <a:gd name="T105" fmla="*/ 22 h 31"/>
                  <a:gd name="T106" fmla="*/ 7 w 65"/>
                  <a:gd name="T107" fmla="*/ 23 h 31"/>
                  <a:gd name="T108" fmla="*/ 17 w 65"/>
                  <a:gd name="T109" fmla="*/ 31 h 31"/>
                  <a:gd name="T110" fmla="*/ 17 w 65"/>
                  <a:gd name="T111" fmla="*/ 31 h 31"/>
                  <a:gd name="T112" fmla="*/ 18 w 65"/>
                  <a:gd name="T113" fmla="*/ 31 h 3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5" h="31">
                    <a:moveTo>
                      <a:pt x="18" y="31"/>
                    </a:moveTo>
                    <a:cubicBezTo>
                      <a:pt x="19" y="31"/>
                      <a:pt x="20" y="31"/>
                      <a:pt x="21" y="31"/>
                    </a:cubicBezTo>
                    <a:cubicBezTo>
                      <a:pt x="23" y="31"/>
                      <a:pt x="24" y="31"/>
                      <a:pt x="24" y="31"/>
                    </a:cubicBezTo>
                    <a:cubicBezTo>
                      <a:pt x="24" y="30"/>
                      <a:pt x="25" y="27"/>
                      <a:pt x="25" y="27"/>
                    </a:cubicBezTo>
                    <a:cubicBezTo>
                      <a:pt x="26" y="25"/>
                      <a:pt x="26" y="25"/>
                      <a:pt x="26" y="25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8" y="25"/>
                      <a:pt x="36" y="25"/>
                      <a:pt x="39" y="29"/>
                    </a:cubicBezTo>
                    <a:cubicBezTo>
                      <a:pt x="40" y="30"/>
                      <a:pt x="41" y="30"/>
                      <a:pt x="42" y="30"/>
                    </a:cubicBezTo>
                    <a:cubicBezTo>
                      <a:pt x="44" y="30"/>
                      <a:pt x="45" y="30"/>
                      <a:pt x="45" y="30"/>
                    </a:cubicBezTo>
                    <a:cubicBezTo>
                      <a:pt x="47" y="29"/>
                      <a:pt x="47" y="29"/>
                      <a:pt x="47" y="29"/>
                    </a:cubicBezTo>
                    <a:cubicBezTo>
                      <a:pt x="48" y="29"/>
                      <a:pt x="48" y="29"/>
                      <a:pt x="48" y="29"/>
                    </a:cubicBezTo>
                    <a:cubicBezTo>
                      <a:pt x="48" y="29"/>
                      <a:pt x="48" y="29"/>
                      <a:pt x="48" y="29"/>
                    </a:cubicBezTo>
                    <a:cubicBezTo>
                      <a:pt x="48" y="29"/>
                      <a:pt x="48" y="29"/>
                      <a:pt x="49" y="28"/>
                    </a:cubicBezTo>
                    <a:cubicBezTo>
                      <a:pt x="49" y="28"/>
                      <a:pt x="49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3" y="28"/>
                      <a:pt x="57" y="27"/>
                      <a:pt x="59" y="24"/>
                    </a:cubicBezTo>
                    <a:cubicBezTo>
                      <a:pt x="60" y="23"/>
                      <a:pt x="60" y="22"/>
                      <a:pt x="61" y="21"/>
                    </a:cubicBezTo>
                    <a:cubicBezTo>
                      <a:pt x="61" y="21"/>
                      <a:pt x="62" y="21"/>
                      <a:pt x="62" y="21"/>
                    </a:cubicBezTo>
                    <a:cubicBezTo>
                      <a:pt x="63" y="20"/>
                      <a:pt x="63" y="19"/>
                      <a:pt x="64" y="19"/>
                    </a:cubicBezTo>
                    <a:cubicBezTo>
                      <a:pt x="65" y="19"/>
                      <a:pt x="65" y="19"/>
                      <a:pt x="65" y="19"/>
                    </a:cubicBezTo>
                    <a:cubicBezTo>
                      <a:pt x="64" y="18"/>
                      <a:pt x="64" y="18"/>
                      <a:pt x="64" y="18"/>
                    </a:cubicBezTo>
                    <a:cubicBezTo>
                      <a:pt x="64" y="17"/>
                      <a:pt x="63" y="16"/>
                      <a:pt x="63" y="16"/>
                    </a:cubicBezTo>
                    <a:cubicBezTo>
                      <a:pt x="62" y="15"/>
                      <a:pt x="61" y="15"/>
                      <a:pt x="61" y="15"/>
                    </a:cubicBezTo>
                    <a:cubicBezTo>
                      <a:pt x="60" y="15"/>
                      <a:pt x="60" y="15"/>
                      <a:pt x="60" y="15"/>
                    </a:cubicBezTo>
                    <a:cubicBezTo>
                      <a:pt x="57" y="15"/>
                      <a:pt x="55" y="15"/>
                      <a:pt x="54" y="13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4" y="11"/>
                      <a:pt x="54" y="10"/>
                      <a:pt x="53" y="10"/>
                    </a:cubicBezTo>
                    <a:cubicBezTo>
                      <a:pt x="53" y="10"/>
                      <a:pt x="52" y="10"/>
                      <a:pt x="51" y="10"/>
                    </a:cubicBezTo>
                    <a:cubicBezTo>
                      <a:pt x="51" y="10"/>
                      <a:pt x="50" y="10"/>
                      <a:pt x="49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8" y="11"/>
                      <a:pt x="47" y="12"/>
                      <a:pt x="45" y="12"/>
                    </a:cubicBezTo>
                    <a:cubicBezTo>
                      <a:pt x="45" y="12"/>
                      <a:pt x="45" y="12"/>
                      <a:pt x="45" y="12"/>
                    </a:cubicBezTo>
                    <a:cubicBezTo>
                      <a:pt x="44" y="12"/>
                      <a:pt x="43" y="11"/>
                      <a:pt x="42" y="11"/>
                    </a:cubicBezTo>
                    <a:cubicBezTo>
                      <a:pt x="40" y="10"/>
                      <a:pt x="39" y="8"/>
                      <a:pt x="39" y="7"/>
                    </a:cubicBezTo>
                    <a:cubicBezTo>
                      <a:pt x="39" y="6"/>
                      <a:pt x="37" y="5"/>
                      <a:pt x="33" y="3"/>
                    </a:cubicBezTo>
                    <a:cubicBezTo>
                      <a:pt x="32" y="3"/>
                      <a:pt x="31" y="3"/>
                      <a:pt x="31" y="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29" y="1"/>
                      <a:pt x="29" y="1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0"/>
                      <a:pt x="28" y="0"/>
                      <a:pt x="27" y="0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6" y="1"/>
                      <a:pt x="26" y="1"/>
                      <a:pt x="25" y="1"/>
                    </a:cubicBezTo>
                    <a:cubicBezTo>
                      <a:pt x="25" y="1"/>
                      <a:pt x="24" y="1"/>
                      <a:pt x="23" y="1"/>
                    </a:cubicBezTo>
                    <a:cubicBezTo>
                      <a:pt x="23" y="1"/>
                      <a:pt x="22" y="0"/>
                      <a:pt x="22" y="0"/>
                    </a:cubicBezTo>
                    <a:cubicBezTo>
                      <a:pt x="21" y="1"/>
                      <a:pt x="19" y="2"/>
                      <a:pt x="17" y="2"/>
                    </a:cubicBezTo>
                    <a:cubicBezTo>
                      <a:pt x="16" y="3"/>
                      <a:pt x="14" y="4"/>
                      <a:pt x="13" y="5"/>
                    </a:cubicBezTo>
                    <a:cubicBezTo>
                      <a:pt x="9" y="7"/>
                      <a:pt x="4" y="9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1" y="11"/>
                      <a:pt x="1" y="11"/>
                    </a:cubicBezTo>
                    <a:cubicBezTo>
                      <a:pt x="1" y="12"/>
                      <a:pt x="2" y="12"/>
                      <a:pt x="2" y="13"/>
                    </a:cubicBezTo>
                    <a:cubicBezTo>
                      <a:pt x="3" y="14"/>
                      <a:pt x="3" y="15"/>
                      <a:pt x="3" y="17"/>
                    </a:cubicBezTo>
                    <a:cubicBezTo>
                      <a:pt x="4" y="18"/>
                      <a:pt x="4" y="21"/>
                      <a:pt x="5" y="22"/>
                    </a:cubicBezTo>
                    <a:cubicBezTo>
                      <a:pt x="6" y="22"/>
                      <a:pt x="6" y="22"/>
                      <a:pt x="7" y="23"/>
                    </a:cubicBezTo>
                    <a:cubicBezTo>
                      <a:pt x="13" y="27"/>
                      <a:pt x="17" y="29"/>
                      <a:pt x="17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8" y="31"/>
                      <a:pt x="18" y="31"/>
                      <a:pt x="18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15" name="Freeform 1196">
                <a:extLst>
                  <a:ext uri="{FF2B5EF4-FFF2-40B4-BE49-F238E27FC236}">
                    <a16:creationId xmlns="" xmlns:a16="http://schemas.microsoft.com/office/drawing/2014/main" id="{1C150072-37FA-4A19-AC86-39271DBE780E}"/>
                  </a:ext>
                </a:extLst>
              </p:cNvPr>
              <p:cNvSpPr/>
              <p:nvPr/>
            </p:nvSpPr>
            <p:spPr bwMode="auto">
              <a:xfrm>
                <a:off x="6208845" y="3892099"/>
                <a:ext cx="124632" cy="43860"/>
              </a:xfrm>
              <a:custGeom>
                <a:gdLst>
                  <a:gd name="T0" fmla="*/ 18 w 57"/>
                  <a:gd name="T1" fmla="*/ 0 h 21"/>
                  <a:gd name="T2" fmla="*/ 17 w 57"/>
                  <a:gd name="T3" fmla="*/ 0 h 21"/>
                  <a:gd name="T4" fmla="*/ 16 w 57"/>
                  <a:gd name="T5" fmla="*/ 1 h 21"/>
                  <a:gd name="T6" fmla="*/ 16 w 57"/>
                  <a:gd name="T7" fmla="*/ 2 h 21"/>
                  <a:gd name="T8" fmla="*/ 15 w 57"/>
                  <a:gd name="T9" fmla="*/ 2 h 21"/>
                  <a:gd name="T10" fmla="*/ 14 w 57"/>
                  <a:gd name="T11" fmla="*/ 3 h 21"/>
                  <a:gd name="T12" fmla="*/ 14 w 57"/>
                  <a:gd name="T13" fmla="*/ 4 h 21"/>
                  <a:gd name="T14" fmla="*/ 2 w 57"/>
                  <a:gd name="T15" fmla="*/ 10 h 21"/>
                  <a:gd name="T16" fmla="*/ 1 w 57"/>
                  <a:gd name="T17" fmla="*/ 10 h 21"/>
                  <a:gd name="T18" fmla="*/ 1 w 57"/>
                  <a:gd name="T19" fmla="*/ 10 h 21"/>
                  <a:gd name="T20" fmla="*/ 1 w 57"/>
                  <a:gd name="T21" fmla="*/ 10 h 21"/>
                  <a:gd name="T22" fmla="*/ 1 w 57"/>
                  <a:gd name="T23" fmla="*/ 10 h 21"/>
                  <a:gd name="T24" fmla="*/ 1 w 57"/>
                  <a:gd name="T25" fmla="*/ 11 h 21"/>
                  <a:gd name="T26" fmla="*/ 1 w 57"/>
                  <a:gd name="T27" fmla="*/ 11 h 21"/>
                  <a:gd name="T28" fmla="*/ 0 w 57"/>
                  <a:gd name="T29" fmla="*/ 11 h 21"/>
                  <a:gd name="T30" fmla="*/ 0 w 57"/>
                  <a:gd name="T31" fmla="*/ 12 h 21"/>
                  <a:gd name="T32" fmla="*/ 1 w 57"/>
                  <a:gd name="T33" fmla="*/ 13 h 21"/>
                  <a:gd name="T34" fmla="*/ 1 w 57"/>
                  <a:gd name="T35" fmla="*/ 14 h 21"/>
                  <a:gd name="T36" fmla="*/ 2 w 57"/>
                  <a:gd name="T37" fmla="*/ 15 h 21"/>
                  <a:gd name="T38" fmla="*/ 2 w 57"/>
                  <a:gd name="T39" fmla="*/ 15 h 21"/>
                  <a:gd name="T40" fmla="*/ 3 w 57"/>
                  <a:gd name="T41" fmla="*/ 18 h 21"/>
                  <a:gd name="T42" fmla="*/ 3 w 57"/>
                  <a:gd name="T43" fmla="*/ 18 h 21"/>
                  <a:gd name="T44" fmla="*/ 4 w 57"/>
                  <a:gd name="T45" fmla="*/ 18 h 21"/>
                  <a:gd name="T46" fmla="*/ 4 w 57"/>
                  <a:gd name="T47" fmla="*/ 19 h 21"/>
                  <a:gd name="T48" fmla="*/ 9 w 57"/>
                  <a:gd name="T49" fmla="*/ 21 h 21"/>
                  <a:gd name="T50" fmla="*/ 12 w 57"/>
                  <a:gd name="T51" fmla="*/ 21 h 21"/>
                  <a:gd name="T52" fmla="*/ 16 w 57"/>
                  <a:gd name="T53" fmla="*/ 20 h 21"/>
                  <a:gd name="T54" fmla="*/ 30 w 57"/>
                  <a:gd name="T55" fmla="*/ 15 h 21"/>
                  <a:gd name="T56" fmla="*/ 35 w 57"/>
                  <a:gd name="T57" fmla="*/ 11 h 21"/>
                  <a:gd name="T58" fmla="*/ 41 w 57"/>
                  <a:gd name="T59" fmla="*/ 8 h 21"/>
                  <a:gd name="T60" fmla="*/ 41 w 57"/>
                  <a:gd name="T61" fmla="*/ 8 h 21"/>
                  <a:gd name="T62" fmla="*/ 43 w 57"/>
                  <a:gd name="T63" fmla="*/ 9 h 21"/>
                  <a:gd name="T64" fmla="*/ 53 w 57"/>
                  <a:gd name="T65" fmla="*/ 12 h 21"/>
                  <a:gd name="T66" fmla="*/ 53 w 57"/>
                  <a:gd name="T67" fmla="*/ 12 h 21"/>
                  <a:gd name="T68" fmla="*/ 53 w 57"/>
                  <a:gd name="T69" fmla="*/ 12 h 21"/>
                  <a:gd name="T70" fmla="*/ 54 w 57"/>
                  <a:gd name="T71" fmla="*/ 13 h 21"/>
                  <a:gd name="T72" fmla="*/ 54 w 57"/>
                  <a:gd name="T73" fmla="*/ 12 h 21"/>
                  <a:gd name="T74" fmla="*/ 54 w 57"/>
                  <a:gd name="T75" fmla="*/ 11 h 21"/>
                  <a:gd name="T76" fmla="*/ 54 w 57"/>
                  <a:gd name="T77" fmla="*/ 10 h 21"/>
                  <a:gd name="T78" fmla="*/ 55 w 57"/>
                  <a:gd name="T79" fmla="*/ 9 h 21"/>
                  <a:gd name="T80" fmla="*/ 55 w 57"/>
                  <a:gd name="T81" fmla="*/ 9 h 21"/>
                  <a:gd name="T82" fmla="*/ 56 w 57"/>
                  <a:gd name="T83" fmla="*/ 7 h 21"/>
                  <a:gd name="T84" fmla="*/ 56 w 57"/>
                  <a:gd name="T85" fmla="*/ 6 h 21"/>
                  <a:gd name="T86" fmla="*/ 57 w 57"/>
                  <a:gd name="T87" fmla="*/ 5 h 21"/>
                  <a:gd name="T88" fmla="*/ 57 w 57"/>
                  <a:gd name="T89" fmla="*/ 5 h 21"/>
                  <a:gd name="T90" fmla="*/ 57 w 57"/>
                  <a:gd name="T91" fmla="*/ 5 h 21"/>
                  <a:gd name="T92" fmla="*/ 56 w 57"/>
                  <a:gd name="T93" fmla="*/ 5 h 21"/>
                  <a:gd name="T94" fmla="*/ 55 w 57"/>
                  <a:gd name="T95" fmla="*/ 4 h 21"/>
                  <a:gd name="T96" fmla="*/ 54 w 57"/>
                  <a:gd name="T97" fmla="*/ 4 h 21"/>
                  <a:gd name="T98" fmla="*/ 54 w 57"/>
                  <a:gd name="T99" fmla="*/ 4 h 21"/>
                  <a:gd name="T100" fmla="*/ 54 w 57"/>
                  <a:gd name="T101" fmla="*/ 4 h 21"/>
                  <a:gd name="T102" fmla="*/ 53 w 57"/>
                  <a:gd name="T103" fmla="*/ 4 h 21"/>
                  <a:gd name="T104" fmla="*/ 53 w 57"/>
                  <a:gd name="T105" fmla="*/ 3 h 21"/>
                  <a:gd name="T106" fmla="*/ 45 w 57"/>
                  <a:gd name="T107" fmla="*/ 2 h 21"/>
                  <a:gd name="T108" fmla="*/ 40 w 57"/>
                  <a:gd name="T109" fmla="*/ 1 h 21"/>
                  <a:gd name="T110" fmla="*/ 37 w 57"/>
                  <a:gd name="T111" fmla="*/ 1 h 21"/>
                  <a:gd name="T112" fmla="*/ 33 w 57"/>
                  <a:gd name="T113" fmla="*/ 1 h 21"/>
                  <a:gd name="T114" fmla="*/ 26 w 57"/>
                  <a:gd name="T115" fmla="*/ 0 h 21"/>
                  <a:gd name="T116" fmla="*/ 25 w 57"/>
                  <a:gd name="T117" fmla="*/ 0 h 21"/>
                  <a:gd name="T118" fmla="*/ 19 w 57"/>
                  <a:gd name="T119" fmla="*/ 0 h 21"/>
                  <a:gd name="T120" fmla="*/ 18 w 57"/>
                  <a:gd name="T121" fmla="*/ 0 h 21"/>
                  <a:gd name="T122" fmla="*/ 18 w 57"/>
                  <a:gd name="T123" fmla="*/ 0 h 2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7" h="21">
                    <a:moveTo>
                      <a:pt x="18" y="0"/>
                    </a:moveTo>
                    <a:cubicBezTo>
                      <a:pt x="18" y="0"/>
                      <a:pt x="17" y="0"/>
                      <a:pt x="17" y="0"/>
                    </a:cubicBezTo>
                    <a:cubicBezTo>
                      <a:pt x="17" y="1"/>
                      <a:pt x="17" y="1"/>
                      <a:pt x="16" y="1"/>
                    </a:cubicBezTo>
                    <a:cubicBezTo>
                      <a:pt x="16" y="1"/>
                      <a:pt x="16" y="1"/>
                      <a:pt x="16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5" y="2"/>
                      <a:pt x="15" y="3"/>
                      <a:pt x="14" y="3"/>
                    </a:cubicBezTo>
                    <a:cubicBezTo>
                      <a:pt x="14" y="3"/>
                      <a:pt x="14" y="3"/>
                      <a:pt x="14" y="4"/>
                    </a:cubicBezTo>
                    <a:cubicBezTo>
                      <a:pt x="10" y="9"/>
                      <a:pt x="5" y="10"/>
                      <a:pt x="2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1"/>
                      <a:pt x="1" y="1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1"/>
                      <a:pt x="0" y="11"/>
                      <a:pt x="0" y="11"/>
                    </a:cubicBezTo>
                    <a:cubicBezTo>
                      <a:pt x="0" y="11"/>
                      <a:pt x="0" y="12"/>
                      <a:pt x="0" y="12"/>
                    </a:cubicBezTo>
                    <a:cubicBezTo>
                      <a:pt x="0" y="12"/>
                      <a:pt x="0" y="12"/>
                      <a:pt x="1" y="13"/>
                    </a:cubicBezTo>
                    <a:cubicBezTo>
                      <a:pt x="1" y="13"/>
                      <a:pt x="1" y="13"/>
                      <a:pt x="1" y="14"/>
                    </a:cubicBezTo>
                    <a:cubicBezTo>
                      <a:pt x="1" y="14"/>
                      <a:pt x="1" y="14"/>
                      <a:pt x="2" y="15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2" y="16"/>
                      <a:pt x="3" y="17"/>
                      <a:pt x="3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8"/>
                      <a:pt x="4" y="18"/>
                      <a:pt x="4" y="18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5" y="20"/>
                      <a:pt x="7" y="20"/>
                      <a:pt x="9" y="21"/>
                    </a:cubicBezTo>
                    <a:cubicBezTo>
                      <a:pt x="10" y="21"/>
                      <a:pt x="11" y="21"/>
                      <a:pt x="12" y="21"/>
                    </a:cubicBezTo>
                    <a:cubicBezTo>
                      <a:pt x="14" y="21"/>
                      <a:pt x="16" y="20"/>
                      <a:pt x="16" y="20"/>
                    </a:cubicBezTo>
                    <a:cubicBezTo>
                      <a:pt x="17" y="15"/>
                      <a:pt x="30" y="15"/>
                      <a:pt x="30" y="15"/>
                    </a:cubicBezTo>
                    <a:cubicBezTo>
                      <a:pt x="31" y="15"/>
                      <a:pt x="34" y="13"/>
                      <a:pt x="35" y="11"/>
                    </a:cubicBezTo>
                    <a:cubicBezTo>
                      <a:pt x="38" y="9"/>
                      <a:pt x="39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2" y="8"/>
                      <a:pt x="42" y="8"/>
                      <a:pt x="43" y="9"/>
                    </a:cubicBezTo>
                    <a:cubicBezTo>
                      <a:pt x="47" y="9"/>
                      <a:pt x="51" y="10"/>
                      <a:pt x="53" y="1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4" y="13"/>
                      <a:pt x="54" y="13"/>
                      <a:pt x="54" y="13"/>
                    </a:cubicBezTo>
                    <a:cubicBezTo>
                      <a:pt x="54" y="13"/>
                      <a:pt x="54" y="12"/>
                      <a:pt x="54" y="12"/>
                    </a:cubicBezTo>
                    <a:cubicBezTo>
                      <a:pt x="54" y="12"/>
                      <a:pt x="54" y="11"/>
                      <a:pt x="54" y="11"/>
                    </a:cubicBezTo>
                    <a:cubicBezTo>
                      <a:pt x="54" y="11"/>
                      <a:pt x="54" y="10"/>
                      <a:pt x="54" y="10"/>
                    </a:cubicBezTo>
                    <a:cubicBezTo>
                      <a:pt x="55" y="10"/>
                      <a:pt x="55" y="9"/>
                      <a:pt x="55" y="9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5" y="8"/>
                      <a:pt x="56" y="7"/>
                      <a:pt x="56" y="7"/>
                    </a:cubicBezTo>
                    <a:cubicBezTo>
                      <a:pt x="56" y="7"/>
                      <a:pt x="56" y="7"/>
                      <a:pt x="56" y="6"/>
                    </a:cubicBezTo>
                    <a:cubicBezTo>
                      <a:pt x="57" y="6"/>
                      <a:pt x="57" y="6"/>
                      <a:pt x="57" y="5"/>
                    </a:cubicBezTo>
                    <a:cubicBezTo>
                      <a:pt x="57" y="5"/>
                      <a:pt x="57" y="5"/>
                      <a:pt x="57" y="5"/>
                    </a:cubicBezTo>
                    <a:cubicBezTo>
                      <a:pt x="57" y="5"/>
                      <a:pt x="57" y="5"/>
                      <a:pt x="57" y="5"/>
                    </a:cubicBezTo>
                    <a:cubicBezTo>
                      <a:pt x="57" y="5"/>
                      <a:pt x="56" y="5"/>
                      <a:pt x="56" y="5"/>
                    </a:cubicBezTo>
                    <a:cubicBezTo>
                      <a:pt x="56" y="5"/>
                      <a:pt x="55" y="4"/>
                      <a:pt x="55" y="4"/>
                    </a:cubicBezTo>
                    <a:cubicBezTo>
                      <a:pt x="55" y="4"/>
                      <a:pt x="55" y="4"/>
                      <a:pt x="54" y="4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4" y="4"/>
                      <a:pt x="54" y="4"/>
                      <a:pt x="53" y="4"/>
                    </a:cubicBezTo>
                    <a:cubicBezTo>
                      <a:pt x="53" y="4"/>
                      <a:pt x="53" y="3"/>
                      <a:pt x="53" y="3"/>
                    </a:cubicBezTo>
                    <a:cubicBezTo>
                      <a:pt x="52" y="3"/>
                      <a:pt x="48" y="1"/>
                      <a:pt x="45" y="2"/>
                    </a:cubicBezTo>
                    <a:cubicBezTo>
                      <a:pt x="43" y="2"/>
                      <a:pt x="41" y="1"/>
                      <a:pt x="40" y="1"/>
                    </a:cubicBezTo>
                    <a:cubicBezTo>
                      <a:pt x="39" y="1"/>
                      <a:pt x="38" y="0"/>
                      <a:pt x="37" y="1"/>
                    </a:cubicBezTo>
                    <a:cubicBezTo>
                      <a:pt x="36" y="1"/>
                      <a:pt x="35" y="1"/>
                      <a:pt x="33" y="1"/>
                    </a:cubicBezTo>
                    <a:cubicBezTo>
                      <a:pt x="31" y="1"/>
                      <a:pt x="27" y="1"/>
                      <a:pt x="26" y="0"/>
                    </a:cubicBezTo>
                    <a:cubicBezTo>
                      <a:pt x="26" y="0"/>
                      <a:pt x="25" y="0"/>
                      <a:pt x="25" y="0"/>
                    </a:cubicBezTo>
                    <a:cubicBezTo>
                      <a:pt x="23" y="1"/>
                      <a:pt x="21" y="1"/>
                      <a:pt x="19" y="0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16" name="Freeform 1197">
                <a:extLst>
                  <a:ext uri="{FF2B5EF4-FFF2-40B4-BE49-F238E27FC236}">
                    <a16:creationId xmlns="" xmlns:a16="http://schemas.microsoft.com/office/drawing/2014/main" id="{A6DC6F8F-1456-4356-B3EB-7B90D9AD6F08}"/>
                  </a:ext>
                </a:extLst>
              </p:cNvPr>
              <p:cNvSpPr/>
              <p:nvPr/>
            </p:nvSpPr>
            <p:spPr bwMode="auto">
              <a:xfrm>
                <a:off x="5565293" y="4113590"/>
                <a:ext cx="70247" cy="135964"/>
              </a:xfrm>
              <a:custGeom>
                <a:gdLst>
                  <a:gd name="T0" fmla="*/ 9 w 33"/>
                  <a:gd name="T1" fmla="*/ 7 h 64"/>
                  <a:gd name="T2" fmla="*/ 1 w 33"/>
                  <a:gd name="T3" fmla="*/ 36 h 64"/>
                  <a:gd name="T4" fmla="*/ 0 w 33"/>
                  <a:gd name="T5" fmla="*/ 38 h 64"/>
                  <a:gd name="T6" fmla="*/ 3 w 33"/>
                  <a:gd name="T7" fmla="*/ 41 h 64"/>
                  <a:gd name="T8" fmla="*/ 5 w 33"/>
                  <a:gd name="T9" fmla="*/ 43 h 64"/>
                  <a:gd name="T10" fmla="*/ 8 w 33"/>
                  <a:gd name="T11" fmla="*/ 61 h 64"/>
                  <a:gd name="T12" fmla="*/ 8 w 33"/>
                  <a:gd name="T13" fmla="*/ 64 h 64"/>
                  <a:gd name="T14" fmla="*/ 10 w 33"/>
                  <a:gd name="T15" fmla="*/ 64 h 64"/>
                  <a:gd name="T16" fmla="*/ 10 w 33"/>
                  <a:gd name="T17" fmla="*/ 64 h 64"/>
                  <a:gd name="T18" fmla="*/ 12 w 33"/>
                  <a:gd name="T19" fmla="*/ 64 h 64"/>
                  <a:gd name="T20" fmla="*/ 14 w 33"/>
                  <a:gd name="T21" fmla="*/ 64 h 64"/>
                  <a:gd name="T22" fmla="*/ 20 w 33"/>
                  <a:gd name="T23" fmla="*/ 63 h 64"/>
                  <a:gd name="T24" fmla="*/ 20 w 33"/>
                  <a:gd name="T25" fmla="*/ 63 h 64"/>
                  <a:gd name="T26" fmla="*/ 20 w 33"/>
                  <a:gd name="T27" fmla="*/ 63 h 64"/>
                  <a:gd name="T28" fmla="*/ 20 w 33"/>
                  <a:gd name="T29" fmla="*/ 62 h 64"/>
                  <a:gd name="T30" fmla="*/ 20 w 33"/>
                  <a:gd name="T31" fmla="*/ 62 h 64"/>
                  <a:gd name="T32" fmla="*/ 20 w 33"/>
                  <a:gd name="T33" fmla="*/ 60 h 64"/>
                  <a:gd name="T34" fmla="*/ 25 w 33"/>
                  <a:gd name="T35" fmla="*/ 52 h 64"/>
                  <a:gd name="T36" fmla="*/ 24 w 33"/>
                  <a:gd name="T37" fmla="*/ 50 h 64"/>
                  <a:gd name="T38" fmla="*/ 22 w 33"/>
                  <a:gd name="T39" fmla="*/ 49 h 64"/>
                  <a:gd name="T40" fmla="*/ 22 w 33"/>
                  <a:gd name="T41" fmla="*/ 44 h 64"/>
                  <a:gd name="T42" fmla="*/ 25 w 33"/>
                  <a:gd name="T43" fmla="*/ 40 h 64"/>
                  <a:gd name="T44" fmla="*/ 22 w 33"/>
                  <a:gd name="T45" fmla="*/ 37 h 64"/>
                  <a:gd name="T46" fmla="*/ 20 w 33"/>
                  <a:gd name="T47" fmla="*/ 32 h 64"/>
                  <a:gd name="T48" fmla="*/ 25 w 33"/>
                  <a:gd name="T49" fmla="*/ 29 h 64"/>
                  <a:gd name="T50" fmla="*/ 25 w 33"/>
                  <a:gd name="T51" fmla="*/ 29 h 64"/>
                  <a:gd name="T52" fmla="*/ 27 w 33"/>
                  <a:gd name="T53" fmla="*/ 22 h 64"/>
                  <a:gd name="T54" fmla="*/ 26 w 33"/>
                  <a:gd name="T55" fmla="*/ 17 h 64"/>
                  <a:gd name="T56" fmla="*/ 25 w 33"/>
                  <a:gd name="T57" fmla="*/ 13 h 64"/>
                  <a:gd name="T58" fmla="*/ 30 w 33"/>
                  <a:gd name="T59" fmla="*/ 8 h 64"/>
                  <a:gd name="T60" fmla="*/ 33 w 33"/>
                  <a:gd name="T61" fmla="*/ 6 h 64"/>
                  <a:gd name="T62" fmla="*/ 30 w 33"/>
                  <a:gd name="T63" fmla="*/ 2 h 64"/>
                  <a:gd name="T64" fmla="*/ 26 w 33"/>
                  <a:gd name="T65" fmla="*/ 2 h 64"/>
                  <a:gd name="T66" fmla="*/ 25 w 33"/>
                  <a:gd name="T67" fmla="*/ 3 h 64"/>
                  <a:gd name="T68" fmla="*/ 23 w 33"/>
                  <a:gd name="T69" fmla="*/ 4 h 64"/>
                  <a:gd name="T70" fmla="*/ 21 w 33"/>
                  <a:gd name="T71" fmla="*/ 3 h 64"/>
                  <a:gd name="T72" fmla="*/ 21 w 33"/>
                  <a:gd name="T73" fmla="*/ 3 h 64"/>
                  <a:gd name="T74" fmla="*/ 19 w 33"/>
                  <a:gd name="T75" fmla="*/ 3 h 64"/>
                  <a:gd name="T76" fmla="*/ 17 w 33"/>
                  <a:gd name="T77" fmla="*/ 3 h 64"/>
                  <a:gd name="T78" fmla="*/ 16 w 33"/>
                  <a:gd name="T79" fmla="*/ 3 h 64"/>
                  <a:gd name="T80" fmla="*/ 16 w 33"/>
                  <a:gd name="T81" fmla="*/ 3 h 64"/>
                  <a:gd name="T82" fmla="*/ 15 w 33"/>
                  <a:gd name="T83" fmla="*/ 3 h 64"/>
                  <a:gd name="T84" fmla="*/ 15 w 33"/>
                  <a:gd name="T85" fmla="*/ 3 h 64"/>
                  <a:gd name="T86" fmla="*/ 14 w 33"/>
                  <a:gd name="T87" fmla="*/ 3 h 64"/>
                  <a:gd name="T88" fmla="*/ 14 w 33"/>
                  <a:gd name="T89" fmla="*/ 3 h 64"/>
                  <a:gd name="T90" fmla="*/ 14 w 33"/>
                  <a:gd name="T91" fmla="*/ 2 h 64"/>
                  <a:gd name="T92" fmla="*/ 13 w 33"/>
                  <a:gd name="T93" fmla="*/ 2 h 64"/>
                  <a:gd name="T94" fmla="*/ 13 w 33"/>
                  <a:gd name="T95" fmla="*/ 2 h 64"/>
                  <a:gd name="T96" fmla="*/ 12 w 33"/>
                  <a:gd name="T97" fmla="*/ 1 h 64"/>
                  <a:gd name="T98" fmla="*/ 12 w 33"/>
                  <a:gd name="T99" fmla="*/ 1 h 64"/>
                  <a:gd name="T100" fmla="*/ 12 w 33"/>
                  <a:gd name="T101" fmla="*/ 1 h 64"/>
                  <a:gd name="T102" fmla="*/ 12 w 33"/>
                  <a:gd name="T103" fmla="*/ 0 h 64"/>
                  <a:gd name="T104" fmla="*/ 12 w 33"/>
                  <a:gd name="T105" fmla="*/ 0 h 64"/>
                  <a:gd name="T106" fmla="*/ 11 w 33"/>
                  <a:gd name="T107" fmla="*/ 0 h 64"/>
                  <a:gd name="T108" fmla="*/ 10 w 33"/>
                  <a:gd name="T109" fmla="*/ 1 h 64"/>
                  <a:gd name="T110" fmla="*/ 9 w 33"/>
                  <a:gd name="T111" fmla="*/ 2 h 64"/>
                  <a:gd name="T112" fmla="*/ 8 w 33"/>
                  <a:gd name="T113" fmla="*/ 2 h 64"/>
                  <a:gd name="T114" fmla="*/ 9 w 33"/>
                  <a:gd name="T115" fmla="*/ 7 h 6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3" h="64">
                    <a:moveTo>
                      <a:pt x="9" y="7"/>
                    </a:moveTo>
                    <a:cubicBezTo>
                      <a:pt x="11" y="11"/>
                      <a:pt x="6" y="31"/>
                      <a:pt x="1" y="36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9"/>
                      <a:pt x="2" y="40"/>
                      <a:pt x="3" y="41"/>
                    </a:cubicBezTo>
                    <a:cubicBezTo>
                      <a:pt x="4" y="42"/>
                      <a:pt x="5" y="42"/>
                      <a:pt x="5" y="43"/>
                    </a:cubicBezTo>
                    <a:cubicBezTo>
                      <a:pt x="10" y="46"/>
                      <a:pt x="9" y="55"/>
                      <a:pt x="8" y="61"/>
                    </a:cubicBezTo>
                    <a:cubicBezTo>
                      <a:pt x="8" y="62"/>
                      <a:pt x="8" y="63"/>
                      <a:pt x="8" y="64"/>
                    </a:cubicBezTo>
                    <a:cubicBezTo>
                      <a:pt x="8" y="64"/>
                      <a:pt x="8" y="64"/>
                      <a:pt x="10" y="64"/>
                    </a:cubicBezTo>
                    <a:cubicBezTo>
                      <a:pt x="10" y="64"/>
                      <a:pt x="10" y="64"/>
                      <a:pt x="10" y="64"/>
                    </a:cubicBezTo>
                    <a:cubicBezTo>
                      <a:pt x="10" y="64"/>
                      <a:pt x="11" y="64"/>
                      <a:pt x="12" y="64"/>
                    </a:cubicBezTo>
                    <a:cubicBezTo>
                      <a:pt x="13" y="64"/>
                      <a:pt x="14" y="64"/>
                      <a:pt x="14" y="64"/>
                    </a:cubicBezTo>
                    <a:cubicBezTo>
                      <a:pt x="16" y="64"/>
                      <a:pt x="18" y="63"/>
                      <a:pt x="20" y="63"/>
                    </a:cubicBezTo>
                    <a:cubicBezTo>
                      <a:pt x="20" y="63"/>
                      <a:pt x="20" y="63"/>
                      <a:pt x="20" y="63"/>
                    </a:cubicBezTo>
                    <a:cubicBezTo>
                      <a:pt x="20" y="63"/>
                      <a:pt x="20" y="63"/>
                      <a:pt x="20" y="63"/>
                    </a:cubicBezTo>
                    <a:cubicBezTo>
                      <a:pt x="20" y="62"/>
                      <a:pt x="20" y="62"/>
                      <a:pt x="20" y="62"/>
                    </a:cubicBezTo>
                    <a:cubicBezTo>
                      <a:pt x="20" y="62"/>
                      <a:pt x="20" y="62"/>
                      <a:pt x="20" y="62"/>
                    </a:cubicBezTo>
                    <a:cubicBezTo>
                      <a:pt x="20" y="61"/>
                      <a:pt x="20" y="61"/>
                      <a:pt x="20" y="60"/>
                    </a:cubicBezTo>
                    <a:cubicBezTo>
                      <a:pt x="20" y="58"/>
                      <a:pt x="20" y="53"/>
                      <a:pt x="25" y="52"/>
                    </a:cubicBezTo>
                    <a:cubicBezTo>
                      <a:pt x="25" y="51"/>
                      <a:pt x="24" y="51"/>
                      <a:pt x="24" y="50"/>
                    </a:cubicBezTo>
                    <a:cubicBezTo>
                      <a:pt x="23" y="50"/>
                      <a:pt x="23" y="50"/>
                      <a:pt x="22" y="49"/>
                    </a:cubicBezTo>
                    <a:cubicBezTo>
                      <a:pt x="21" y="48"/>
                      <a:pt x="21" y="45"/>
                      <a:pt x="22" y="44"/>
                    </a:cubicBezTo>
                    <a:cubicBezTo>
                      <a:pt x="23" y="42"/>
                      <a:pt x="24" y="41"/>
                      <a:pt x="25" y="40"/>
                    </a:cubicBezTo>
                    <a:cubicBezTo>
                      <a:pt x="24" y="40"/>
                      <a:pt x="23" y="39"/>
                      <a:pt x="22" y="37"/>
                    </a:cubicBezTo>
                    <a:cubicBezTo>
                      <a:pt x="20" y="35"/>
                      <a:pt x="20" y="33"/>
                      <a:pt x="20" y="32"/>
                    </a:cubicBezTo>
                    <a:cubicBezTo>
                      <a:pt x="21" y="30"/>
                      <a:pt x="24" y="29"/>
                      <a:pt x="25" y="29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5" y="27"/>
                      <a:pt x="25" y="24"/>
                      <a:pt x="27" y="22"/>
                    </a:cubicBezTo>
                    <a:cubicBezTo>
                      <a:pt x="28" y="21"/>
                      <a:pt x="27" y="19"/>
                      <a:pt x="26" y="17"/>
                    </a:cubicBezTo>
                    <a:cubicBezTo>
                      <a:pt x="26" y="15"/>
                      <a:pt x="25" y="14"/>
                      <a:pt x="25" y="13"/>
                    </a:cubicBezTo>
                    <a:cubicBezTo>
                      <a:pt x="25" y="10"/>
                      <a:pt x="28" y="9"/>
                      <a:pt x="30" y="8"/>
                    </a:cubicBezTo>
                    <a:cubicBezTo>
                      <a:pt x="31" y="7"/>
                      <a:pt x="32" y="7"/>
                      <a:pt x="33" y="6"/>
                    </a:cubicBezTo>
                    <a:cubicBezTo>
                      <a:pt x="32" y="5"/>
                      <a:pt x="30" y="4"/>
                      <a:pt x="30" y="2"/>
                    </a:cubicBezTo>
                    <a:cubicBezTo>
                      <a:pt x="30" y="2"/>
                      <a:pt x="28" y="1"/>
                      <a:pt x="26" y="2"/>
                    </a:cubicBezTo>
                    <a:cubicBezTo>
                      <a:pt x="26" y="3"/>
                      <a:pt x="26" y="3"/>
                      <a:pt x="25" y="3"/>
                    </a:cubicBezTo>
                    <a:cubicBezTo>
                      <a:pt x="24" y="4"/>
                      <a:pt x="24" y="4"/>
                      <a:pt x="23" y="4"/>
                    </a:cubicBezTo>
                    <a:cubicBezTo>
                      <a:pt x="22" y="4"/>
                      <a:pt x="22" y="3"/>
                      <a:pt x="21" y="3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0" y="3"/>
                      <a:pt x="20" y="3"/>
                      <a:pt x="19" y="3"/>
                    </a:cubicBezTo>
                    <a:cubicBezTo>
                      <a:pt x="18" y="3"/>
                      <a:pt x="18" y="3"/>
                      <a:pt x="17" y="3"/>
                    </a:cubicBezTo>
                    <a:cubicBezTo>
                      <a:pt x="17" y="3"/>
                      <a:pt x="17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3"/>
                      <a:pt x="15" y="3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2"/>
                      <a:pt x="13" y="2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1"/>
                      <a:pt x="12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1" y="0"/>
                      <a:pt x="11" y="0"/>
                    </a:cubicBezTo>
                    <a:cubicBezTo>
                      <a:pt x="11" y="1"/>
                      <a:pt x="10" y="1"/>
                      <a:pt x="10" y="1"/>
                    </a:cubicBezTo>
                    <a:cubicBezTo>
                      <a:pt x="9" y="1"/>
                      <a:pt x="9" y="1"/>
                      <a:pt x="9" y="2"/>
                    </a:cubicBezTo>
                    <a:cubicBezTo>
                      <a:pt x="9" y="2"/>
                      <a:pt x="9" y="2"/>
                      <a:pt x="8" y="2"/>
                    </a:cubicBezTo>
                    <a:cubicBezTo>
                      <a:pt x="8" y="4"/>
                      <a:pt x="8" y="6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17" name="Freeform 1198">
                <a:extLst>
                  <a:ext uri="{FF2B5EF4-FFF2-40B4-BE49-F238E27FC236}">
                    <a16:creationId xmlns="" xmlns:a16="http://schemas.microsoft.com/office/drawing/2014/main" id="{9DBF5AD2-3FB6-4FF1-9196-9F1B5A6FD500}"/>
                  </a:ext>
                </a:extLst>
              </p:cNvPr>
              <p:cNvSpPr/>
              <p:nvPr/>
            </p:nvSpPr>
            <p:spPr bwMode="auto">
              <a:xfrm>
                <a:off x="5882538" y="3767099"/>
                <a:ext cx="88376" cy="70175"/>
              </a:xfrm>
              <a:custGeom>
                <a:gdLst>
                  <a:gd name="T0" fmla="*/ 27 w 40"/>
                  <a:gd name="T1" fmla="*/ 31 h 33"/>
                  <a:gd name="T2" fmla="*/ 28 w 40"/>
                  <a:gd name="T3" fmla="*/ 28 h 33"/>
                  <a:gd name="T4" fmla="*/ 28 w 40"/>
                  <a:gd name="T5" fmla="*/ 26 h 33"/>
                  <a:gd name="T6" fmla="*/ 30 w 40"/>
                  <a:gd name="T7" fmla="*/ 22 h 33"/>
                  <a:gd name="T8" fmla="*/ 37 w 40"/>
                  <a:gd name="T9" fmla="*/ 16 h 33"/>
                  <a:gd name="T10" fmla="*/ 35 w 40"/>
                  <a:gd name="T11" fmla="*/ 13 h 33"/>
                  <a:gd name="T12" fmla="*/ 33 w 40"/>
                  <a:gd name="T13" fmla="*/ 11 h 33"/>
                  <a:gd name="T14" fmla="*/ 36 w 40"/>
                  <a:gd name="T15" fmla="*/ 8 h 33"/>
                  <a:gd name="T16" fmla="*/ 39 w 40"/>
                  <a:gd name="T17" fmla="*/ 4 h 33"/>
                  <a:gd name="T18" fmla="*/ 40 w 40"/>
                  <a:gd name="T19" fmla="*/ 4 h 33"/>
                  <a:gd name="T20" fmla="*/ 40 w 40"/>
                  <a:gd name="T21" fmla="*/ 3 h 33"/>
                  <a:gd name="T22" fmla="*/ 39 w 40"/>
                  <a:gd name="T23" fmla="*/ 2 h 33"/>
                  <a:gd name="T24" fmla="*/ 37 w 40"/>
                  <a:gd name="T25" fmla="*/ 1 h 33"/>
                  <a:gd name="T26" fmla="*/ 27 w 40"/>
                  <a:gd name="T27" fmla="*/ 1 h 33"/>
                  <a:gd name="T28" fmla="*/ 23 w 40"/>
                  <a:gd name="T29" fmla="*/ 6 h 33"/>
                  <a:gd name="T30" fmla="*/ 19 w 40"/>
                  <a:gd name="T31" fmla="*/ 11 h 33"/>
                  <a:gd name="T32" fmla="*/ 14 w 40"/>
                  <a:gd name="T33" fmla="*/ 9 h 33"/>
                  <a:gd name="T34" fmla="*/ 10 w 40"/>
                  <a:gd name="T35" fmla="*/ 16 h 33"/>
                  <a:gd name="T36" fmla="*/ 0 w 40"/>
                  <a:gd name="T37" fmla="*/ 30 h 33"/>
                  <a:gd name="T38" fmla="*/ 1 w 40"/>
                  <a:gd name="T39" fmla="*/ 30 h 33"/>
                  <a:gd name="T40" fmla="*/ 2 w 40"/>
                  <a:gd name="T41" fmla="*/ 30 h 33"/>
                  <a:gd name="T42" fmla="*/ 4 w 40"/>
                  <a:gd name="T43" fmla="*/ 30 h 33"/>
                  <a:gd name="T44" fmla="*/ 5 w 40"/>
                  <a:gd name="T45" fmla="*/ 29 h 33"/>
                  <a:gd name="T46" fmla="*/ 6 w 40"/>
                  <a:gd name="T47" fmla="*/ 29 h 33"/>
                  <a:gd name="T48" fmla="*/ 7 w 40"/>
                  <a:gd name="T49" fmla="*/ 28 h 33"/>
                  <a:gd name="T50" fmla="*/ 8 w 40"/>
                  <a:gd name="T51" fmla="*/ 28 h 33"/>
                  <a:gd name="T52" fmla="*/ 10 w 40"/>
                  <a:gd name="T53" fmla="*/ 26 h 33"/>
                  <a:gd name="T54" fmla="*/ 17 w 40"/>
                  <a:gd name="T55" fmla="*/ 27 h 33"/>
                  <a:gd name="T56" fmla="*/ 18 w 40"/>
                  <a:gd name="T57" fmla="*/ 27 h 33"/>
                  <a:gd name="T58" fmla="*/ 22 w 40"/>
                  <a:gd name="T59" fmla="*/ 30 h 33"/>
                  <a:gd name="T60" fmla="*/ 24 w 40"/>
                  <a:gd name="T61" fmla="*/ 31 h 33"/>
                  <a:gd name="T62" fmla="*/ 25 w 40"/>
                  <a:gd name="T63" fmla="*/ 32 h 33"/>
                  <a:gd name="T64" fmla="*/ 26 w 40"/>
                  <a:gd name="T65" fmla="*/ 33 h 33"/>
                  <a:gd name="T66" fmla="*/ 27 w 40"/>
                  <a:gd name="T67" fmla="*/ 33 h 3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" h="33">
                    <a:moveTo>
                      <a:pt x="27" y="33"/>
                    </a:moveTo>
                    <a:cubicBezTo>
                      <a:pt x="27" y="33"/>
                      <a:pt x="27" y="32"/>
                      <a:pt x="27" y="31"/>
                    </a:cubicBezTo>
                    <a:cubicBezTo>
                      <a:pt x="27" y="31"/>
                      <a:pt x="27" y="31"/>
                      <a:pt x="27" y="30"/>
                    </a:cubicBezTo>
                    <a:cubicBezTo>
                      <a:pt x="27" y="30"/>
                      <a:pt x="28" y="29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8" y="28"/>
                      <a:pt x="28" y="27"/>
                      <a:pt x="28" y="26"/>
                    </a:cubicBezTo>
                    <a:cubicBezTo>
                      <a:pt x="28" y="25"/>
                      <a:pt x="27" y="23"/>
                      <a:pt x="28" y="22"/>
                    </a:cubicBezTo>
                    <a:cubicBezTo>
                      <a:pt x="29" y="22"/>
                      <a:pt x="29" y="22"/>
                      <a:pt x="30" y="22"/>
                    </a:cubicBezTo>
                    <a:cubicBezTo>
                      <a:pt x="35" y="22"/>
                      <a:pt x="35" y="21"/>
                      <a:pt x="35" y="21"/>
                    </a:cubicBezTo>
                    <a:cubicBezTo>
                      <a:pt x="35" y="18"/>
                      <a:pt x="36" y="17"/>
                      <a:pt x="37" y="16"/>
                    </a:cubicBezTo>
                    <a:cubicBezTo>
                      <a:pt x="37" y="16"/>
                      <a:pt x="37" y="16"/>
                      <a:pt x="37" y="16"/>
                    </a:cubicBezTo>
                    <a:cubicBezTo>
                      <a:pt x="37" y="15"/>
                      <a:pt x="35" y="14"/>
                      <a:pt x="35" y="13"/>
                    </a:cubicBezTo>
                    <a:cubicBezTo>
                      <a:pt x="34" y="13"/>
                      <a:pt x="34" y="12"/>
                      <a:pt x="34" y="12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4" y="9"/>
                      <a:pt x="35" y="8"/>
                      <a:pt x="36" y="8"/>
                    </a:cubicBezTo>
                    <a:cubicBezTo>
                      <a:pt x="37" y="7"/>
                      <a:pt x="38" y="6"/>
                      <a:pt x="39" y="4"/>
                    </a:cubicBezTo>
                    <a:cubicBezTo>
                      <a:pt x="39" y="4"/>
                      <a:pt x="39" y="4"/>
                      <a:pt x="39" y="4"/>
                    </a:cubicBezTo>
                    <a:cubicBezTo>
                      <a:pt x="39" y="4"/>
                      <a:pt x="39" y="4"/>
                      <a:pt x="40" y="4"/>
                    </a:cubicBezTo>
                    <a:cubicBezTo>
                      <a:pt x="40" y="4"/>
                      <a:pt x="40" y="4"/>
                      <a:pt x="40" y="4"/>
                    </a:cubicBezTo>
                    <a:cubicBezTo>
                      <a:pt x="40" y="4"/>
                      <a:pt x="40" y="4"/>
                      <a:pt x="40" y="4"/>
                    </a:cubicBezTo>
                    <a:cubicBezTo>
                      <a:pt x="40" y="4"/>
                      <a:pt x="40" y="3"/>
                      <a:pt x="40" y="3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40" y="2"/>
                      <a:pt x="40" y="2"/>
                      <a:pt x="39" y="2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2"/>
                      <a:pt x="38" y="1"/>
                      <a:pt x="37" y="1"/>
                    </a:cubicBezTo>
                    <a:cubicBezTo>
                      <a:pt x="35" y="0"/>
                      <a:pt x="32" y="0"/>
                      <a:pt x="27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4" y="2"/>
                      <a:pt x="23" y="4"/>
                      <a:pt x="23" y="4"/>
                    </a:cubicBezTo>
                    <a:cubicBezTo>
                      <a:pt x="23" y="5"/>
                      <a:pt x="23" y="6"/>
                      <a:pt x="23" y="6"/>
                    </a:cubicBezTo>
                    <a:cubicBezTo>
                      <a:pt x="24" y="7"/>
                      <a:pt x="24" y="8"/>
                      <a:pt x="24" y="9"/>
                    </a:cubicBezTo>
                    <a:cubicBezTo>
                      <a:pt x="23" y="11"/>
                      <a:pt x="21" y="11"/>
                      <a:pt x="19" y="11"/>
                    </a:cubicBezTo>
                    <a:cubicBezTo>
                      <a:pt x="17" y="11"/>
                      <a:pt x="15" y="10"/>
                      <a:pt x="15" y="8"/>
                    </a:cubicBezTo>
                    <a:cubicBezTo>
                      <a:pt x="14" y="8"/>
                      <a:pt x="14" y="9"/>
                      <a:pt x="14" y="9"/>
                    </a:cubicBezTo>
                    <a:cubicBezTo>
                      <a:pt x="13" y="9"/>
                      <a:pt x="13" y="10"/>
                      <a:pt x="13" y="10"/>
                    </a:cubicBezTo>
                    <a:cubicBezTo>
                      <a:pt x="14" y="13"/>
                      <a:pt x="12" y="14"/>
                      <a:pt x="10" y="16"/>
                    </a:cubicBezTo>
                    <a:cubicBezTo>
                      <a:pt x="9" y="17"/>
                      <a:pt x="8" y="18"/>
                      <a:pt x="8" y="19"/>
                    </a:cubicBezTo>
                    <a:cubicBezTo>
                      <a:pt x="9" y="23"/>
                      <a:pt x="6" y="27"/>
                      <a:pt x="0" y="30"/>
                    </a:cubicBezTo>
                    <a:cubicBezTo>
                      <a:pt x="0" y="30"/>
                      <a:pt x="0" y="30"/>
                      <a:pt x="1" y="30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1" y="30"/>
                      <a:pt x="1" y="30"/>
                      <a:pt x="2" y="30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2" y="30"/>
                      <a:pt x="3" y="30"/>
                      <a:pt x="3" y="30"/>
                    </a:cubicBezTo>
                    <a:cubicBezTo>
                      <a:pt x="3" y="30"/>
                      <a:pt x="3" y="30"/>
                      <a:pt x="4" y="30"/>
                    </a:cubicBezTo>
                    <a:cubicBezTo>
                      <a:pt x="4" y="30"/>
                      <a:pt x="4" y="30"/>
                      <a:pt x="4" y="30"/>
                    </a:cubicBezTo>
                    <a:cubicBezTo>
                      <a:pt x="4" y="29"/>
                      <a:pt x="5" y="29"/>
                      <a:pt x="5" y="29"/>
                    </a:cubicBezTo>
                    <a:cubicBezTo>
                      <a:pt x="5" y="29"/>
                      <a:pt x="5" y="29"/>
                      <a:pt x="6" y="29"/>
                    </a:cubicBezTo>
                    <a:cubicBezTo>
                      <a:pt x="6" y="29"/>
                      <a:pt x="6" y="29"/>
                      <a:pt x="6" y="29"/>
                    </a:cubicBezTo>
                    <a:cubicBezTo>
                      <a:pt x="6" y="29"/>
                      <a:pt x="6" y="29"/>
                      <a:pt x="7" y="29"/>
                    </a:cubicBezTo>
                    <a:cubicBezTo>
                      <a:pt x="7" y="29"/>
                      <a:pt x="7" y="29"/>
                      <a:pt x="7" y="28"/>
                    </a:cubicBezTo>
                    <a:cubicBezTo>
                      <a:pt x="7" y="28"/>
                      <a:pt x="8" y="28"/>
                      <a:pt x="8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8"/>
                      <a:pt x="9" y="28"/>
                      <a:pt x="9" y="27"/>
                    </a:cubicBezTo>
                    <a:cubicBezTo>
                      <a:pt x="9" y="27"/>
                      <a:pt x="10" y="27"/>
                      <a:pt x="10" y="26"/>
                    </a:cubicBezTo>
                    <a:cubicBezTo>
                      <a:pt x="11" y="26"/>
                      <a:pt x="12" y="26"/>
                      <a:pt x="13" y="26"/>
                    </a:cubicBezTo>
                    <a:cubicBezTo>
                      <a:pt x="14" y="26"/>
                      <a:pt x="16" y="26"/>
                      <a:pt x="17" y="27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7" y="27"/>
                      <a:pt x="18" y="27"/>
                      <a:pt x="18" y="27"/>
                    </a:cubicBezTo>
                    <a:cubicBezTo>
                      <a:pt x="18" y="28"/>
                      <a:pt x="19" y="28"/>
                      <a:pt x="19" y="28"/>
                    </a:cubicBezTo>
                    <a:cubicBezTo>
                      <a:pt x="20" y="29"/>
                      <a:pt x="21" y="30"/>
                      <a:pt x="22" y="30"/>
                    </a:cubicBezTo>
                    <a:cubicBezTo>
                      <a:pt x="22" y="30"/>
                      <a:pt x="23" y="31"/>
                      <a:pt x="23" y="31"/>
                    </a:cubicBezTo>
                    <a:cubicBezTo>
                      <a:pt x="23" y="31"/>
                      <a:pt x="23" y="31"/>
                      <a:pt x="24" y="31"/>
                    </a:cubicBezTo>
                    <a:cubicBezTo>
                      <a:pt x="24" y="31"/>
                      <a:pt x="24" y="31"/>
                      <a:pt x="24" y="32"/>
                    </a:cubicBezTo>
                    <a:cubicBezTo>
                      <a:pt x="25" y="32"/>
                      <a:pt x="25" y="32"/>
                      <a:pt x="25" y="32"/>
                    </a:cubicBezTo>
                    <a:cubicBezTo>
                      <a:pt x="25" y="32"/>
                      <a:pt x="25" y="32"/>
                      <a:pt x="26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6" y="33"/>
                      <a:pt x="27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18" name="Freeform 1200">
                <a:extLst>
                  <a:ext uri="{FF2B5EF4-FFF2-40B4-BE49-F238E27FC236}">
                    <a16:creationId xmlns="" xmlns:a16="http://schemas.microsoft.com/office/drawing/2014/main" id="{F9273FC5-4AE3-4425-B4A6-5B667D4C04EF}"/>
                  </a:ext>
                </a:extLst>
              </p:cNvPr>
              <p:cNvSpPr/>
              <p:nvPr/>
            </p:nvSpPr>
            <p:spPr bwMode="auto">
              <a:xfrm>
                <a:off x="6292690" y="3927188"/>
                <a:ext cx="213008" cy="129386"/>
              </a:xfrm>
              <a:custGeom>
                <a:gdLst>
                  <a:gd name="T0" fmla="*/ 82 w 98"/>
                  <a:gd name="T1" fmla="*/ 38 h 62"/>
                  <a:gd name="T2" fmla="*/ 81 w 98"/>
                  <a:gd name="T3" fmla="*/ 36 h 62"/>
                  <a:gd name="T4" fmla="*/ 80 w 98"/>
                  <a:gd name="T5" fmla="*/ 33 h 62"/>
                  <a:gd name="T6" fmla="*/ 80 w 98"/>
                  <a:gd name="T7" fmla="*/ 31 h 62"/>
                  <a:gd name="T8" fmla="*/ 82 w 98"/>
                  <a:gd name="T9" fmla="*/ 25 h 62"/>
                  <a:gd name="T10" fmla="*/ 74 w 98"/>
                  <a:gd name="T11" fmla="*/ 11 h 62"/>
                  <a:gd name="T12" fmla="*/ 74 w 98"/>
                  <a:gd name="T13" fmla="*/ 11 h 62"/>
                  <a:gd name="T14" fmla="*/ 73 w 98"/>
                  <a:gd name="T15" fmla="*/ 10 h 62"/>
                  <a:gd name="T16" fmla="*/ 73 w 98"/>
                  <a:gd name="T17" fmla="*/ 9 h 62"/>
                  <a:gd name="T18" fmla="*/ 72 w 98"/>
                  <a:gd name="T19" fmla="*/ 8 h 62"/>
                  <a:gd name="T20" fmla="*/ 70 w 98"/>
                  <a:gd name="T21" fmla="*/ 5 h 62"/>
                  <a:gd name="T22" fmla="*/ 69 w 98"/>
                  <a:gd name="T23" fmla="*/ 3 h 62"/>
                  <a:gd name="T24" fmla="*/ 68 w 98"/>
                  <a:gd name="T25" fmla="*/ 0 h 62"/>
                  <a:gd name="T26" fmla="*/ 65 w 98"/>
                  <a:gd name="T27" fmla="*/ 1 h 62"/>
                  <a:gd name="T28" fmla="*/ 64 w 98"/>
                  <a:gd name="T29" fmla="*/ 3 h 62"/>
                  <a:gd name="T30" fmla="*/ 58 w 98"/>
                  <a:gd name="T31" fmla="*/ 5 h 62"/>
                  <a:gd name="T32" fmla="*/ 55 w 98"/>
                  <a:gd name="T33" fmla="*/ 5 h 62"/>
                  <a:gd name="T34" fmla="*/ 45 w 98"/>
                  <a:gd name="T35" fmla="*/ 7 h 62"/>
                  <a:gd name="T36" fmla="*/ 32 w 98"/>
                  <a:gd name="T37" fmla="*/ 4 h 62"/>
                  <a:gd name="T38" fmla="*/ 27 w 98"/>
                  <a:gd name="T39" fmla="*/ 4 h 62"/>
                  <a:gd name="T40" fmla="*/ 26 w 98"/>
                  <a:gd name="T41" fmla="*/ 4 h 62"/>
                  <a:gd name="T42" fmla="*/ 25 w 98"/>
                  <a:gd name="T43" fmla="*/ 5 h 62"/>
                  <a:gd name="T44" fmla="*/ 20 w 98"/>
                  <a:gd name="T45" fmla="*/ 9 h 62"/>
                  <a:gd name="T46" fmla="*/ 16 w 98"/>
                  <a:gd name="T47" fmla="*/ 11 h 62"/>
                  <a:gd name="T48" fmla="*/ 6 w 98"/>
                  <a:gd name="T49" fmla="*/ 28 h 62"/>
                  <a:gd name="T50" fmla="*/ 0 w 98"/>
                  <a:gd name="T51" fmla="*/ 32 h 62"/>
                  <a:gd name="T52" fmla="*/ 4 w 98"/>
                  <a:gd name="T53" fmla="*/ 38 h 62"/>
                  <a:gd name="T54" fmla="*/ 8 w 98"/>
                  <a:gd name="T55" fmla="*/ 41 h 62"/>
                  <a:gd name="T56" fmla="*/ 9 w 98"/>
                  <a:gd name="T57" fmla="*/ 47 h 62"/>
                  <a:gd name="T58" fmla="*/ 22 w 98"/>
                  <a:gd name="T59" fmla="*/ 53 h 62"/>
                  <a:gd name="T60" fmla="*/ 22 w 98"/>
                  <a:gd name="T61" fmla="*/ 56 h 62"/>
                  <a:gd name="T62" fmla="*/ 23 w 98"/>
                  <a:gd name="T63" fmla="*/ 56 h 62"/>
                  <a:gd name="T64" fmla="*/ 25 w 98"/>
                  <a:gd name="T65" fmla="*/ 58 h 62"/>
                  <a:gd name="T66" fmla="*/ 27 w 98"/>
                  <a:gd name="T67" fmla="*/ 60 h 62"/>
                  <a:gd name="T68" fmla="*/ 38 w 98"/>
                  <a:gd name="T69" fmla="*/ 61 h 62"/>
                  <a:gd name="T70" fmla="*/ 51 w 98"/>
                  <a:gd name="T71" fmla="*/ 62 h 62"/>
                  <a:gd name="T72" fmla="*/ 70 w 98"/>
                  <a:gd name="T73" fmla="*/ 56 h 62"/>
                  <a:gd name="T74" fmla="*/ 83 w 98"/>
                  <a:gd name="T75" fmla="*/ 60 h 62"/>
                  <a:gd name="T76" fmla="*/ 83 w 98"/>
                  <a:gd name="T77" fmla="*/ 60 h 62"/>
                  <a:gd name="T78" fmla="*/ 85 w 98"/>
                  <a:gd name="T79" fmla="*/ 60 h 62"/>
                  <a:gd name="T80" fmla="*/ 86 w 98"/>
                  <a:gd name="T81" fmla="*/ 61 h 62"/>
                  <a:gd name="T82" fmla="*/ 93 w 98"/>
                  <a:gd name="T83" fmla="*/ 47 h 62"/>
                  <a:gd name="T84" fmla="*/ 97 w 98"/>
                  <a:gd name="T85" fmla="*/ 43 h 62"/>
                  <a:gd name="T86" fmla="*/ 96 w 98"/>
                  <a:gd name="T87" fmla="*/ 42 h 62"/>
                  <a:gd name="T88" fmla="*/ 95 w 98"/>
                  <a:gd name="T89" fmla="*/ 41 h 62"/>
                  <a:gd name="T90" fmla="*/ 89 w 98"/>
                  <a:gd name="T91" fmla="*/ 44 h 62"/>
                  <a:gd name="T92" fmla="*/ 83 w 98"/>
                  <a:gd name="T93" fmla="*/ 40 h 62"/>
                  <a:gd name="T94" fmla="*/ 83 w 98"/>
                  <a:gd name="T95" fmla="*/ 39 h 6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98" h="62">
                    <a:moveTo>
                      <a:pt x="82" y="39"/>
                    </a:moveTo>
                    <a:cubicBezTo>
                      <a:pt x="82" y="39"/>
                      <a:pt x="82" y="38"/>
                      <a:pt x="82" y="38"/>
                    </a:cubicBezTo>
                    <a:cubicBezTo>
                      <a:pt x="82" y="38"/>
                      <a:pt x="81" y="37"/>
                      <a:pt x="81" y="37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81" y="35"/>
                      <a:pt x="81" y="35"/>
                      <a:pt x="80" y="34"/>
                    </a:cubicBezTo>
                    <a:cubicBezTo>
                      <a:pt x="80" y="34"/>
                      <a:pt x="80" y="34"/>
                      <a:pt x="80" y="33"/>
                    </a:cubicBezTo>
                    <a:cubicBezTo>
                      <a:pt x="80" y="33"/>
                      <a:pt x="80" y="32"/>
                      <a:pt x="80" y="31"/>
                    </a:cubicBezTo>
                    <a:cubicBezTo>
                      <a:pt x="80" y="31"/>
                      <a:pt x="80" y="31"/>
                      <a:pt x="80" y="31"/>
                    </a:cubicBezTo>
                    <a:cubicBezTo>
                      <a:pt x="80" y="31"/>
                      <a:pt x="80" y="30"/>
                      <a:pt x="80" y="30"/>
                    </a:cubicBezTo>
                    <a:cubicBezTo>
                      <a:pt x="80" y="28"/>
                      <a:pt x="80" y="26"/>
                      <a:pt x="82" y="25"/>
                    </a:cubicBezTo>
                    <a:cubicBezTo>
                      <a:pt x="82" y="23"/>
                      <a:pt x="79" y="16"/>
                      <a:pt x="74" y="12"/>
                    </a:cubicBezTo>
                    <a:cubicBezTo>
                      <a:pt x="74" y="12"/>
                      <a:pt x="74" y="12"/>
                      <a:pt x="74" y="11"/>
                    </a:cubicBezTo>
                    <a:cubicBezTo>
                      <a:pt x="74" y="11"/>
                      <a:pt x="74" y="11"/>
                      <a:pt x="74" y="11"/>
                    </a:cubicBezTo>
                    <a:cubicBezTo>
                      <a:pt x="74" y="11"/>
                      <a:pt x="74" y="11"/>
                      <a:pt x="74" y="11"/>
                    </a:cubicBezTo>
                    <a:cubicBezTo>
                      <a:pt x="74" y="11"/>
                      <a:pt x="74" y="11"/>
                      <a:pt x="74" y="11"/>
                    </a:cubicBezTo>
                    <a:cubicBezTo>
                      <a:pt x="74" y="11"/>
                      <a:pt x="73" y="10"/>
                      <a:pt x="73" y="10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10"/>
                      <a:pt x="73" y="9"/>
                      <a:pt x="73" y="9"/>
                    </a:cubicBezTo>
                    <a:cubicBezTo>
                      <a:pt x="73" y="9"/>
                      <a:pt x="72" y="9"/>
                      <a:pt x="72" y="8"/>
                    </a:cubicBezTo>
                    <a:cubicBezTo>
                      <a:pt x="72" y="8"/>
                      <a:pt x="72" y="8"/>
                      <a:pt x="72" y="8"/>
                    </a:cubicBezTo>
                    <a:cubicBezTo>
                      <a:pt x="72" y="7"/>
                      <a:pt x="71" y="7"/>
                      <a:pt x="71" y="7"/>
                    </a:cubicBezTo>
                    <a:cubicBezTo>
                      <a:pt x="71" y="6"/>
                      <a:pt x="71" y="6"/>
                      <a:pt x="70" y="5"/>
                    </a:cubicBezTo>
                    <a:cubicBezTo>
                      <a:pt x="70" y="5"/>
                      <a:pt x="70" y="5"/>
                      <a:pt x="70" y="4"/>
                    </a:cubicBezTo>
                    <a:cubicBezTo>
                      <a:pt x="70" y="4"/>
                      <a:pt x="69" y="3"/>
                      <a:pt x="69" y="3"/>
                    </a:cubicBezTo>
                    <a:cubicBezTo>
                      <a:pt x="69" y="2"/>
                      <a:pt x="69" y="2"/>
                      <a:pt x="68" y="2"/>
                    </a:cubicBezTo>
                    <a:cubicBezTo>
                      <a:pt x="68" y="1"/>
                      <a:pt x="68" y="1"/>
                      <a:pt x="68" y="0"/>
                    </a:cubicBezTo>
                    <a:cubicBezTo>
                      <a:pt x="66" y="1"/>
                      <a:pt x="66" y="1"/>
                      <a:pt x="65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4" y="2"/>
                      <a:pt x="64" y="2"/>
                      <a:pt x="64" y="3"/>
                    </a:cubicBezTo>
                    <a:cubicBezTo>
                      <a:pt x="63" y="4"/>
                      <a:pt x="61" y="5"/>
                      <a:pt x="59" y="5"/>
                    </a:cubicBezTo>
                    <a:cubicBezTo>
                      <a:pt x="59" y="5"/>
                      <a:pt x="58" y="5"/>
                      <a:pt x="58" y="5"/>
                    </a:cubicBezTo>
                    <a:cubicBezTo>
                      <a:pt x="57" y="6"/>
                      <a:pt x="57" y="6"/>
                      <a:pt x="57" y="6"/>
                    </a:cubicBezTo>
                    <a:cubicBezTo>
                      <a:pt x="56" y="6"/>
                      <a:pt x="55" y="6"/>
                      <a:pt x="55" y="5"/>
                    </a:cubicBezTo>
                    <a:cubicBezTo>
                      <a:pt x="54" y="5"/>
                      <a:pt x="53" y="5"/>
                      <a:pt x="52" y="6"/>
                    </a:cubicBezTo>
                    <a:cubicBezTo>
                      <a:pt x="50" y="8"/>
                      <a:pt x="46" y="9"/>
                      <a:pt x="45" y="7"/>
                    </a:cubicBezTo>
                    <a:cubicBezTo>
                      <a:pt x="44" y="7"/>
                      <a:pt x="41" y="6"/>
                      <a:pt x="39" y="6"/>
                    </a:cubicBezTo>
                    <a:cubicBezTo>
                      <a:pt x="38" y="6"/>
                      <a:pt x="36" y="5"/>
                      <a:pt x="32" y="4"/>
                    </a:cubicBezTo>
                    <a:cubicBezTo>
                      <a:pt x="31" y="4"/>
                      <a:pt x="29" y="4"/>
                      <a:pt x="28" y="4"/>
                    </a:cubicBezTo>
                    <a:cubicBezTo>
                      <a:pt x="28" y="4"/>
                      <a:pt x="27" y="4"/>
                      <a:pt x="27" y="4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4"/>
                      <a:pt x="25" y="4"/>
                      <a:pt x="25" y="5"/>
                    </a:cubicBezTo>
                    <a:cubicBezTo>
                      <a:pt x="25" y="5"/>
                      <a:pt x="24" y="6"/>
                      <a:pt x="24" y="6"/>
                    </a:cubicBezTo>
                    <a:cubicBezTo>
                      <a:pt x="23" y="7"/>
                      <a:pt x="21" y="8"/>
                      <a:pt x="20" y="9"/>
                    </a:cubicBezTo>
                    <a:cubicBezTo>
                      <a:pt x="20" y="9"/>
                      <a:pt x="19" y="9"/>
                      <a:pt x="19" y="9"/>
                    </a:cubicBezTo>
                    <a:cubicBezTo>
                      <a:pt x="18" y="10"/>
                      <a:pt x="17" y="10"/>
                      <a:pt x="16" y="11"/>
                    </a:cubicBezTo>
                    <a:cubicBezTo>
                      <a:pt x="16" y="11"/>
                      <a:pt x="14" y="14"/>
                      <a:pt x="13" y="16"/>
                    </a:cubicBezTo>
                    <a:cubicBezTo>
                      <a:pt x="11" y="21"/>
                      <a:pt x="9" y="25"/>
                      <a:pt x="6" y="28"/>
                    </a:cubicBezTo>
                    <a:cubicBezTo>
                      <a:pt x="4" y="30"/>
                      <a:pt x="2" y="31"/>
                      <a:pt x="1" y="32"/>
                    </a:cubicBezTo>
                    <a:cubicBezTo>
                      <a:pt x="1" y="32"/>
                      <a:pt x="1" y="32"/>
                      <a:pt x="0" y="32"/>
                    </a:cubicBezTo>
                    <a:cubicBezTo>
                      <a:pt x="1" y="32"/>
                      <a:pt x="1" y="33"/>
                      <a:pt x="1" y="33"/>
                    </a:cubicBezTo>
                    <a:cubicBezTo>
                      <a:pt x="2" y="34"/>
                      <a:pt x="4" y="36"/>
                      <a:pt x="4" y="38"/>
                    </a:cubicBezTo>
                    <a:cubicBezTo>
                      <a:pt x="4" y="40"/>
                      <a:pt x="5" y="40"/>
                      <a:pt x="6" y="40"/>
                    </a:cubicBezTo>
                    <a:cubicBezTo>
                      <a:pt x="7" y="40"/>
                      <a:pt x="7" y="40"/>
                      <a:pt x="8" y="41"/>
                    </a:cubicBezTo>
                    <a:cubicBezTo>
                      <a:pt x="9" y="42"/>
                      <a:pt x="9" y="44"/>
                      <a:pt x="9" y="46"/>
                    </a:cubicBezTo>
                    <a:cubicBezTo>
                      <a:pt x="9" y="46"/>
                      <a:pt x="9" y="47"/>
                      <a:pt x="9" y="47"/>
                    </a:cubicBezTo>
                    <a:cubicBezTo>
                      <a:pt x="9" y="47"/>
                      <a:pt x="9" y="47"/>
                      <a:pt x="10" y="47"/>
                    </a:cubicBezTo>
                    <a:cubicBezTo>
                      <a:pt x="17" y="48"/>
                      <a:pt x="22" y="49"/>
                      <a:pt x="22" y="53"/>
                    </a:cubicBezTo>
                    <a:cubicBezTo>
                      <a:pt x="22" y="53"/>
                      <a:pt x="22" y="54"/>
                      <a:pt x="22" y="54"/>
                    </a:cubicBezTo>
                    <a:cubicBezTo>
                      <a:pt x="22" y="55"/>
                      <a:pt x="22" y="56"/>
                      <a:pt x="22" y="56"/>
                    </a:cubicBezTo>
                    <a:cubicBezTo>
                      <a:pt x="22" y="56"/>
                      <a:pt x="22" y="56"/>
                      <a:pt x="22" y="56"/>
                    </a:cubicBezTo>
                    <a:cubicBezTo>
                      <a:pt x="22" y="56"/>
                      <a:pt x="23" y="56"/>
                      <a:pt x="23" y="56"/>
                    </a:cubicBezTo>
                    <a:cubicBezTo>
                      <a:pt x="23" y="57"/>
                      <a:pt x="24" y="57"/>
                      <a:pt x="24" y="57"/>
                    </a:cubicBezTo>
                    <a:cubicBezTo>
                      <a:pt x="24" y="58"/>
                      <a:pt x="25" y="58"/>
                      <a:pt x="25" y="58"/>
                    </a:cubicBezTo>
                    <a:cubicBezTo>
                      <a:pt x="25" y="58"/>
                      <a:pt x="26" y="59"/>
                      <a:pt x="26" y="59"/>
                    </a:cubicBezTo>
                    <a:cubicBezTo>
                      <a:pt x="26" y="59"/>
                      <a:pt x="27" y="60"/>
                      <a:pt x="27" y="60"/>
                    </a:cubicBezTo>
                    <a:cubicBezTo>
                      <a:pt x="28" y="60"/>
                      <a:pt x="30" y="60"/>
                      <a:pt x="33" y="61"/>
                    </a:cubicBezTo>
                    <a:cubicBezTo>
                      <a:pt x="35" y="61"/>
                      <a:pt x="37" y="61"/>
                      <a:pt x="38" y="61"/>
                    </a:cubicBezTo>
                    <a:cubicBezTo>
                      <a:pt x="39" y="61"/>
                      <a:pt x="39" y="61"/>
                      <a:pt x="41" y="61"/>
                    </a:cubicBezTo>
                    <a:cubicBezTo>
                      <a:pt x="44" y="61"/>
                      <a:pt x="49" y="61"/>
                      <a:pt x="51" y="62"/>
                    </a:cubicBezTo>
                    <a:cubicBezTo>
                      <a:pt x="53" y="62"/>
                      <a:pt x="55" y="61"/>
                      <a:pt x="57" y="59"/>
                    </a:cubicBezTo>
                    <a:cubicBezTo>
                      <a:pt x="60" y="56"/>
                      <a:pt x="68" y="56"/>
                      <a:pt x="70" y="56"/>
                    </a:cubicBezTo>
                    <a:cubicBezTo>
                      <a:pt x="71" y="56"/>
                      <a:pt x="72" y="56"/>
                      <a:pt x="72" y="56"/>
                    </a:cubicBezTo>
                    <a:cubicBezTo>
                      <a:pt x="78" y="57"/>
                      <a:pt x="82" y="57"/>
                      <a:pt x="83" y="60"/>
                    </a:cubicBezTo>
                    <a:cubicBezTo>
                      <a:pt x="83" y="60"/>
                      <a:pt x="83" y="60"/>
                      <a:pt x="83" y="60"/>
                    </a:cubicBezTo>
                    <a:cubicBezTo>
                      <a:pt x="83" y="60"/>
                      <a:pt x="83" y="60"/>
                      <a:pt x="83" y="60"/>
                    </a:cubicBezTo>
                    <a:cubicBezTo>
                      <a:pt x="84" y="60"/>
                      <a:pt x="84" y="60"/>
                      <a:pt x="84" y="60"/>
                    </a:cubicBezTo>
                    <a:cubicBezTo>
                      <a:pt x="84" y="60"/>
                      <a:pt x="84" y="60"/>
                      <a:pt x="85" y="60"/>
                    </a:cubicBezTo>
                    <a:cubicBezTo>
                      <a:pt x="85" y="61"/>
                      <a:pt x="85" y="61"/>
                      <a:pt x="86" y="61"/>
                    </a:cubicBezTo>
                    <a:cubicBezTo>
                      <a:pt x="86" y="61"/>
                      <a:pt x="86" y="61"/>
                      <a:pt x="86" y="61"/>
                    </a:cubicBezTo>
                    <a:cubicBezTo>
                      <a:pt x="86" y="60"/>
                      <a:pt x="86" y="59"/>
                      <a:pt x="86" y="58"/>
                    </a:cubicBezTo>
                    <a:cubicBezTo>
                      <a:pt x="86" y="54"/>
                      <a:pt x="89" y="47"/>
                      <a:pt x="93" y="47"/>
                    </a:cubicBezTo>
                    <a:cubicBezTo>
                      <a:pt x="94" y="47"/>
                      <a:pt x="94" y="47"/>
                      <a:pt x="94" y="47"/>
                    </a:cubicBezTo>
                    <a:cubicBezTo>
                      <a:pt x="97" y="46"/>
                      <a:pt x="98" y="46"/>
                      <a:pt x="97" y="43"/>
                    </a:cubicBezTo>
                    <a:cubicBezTo>
                      <a:pt x="97" y="43"/>
                      <a:pt x="97" y="43"/>
                      <a:pt x="97" y="43"/>
                    </a:cubicBezTo>
                    <a:cubicBezTo>
                      <a:pt x="97" y="43"/>
                      <a:pt x="96" y="42"/>
                      <a:pt x="96" y="42"/>
                    </a:cubicBezTo>
                    <a:cubicBezTo>
                      <a:pt x="96" y="42"/>
                      <a:pt x="96" y="42"/>
                      <a:pt x="96" y="42"/>
                    </a:cubicBezTo>
                    <a:cubicBezTo>
                      <a:pt x="96" y="42"/>
                      <a:pt x="95" y="41"/>
                      <a:pt x="95" y="41"/>
                    </a:cubicBezTo>
                    <a:cubicBezTo>
                      <a:pt x="95" y="42"/>
                      <a:pt x="94" y="42"/>
                      <a:pt x="93" y="42"/>
                    </a:cubicBezTo>
                    <a:cubicBezTo>
                      <a:pt x="91" y="43"/>
                      <a:pt x="90" y="44"/>
                      <a:pt x="89" y="44"/>
                    </a:cubicBezTo>
                    <a:cubicBezTo>
                      <a:pt x="87" y="44"/>
                      <a:pt x="84" y="43"/>
                      <a:pt x="83" y="41"/>
                    </a:cubicBezTo>
                    <a:cubicBezTo>
                      <a:pt x="83" y="40"/>
                      <a:pt x="83" y="40"/>
                      <a:pt x="83" y="40"/>
                    </a:cubicBezTo>
                    <a:cubicBezTo>
                      <a:pt x="83" y="39"/>
                      <a:pt x="83" y="39"/>
                      <a:pt x="83" y="39"/>
                    </a:cubicBezTo>
                    <a:cubicBezTo>
                      <a:pt x="83" y="39"/>
                      <a:pt x="83" y="39"/>
                      <a:pt x="83" y="39"/>
                    </a:cubicBezTo>
                    <a:cubicBezTo>
                      <a:pt x="83" y="39"/>
                      <a:pt x="82" y="39"/>
                      <a:pt x="82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19" name="Freeform 1201">
                <a:extLst>
                  <a:ext uri="{FF2B5EF4-FFF2-40B4-BE49-F238E27FC236}">
                    <a16:creationId xmlns="" xmlns:a16="http://schemas.microsoft.com/office/drawing/2014/main" id="{233E8DA2-F7FC-4A7D-8BD7-28B83A7F6ECA}"/>
                  </a:ext>
                </a:extLst>
              </p:cNvPr>
              <p:cNvSpPr/>
              <p:nvPr/>
            </p:nvSpPr>
            <p:spPr bwMode="auto">
              <a:xfrm>
                <a:off x="6446780" y="3922800"/>
                <a:ext cx="65715" cy="78946"/>
              </a:xfrm>
              <a:custGeom>
                <a:gdLst>
                  <a:gd name="T0" fmla="*/ 1 w 30"/>
                  <a:gd name="T1" fmla="*/ 1 h 38"/>
                  <a:gd name="T2" fmla="*/ 1 w 30"/>
                  <a:gd name="T3" fmla="*/ 2 h 38"/>
                  <a:gd name="T4" fmla="*/ 2 w 30"/>
                  <a:gd name="T5" fmla="*/ 4 h 38"/>
                  <a:gd name="T6" fmla="*/ 3 w 30"/>
                  <a:gd name="T7" fmla="*/ 5 h 38"/>
                  <a:gd name="T8" fmla="*/ 3 w 30"/>
                  <a:gd name="T9" fmla="*/ 6 h 38"/>
                  <a:gd name="T10" fmla="*/ 4 w 30"/>
                  <a:gd name="T11" fmla="*/ 7 h 38"/>
                  <a:gd name="T12" fmla="*/ 4 w 30"/>
                  <a:gd name="T13" fmla="*/ 8 h 38"/>
                  <a:gd name="T14" fmla="*/ 5 w 30"/>
                  <a:gd name="T15" fmla="*/ 8 h 38"/>
                  <a:gd name="T16" fmla="*/ 5 w 30"/>
                  <a:gd name="T17" fmla="*/ 9 h 38"/>
                  <a:gd name="T18" fmla="*/ 5 w 30"/>
                  <a:gd name="T19" fmla="*/ 9 h 38"/>
                  <a:gd name="T20" fmla="*/ 6 w 30"/>
                  <a:gd name="T21" fmla="*/ 10 h 38"/>
                  <a:gd name="T22" fmla="*/ 6 w 30"/>
                  <a:gd name="T23" fmla="*/ 10 h 38"/>
                  <a:gd name="T24" fmla="*/ 6 w 30"/>
                  <a:gd name="T25" fmla="*/ 11 h 38"/>
                  <a:gd name="T26" fmla="*/ 6 w 30"/>
                  <a:gd name="T27" fmla="*/ 11 h 38"/>
                  <a:gd name="T28" fmla="*/ 6 w 30"/>
                  <a:gd name="T29" fmla="*/ 11 h 38"/>
                  <a:gd name="T30" fmla="*/ 13 w 30"/>
                  <a:gd name="T31" fmla="*/ 30 h 38"/>
                  <a:gd name="T32" fmla="*/ 13 w 30"/>
                  <a:gd name="T33" fmla="*/ 33 h 38"/>
                  <a:gd name="T34" fmla="*/ 13 w 30"/>
                  <a:gd name="T35" fmla="*/ 35 h 38"/>
                  <a:gd name="T36" fmla="*/ 14 w 30"/>
                  <a:gd name="T37" fmla="*/ 36 h 38"/>
                  <a:gd name="T38" fmla="*/ 14 w 30"/>
                  <a:gd name="T39" fmla="*/ 37 h 38"/>
                  <a:gd name="T40" fmla="*/ 14 w 30"/>
                  <a:gd name="T41" fmla="*/ 38 h 38"/>
                  <a:gd name="T42" fmla="*/ 16 w 30"/>
                  <a:gd name="T43" fmla="*/ 36 h 38"/>
                  <a:gd name="T44" fmla="*/ 16 w 30"/>
                  <a:gd name="T45" fmla="*/ 35 h 38"/>
                  <a:gd name="T46" fmla="*/ 16 w 30"/>
                  <a:gd name="T47" fmla="*/ 34 h 38"/>
                  <a:gd name="T48" fmla="*/ 17 w 30"/>
                  <a:gd name="T49" fmla="*/ 34 h 38"/>
                  <a:gd name="T50" fmla="*/ 17 w 30"/>
                  <a:gd name="T51" fmla="*/ 33 h 38"/>
                  <a:gd name="T52" fmla="*/ 17 w 30"/>
                  <a:gd name="T53" fmla="*/ 33 h 38"/>
                  <a:gd name="T54" fmla="*/ 18 w 30"/>
                  <a:gd name="T55" fmla="*/ 32 h 38"/>
                  <a:gd name="T56" fmla="*/ 18 w 30"/>
                  <a:gd name="T57" fmla="*/ 32 h 38"/>
                  <a:gd name="T58" fmla="*/ 18 w 30"/>
                  <a:gd name="T59" fmla="*/ 32 h 38"/>
                  <a:gd name="T60" fmla="*/ 18 w 30"/>
                  <a:gd name="T61" fmla="*/ 31 h 38"/>
                  <a:gd name="T62" fmla="*/ 18 w 30"/>
                  <a:gd name="T63" fmla="*/ 31 h 38"/>
                  <a:gd name="T64" fmla="*/ 18 w 30"/>
                  <a:gd name="T65" fmla="*/ 31 h 38"/>
                  <a:gd name="T66" fmla="*/ 18 w 30"/>
                  <a:gd name="T67" fmla="*/ 31 h 38"/>
                  <a:gd name="T68" fmla="*/ 23 w 30"/>
                  <a:gd name="T69" fmla="*/ 24 h 38"/>
                  <a:gd name="T70" fmla="*/ 24 w 30"/>
                  <a:gd name="T71" fmla="*/ 24 h 38"/>
                  <a:gd name="T72" fmla="*/ 25 w 30"/>
                  <a:gd name="T73" fmla="*/ 24 h 38"/>
                  <a:gd name="T74" fmla="*/ 29 w 30"/>
                  <a:gd name="T75" fmla="*/ 25 h 38"/>
                  <a:gd name="T76" fmla="*/ 30 w 30"/>
                  <a:gd name="T77" fmla="*/ 25 h 38"/>
                  <a:gd name="T78" fmla="*/ 28 w 30"/>
                  <a:gd name="T79" fmla="*/ 21 h 38"/>
                  <a:gd name="T80" fmla="*/ 21 w 30"/>
                  <a:gd name="T81" fmla="*/ 9 h 38"/>
                  <a:gd name="T82" fmla="*/ 15 w 30"/>
                  <a:gd name="T83" fmla="*/ 5 h 38"/>
                  <a:gd name="T84" fmla="*/ 9 w 30"/>
                  <a:gd name="T85" fmla="*/ 2 h 38"/>
                  <a:gd name="T86" fmla="*/ 6 w 30"/>
                  <a:gd name="T87" fmla="*/ 0 h 38"/>
                  <a:gd name="T88" fmla="*/ 5 w 30"/>
                  <a:gd name="T89" fmla="*/ 0 h 38"/>
                  <a:gd name="T90" fmla="*/ 0 w 30"/>
                  <a:gd name="T91" fmla="*/ 1 h 38"/>
                  <a:gd name="T92" fmla="*/ 1 w 30"/>
                  <a:gd name="T93" fmla="*/ 1 h 3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30" h="38">
                    <a:moveTo>
                      <a:pt x="1" y="1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4"/>
                      <a:pt x="2" y="4"/>
                      <a:pt x="3" y="5"/>
                    </a:cubicBezTo>
                    <a:cubicBezTo>
                      <a:pt x="3" y="5"/>
                      <a:pt x="3" y="6"/>
                      <a:pt x="3" y="6"/>
                    </a:cubicBezTo>
                    <a:cubicBezTo>
                      <a:pt x="3" y="6"/>
                      <a:pt x="4" y="6"/>
                      <a:pt x="4" y="7"/>
                    </a:cubicBezTo>
                    <a:cubicBezTo>
                      <a:pt x="4" y="7"/>
                      <a:pt x="4" y="7"/>
                      <a:pt x="4" y="8"/>
                    </a:cubicBezTo>
                    <a:cubicBezTo>
                      <a:pt x="4" y="8"/>
                      <a:pt x="4" y="8"/>
                      <a:pt x="5" y="8"/>
                    </a:cubicBezTo>
                    <a:cubicBezTo>
                      <a:pt x="5" y="8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10"/>
                      <a:pt x="6" y="10"/>
                      <a:pt x="6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10"/>
                      <a:pt x="6" y="11"/>
                      <a:pt x="6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7" y="11"/>
                      <a:pt x="18" y="25"/>
                      <a:pt x="13" y="30"/>
                    </a:cubicBezTo>
                    <a:cubicBezTo>
                      <a:pt x="13" y="30"/>
                      <a:pt x="13" y="31"/>
                      <a:pt x="13" y="33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6"/>
                      <a:pt x="14" y="36"/>
                    </a:cubicBezTo>
                    <a:cubicBezTo>
                      <a:pt x="14" y="36"/>
                      <a:pt x="14" y="37"/>
                      <a:pt x="14" y="37"/>
                    </a:cubicBezTo>
                    <a:cubicBezTo>
                      <a:pt x="14" y="37"/>
                      <a:pt x="14" y="37"/>
                      <a:pt x="14" y="38"/>
                    </a:cubicBezTo>
                    <a:cubicBezTo>
                      <a:pt x="15" y="37"/>
                      <a:pt x="15" y="36"/>
                      <a:pt x="16" y="36"/>
                    </a:cubicBezTo>
                    <a:cubicBezTo>
                      <a:pt x="16" y="35"/>
                      <a:pt x="16" y="35"/>
                      <a:pt x="16" y="35"/>
                    </a:cubicBezTo>
                    <a:cubicBezTo>
                      <a:pt x="16" y="35"/>
                      <a:pt x="16" y="35"/>
                      <a:pt x="16" y="34"/>
                    </a:cubicBezTo>
                    <a:cubicBezTo>
                      <a:pt x="17" y="34"/>
                      <a:pt x="17" y="34"/>
                      <a:pt x="17" y="34"/>
                    </a:cubicBezTo>
                    <a:cubicBezTo>
                      <a:pt x="17" y="34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2"/>
                      <a:pt x="18" y="32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25"/>
                      <a:pt x="21" y="24"/>
                      <a:pt x="23" y="24"/>
                    </a:cubicBezTo>
                    <a:cubicBezTo>
                      <a:pt x="23" y="24"/>
                      <a:pt x="23" y="24"/>
                      <a:pt x="24" y="24"/>
                    </a:cubicBezTo>
                    <a:cubicBezTo>
                      <a:pt x="24" y="24"/>
                      <a:pt x="25" y="24"/>
                      <a:pt x="25" y="24"/>
                    </a:cubicBezTo>
                    <a:cubicBezTo>
                      <a:pt x="26" y="24"/>
                      <a:pt x="28" y="25"/>
                      <a:pt x="29" y="25"/>
                    </a:cubicBezTo>
                    <a:cubicBezTo>
                      <a:pt x="29" y="25"/>
                      <a:pt x="30" y="25"/>
                      <a:pt x="30" y="25"/>
                    </a:cubicBezTo>
                    <a:cubicBezTo>
                      <a:pt x="30" y="24"/>
                      <a:pt x="29" y="22"/>
                      <a:pt x="28" y="21"/>
                    </a:cubicBezTo>
                    <a:cubicBezTo>
                      <a:pt x="26" y="19"/>
                      <a:pt x="22" y="14"/>
                      <a:pt x="21" y="9"/>
                    </a:cubicBezTo>
                    <a:cubicBezTo>
                      <a:pt x="20" y="6"/>
                      <a:pt x="16" y="5"/>
                      <a:pt x="15" y="5"/>
                    </a:cubicBezTo>
                    <a:cubicBezTo>
                      <a:pt x="13" y="5"/>
                      <a:pt x="11" y="3"/>
                      <a:pt x="9" y="2"/>
                    </a:cubicBezTo>
                    <a:cubicBezTo>
                      <a:pt x="8" y="1"/>
                      <a:pt x="7" y="0"/>
                      <a:pt x="6" y="0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0"/>
                      <a:pt x="2" y="0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20" name="Freeform 1202">
                <a:extLst>
                  <a:ext uri="{FF2B5EF4-FFF2-40B4-BE49-F238E27FC236}">
                    <a16:creationId xmlns="" xmlns:a16="http://schemas.microsoft.com/office/drawing/2014/main" id="{FDC7B5E7-6A07-4557-9566-1FBA5BB0B3EE}"/>
                  </a:ext>
                </a:extLst>
              </p:cNvPr>
              <p:cNvSpPr/>
              <p:nvPr/>
            </p:nvSpPr>
            <p:spPr bwMode="auto">
              <a:xfrm>
                <a:off x="6338010" y="4052186"/>
                <a:ext cx="138228" cy="72368"/>
              </a:xfrm>
              <a:custGeom>
                <a:gdLst>
                  <a:gd name="T0" fmla="*/ 62 w 64"/>
                  <a:gd name="T1" fmla="*/ 4 h 34"/>
                  <a:gd name="T2" fmla="*/ 61 w 64"/>
                  <a:gd name="T3" fmla="*/ 3 h 34"/>
                  <a:gd name="T4" fmla="*/ 60 w 64"/>
                  <a:gd name="T5" fmla="*/ 2 h 34"/>
                  <a:gd name="T6" fmla="*/ 60 w 64"/>
                  <a:gd name="T7" fmla="*/ 2 h 34"/>
                  <a:gd name="T8" fmla="*/ 60 w 64"/>
                  <a:gd name="T9" fmla="*/ 2 h 34"/>
                  <a:gd name="T10" fmla="*/ 52 w 64"/>
                  <a:gd name="T11" fmla="*/ 0 h 34"/>
                  <a:gd name="T12" fmla="*/ 40 w 64"/>
                  <a:gd name="T13" fmla="*/ 2 h 34"/>
                  <a:gd name="T14" fmla="*/ 21 w 64"/>
                  <a:gd name="T15" fmla="*/ 5 h 34"/>
                  <a:gd name="T16" fmla="*/ 18 w 64"/>
                  <a:gd name="T17" fmla="*/ 5 h 34"/>
                  <a:gd name="T18" fmla="*/ 7 w 64"/>
                  <a:gd name="T19" fmla="*/ 4 h 34"/>
                  <a:gd name="T20" fmla="*/ 7 w 64"/>
                  <a:gd name="T21" fmla="*/ 4 h 34"/>
                  <a:gd name="T22" fmla="*/ 4 w 64"/>
                  <a:gd name="T23" fmla="*/ 3 h 34"/>
                  <a:gd name="T24" fmla="*/ 2 w 64"/>
                  <a:gd name="T25" fmla="*/ 1 h 34"/>
                  <a:gd name="T26" fmla="*/ 1 w 64"/>
                  <a:gd name="T27" fmla="*/ 0 h 34"/>
                  <a:gd name="T28" fmla="*/ 1 w 64"/>
                  <a:gd name="T29" fmla="*/ 0 h 34"/>
                  <a:gd name="T30" fmla="*/ 0 w 64"/>
                  <a:gd name="T31" fmla="*/ 2 h 34"/>
                  <a:gd name="T32" fmla="*/ 5 w 64"/>
                  <a:gd name="T33" fmla="*/ 14 h 34"/>
                  <a:gd name="T34" fmla="*/ 2 w 64"/>
                  <a:gd name="T35" fmla="*/ 16 h 34"/>
                  <a:gd name="T36" fmla="*/ 1 w 64"/>
                  <a:gd name="T37" fmla="*/ 19 h 34"/>
                  <a:gd name="T38" fmla="*/ 1 w 64"/>
                  <a:gd name="T39" fmla="*/ 20 h 34"/>
                  <a:gd name="T40" fmla="*/ 1 w 64"/>
                  <a:gd name="T41" fmla="*/ 22 h 34"/>
                  <a:gd name="T42" fmla="*/ 1 w 64"/>
                  <a:gd name="T43" fmla="*/ 23 h 34"/>
                  <a:gd name="T44" fmla="*/ 8 w 64"/>
                  <a:gd name="T45" fmla="*/ 31 h 34"/>
                  <a:gd name="T46" fmla="*/ 9 w 64"/>
                  <a:gd name="T47" fmla="*/ 32 h 34"/>
                  <a:gd name="T48" fmla="*/ 10 w 64"/>
                  <a:gd name="T49" fmla="*/ 32 h 34"/>
                  <a:gd name="T50" fmla="*/ 12 w 64"/>
                  <a:gd name="T51" fmla="*/ 32 h 34"/>
                  <a:gd name="T52" fmla="*/ 15 w 64"/>
                  <a:gd name="T53" fmla="*/ 32 h 34"/>
                  <a:gd name="T54" fmla="*/ 24 w 64"/>
                  <a:gd name="T55" fmla="*/ 32 h 34"/>
                  <a:gd name="T56" fmla="*/ 24 w 64"/>
                  <a:gd name="T57" fmla="*/ 33 h 34"/>
                  <a:gd name="T58" fmla="*/ 26 w 64"/>
                  <a:gd name="T59" fmla="*/ 33 h 34"/>
                  <a:gd name="T60" fmla="*/ 27 w 64"/>
                  <a:gd name="T61" fmla="*/ 33 h 34"/>
                  <a:gd name="T62" fmla="*/ 29 w 64"/>
                  <a:gd name="T63" fmla="*/ 34 h 34"/>
                  <a:gd name="T64" fmla="*/ 31 w 64"/>
                  <a:gd name="T65" fmla="*/ 34 h 34"/>
                  <a:gd name="T66" fmla="*/ 33 w 64"/>
                  <a:gd name="T67" fmla="*/ 34 h 34"/>
                  <a:gd name="T68" fmla="*/ 35 w 64"/>
                  <a:gd name="T69" fmla="*/ 34 h 34"/>
                  <a:gd name="T70" fmla="*/ 37 w 64"/>
                  <a:gd name="T71" fmla="*/ 34 h 34"/>
                  <a:gd name="T72" fmla="*/ 37 w 64"/>
                  <a:gd name="T73" fmla="*/ 32 h 34"/>
                  <a:gd name="T74" fmla="*/ 38 w 64"/>
                  <a:gd name="T75" fmla="*/ 31 h 34"/>
                  <a:gd name="T76" fmla="*/ 40 w 64"/>
                  <a:gd name="T77" fmla="*/ 30 h 34"/>
                  <a:gd name="T78" fmla="*/ 41 w 64"/>
                  <a:gd name="T79" fmla="*/ 30 h 34"/>
                  <a:gd name="T80" fmla="*/ 42 w 64"/>
                  <a:gd name="T81" fmla="*/ 29 h 34"/>
                  <a:gd name="T82" fmla="*/ 42 w 64"/>
                  <a:gd name="T83" fmla="*/ 28 h 34"/>
                  <a:gd name="T84" fmla="*/ 42 w 64"/>
                  <a:gd name="T85" fmla="*/ 28 h 34"/>
                  <a:gd name="T86" fmla="*/ 43 w 64"/>
                  <a:gd name="T87" fmla="*/ 27 h 34"/>
                  <a:gd name="T88" fmla="*/ 44 w 64"/>
                  <a:gd name="T89" fmla="*/ 26 h 34"/>
                  <a:gd name="T90" fmla="*/ 44 w 64"/>
                  <a:gd name="T91" fmla="*/ 26 h 34"/>
                  <a:gd name="T92" fmla="*/ 51 w 64"/>
                  <a:gd name="T93" fmla="*/ 25 h 34"/>
                  <a:gd name="T94" fmla="*/ 58 w 64"/>
                  <a:gd name="T95" fmla="*/ 26 h 34"/>
                  <a:gd name="T96" fmla="*/ 56 w 64"/>
                  <a:gd name="T97" fmla="*/ 14 h 34"/>
                  <a:gd name="T98" fmla="*/ 64 w 64"/>
                  <a:gd name="T99" fmla="*/ 5 h 34"/>
                  <a:gd name="T100" fmla="*/ 63 w 64"/>
                  <a:gd name="T101" fmla="*/ 4 h 3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4" h="34">
                    <a:moveTo>
                      <a:pt x="62" y="4"/>
                    </a:moveTo>
                    <a:cubicBezTo>
                      <a:pt x="62" y="4"/>
                      <a:pt x="62" y="4"/>
                      <a:pt x="62" y="4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2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1"/>
                      <a:pt x="57" y="1"/>
                      <a:pt x="52" y="0"/>
                    </a:cubicBezTo>
                    <a:cubicBezTo>
                      <a:pt x="51" y="0"/>
                      <a:pt x="51" y="0"/>
                      <a:pt x="50" y="0"/>
                    </a:cubicBezTo>
                    <a:cubicBezTo>
                      <a:pt x="45" y="0"/>
                      <a:pt x="41" y="1"/>
                      <a:pt x="40" y="2"/>
                    </a:cubicBezTo>
                    <a:cubicBezTo>
                      <a:pt x="37" y="4"/>
                      <a:pt x="34" y="6"/>
                      <a:pt x="30" y="6"/>
                    </a:cubicBezTo>
                    <a:cubicBezTo>
                      <a:pt x="29" y="5"/>
                      <a:pt x="24" y="5"/>
                      <a:pt x="21" y="5"/>
                    </a:cubicBezTo>
                    <a:cubicBezTo>
                      <a:pt x="20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8" y="5"/>
                    </a:cubicBezTo>
                    <a:cubicBezTo>
                      <a:pt x="17" y="5"/>
                      <a:pt x="14" y="5"/>
                      <a:pt x="12" y="5"/>
                    </a:cubicBezTo>
                    <a:cubicBezTo>
                      <a:pt x="10" y="4"/>
                      <a:pt x="8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4"/>
                      <a:pt x="5" y="3"/>
                      <a:pt x="4" y="3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3" y="2"/>
                      <a:pt x="3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"/>
                      <a:pt x="0" y="4"/>
                      <a:pt x="1" y="5"/>
                    </a:cubicBezTo>
                    <a:cubicBezTo>
                      <a:pt x="2" y="6"/>
                      <a:pt x="7" y="11"/>
                      <a:pt x="5" y="14"/>
                    </a:cubicBezTo>
                    <a:cubicBezTo>
                      <a:pt x="5" y="15"/>
                      <a:pt x="4" y="16"/>
                      <a:pt x="3" y="16"/>
                    </a:cubicBezTo>
                    <a:cubicBezTo>
                      <a:pt x="3" y="16"/>
                      <a:pt x="2" y="16"/>
                      <a:pt x="2" y="16"/>
                    </a:cubicBezTo>
                    <a:cubicBezTo>
                      <a:pt x="1" y="17"/>
                      <a:pt x="1" y="18"/>
                      <a:pt x="1" y="18"/>
                    </a:cubicBezTo>
                    <a:cubicBezTo>
                      <a:pt x="1" y="18"/>
                      <a:pt x="1" y="19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1" y="20"/>
                      <a:pt x="1" y="21"/>
                      <a:pt x="1" y="21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1" y="22"/>
                      <a:pt x="1" y="22"/>
                      <a:pt x="1" y="23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6" y="28"/>
                      <a:pt x="7" y="29"/>
                      <a:pt x="7" y="31"/>
                    </a:cubicBezTo>
                    <a:cubicBezTo>
                      <a:pt x="7" y="31"/>
                      <a:pt x="8" y="31"/>
                      <a:pt x="8" y="31"/>
                    </a:cubicBezTo>
                    <a:cubicBezTo>
                      <a:pt x="8" y="31"/>
                      <a:pt x="8" y="31"/>
                      <a:pt x="9" y="32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9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2"/>
                      <a:pt x="13" y="32"/>
                      <a:pt x="14" y="32"/>
                    </a:cubicBezTo>
                    <a:cubicBezTo>
                      <a:pt x="14" y="32"/>
                      <a:pt x="14" y="32"/>
                      <a:pt x="15" y="32"/>
                    </a:cubicBezTo>
                    <a:cubicBezTo>
                      <a:pt x="15" y="32"/>
                      <a:pt x="16" y="32"/>
                      <a:pt x="17" y="32"/>
                    </a:cubicBezTo>
                    <a:cubicBezTo>
                      <a:pt x="21" y="32"/>
                      <a:pt x="23" y="32"/>
                      <a:pt x="24" y="32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5" y="33"/>
                      <a:pt x="25" y="33"/>
                      <a:pt x="26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6" y="33"/>
                      <a:pt x="26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8" y="33"/>
                      <a:pt x="28" y="33"/>
                      <a:pt x="28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9" y="34"/>
                      <a:pt x="30" y="34"/>
                      <a:pt x="30" y="34"/>
                    </a:cubicBezTo>
                    <a:cubicBezTo>
                      <a:pt x="30" y="34"/>
                      <a:pt x="31" y="34"/>
                      <a:pt x="31" y="34"/>
                    </a:cubicBezTo>
                    <a:cubicBezTo>
                      <a:pt x="31" y="34"/>
                      <a:pt x="31" y="34"/>
                      <a:pt x="32" y="34"/>
                    </a:cubicBezTo>
                    <a:cubicBezTo>
                      <a:pt x="32" y="34"/>
                      <a:pt x="32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4" y="34"/>
                      <a:pt x="34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6" y="34"/>
                      <a:pt x="37" y="34"/>
                      <a:pt x="37" y="34"/>
                    </a:cubicBezTo>
                    <a:cubicBezTo>
                      <a:pt x="37" y="34"/>
                      <a:pt x="37" y="33"/>
                      <a:pt x="37" y="33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38" y="32"/>
                      <a:pt x="38" y="31"/>
                      <a:pt x="38" y="31"/>
                    </a:cubicBezTo>
                    <a:cubicBezTo>
                      <a:pt x="38" y="31"/>
                      <a:pt x="38" y="31"/>
                      <a:pt x="38" y="31"/>
                    </a:cubicBezTo>
                    <a:cubicBezTo>
                      <a:pt x="39" y="31"/>
                      <a:pt x="39" y="30"/>
                      <a:pt x="39" y="30"/>
                    </a:cubicBezTo>
                    <a:cubicBezTo>
                      <a:pt x="39" y="30"/>
                      <a:pt x="39" y="30"/>
                      <a:pt x="40" y="30"/>
                    </a:cubicBezTo>
                    <a:cubicBezTo>
                      <a:pt x="40" y="30"/>
                      <a:pt x="40" y="30"/>
                      <a:pt x="41" y="30"/>
                    </a:cubicBezTo>
                    <a:cubicBezTo>
                      <a:pt x="41" y="30"/>
                      <a:pt x="41" y="30"/>
                      <a:pt x="41" y="30"/>
                    </a:cubicBezTo>
                    <a:cubicBezTo>
                      <a:pt x="41" y="30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8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6"/>
                      <a:pt x="43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5" y="26"/>
                      <a:pt x="48" y="25"/>
                      <a:pt x="51" y="25"/>
                    </a:cubicBezTo>
                    <a:cubicBezTo>
                      <a:pt x="54" y="25"/>
                      <a:pt x="55" y="25"/>
                      <a:pt x="57" y="26"/>
                    </a:cubicBezTo>
                    <a:cubicBezTo>
                      <a:pt x="57" y="26"/>
                      <a:pt x="57" y="26"/>
                      <a:pt x="58" y="26"/>
                    </a:cubicBezTo>
                    <a:cubicBezTo>
                      <a:pt x="55" y="25"/>
                      <a:pt x="54" y="20"/>
                      <a:pt x="54" y="18"/>
                    </a:cubicBezTo>
                    <a:cubicBezTo>
                      <a:pt x="54" y="15"/>
                      <a:pt x="56" y="14"/>
                      <a:pt x="56" y="14"/>
                    </a:cubicBezTo>
                    <a:cubicBezTo>
                      <a:pt x="57" y="14"/>
                      <a:pt x="58" y="12"/>
                      <a:pt x="59" y="11"/>
                    </a:cubicBezTo>
                    <a:cubicBezTo>
                      <a:pt x="60" y="8"/>
                      <a:pt x="62" y="6"/>
                      <a:pt x="64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3" y="4"/>
                      <a:pt x="63" y="4"/>
                      <a:pt x="63" y="4"/>
                    </a:cubicBezTo>
                    <a:cubicBezTo>
                      <a:pt x="63" y="4"/>
                      <a:pt x="62" y="4"/>
                      <a:pt x="6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21" name="Freeform 1203">
                <a:extLst>
                  <a:ext uri="{FF2B5EF4-FFF2-40B4-BE49-F238E27FC236}">
                    <a16:creationId xmlns="" xmlns:a16="http://schemas.microsoft.com/office/drawing/2014/main" id="{718B09E6-FD18-463C-9C54-98EA6FE15DC2}"/>
                  </a:ext>
                </a:extLst>
              </p:cNvPr>
              <p:cNvSpPr/>
              <p:nvPr/>
            </p:nvSpPr>
            <p:spPr bwMode="auto">
              <a:xfrm>
                <a:off x="6290423" y="4102624"/>
                <a:ext cx="56651" cy="37281"/>
              </a:xfrm>
              <a:custGeom>
                <a:gdLst>
                  <a:gd name="T0" fmla="*/ 25 w 26"/>
                  <a:gd name="T1" fmla="*/ 9 h 17"/>
                  <a:gd name="T2" fmla="*/ 25 w 26"/>
                  <a:gd name="T3" fmla="*/ 8 h 17"/>
                  <a:gd name="T4" fmla="*/ 24 w 26"/>
                  <a:gd name="T5" fmla="*/ 7 h 17"/>
                  <a:gd name="T6" fmla="*/ 19 w 26"/>
                  <a:gd name="T7" fmla="*/ 1 h 17"/>
                  <a:gd name="T8" fmla="*/ 18 w 26"/>
                  <a:gd name="T9" fmla="*/ 0 h 17"/>
                  <a:gd name="T10" fmla="*/ 18 w 26"/>
                  <a:gd name="T11" fmla="*/ 0 h 17"/>
                  <a:gd name="T12" fmla="*/ 15 w 26"/>
                  <a:gd name="T13" fmla="*/ 0 h 17"/>
                  <a:gd name="T14" fmla="*/ 13 w 26"/>
                  <a:gd name="T15" fmla="*/ 1 h 17"/>
                  <a:gd name="T16" fmla="*/ 10 w 26"/>
                  <a:gd name="T17" fmla="*/ 1 h 17"/>
                  <a:gd name="T18" fmla="*/ 7 w 26"/>
                  <a:gd name="T19" fmla="*/ 2 h 17"/>
                  <a:gd name="T20" fmla="*/ 5 w 26"/>
                  <a:gd name="T21" fmla="*/ 2 h 17"/>
                  <a:gd name="T22" fmla="*/ 1 w 26"/>
                  <a:gd name="T23" fmla="*/ 3 h 17"/>
                  <a:gd name="T24" fmla="*/ 1 w 26"/>
                  <a:gd name="T25" fmla="*/ 5 h 17"/>
                  <a:gd name="T26" fmla="*/ 0 w 26"/>
                  <a:gd name="T27" fmla="*/ 8 h 17"/>
                  <a:gd name="T28" fmla="*/ 0 w 26"/>
                  <a:gd name="T29" fmla="*/ 10 h 17"/>
                  <a:gd name="T30" fmla="*/ 1 w 26"/>
                  <a:gd name="T31" fmla="*/ 12 h 17"/>
                  <a:gd name="T32" fmla="*/ 2 w 26"/>
                  <a:gd name="T33" fmla="*/ 14 h 17"/>
                  <a:gd name="T34" fmla="*/ 3 w 26"/>
                  <a:gd name="T35" fmla="*/ 15 h 17"/>
                  <a:gd name="T36" fmla="*/ 5 w 26"/>
                  <a:gd name="T37" fmla="*/ 17 h 17"/>
                  <a:gd name="T38" fmla="*/ 6 w 26"/>
                  <a:gd name="T39" fmla="*/ 17 h 17"/>
                  <a:gd name="T40" fmla="*/ 8 w 26"/>
                  <a:gd name="T41" fmla="*/ 17 h 17"/>
                  <a:gd name="T42" fmla="*/ 9 w 26"/>
                  <a:gd name="T43" fmla="*/ 17 h 17"/>
                  <a:gd name="T44" fmla="*/ 11 w 26"/>
                  <a:gd name="T45" fmla="*/ 17 h 17"/>
                  <a:gd name="T46" fmla="*/ 14 w 26"/>
                  <a:gd name="T47" fmla="*/ 15 h 17"/>
                  <a:gd name="T48" fmla="*/ 19 w 26"/>
                  <a:gd name="T49" fmla="*/ 13 h 17"/>
                  <a:gd name="T50" fmla="*/ 20 w 26"/>
                  <a:gd name="T51" fmla="*/ 13 h 17"/>
                  <a:gd name="T52" fmla="*/ 21 w 26"/>
                  <a:gd name="T53" fmla="*/ 13 h 17"/>
                  <a:gd name="T54" fmla="*/ 23 w 26"/>
                  <a:gd name="T55" fmla="*/ 12 h 17"/>
                  <a:gd name="T56" fmla="*/ 24 w 26"/>
                  <a:gd name="T57" fmla="*/ 11 h 17"/>
                  <a:gd name="T58" fmla="*/ 25 w 26"/>
                  <a:gd name="T59" fmla="*/ 11 h 17"/>
                  <a:gd name="T60" fmla="*/ 26 w 26"/>
                  <a:gd name="T61" fmla="*/ 10 h 17"/>
                  <a:gd name="T62" fmla="*/ 26 w 26"/>
                  <a:gd name="T63" fmla="*/ 9 h 1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6" h="17">
                    <a:moveTo>
                      <a:pt x="26" y="9"/>
                    </a:moveTo>
                    <a:cubicBezTo>
                      <a:pt x="26" y="9"/>
                      <a:pt x="25" y="9"/>
                      <a:pt x="25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5" y="9"/>
                      <a:pt x="25" y="9"/>
                      <a:pt x="25" y="8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8"/>
                      <a:pt x="24" y="8"/>
                      <a:pt x="24" y="7"/>
                    </a:cubicBezTo>
                    <a:cubicBezTo>
                      <a:pt x="24" y="7"/>
                      <a:pt x="24" y="6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8" y="1"/>
                      <a:pt x="18" y="1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6" y="0"/>
                      <a:pt x="16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0"/>
                      <a:pt x="14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2" y="1"/>
                      <a:pt x="11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9" y="1"/>
                      <a:pt x="9" y="2"/>
                      <a:pt x="8" y="2"/>
                    </a:cubicBezTo>
                    <a:cubicBezTo>
                      <a:pt x="8" y="2"/>
                      <a:pt x="8" y="2"/>
                      <a:pt x="7" y="2"/>
                    </a:cubicBezTo>
                    <a:cubicBezTo>
                      <a:pt x="7" y="2"/>
                      <a:pt x="7" y="2"/>
                      <a:pt x="6" y="2"/>
                    </a:cubicBezTo>
                    <a:cubicBezTo>
                      <a:pt x="6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3" y="3"/>
                      <a:pt x="2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1" y="5"/>
                      <a:pt x="1" y="6"/>
                      <a:pt x="1" y="6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9"/>
                      <a:pt x="0" y="10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1"/>
                      <a:pt x="1" y="12"/>
                    </a:cubicBezTo>
                    <a:cubicBezTo>
                      <a:pt x="1" y="12"/>
                      <a:pt x="1" y="13"/>
                      <a:pt x="1" y="13"/>
                    </a:cubicBezTo>
                    <a:cubicBezTo>
                      <a:pt x="1" y="13"/>
                      <a:pt x="1" y="13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3" y="15"/>
                      <a:pt x="4" y="16"/>
                      <a:pt x="4" y="16"/>
                    </a:cubicBezTo>
                    <a:cubicBezTo>
                      <a:pt x="4" y="16"/>
                      <a:pt x="4" y="16"/>
                      <a:pt x="5" y="17"/>
                    </a:cubicBezTo>
                    <a:cubicBezTo>
                      <a:pt x="5" y="17"/>
                      <a:pt x="5" y="17"/>
                      <a:pt x="6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7" y="17"/>
                      <a:pt x="7" y="17"/>
                      <a:pt x="8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2" y="17"/>
                      <a:pt x="12" y="17"/>
                    </a:cubicBezTo>
                    <a:cubicBezTo>
                      <a:pt x="13" y="16"/>
                      <a:pt x="14" y="16"/>
                      <a:pt x="14" y="15"/>
                    </a:cubicBezTo>
                    <a:cubicBezTo>
                      <a:pt x="15" y="14"/>
                      <a:pt x="17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2" y="12"/>
                      <a:pt x="22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4" y="11"/>
                      <a:pt x="24" y="1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5" y="11"/>
                      <a:pt x="25" y="11"/>
                      <a:pt x="25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0"/>
                      <a:pt x="26" y="10"/>
                      <a:pt x="2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22" name="Freeform 1204">
                <a:extLst>
                  <a:ext uri="{FF2B5EF4-FFF2-40B4-BE49-F238E27FC236}">
                    <a16:creationId xmlns="" xmlns:a16="http://schemas.microsoft.com/office/drawing/2014/main" id="{C6DF7C67-C824-47E8-98D0-13F5AE5B7B54}"/>
                  </a:ext>
                </a:extLst>
              </p:cNvPr>
              <p:cNvSpPr/>
              <p:nvPr/>
            </p:nvSpPr>
            <p:spPr bwMode="auto">
              <a:xfrm>
                <a:off x="6335745" y="3799994"/>
                <a:ext cx="426014" cy="234649"/>
              </a:xfrm>
              <a:custGeom>
                <a:gdLst>
                  <a:gd name="T0" fmla="*/ 101 w 197"/>
                  <a:gd name="T1" fmla="*/ 3 h 111"/>
                  <a:gd name="T2" fmla="*/ 92 w 197"/>
                  <a:gd name="T3" fmla="*/ 9 h 111"/>
                  <a:gd name="T4" fmla="*/ 79 w 197"/>
                  <a:gd name="T5" fmla="*/ 14 h 111"/>
                  <a:gd name="T6" fmla="*/ 72 w 197"/>
                  <a:gd name="T7" fmla="*/ 11 h 111"/>
                  <a:gd name="T8" fmla="*/ 55 w 197"/>
                  <a:gd name="T9" fmla="*/ 10 h 111"/>
                  <a:gd name="T10" fmla="*/ 26 w 197"/>
                  <a:gd name="T11" fmla="*/ 6 h 111"/>
                  <a:gd name="T12" fmla="*/ 18 w 197"/>
                  <a:gd name="T13" fmla="*/ 11 h 111"/>
                  <a:gd name="T14" fmla="*/ 16 w 197"/>
                  <a:gd name="T15" fmla="*/ 12 h 111"/>
                  <a:gd name="T16" fmla="*/ 16 w 197"/>
                  <a:gd name="T17" fmla="*/ 29 h 111"/>
                  <a:gd name="T18" fmla="*/ 5 w 197"/>
                  <a:gd name="T19" fmla="*/ 41 h 111"/>
                  <a:gd name="T20" fmla="*/ 5 w 197"/>
                  <a:gd name="T21" fmla="*/ 47 h 111"/>
                  <a:gd name="T22" fmla="*/ 4 w 197"/>
                  <a:gd name="T23" fmla="*/ 49 h 111"/>
                  <a:gd name="T24" fmla="*/ 0 w 197"/>
                  <a:gd name="T25" fmla="*/ 56 h 111"/>
                  <a:gd name="T26" fmla="*/ 2 w 197"/>
                  <a:gd name="T27" fmla="*/ 58 h 111"/>
                  <a:gd name="T28" fmla="*/ 7 w 197"/>
                  <a:gd name="T29" fmla="*/ 60 h 111"/>
                  <a:gd name="T30" fmla="*/ 20 w 197"/>
                  <a:gd name="T31" fmla="*/ 62 h 111"/>
                  <a:gd name="T32" fmla="*/ 38 w 197"/>
                  <a:gd name="T33" fmla="*/ 62 h 111"/>
                  <a:gd name="T34" fmla="*/ 47 w 197"/>
                  <a:gd name="T35" fmla="*/ 57 h 111"/>
                  <a:gd name="T36" fmla="*/ 51 w 197"/>
                  <a:gd name="T37" fmla="*/ 55 h 111"/>
                  <a:gd name="T38" fmla="*/ 58 w 197"/>
                  <a:gd name="T39" fmla="*/ 54 h 111"/>
                  <a:gd name="T40" fmla="*/ 71 w 197"/>
                  <a:gd name="T41" fmla="*/ 60 h 111"/>
                  <a:gd name="T42" fmla="*/ 86 w 197"/>
                  <a:gd name="T43" fmla="*/ 85 h 111"/>
                  <a:gd name="T44" fmla="*/ 85 w 197"/>
                  <a:gd name="T45" fmla="*/ 87 h 111"/>
                  <a:gd name="T46" fmla="*/ 76 w 197"/>
                  <a:gd name="T47" fmla="*/ 86 h 111"/>
                  <a:gd name="T48" fmla="*/ 74 w 197"/>
                  <a:gd name="T49" fmla="*/ 90 h 111"/>
                  <a:gd name="T50" fmla="*/ 73 w 197"/>
                  <a:gd name="T51" fmla="*/ 92 h 111"/>
                  <a:gd name="T52" fmla="*/ 71 w 197"/>
                  <a:gd name="T53" fmla="*/ 95 h 111"/>
                  <a:gd name="T54" fmla="*/ 72 w 197"/>
                  <a:gd name="T55" fmla="*/ 99 h 111"/>
                  <a:gd name="T56" fmla="*/ 78 w 197"/>
                  <a:gd name="T57" fmla="*/ 98 h 111"/>
                  <a:gd name="T58" fmla="*/ 89 w 197"/>
                  <a:gd name="T59" fmla="*/ 86 h 111"/>
                  <a:gd name="T60" fmla="*/ 112 w 197"/>
                  <a:gd name="T61" fmla="*/ 81 h 111"/>
                  <a:gd name="T62" fmla="*/ 121 w 197"/>
                  <a:gd name="T63" fmla="*/ 87 h 111"/>
                  <a:gd name="T64" fmla="*/ 119 w 197"/>
                  <a:gd name="T65" fmla="*/ 100 h 111"/>
                  <a:gd name="T66" fmla="*/ 126 w 197"/>
                  <a:gd name="T67" fmla="*/ 111 h 111"/>
                  <a:gd name="T68" fmla="*/ 147 w 197"/>
                  <a:gd name="T69" fmla="*/ 103 h 111"/>
                  <a:gd name="T70" fmla="*/ 174 w 197"/>
                  <a:gd name="T71" fmla="*/ 74 h 111"/>
                  <a:gd name="T72" fmla="*/ 174 w 197"/>
                  <a:gd name="T73" fmla="*/ 71 h 111"/>
                  <a:gd name="T74" fmla="*/ 185 w 197"/>
                  <a:gd name="T75" fmla="*/ 62 h 111"/>
                  <a:gd name="T76" fmla="*/ 195 w 197"/>
                  <a:gd name="T77" fmla="*/ 58 h 111"/>
                  <a:gd name="T78" fmla="*/ 195 w 197"/>
                  <a:gd name="T79" fmla="*/ 50 h 111"/>
                  <a:gd name="T80" fmla="*/ 194 w 197"/>
                  <a:gd name="T81" fmla="*/ 42 h 111"/>
                  <a:gd name="T82" fmla="*/ 176 w 197"/>
                  <a:gd name="T83" fmla="*/ 37 h 111"/>
                  <a:gd name="T84" fmla="*/ 163 w 197"/>
                  <a:gd name="T85" fmla="*/ 31 h 111"/>
                  <a:gd name="T86" fmla="*/ 145 w 197"/>
                  <a:gd name="T87" fmla="*/ 28 h 111"/>
                  <a:gd name="T88" fmla="*/ 132 w 197"/>
                  <a:gd name="T89" fmla="*/ 15 h 111"/>
                  <a:gd name="T90" fmla="*/ 124 w 197"/>
                  <a:gd name="T91" fmla="*/ 0 h 111"/>
                  <a:gd name="T92" fmla="*/ 112 w 197"/>
                  <a:gd name="T93" fmla="*/ 1 h 111"/>
                  <a:gd name="T94" fmla="*/ 106 w 197"/>
                  <a:gd name="T95" fmla="*/ 3 h 11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97" h="110">
                    <a:moveTo>
                      <a:pt x="103" y="3"/>
                    </a:moveTo>
                    <a:cubicBezTo>
                      <a:pt x="103" y="3"/>
                      <a:pt x="103" y="3"/>
                      <a:pt x="103" y="3"/>
                    </a:cubicBezTo>
                    <a:cubicBezTo>
                      <a:pt x="102" y="3"/>
                      <a:pt x="102" y="3"/>
                      <a:pt x="101" y="3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100" y="3"/>
                      <a:pt x="100" y="3"/>
                      <a:pt x="100" y="3"/>
                    </a:cubicBezTo>
                    <a:cubicBezTo>
                      <a:pt x="99" y="3"/>
                      <a:pt x="99" y="3"/>
                      <a:pt x="99" y="3"/>
                    </a:cubicBezTo>
                    <a:cubicBezTo>
                      <a:pt x="99" y="3"/>
                      <a:pt x="98" y="4"/>
                      <a:pt x="98" y="4"/>
                    </a:cubicBezTo>
                    <a:cubicBezTo>
                      <a:pt x="95" y="6"/>
                      <a:pt x="93" y="8"/>
                      <a:pt x="92" y="9"/>
                    </a:cubicBezTo>
                    <a:cubicBezTo>
                      <a:pt x="92" y="13"/>
                      <a:pt x="91" y="15"/>
                      <a:pt x="89" y="15"/>
                    </a:cubicBezTo>
                    <a:cubicBezTo>
                      <a:pt x="88" y="15"/>
                      <a:pt x="88" y="15"/>
                      <a:pt x="87" y="14"/>
                    </a:cubicBezTo>
                    <a:cubicBezTo>
                      <a:pt x="87" y="14"/>
                      <a:pt x="85" y="13"/>
                      <a:pt x="82" y="13"/>
                    </a:cubicBezTo>
                    <a:cubicBezTo>
                      <a:pt x="80" y="13"/>
                      <a:pt x="79" y="14"/>
                      <a:pt x="79" y="14"/>
                    </a:cubicBezTo>
                    <a:cubicBezTo>
                      <a:pt x="79" y="14"/>
                      <a:pt x="78" y="14"/>
                      <a:pt x="78" y="14"/>
                    </a:cubicBezTo>
                    <a:cubicBezTo>
                      <a:pt x="78" y="14"/>
                      <a:pt x="78" y="14"/>
                      <a:pt x="78" y="14"/>
                    </a:cubicBezTo>
                    <a:cubicBezTo>
                      <a:pt x="76" y="14"/>
                      <a:pt x="75" y="13"/>
                      <a:pt x="74" y="12"/>
                    </a:cubicBezTo>
                    <a:cubicBezTo>
                      <a:pt x="73" y="12"/>
                      <a:pt x="73" y="11"/>
                      <a:pt x="72" y="11"/>
                    </a:cubicBezTo>
                    <a:cubicBezTo>
                      <a:pt x="69" y="13"/>
                      <a:pt x="67" y="12"/>
                      <a:pt x="65" y="11"/>
                    </a:cubicBezTo>
                    <a:cubicBezTo>
                      <a:pt x="65" y="11"/>
                      <a:pt x="65" y="11"/>
                      <a:pt x="65" y="11"/>
                    </a:cubicBezTo>
                    <a:cubicBezTo>
                      <a:pt x="64" y="11"/>
                      <a:pt x="63" y="12"/>
                      <a:pt x="62" y="12"/>
                    </a:cubicBezTo>
                    <a:cubicBezTo>
                      <a:pt x="60" y="12"/>
                      <a:pt x="56" y="10"/>
                      <a:pt x="55" y="10"/>
                    </a:cubicBezTo>
                    <a:cubicBezTo>
                      <a:pt x="54" y="9"/>
                      <a:pt x="53" y="9"/>
                      <a:pt x="52" y="9"/>
                    </a:cubicBezTo>
                    <a:cubicBezTo>
                      <a:pt x="52" y="9"/>
                      <a:pt x="51" y="9"/>
                      <a:pt x="51" y="9"/>
                    </a:cubicBezTo>
                    <a:cubicBezTo>
                      <a:pt x="48" y="10"/>
                      <a:pt x="46" y="10"/>
                      <a:pt x="44" y="8"/>
                    </a:cubicBezTo>
                    <a:cubicBezTo>
                      <a:pt x="43" y="7"/>
                      <a:pt x="41" y="6"/>
                      <a:pt x="26" y="6"/>
                    </a:cubicBezTo>
                    <a:cubicBezTo>
                      <a:pt x="23" y="6"/>
                      <a:pt x="23" y="7"/>
                      <a:pt x="21" y="8"/>
                    </a:cubicBezTo>
                    <a:cubicBezTo>
                      <a:pt x="21" y="9"/>
                      <a:pt x="21" y="9"/>
                      <a:pt x="20" y="10"/>
                    </a:cubicBezTo>
                    <a:cubicBezTo>
                      <a:pt x="20" y="10"/>
                      <a:pt x="19" y="10"/>
                      <a:pt x="19" y="11"/>
                    </a:cubicBezTo>
                    <a:cubicBezTo>
                      <a:pt x="19" y="11"/>
                      <a:pt x="18" y="11"/>
                      <a:pt x="18" y="11"/>
                    </a:cubicBezTo>
                    <a:cubicBezTo>
                      <a:pt x="18" y="11"/>
                      <a:pt x="18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22" y="22"/>
                      <a:pt x="20" y="24"/>
                      <a:pt x="20" y="25"/>
                    </a:cubicBezTo>
                    <a:cubicBezTo>
                      <a:pt x="19" y="27"/>
                      <a:pt x="17" y="28"/>
                      <a:pt x="16" y="29"/>
                    </a:cubicBezTo>
                    <a:cubicBezTo>
                      <a:pt x="16" y="29"/>
                      <a:pt x="15" y="29"/>
                      <a:pt x="15" y="30"/>
                    </a:cubicBezTo>
                    <a:cubicBezTo>
                      <a:pt x="14" y="30"/>
                      <a:pt x="13" y="32"/>
                      <a:pt x="11" y="34"/>
                    </a:cubicBezTo>
                    <a:cubicBezTo>
                      <a:pt x="9" y="35"/>
                      <a:pt x="6" y="39"/>
                      <a:pt x="5" y="40"/>
                    </a:cubicBezTo>
                    <a:cubicBezTo>
                      <a:pt x="5" y="40"/>
                      <a:pt x="5" y="41"/>
                      <a:pt x="5" y="41"/>
                    </a:cubicBezTo>
                    <a:cubicBezTo>
                      <a:pt x="5" y="43"/>
                      <a:pt x="5" y="44"/>
                      <a:pt x="5" y="45"/>
                    </a:cubicBezTo>
                    <a:cubicBezTo>
                      <a:pt x="5" y="45"/>
                      <a:pt x="5" y="45"/>
                      <a:pt x="5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5" y="47"/>
                      <a:pt x="5" y="47"/>
                      <a:pt x="5" y="47"/>
                    </a:cubicBezTo>
                    <a:cubicBezTo>
                      <a:pt x="5" y="47"/>
                      <a:pt x="5" y="47"/>
                      <a:pt x="5" y="47"/>
                    </a:cubicBezTo>
                    <a:cubicBezTo>
                      <a:pt x="5" y="47"/>
                      <a:pt x="5" y="47"/>
                      <a:pt x="5" y="47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3" y="50"/>
                      <a:pt x="1" y="53"/>
                      <a:pt x="0" y="54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0" y="56"/>
                      <a:pt x="0" y="56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6"/>
                      <a:pt x="1" y="57"/>
                      <a:pt x="1" y="57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1" y="57"/>
                      <a:pt x="2" y="58"/>
                      <a:pt x="2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3" y="58"/>
                      <a:pt x="3" y="59"/>
                      <a:pt x="4" y="59"/>
                    </a:cubicBezTo>
                    <a:cubicBezTo>
                      <a:pt x="4" y="59"/>
                      <a:pt x="5" y="59"/>
                      <a:pt x="5" y="60"/>
                    </a:cubicBezTo>
                    <a:cubicBezTo>
                      <a:pt x="5" y="60"/>
                      <a:pt x="6" y="60"/>
                      <a:pt x="6" y="60"/>
                    </a:cubicBezTo>
                    <a:cubicBezTo>
                      <a:pt x="6" y="60"/>
                      <a:pt x="6" y="60"/>
                      <a:pt x="7" y="60"/>
                    </a:cubicBezTo>
                    <a:cubicBezTo>
                      <a:pt x="7" y="60"/>
                      <a:pt x="7" y="60"/>
                      <a:pt x="7" y="60"/>
                    </a:cubicBezTo>
                    <a:cubicBezTo>
                      <a:pt x="8" y="60"/>
                      <a:pt x="9" y="60"/>
                      <a:pt x="9" y="60"/>
                    </a:cubicBezTo>
                    <a:cubicBezTo>
                      <a:pt x="10" y="60"/>
                      <a:pt x="12" y="60"/>
                      <a:pt x="14" y="61"/>
                    </a:cubicBezTo>
                    <a:cubicBezTo>
                      <a:pt x="17" y="61"/>
                      <a:pt x="19" y="62"/>
                      <a:pt x="20" y="62"/>
                    </a:cubicBezTo>
                    <a:cubicBezTo>
                      <a:pt x="23" y="62"/>
                      <a:pt x="27" y="63"/>
                      <a:pt x="28" y="64"/>
                    </a:cubicBezTo>
                    <a:cubicBezTo>
                      <a:pt x="29" y="64"/>
                      <a:pt x="30" y="64"/>
                      <a:pt x="31" y="63"/>
                    </a:cubicBezTo>
                    <a:cubicBezTo>
                      <a:pt x="32" y="61"/>
                      <a:pt x="34" y="61"/>
                      <a:pt x="36" y="61"/>
                    </a:cubicBezTo>
                    <a:cubicBezTo>
                      <a:pt x="37" y="62"/>
                      <a:pt x="37" y="62"/>
                      <a:pt x="38" y="62"/>
                    </a:cubicBezTo>
                    <a:cubicBezTo>
                      <a:pt x="39" y="62"/>
                      <a:pt x="42" y="60"/>
                      <a:pt x="42" y="59"/>
                    </a:cubicBezTo>
                    <a:cubicBezTo>
                      <a:pt x="43" y="59"/>
                      <a:pt x="44" y="58"/>
                      <a:pt x="46" y="57"/>
                    </a:cubicBezTo>
                    <a:cubicBezTo>
                      <a:pt x="46" y="57"/>
                      <a:pt x="46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8" y="56"/>
                      <a:pt x="48" y="56"/>
                      <a:pt x="48" y="56"/>
                    </a:cubicBezTo>
                    <a:cubicBezTo>
                      <a:pt x="48" y="56"/>
                      <a:pt x="49" y="56"/>
                      <a:pt x="50" y="55"/>
                    </a:cubicBezTo>
                    <a:cubicBezTo>
                      <a:pt x="51" y="55"/>
                      <a:pt x="51" y="55"/>
                      <a:pt x="51" y="55"/>
                    </a:cubicBezTo>
                    <a:cubicBezTo>
                      <a:pt x="51" y="55"/>
                      <a:pt x="51" y="55"/>
                      <a:pt x="51" y="55"/>
                    </a:cubicBezTo>
                    <a:cubicBezTo>
                      <a:pt x="51" y="55"/>
                      <a:pt x="52" y="55"/>
                      <a:pt x="52" y="55"/>
                    </a:cubicBezTo>
                    <a:cubicBezTo>
                      <a:pt x="54" y="54"/>
                      <a:pt x="56" y="54"/>
                      <a:pt x="57" y="54"/>
                    </a:cubicBezTo>
                    <a:cubicBezTo>
                      <a:pt x="57" y="54"/>
                      <a:pt x="57" y="54"/>
                      <a:pt x="57" y="54"/>
                    </a:cubicBezTo>
                    <a:cubicBezTo>
                      <a:pt x="58" y="54"/>
                      <a:pt x="58" y="54"/>
                      <a:pt x="58" y="54"/>
                    </a:cubicBezTo>
                    <a:cubicBezTo>
                      <a:pt x="60" y="54"/>
                      <a:pt x="62" y="55"/>
                      <a:pt x="64" y="57"/>
                    </a:cubicBezTo>
                    <a:cubicBezTo>
                      <a:pt x="65" y="57"/>
                      <a:pt x="66" y="59"/>
                      <a:pt x="67" y="59"/>
                    </a:cubicBezTo>
                    <a:cubicBezTo>
                      <a:pt x="67" y="59"/>
                      <a:pt x="67" y="59"/>
                      <a:pt x="67" y="59"/>
                    </a:cubicBezTo>
                    <a:cubicBezTo>
                      <a:pt x="68" y="59"/>
                      <a:pt x="69" y="59"/>
                      <a:pt x="71" y="60"/>
                    </a:cubicBezTo>
                    <a:cubicBezTo>
                      <a:pt x="73" y="61"/>
                      <a:pt x="76" y="63"/>
                      <a:pt x="77" y="66"/>
                    </a:cubicBezTo>
                    <a:cubicBezTo>
                      <a:pt x="78" y="69"/>
                      <a:pt x="80" y="72"/>
                      <a:pt x="82" y="75"/>
                    </a:cubicBezTo>
                    <a:cubicBezTo>
                      <a:pt x="82" y="75"/>
                      <a:pt x="83" y="76"/>
                      <a:pt x="83" y="76"/>
                    </a:cubicBezTo>
                    <a:cubicBezTo>
                      <a:pt x="85" y="79"/>
                      <a:pt x="86" y="84"/>
                      <a:pt x="86" y="85"/>
                    </a:cubicBezTo>
                    <a:cubicBezTo>
                      <a:pt x="86" y="86"/>
                      <a:pt x="86" y="86"/>
                      <a:pt x="86" y="86"/>
                    </a:cubicBezTo>
                    <a:cubicBezTo>
                      <a:pt x="86" y="86"/>
                      <a:pt x="86" y="86"/>
                      <a:pt x="86" y="87"/>
                    </a:cubicBezTo>
                    <a:cubicBezTo>
                      <a:pt x="86" y="87"/>
                      <a:pt x="86" y="87"/>
                      <a:pt x="85" y="87"/>
                    </a:cubicBezTo>
                    <a:cubicBezTo>
                      <a:pt x="85" y="87"/>
                      <a:pt x="85" y="87"/>
                      <a:pt x="85" y="87"/>
                    </a:cubicBezTo>
                    <a:cubicBezTo>
                      <a:pt x="85" y="87"/>
                      <a:pt x="85" y="87"/>
                      <a:pt x="85" y="87"/>
                    </a:cubicBezTo>
                    <a:cubicBezTo>
                      <a:pt x="85" y="88"/>
                      <a:pt x="84" y="88"/>
                      <a:pt x="84" y="88"/>
                    </a:cubicBezTo>
                    <a:cubicBezTo>
                      <a:pt x="83" y="88"/>
                      <a:pt x="81" y="87"/>
                      <a:pt x="79" y="87"/>
                    </a:cubicBezTo>
                    <a:cubicBezTo>
                      <a:pt x="78" y="86"/>
                      <a:pt x="77" y="86"/>
                      <a:pt x="76" y="86"/>
                    </a:cubicBezTo>
                    <a:cubicBezTo>
                      <a:pt x="76" y="86"/>
                      <a:pt x="76" y="86"/>
                      <a:pt x="76" y="86"/>
                    </a:cubicBezTo>
                    <a:cubicBezTo>
                      <a:pt x="75" y="86"/>
                      <a:pt x="74" y="87"/>
                      <a:pt x="74" y="89"/>
                    </a:cubicBezTo>
                    <a:cubicBezTo>
                      <a:pt x="74" y="89"/>
                      <a:pt x="74" y="89"/>
                      <a:pt x="74" y="90"/>
                    </a:cubicBezTo>
                    <a:cubicBezTo>
                      <a:pt x="74" y="90"/>
                      <a:pt x="74" y="90"/>
                      <a:pt x="74" y="90"/>
                    </a:cubicBezTo>
                    <a:cubicBezTo>
                      <a:pt x="74" y="90"/>
                      <a:pt x="74" y="90"/>
                      <a:pt x="74" y="90"/>
                    </a:cubicBezTo>
                    <a:cubicBezTo>
                      <a:pt x="74" y="91"/>
                      <a:pt x="74" y="91"/>
                      <a:pt x="74" y="91"/>
                    </a:cubicBezTo>
                    <a:cubicBezTo>
                      <a:pt x="74" y="91"/>
                      <a:pt x="74" y="91"/>
                      <a:pt x="74" y="91"/>
                    </a:cubicBezTo>
                    <a:cubicBezTo>
                      <a:pt x="73" y="92"/>
                      <a:pt x="73" y="92"/>
                      <a:pt x="73" y="92"/>
                    </a:cubicBezTo>
                    <a:cubicBezTo>
                      <a:pt x="73" y="92"/>
                      <a:pt x="73" y="93"/>
                      <a:pt x="73" y="93"/>
                    </a:cubicBezTo>
                    <a:cubicBezTo>
                      <a:pt x="73" y="93"/>
                      <a:pt x="73" y="93"/>
                      <a:pt x="72" y="94"/>
                    </a:cubicBezTo>
                    <a:cubicBezTo>
                      <a:pt x="72" y="94"/>
                      <a:pt x="72" y="94"/>
                      <a:pt x="72" y="94"/>
                    </a:cubicBezTo>
                    <a:cubicBezTo>
                      <a:pt x="72" y="94"/>
                      <a:pt x="71" y="95"/>
                      <a:pt x="71" y="95"/>
                    </a:cubicBezTo>
                    <a:cubicBezTo>
                      <a:pt x="71" y="95"/>
                      <a:pt x="71" y="95"/>
                      <a:pt x="71" y="95"/>
                    </a:cubicBezTo>
                    <a:cubicBezTo>
                      <a:pt x="70" y="97"/>
                      <a:pt x="69" y="98"/>
                      <a:pt x="68" y="99"/>
                    </a:cubicBezTo>
                    <a:cubicBezTo>
                      <a:pt x="69" y="100"/>
                      <a:pt x="69" y="100"/>
                      <a:pt x="70" y="100"/>
                    </a:cubicBezTo>
                    <a:cubicBezTo>
                      <a:pt x="70" y="100"/>
                      <a:pt x="71" y="99"/>
                      <a:pt x="72" y="99"/>
                    </a:cubicBezTo>
                    <a:cubicBezTo>
                      <a:pt x="74" y="98"/>
                      <a:pt x="75" y="97"/>
                      <a:pt x="76" y="97"/>
                    </a:cubicBezTo>
                    <a:cubicBezTo>
                      <a:pt x="77" y="97"/>
                      <a:pt x="77" y="97"/>
                      <a:pt x="77" y="97"/>
                    </a:cubicBezTo>
                    <a:cubicBezTo>
                      <a:pt x="77" y="97"/>
                      <a:pt x="77" y="98"/>
                      <a:pt x="78" y="98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8" y="98"/>
                      <a:pt x="78" y="98"/>
                      <a:pt x="79" y="98"/>
                    </a:cubicBezTo>
                    <a:cubicBezTo>
                      <a:pt x="79" y="96"/>
                      <a:pt x="80" y="95"/>
                      <a:pt x="83" y="93"/>
                    </a:cubicBezTo>
                    <a:cubicBezTo>
                      <a:pt x="83" y="93"/>
                      <a:pt x="84" y="93"/>
                      <a:pt x="85" y="92"/>
                    </a:cubicBezTo>
                    <a:cubicBezTo>
                      <a:pt x="86" y="91"/>
                      <a:pt x="88" y="88"/>
                      <a:pt x="89" y="86"/>
                    </a:cubicBezTo>
                    <a:cubicBezTo>
                      <a:pt x="90" y="84"/>
                      <a:pt x="92" y="81"/>
                      <a:pt x="95" y="80"/>
                    </a:cubicBezTo>
                    <a:cubicBezTo>
                      <a:pt x="96" y="80"/>
                      <a:pt x="97" y="80"/>
                      <a:pt x="98" y="79"/>
                    </a:cubicBezTo>
                    <a:cubicBezTo>
                      <a:pt x="101" y="79"/>
                      <a:pt x="104" y="78"/>
                      <a:pt x="108" y="78"/>
                    </a:cubicBezTo>
                    <a:cubicBezTo>
                      <a:pt x="110" y="79"/>
                      <a:pt x="111" y="79"/>
                      <a:pt x="112" y="81"/>
                    </a:cubicBezTo>
                    <a:cubicBezTo>
                      <a:pt x="113" y="82"/>
                      <a:pt x="112" y="84"/>
                      <a:pt x="111" y="85"/>
                    </a:cubicBezTo>
                    <a:cubicBezTo>
                      <a:pt x="111" y="85"/>
                      <a:pt x="110" y="86"/>
                      <a:pt x="110" y="86"/>
                    </a:cubicBezTo>
                    <a:cubicBezTo>
                      <a:pt x="112" y="87"/>
                      <a:pt x="115" y="87"/>
                      <a:pt x="116" y="87"/>
                    </a:cubicBezTo>
                    <a:cubicBezTo>
                      <a:pt x="121" y="87"/>
                      <a:pt x="121" y="87"/>
                      <a:pt x="121" y="87"/>
                    </a:cubicBezTo>
                    <a:cubicBezTo>
                      <a:pt x="124" y="87"/>
                      <a:pt x="129" y="87"/>
                      <a:pt x="129" y="90"/>
                    </a:cubicBezTo>
                    <a:cubicBezTo>
                      <a:pt x="130" y="94"/>
                      <a:pt x="125" y="96"/>
                      <a:pt x="119" y="98"/>
                    </a:cubicBezTo>
                    <a:cubicBezTo>
                      <a:pt x="118" y="98"/>
                      <a:pt x="117" y="98"/>
                      <a:pt x="116" y="99"/>
                    </a:cubicBezTo>
                    <a:cubicBezTo>
                      <a:pt x="117" y="99"/>
                      <a:pt x="118" y="99"/>
                      <a:pt x="119" y="100"/>
                    </a:cubicBezTo>
                    <a:cubicBezTo>
                      <a:pt x="121" y="101"/>
                      <a:pt x="123" y="101"/>
                      <a:pt x="125" y="102"/>
                    </a:cubicBezTo>
                    <a:cubicBezTo>
                      <a:pt x="128" y="104"/>
                      <a:pt x="127" y="107"/>
                      <a:pt x="126" y="110"/>
                    </a:cubicBezTo>
                    <a:cubicBezTo>
                      <a:pt x="126" y="110"/>
                      <a:pt x="126" y="111"/>
                      <a:pt x="126" y="111"/>
                    </a:cubicBezTo>
                    <a:cubicBezTo>
                      <a:pt x="126" y="111"/>
                      <a:pt x="126" y="111"/>
                      <a:pt x="126" y="111"/>
                    </a:cubicBezTo>
                    <a:cubicBezTo>
                      <a:pt x="128" y="111"/>
                      <a:pt x="130" y="110"/>
                      <a:pt x="132" y="109"/>
                    </a:cubicBezTo>
                    <a:cubicBezTo>
                      <a:pt x="134" y="107"/>
                      <a:pt x="136" y="107"/>
                      <a:pt x="138" y="106"/>
                    </a:cubicBezTo>
                    <a:cubicBezTo>
                      <a:pt x="139" y="106"/>
                      <a:pt x="141" y="105"/>
                      <a:pt x="143" y="104"/>
                    </a:cubicBezTo>
                    <a:cubicBezTo>
                      <a:pt x="144" y="103"/>
                      <a:pt x="146" y="103"/>
                      <a:pt x="147" y="103"/>
                    </a:cubicBezTo>
                    <a:cubicBezTo>
                      <a:pt x="139" y="103"/>
                      <a:pt x="137" y="97"/>
                      <a:pt x="137" y="91"/>
                    </a:cubicBezTo>
                    <a:cubicBezTo>
                      <a:pt x="137" y="88"/>
                      <a:pt x="148" y="81"/>
                      <a:pt x="153" y="80"/>
                    </a:cubicBezTo>
                    <a:cubicBezTo>
                      <a:pt x="158" y="80"/>
                      <a:pt x="162" y="78"/>
                      <a:pt x="166" y="76"/>
                    </a:cubicBezTo>
                    <a:cubicBezTo>
                      <a:pt x="168" y="75"/>
                      <a:pt x="171" y="75"/>
                      <a:pt x="174" y="74"/>
                    </a:cubicBezTo>
                    <a:cubicBezTo>
                      <a:pt x="174" y="73"/>
                      <a:pt x="174" y="73"/>
                      <a:pt x="174" y="72"/>
                    </a:cubicBezTo>
                    <a:cubicBezTo>
                      <a:pt x="174" y="72"/>
                      <a:pt x="174" y="72"/>
                      <a:pt x="174" y="72"/>
                    </a:cubicBezTo>
                    <a:cubicBezTo>
                      <a:pt x="174" y="72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0"/>
                      <a:pt x="174" y="70"/>
                      <a:pt x="174" y="69"/>
                    </a:cubicBezTo>
                    <a:cubicBezTo>
                      <a:pt x="175" y="69"/>
                      <a:pt x="176" y="68"/>
                      <a:pt x="176" y="68"/>
                    </a:cubicBezTo>
                    <a:cubicBezTo>
                      <a:pt x="177" y="68"/>
                      <a:pt x="178" y="67"/>
                      <a:pt x="179" y="66"/>
                    </a:cubicBezTo>
                    <a:cubicBezTo>
                      <a:pt x="182" y="63"/>
                      <a:pt x="184" y="62"/>
                      <a:pt x="185" y="62"/>
                    </a:cubicBezTo>
                    <a:cubicBezTo>
                      <a:pt x="186" y="62"/>
                      <a:pt x="187" y="62"/>
                      <a:pt x="188" y="62"/>
                    </a:cubicBezTo>
                    <a:cubicBezTo>
                      <a:pt x="190" y="63"/>
                      <a:pt x="192" y="63"/>
                      <a:pt x="193" y="63"/>
                    </a:cubicBezTo>
                    <a:cubicBezTo>
                      <a:pt x="193" y="62"/>
                      <a:pt x="193" y="62"/>
                      <a:pt x="194" y="61"/>
                    </a:cubicBezTo>
                    <a:cubicBezTo>
                      <a:pt x="194" y="60"/>
                      <a:pt x="195" y="59"/>
                      <a:pt x="195" y="58"/>
                    </a:cubicBezTo>
                    <a:cubicBezTo>
                      <a:pt x="195" y="58"/>
                      <a:pt x="194" y="58"/>
                      <a:pt x="194" y="57"/>
                    </a:cubicBezTo>
                    <a:cubicBezTo>
                      <a:pt x="193" y="56"/>
                      <a:pt x="192" y="55"/>
                      <a:pt x="192" y="53"/>
                    </a:cubicBezTo>
                    <a:cubicBezTo>
                      <a:pt x="193" y="51"/>
                      <a:pt x="194" y="51"/>
                      <a:pt x="195" y="50"/>
                    </a:cubicBezTo>
                    <a:cubicBezTo>
                      <a:pt x="195" y="50"/>
                      <a:pt x="195" y="50"/>
                      <a:pt x="195" y="50"/>
                    </a:cubicBezTo>
                    <a:cubicBezTo>
                      <a:pt x="195" y="50"/>
                      <a:pt x="193" y="49"/>
                      <a:pt x="193" y="47"/>
                    </a:cubicBezTo>
                    <a:cubicBezTo>
                      <a:pt x="193" y="46"/>
                      <a:pt x="194" y="45"/>
                      <a:pt x="195" y="44"/>
                    </a:cubicBezTo>
                    <a:cubicBezTo>
                      <a:pt x="196" y="44"/>
                      <a:pt x="197" y="43"/>
                      <a:pt x="197" y="43"/>
                    </a:cubicBezTo>
                    <a:cubicBezTo>
                      <a:pt x="196" y="43"/>
                      <a:pt x="195" y="42"/>
                      <a:pt x="194" y="42"/>
                    </a:cubicBezTo>
                    <a:cubicBezTo>
                      <a:pt x="193" y="41"/>
                      <a:pt x="192" y="41"/>
                      <a:pt x="191" y="40"/>
                    </a:cubicBezTo>
                    <a:cubicBezTo>
                      <a:pt x="190" y="40"/>
                      <a:pt x="188" y="39"/>
                      <a:pt x="187" y="39"/>
                    </a:cubicBezTo>
                    <a:cubicBezTo>
                      <a:pt x="185" y="39"/>
                      <a:pt x="183" y="39"/>
                      <a:pt x="182" y="38"/>
                    </a:cubicBezTo>
                    <a:cubicBezTo>
                      <a:pt x="181" y="37"/>
                      <a:pt x="178" y="37"/>
                      <a:pt x="176" y="37"/>
                    </a:cubicBezTo>
                    <a:cubicBezTo>
                      <a:pt x="174" y="37"/>
                      <a:pt x="172" y="37"/>
                      <a:pt x="171" y="35"/>
                    </a:cubicBezTo>
                    <a:cubicBezTo>
                      <a:pt x="171" y="35"/>
                      <a:pt x="170" y="34"/>
                      <a:pt x="170" y="33"/>
                    </a:cubicBezTo>
                    <a:cubicBezTo>
                      <a:pt x="168" y="32"/>
                      <a:pt x="167" y="31"/>
                      <a:pt x="167" y="30"/>
                    </a:cubicBezTo>
                    <a:cubicBezTo>
                      <a:pt x="166" y="30"/>
                      <a:pt x="164" y="30"/>
                      <a:pt x="163" y="31"/>
                    </a:cubicBezTo>
                    <a:cubicBezTo>
                      <a:pt x="161" y="32"/>
                      <a:pt x="158" y="33"/>
                      <a:pt x="155" y="31"/>
                    </a:cubicBezTo>
                    <a:cubicBezTo>
                      <a:pt x="155" y="31"/>
                      <a:pt x="154" y="31"/>
                      <a:pt x="154" y="30"/>
                    </a:cubicBezTo>
                    <a:cubicBezTo>
                      <a:pt x="153" y="30"/>
                      <a:pt x="152" y="29"/>
                      <a:pt x="152" y="29"/>
                    </a:cubicBezTo>
                    <a:cubicBezTo>
                      <a:pt x="150" y="30"/>
                      <a:pt x="146" y="29"/>
                      <a:pt x="145" y="28"/>
                    </a:cubicBezTo>
                    <a:cubicBezTo>
                      <a:pt x="145" y="27"/>
                      <a:pt x="144" y="26"/>
                      <a:pt x="145" y="24"/>
                    </a:cubicBezTo>
                    <a:cubicBezTo>
                      <a:pt x="145" y="23"/>
                      <a:pt x="142" y="19"/>
                      <a:pt x="141" y="18"/>
                    </a:cubicBezTo>
                    <a:cubicBezTo>
                      <a:pt x="141" y="18"/>
                      <a:pt x="140" y="18"/>
                      <a:pt x="139" y="18"/>
                    </a:cubicBezTo>
                    <a:cubicBezTo>
                      <a:pt x="136" y="18"/>
                      <a:pt x="133" y="18"/>
                      <a:pt x="132" y="15"/>
                    </a:cubicBezTo>
                    <a:cubicBezTo>
                      <a:pt x="131" y="14"/>
                      <a:pt x="131" y="14"/>
                      <a:pt x="130" y="13"/>
                    </a:cubicBezTo>
                    <a:cubicBezTo>
                      <a:pt x="129" y="11"/>
                      <a:pt x="128" y="9"/>
                      <a:pt x="129" y="7"/>
                    </a:cubicBezTo>
                    <a:cubicBezTo>
                      <a:pt x="130" y="6"/>
                      <a:pt x="129" y="2"/>
                      <a:pt x="128" y="0"/>
                    </a:cubicBezTo>
                    <a:cubicBezTo>
                      <a:pt x="128" y="0"/>
                      <a:pt x="126" y="0"/>
                      <a:pt x="124" y="0"/>
                    </a:cubicBezTo>
                    <a:cubicBezTo>
                      <a:pt x="123" y="0"/>
                      <a:pt x="121" y="0"/>
                      <a:pt x="121" y="0"/>
                    </a:cubicBezTo>
                    <a:cubicBezTo>
                      <a:pt x="120" y="1"/>
                      <a:pt x="118" y="1"/>
                      <a:pt x="116" y="0"/>
                    </a:cubicBezTo>
                    <a:cubicBezTo>
                      <a:pt x="115" y="0"/>
                      <a:pt x="114" y="0"/>
                      <a:pt x="114" y="0"/>
                    </a:cubicBezTo>
                    <a:cubicBezTo>
                      <a:pt x="113" y="1"/>
                      <a:pt x="113" y="1"/>
                      <a:pt x="112" y="1"/>
                    </a:cubicBezTo>
                    <a:cubicBezTo>
                      <a:pt x="112" y="2"/>
                      <a:pt x="111" y="3"/>
                      <a:pt x="109" y="3"/>
                    </a:cubicBezTo>
                    <a:cubicBezTo>
                      <a:pt x="109" y="3"/>
                      <a:pt x="108" y="3"/>
                      <a:pt x="107" y="3"/>
                    </a:cubicBezTo>
                    <a:cubicBezTo>
                      <a:pt x="107" y="3"/>
                      <a:pt x="106" y="3"/>
                      <a:pt x="106" y="3"/>
                    </a:cubicBezTo>
                    <a:cubicBezTo>
                      <a:pt x="106" y="3"/>
                      <a:pt x="106" y="3"/>
                      <a:pt x="106" y="3"/>
                    </a:cubicBezTo>
                    <a:cubicBezTo>
                      <a:pt x="105" y="3"/>
                      <a:pt x="104" y="3"/>
                      <a:pt x="104" y="2"/>
                    </a:cubicBezTo>
                    <a:cubicBezTo>
                      <a:pt x="104" y="2"/>
                      <a:pt x="104" y="3"/>
                      <a:pt x="10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23" name="Freeform 1205">
                <a:extLst>
                  <a:ext uri="{FF2B5EF4-FFF2-40B4-BE49-F238E27FC236}">
                    <a16:creationId xmlns="" xmlns:a16="http://schemas.microsoft.com/office/drawing/2014/main" id="{606C405E-60BD-4515-8F8A-601D9E3EBE75}"/>
                  </a:ext>
                </a:extLst>
              </p:cNvPr>
              <p:cNvSpPr/>
              <p:nvPr/>
            </p:nvSpPr>
            <p:spPr bwMode="auto">
              <a:xfrm>
                <a:off x="6358407" y="3674994"/>
                <a:ext cx="222072" cy="146930"/>
              </a:xfrm>
              <a:custGeom>
                <a:gdLst>
                  <a:gd name="T0" fmla="*/ 53 w 102"/>
                  <a:gd name="T1" fmla="*/ 0 h 70"/>
                  <a:gd name="T2" fmla="*/ 51 w 102"/>
                  <a:gd name="T3" fmla="*/ 2 h 70"/>
                  <a:gd name="T4" fmla="*/ 45 w 102"/>
                  <a:gd name="T5" fmla="*/ 5 h 70"/>
                  <a:gd name="T6" fmla="*/ 39 w 102"/>
                  <a:gd name="T7" fmla="*/ 7 h 70"/>
                  <a:gd name="T8" fmla="*/ 39 w 102"/>
                  <a:gd name="T9" fmla="*/ 8 h 70"/>
                  <a:gd name="T10" fmla="*/ 38 w 102"/>
                  <a:gd name="T11" fmla="*/ 13 h 70"/>
                  <a:gd name="T12" fmla="*/ 37 w 102"/>
                  <a:gd name="T13" fmla="*/ 15 h 70"/>
                  <a:gd name="T14" fmla="*/ 35 w 102"/>
                  <a:gd name="T15" fmla="*/ 17 h 70"/>
                  <a:gd name="T16" fmla="*/ 27 w 102"/>
                  <a:gd name="T17" fmla="*/ 23 h 70"/>
                  <a:gd name="T18" fmla="*/ 24 w 102"/>
                  <a:gd name="T19" fmla="*/ 30 h 70"/>
                  <a:gd name="T20" fmla="*/ 12 w 102"/>
                  <a:gd name="T21" fmla="*/ 35 h 70"/>
                  <a:gd name="T22" fmla="*/ 10 w 102"/>
                  <a:gd name="T23" fmla="*/ 35 h 70"/>
                  <a:gd name="T24" fmla="*/ 10 w 102"/>
                  <a:gd name="T25" fmla="*/ 35 h 70"/>
                  <a:gd name="T26" fmla="*/ 9 w 102"/>
                  <a:gd name="T27" fmla="*/ 35 h 70"/>
                  <a:gd name="T28" fmla="*/ 8 w 102"/>
                  <a:gd name="T29" fmla="*/ 35 h 70"/>
                  <a:gd name="T30" fmla="*/ 7 w 102"/>
                  <a:gd name="T31" fmla="*/ 35 h 70"/>
                  <a:gd name="T32" fmla="*/ 6 w 102"/>
                  <a:gd name="T33" fmla="*/ 35 h 70"/>
                  <a:gd name="T34" fmla="*/ 4 w 102"/>
                  <a:gd name="T35" fmla="*/ 35 h 70"/>
                  <a:gd name="T36" fmla="*/ 4 w 102"/>
                  <a:gd name="T37" fmla="*/ 35 h 70"/>
                  <a:gd name="T38" fmla="*/ 4 w 102"/>
                  <a:gd name="T39" fmla="*/ 37 h 70"/>
                  <a:gd name="T40" fmla="*/ 4 w 102"/>
                  <a:gd name="T41" fmla="*/ 38 h 70"/>
                  <a:gd name="T42" fmla="*/ 5 w 102"/>
                  <a:gd name="T43" fmla="*/ 40 h 70"/>
                  <a:gd name="T44" fmla="*/ 8 w 102"/>
                  <a:gd name="T45" fmla="*/ 50 h 70"/>
                  <a:gd name="T46" fmla="*/ 0 w 102"/>
                  <a:gd name="T47" fmla="*/ 58 h 70"/>
                  <a:gd name="T48" fmla="*/ 4 w 102"/>
                  <a:gd name="T49" fmla="*/ 64 h 70"/>
                  <a:gd name="T50" fmla="*/ 4 w 102"/>
                  <a:gd name="T51" fmla="*/ 65 h 70"/>
                  <a:gd name="T52" fmla="*/ 4 w 102"/>
                  <a:gd name="T53" fmla="*/ 68 h 70"/>
                  <a:gd name="T54" fmla="*/ 4 w 102"/>
                  <a:gd name="T55" fmla="*/ 68 h 70"/>
                  <a:gd name="T56" fmla="*/ 5 w 102"/>
                  <a:gd name="T57" fmla="*/ 68 h 70"/>
                  <a:gd name="T58" fmla="*/ 7 w 102"/>
                  <a:gd name="T59" fmla="*/ 66 h 70"/>
                  <a:gd name="T60" fmla="*/ 36 w 102"/>
                  <a:gd name="T61" fmla="*/ 65 h 70"/>
                  <a:gd name="T62" fmla="*/ 40 w 102"/>
                  <a:gd name="T63" fmla="*/ 65 h 70"/>
                  <a:gd name="T64" fmla="*/ 51 w 102"/>
                  <a:gd name="T65" fmla="*/ 68 h 70"/>
                  <a:gd name="T66" fmla="*/ 59 w 102"/>
                  <a:gd name="T67" fmla="*/ 68 h 70"/>
                  <a:gd name="T68" fmla="*/ 66 w 102"/>
                  <a:gd name="T69" fmla="*/ 69 h 70"/>
                  <a:gd name="T70" fmla="*/ 71 w 102"/>
                  <a:gd name="T71" fmla="*/ 69 h 70"/>
                  <a:gd name="T72" fmla="*/ 77 w 102"/>
                  <a:gd name="T73" fmla="*/ 69 h 70"/>
                  <a:gd name="T74" fmla="*/ 85 w 102"/>
                  <a:gd name="T75" fmla="*/ 60 h 70"/>
                  <a:gd name="T76" fmla="*/ 87 w 102"/>
                  <a:gd name="T77" fmla="*/ 59 h 70"/>
                  <a:gd name="T78" fmla="*/ 89 w 102"/>
                  <a:gd name="T79" fmla="*/ 59 h 70"/>
                  <a:gd name="T80" fmla="*/ 91 w 102"/>
                  <a:gd name="T81" fmla="*/ 59 h 70"/>
                  <a:gd name="T82" fmla="*/ 90 w 102"/>
                  <a:gd name="T83" fmla="*/ 57 h 70"/>
                  <a:gd name="T84" fmla="*/ 88 w 102"/>
                  <a:gd name="T85" fmla="*/ 51 h 70"/>
                  <a:gd name="T86" fmla="*/ 91 w 102"/>
                  <a:gd name="T87" fmla="*/ 42 h 70"/>
                  <a:gd name="T88" fmla="*/ 97 w 102"/>
                  <a:gd name="T89" fmla="*/ 44 h 70"/>
                  <a:gd name="T90" fmla="*/ 98 w 102"/>
                  <a:gd name="T91" fmla="*/ 37 h 70"/>
                  <a:gd name="T92" fmla="*/ 93 w 102"/>
                  <a:gd name="T93" fmla="*/ 34 h 70"/>
                  <a:gd name="T94" fmla="*/ 86 w 102"/>
                  <a:gd name="T95" fmla="*/ 26 h 70"/>
                  <a:gd name="T96" fmla="*/ 82 w 102"/>
                  <a:gd name="T97" fmla="*/ 16 h 70"/>
                  <a:gd name="T98" fmla="*/ 82 w 102"/>
                  <a:gd name="T99" fmla="*/ 11 h 70"/>
                  <a:gd name="T100" fmla="*/ 82 w 102"/>
                  <a:gd name="T101" fmla="*/ 8 h 70"/>
                  <a:gd name="T102" fmla="*/ 74 w 102"/>
                  <a:gd name="T103" fmla="*/ 5 h 70"/>
                  <a:gd name="T104" fmla="*/ 65 w 102"/>
                  <a:gd name="T105" fmla="*/ 4 h 70"/>
                  <a:gd name="T106" fmla="*/ 54 w 102"/>
                  <a:gd name="T107" fmla="*/ 0 h 70"/>
                  <a:gd name="T108" fmla="*/ 54 w 102"/>
                  <a:gd name="T109" fmla="*/ 0 h 7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02" h="70">
                    <a:moveTo>
                      <a:pt x="54" y="0"/>
                    </a:move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1"/>
                      <a:pt x="52" y="1"/>
                    </a:cubicBezTo>
                    <a:cubicBezTo>
                      <a:pt x="52" y="1"/>
                      <a:pt x="52" y="2"/>
                      <a:pt x="51" y="2"/>
                    </a:cubicBezTo>
                    <a:cubicBezTo>
                      <a:pt x="50" y="3"/>
                      <a:pt x="49" y="5"/>
                      <a:pt x="47" y="5"/>
                    </a:cubicBezTo>
                    <a:cubicBezTo>
                      <a:pt x="46" y="5"/>
                      <a:pt x="45" y="5"/>
                      <a:pt x="45" y="5"/>
                    </a:cubicBezTo>
                    <a:cubicBezTo>
                      <a:pt x="43" y="5"/>
                      <a:pt x="41" y="5"/>
                      <a:pt x="40" y="6"/>
                    </a:cubicBezTo>
                    <a:cubicBezTo>
                      <a:pt x="40" y="6"/>
                      <a:pt x="40" y="6"/>
                      <a:pt x="39" y="7"/>
                    </a:cubicBezTo>
                    <a:cubicBezTo>
                      <a:pt x="39" y="7"/>
                      <a:pt x="39" y="7"/>
                      <a:pt x="39" y="8"/>
                    </a:cubicBezTo>
                    <a:cubicBezTo>
                      <a:pt x="39" y="8"/>
                      <a:pt x="39" y="8"/>
                      <a:pt x="39" y="8"/>
                    </a:cubicBezTo>
                    <a:cubicBezTo>
                      <a:pt x="38" y="8"/>
                      <a:pt x="38" y="9"/>
                      <a:pt x="38" y="10"/>
                    </a:cubicBezTo>
                    <a:cubicBezTo>
                      <a:pt x="38" y="11"/>
                      <a:pt x="38" y="12"/>
                      <a:pt x="38" y="13"/>
                    </a:cubicBezTo>
                    <a:cubicBezTo>
                      <a:pt x="38" y="13"/>
                      <a:pt x="38" y="14"/>
                      <a:pt x="38" y="14"/>
                    </a:cubicBezTo>
                    <a:cubicBezTo>
                      <a:pt x="38" y="15"/>
                      <a:pt x="38" y="15"/>
                      <a:pt x="37" y="15"/>
                    </a:cubicBezTo>
                    <a:cubicBezTo>
                      <a:pt x="37" y="16"/>
                      <a:pt x="36" y="1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4" y="18"/>
                      <a:pt x="33" y="19"/>
                      <a:pt x="32" y="19"/>
                    </a:cubicBezTo>
                    <a:cubicBezTo>
                      <a:pt x="30" y="20"/>
                      <a:pt x="28" y="22"/>
                      <a:pt x="27" y="23"/>
                    </a:cubicBezTo>
                    <a:cubicBezTo>
                      <a:pt x="27" y="24"/>
                      <a:pt x="27" y="24"/>
                      <a:pt x="27" y="25"/>
                    </a:cubicBezTo>
                    <a:cubicBezTo>
                      <a:pt x="27" y="27"/>
                      <a:pt x="27" y="30"/>
                      <a:pt x="24" y="30"/>
                    </a:cubicBezTo>
                    <a:cubicBezTo>
                      <a:pt x="22" y="30"/>
                      <a:pt x="19" y="31"/>
                      <a:pt x="18" y="32"/>
                    </a:cubicBezTo>
                    <a:cubicBezTo>
                      <a:pt x="17" y="34"/>
                      <a:pt x="15" y="35"/>
                      <a:pt x="12" y="35"/>
                    </a:cubicBezTo>
                    <a:cubicBezTo>
                      <a:pt x="11" y="35"/>
                      <a:pt x="11" y="35"/>
                      <a:pt x="10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35"/>
                      <a:pt x="9" y="35"/>
                      <a:pt x="8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8" y="35"/>
                      <a:pt x="8" y="35"/>
                      <a:pt x="7" y="35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7" y="35"/>
                      <a:pt x="7" y="35"/>
                      <a:pt x="6" y="35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5" y="35"/>
                      <a:pt x="5" y="35"/>
                      <a:pt x="4" y="35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35"/>
                      <a:pt x="4" y="35"/>
                      <a:pt x="4" y="36"/>
                    </a:cubicBezTo>
                    <a:cubicBezTo>
                      <a:pt x="4" y="36"/>
                      <a:pt x="4" y="36"/>
                      <a:pt x="4" y="37"/>
                    </a:cubicBezTo>
                    <a:cubicBezTo>
                      <a:pt x="4" y="37"/>
                      <a:pt x="4" y="37"/>
                      <a:pt x="4" y="38"/>
                    </a:cubicBezTo>
                    <a:cubicBezTo>
                      <a:pt x="4" y="38"/>
                      <a:pt x="4" y="38"/>
                      <a:pt x="4" y="38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5" y="39"/>
                      <a:pt x="5" y="40"/>
                      <a:pt x="5" y="40"/>
                    </a:cubicBezTo>
                    <a:cubicBezTo>
                      <a:pt x="5" y="40"/>
                      <a:pt x="5" y="40"/>
                      <a:pt x="5" y="41"/>
                    </a:cubicBezTo>
                    <a:cubicBezTo>
                      <a:pt x="7" y="42"/>
                      <a:pt x="8" y="47"/>
                      <a:pt x="8" y="50"/>
                    </a:cubicBezTo>
                    <a:cubicBezTo>
                      <a:pt x="8" y="52"/>
                      <a:pt x="6" y="53"/>
                      <a:pt x="5" y="54"/>
                    </a:cubicBezTo>
                    <a:cubicBezTo>
                      <a:pt x="4" y="55"/>
                      <a:pt x="1" y="57"/>
                      <a:pt x="0" y="58"/>
                    </a:cubicBezTo>
                    <a:cubicBezTo>
                      <a:pt x="1" y="58"/>
                      <a:pt x="1" y="58"/>
                      <a:pt x="1" y="58"/>
                    </a:cubicBezTo>
                    <a:cubicBezTo>
                      <a:pt x="2" y="59"/>
                      <a:pt x="5" y="61"/>
                      <a:pt x="4" y="64"/>
                    </a:cubicBezTo>
                    <a:cubicBezTo>
                      <a:pt x="4" y="64"/>
                      <a:pt x="4" y="64"/>
                      <a:pt x="4" y="65"/>
                    </a:cubicBezTo>
                    <a:cubicBezTo>
                      <a:pt x="4" y="65"/>
                      <a:pt x="4" y="65"/>
                      <a:pt x="4" y="65"/>
                    </a:cubicBezTo>
                    <a:cubicBezTo>
                      <a:pt x="4" y="66"/>
                      <a:pt x="4" y="66"/>
                      <a:pt x="4" y="66"/>
                    </a:cubicBezTo>
                    <a:cubicBezTo>
                      <a:pt x="4" y="66"/>
                      <a:pt x="4" y="67"/>
                      <a:pt x="4" y="68"/>
                    </a:cubicBezTo>
                    <a:cubicBezTo>
                      <a:pt x="4" y="68"/>
                      <a:pt x="4" y="68"/>
                      <a:pt x="4" y="68"/>
                    </a:cubicBezTo>
                    <a:cubicBezTo>
                      <a:pt x="4" y="68"/>
                      <a:pt x="4" y="68"/>
                      <a:pt x="4" y="68"/>
                    </a:cubicBezTo>
                    <a:cubicBezTo>
                      <a:pt x="4" y="68"/>
                      <a:pt x="4" y="68"/>
                      <a:pt x="5" y="68"/>
                    </a:cubicBezTo>
                    <a:cubicBezTo>
                      <a:pt x="5" y="68"/>
                      <a:pt x="5" y="68"/>
                      <a:pt x="5" y="68"/>
                    </a:cubicBezTo>
                    <a:cubicBezTo>
                      <a:pt x="6" y="67"/>
                      <a:pt x="6" y="67"/>
                      <a:pt x="6" y="67"/>
                    </a:cubicBezTo>
                    <a:cubicBezTo>
                      <a:pt x="7" y="66"/>
                      <a:pt x="7" y="66"/>
                      <a:pt x="7" y="66"/>
                    </a:cubicBezTo>
                    <a:cubicBezTo>
                      <a:pt x="9" y="64"/>
                      <a:pt x="11" y="62"/>
                      <a:pt x="15" y="62"/>
                    </a:cubicBezTo>
                    <a:cubicBezTo>
                      <a:pt x="28" y="62"/>
                      <a:pt x="34" y="63"/>
                      <a:pt x="36" y="65"/>
                    </a:cubicBezTo>
                    <a:cubicBezTo>
                      <a:pt x="36" y="65"/>
                      <a:pt x="38" y="65"/>
                      <a:pt x="39" y="65"/>
                    </a:cubicBezTo>
                    <a:cubicBezTo>
                      <a:pt x="39" y="65"/>
                      <a:pt x="39" y="65"/>
                      <a:pt x="40" y="65"/>
                    </a:cubicBezTo>
                    <a:cubicBezTo>
                      <a:pt x="42" y="65"/>
                      <a:pt x="44" y="65"/>
                      <a:pt x="46" y="66"/>
                    </a:cubicBezTo>
                    <a:cubicBezTo>
                      <a:pt x="48" y="67"/>
                      <a:pt x="50" y="68"/>
                      <a:pt x="51" y="68"/>
                    </a:cubicBezTo>
                    <a:cubicBezTo>
                      <a:pt x="52" y="66"/>
                      <a:pt x="53" y="66"/>
                      <a:pt x="55" y="67"/>
                    </a:cubicBezTo>
                    <a:cubicBezTo>
                      <a:pt x="56" y="68"/>
                      <a:pt x="58" y="68"/>
                      <a:pt x="59" y="68"/>
                    </a:cubicBezTo>
                    <a:cubicBezTo>
                      <a:pt x="59" y="67"/>
                      <a:pt x="60" y="67"/>
                      <a:pt x="61" y="67"/>
                    </a:cubicBezTo>
                    <a:cubicBezTo>
                      <a:pt x="63" y="67"/>
                      <a:pt x="64" y="68"/>
                      <a:pt x="66" y="69"/>
                    </a:cubicBezTo>
                    <a:cubicBezTo>
                      <a:pt x="66" y="69"/>
                      <a:pt x="66" y="70"/>
                      <a:pt x="67" y="70"/>
                    </a:cubicBezTo>
                    <a:cubicBezTo>
                      <a:pt x="68" y="69"/>
                      <a:pt x="70" y="69"/>
                      <a:pt x="71" y="69"/>
                    </a:cubicBezTo>
                    <a:cubicBezTo>
                      <a:pt x="73" y="69"/>
                      <a:pt x="75" y="69"/>
                      <a:pt x="77" y="70"/>
                    </a:cubicBezTo>
                    <a:cubicBezTo>
                      <a:pt x="77" y="70"/>
                      <a:pt x="77" y="69"/>
                      <a:pt x="77" y="69"/>
                    </a:cubicBezTo>
                    <a:cubicBezTo>
                      <a:pt x="77" y="67"/>
                      <a:pt x="80" y="64"/>
                      <a:pt x="85" y="60"/>
                    </a:cubicBezTo>
                    <a:cubicBezTo>
                      <a:pt x="85" y="60"/>
                      <a:pt x="85" y="60"/>
                      <a:pt x="85" y="60"/>
                    </a:cubicBezTo>
                    <a:cubicBezTo>
                      <a:pt x="86" y="60"/>
                      <a:pt x="86" y="60"/>
                      <a:pt x="86" y="60"/>
                    </a:cubicBezTo>
                    <a:cubicBezTo>
                      <a:pt x="86" y="60"/>
                      <a:pt x="87" y="60"/>
                      <a:pt x="87" y="59"/>
                    </a:cubicBezTo>
                    <a:cubicBezTo>
                      <a:pt x="87" y="59"/>
                      <a:pt x="87" y="59"/>
                      <a:pt x="87" y="59"/>
                    </a:cubicBezTo>
                    <a:cubicBezTo>
                      <a:pt x="88" y="59"/>
                      <a:pt x="88" y="59"/>
                      <a:pt x="89" y="59"/>
                    </a:cubicBezTo>
                    <a:cubicBezTo>
                      <a:pt x="89" y="59"/>
                      <a:pt x="89" y="59"/>
                      <a:pt x="89" y="59"/>
                    </a:cubicBezTo>
                    <a:cubicBezTo>
                      <a:pt x="90" y="59"/>
                      <a:pt x="90" y="59"/>
                      <a:pt x="91" y="59"/>
                    </a:cubicBezTo>
                    <a:cubicBezTo>
                      <a:pt x="91" y="59"/>
                      <a:pt x="91" y="59"/>
                      <a:pt x="91" y="59"/>
                    </a:cubicBezTo>
                    <a:cubicBezTo>
                      <a:pt x="90" y="58"/>
                      <a:pt x="90" y="58"/>
                      <a:pt x="90" y="57"/>
                    </a:cubicBezTo>
                    <a:cubicBezTo>
                      <a:pt x="90" y="57"/>
                      <a:pt x="90" y="56"/>
                      <a:pt x="90" y="56"/>
                    </a:cubicBezTo>
                    <a:cubicBezTo>
                      <a:pt x="89" y="54"/>
                      <a:pt x="89" y="53"/>
                      <a:pt x="88" y="51"/>
                    </a:cubicBezTo>
                    <a:cubicBezTo>
                      <a:pt x="87" y="48"/>
                      <a:pt x="87" y="46"/>
                      <a:pt x="88" y="44"/>
                    </a:cubicBezTo>
                    <a:cubicBezTo>
                      <a:pt x="89" y="43"/>
                      <a:pt x="90" y="42"/>
                      <a:pt x="91" y="42"/>
                    </a:cubicBezTo>
                    <a:cubicBezTo>
                      <a:pt x="92" y="42"/>
                      <a:pt x="93" y="43"/>
                      <a:pt x="95" y="44"/>
                    </a:cubicBezTo>
                    <a:cubicBezTo>
                      <a:pt x="95" y="44"/>
                      <a:pt x="97" y="44"/>
                      <a:pt x="97" y="44"/>
                    </a:cubicBezTo>
                    <a:cubicBezTo>
                      <a:pt x="101" y="42"/>
                      <a:pt x="102" y="41"/>
                      <a:pt x="102" y="41"/>
                    </a:cubicBezTo>
                    <a:cubicBezTo>
                      <a:pt x="101" y="40"/>
                      <a:pt x="99" y="38"/>
                      <a:pt x="98" y="37"/>
                    </a:cubicBezTo>
                    <a:cubicBezTo>
                      <a:pt x="97" y="37"/>
                      <a:pt x="97" y="37"/>
                      <a:pt x="97" y="37"/>
                    </a:cubicBezTo>
                    <a:cubicBezTo>
                      <a:pt x="95" y="37"/>
                      <a:pt x="94" y="35"/>
                      <a:pt x="93" y="34"/>
                    </a:cubicBezTo>
                    <a:cubicBezTo>
                      <a:pt x="92" y="33"/>
                      <a:pt x="91" y="31"/>
                      <a:pt x="90" y="31"/>
                    </a:cubicBezTo>
                    <a:cubicBezTo>
                      <a:pt x="88" y="30"/>
                      <a:pt x="87" y="28"/>
                      <a:pt x="86" y="26"/>
                    </a:cubicBezTo>
                    <a:cubicBezTo>
                      <a:pt x="86" y="25"/>
                      <a:pt x="85" y="24"/>
                      <a:pt x="85" y="24"/>
                    </a:cubicBezTo>
                    <a:cubicBezTo>
                      <a:pt x="82" y="22"/>
                      <a:pt x="82" y="18"/>
                      <a:pt x="82" y="16"/>
                    </a:cubicBezTo>
                    <a:cubicBezTo>
                      <a:pt x="82" y="16"/>
                      <a:pt x="82" y="15"/>
                      <a:pt x="82" y="14"/>
                    </a:cubicBezTo>
                    <a:cubicBezTo>
                      <a:pt x="82" y="13"/>
                      <a:pt x="82" y="12"/>
                      <a:pt x="82" y="11"/>
                    </a:cubicBezTo>
                    <a:cubicBezTo>
                      <a:pt x="82" y="10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0" y="7"/>
                      <a:pt x="77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2" y="6"/>
                      <a:pt x="70" y="7"/>
                      <a:pt x="69" y="7"/>
                    </a:cubicBezTo>
                    <a:cubicBezTo>
                      <a:pt x="68" y="7"/>
                      <a:pt x="66" y="6"/>
                      <a:pt x="65" y="4"/>
                    </a:cubicBezTo>
                    <a:cubicBezTo>
                      <a:pt x="64" y="2"/>
                      <a:pt x="63" y="2"/>
                      <a:pt x="62" y="2"/>
                    </a:cubicBezTo>
                    <a:cubicBezTo>
                      <a:pt x="58" y="3"/>
                      <a:pt x="55" y="1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24" name="Freeform 1206">
                <a:extLst>
                  <a:ext uri="{FF2B5EF4-FFF2-40B4-BE49-F238E27FC236}">
                    <a16:creationId xmlns="" xmlns:a16="http://schemas.microsoft.com/office/drawing/2014/main" id="{F21DECEE-9AE8-4372-86EF-9E1714F0A437}"/>
                  </a:ext>
                </a:extLst>
              </p:cNvPr>
              <p:cNvSpPr/>
              <p:nvPr/>
            </p:nvSpPr>
            <p:spPr bwMode="auto">
              <a:xfrm>
                <a:off x="6301758" y="3611398"/>
                <a:ext cx="169953" cy="72368"/>
              </a:xfrm>
              <a:custGeom>
                <a:gdLst>
                  <a:gd name="T0" fmla="*/ 66 w 78"/>
                  <a:gd name="T1" fmla="*/ 32 h 34"/>
                  <a:gd name="T2" fmla="*/ 69 w 78"/>
                  <a:gd name="T3" fmla="*/ 31 h 34"/>
                  <a:gd name="T4" fmla="*/ 73 w 78"/>
                  <a:gd name="T5" fmla="*/ 31 h 34"/>
                  <a:gd name="T6" fmla="*/ 76 w 78"/>
                  <a:gd name="T7" fmla="*/ 28 h 34"/>
                  <a:gd name="T8" fmla="*/ 78 w 78"/>
                  <a:gd name="T9" fmla="*/ 27 h 34"/>
                  <a:gd name="T10" fmla="*/ 78 w 78"/>
                  <a:gd name="T11" fmla="*/ 26 h 34"/>
                  <a:gd name="T12" fmla="*/ 73 w 78"/>
                  <a:gd name="T13" fmla="*/ 14 h 34"/>
                  <a:gd name="T14" fmla="*/ 71 w 78"/>
                  <a:gd name="T15" fmla="*/ 8 h 34"/>
                  <a:gd name="T16" fmla="*/ 70 w 78"/>
                  <a:gd name="T17" fmla="*/ 7 h 34"/>
                  <a:gd name="T18" fmla="*/ 61 w 78"/>
                  <a:gd name="T19" fmla="*/ 6 h 34"/>
                  <a:gd name="T20" fmla="*/ 49 w 78"/>
                  <a:gd name="T21" fmla="*/ 0 h 34"/>
                  <a:gd name="T22" fmla="*/ 46 w 78"/>
                  <a:gd name="T23" fmla="*/ 0 h 34"/>
                  <a:gd name="T24" fmla="*/ 44 w 78"/>
                  <a:gd name="T25" fmla="*/ 0 h 34"/>
                  <a:gd name="T26" fmla="*/ 42 w 78"/>
                  <a:gd name="T27" fmla="*/ 0 h 34"/>
                  <a:gd name="T28" fmla="*/ 40 w 78"/>
                  <a:gd name="T29" fmla="*/ 0 h 34"/>
                  <a:gd name="T30" fmla="*/ 38 w 78"/>
                  <a:gd name="T31" fmla="*/ 4 h 34"/>
                  <a:gd name="T32" fmla="*/ 30 w 78"/>
                  <a:gd name="T33" fmla="*/ 16 h 34"/>
                  <a:gd name="T34" fmla="*/ 27 w 78"/>
                  <a:gd name="T35" fmla="*/ 16 h 34"/>
                  <a:gd name="T36" fmla="*/ 16 w 78"/>
                  <a:gd name="T37" fmla="*/ 3 h 34"/>
                  <a:gd name="T38" fmla="*/ 7 w 78"/>
                  <a:gd name="T39" fmla="*/ 9 h 34"/>
                  <a:gd name="T40" fmla="*/ 3 w 78"/>
                  <a:gd name="T41" fmla="*/ 17 h 34"/>
                  <a:gd name="T42" fmla="*/ 2 w 78"/>
                  <a:gd name="T43" fmla="*/ 25 h 34"/>
                  <a:gd name="T44" fmla="*/ 4 w 78"/>
                  <a:gd name="T45" fmla="*/ 25 h 34"/>
                  <a:gd name="T46" fmla="*/ 6 w 78"/>
                  <a:gd name="T47" fmla="*/ 24 h 34"/>
                  <a:gd name="T48" fmla="*/ 7 w 78"/>
                  <a:gd name="T49" fmla="*/ 24 h 34"/>
                  <a:gd name="T50" fmla="*/ 14 w 78"/>
                  <a:gd name="T51" fmla="*/ 22 h 34"/>
                  <a:gd name="T52" fmla="*/ 26 w 78"/>
                  <a:gd name="T53" fmla="*/ 23 h 34"/>
                  <a:gd name="T54" fmla="*/ 39 w 78"/>
                  <a:gd name="T55" fmla="*/ 23 h 34"/>
                  <a:gd name="T56" fmla="*/ 46 w 78"/>
                  <a:gd name="T57" fmla="*/ 25 h 34"/>
                  <a:gd name="T58" fmla="*/ 47 w 78"/>
                  <a:gd name="T59" fmla="*/ 25 h 34"/>
                  <a:gd name="T60" fmla="*/ 61 w 78"/>
                  <a:gd name="T61" fmla="*/ 33 h 34"/>
                  <a:gd name="T62" fmla="*/ 62 w 78"/>
                  <a:gd name="T63" fmla="*/ 34 h 34"/>
                  <a:gd name="T64" fmla="*/ 64 w 78"/>
                  <a:gd name="T65" fmla="*/ 33 h 3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8" h="34">
                    <a:moveTo>
                      <a:pt x="64" y="33"/>
                    </a:moveTo>
                    <a:cubicBezTo>
                      <a:pt x="64" y="32"/>
                      <a:pt x="65" y="32"/>
                      <a:pt x="66" y="32"/>
                    </a:cubicBezTo>
                    <a:cubicBezTo>
                      <a:pt x="67" y="31"/>
                      <a:pt x="68" y="31"/>
                      <a:pt x="69" y="31"/>
                    </a:cubicBezTo>
                    <a:cubicBezTo>
                      <a:pt x="69" y="31"/>
                      <a:pt x="69" y="31"/>
                      <a:pt x="69" y="31"/>
                    </a:cubicBezTo>
                    <a:cubicBezTo>
                      <a:pt x="70" y="31"/>
                      <a:pt x="71" y="31"/>
                      <a:pt x="71" y="31"/>
                    </a:cubicBezTo>
                    <a:cubicBezTo>
                      <a:pt x="72" y="31"/>
                      <a:pt x="72" y="31"/>
                      <a:pt x="73" y="31"/>
                    </a:cubicBezTo>
                    <a:cubicBezTo>
                      <a:pt x="73" y="31"/>
                      <a:pt x="73" y="31"/>
                      <a:pt x="74" y="30"/>
                    </a:cubicBezTo>
                    <a:cubicBezTo>
                      <a:pt x="74" y="29"/>
                      <a:pt x="75" y="28"/>
                      <a:pt x="76" y="28"/>
                    </a:cubicBezTo>
                    <a:cubicBezTo>
                      <a:pt x="76" y="27"/>
                      <a:pt x="77" y="27"/>
                      <a:pt x="77" y="27"/>
                    </a:cubicBezTo>
                    <a:cubicBezTo>
                      <a:pt x="78" y="27"/>
                      <a:pt x="78" y="27"/>
                      <a:pt x="78" y="27"/>
                    </a:cubicBezTo>
                    <a:cubicBezTo>
                      <a:pt x="78" y="27"/>
                      <a:pt x="78" y="27"/>
                      <a:pt x="78" y="26"/>
                    </a:cubicBezTo>
                    <a:cubicBezTo>
                      <a:pt x="78" y="26"/>
                      <a:pt x="78" y="26"/>
                      <a:pt x="78" y="26"/>
                    </a:cubicBezTo>
                    <a:cubicBezTo>
                      <a:pt x="78" y="24"/>
                      <a:pt x="77" y="23"/>
                      <a:pt x="77" y="22"/>
                    </a:cubicBezTo>
                    <a:cubicBezTo>
                      <a:pt x="73" y="19"/>
                      <a:pt x="72" y="16"/>
                      <a:pt x="73" y="14"/>
                    </a:cubicBezTo>
                    <a:cubicBezTo>
                      <a:pt x="73" y="13"/>
                      <a:pt x="74" y="11"/>
                      <a:pt x="72" y="10"/>
                    </a:cubicBezTo>
                    <a:cubicBezTo>
                      <a:pt x="72" y="9"/>
                      <a:pt x="71" y="9"/>
                      <a:pt x="71" y="8"/>
                    </a:cubicBezTo>
                    <a:cubicBezTo>
                      <a:pt x="71" y="8"/>
                      <a:pt x="71" y="8"/>
                      <a:pt x="70" y="8"/>
                    </a:cubicBezTo>
                    <a:cubicBezTo>
                      <a:pt x="70" y="7"/>
                      <a:pt x="70" y="7"/>
                      <a:pt x="70" y="7"/>
                    </a:cubicBezTo>
                    <a:cubicBezTo>
                      <a:pt x="66" y="7"/>
                      <a:pt x="63" y="7"/>
                      <a:pt x="62" y="6"/>
                    </a:cubicBezTo>
                    <a:cubicBezTo>
                      <a:pt x="62" y="6"/>
                      <a:pt x="61" y="6"/>
                      <a:pt x="61" y="6"/>
                    </a:cubicBezTo>
                    <a:cubicBezTo>
                      <a:pt x="61" y="7"/>
                      <a:pt x="61" y="7"/>
                      <a:pt x="61" y="7"/>
                    </a:cubicBezTo>
                    <a:cubicBezTo>
                      <a:pt x="59" y="7"/>
                      <a:pt x="55" y="5"/>
                      <a:pt x="49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6" y="0"/>
                    </a:cubicBezTo>
                    <a:cubicBezTo>
                      <a:pt x="46" y="0"/>
                      <a:pt x="45" y="0"/>
                      <a:pt x="45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3" y="0"/>
                      <a:pt x="4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1" y="0"/>
                      <a:pt x="41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9" y="0"/>
                      <a:pt x="39" y="0"/>
                      <a:pt x="38" y="0"/>
                    </a:cubicBezTo>
                    <a:cubicBezTo>
                      <a:pt x="37" y="1"/>
                      <a:pt x="38" y="2"/>
                      <a:pt x="38" y="4"/>
                    </a:cubicBezTo>
                    <a:cubicBezTo>
                      <a:pt x="38" y="6"/>
                      <a:pt x="38" y="7"/>
                      <a:pt x="38" y="9"/>
                    </a:cubicBezTo>
                    <a:cubicBezTo>
                      <a:pt x="38" y="14"/>
                      <a:pt x="35" y="16"/>
                      <a:pt x="30" y="16"/>
                    </a:cubicBezTo>
                    <a:cubicBezTo>
                      <a:pt x="29" y="16"/>
                      <a:pt x="29" y="16"/>
                      <a:pt x="28" y="16"/>
                    </a:cubicBezTo>
                    <a:cubicBezTo>
                      <a:pt x="28" y="16"/>
                      <a:pt x="27" y="16"/>
                      <a:pt x="27" y="16"/>
                    </a:cubicBezTo>
                    <a:cubicBezTo>
                      <a:pt x="24" y="16"/>
                      <a:pt x="21" y="11"/>
                      <a:pt x="17" y="5"/>
                    </a:cubicBezTo>
                    <a:cubicBezTo>
                      <a:pt x="16" y="5"/>
                      <a:pt x="16" y="4"/>
                      <a:pt x="16" y="3"/>
                    </a:cubicBezTo>
                    <a:cubicBezTo>
                      <a:pt x="15" y="4"/>
                      <a:pt x="12" y="5"/>
                      <a:pt x="10" y="7"/>
                    </a:cubicBezTo>
                    <a:cubicBezTo>
                      <a:pt x="9" y="7"/>
                      <a:pt x="8" y="8"/>
                      <a:pt x="7" y="9"/>
                    </a:cubicBezTo>
                    <a:cubicBezTo>
                      <a:pt x="6" y="9"/>
                      <a:pt x="6" y="10"/>
                      <a:pt x="5" y="12"/>
                    </a:cubicBezTo>
                    <a:cubicBezTo>
                      <a:pt x="5" y="14"/>
                      <a:pt x="5" y="16"/>
                      <a:pt x="3" y="17"/>
                    </a:cubicBezTo>
                    <a:cubicBezTo>
                      <a:pt x="1" y="19"/>
                      <a:pt x="0" y="21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3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5" y="25"/>
                      <a:pt x="5" y="24"/>
                      <a:pt x="6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8" y="24"/>
                      <a:pt x="8" y="23"/>
                      <a:pt x="8" y="23"/>
                    </a:cubicBezTo>
                    <a:cubicBezTo>
                      <a:pt x="10" y="22"/>
                      <a:pt x="12" y="22"/>
                      <a:pt x="14" y="22"/>
                    </a:cubicBezTo>
                    <a:cubicBezTo>
                      <a:pt x="17" y="22"/>
                      <a:pt x="20" y="22"/>
                      <a:pt x="22" y="22"/>
                    </a:cubicBezTo>
                    <a:cubicBezTo>
                      <a:pt x="24" y="23"/>
                      <a:pt x="25" y="23"/>
                      <a:pt x="26" y="23"/>
                    </a:cubicBezTo>
                    <a:cubicBezTo>
                      <a:pt x="27" y="23"/>
                      <a:pt x="28" y="23"/>
                      <a:pt x="29" y="23"/>
                    </a:cubicBezTo>
                    <a:cubicBezTo>
                      <a:pt x="33" y="23"/>
                      <a:pt x="37" y="24"/>
                      <a:pt x="39" y="23"/>
                    </a:cubicBezTo>
                    <a:cubicBezTo>
                      <a:pt x="40" y="23"/>
                      <a:pt x="41" y="23"/>
                      <a:pt x="41" y="23"/>
                    </a:cubicBezTo>
                    <a:cubicBezTo>
                      <a:pt x="44" y="23"/>
                      <a:pt x="45" y="24"/>
                      <a:pt x="46" y="25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46" y="25"/>
                      <a:pt x="47" y="25"/>
                      <a:pt x="47" y="25"/>
                    </a:cubicBezTo>
                    <a:cubicBezTo>
                      <a:pt x="51" y="25"/>
                      <a:pt x="56" y="29"/>
                      <a:pt x="58" y="31"/>
                    </a:cubicBezTo>
                    <a:cubicBezTo>
                      <a:pt x="59" y="32"/>
                      <a:pt x="60" y="32"/>
                      <a:pt x="61" y="33"/>
                    </a:cubicBezTo>
                    <a:cubicBezTo>
                      <a:pt x="61" y="33"/>
                      <a:pt x="61" y="33"/>
                      <a:pt x="61" y="34"/>
                    </a:cubicBezTo>
                    <a:cubicBezTo>
                      <a:pt x="62" y="34"/>
                      <a:pt x="62" y="34"/>
                      <a:pt x="62" y="34"/>
                    </a:cubicBezTo>
                    <a:cubicBezTo>
                      <a:pt x="63" y="34"/>
                      <a:pt x="63" y="33"/>
                      <a:pt x="64" y="33"/>
                    </a:cubicBezTo>
                    <a:cubicBezTo>
                      <a:pt x="64" y="33"/>
                      <a:pt x="64" y="33"/>
                      <a:pt x="64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25" name="Freeform 1207">
                <a:extLst>
                  <a:ext uri="{FF2B5EF4-FFF2-40B4-BE49-F238E27FC236}">
                    <a16:creationId xmlns="" xmlns:a16="http://schemas.microsoft.com/office/drawing/2014/main" id="{95BF2277-121A-46D2-A583-ACC9DFDD3C4A}"/>
                  </a:ext>
                </a:extLst>
              </p:cNvPr>
              <p:cNvSpPr/>
              <p:nvPr/>
            </p:nvSpPr>
            <p:spPr bwMode="auto">
              <a:xfrm>
                <a:off x="6304023" y="3666221"/>
                <a:ext cx="129164" cy="74561"/>
              </a:xfrm>
              <a:custGeom>
                <a:gdLst>
                  <a:gd name="T0" fmla="*/ 26 w 59"/>
                  <a:gd name="T1" fmla="*/ 32 h 36"/>
                  <a:gd name="T2" fmla="*/ 27 w 59"/>
                  <a:gd name="T3" fmla="*/ 33 h 36"/>
                  <a:gd name="T4" fmla="*/ 28 w 59"/>
                  <a:gd name="T5" fmla="*/ 34 h 36"/>
                  <a:gd name="T6" fmla="*/ 29 w 59"/>
                  <a:gd name="T7" fmla="*/ 34 h 36"/>
                  <a:gd name="T8" fmla="*/ 29 w 59"/>
                  <a:gd name="T9" fmla="*/ 35 h 36"/>
                  <a:gd name="T10" fmla="*/ 30 w 59"/>
                  <a:gd name="T11" fmla="*/ 35 h 36"/>
                  <a:gd name="T12" fmla="*/ 32 w 59"/>
                  <a:gd name="T13" fmla="*/ 35 h 36"/>
                  <a:gd name="T14" fmla="*/ 33 w 59"/>
                  <a:gd name="T15" fmla="*/ 35 h 36"/>
                  <a:gd name="T16" fmla="*/ 34 w 59"/>
                  <a:gd name="T17" fmla="*/ 35 h 36"/>
                  <a:gd name="T18" fmla="*/ 35 w 59"/>
                  <a:gd name="T19" fmla="*/ 35 h 36"/>
                  <a:gd name="T20" fmla="*/ 36 w 59"/>
                  <a:gd name="T21" fmla="*/ 35 h 36"/>
                  <a:gd name="T22" fmla="*/ 36 w 59"/>
                  <a:gd name="T23" fmla="*/ 35 h 36"/>
                  <a:gd name="T24" fmla="*/ 40 w 59"/>
                  <a:gd name="T25" fmla="*/ 33 h 36"/>
                  <a:gd name="T26" fmla="*/ 48 w 59"/>
                  <a:gd name="T27" fmla="*/ 28 h 36"/>
                  <a:gd name="T28" fmla="*/ 54 w 59"/>
                  <a:gd name="T29" fmla="*/ 20 h 36"/>
                  <a:gd name="T30" fmla="*/ 56 w 59"/>
                  <a:gd name="T31" fmla="*/ 19 h 36"/>
                  <a:gd name="T32" fmla="*/ 59 w 59"/>
                  <a:gd name="T33" fmla="*/ 15 h 36"/>
                  <a:gd name="T34" fmla="*/ 59 w 59"/>
                  <a:gd name="T35" fmla="*/ 12 h 36"/>
                  <a:gd name="T36" fmla="*/ 58 w 59"/>
                  <a:gd name="T37" fmla="*/ 11 h 36"/>
                  <a:gd name="T38" fmla="*/ 55 w 59"/>
                  <a:gd name="T39" fmla="*/ 9 h 36"/>
                  <a:gd name="T40" fmla="*/ 45 w 59"/>
                  <a:gd name="T41" fmla="*/ 3 h 36"/>
                  <a:gd name="T42" fmla="*/ 45 w 59"/>
                  <a:gd name="T43" fmla="*/ 3 h 36"/>
                  <a:gd name="T44" fmla="*/ 42 w 59"/>
                  <a:gd name="T45" fmla="*/ 1 h 36"/>
                  <a:gd name="T46" fmla="*/ 41 w 59"/>
                  <a:gd name="T47" fmla="*/ 1 h 36"/>
                  <a:gd name="T48" fmla="*/ 40 w 59"/>
                  <a:gd name="T49" fmla="*/ 1 h 36"/>
                  <a:gd name="T50" fmla="*/ 28 w 59"/>
                  <a:gd name="T51" fmla="*/ 1 h 36"/>
                  <a:gd name="T52" fmla="*/ 13 w 59"/>
                  <a:gd name="T53" fmla="*/ 0 h 36"/>
                  <a:gd name="T54" fmla="*/ 8 w 59"/>
                  <a:gd name="T55" fmla="*/ 1 h 36"/>
                  <a:gd name="T56" fmla="*/ 6 w 59"/>
                  <a:gd name="T57" fmla="*/ 2 h 36"/>
                  <a:gd name="T58" fmla="*/ 3 w 59"/>
                  <a:gd name="T59" fmla="*/ 3 h 36"/>
                  <a:gd name="T60" fmla="*/ 2 w 59"/>
                  <a:gd name="T61" fmla="*/ 3 h 36"/>
                  <a:gd name="T62" fmla="*/ 3 w 59"/>
                  <a:gd name="T63" fmla="*/ 14 h 36"/>
                  <a:gd name="T64" fmla="*/ 11 w 59"/>
                  <a:gd name="T65" fmla="*/ 18 h 36"/>
                  <a:gd name="T66" fmla="*/ 21 w 59"/>
                  <a:gd name="T67" fmla="*/ 23 h 36"/>
                  <a:gd name="T68" fmla="*/ 20 w 59"/>
                  <a:gd name="T69" fmla="*/ 30 h 3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9" h="36">
                    <a:moveTo>
                      <a:pt x="20" y="30"/>
                    </a:moveTo>
                    <a:cubicBezTo>
                      <a:pt x="22" y="30"/>
                      <a:pt x="24" y="31"/>
                      <a:pt x="26" y="32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6" y="32"/>
                      <a:pt x="27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7" y="33"/>
                      <a:pt x="28" y="33"/>
                      <a:pt x="28" y="34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8" y="34"/>
                      <a:pt x="28" y="34"/>
                      <a:pt x="29" y="34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2" y="35"/>
                      <a:pt x="32" y="35"/>
                      <a:pt x="32" y="35"/>
                    </a:cubicBezTo>
                    <a:cubicBezTo>
                      <a:pt x="32" y="35"/>
                      <a:pt x="32" y="35"/>
                      <a:pt x="33" y="35"/>
                    </a:cubicBezTo>
                    <a:cubicBezTo>
                      <a:pt x="33" y="35"/>
                      <a:pt x="33" y="35"/>
                      <a:pt x="33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6" y="35"/>
                      <a:pt x="36" y="35"/>
                      <a:pt x="36" y="35"/>
                    </a:cubicBezTo>
                    <a:cubicBezTo>
                      <a:pt x="36" y="35"/>
                      <a:pt x="36" y="35"/>
                      <a:pt x="36" y="35"/>
                    </a:cubicBezTo>
                    <a:cubicBezTo>
                      <a:pt x="36" y="35"/>
                      <a:pt x="36" y="35"/>
                      <a:pt x="36" y="35"/>
                    </a:cubicBezTo>
                    <a:cubicBezTo>
                      <a:pt x="36" y="35"/>
                      <a:pt x="36" y="35"/>
                      <a:pt x="36" y="35"/>
                    </a:cubicBezTo>
                    <a:cubicBezTo>
                      <a:pt x="37" y="36"/>
                      <a:pt x="38" y="35"/>
                      <a:pt x="40" y="33"/>
                    </a:cubicBezTo>
                    <a:cubicBezTo>
                      <a:pt x="42" y="31"/>
                      <a:pt x="46" y="30"/>
                      <a:pt x="48" y="30"/>
                    </a:cubicBezTo>
                    <a:cubicBezTo>
                      <a:pt x="48" y="30"/>
                      <a:pt x="48" y="29"/>
                      <a:pt x="48" y="28"/>
                    </a:cubicBezTo>
                    <a:cubicBezTo>
                      <a:pt x="48" y="28"/>
                      <a:pt x="48" y="27"/>
                      <a:pt x="48" y="27"/>
                    </a:cubicBezTo>
                    <a:cubicBezTo>
                      <a:pt x="49" y="24"/>
                      <a:pt x="52" y="21"/>
                      <a:pt x="54" y="20"/>
                    </a:cubicBezTo>
                    <a:cubicBezTo>
                      <a:pt x="55" y="20"/>
                      <a:pt x="55" y="20"/>
                      <a:pt x="55" y="20"/>
                    </a:cubicBezTo>
                    <a:cubicBezTo>
                      <a:pt x="56" y="20"/>
                      <a:pt x="56" y="19"/>
                      <a:pt x="56" y="19"/>
                    </a:cubicBezTo>
                    <a:cubicBezTo>
                      <a:pt x="57" y="18"/>
                      <a:pt x="57" y="17"/>
                      <a:pt x="59" y="17"/>
                    </a:cubicBezTo>
                    <a:cubicBezTo>
                      <a:pt x="59" y="16"/>
                      <a:pt x="59" y="16"/>
                      <a:pt x="59" y="15"/>
                    </a:cubicBezTo>
                    <a:cubicBezTo>
                      <a:pt x="59" y="14"/>
                      <a:pt x="59" y="13"/>
                      <a:pt x="59" y="13"/>
                    </a:cubicBezTo>
                    <a:cubicBezTo>
                      <a:pt x="59" y="13"/>
                      <a:pt x="59" y="12"/>
                      <a:pt x="59" y="12"/>
                    </a:cubicBezTo>
                    <a:cubicBezTo>
                      <a:pt x="59" y="12"/>
                      <a:pt x="59" y="12"/>
                      <a:pt x="59" y="12"/>
                    </a:cubicBezTo>
                    <a:cubicBezTo>
                      <a:pt x="59" y="11"/>
                      <a:pt x="59" y="11"/>
                      <a:pt x="58" y="11"/>
                    </a:cubicBezTo>
                    <a:cubicBezTo>
                      <a:pt x="58" y="11"/>
                      <a:pt x="58" y="11"/>
                      <a:pt x="57" y="10"/>
                    </a:cubicBezTo>
                    <a:cubicBezTo>
                      <a:pt x="56" y="10"/>
                      <a:pt x="56" y="9"/>
                      <a:pt x="55" y="9"/>
                    </a:cubicBezTo>
                    <a:cubicBezTo>
                      <a:pt x="51" y="5"/>
                      <a:pt x="48" y="3"/>
                      <a:pt x="46" y="3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44" y="3"/>
                      <a:pt x="43" y="3"/>
                      <a:pt x="42" y="2"/>
                    </a:cubicBezTo>
                    <a:cubicBezTo>
                      <a:pt x="42" y="2"/>
                      <a:pt x="42" y="2"/>
                      <a:pt x="42" y="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41" y="1"/>
                      <a:pt x="41" y="1"/>
                      <a:pt x="40" y="1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38" y="1"/>
                      <a:pt x="36" y="2"/>
                      <a:pt x="34" y="2"/>
                    </a:cubicBezTo>
                    <a:cubicBezTo>
                      <a:pt x="32" y="2"/>
                      <a:pt x="30" y="1"/>
                      <a:pt x="28" y="1"/>
                    </a:cubicBezTo>
                    <a:cubicBezTo>
                      <a:pt x="25" y="1"/>
                      <a:pt x="24" y="1"/>
                      <a:pt x="21" y="0"/>
                    </a:cubicBezTo>
                    <a:cubicBezTo>
                      <a:pt x="18" y="0"/>
                      <a:pt x="16" y="0"/>
                      <a:pt x="13" y="0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1"/>
                      <a:pt x="8" y="1"/>
                      <a:pt x="8" y="1"/>
                    </a:cubicBezTo>
                    <a:cubicBezTo>
                      <a:pt x="8" y="1"/>
                      <a:pt x="7" y="2"/>
                      <a:pt x="7" y="2"/>
                    </a:cubicBezTo>
                    <a:cubicBezTo>
                      <a:pt x="7" y="2"/>
                      <a:pt x="6" y="2"/>
                      <a:pt x="6" y="2"/>
                    </a:cubicBezTo>
                    <a:cubicBezTo>
                      <a:pt x="6" y="2"/>
                      <a:pt x="5" y="2"/>
                      <a:pt x="5" y="2"/>
                    </a:cubicBezTo>
                    <a:cubicBezTo>
                      <a:pt x="4" y="2"/>
                      <a:pt x="4" y="3"/>
                      <a:pt x="3" y="3"/>
                    </a:cubicBezTo>
                    <a:cubicBezTo>
                      <a:pt x="3" y="3"/>
                      <a:pt x="3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7"/>
                      <a:pt x="3" y="11"/>
                      <a:pt x="0" y="14"/>
                    </a:cubicBezTo>
                    <a:cubicBezTo>
                      <a:pt x="1" y="14"/>
                      <a:pt x="2" y="14"/>
                      <a:pt x="3" y="14"/>
                    </a:cubicBezTo>
                    <a:cubicBezTo>
                      <a:pt x="4" y="14"/>
                      <a:pt x="6" y="14"/>
                      <a:pt x="7" y="16"/>
                    </a:cubicBezTo>
                    <a:cubicBezTo>
                      <a:pt x="8" y="17"/>
                      <a:pt x="10" y="18"/>
                      <a:pt x="11" y="18"/>
                    </a:cubicBezTo>
                    <a:cubicBezTo>
                      <a:pt x="12" y="18"/>
                      <a:pt x="13" y="18"/>
                      <a:pt x="13" y="18"/>
                    </a:cubicBezTo>
                    <a:cubicBezTo>
                      <a:pt x="16" y="18"/>
                      <a:pt x="21" y="20"/>
                      <a:pt x="21" y="23"/>
                    </a:cubicBezTo>
                    <a:cubicBezTo>
                      <a:pt x="21" y="24"/>
                      <a:pt x="21" y="25"/>
                      <a:pt x="20" y="26"/>
                    </a:cubicBezTo>
                    <a:cubicBezTo>
                      <a:pt x="20" y="27"/>
                      <a:pt x="20" y="29"/>
                      <a:pt x="2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26" name="Freeform 1208">
                <a:extLst>
                  <a:ext uri="{FF2B5EF4-FFF2-40B4-BE49-F238E27FC236}">
                    <a16:creationId xmlns="" xmlns:a16="http://schemas.microsoft.com/office/drawing/2014/main" id="{B80890B4-E04E-43C8-ADBC-AD9406F33104}"/>
                  </a:ext>
                </a:extLst>
              </p:cNvPr>
              <p:cNvSpPr/>
              <p:nvPr/>
            </p:nvSpPr>
            <p:spPr bwMode="auto">
              <a:xfrm>
                <a:off x="5952788" y="3946923"/>
                <a:ext cx="95173" cy="48245"/>
              </a:xfrm>
              <a:custGeom>
                <a:gdLst>
                  <a:gd name="T0" fmla="*/ 9 w 44"/>
                  <a:gd name="T1" fmla="*/ 22 h 22"/>
                  <a:gd name="T2" fmla="*/ 11 w 44"/>
                  <a:gd name="T3" fmla="*/ 22 h 22"/>
                  <a:gd name="T4" fmla="*/ 12 w 44"/>
                  <a:gd name="T5" fmla="*/ 22 h 22"/>
                  <a:gd name="T6" fmla="*/ 14 w 44"/>
                  <a:gd name="T7" fmla="*/ 22 h 22"/>
                  <a:gd name="T8" fmla="*/ 14 w 44"/>
                  <a:gd name="T9" fmla="*/ 22 h 22"/>
                  <a:gd name="T10" fmla="*/ 15 w 44"/>
                  <a:gd name="T11" fmla="*/ 22 h 22"/>
                  <a:gd name="T12" fmla="*/ 16 w 44"/>
                  <a:gd name="T13" fmla="*/ 22 h 22"/>
                  <a:gd name="T14" fmla="*/ 17 w 44"/>
                  <a:gd name="T15" fmla="*/ 22 h 22"/>
                  <a:gd name="T16" fmla="*/ 19 w 44"/>
                  <a:gd name="T17" fmla="*/ 18 h 22"/>
                  <a:gd name="T18" fmla="*/ 21 w 44"/>
                  <a:gd name="T19" fmla="*/ 14 h 22"/>
                  <a:gd name="T20" fmla="*/ 22 w 44"/>
                  <a:gd name="T21" fmla="*/ 14 h 22"/>
                  <a:gd name="T22" fmla="*/ 23 w 44"/>
                  <a:gd name="T23" fmla="*/ 14 h 22"/>
                  <a:gd name="T24" fmla="*/ 27 w 44"/>
                  <a:gd name="T25" fmla="*/ 18 h 22"/>
                  <a:gd name="T26" fmla="*/ 30 w 44"/>
                  <a:gd name="T27" fmla="*/ 22 h 22"/>
                  <a:gd name="T28" fmla="*/ 30 w 44"/>
                  <a:gd name="T29" fmla="*/ 20 h 22"/>
                  <a:gd name="T30" fmla="*/ 35 w 44"/>
                  <a:gd name="T31" fmla="*/ 15 h 22"/>
                  <a:gd name="T32" fmla="*/ 36 w 44"/>
                  <a:gd name="T33" fmla="*/ 15 h 22"/>
                  <a:gd name="T34" fmla="*/ 39 w 44"/>
                  <a:gd name="T35" fmla="*/ 16 h 22"/>
                  <a:gd name="T36" fmla="*/ 44 w 44"/>
                  <a:gd name="T37" fmla="*/ 13 h 22"/>
                  <a:gd name="T38" fmla="*/ 44 w 44"/>
                  <a:gd name="T39" fmla="*/ 13 h 22"/>
                  <a:gd name="T40" fmla="*/ 44 w 44"/>
                  <a:gd name="T41" fmla="*/ 12 h 22"/>
                  <a:gd name="T42" fmla="*/ 44 w 44"/>
                  <a:gd name="T43" fmla="*/ 12 h 22"/>
                  <a:gd name="T44" fmla="*/ 44 w 44"/>
                  <a:gd name="T45" fmla="*/ 12 h 22"/>
                  <a:gd name="T46" fmla="*/ 44 w 44"/>
                  <a:gd name="T47" fmla="*/ 11 h 22"/>
                  <a:gd name="T48" fmla="*/ 44 w 44"/>
                  <a:gd name="T49" fmla="*/ 11 h 22"/>
                  <a:gd name="T50" fmla="*/ 44 w 44"/>
                  <a:gd name="T51" fmla="*/ 11 h 22"/>
                  <a:gd name="T52" fmla="*/ 43 w 44"/>
                  <a:gd name="T53" fmla="*/ 11 h 22"/>
                  <a:gd name="T54" fmla="*/ 43 w 44"/>
                  <a:gd name="T55" fmla="*/ 11 h 22"/>
                  <a:gd name="T56" fmla="*/ 42 w 44"/>
                  <a:gd name="T57" fmla="*/ 11 h 22"/>
                  <a:gd name="T58" fmla="*/ 37 w 44"/>
                  <a:gd name="T59" fmla="*/ 9 h 22"/>
                  <a:gd name="T60" fmla="*/ 36 w 44"/>
                  <a:gd name="T61" fmla="*/ 9 h 22"/>
                  <a:gd name="T62" fmla="*/ 36 w 44"/>
                  <a:gd name="T63" fmla="*/ 9 h 22"/>
                  <a:gd name="T64" fmla="*/ 36 w 44"/>
                  <a:gd name="T65" fmla="*/ 8 h 22"/>
                  <a:gd name="T66" fmla="*/ 35 w 44"/>
                  <a:gd name="T67" fmla="*/ 8 h 22"/>
                  <a:gd name="T68" fmla="*/ 35 w 44"/>
                  <a:gd name="T69" fmla="*/ 7 h 22"/>
                  <a:gd name="T70" fmla="*/ 35 w 44"/>
                  <a:gd name="T71" fmla="*/ 6 h 22"/>
                  <a:gd name="T72" fmla="*/ 35 w 44"/>
                  <a:gd name="T73" fmla="*/ 6 h 22"/>
                  <a:gd name="T74" fmla="*/ 35 w 44"/>
                  <a:gd name="T75" fmla="*/ 4 h 22"/>
                  <a:gd name="T76" fmla="*/ 35 w 44"/>
                  <a:gd name="T77" fmla="*/ 4 h 22"/>
                  <a:gd name="T78" fmla="*/ 35 w 44"/>
                  <a:gd name="T79" fmla="*/ 3 h 22"/>
                  <a:gd name="T80" fmla="*/ 35 w 44"/>
                  <a:gd name="T81" fmla="*/ 3 h 22"/>
                  <a:gd name="T82" fmla="*/ 35 w 44"/>
                  <a:gd name="T83" fmla="*/ 2 h 22"/>
                  <a:gd name="T84" fmla="*/ 32 w 44"/>
                  <a:gd name="T85" fmla="*/ 1 h 22"/>
                  <a:gd name="T86" fmla="*/ 32 w 44"/>
                  <a:gd name="T87" fmla="*/ 1 h 22"/>
                  <a:gd name="T88" fmla="*/ 30 w 44"/>
                  <a:gd name="T89" fmla="*/ 1 h 22"/>
                  <a:gd name="T90" fmla="*/ 24 w 44"/>
                  <a:gd name="T91" fmla="*/ 1 h 22"/>
                  <a:gd name="T92" fmla="*/ 18 w 44"/>
                  <a:gd name="T93" fmla="*/ 2 h 22"/>
                  <a:gd name="T94" fmla="*/ 15 w 44"/>
                  <a:gd name="T95" fmla="*/ 1 h 22"/>
                  <a:gd name="T96" fmla="*/ 14 w 44"/>
                  <a:gd name="T97" fmla="*/ 1 h 22"/>
                  <a:gd name="T98" fmla="*/ 13 w 44"/>
                  <a:gd name="T99" fmla="*/ 3 h 22"/>
                  <a:gd name="T100" fmla="*/ 12 w 44"/>
                  <a:gd name="T101" fmla="*/ 3 h 22"/>
                  <a:gd name="T102" fmla="*/ 8 w 44"/>
                  <a:gd name="T103" fmla="*/ 6 h 22"/>
                  <a:gd name="T104" fmla="*/ 4 w 44"/>
                  <a:gd name="T105" fmla="*/ 10 h 22"/>
                  <a:gd name="T106" fmla="*/ 1 w 44"/>
                  <a:gd name="T107" fmla="*/ 15 h 22"/>
                  <a:gd name="T108" fmla="*/ 0 w 44"/>
                  <a:gd name="T109" fmla="*/ 15 h 22"/>
                  <a:gd name="T110" fmla="*/ 3 w 44"/>
                  <a:gd name="T111" fmla="*/ 15 h 22"/>
                  <a:gd name="T112" fmla="*/ 7 w 44"/>
                  <a:gd name="T113" fmla="*/ 19 h 22"/>
                  <a:gd name="T114" fmla="*/ 8 w 44"/>
                  <a:gd name="T115" fmla="*/ 20 h 22"/>
                  <a:gd name="T116" fmla="*/ 9 w 44"/>
                  <a:gd name="T117" fmla="*/ 21 h 22"/>
                  <a:gd name="T118" fmla="*/ 9 w 44"/>
                  <a:gd name="T119" fmla="*/ 21 h 22"/>
                  <a:gd name="T120" fmla="*/ 9 w 44"/>
                  <a:gd name="T121" fmla="*/ 22 h 22"/>
                  <a:gd name="T122" fmla="*/ 9 w 44"/>
                  <a:gd name="T123" fmla="*/ 22 h 22"/>
                  <a:gd name="T124" fmla="*/ 9 w 44"/>
                  <a:gd name="T125" fmla="*/ 22 h 2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4" h="22">
                    <a:moveTo>
                      <a:pt x="9" y="22"/>
                    </a:moveTo>
                    <a:cubicBezTo>
                      <a:pt x="10" y="22"/>
                      <a:pt x="11" y="22"/>
                      <a:pt x="11" y="22"/>
                    </a:cubicBezTo>
                    <a:cubicBezTo>
                      <a:pt x="11" y="22"/>
                      <a:pt x="12" y="22"/>
                      <a:pt x="12" y="22"/>
                    </a:cubicBezTo>
                    <a:cubicBezTo>
                      <a:pt x="12" y="22"/>
                      <a:pt x="13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5" y="22"/>
                      <a:pt x="15" y="22"/>
                    </a:cubicBezTo>
                    <a:cubicBezTo>
                      <a:pt x="15" y="22"/>
                      <a:pt x="15" y="22"/>
                      <a:pt x="16" y="22"/>
                    </a:cubicBezTo>
                    <a:cubicBezTo>
                      <a:pt x="16" y="22"/>
                      <a:pt x="16" y="22"/>
                      <a:pt x="17" y="22"/>
                    </a:cubicBezTo>
                    <a:cubicBezTo>
                      <a:pt x="17" y="22"/>
                      <a:pt x="19" y="19"/>
                      <a:pt x="19" y="18"/>
                    </a:cubicBezTo>
                    <a:cubicBezTo>
                      <a:pt x="20" y="16"/>
                      <a:pt x="21" y="15"/>
                      <a:pt x="21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5" y="15"/>
                      <a:pt x="27" y="18"/>
                    </a:cubicBezTo>
                    <a:cubicBezTo>
                      <a:pt x="28" y="19"/>
                      <a:pt x="29" y="21"/>
                      <a:pt x="30" y="22"/>
                    </a:cubicBezTo>
                    <a:cubicBezTo>
                      <a:pt x="30" y="21"/>
                      <a:pt x="30" y="20"/>
                      <a:pt x="30" y="20"/>
                    </a:cubicBezTo>
                    <a:cubicBezTo>
                      <a:pt x="30" y="17"/>
                      <a:pt x="32" y="15"/>
                      <a:pt x="35" y="15"/>
                    </a:cubicBezTo>
                    <a:cubicBezTo>
                      <a:pt x="35" y="15"/>
                      <a:pt x="36" y="15"/>
                      <a:pt x="36" y="15"/>
                    </a:cubicBezTo>
                    <a:cubicBezTo>
                      <a:pt x="37" y="15"/>
                      <a:pt x="38" y="16"/>
                      <a:pt x="39" y="16"/>
                    </a:cubicBezTo>
                    <a:cubicBezTo>
                      <a:pt x="39" y="13"/>
                      <a:pt x="41" y="12"/>
                      <a:pt x="44" y="13"/>
                    </a:cubicBezTo>
                    <a:cubicBezTo>
                      <a:pt x="44" y="13"/>
                      <a:pt x="44" y="13"/>
                      <a:pt x="44" y="13"/>
                    </a:cubicBezTo>
                    <a:cubicBezTo>
                      <a:pt x="44" y="12"/>
                      <a:pt x="44" y="12"/>
                      <a:pt x="44" y="12"/>
                    </a:cubicBezTo>
                    <a:cubicBezTo>
                      <a:pt x="44" y="12"/>
                      <a:pt x="44" y="12"/>
                      <a:pt x="44" y="12"/>
                    </a:cubicBezTo>
                    <a:cubicBezTo>
                      <a:pt x="44" y="12"/>
                      <a:pt x="44" y="12"/>
                      <a:pt x="44" y="12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2" y="11"/>
                      <a:pt x="42" y="11"/>
                    </a:cubicBezTo>
                    <a:cubicBezTo>
                      <a:pt x="40" y="11"/>
                      <a:pt x="38" y="10"/>
                      <a:pt x="37" y="9"/>
                    </a:cubicBezTo>
                    <a:cubicBezTo>
                      <a:pt x="37" y="9"/>
                      <a:pt x="37" y="9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5" y="7"/>
                      <a:pt x="35" y="7"/>
                      <a:pt x="35" y="7"/>
                    </a:cubicBezTo>
                    <a:cubicBezTo>
                      <a:pt x="35" y="7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5"/>
                      <a:pt x="35" y="5"/>
                      <a:pt x="35" y="4"/>
                    </a:cubicBezTo>
                    <a:cubicBezTo>
                      <a:pt x="35" y="4"/>
                      <a:pt x="35" y="4"/>
                      <a:pt x="35" y="4"/>
                    </a:cubicBezTo>
                    <a:cubicBezTo>
                      <a:pt x="35" y="4"/>
                      <a:pt x="35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5" y="3"/>
                      <a:pt x="35" y="2"/>
                      <a:pt x="35" y="2"/>
                    </a:cubicBezTo>
                    <a:cubicBezTo>
                      <a:pt x="34" y="2"/>
                      <a:pt x="33" y="2"/>
                      <a:pt x="32" y="1"/>
                    </a:cubicBezTo>
                    <a:cubicBezTo>
                      <a:pt x="32" y="1"/>
                      <a:pt x="32" y="1"/>
                      <a:pt x="32" y="1"/>
                    </a:cubicBezTo>
                    <a:cubicBezTo>
                      <a:pt x="31" y="1"/>
                      <a:pt x="30" y="1"/>
                      <a:pt x="30" y="1"/>
                    </a:cubicBezTo>
                    <a:cubicBezTo>
                      <a:pt x="27" y="0"/>
                      <a:pt x="26" y="0"/>
                      <a:pt x="24" y="1"/>
                    </a:cubicBezTo>
                    <a:cubicBezTo>
                      <a:pt x="23" y="1"/>
                      <a:pt x="21" y="2"/>
                      <a:pt x="18" y="2"/>
                    </a:cubicBezTo>
                    <a:cubicBezTo>
                      <a:pt x="17" y="2"/>
                      <a:pt x="16" y="1"/>
                      <a:pt x="15" y="1"/>
                    </a:cubicBezTo>
                    <a:cubicBezTo>
                      <a:pt x="15" y="1"/>
                      <a:pt x="15" y="1"/>
                      <a:pt x="14" y="1"/>
                    </a:cubicBezTo>
                    <a:cubicBezTo>
                      <a:pt x="14" y="2"/>
                      <a:pt x="13" y="3"/>
                      <a:pt x="13" y="3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0" y="3"/>
                      <a:pt x="8" y="4"/>
                      <a:pt x="8" y="6"/>
                    </a:cubicBezTo>
                    <a:cubicBezTo>
                      <a:pt x="8" y="8"/>
                      <a:pt x="6" y="9"/>
                      <a:pt x="4" y="10"/>
                    </a:cubicBezTo>
                    <a:cubicBezTo>
                      <a:pt x="3" y="12"/>
                      <a:pt x="1" y="13"/>
                      <a:pt x="1" y="15"/>
                    </a:cubicBezTo>
                    <a:cubicBezTo>
                      <a:pt x="1" y="15"/>
                      <a:pt x="1" y="15"/>
                      <a:pt x="0" y="15"/>
                    </a:cubicBezTo>
                    <a:cubicBezTo>
                      <a:pt x="1" y="15"/>
                      <a:pt x="2" y="15"/>
                      <a:pt x="3" y="15"/>
                    </a:cubicBezTo>
                    <a:cubicBezTo>
                      <a:pt x="5" y="15"/>
                      <a:pt x="7" y="17"/>
                      <a:pt x="7" y="19"/>
                    </a:cubicBezTo>
                    <a:cubicBezTo>
                      <a:pt x="7" y="19"/>
                      <a:pt x="7" y="19"/>
                      <a:pt x="8" y="20"/>
                    </a:cubicBezTo>
                    <a:cubicBezTo>
                      <a:pt x="8" y="20"/>
                      <a:pt x="8" y="20"/>
                      <a:pt x="9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9" y="22"/>
                      <a:pt x="9" y="22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9" y="22"/>
                      <a:pt x="9" y="22"/>
                      <a:pt x="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27" name="Freeform 1210">
                <a:extLst>
                  <a:ext uri="{FF2B5EF4-FFF2-40B4-BE49-F238E27FC236}">
                    <a16:creationId xmlns="" xmlns:a16="http://schemas.microsoft.com/office/drawing/2014/main" id="{A4C60A67-0310-4265-96EB-8D112757434D}"/>
                  </a:ext>
                </a:extLst>
              </p:cNvPr>
              <p:cNvSpPr/>
              <p:nvPr/>
            </p:nvSpPr>
            <p:spPr bwMode="auto">
              <a:xfrm>
                <a:off x="6306290" y="3148679"/>
                <a:ext cx="246997" cy="385963"/>
              </a:xfrm>
              <a:custGeom>
                <a:gdLst>
                  <a:gd name="T0" fmla="*/ 77 w 114"/>
                  <a:gd name="T1" fmla="*/ 1 h 183"/>
                  <a:gd name="T2" fmla="*/ 65 w 114"/>
                  <a:gd name="T3" fmla="*/ 3 h 183"/>
                  <a:gd name="T4" fmla="*/ 56 w 114"/>
                  <a:gd name="T5" fmla="*/ 8 h 183"/>
                  <a:gd name="T6" fmla="*/ 55 w 114"/>
                  <a:gd name="T7" fmla="*/ 17 h 183"/>
                  <a:gd name="T8" fmla="*/ 48 w 114"/>
                  <a:gd name="T9" fmla="*/ 22 h 183"/>
                  <a:gd name="T10" fmla="*/ 43 w 114"/>
                  <a:gd name="T11" fmla="*/ 29 h 183"/>
                  <a:gd name="T12" fmla="*/ 37 w 114"/>
                  <a:gd name="T13" fmla="*/ 27 h 183"/>
                  <a:gd name="T14" fmla="*/ 27 w 114"/>
                  <a:gd name="T15" fmla="*/ 27 h 183"/>
                  <a:gd name="T16" fmla="*/ 9 w 114"/>
                  <a:gd name="T17" fmla="*/ 20 h 183"/>
                  <a:gd name="T18" fmla="*/ 3 w 114"/>
                  <a:gd name="T19" fmla="*/ 17 h 183"/>
                  <a:gd name="T20" fmla="*/ 1 w 114"/>
                  <a:gd name="T21" fmla="*/ 19 h 183"/>
                  <a:gd name="T22" fmla="*/ 0 w 114"/>
                  <a:gd name="T23" fmla="*/ 19 h 183"/>
                  <a:gd name="T24" fmla="*/ 11 w 114"/>
                  <a:gd name="T25" fmla="*/ 27 h 183"/>
                  <a:gd name="T26" fmla="*/ 28 w 114"/>
                  <a:gd name="T27" fmla="*/ 41 h 183"/>
                  <a:gd name="T28" fmla="*/ 30 w 114"/>
                  <a:gd name="T29" fmla="*/ 57 h 183"/>
                  <a:gd name="T30" fmla="*/ 32 w 114"/>
                  <a:gd name="T31" fmla="*/ 73 h 183"/>
                  <a:gd name="T32" fmla="*/ 34 w 114"/>
                  <a:gd name="T33" fmla="*/ 76 h 183"/>
                  <a:gd name="T34" fmla="*/ 34 w 114"/>
                  <a:gd name="T35" fmla="*/ 79 h 183"/>
                  <a:gd name="T36" fmla="*/ 42 w 114"/>
                  <a:gd name="T37" fmla="*/ 82 h 183"/>
                  <a:gd name="T38" fmla="*/ 47 w 114"/>
                  <a:gd name="T39" fmla="*/ 98 h 183"/>
                  <a:gd name="T40" fmla="*/ 39 w 114"/>
                  <a:gd name="T41" fmla="*/ 102 h 183"/>
                  <a:gd name="T42" fmla="*/ 20 w 114"/>
                  <a:gd name="T43" fmla="*/ 120 h 183"/>
                  <a:gd name="T44" fmla="*/ 5 w 114"/>
                  <a:gd name="T45" fmla="*/ 130 h 183"/>
                  <a:gd name="T46" fmla="*/ 1 w 114"/>
                  <a:gd name="T47" fmla="*/ 138 h 183"/>
                  <a:gd name="T48" fmla="*/ 4 w 114"/>
                  <a:gd name="T49" fmla="*/ 149 h 183"/>
                  <a:gd name="T50" fmla="*/ 2 w 114"/>
                  <a:gd name="T51" fmla="*/ 172 h 183"/>
                  <a:gd name="T52" fmla="*/ 12 w 114"/>
                  <a:gd name="T53" fmla="*/ 176 h 183"/>
                  <a:gd name="T54" fmla="*/ 19 w 114"/>
                  <a:gd name="T55" fmla="*/ 180 h 183"/>
                  <a:gd name="T56" fmla="*/ 31 w 114"/>
                  <a:gd name="T57" fmla="*/ 183 h 183"/>
                  <a:gd name="T58" fmla="*/ 74 w 114"/>
                  <a:gd name="T59" fmla="*/ 174 h 183"/>
                  <a:gd name="T60" fmla="*/ 77 w 114"/>
                  <a:gd name="T61" fmla="*/ 170 h 183"/>
                  <a:gd name="T62" fmla="*/ 97 w 114"/>
                  <a:gd name="T63" fmla="*/ 154 h 183"/>
                  <a:gd name="T64" fmla="*/ 111 w 114"/>
                  <a:gd name="T65" fmla="*/ 131 h 183"/>
                  <a:gd name="T66" fmla="*/ 96 w 114"/>
                  <a:gd name="T67" fmla="*/ 117 h 183"/>
                  <a:gd name="T68" fmla="*/ 103 w 114"/>
                  <a:gd name="T69" fmla="*/ 112 h 183"/>
                  <a:gd name="T70" fmla="*/ 98 w 114"/>
                  <a:gd name="T71" fmla="*/ 101 h 183"/>
                  <a:gd name="T72" fmla="*/ 95 w 114"/>
                  <a:gd name="T73" fmla="*/ 94 h 183"/>
                  <a:gd name="T74" fmla="*/ 94 w 114"/>
                  <a:gd name="T75" fmla="*/ 84 h 183"/>
                  <a:gd name="T76" fmla="*/ 98 w 114"/>
                  <a:gd name="T77" fmla="*/ 79 h 183"/>
                  <a:gd name="T78" fmla="*/ 87 w 114"/>
                  <a:gd name="T79" fmla="*/ 62 h 183"/>
                  <a:gd name="T80" fmla="*/ 91 w 114"/>
                  <a:gd name="T81" fmla="*/ 53 h 183"/>
                  <a:gd name="T82" fmla="*/ 90 w 114"/>
                  <a:gd name="T83" fmla="*/ 40 h 183"/>
                  <a:gd name="T84" fmla="*/ 81 w 114"/>
                  <a:gd name="T85" fmla="*/ 33 h 183"/>
                  <a:gd name="T86" fmla="*/ 85 w 114"/>
                  <a:gd name="T87" fmla="*/ 18 h 183"/>
                  <a:gd name="T88" fmla="*/ 87 w 114"/>
                  <a:gd name="T89" fmla="*/ 15 h 183"/>
                  <a:gd name="T90" fmla="*/ 89 w 114"/>
                  <a:gd name="T91" fmla="*/ 8 h 18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4" h="183">
                    <a:moveTo>
                      <a:pt x="89" y="8"/>
                    </a:moveTo>
                    <a:cubicBezTo>
                      <a:pt x="89" y="8"/>
                      <a:pt x="86" y="6"/>
                      <a:pt x="85" y="6"/>
                    </a:cubicBezTo>
                    <a:cubicBezTo>
                      <a:pt x="82" y="5"/>
                      <a:pt x="79" y="3"/>
                      <a:pt x="77" y="1"/>
                    </a:cubicBezTo>
                    <a:cubicBezTo>
                      <a:pt x="77" y="1"/>
                      <a:pt x="77" y="0"/>
                      <a:pt x="75" y="0"/>
                    </a:cubicBezTo>
                    <a:cubicBezTo>
                      <a:pt x="74" y="0"/>
                      <a:pt x="72" y="0"/>
                      <a:pt x="72" y="1"/>
                    </a:cubicBezTo>
                    <a:cubicBezTo>
                      <a:pt x="70" y="3"/>
                      <a:pt x="68" y="3"/>
                      <a:pt x="65" y="3"/>
                    </a:cubicBezTo>
                    <a:cubicBezTo>
                      <a:pt x="64" y="3"/>
                      <a:pt x="64" y="3"/>
                      <a:pt x="64" y="3"/>
                    </a:cubicBezTo>
                    <a:cubicBezTo>
                      <a:pt x="62" y="3"/>
                      <a:pt x="61" y="3"/>
                      <a:pt x="61" y="3"/>
                    </a:cubicBezTo>
                    <a:cubicBezTo>
                      <a:pt x="60" y="5"/>
                      <a:pt x="58" y="7"/>
                      <a:pt x="56" y="8"/>
                    </a:cubicBezTo>
                    <a:cubicBezTo>
                      <a:pt x="55" y="9"/>
                      <a:pt x="54" y="9"/>
                      <a:pt x="54" y="10"/>
                    </a:cubicBezTo>
                    <a:cubicBezTo>
                      <a:pt x="54" y="11"/>
                      <a:pt x="54" y="12"/>
                      <a:pt x="54" y="13"/>
                    </a:cubicBezTo>
                    <a:cubicBezTo>
                      <a:pt x="54" y="14"/>
                      <a:pt x="55" y="16"/>
                      <a:pt x="55" y="17"/>
                    </a:cubicBezTo>
                    <a:cubicBezTo>
                      <a:pt x="55" y="18"/>
                      <a:pt x="55" y="19"/>
                      <a:pt x="54" y="20"/>
                    </a:cubicBezTo>
                    <a:cubicBezTo>
                      <a:pt x="53" y="21"/>
                      <a:pt x="52" y="22"/>
                      <a:pt x="49" y="22"/>
                    </a:cubicBezTo>
                    <a:cubicBezTo>
                      <a:pt x="49" y="22"/>
                      <a:pt x="49" y="22"/>
                      <a:pt x="48" y="22"/>
                    </a:cubicBezTo>
                    <a:cubicBezTo>
                      <a:pt x="48" y="22"/>
                      <a:pt x="48" y="22"/>
                      <a:pt x="48" y="22"/>
                    </a:cubicBezTo>
                    <a:cubicBezTo>
                      <a:pt x="48" y="23"/>
                      <a:pt x="48" y="25"/>
                      <a:pt x="46" y="27"/>
                    </a:cubicBezTo>
                    <a:cubicBezTo>
                      <a:pt x="46" y="28"/>
                      <a:pt x="45" y="29"/>
                      <a:pt x="43" y="29"/>
                    </a:cubicBezTo>
                    <a:cubicBezTo>
                      <a:pt x="41" y="29"/>
                      <a:pt x="40" y="28"/>
                      <a:pt x="40" y="27"/>
                    </a:cubicBezTo>
                    <a:cubicBezTo>
                      <a:pt x="39" y="27"/>
                      <a:pt x="39" y="26"/>
                      <a:pt x="39" y="26"/>
                    </a:cubicBezTo>
                    <a:cubicBezTo>
                      <a:pt x="38" y="27"/>
                      <a:pt x="38" y="27"/>
                      <a:pt x="37" y="27"/>
                    </a:cubicBezTo>
                    <a:cubicBezTo>
                      <a:pt x="36" y="27"/>
                      <a:pt x="34" y="26"/>
                      <a:pt x="33" y="26"/>
                    </a:cubicBezTo>
                    <a:cubicBezTo>
                      <a:pt x="33" y="25"/>
                      <a:pt x="32" y="25"/>
                      <a:pt x="31" y="25"/>
                    </a:cubicBezTo>
                    <a:cubicBezTo>
                      <a:pt x="31" y="26"/>
                      <a:pt x="29" y="27"/>
                      <a:pt x="27" y="27"/>
                    </a:cubicBezTo>
                    <a:cubicBezTo>
                      <a:pt x="25" y="27"/>
                      <a:pt x="23" y="27"/>
                      <a:pt x="20" y="26"/>
                    </a:cubicBezTo>
                    <a:cubicBezTo>
                      <a:pt x="19" y="26"/>
                      <a:pt x="18" y="26"/>
                      <a:pt x="17" y="25"/>
                    </a:cubicBezTo>
                    <a:cubicBezTo>
                      <a:pt x="14" y="25"/>
                      <a:pt x="11" y="22"/>
                      <a:pt x="9" y="20"/>
                    </a:cubicBezTo>
                    <a:cubicBezTo>
                      <a:pt x="8" y="18"/>
                      <a:pt x="6" y="16"/>
                      <a:pt x="5" y="16"/>
                    </a:cubicBezTo>
                    <a:cubicBezTo>
                      <a:pt x="4" y="16"/>
                      <a:pt x="4" y="16"/>
                      <a:pt x="4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3" y="17"/>
                      <a:pt x="2" y="17"/>
                      <a:pt x="2" y="17"/>
                    </a:cubicBezTo>
                    <a:cubicBezTo>
                      <a:pt x="2" y="17"/>
                      <a:pt x="2" y="18"/>
                      <a:pt x="2" y="18"/>
                    </a:cubicBezTo>
                    <a:cubicBezTo>
                      <a:pt x="1" y="18"/>
                      <a:pt x="1" y="18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2" y="20"/>
                      <a:pt x="3" y="21"/>
                      <a:pt x="4" y="22"/>
                    </a:cubicBezTo>
                    <a:cubicBezTo>
                      <a:pt x="5" y="23"/>
                      <a:pt x="7" y="25"/>
                      <a:pt x="9" y="26"/>
                    </a:cubicBezTo>
                    <a:cubicBezTo>
                      <a:pt x="9" y="26"/>
                      <a:pt x="10" y="27"/>
                      <a:pt x="11" y="27"/>
                    </a:cubicBezTo>
                    <a:cubicBezTo>
                      <a:pt x="12" y="28"/>
                      <a:pt x="14" y="28"/>
                      <a:pt x="15" y="29"/>
                    </a:cubicBezTo>
                    <a:cubicBezTo>
                      <a:pt x="22" y="32"/>
                      <a:pt x="29" y="34"/>
                      <a:pt x="28" y="39"/>
                    </a:cubicBezTo>
                    <a:cubicBezTo>
                      <a:pt x="28" y="39"/>
                      <a:pt x="28" y="40"/>
                      <a:pt x="28" y="41"/>
                    </a:cubicBezTo>
                    <a:cubicBezTo>
                      <a:pt x="27" y="43"/>
                      <a:pt x="27" y="47"/>
                      <a:pt x="28" y="47"/>
                    </a:cubicBezTo>
                    <a:cubicBezTo>
                      <a:pt x="30" y="49"/>
                      <a:pt x="30" y="52"/>
                      <a:pt x="30" y="54"/>
                    </a:cubicBezTo>
                    <a:cubicBezTo>
                      <a:pt x="30" y="55"/>
                      <a:pt x="30" y="57"/>
                      <a:pt x="30" y="57"/>
                    </a:cubicBezTo>
                    <a:cubicBezTo>
                      <a:pt x="33" y="59"/>
                      <a:pt x="34" y="63"/>
                      <a:pt x="33" y="66"/>
                    </a:cubicBezTo>
                    <a:cubicBezTo>
                      <a:pt x="32" y="69"/>
                      <a:pt x="31" y="70"/>
                      <a:pt x="30" y="71"/>
                    </a:cubicBezTo>
                    <a:cubicBezTo>
                      <a:pt x="31" y="71"/>
                      <a:pt x="31" y="73"/>
                      <a:pt x="32" y="73"/>
                    </a:cubicBezTo>
                    <a:cubicBezTo>
                      <a:pt x="33" y="74"/>
                      <a:pt x="33" y="74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4" y="76"/>
                    </a:cubicBezTo>
                    <a:cubicBezTo>
                      <a:pt x="34" y="76"/>
                      <a:pt x="34" y="77"/>
                      <a:pt x="34" y="77"/>
                    </a:cubicBezTo>
                    <a:cubicBezTo>
                      <a:pt x="34" y="77"/>
                      <a:pt x="34" y="78"/>
                      <a:pt x="34" y="78"/>
                    </a:cubicBezTo>
                    <a:cubicBezTo>
                      <a:pt x="34" y="78"/>
                      <a:pt x="34" y="78"/>
                      <a:pt x="34" y="79"/>
                    </a:cubicBezTo>
                    <a:cubicBezTo>
                      <a:pt x="34" y="79"/>
                      <a:pt x="34" y="79"/>
                      <a:pt x="34" y="79"/>
                    </a:cubicBezTo>
                    <a:cubicBezTo>
                      <a:pt x="36" y="79"/>
                      <a:pt x="38" y="80"/>
                      <a:pt x="40" y="81"/>
                    </a:cubicBezTo>
                    <a:cubicBezTo>
                      <a:pt x="41" y="82"/>
                      <a:pt x="42" y="82"/>
                      <a:pt x="42" y="82"/>
                    </a:cubicBezTo>
                    <a:cubicBezTo>
                      <a:pt x="47" y="84"/>
                      <a:pt x="47" y="88"/>
                      <a:pt x="48" y="91"/>
                    </a:cubicBezTo>
                    <a:cubicBezTo>
                      <a:pt x="48" y="92"/>
                      <a:pt x="48" y="92"/>
                      <a:pt x="48" y="93"/>
                    </a:cubicBezTo>
                    <a:cubicBezTo>
                      <a:pt x="48" y="96"/>
                      <a:pt x="48" y="97"/>
                      <a:pt x="47" y="98"/>
                    </a:cubicBezTo>
                    <a:cubicBezTo>
                      <a:pt x="46" y="99"/>
                      <a:pt x="44" y="100"/>
                      <a:pt x="42" y="98"/>
                    </a:cubicBezTo>
                    <a:cubicBezTo>
                      <a:pt x="42" y="98"/>
                      <a:pt x="42" y="98"/>
                      <a:pt x="42" y="98"/>
                    </a:cubicBezTo>
                    <a:cubicBezTo>
                      <a:pt x="41" y="98"/>
                      <a:pt x="40" y="99"/>
                      <a:pt x="39" y="102"/>
                    </a:cubicBezTo>
                    <a:cubicBezTo>
                      <a:pt x="38" y="108"/>
                      <a:pt x="31" y="115"/>
                      <a:pt x="26" y="115"/>
                    </a:cubicBezTo>
                    <a:cubicBezTo>
                      <a:pt x="25" y="115"/>
                      <a:pt x="25" y="116"/>
                      <a:pt x="24" y="117"/>
                    </a:cubicBezTo>
                    <a:cubicBezTo>
                      <a:pt x="23" y="118"/>
                      <a:pt x="22" y="120"/>
                      <a:pt x="20" y="120"/>
                    </a:cubicBezTo>
                    <a:cubicBezTo>
                      <a:pt x="17" y="121"/>
                      <a:pt x="15" y="122"/>
                      <a:pt x="15" y="124"/>
                    </a:cubicBezTo>
                    <a:cubicBezTo>
                      <a:pt x="15" y="126"/>
                      <a:pt x="15" y="127"/>
                      <a:pt x="14" y="128"/>
                    </a:cubicBezTo>
                    <a:cubicBezTo>
                      <a:pt x="12" y="130"/>
                      <a:pt x="8" y="130"/>
                      <a:pt x="5" y="130"/>
                    </a:cubicBezTo>
                    <a:cubicBezTo>
                      <a:pt x="5" y="130"/>
                      <a:pt x="5" y="132"/>
                      <a:pt x="4" y="132"/>
                    </a:cubicBezTo>
                    <a:cubicBezTo>
                      <a:pt x="4" y="134"/>
                      <a:pt x="3" y="136"/>
                      <a:pt x="1" y="137"/>
                    </a:cubicBezTo>
                    <a:cubicBezTo>
                      <a:pt x="1" y="137"/>
                      <a:pt x="1" y="138"/>
                      <a:pt x="1" y="138"/>
                    </a:cubicBezTo>
                    <a:cubicBezTo>
                      <a:pt x="1" y="138"/>
                      <a:pt x="1" y="139"/>
                      <a:pt x="2" y="141"/>
                    </a:cubicBezTo>
                    <a:cubicBezTo>
                      <a:pt x="4" y="143"/>
                      <a:pt x="4" y="146"/>
                      <a:pt x="4" y="147"/>
                    </a:cubicBezTo>
                    <a:cubicBezTo>
                      <a:pt x="4" y="148"/>
                      <a:pt x="4" y="149"/>
                      <a:pt x="4" y="149"/>
                    </a:cubicBezTo>
                    <a:cubicBezTo>
                      <a:pt x="4" y="149"/>
                      <a:pt x="4" y="150"/>
                      <a:pt x="4" y="150"/>
                    </a:cubicBezTo>
                    <a:cubicBezTo>
                      <a:pt x="6" y="153"/>
                      <a:pt x="8" y="158"/>
                      <a:pt x="6" y="163"/>
                    </a:cubicBezTo>
                    <a:cubicBezTo>
                      <a:pt x="4" y="168"/>
                      <a:pt x="3" y="171"/>
                      <a:pt x="2" y="172"/>
                    </a:cubicBezTo>
                    <a:cubicBezTo>
                      <a:pt x="4" y="172"/>
                      <a:pt x="5" y="173"/>
                      <a:pt x="6" y="174"/>
                    </a:cubicBezTo>
                    <a:cubicBezTo>
                      <a:pt x="8" y="175"/>
                      <a:pt x="10" y="176"/>
                      <a:pt x="11" y="176"/>
                    </a:cubicBezTo>
                    <a:cubicBezTo>
                      <a:pt x="11" y="176"/>
                      <a:pt x="12" y="176"/>
                      <a:pt x="12" y="176"/>
                    </a:cubicBezTo>
                    <a:cubicBezTo>
                      <a:pt x="14" y="176"/>
                      <a:pt x="15" y="178"/>
                      <a:pt x="16" y="179"/>
                    </a:cubicBezTo>
                    <a:cubicBezTo>
                      <a:pt x="17" y="179"/>
                      <a:pt x="17" y="180"/>
                      <a:pt x="17" y="180"/>
                    </a:cubicBezTo>
                    <a:cubicBezTo>
                      <a:pt x="18" y="180"/>
                      <a:pt x="19" y="180"/>
                      <a:pt x="19" y="180"/>
                    </a:cubicBezTo>
                    <a:cubicBezTo>
                      <a:pt x="21" y="180"/>
                      <a:pt x="21" y="180"/>
                      <a:pt x="22" y="181"/>
                    </a:cubicBezTo>
                    <a:cubicBezTo>
                      <a:pt x="24" y="182"/>
                      <a:pt x="25" y="183"/>
                      <a:pt x="30" y="183"/>
                    </a:cubicBezTo>
                    <a:cubicBezTo>
                      <a:pt x="31" y="183"/>
                      <a:pt x="31" y="183"/>
                      <a:pt x="31" y="183"/>
                    </a:cubicBezTo>
                    <a:cubicBezTo>
                      <a:pt x="35" y="182"/>
                      <a:pt x="42" y="180"/>
                      <a:pt x="49" y="178"/>
                    </a:cubicBezTo>
                    <a:cubicBezTo>
                      <a:pt x="55" y="176"/>
                      <a:pt x="62" y="175"/>
                      <a:pt x="66" y="175"/>
                    </a:cubicBezTo>
                    <a:cubicBezTo>
                      <a:pt x="69" y="175"/>
                      <a:pt x="72" y="174"/>
                      <a:pt x="74" y="174"/>
                    </a:cubicBezTo>
                    <a:cubicBezTo>
                      <a:pt x="75" y="173"/>
                      <a:pt x="75" y="173"/>
                      <a:pt x="75" y="173"/>
                    </a:cubicBezTo>
                    <a:cubicBezTo>
                      <a:pt x="76" y="172"/>
                      <a:pt x="76" y="171"/>
                      <a:pt x="77" y="170"/>
                    </a:cubicBezTo>
                    <a:cubicBezTo>
                      <a:pt x="77" y="170"/>
                      <a:pt x="77" y="170"/>
                      <a:pt x="77" y="170"/>
                    </a:cubicBezTo>
                    <a:cubicBezTo>
                      <a:pt x="78" y="169"/>
                      <a:pt x="79" y="168"/>
                      <a:pt x="80" y="167"/>
                    </a:cubicBezTo>
                    <a:cubicBezTo>
                      <a:pt x="82" y="165"/>
                      <a:pt x="84" y="163"/>
                      <a:pt x="87" y="162"/>
                    </a:cubicBezTo>
                    <a:cubicBezTo>
                      <a:pt x="91" y="159"/>
                      <a:pt x="95" y="157"/>
                      <a:pt x="97" y="154"/>
                    </a:cubicBezTo>
                    <a:cubicBezTo>
                      <a:pt x="98" y="150"/>
                      <a:pt x="102" y="147"/>
                      <a:pt x="106" y="145"/>
                    </a:cubicBezTo>
                    <a:cubicBezTo>
                      <a:pt x="109" y="142"/>
                      <a:pt x="112" y="140"/>
                      <a:pt x="113" y="138"/>
                    </a:cubicBezTo>
                    <a:cubicBezTo>
                      <a:pt x="114" y="136"/>
                      <a:pt x="114" y="135"/>
                      <a:pt x="111" y="131"/>
                    </a:cubicBezTo>
                    <a:cubicBezTo>
                      <a:pt x="109" y="129"/>
                      <a:pt x="105" y="127"/>
                      <a:pt x="102" y="125"/>
                    </a:cubicBezTo>
                    <a:cubicBezTo>
                      <a:pt x="99" y="123"/>
                      <a:pt x="96" y="121"/>
                      <a:pt x="96" y="119"/>
                    </a:cubicBezTo>
                    <a:cubicBezTo>
                      <a:pt x="96" y="118"/>
                      <a:pt x="96" y="118"/>
                      <a:pt x="96" y="117"/>
                    </a:cubicBezTo>
                    <a:cubicBezTo>
                      <a:pt x="97" y="116"/>
                      <a:pt x="99" y="115"/>
                      <a:pt x="100" y="114"/>
                    </a:cubicBezTo>
                    <a:cubicBezTo>
                      <a:pt x="101" y="114"/>
                      <a:pt x="102" y="113"/>
                      <a:pt x="102" y="113"/>
                    </a:cubicBezTo>
                    <a:cubicBezTo>
                      <a:pt x="103" y="113"/>
                      <a:pt x="103" y="113"/>
                      <a:pt x="103" y="112"/>
                    </a:cubicBezTo>
                    <a:cubicBezTo>
                      <a:pt x="103" y="112"/>
                      <a:pt x="102" y="111"/>
                      <a:pt x="101" y="110"/>
                    </a:cubicBezTo>
                    <a:cubicBezTo>
                      <a:pt x="99" y="110"/>
                      <a:pt x="98" y="109"/>
                      <a:pt x="97" y="107"/>
                    </a:cubicBezTo>
                    <a:cubicBezTo>
                      <a:pt x="95" y="105"/>
                      <a:pt x="97" y="102"/>
                      <a:pt x="98" y="101"/>
                    </a:cubicBezTo>
                    <a:cubicBezTo>
                      <a:pt x="98" y="101"/>
                      <a:pt x="97" y="101"/>
                      <a:pt x="97" y="101"/>
                    </a:cubicBezTo>
                    <a:cubicBezTo>
                      <a:pt x="95" y="100"/>
                      <a:pt x="93" y="99"/>
                      <a:pt x="93" y="97"/>
                    </a:cubicBezTo>
                    <a:cubicBezTo>
                      <a:pt x="92" y="95"/>
                      <a:pt x="94" y="94"/>
                      <a:pt x="95" y="94"/>
                    </a:cubicBezTo>
                    <a:cubicBezTo>
                      <a:pt x="95" y="94"/>
                      <a:pt x="95" y="94"/>
                      <a:pt x="95" y="94"/>
                    </a:cubicBezTo>
                    <a:cubicBezTo>
                      <a:pt x="95" y="93"/>
                      <a:pt x="95" y="93"/>
                      <a:pt x="95" y="93"/>
                    </a:cubicBezTo>
                    <a:cubicBezTo>
                      <a:pt x="94" y="91"/>
                      <a:pt x="92" y="87"/>
                      <a:pt x="94" y="84"/>
                    </a:cubicBezTo>
                    <a:cubicBezTo>
                      <a:pt x="95" y="82"/>
                      <a:pt x="97" y="82"/>
                      <a:pt x="98" y="81"/>
                    </a:cubicBezTo>
                    <a:cubicBezTo>
                      <a:pt x="98" y="81"/>
                      <a:pt x="98" y="81"/>
                      <a:pt x="99" y="81"/>
                    </a:cubicBezTo>
                    <a:cubicBezTo>
                      <a:pt x="98" y="81"/>
                      <a:pt x="98" y="80"/>
                      <a:pt x="98" y="79"/>
                    </a:cubicBezTo>
                    <a:cubicBezTo>
                      <a:pt x="95" y="74"/>
                      <a:pt x="91" y="68"/>
                      <a:pt x="88" y="64"/>
                    </a:cubicBezTo>
                    <a:cubicBezTo>
                      <a:pt x="88" y="64"/>
                      <a:pt x="88" y="63"/>
                      <a:pt x="87" y="63"/>
                    </a:cubicBezTo>
                    <a:cubicBezTo>
                      <a:pt x="87" y="62"/>
                      <a:pt x="87" y="62"/>
                      <a:pt x="87" y="62"/>
                    </a:cubicBezTo>
                    <a:cubicBezTo>
                      <a:pt x="87" y="62"/>
                      <a:pt x="87" y="61"/>
                      <a:pt x="86" y="61"/>
                    </a:cubicBezTo>
                    <a:cubicBezTo>
                      <a:pt x="86" y="60"/>
                      <a:pt x="86" y="60"/>
                      <a:pt x="86" y="59"/>
                    </a:cubicBezTo>
                    <a:cubicBezTo>
                      <a:pt x="87" y="57"/>
                      <a:pt x="89" y="54"/>
                      <a:pt x="91" y="53"/>
                    </a:cubicBezTo>
                    <a:cubicBezTo>
                      <a:pt x="91" y="53"/>
                      <a:pt x="91" y="53"/>
                      <a:pt x="92" y="52"/>
                    </a:cubicBezTo>
                    <a:cubicBezTo>
                      <a:pt x="94" y="51"/>
                      <a:pt x="97" y="47"/>
                      <a:pt x="97" y="46"/>
                    </a:cubicBezTo>
                    <a:cubicBezTo>
                      <a:pt x="97" y="45"/>
                      <a:pt x="92" y="41"/>
                      <a:pt x="90" y="40"/>
                    </a:cubicBezTo>
                    <a:cubicBezTo>
                      <a:pt x="90" y="39"/>
                      <a:pt x="89" y="39"/>
                      <a:pt x="89" y="39"/>
                    </a:cubicBezTo>
                    <a:cubicBezTo>
                      <a:pt x="87" y="39"/>
                      <a:pt x="84" y="38"/>
                      <a:pt x="82" y="35"/>
                    </a:cubicBezTo>
                    <a:cubicBezTo>
                      <a:pt x="82" y="34"/>
                      <a:pt x="81" y="33"/>
                      <a:pt x="81" y="33"/>
                    </a:cubicBezTo>
                    <a:cubicBezTo>
                      <a:pt x="80" y="31"/>
                      <a:pt x="79" y="29"/>
                      <a:pt x="81" y="26"/>
                    </a:cubicBezTo>
                    <a:cubicBezTo>
                      <a:pt x="82" y="25"/>
                      <a:pt x="82" y="23"/>
                      <a:pt x="82" y="22"/>
                    </a:cubicBezTo>
                    <a:cubicBezTo>
                      <a:pt x="82" y="19"/>
                      <a:pt x="84" y="19"/>
                      <a:pt x="85" y="18"/>
                    </a:cubicBezTo>
                    <a:cubicBezTo>
                      <a:pt x="86" y="18"/>
                      <a:pt x="86" y="18"/>
                      <a:pt x="86" y="18"/>
                    </a:cubicBezTo>
                    <a:cubicBezTo>
                      <a:pt x="87" y="17"/>
                      <a:pt x="87" y="16"/>
                      <a:pt x="87" y="16"/>
                    </a:cubicBezTo>
                    <a:cubicBezTo>
                      <a:pt x="87" y="16"/>
                      <a:pt x="87" y="16"/>
                      <a:pt x="87" y="15"/>
                    </a:cubicBezTo>
                    <a:cubicBezTo>
                      <a:pt x="88" y="15"/>
                      <a:pt x="88" y="14"/>
                      <a:pt x="89" y="13"/>
                    </a:cubicBezTo>
                    <a:cubicBezTo>
                      <a:pt x="89" y="13"/>
                      <a:pt x="89" y="12"/>
                      <a:pt x="89" y="12"/>
                    </a:cubicBezTo>
                    <a:cubicBezTo>
                      <a:pt x="89" y="10"/>
                      <a:pt x="89" y="9"/>
                      <a:pt x="8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28" name="Freeform 1212">
                <a:extLst>
                  <a:ext uri="{FF2B5EF4-FFF2-40B4-BE49-F238E27FC236}">
                    <a16:creationId xmlns="" xmlns:a16="http://schemas.microsoft.com/office/drawing/2014/main" id="{06C74663-C987-41F6-8FA1-2D09A150BCCB}"/>
                  </a:ext>
                </a:extLst>
              </p:cNvPr>
              <p:cNvSpPr/>
              <p:nvPr/>
            </p:nvSpPr>
            <p:spPr bwMode="auto">
              <a:xfrm>
                <a:off x="5569831" y="4065345"/>
                <a:ext cx="303649" cy="208332"/>
              </a:xfrm>
              <a:custGeom>
                <a:gdLst>
                  <a:gd name="T0" fmla="*/ 76 w 139"/>
                  <a:gd name="T1" fmla="*/ 5 h 99"/>
                  <a:gd name="T2" fmla="*/ 46 w 139"/>
                  <a:gd name="T3" fmla="*/ 4 h 99"/>
                  <a:gd name="T4" fmla="*/ 17 w 139"/>
                  <a:gd name="T5" fmla="*/ 1 h 99"/>
                  <a:gd name="T6" fmla="*/ 11 w 139"/>
                  <a:gd name="T7" fmla="*/ 2 h 99"/>
                  <a:gd name="T8" fmla="*/ 0 w 139"/>
                  <a:gd name="T9" fmla="*/ 7 h 99"/>
                  <a:gd name="T10" fmla="*/ 6 w 139"/>
                  <a:gd name="T11" fmla="*/ 20 h 99"/>
                  <a:gd name="T12" fmla="*/ 6 w 139"/>
                  <a:gd name="T13" fmla="*/ 19 h 99"/>
                  <a:gd name="T14" fmla="*/ 8 w 139"/>
                  <a:gd name="T15" fmla="*/ 19 h 99"/>
                  <a:gd name="T16" fmla="*/ 8 w 139"/>
                  <a:gd name="T17" fmla="*/ 18 h 99"/>
                  <a:gd name="T18" fmla="*/ 13 w 139"/>
                  <a:gd name="T19" fmla="*/ 22 h 99"/>
                  <a:gd name="T20" fmla="*/ 20 w 139"/>
                  <a:gd name="T21" fmla="*/ 23 h 99"/>
                  <a:gd name="T22" fmla="*/ 26 w 139"/>
                  <a:gd name="T23" fmla="*/ 21 h 99"/>
                  <a:gd name="T24" fmla="*/ 26 w 139"/>
                  <a:gd name="T25" fmla="*/ 21 h 99"/>
                  <a:gd name="T26" fmla="*/ 31 w 139"/>
                  <a:gd name="T27" fmla="*/ 25 h 99"/>
                  <a:gd name="T28" fmla="*/ 35 w 139"/>
                  <a:gd name="T29" fmla="*/ 27 h 99"/>
                  <a:gd name="T30" fmla="*/ 29 w 139"/>
                  <a:gd name="T31" fmla="*/ 34 h 99"/>
                  <a:gd name="T32" fmla="*/ 27 w 139"/>
                  <a:gd name="T33" fmla="*/ 38 h 99"/>
                  <a:gd name="T34" fmla="*/ 26 w 139"/>
                  <a:gd name="T35" fmla="*/ 51 h 99"/>
                  <a:gd name="T36" fmla="*/ 23 w 139"/>
                  <a:gd name="T37" fmla="*/ 56 h 99"/>
                  <a:gd name="T38" fmla="*/ 22 w 139"/>
                  <a:gd name="T39" fmla="*/ 57 h 99"/>
                  <a:gd name="T40" fmla="*/ 24 w 139"/>
                  <a:gd name="T41" fmla="*/ 67 h 99"/>
                  <a:gd name="T42" fmla="*/ 23 w 139"/>
                  <a:gd name="T43" fmla="*/ 70 h 99"/>
                  <a:gd name="T44" fmla="*/ 24 w 139"/>
                  <a:gd name="T45" fmla="*/ 79 h 99"/>
                  <a:gd name="T46" fmla="*/ 21 w 139"/>
                  <a:gd name="T47" fmla="*/ 84 h 99"/>
                  <a:gd name="T48" fmla="*/ 21 w 139"/>
                  <a:gd name="T49" fmla="*/ 84 h 99"/>
                  <a:gd name="T50" fmla="*/ 21 w 139"/>
                  <a:gd name="T51" fmla="*/ 85 h 99"/>
                  <a:gd name="T52" fmla="*/ 21 w 139"/>
                  <a:gd name="T53" fmla="*/ 85 h 99"/>
                  <a:gd name="T54" fmla="*/ 33 w 139"/>
                  <a:gd name="T55" fmla="*/ 92 h 99"/>
                  <a:gd name="T56" fmla="*/ 40 w 139"/>
                  <a:gd name="T57" fmla="*/ 98 h 99"/>
                  <a:gd name="T58" fmla="*/ 47 w 139"/>
                  <a:gd name="T59" fmla="*/ 94 h 99"/>
                  <a:gd name="T60" fmla="*/ 51 w 139"/>
                  <a:gd name="T61" fmla="*/ 94 h 99"/>
                  <a:gd name="T62" fmla="*/ 66 w 139"/>
                  <a:gd name="T63" fmla="*/ 90 h 99"/>
                  <a:gd name="T64" fmla="*/ 75 w 139"/>
                  <a:gd name="T65" fmla="*/ 90 h 99"/>
                  <a:gd name="T66" fmla="*/ 91 w 139"/>
                  <a:gd name="T67" fmla="*/ 80 h 99"/>
                  <a:gd name="T68" fmla="*/ 93 w 139"/>
                  <a:gd name="T69" fmla="*/ 74 h 99"/>
                  <a:gd name="T70" fmla="*/ 102 w 139"/>
                  <a:gd name="T71" fmla="*/ 65 h 99"/>
                  <a:gd name="T72" fmla="*/ 102 w 139"/>
                  <a:gd name="T73" fmla="*/ 48 h 99"/>
                  <a:gd name="T74" fmla="*/ 111 w 139"/>
                  <a:gd name="T75" fmla="*/ 38 h 99"/>
                  <a:gd name="T76" fmla="*/ 130 w 139"/>
                  <a:gd name="T77" fmla="*/ 27 h 99"/>
                  <a:gd name="T78" fmla="*/ 138 w 139"/>
                  <a:gd name="T79" fmla="*/ 18 h 99"/>
                  <a:gd name="T80" fmla="*/ 134 w 139"/>
                  <a:gd name="T81" fmla="*/ 19 h 99"/>
                  <a:gd name="T82" fmla="*/ 124 w 139"/>
                  <a:gd name="T83" fmla="*/ 17 h 99"/>
                  <a:gd name="T84" fmla="*/ 112 w 139"/>
                  <a:gd name="T85" fmla="*/ 13 h 99"/>
                  <a:gd name="T86" fmla="*/ 106 w 139"/>
                  <a:gd name="T87" fmla="*/ 16 h 99"/>
                  <a:gd name="T88" fmla="*/ 94 w 139"/>
                  <a:gd name="T89" fmla="*/ 11 h 99"/>
                  <a:gd name="T90" fmla="*/ 88 w 139"/>
                  <a:gd name="T91" fmla="*/ 9 h 99"/>
                  <a:gd name="T92" fmla="*/ 83 w 139"/>
                  <a:gd name="T93" fmla="*/ 6 h 9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39" h="99">
                    <a:moveTo>
                      <a:pt x="83" y="6"/>
                    </a:moveTo>
                    <a:cubicBezTo>
                      <a:pt x="82" y="6"/>
                      <a:pt x="79" y="6"/>
                      <a:pt x="76" y="5"/>
                    </a:cubicBezTo>
                    <a:cubicBezTo>
                      <a:pt x="72" y="4"/>
                      <a:pt x="68" y="4"/>
                      <a:pt x="64" y="4"/>
                    </a:cubicBezTo>
                    <a:cubicBezTo>
                      <a:pt x="61" y="4"/>
                      <a:pt x="54" y="4"/>
                      <a:pt x="46" y="4"/>
                    </a:cubicBezTo>
                    <a:cubicBezTo>
                      <a:pt x="39" y="4"/>
                      <a:pt x="31" y="3"/>
                      <a:pt x="27" y="4"/>
                    </a:cubicBezTo>
                    <a:cubicBezTo>
                      <a:pt x="22" y="4"/>
                      <a:pt x="19" y="2"/>
                      <a:pt x="17" y="1"/>
                    </a:cubicBezTo>
                    <a:cubicBezTo>
                      <a:pt x="16" y="1"/>
                      <a:pt x="15" y="0"/>
                      <a:pt x="13" y="0"/>
                    </a:cubicBezTo>
                    <a:cubicBezTo>
                      <a:pt x="12" y="0"/>
                      <a:pt x="12" y="0"/>
                      <a:pt x="11" y="2"/>
                    </a:cubicBezTo>
                    <a:cubicBezTo>
                      <a:pt x="10" y="3"/>
                      <a:pt x="9" y="6"/>
                      <a:pt x="4" y="6"/>
                    </a:cubicBezTo>
                    <a:cubicBezTo>
                      <a:pt x="2" y="6"/>
                      <a:pt x="1" y="7"/>
                      <a:pt x="0" y="7"/>
                    </a:cubicBezTo>
                    <a:cubicBezTo>
                      <a:pt x="0" y="8"/>
                      <a:pt x="1" y="9"/>
                      <a:pt x="3" y="11"/>
                    </a:cubicBezTo>
                    <a:cubicBezTo>
                      <a:pt x="6" y="13"/>
                      <a:pt x="6" y="16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7" y="19"/>
                      <a:pt x="7" y="19"/>
                      <a:pt x="8" y="19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1" y="18"/>
                      <a:pt x="12" y="19"/>
                      <a:pt x="13" y="22"/>
                    </a:cubicBezTo>
                    <a:cubicBezTo>
                      <a:pt x="13" y="22"/>
                      <a:pt x="15" y="22"/>
                      <a:pt x="16" y="22"/>
                    </a:cubicBezTo>
                    <a:cubicBezTo>
                      <a:pt x="18" y="22"/>
                      <a:pt x="20" y="22"/>
                      <a:pt x="20" y="23"/>
                    </a:cubicBezTo>
                    <a:cubicBezTo>
                      <a:pt x="20" y="23"/>
                      <a:pt x="21" y="22"/>
                      <a:pt x="21" y="22"/>
                    </a:cubicBezTo>
                    <a:cubicBezTo>
                      <a:pt x="22" y="21"/>
                      <a:pt x="24" y="21"/>
                      <a:pt x="26" y="21"/>
                    </a:cubicBezTo>
                    <a:cubicBezTo>
                      <a:pt x="26" y="21"/>
                      <a:pt x="26" y="21"/>
                      <a:pt x="26" y="21"/>
                    </a:cubicBezTo>
                    <a:cubicBezTo>
                      <a:pt x="26" y="21"/>
                      <a:pt x="26" y="21"/>
                      <a:pt x="26" y="21"/>
                    </a:cubicBezTo>
                    <a:cubicBezTo>
                      <a:pt x="28" y="21"/>
                      <a:pt x="30" y="22"/>
                      <a:pt x="30" y="23"/>
                    </a:cubicBezTo>
                    <a:cubicBezTo>
                      <a:pt x="31" y="24"/>
                      <a:pt x="31" y="24"/>
                      <a:pt x="31" y="25"/>
                    </a:cubicBezTo>
                    <a:cubicBezTo>
                      <a:pt x="31" y="25"/>
                      <a:pt x="31" y="25"/>
                      <a:pt x="32" y="25"/>
                    </a:cubicBezTo>
                    <a:cubicBezTo>
                      <a:pt x="33" y="25"/>
                      <a:pt x="34" y="26"/>
                      <a:pt x="35" y="27"/>
                    </a:cubicBezTo>
                    <a:cubicBezTo>
                      <a:pt x="35" y="29"/>
                      <a:pt x="34" y="30"/>
                      <a:pt x="33" y="31"/>
                    </a:cubicBezTo>
                    <a:cubicBezTo>
                      <a:pt x="32" y="32"/>
                      <a:pt x="30" y="33"/>
                      <a:pt x="29" y="34"/>
                    </a:cubicBezTo>
                    <a:cubicBezTo>
                      <a:pt x="28" y="35"/>
                      <a:pt x="27" y="36"/>
                      <a:pt x="26" y="36"/>
                    </a:cubicBezTo>
                    <a:cubicBezTo>
                      <a:pt x="26" y="36"/>
                      <a:pt x="27" y="38"/>
                      <a:pt x="27" y="38"/>
                    </a:cubicBezTo>
                    <a:cubicBezTo>
                      <a:pt x="28" y="41"/>
                      <a:pt x="29" y="45"/>
                      <a:pt x="27" y="48"/>
                    </a:cubicBezTo>
                    <a:cubicBezTo>
                      <a:pt x="26" y="49"/>
                      <a:pt x="26" y="50"/>
                      <a:pt x="26" y="51"/>
                    </a:cubicBezTo>
                    <a:cubicBezTo>
                      <a:pt x="26" y="53"/>
                      <a:pt x="27" y="54"/>
                      <a:pt x="26" y="55"/>
                    </a:cubicBezTo>
                    <a:cubicBezTo>
                      <a:pt x="25" y="56"/>
                      <a:pt x="24" y="56"/>
                      <a:pt x="23" y="56"/>
                    </a:cubicBezTo>
                    <a:cubicBezTo>
                      <a:pt x="22" y="56"/>
                      <a:pt x="22" y="56"/>
                      <a:pt x="21" y="57"/>
                    </a:cubicBezTo>
                    <a:cubicBezTo>
                      <a:pt x="21" y="57"/>
                      <a:pt x="21" y="57"/>
                      <a:pt x="22" y="57"/>
                    </a:cubicBezTo>
                    <a:cubicBezTo>
                      <a:pt x="26" y="61"/>
                      <a:pt x="27" y="63"/>
                      <a:pt x="26" y="65"/>
                    </a:cubicBezTo>
                    <a:cubicBezTo>
                      <a:pt x="26" y="66"/>
                      <a:pt x="26" y="67"/>
                      <a:pt x="24" y="67"/>
                    </a:cubicBezTo>
                    <a:cubicBezTo>
                      <a:pt x="23" y="67"/>
                      <a:pt x="22" y="69"/>
                      <a:pt x="22" y="70"/>
                    </a:cubicBezTo>
                    <a:cubicBezTo>
                      <a:pt x="22" y="70"/>
                      <a:pt x="23" y="70"/>
                      <a:pt x="23" y="70"/>
                    </a:cubicBezTo>
                    <a:cubicBezTo>
                      <a:pt x="25" y="72"/>
                      <a:pt x="27" y="74"/>
                      <a:pt x="27" y="76"/>
                    </a:cubicBezTo>
                    <a:cubicBezTo>
                      <a:pt x="27" y="77"/>
                      <a:pt x="26" y="78"/>
                      <a:pt x="24" y="79"/>
                    </a:cubicBezTo>
                    <a:cubicBezTo>
                      <a:pt x="21" y="79"/>
                      <a:pt x="21" y="80"/>
                      <a:pt x="21" y="83"/>
                    </a:cubicBezTo>
                    <a:cubicBezTo>
                      <a:pt x="21" y="83"/>
                      <a:pt x="21" y="84"/>
                      <a:pt x="21" y="84"/>
                    </a:cubicBezTo>
                    <a:cubicBezTo>
                      <a:pt x="21" y="84"/>
                      <a:pt x="21" y="84"/>
                      <a:pt x="21" y="84"/>
                    </a:cubicBezTo>
                    <a:cubicBezTo>
                      <a:pt x="21" y="84"/>
                      <a:pt x="21" y="84"/>
                      <a:pt x="21" y="84"/>
                    </a:cubicBezTo>
                    <a:cubicBezTo>
                      <a:pt x="21" y="84"/>
                      <a:pt x="21" y="84"/>
                      <a:pt x="21" y="84"/>
                    </a:cubicBezTo>
                    <a:cubicBezTo>
                      <a:pt x="21" y="84"/>
                      <a:pt x="21" y="84"/>
                      <a:pt x="21" y="85"/>
                    </a:cubicBezTo>
                    <a:cubicBezTo>
                      <a:pt x="21" y="85"/>
                      <a:pt x="21" y="85"/>
                      <a:pt x="21" y="85"/>
                    </a:cubicBezTo>
                    <a:cubicBezTo>
                      <a:pt x="21" y="85"/>
                      <a:pt x="21" y="85"/>
                      <a:pt x="21" y="85"/>
                    </a:cubicBezTo>
                    <a:cubicBezTo>
                      <a:pt x="24" y="85"/>
                      <a:pt x="26" y="85"/>
                      <a:pt x="27" y="86"/>
                    </a:cubicBezTo>
                    <a:cubicBezTo>
                      <a:pt x="30" y="87"/>
                      <a:pt x="31" y="90"/>
                      <a:pt x="33" y="92"/>
                    </a:cubicBezTo>
                    <a:cubicBezTo>
                      <a:pt x="35" y="96"/>
                      <a:pt x="37" y="99"/>
                      <a:pt x="40" y="99"/>
                    </a:cubicBezTo>
                    <a:cubicBezTo>
                      <a:pt x="40" y="99"/>
                      <a:pt x="40" y="98"/>
                      <a:pt x="40" y="98"/>
                    </a:cubicBezTo>
                    <a:cubicBezTo>
                      <a:pt x="40" y="98"/>
                      <a:pt x="40" y="96"/>
                      <a:pt x="41" y="95"/>
                    </a:cubicBezTo>
                    <a:cubicBezTo>
                      <a:pt x="43" y="94"/>
                      <a:pt x="44" y="94"/>
                      <a:pt x="47" y="94"/>
                    </a:cubicBezTo>
                    <a:cubicBezTo>
                      <a:pt x="48" y="94"/>
                      <a:pt x="48" y="95"/>
                      <a:pt x="49" y="95"/>
                    </a:cubicBezTo>
                    <a:cubicBezTo>
                      <a:pt x="50" y="95"/>
                      <a:pt x="50" y="94"/>
                      <a:pt x="51" y="94"/>
                    </a:cubicBezTo>
                    <a:cubicBezTo>
                      <a:pt x="53" y="92"/>
                      <a:pt x="55" y="91"/>
                      <a:pt x="60" y="91"/>
                    </a:cubicBezTo>
                    <a:cubicBezTo>
                      <a:pt x="62" y="91"/>
                      <a:pt x="64" y="90"/>
                      <a:pt x="66" y="90"/>
                    </a:cubicBezTo>
                    <a:cubicBezTo>
                      <a:pt x="69" y="90"/>
                      <a:pt x="72" y="90"/>
                      <a:pt x="74" y="90"/>
                    </a:cubicBezTo>
                    <a:cubicBezTo>
                      <a:pt x="75" y="90"/>
                      <a:pt x="75" y="90"/>
                      <a:pt x="75" y="90"/>
                    </a:cubicBezTo>
                    <a:cubicBezTo>
                      <a:pt x="76" y="90"/>
                      <a:pt x="79" y="90"/>
                      <a:pt x="80" y="87"/>
                    </a:cubicBezTo>
                    <a:cubicBezTo>
                      <a:pt x="81" y="84"/>
                      <a:pt x="86" y="81"/>
                      <a:pt x="91" y="80"/>
                    </a:cubicBezTo>
                    <a:cubicBezTo>
                      <a:pt x="92" y="80"/>
                      <a:pt x="93" y="79"/>
                      <a:pt x="93" y="75"/>
                    </a:cubicBezTo>
                    <a:cubicBezTo>
                      <a:pt x="93" y="75"/>
                      <a:pt x="93" y="74"/>
                      <a:pt x="93" y="74"/>
                    </a:cubicBezTo>
                    <a:cubicBezTo>
                      <a:pt x="93" y="72"/>
                      <a:pt x="96" y="70"/>
                      <a:pt x="99" y="67"/>
                    </a:cubicBezTo>
                    <a:cubicBezTo>
                      <a:pt x="100" y="67"/>
                      <a:pt x="101" y="65"/>
                      <a:pt x="102" y="65"/>
                    </a:cubicBezTo>
                    <a:cubicBezTo>
                      <a:pt x="101" y="65"/>
                      <a:pt x="101" y="64"/>
                      <a:pt x="101" y="63"/>
                    </a:cubicBezTo>
                    <a:cubicBezTo>
                      <a:pt x="100" y="59"/>
                      <a:pt x="98" y="53"/>
                      <a:pt x="102" y="48"/>
                    </a:cubicBezTo>
                    <a:cubicBezTo>
                      <a:pt x="104" y="44"/>
                      <a:pt x="107" y="42"/>
                      <a:pt x="108" y="41"/>
                    </a:cubicBezTo>
                    <a:cubicBezTo>
                      <a:pt x="110" y="39"/>
                      <a:pt x="111" y="39"/>
                      <a:pt x="111" y="38"/>
                    </a:cubicBezTo>
                    <a:cubicBezTo>
                      <a:pt x="111" y="32"/>
                      <a:pt x="119" y="31"/>
                      <a:pt x="123" y="30"/>
                    </a:cubicBezTo>
                    <a:cubicBezTo>
                      <a:pt x="126" y="30"/>
                      <a:pt x="128" y="29"/>
                      <a:pt x="130" y="27"/>
                    </a:cubicBezTo>
                    <a:cubicBezTo>
                      <a:pt x="131" y="26"/>
                      <a:pt x="133" y="25"/>
                      <a:pt x="135" y="24"/>
                    </a:cubicBezTo>
                    <a:cubicBezTo>
                      <a:pt x="137" y="23"/>
                      <a:pt x="139" y="22"/>
                      <a:pt x="138" y="18"/>
                    </a:cubicBezTo>
                    <a:cubicBezTo>
                      <a:pt x="138" y="18"/>
                      <a:pt x="137" y="18"/>
                      <a:pt x="136" y="19"/>
                    </a:cubicBezTo>
                    <a:cubicBezTo>
                      <a:pt x="135" y="19"/>
                      <a:pt x="135" y="19"/>
                      <a:pt x="134" y="19"/>
                    </a:cubicBezTo>
                    <a:cubicBezTo>
                      <a:pt x="132" y="19"/>
                      <a:pt x="130" y="18"/>
                      <a:pt x="128" y="18"/>
                    </a:cubicBezTo>
                    <a:cubicBezTo>
                      <a:pt x="127" y="18"/>
                      <a:pt x="126" y="18"/>
                      <a:pt x="124" y="17"/>
                    </a:cubicBezTo>
                    <a:cubicBezTo>
                      <a:pt x="119" y="17"/>
                      <a:pt x="116" y="16"/>
                      <a:pt x="114" y="14"/>
                    </a:cubicBezTo>
                    <a:cubicBezTo>
                      <a:pt x="113" y="14"/>
                      <a:pt x="112" y="13"/>
                      <a:pt x="112" y="13"/>
                    </a:cubicBezTo>
                    <a:cubicBezTo>
                      <a:pt x="111" y="14"/>
                      <a:pt x="110" y="15"/>
                      <a:pt x="108" y="16"/>
                    </a:cubicBezTo>
                    <a:cubicBezTo>
                      <a:pt x="107" y="16"/>
                      <a:pt x="107" y="16"/>
                      <a:pt x="106" y="16"/>
                    </a:cubicBezTo>
                    <a:cubicBezTo>
                      <a:pt x="104" y="16"/>
                      <a:pt x="102" y="15"/>
                      <a:pt x="100" y="14"/>
                    </a:cubicBezTo>
                    <a:cubicBezTo>
                      <a:pt x="99" y="13"/>
                      <a:pt x="96" y="12"/>
                      <a:pt x="94" y="11"/>
                    </a:cubicBezTo>
                    <a:cubicBezTo>
                      <a:pt x="92" y="11"/>
                      <a:pt x="90" y="10"/>
                      <a:pt x="89" y="9"/>
                    </a:cubicBezTo>
                    <a:cubicBezTo>
                      <a:pt x="89" y="9"/>
                      <a:pt x="89" y="9"/>
                      <a:pt x="88" y="9"/>
                    </a:cubicBezTo>
                    <a:cubicBezTo>
                      <a:pt x="88" y="8"/>
                      <a:pt x="87" y="8"/>
                      <a:pt x="86" y="7"/>
                    </a:cubicBezTo>
                    <a:cubicBezTo>
                      <a:pt x="85" y="7"/>
                      <a:pt x="84" y="6"/>
                      <a:pt x="8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29" name="Freeform 1213">
                <a:extLst>
                  <a:ext uri="{FF2B5EF4-FFF2-40B4-BE49-F238E27FC236}">
                    <a16:creationId xmlns="" xmlns:a16="http://schemas.microsoft.com/office/drawing/2014/main" id="{6EEC9A01-9162-4919-B99F-E3C2C454E400}"/>
                  </a:ext>
                </a:extLst>
              </p:cNvPr>
              <p:cNvSpPr/>
              <p:nvPr/>
            </p:nvSpPr>
            <p:spPr bwMode="auto">
              <a:xfrm>
                <a:off x="6115945" y="3973238"/>
                <a:ext cx="70248" cy="32895"/>
              </a:xfrm>
              <a:custGeom>
                <a:gdLst>
                  <a:gd name="T0" fmla="*/ 33 w 33"/>
                  <a:gd name="T1" fmla="*/ 1 h 16"/>
                  <a:gd name="T2" fmla="*/ 33 w 33"/>
                  <a:gd name="T3" fmla="*/ 0 h 16"/>
                  <a:gd name="T4" fmla="*/ 33 w 33"/>
                  <a:gd name="T5" fmla="*/ 0 h 16"/>
                  <a:gd name="T6" fmla="*/ 32 w 33"/>
                  <a:gd name="T7" fmla="*/ 0 h 16"/>
                  <a:gd name="T8" fmla="*/ 31 w 33"/>
                  <a:gd name="T9" fmla="*/ 1 h 16"/>
                  <a:gd name="T10" fmla="*/ 31 w 33"/>
                  <a:gd name="T11" fmla="*/ 1 h 16"/>
                  <a:gd name="T12" fmla="*/ 30 w 33"/>
                  <a:gd name="T13" fmla="*/ 1 h 16"/>
                  <a:gd name="T14" fmla="*/ 29 w 33"/>
                  <a:gd name="T15" fmla="*/ 2 h 16"/>
                  <a:gd name="T16" fmla="*/ 28 w 33"/>
                  <a:gd name="T17" fmla="*/ 2 h 16"/>
                  <a:gd name="T18" fmla="*/ 25 w 33"/>
                  <a:gd name="T19" fmla="*/ 2 h 16"/>
                  <a:gd name="T20" fmla="*/ 20 w 33"/>
                  <a:gd name="T21" fmla="*/ 4 h 16"/>
                  <a:gd name="T22" fmla="*/ 16 w 33"/>
                  <a:gd name="T23" fmla="*/ 6 h 16"/>
                  <a:gd name="T24" fmla="*/ 11 w 33"/>
                  <a:gd name="T25" fmla="*/ 5 h 16"/>
                  <a:gd name="T26" fmla="*/ 3 w 33"/>
                  <a:gd name="T27" fmla="*/ 3 h 16"/>
                  <a:gd name="T28" fmla="*/ 0 w 33"/>
                  <a:gd name="T29" fmla="*/ 3 h 16"/>
                  <a:gd name="T30" fmla="*/ 0 w 33"/>
                  <a:gd name="T31" fmla="*/ 4 h 16"/>
                  <a:gd name="T32" fmla="*/ 0 w 33"/>
                  <a:gd name="T33" fmla="*/ 5 h 16"/>
                  <a:gd name="T34" fmla="*/ 0 w 33"/>
                  <a:gd name="T35" fmla="*/ 8 h 16"/>
                  <a:gd name="T36" fmla="*/ 0 w 33"/>
                  <a:gd name="T37" fmla="*/ 8 h 16"/>
                  <a:gd name="T38" fmla="*/ 0 w 33"/>
                  <a:gd name="T39" fmla="*/ 11 h 16"/>
                  <a:gd name="T40" fmla="*/ 0 w 33"/>
                  <a:gd name="T41" fmla="*/ 12 h 16"/>
                  <a:gd name="T42" fmla="*/ 0 w 33"/>
                  <a:gd name="T43" fmla="*/ 13 h 16"/>
                  <a:gd name="T44" fmla="*/ 3 w 33"/>
                  <a:gd name="T45" fmla="*/ 13 h 16"/>
                  <a:gd name="T46" fmla="*/ 6 w 33"/>
                  <a:gd name="T47" fmla="*/ 13 h 16"/>
                  <a:gd name="T48" fmla="*/ 9 w 33"/>
                  <a:gd name="T49" fmla="*/ 16 h 16"/>
                  <a:gd name="T50" fmla="*/ 9 w 33"/>
                  <a:gd name="T51" fmla="*/ 16 h 16"/>
                  <a:gd name="T52" fmla="*/ 9 w 33"/>
                  <a:gd name="T53" fmla="*/ 16 h 16"/>
                  <a:gd name="T54" fmla="*/ 10 w 33"/>
                  <a:gd name="T55" fmla="*/ 16 h 16"/>
                  <a:gd name="T56" fmla="*/ 11 w 33"/>
                  <a:gd name="T57" fmla="*/ 16 h 16"/>
                  <a:gd name="T58" fmla="*/ 11 w 33"/>
                  <a:gd name="T59" fmla="*/ 16 h 16"/>
                  <a:gd name="T60" fmla="*/ 12 w 33"/>
                  <a:gd name="T61" fmla="*/ 16 h 16"/>
                  <a:gd name="T62" fmla="*/ 12 w 33"/>
                  <a:gd name="T63" fmla="*/ 16 h 16"/>
                  <a:gd name="T64" fmla="*/ 13 w 33"/>
                  <a:gd name="T65" fmla="*/ 15 h 16"/>
                  <a:gd name="T66" fmla="*/ 13 w 33"/>
                  <a:gd name="T67" fmla="*/ 15 h 16"/>
                  <a:gd name="T68" fmla="*/ 13 w 33"/>
                  <a:gd name="T69" fmla="*/ 15 h 16"/>
                  <a:gd name="T70" fmla="*/ 14 w 33"/>
                  <a:gd name="T71" fmla="*/ 15 h 16"/>
                  <a:gd name="T72" fmla="*/ 14 w 33"/>
                  <a:gd name="T73" fmla="*/ 15 h 16"/>
                  <a:gd name="T74" fmla="*/ 14 w 33"/>
                  <a:gd name="T75" fmla="*/ 15 h 16"/>
                  <a:gd name="T76" fmla="*/ 14 w 33"/>
                  <a:gd name="T77" fmla="*/ 15 h 16"/>
                  <a:gd name="T78" fmla="*/ 14 w 33"/>
                  <a:gd name="T79" fmla="*/ 15 h 16"/>
                  <a:gd name="T80" fmla="*/ 19 w 33"/>
                  <a:gd name="T81" fmla="*/ 15 h 16"/>
                  <a:gd name="T82" fmla="*/ 21 w 33"/>
                  <a:gd name="T83" fmla="*/ 16 h 16"/>
                  <a:gd name="T84" fmla="*/ 25 w 33"/>
                  <a:gd name="T85" fmla="*/ 10 h 16"/>
                  <a:gd name="T86" fmla="*/ 26 w 33"/>
                  <a:gd name="T87" fmla="*/ 9 h 16"/>
                  <a:gd name="T88" fmla="*/ 29 w 33"/>
                  <a:gd name="T89" fmla="*/ 5 h 16"/>
                  <a:gd name="T90" fmla="*/ 29 w 33"/>
                  <a:gd name="T91" fmla="*/ 4 h 16"/>
                  <a:gd name="T92" fmla="*/ 30 w 33"/>
                  <a:gd name="T93" fmla="*/ 4 h 16"/>
                  <a:gd name="T94" fmla="*/ 31 w 33"/>
                  <a:gd name="T95" fmla="*/ 3 h 16"/>
                  <a:gd name="T96" fmla="*/ 32 w 33"/>
                  <a:gd name="T97" fmla="*/ 3 h 16"/>
                  <a:gd name="T98" fmla="*/ 32 w 33"/>
                  <a:gd name="T99" fmla="*/ 2 h 16"/>
                  <a:gd name="T100" fmla="*/ 33 w 33"/>
                  <a:gd name="T101" fmla="*/ 1 h 16"/>
                  <a:gd name="T102" fmla="*/ 33 w 33"/>
                  <a:gd name="T103" fmla="*/ 1 h 1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3" h="16">
                    <a:moveTo>
                      <a:pt x="33" y="1"/>
                    </a:moveTo>
                    <a:cubicBezTo>
                      <a:pt x="33" y="1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1"/>
                      <a:pt x="31" y="1"/>
                    </a:cubicBezTo>
                    <a:cubicBezTo>
                      <a:pt x="31" y="1"/>
                      <a:pt x="31" y="1"/>
                      <a:pt x="31" y="1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7" y="2"/>
                      <a:pt x="26" y="2"/>
                      <a:pt x="25" y="2"/>
                    </a:cubicBezTo>
                    <a:cubicBezTo>
                      <a:pt x="23" y="2"/>
                      <a:pt x="21" y="3"/>
                      <a:pt x="20" y="4"/>
                    </a:cubicBezTo>
                    <a:cubicBezTo>
                      <a:pt x="18" y="5"/>
                      <a:pt x="17" y="6"/>
                      <a:pt x="16" y="6"/>
                    </a:cubicBezTo>
                    <a:cubicBezTo>
                      <a:pt x="15" y="6"/>
                      <a:pt x="13" y="5"/>
                      <a:pt x="11" y="5"/>
                    </a:cubicBezTo>
                    <a:cubicBezTo>
                      <a:pt x="8" y="4"/>
                      <a:pt x="5" y="4"/>
                      <a:pt x="3" y="3"/>
                    </a:cubicBezTo>
                    <a:cubicBezTo>
                      <a:pt x="2" y="3"/>
                      <a:pt x="1" y="3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0" y="4"/>
                      <a:pt x="0" y="5"/>
                      <a:pt x="0" y="5"/>
                    </a:cubicBezTo>
                    <a:cubicBezTo>
                      <a:pt x="0" y="6"/>
                      <a:pt x="0" y="7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9"/>
                      <a:pt x="0" y="10"/>
                      <a:pt x="0" y="11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1" y="13"/>
                      <a:pt x="2" y="13"/>
                      <a:pt x="3" y="13"/>
                    </a:cubicBezTo>
                    <a:cubicBezTo>
                      <a:pt x="4" y="13"/>
                      <a:pt x="5" y="13"/>
                      <a:pt x="6" y="13"/>
                    </a:cubicBezTo>
                    <a:cubicBezTo>
                      <a:pt x="8" y="14"/>
                      <a:pt x="8" y="15"/>
                      <a:pt x="9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6"/>
                      <a:pt x="10" y="16"/>
                      <a:pt x="10" y="16"/>
                    </a:cubicBezTo>
                    <a:cubicBezTo>
                      <a:pt x="10" y="16"/>
                      <a:pt x="11" y="16"/>
                      <a:pt x="11" y="16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3" y="16"/>
                      <a:pt x="13" y="15"/>
                      <a:pt x="13" y="15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6" y="15"/>
                      <a:pt x="18" y="15"/>
                      <a:pt x="19" y="15"/>
                    </a:cubicBezTo>
                    <a:cubicBezTo>
                      <a:pt x="20" y="15"/>
                      <a:pt x="20" y="16"/>
                      <a:pt x="21" y="16"/>
                    </a:cubicBezTo>
                    <a:cubicBezTo>
                      <a:pt x="21" y="14"/>
                      <a:pt x="23" y="11"/>
                      <a:pt x="25" y="10"/>
                    </a:cubicBezTo>
                    <a:cubicBezTo>
                      <a:pt x="25" y="10"/>
                      <a:pt x="26" y="10"/>
                      <a:pt x="26" y="9"/>
                    </a:cubicBezTo>
                    <a:cubicBezTo>
                      <a:pt x="26" y="8"/>
                      <a:pt x="26" y="5"/>
                      <a:pt x="29" y="5"/>
                    </a:cubicBezTo>
                    <a:cubicBezTo>
                      <a:pt x="29" y="5"/>
                      <a:pt x="29" y="5"/>
                      <a:pt x="29" y="4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30" y="4"/>
                      <a:pt x="31" y="4"/>
                      <a:pt x="31" y="3"/>
                    </a:cubicBezTo>
                    <a:cubicBezTo>
                      <a:pt x="31" y="3"/>
                      <a:pt x="32" y="3"/>
                      <a:pt x="32" y="3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3" y="2"/>
                      <a:pt x="33" y="2"/>
                      <a:pt x="33" y="1"/>
                    </a:cubicBezTo>
                    <a:cubicBezTo>
                      <a:pt x="33" y="1"/>
                      <a:pt x="33" y="1"/>
                      <a:pt x="3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30" name="Freeform 1214">
                <a:extLst>
                  <a:ext uri="{FF2B5EF4-FFF2-40B4-BE49-F238E27FC236}">
                    <a16:creationId xmlns="" xmlns:a16="http://schemas.microsoft.com/office/drawing/2014/main" id="{A262300A-54C1-4A2C-8E20-B8F3981E3E95}"/>
                  </a:ext>
                </a:extLst>
              </p:cNvPr>
              <p:cNvSpPr/>
              <p:nvPr/>
            </p:nvSpPr>
            <p:spPr bwMode="auto">
              <a:xfrm>
                <a:off x="6285898" y="4122361"/>
                <a:ext cx="145026" cy="135964"/>
              </a:xfrm>
              <a:custGeom>
                <a:gdLst>
                  <a:gd name="T0" fmla="*/ 66 w 67"/>
                  <a:gd name="T1" fmla="*/ 0 h 65"/>
                  <a:gd name="T2" fmla="*/ 65 w 67"/>
                  <a:gd name="T3" fmla="*/ 1 h 65"/>
                  <a:gd name="T4" fmla="*/ 59 w 67"/>
                  <a:gd name="T5" fmla="*/ 5 h 65"/>
                  <a:gd name="T6" fmla="*/ 48 w 67"/>
                  <a:gd name="T7" fmla="*/ 4 h 65"/>
                  <a:gd name="T8" fmla="*/ 41 w 67"/>
                  <a:gd name="T9" fmla="*/ 3 h 65"/>
                  <a:gd name="T10" fmla="*/ 38 w 67"/>
                  <a:gd name="T11" fmla="*/ 3 h 65"/>
                  <a:gd name="T12" fmla="*/ 35 w 67"/>
                  <a:gd name="T13" fmla="*/ 3 h 65"/>
                  <a:gd name="T14" fmla="*/ 33 w 67"/>
                  <a:gd name="T15" fmla="*/ 3 h 65"/>
                  <a:gd name="T16" fmla="*/ 32 w 67"/>
                  <a:gd name="T17" fmla="*/ 3 h 65"/>
                  <a:gd name="T18" fmla="*/ 31 w 67"/>
                  <a:gd name="T19" fmla="*/ 4 h 65"/>
                  <a:gd name="T20" fmla="*/ 30 w 67"/>
                  <a:gd name="T21" fmla="*/ 5 h 65"/>
                  <a:gd name="T22" fmla="*/ 28 w 67"/>
                  <a:gd name="T23" fmla="*/ 6 h 65"/>
                  <a:gd name="T24" fmla="*/ 27 w 67"/>
                  <a:gd name="T25" fmla="*/ 7 h 65"/>
                  <a:gd name="T26" fmla="*/ 25 w 67"/>
                  <a:gd name="T27" fmla="*/ 8 h 65"/>
                  <a:gd name="T28" fmla="*/ 23 w 67"/>
                  <a:gd name="T29" fmla="*/ 8 h 65"/>
                  <a:gd name="T30" fmla="*/ 21 w 67"/>
                  <a:gd name="T31" fmla="*/ 9 h 65"/>
                  <a:gd name="T32" fmla="*/ 20 w 67"/>
                  <a:gd name="T33" fmla="*/ 9 h 65"/>
                  <a:gd name="T34" fmla="*/ 15 w 67"/>
                  <a:gd name="T35" fmla="*/ 12 h 65"/>
                  <a:gd name="T36" fmla="*/ 14 w 67"/>
                  <a:gd name="T37" fmla="*/ 12 h 65"/>
                  <a:gd name="T38" fmla="*/ 11 w 67"/>
                  <a:gd name="T39" fmla="*/ 12 h 65"/>
                  <a:gd name="T40" fmla="*/ 9 w 67"/>
                  <a:gd name="T41" fmla="*/ 12 h 65"/>
                  <a:gd name="T42" fmla="*/ 8 w 67"/>
                  <a:gd name="T43" fmla="*/ 14 h 65"/>
                  <a:gd name="T44" fmla="*/ 7 w 67"/>
                  <a:gd name="T45" fmla="*/ 16 h 65"/>
                  <a:gd name="T46" fmla="*/ 5 w 67"/>
                  <a:gd name="T47" fmla="*/ 19 h 65"/>
                  <a:gd name="T48" fmla="*/ 2 w 67"/>
                  <a:gd name="T49" fmla="*/ 23 h 65"/>
                  <a:gd name="T50" fmla="*/ 1 w 67"/>
                  <a:gd name="T51" fmla="*/ 24 h 65"/>
                  <a:gd name="T52" fmla="*/ 1 w 67"/>
                  <a:gd name="T53" fmla="*/ 25 h 65"/>
                  <a:gd name="T54" fmla="*/ 0 w 67"/>
                  <a:gd name="T55" fmla="*/ 26 h 65"/>
                  <a:gd name="T56" fmla="*/ 6 w 67"/>
                  <a:gd name="T57" fmla="*/ 38 h 65"/>
                  <a:gd name="T58" fmla="*/ 11 w 67"/>
                  <a:gd name="T59" fmla="*/ 39 h 65"/>
                  <a:gd name="T60" fmla="*/ 25 w 67"/>
                  <a:gd name="T61" fmla="*/ 44 h 65"/>
                  <a:gd name="T62" fmla="*/ 19 w 67"/>
                  <a:gd name="T63" fmla="*/ 46 h 65"/>
                  <a:gd name="T64" fmla="*/ 11 w 67"/>
                  <a:gd name="T65" fmla="*/ 47 h 65"/>
                  <a:gd name="T66" fmla="*/ 15 w 67"/>
                  <a:gd name="T67" fmla="*/ 55 h 65"/>
                  <a:gd name="T68" fmla="*/ 19 w 67"/>
                  <a:gd name="T69" fmla="*/ 60 h 65"/>
                  <a:gd name="T70" fmla="*/ 28 w 67"/>
                  <a:gd name="T71" fmla="*/ 65 h 65"/>
                  <a:gd name="T72" fmla="*/ 26 w 67"/>
                  <a:gd name="T73" fmla="*/ 55 h 65"/>
                  <a:gd name="T74" fmla="*/ 30 w 67"/>
                  <a:gd name="T75" fmla="*/ 54 h 65"/>
                  <a:gd name="T76" fmla="*/ 34 w 67"/>
                  <a:gd name="T77" fmla="*/ 54 h 65"/>
                  <a:gd name="T78" fmla="*/ 30 w 67"/>
                  <a:gd name="T79" fmla="*/ 53 h 65"/>
                  <a:gd name="T80" fmla="*/ 27 w 67"/>
                  <a:gd name="T81" fmla="*/ 48 h 65"/>
                  <a:gd name="T82" fmla="*/ 39 w 67"/>
                  <a:gd name="T83" fmla="*/ 47 h 65"/>
                  <a:gd name="T84" fmla="*/ 41 w 67"/>
                  <a:gd name="T85" fmla="*/ 43 h 65"/>
                  <a:gd name="T86" fmla="*/ 34 w 67"/>
                  <a:gd name="T87" fmla="*/ 41 h 65"/>
                  <a:gd name="T88" fmla="*/ 28 w 67"/>
                  <a:gd name="T89" fmla="*/ 40 h 65"/>
                  <a:gd name="T90" fmla="*/ 29 w 67"/>
                  <a:gd name="T91" fmla="*/ 34 h 65"/>
                  <a:gd name="T92" fmla="*/ 26 w 67"/>
                  <a:gd name="T93" fmla="*/ 26 h 65"/>
                  <a:gd name="T94" fmla="*/ 21 w 67"/>
                  <a:gd name="T95" fmla="*/ 16 h 65"/>
                  <a:gd name="T96" fmla="*/ 31 w 67"/>
                  <a:gd name="T97" fmla="*/ 16 h 65"/>
                  <a:gd name="T98" fmla="*/ 37 w 67"/>
                  <a:gd name="T99" fmla="*/ 16 h 65"/>
                  <a:gd name="T100" fmla="*/ 43 w 67"/>
                  <a:gd name="T101" fmla="*/ 7 h 65"/>
                  <a:gd name="T102" fmla="*/ 48 w 67"/>
                  <a:gd name="T103" fmla="*/ 10 h 65"/>
                  <a:gd name="T104" fmla="*/ 56 w 67"/>
                  <a:gd name="T105" fmla="*/ 6 h 65"/>
                  <a:gd name="T106" fmla="*/ 63 w 67"/>
                  <a:gd name="T107" fmla="*/ 9 h 65"/>
                  <a:gd name="T108" fmla="*/ 64 w 67"/>
                  <a:gd name="T109" fmla="*/ 8 h 65"/>
                  <a:gd name="T110" fmla="*/ 66 w 67"/>
                  <a:gd name="T111" fmla="*/ 4 h 65"/>
                  <a:gd name="T112" fmla="*/ 67 w 67"/>
                  <a:gd name="T113" fmla="*/ 1 h 65"/>
                  <a:gd name="T114" fmla="*/ 67 w 67"/>
                  <a:gd name="T115" fmla="*/ 0 h 6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67" h="65">
                    <a:moveTo>
                      <a:pt x="67" y="0"/>
                    </a:moveTo>
                    <a:cubicBezTo>
                      <a:pt x="67" y="0"/>
                      <a:pt x="66" y="0"/>
                      <a:pt x="66" y="0"/>
                    </a:cubicBezTo>
                    <a:cubicBezTo>
                      <a:pt x="66" y="0"/>
                      <a:pt x="66" y="1"/>
                      <a:pt x="66" y="1"/>
                    </a:cubicBezTo>
                    <a:cubicBezTo>
                      <a:pt x="66" y="1"/>
                      <a:pt x="65" y="1"/>
                      <a:pt x="65" y="1"/>
                    </a:cubicBezTo>
                    <a:cubicBezTo>
                      <a:pt x="65" y="2"/>
                      <a:pt x="65" y="2"/>
                      <a:pt x="65" y="3"/>
                    </a:cubicBezTo>
                    <a:cubicBezTo>
                      <a:pt x="63" y="5"/>
                      <a:pt x="60" y="5"/>
                      <a:pt x="59" y="5"/>
                    </a:cubicBezTo>
                    <a:cubicBezTo>
                      <a:pt x="59" y="5"/>
                      <a:pt x="59" y="5"/>
                      <a:pt x="59" y="5"/>
                    </a:cubicBezTo>
                    <a:cubicBezTo>
                      <a:pt x="57" y="5"/>
                      <a:pt x="51" y="5"/>
                      <a:pt x="48" y="4"/>
                    </a:cubicBezTo>
                    <a:cubicBezTo>
                      <a:pt x="47" y="3"/>
                      <a:pt x="46" y="3"/>
                      <a:pt x="46" y="3"/>
                    </a:cubicBezTo>
                    <a:cubicBezTo>
                      <a:pt x="46" y="3"/>
                      <a:pt x="45" y="3"/>
                      <a:pt x="41" y="3"/>
                    </a:cubicBezTo>
                    <a:cubicBezTo>
                      <a:pt x="40" y="3"/>
                      <a:pt x="39" y="3"/>
                      <a:pt x="39" y="3"/>
                    </a:cubicBezTo>
                    <a:cubicBezTo>
                      <a:pt x="38" y="3"/>
                      <a:pt x="38" y="3"/>
                      <a:pt x="38" y="3"/>
                    </a:cubicBezTo>
                    <a:cubicBezTo>
                      <a:pt x="37" y="3"/>
                      <a:pt x="37" y="3"/>
                      <a:pt x="36" y="3"/>
                    </a:cubicBezTo>
                    <a:cubicBezTo>
                      <a:pt x="36" y="3"/>
                      <a:pt x="36" y="3"/>
                      <a:pt x="35" y="3"/>
                    </a:cubicBezTo>
                    <a:cubicBezTo>
                      <a:pt x="35" y="3"/>
                      <a:pt x="34" y="3"/>
                      <a:pt x="34" y="3"/>
                    </a:cubicBezTo>
                    <a:cubicBezTo>
                      <a:pt x="34" y="3"/>
                      <a:pt x="33" y="3"/>
                      <a:pt x="3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"/>
                      <a:pt x="33" y="3"/>
                      <a:pt x="32" y="3"/>
                    </a:cubicBezTo>
                    <a:cubicBezTo>
                      <a:pt x="32" y="3"/>
                      <a:pt x="32" y="4"/>
                      <a:pt x="32" y="4"/>
                    </a:cubicBezTo>
                    <a:cubicBezTo>
                      <a:pt x="32" y="4"/>
                      <a:pt x="32" y="4"/>
                      <a:pt x="31" y="4"/>
                    </a:cubicBezTo>
                    <a:cubicBezTo>
                      <a:pt x="31" y="4"/>
                      <a:pt x="31" y="4"/>
                      <a:pt x="31" y="5"/>
                    </a:cubicBezTo>
                    <a:cubicBezTo>
                      <a:pt x="31" y="5"/>
                      <a:pt x="30" y="5"/>
                      <a:pt x="30" y="5"/>
                    </a:cubicBezTo>
                    <a:cubicBezTo>
                      <a:pt x="30" y="5"/>
                      <a:pt x="30" y="5"/>
                      <a:pt x="29" y="6"/>
                    </a:cubicBezTo>
                    <a:cubicBezTo>
                      <a:pt x="29" y="6"/>
                      <a:pt x="29" y="6"/>
                      <a:pt x="28" y="6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7"/>
                      <a:pt x="25" y="7"/>
                      <a:pt x="25" y="8"/>
                    </a:cubicBezTo>
                    <a:cubicBezTo>
                      <a:pt x="25" y="8"/>
                      <a:pt x="24" y="8"/>
                      <a:pt x="24" y="8"/>
                    </a:cubicBezTo>
                    <a:cubicBezTo>
                      <a:pt x="24" y="8"/>
                      <a:pt x="24" y="8"/>
                      <a:pt x="23" y="8"/>
                    </a:cubicBezTo>
                    <a:cubicBezTo>
                      <a:pt x="23" y="8"/>
                      <a:pt x="23" y="8"/>
                      <a:pt x="23" y="8"/>
                    </a:cubicBezTo>
                    <a:cubicBezTo>
                      <a:pt x="22" y="8"/>
                      <a:pt x="22" y="9"/>
                      <a:pt x="21" y="9"/>
                    </a:cubicBezTo>
                    <a:cubicBezTo>
                      <a:pt x="21" y="9"/>
                      <a:pt x="21" y="8"/>
                      <a:pt x="21" y="8"/>
                    </a:cubicBezTo>
                    <a:cubicBezTo>
                      <a:pt x="21" y="9"/>
                      <a:pt x="20" y="9"/>
                      <a:pt x="20" y="9"/>
                    </a:cubicBezTo>
                    <a:cubicBezTo>
                      <a:pt x="20" y="10"/>
                      <a:pt x="18" y="11"/>
                      <a:pt x="16" y="12"/>
                    </a:cubicBezTo>
                    <a:cubicBezTo>
                      <a:pt x="16" y="12"/>
                      <a:pt x="15" y="12"/>
                      <a:pt x="15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2" y="12"/>
                      <a:pt x="12" y="12"/>
                      <a:pt x="11" y="12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10" y="12"/>
                      <a:pt x="9" y="12"/>
                      <a:pt x="9" y="12"/>
                    </a:cubicBezTo>
                    <a:cubicBezTo>
                      <a:pt x="9" y="13"/>
                      <a:pt x="9" y="13"/>
                      <a:pt x="9" y="14"/>
                    </a:cubicBezTo>
                    <a:cubicBezTo>
                      <a:pt x="9" y="14"/>
                      <a:pt x="9" y="14"/>
                      <a:pt x="8" y="14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16"/>
                      <a:pt x="7" y="16"/>
                      <a:pt x="7" y="16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6" y="18"/>
                      <a:pt x="6" y="18"/>
                      <a:pt x="5" y="19"/>
                    </a:cubicBezTo>
                    <a:cubicBezTo>
                      <a:pt x="5" y="19"/>
                      <a:pt x="5" y="19"/>
                      <a:pt x="5" y="20"/>
                    </a:cubicBezTo>
                    <a:cubicBezTo>
                      <a:pt x="5" y="21"/>
                      <a:pt x="4" y="23"/>
                      <a:pt x="2" y="23"/>
                    </a:cubicBezTo>
                    <a:cubicBezTo>
                      <a:pt x="1" y="23"/>
                      <a:pt x="1" y="24"/>
                      <a:pt x="1" y="24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4"/>
                      <a:pt x="1" y="24"/>
                      <a:pt x="1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1" y="25"/>
                      <a:pt x="1" y="26"/>
                      <a:pt x="1" y="26"/>
                    </a:cubicBezTo>
                    <a:cubicBezTo>
                      <a:pt x="1" y="26"/>
                      <a:pt x="1" y="26"/>
                      <a:pt x="0" y="2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4" y="28"/>
                      <a:pt x="7" y="33"/>
                      <a:pt x="6" y="38"/>
                    </a:cubicBezTo>
                    <a:cubicBezTo>
                      <a:pt x="6" y="38"/>
                      <a:pt x="6" y="39"/>
                      <a:pt x="7" y="39"/>
                    </a:cubicBezTo>
                    <a:cubicBezTo>
                      <a:pt x="8" y="40"/>
                      <a:pt x="10" y="40"/>
                      <a:pt x="11" y="39"/>
                    </a:cubicBezTo>
                    <a:cubicBezTo>
                      <a:pt x="12" y="38"/>
                      <a:pt x="13" y="37"/>
                      <a:pt x="15" y="37"/>
                    </a:cubicBezTo>
                    <a:cubicBezTo>
                      <a:pt x="19" y="37"/>
                      <a:pt x="25" y="41"/>
                      <a:pt x="25" y="44"/>
                    </a:cubicBezTo>
                    <a:cubicBezTo>
                      <a:pt x="25" y="45"/>
                      <a:pt x="24" y="46"/>
                      <a:pt x="22" y="46"/>
                    </a:cubicBezTo>
                    <a:cubicBezTo>
                      <a:pt x="21" y="46"/>
                      <a:pt x="20" y="46"/>
                      <a:pt x="19" y="46"/>
                    </a:cubicBezTo>
                    <a:cubicBezTo>
                      <a:pt x="16" y="46"/>
                      <a:pt x="13" y="45"/>
                      <a:pt x="12" y="46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2" y="48"/>
                      <a:pt x="13" y="49"/>
                    </a:cubicBezTo>
                    <a:cubicBezTo>
                      <a:pt x="14" y="50"/>
                      <a:pt x="16" y="52"/>
                      <a:pt x="15" y="55"/>
                    </a:cubicBezTo>
                    <a:cubicBezTo>
                      <a:pt x="15" y="56"/>
                      <a:pt x="15" y="57"/>
                      <a:pt x="16" y="58"/>
                    </a:cubicBezTo>
                    <a:cubicBezTo>
                      <a:pt x="17" y="59"/>
                      <a:pt x="18" y="60"/>
                      <a:pt x="19" y="60"/>
                    </a:cubicBezTo>
                    <a:cubicBezTo>
                      <a:pt x="21" y="60"/>
                      <a:pt x="24" y="62"/>
                      <a:pt x="26" y="63"/>
                    </a:cubicBezTo>
                    <a:cubicBezTo>
                      <a:pt x="26" y="64"/>
                      <a:pt x="27" y="64"/>
                      <a:pt x="28" y="65"/>
                    </a:cubicBezTo>
                    <a:cubicBezTo>
                      <a:pt x="27" y="64"/>
                      <a:pt x="27" y="62"/>
                      <a:pt x="26" y="61"/>
                    </a:cubicBezTo>
                    <a:cubicBezTo>
                      <a:pt x="25" y="58"/>
                      <a:pt x="25" y="56"/>
                      <a:pt x="26" y="55"/>
                    </a:cubicBezTo>
                    <a:cubicBezTo>
                      <a:pt x="26" y="54"/>
                      <a:pt x="27" y="53"/>
                      <a:pt x="28" y="53"/>
                    </a:cubicBezTo>
                    <a:cubicBezTo>
                      <a:pt x="29" y="53"/>
                      <a:pt x="29" y="54"/>
                      <a:pt x="30" y="54"/>
                    </a:cubicBezTo>
                    <a:cubicBezTo>
                      <a:pt x="31" y="54"/>
                      <a:pt x="32" y="54"/>
                      <a:pt x="33" y="54"/>
                    </a:cubicBezTo>
                    <a:cubicBezTo>
                      <a:pt x="33" y="54"/>
                      <a:pt x="33" y="54"/>
                      <a:pt x="34" y="54"/>
                    </a:cubicBezTo>
                    <a:cubicBezTo>
                      <a:pt x="34" y="54"/>
                      <a:pt x="32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28" y="53"/>
                      <a:pt x="27" y="52"/>
                      <a:pt x="27" y="51"/>
                    </a:cubicBezTo>
                    <a:cubicBezTo>
                      <a:pt x="26" y="51"/>
                      <a:pt x="26" y="49"/>
                      <a:pt x="27" y="48"/>
                    </a:cubicBezTo>
                    <a:cubicBezTo>
                      <a:pt x="28" y="46"/>
                      <a:pt x="32" y="45"/>
                      <a:pt x="35" y="47"/>
                    </a:cubicBezTo>
                    <a:cubicBezTo>
                      <a:pt x="37" y="48"/>
                      <a:pt x="38" y="48"/>
                      <a:pt x="39" y="47"/>
                    </a:cubicBezTo>
                    <a:cubicBezTo>
                      <a:pt x="40" y="46"/>
                      <a:pt x="41" y="46"/>
                      <a:pt x="41" y="46"/>
                    </a:cubicBezTo>
                    <a:cubicBezTo>
                      <a:pt x="41" y="45"/>
                      <a:pt x="42" y="44"/>
                      <a:pt x="41" y="43"/>
                    </a:cubicBezTo>
                    <a:cubicBezTo>
                      <a:pt x="41" y="42"/>
                      <a:pt x="40" y="41"/>
                      <a:pt x="38" y="41"/>
                    </a:cubicBezTo>
                    <a:cubicBezTo>
                      <a:pt x="36" y="40"/>
                      <a:pt x="35" y="40"/>
                      <a:pt x="34" y="41"/>
                    </a:cubicBezTo>
                    <a:cubicBezTo>
                      <a:pt x="34" y="42"/>
                      <a:pt x="33" y="42"/>
                      <a:pt x="31" y="42"/>
                    </a:cubicBezTo>
                    <a:cubicBezTo>
                      <a:pt x="30" y="42"/>
                      <a:pt x="29" y="41"/>
                      <a:pt x="28" y="40"/>
                    </a:cubicBezTo>
                    <a:cubicBezTo>
                      <a:pt x="27" y="39"/>
                      <a:pt x="26" y="38"/>
                      <a:pt x="26" y="36"/>
                    </a:cubicBezTo>
                    <a:cubicBezTo>
                      <a:pt x="26" y="35"/>
                      <a:pt x="28" y="34"/>
                      <a:pt x="29" y="34"/>
                    </a:cubicBezTo>
                    <a:cubicBezTo>
                      <a:pt x="30" y="33"/>
                      <a:pt x="31" y="33"/>
                      <a:pt x="31" y="33"/>
                    </a:cubicBezTo>
                    <a:cubicBezTo>
                      <a:pt x="31" y="31"/>
                      <a:pt x="28" y="28"/>
                      <a:pt x="26" y="26"/>
                    </a:cubicBezTo>
                    <a:cubicBezTo>
                      <a:pt x="24" y="24"/>
                      <a:pt x="23" y="23"/>
                      <a:pt x="22" y="21"/>
                    </a:cubicBezTo>
                    <a:cubicBezTo>
                      <a:pt x="20" y="19"/>
                      <a:pt x="21" y="17"/>
                      <a:pt x="21" y="16"/>
                    </a:cubicBezTo>
                    <a:cubicBezTo>
                      <a:pt x="22" y="15"/>
                      <a:pt x="24" y="14"/>
                      <a:pt x="27" y="14"/>
                    </a:cubicBezTo>
                    <a:cubicBezTo>
                      <a:pt x="29" y="14"/>
                      <a:pt x="30" y="15"/>
                      <a:pt x="31" y="16"/>
                    </a:cubicBezTo>
                    <a:cubicBezTo>
                      <a:pt x="32" y="17"/>
                      <a:pt x="35" y="18"/>
                      <a:pt x="37" y="17"/>
                    </a:cubicBezTo>
                    <a:cubicBezTo>
                      <a:pt x="37" y="16"/>
                      <a:pt x="37" y="16"/>
                      <a:pt x="37" y="16"/>
                    </a:cubicBezTo>
                    <a:cubicBezTo>
                      <a:pt x="36" y="14"/>
                      <a:pt x="35" y="10"/>
                      <a:pt x="40" y="8"/>
                    </a:cubicBezTo>
                    <a:cubicBezTo>
                      <a:pt x="41" y="8"/>
                      <a:pt x="42" y="7"/>
                      <a:pt x="43" y="7"/>
                    </a:cubicBezTo>
                    <a:cubicBezTo>
                      <a:pt x="46" y="7"/>
                      <a:pt x="47" y="9"/>
                      <a:pt x="48" y="1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10"/>
                      <a:pt x="48" y="10"/>
                      <a:pt x="48" y="9"/>
                    </a:cubicBezTo>
                    <a:cubicBezTo>
                      <a:pt x="50" y="8"/>
                      <a:pt x="52" y="6"/>
                      <a:pt x="56" y="6"/>
                    </a:cubicBezTo>
                    <a:cubicBezTo>
                      <a:pt x="59" y="6"/>
                      <a:pt x="61" y="7"/>
                      <a:pt x="63" y="9"/>
                    </a:cubicBezTo>
                    <a:cubicBezTo>
                      <a:pt x="63" y="9"/>
                      <a:pt x="63" y="9"/>
                      <a:pt x="63" y="9"/>
                    </a:cubicBezTo>
                    <a:cubicBezTo>
                      <a:pt x="63" y="9"/>
                      <a:pt x="64" y="8"/>
                      <a:pt x="64" y="8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6"/>
                      <a:pt x="65" y="5"/>
                      <a:pt x="66" y="4"/>
                    </a:cubicBezTo>
                    <a:cubicBezTo>
                      <a:pt x="67" y="3"/>
                      <a:pt x="67" y="3"/>
                      <a:pt x="67" y="2"/>
                    </a:cubicBezTo>
                    <a:cubicBezTo>
                      <a:pt x="67" y="2"/>
                      <a:pt x="67" y="1"/>
                      <a:pt x="67" y="1"/>
                    </a:cubicBezTo>
                    <a:cubicBezTo>
                      <a:pt x="67" y="1"/>
                      <a:pt x="67" y="1"/>
                      <a:pt x="67" y="1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7" y="0"/>
                      <a:pt x="67" y="0"/>
                      <a:pt x="6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31" name="Freeform 1218">
                <a:extLst>
                  <a:ext uri="{FF2B5EF4-FFF2-40B4-BE49-F238E27FC236}">
                    <a16:creationId xmlns="" xmlns:a16="http://schemas.microsoft.com/office/drawing/2014/main" id="{055CEBD9-C32C-4ACE-AEFA-633F3FAD5B95}"/>
                  </a:ext>
                </a:extLst>
              </p:cNvPr>
              <p:cNvSpPr/>
              <p:nvPr/>
            </p:nvSpPr>
            <p:spPr bwMode="auto">
              <a:xfrm>
                <a:off x="5995845" y="3624556"/>
                <a:ext cx="63449" cy="89912"/>
              </a:xfrm>
              <a:custGeom>
                <a:gdLst>
                  <a:gd name="T0" fmla="*/ 14 w 29"/>
                  <a:gd name="T1" fmla="*/ 38 h 43"/>
                  <a:gd name="T2" fmla="*/ 17 w 29"/>
                  <a:gd name="T3" fmla="*/ 36 h 43"/>
                  <a:gd name="T4" fmla="*/ 23 w 29"/>
                  <a:gd name="T5" fmla="*/ 38 h 43"/>
                  <a:gd name="T6" fmla="*/ 26 w 29"/>
                  <a:gd name="T7" fmla="*/ 40 h 43"/>
                  <a:gd name="T8" fmla="*/ 28 w 29"/>
                  <a:gd name="T9" fmla="*/ 39 h 43"/>
                  <a:gd name="T10" fmla="*/ 26 w 29"/>
                  <a:gd name="T11" fmla="*/ 34 h 43"/>
                  <a:gd name="T12" fmla="*/ 23 w 29"/>
                  <a:gd name="T13" fmla="*/ 36 h 43"/>
                  <a:gd name="T14" fmla="*/ 19 w 29"/>
                  <a:gd name="T15" fmla="*/ 33 h 43"/>
                  <a:gd name="T16" fmla="*/ 20 w 29"/>
                  <a:gd name="T17" fmla="*/ 27 h 43"/>
                  <a:gd name="T18" fmla="*/ 22 w 29"/>
                  <a:gd name="T19" fmla="*/ 24 h 43"/>
                  <a:gd name="T20" fmla="*/ 27 w 29"/>
                  <a:gd name="T21" fmla="*/ 21 h 43"/>
                  <a:gd name="T22" fmla="*/ 29 w 29"/>
                  <a:gd name="T23" fmla="*/ 21 h 43"/>
                  <a:gd name="T24" fmla="*/ 25 w 29"/>
                  <a:gd name="T25" fmla="*/ 18 h 43"/>
                  <a:gd name="T26" fmla="*/ 22 w 29"/>
                  <a:gd name="T27" fmla="*/ 13 h 43"/>
                  <a:gd name="T28" fmla="*/ 24 w 29"/>
                  <a:gd name="T29" fmla="*/ 7 h 43"/>
                  <a:gd name="T30" fmla="*/ 25 w 29"/>
                  <a:gd name="T31" fmla="*/ 0 h 43"/>
                  <a:gd name="T32" fmla="*/ 24 w 29"/>
                  <a:gd name="T33" fmla="*/ 0 h 43"/>
                  <a:gd name="T34" fmla="*/ 20 w 29"/>
                  <a:gd name="T35" fmla="*/ 3 h 43"/>
                  <a:gd name="T36" fmla="*/ 14 w 29"/>
                  <a:gd name="T37" fmla="*/ 8 h 43"/>
                  <a:gd name="T38" fmla="*/ 13 w 29"/>
                  <a:gd name="T39" fmla="*/ 13 h 43"/>
                  <a:gd name="T40" fmla="*/ 11 w 29"/>
                  <a:gd name="T41" fmla="*/ 14 h 43"/>
                  <a:gd name="T42" fmla="*/ 8 w 29"/>
                  <a:gd name="T43" fmla="*/ 12 h 43"/>
                  <a:gd name="T44" fmla="*/ 5 w 29"/>
                  <a:gd name="T45" fmla="*/ 10 h 43"/>
                  <a:gd name="T46" fmla="*/ 5 w 29"/>
                  <a:gd name="T47" fmla="*/ 10 h 43"/>
                  <a:gd name="T48" fmla="*/ 3 w 29"/>
                  <a:gd name="T49" fmla="*/ 14 h 43"/>
                  <a:gd name="T50" fmla="*/ 1 w 29"/>
                  <a:gd name="T51" fmla="*/ 17 h 43"/>
                  <a:gd name="T52" fmla="*/ 2 w 29"/>
                  <a:gd name="T53" fmla="*/ 28 h 43"/>
                  <a:gd name="T54" fmla="*/ 2 w 29"/>
                  <a:gd name="T55" fmla="*/ 29 h 43"/>
                  <a:gd name="T56" fmla="*/ 4 w 29"/>
                  <a:gd name="T57" fmla="*/ 33 h 43"/>
                  <a:gd name="T58" fmla="*/ 6 w 29"/>
                  <a:gd name="T59" fmla="*/ 40 h 43"/>
                  <a:gd name="T60" fmla="*/ 7 w 29"/>
                  <a:gd name="T61" fmla="*/ 42 h 43"/>
                  <a:gd name="T62" fmla="*/ 7 w 29"/>
                  <a:gd name="T63" fmla="*/ 42 h 43"/>
                  <a:gd name="T64" fmla="*/ 9 w 29"/>
                  <a:gd name="T65" fmla="*/ 42 h 43"/>
                  <a:gd name="T66" fmla="*/ 9 w 29"/>
                  <a:gd name="T67" fmla="*/ 42 h 43"/>
                  <a:gd name="T68" fmla="*/ 11 w 29"/>
                  <a:gd name="T69" fmla="*/ 42 h 43"/>
                  <a:gd name="T70" fmla="*/ 12 w 29"/>
                  <a:gd name="T71" fmla="*/ 42 h 43"/>
                  <a:gd name="T72" fmla="*/ 14 w 29"/>
                  <a:gd name="T73" fmla="*/ 42 h 43"/>
                  <a:gd name="T74" fmla="*/ 14 w 29"/>
                  <a:gd name="T75" fmla="*/ 42 h 43"/>
                  <a:gd name="T76" fmla="*/ 16 w 29"/>
                  <a:gd name="T77" fmla="*/ 43 h 43"/>
                  <a:gd name="T78" fmla="*/ 16 w 29"/>
                  <a:gd name="T79" fmla="*/ 43 h 43"/>
                  <a:gd name="T80" fmla="*/ 14 w 29"/>
                  <a:gd name="T81" fmla="*/ 38 h 4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" h="43">
                    <a:moveTo>
                      <a:pt x="14" y="38"/>
                    </a:moveTo>
                    <a:cubicBezTo>
                      <a:pt x="14" y="37"/>
                      <a:pt x="15" y="36"/>
                      <a:pt x="17" y="36"/>
                    </a:cubicBezTo>
                    <a:cubicBezTo>
                      <a:pt x="19" y="36"/>
                      <a:pt x="22" y="38"/>
                      <a:pt x="23" y="38"/>
                    </a:cubicBezTo>
                    <a:cubicBezTo>
                      <a:pt x="24" y="39"/>
                      <a:pt x="25" y="40"/>
                      <a:pt x="26" y="40"/>
                    </a:cubicBezTo>
                    <a:cubicBezTo>
                      <a:pt x="27" y="40"/>
                      <a:pt x="28" y="39"/>
                      <a:pt x="28" y="39"/>
                    </a:cubicBezTo>
                    <a:cubicBezTo>
                      <a:pt x="28" y="38"/>
                      <a:pt x="27" y="35"/>
                      <a:pt x="26" y="34"/>
                    </a:cubicBezTo>
                    <a:cubicBezTo>
                      <a:pt x="25" y="35"/>
                      <a:pt x="24" y="36"/>
                      <a:pt x="23" y="36"/>
                    </a:cubicBezTo>
                    <a:cubicBezTo>
                      <a:pt x="21" y="36"/>
                      <a:pt x="19" y="34"/>
                      <a:pt x="19" y="33"/>
                    </a:cubicBezTo>
                    <a:cubicBezTo>
                      <a:pt x="17" y="31"/>
                      <a:pt x="19" y="29"/>
                      <a:pt x="20" y="27"/>
                    </a:cubicBezTo>
                    <a:cubicBezTo>
                      <a:pt x="21" y="26"/>
                      <a:pt x="21" y="25"/>
                      <a:pt x="22" y="24"/>
                    </a:cubicBezTo>
                    <a:cubicBezTo>
                      <a:pt x="22" y="22"/>
                      <a:pt x="25" y="21"/>
                      <a:pt x="27" y="21"/>
                    </a:cubicBezTo>
                    <a:cubicBezTo>
                      <a:pt x="27" y="21"/>
                      <a:pt x="28" y="21"/>
                      <a:pt x="29" y="21"/>
                    </a:cubicBezTo>
                    <a:cubicBezTo>
                      <a:pt x="28" y="20"/>
                      <a:pt x="27" y="19"/>
                      <a:pt x="25" y="18"/>
                    </a:cubicBezTo>
                    <a:cubicBezTo>
                      <a:pt x="23" y="17"/>
                      <a:pt x="22" y="14"/>
                      <a:pt x="22" y="13"/>
                    </a:cubicBezTo>
                    <a:cubicBezTo>
                      <a:pt x="22" y="10"/>
                      <a:pt x="22" y="8"/>
                      <a:pt x="24" y="7"/>
                    </a:cubicBezTo>
                    <a:cubicBezTo>
                      <a:pt x="25" y="6"/>
                      <a:pt x="26" y="1"/>
                      <a:pt x="25" y="0"/>
                    </a:cubicBezTo>
                    <a:cubicBezTo>
                      <a:pt x="25" y="0"/>
                      <a:pt x="25" y="0"/>
                      <a:pt x="24" y="0"/>
                    </a:cubicBezTo>
                    <a:cubicBezTo>
                      <a:pt x="23" y="0"/>
                      <a:pt x="20" y="1"/>
                      <a:pt x="20" y="3"/>
                    </a:cubicBezTo>
                    <a:cubicBezTo>
                      <a:pt x="20" y="8"/>
                      <a:pt x="16" y="8"/>
                      <a:pt x="14" y="8"/>
                    </a:cubicBezTo>
                    <a:cubicBezTo>
                      <a:pt x="15" y="9"/>
                      <a:pt x="15" y="11"/>
                      <a:pt x="13" y="13"/>
                    </a:cubicBezTo>
                    <a:cubicBezTo>
                      <a:pt x="13" y="14"/>
                      <a:pt x="12" y="14"/>
                      <a:pt x="11" y="14"/>
                    </a:cubicBezTo>
                    <a:cubicBezTo>
                      <a:pt x="9" y="14"/>
                      <a:pt x="8" y="13"/>
                      <a:pt x="8" y="12"/>
                    </a:cubicBezTo>
                    <a:cubicBezTo>
                      <a:pt x="7" y="11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10"/>
                      <a:pt x="4" y="12"/>
                      <a:pt x="3" y="14"/>
                    </a:cubicBezTo>
                    <a:cubicBezTo>
                      <a:pt x="3" y="15"/>
                      <a:pt x="2" y="16"/>
                      <a:pt x="1" y="17"/>
                    </a:cubicBezTo>
                    <a:cubicBezTo>
                      <a:pt x="0" y="19"/>
                      <a:pt x="1" y="25"/>
                      <a:pt x="2" y="28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0"/>
                      <a:pt x="3" y="31"/>
                      <a:pt x="4" y="33"/>
                    </a:cubicBezTo>
                    <a:cubicBezTo>
                      <a:pt x="5" y="34"/>
                      <a:pt x="7" y="37"/>
                      <a:pt x="6" y="40"/>
                    </a:cubicBezTo>
                    <a:cubicBezTo>
                      <a:pt x="6" y="40"/>
                      <a:pt x="6" y="41"/>
                      <a:pt x="7" y="42"/>
                    </a:cubicBezTo>
                    <a:cubicBezTo>
                      <a:pt x="7" y="42"/>
                      <a:pt x="7" y="42"/>
                      <a:pt x="7" y="42"/>
                    </a:cubicBezTo>
                    <a:cubicBezTo>
                      <a:pt x="8" y="42"/>
                      <a:pt x="8" y="42"/>
                      <a:pt x="9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10" y="42"/>
                      <a:pt x="11" y="42"/>
                      <a:pt x="11" y="42"/>
                    </a:cubicBezTo>
                    <a:cubicBezTo>
                      <a:pt x="11" y="42"/>
                      <a:pt x="12" y="42"/>
                      <a:pt x="12" y="42"/>
                    </a:cubicBezTo>
                    <a:cubicBezTo>
                      <a:pt x="12" y="42"/>
                      <a:pt x="13" y="42"/>
                      <a:pt x="14" y="42"/>
                    </a:cubicBezTo>
                    <a:cubicBezTo>
                      <a:pt x="14" y="42"/>
                      <a:pt x="14" y="42"/>
                      <a:pt x="14" y="42"/>
                    </a:cubicBezTo>
                    <a:cubicBezTo>
                      <a:pt x="15" y="43"/>
                      <a:pt x="15" y="43"/>
                      <a:pt x="16" y="43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5" y="41"/>
                      <a:pt x="14" y="40"/>
                      <a:pt x="14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32" name="Freeform 1219">
                <a:extLst>
                  <a:ext uri="{FF2B5EF4-FFF2-40B4-BE49-F238E27FC236}">
                    <a16:creationId xmlns="" xmlns:a16="http://schemas.microsoft.com/office/drawing/2014/main" id="{60AAAA6C-B9E2-4367-B9A0-CFEFBA7B99AC}"/>
                  </a:ext>
                </a:extLst>
              </p:cNvPr>
              <p:cNvSpPr/>
              <p:nvPr/>
            </p:nvSpPr>
            <p:spPr bwMode="auto">
              <a:xfrm>
                <a:off x="6077423" y="3192539"/>
                <a:ext cx="294585" cy="502192"/>
              </a:xfrm>
              <a:custGeom>
                <a:gdLst>
                  <a:gd name="T0" fmla="*/ 98 w 136"/>
                  <a:gd name="T1" fmla="*/ 7 h 239"/>
                  <a:gd name="T2" fmla="*/ 83 w 136"/>
                  <a:gd name="T3" fmla="*/ 10 h 239"/>
                  <a:gd name="T4" fmla="*/ 76 w 136"/>
                  <a:gd name="T5" fmla="*/ 12 h 239"/>
                  <a:gd name="T6" fmla="*/ 59 w 136"/>
                  <a:gd name="T7" fmla="*/ 24 h 239"/>
                  <a:gd name="T8" fmla="*/ 52 w 136"/>
                  <a:gd name="T9" fmla="*/ 40 h 239"/>
                  <a:gd name="T10" fmla="*/ 47 w 136"/>
                  <a:gd name="T11" fmla="*/ 49 h 239"/>
                  <a:gd name="T12" fmla="*/ 36 w 136"/>
                  <a:gd name="T13" fmla="*/ 57 h 239"/>
                  <a:gd name="T14" fmla="*/ 28 w 136"/>
                  <a:gd name="T15" fmla="*/ 81 h 239"/>
                  <a:gd name="T16" fmla="*/ 32 w 136"/>
                  <a:gd name="T17" fmla="*/ 86 h 239"/>
                  <a:gd name="T18" fmla="*/ 22 w 136"/>
                  <a:gd name="T19" fmla="*/ 95 h 239"/>
                  <a:gd name="T20" fmla="*/ 12 w 136"/>
                  <a:gd name="T21" fmla="*/ 101 h 239"/>
                  <a:gd name="T22" fmla="*/ 10 w 136"/>
                  <a:gd name="T23" fmla="*/ 119 h 239"/>
                  <a:gd name="T24" fmla="*/ 11 w 136"/>
                  <a:gd name="T25" fmla="*/ 133 h 239"/>
                  <a:gd name="T26" fmla="*/ 17 w 136"/>
                  <a:gd name="T27" fmla="*/ 147 h 239"/>
                  <a:gd name="T28" fmla="*/ 15 w 136"/>
                  <a:gd name="T29" fmla="*/ 164 h 239"/>
                  <a:gd name="T30" fmla="*/ 7 w 136"/>
                  <a:gd name="T31" fmla="*/ 172 h 239"/>
                  <a:gd name="T32" fmla="*/ 2 w 136"/>
                  <a:gd name="T33" fmla="*/ 185 h 239"/>
                  <a:gd name="T34" fmla="*/ 1 w 136"/>
                  <a:gd name="T35" fmla="*/ 185 h 239"/>
                  <a:gd name="T36" fmla="*/ 4 w 136"/>
                  <a:gd name="T37" fmla="*/ 193 h 239"/>
                  <a:gd name="T38" fmla="*/ 11 w 136"/>
                  <a:gd name="T39" fmla="*/ 211 h 239"/>
                  <a:gd name="T40" fmla="*/ 17 w 136"/>
                  <a:gd name="T41" fmla="*/ 226 h 239"/>
                  <a:gd name="T42" fmla="*/ 20 w 136"/>
                  <a:gd name="T43" fmla="*/ 230 h 239"/>
                  <a:gd name="T44" fmla="*/ 22 w 136"/>
                  <a:gd name="T45" fmla="*/ 238 h 239"/>
                  <a:gd name="T46" fmla="*/ 29 w 136"/>
                  <a:gd name="T47" fmla="*/ 235 h 239"/>
                  <a:gd name="T48" fmla="*/ 33 w 136"/>
                  <a:gd name="T49" fmla="*/ 228 h 239"/>
                  <a:gd name="T50" fmla="*/ 46 w 136"/>
                  <a:gd name="T51" fmla="*/ 227 h 239"/>
                  <a:gd name="T52" fmla="*/ 55 w 136"/>
                  <a:gd name="T53" fmla="*/ 222 h 239"/>
                  <a:gd name="T54" fmla="*/ 55 w 136"/>
                  <a:gd name="T55" fmla="*/ 206 h 239"/>
                  <a:gd name="T56" fmla="*/ 64 w 136"/>
                  <a:gd name="T57" fmla="*/ 182 h 239"/>
                  <a:gd name="T58" fmla="*/ 80 w 136"/>
                  <a:gd name="T59" fmla="*/ 165 h 239"/>
                  <a:gd name="T60" fmla="*/ 62 w 136"/>
                  <a:gd name="T61" fmla="*/ 153 h 239"/>
                  <a:gd name="T62" fmla="*/ 62 w 136"/>
                  <a:gd name="T63" fmla="*/ 132 h 239"/>
                  <a:gd name="T64" fmla="*/ 68 w 136"/>
                  <a:gd name="T65" fmla="*/ 117 h 239"/>
                  <a:gd name="T66" fmla="*/ 76 w 136"/>
                  <a:gd name="T67" fmla="*/ 109 h 239"/>
                  <a:gd name="T68" fmla="*/ 92 w 136"/>
                  <a:gd name="T69" fmla="*/ 97 h 239"/>
                  <a:gd name="T70" fmla="*/ 108 w 136"/>
                  <a:gd name="T71" fmla="*/ 74 h 239"/>
                  <a:gd name="T72" fmla="*/ 118 w 136"/>
                  <a:gd name="T73" fmla="*/ 60 h 239"/>
                  <a:gd name="T74" fmla="*/ 126 w 136"/>
                  <a:gd name="T75" fmla="*/ 57 h 239"/>
                  <a:gd name="T76" fmla="*/ 136 w 136"/>
                  <a:gd name="T77" fmla="*/ 57 h 239"/>
                  <a:gd name="T78" fmla="*/ 135 w 136"/>
                  <a:gd name="T79" fmla="*/ 55 h 239"/>
                  <a:gd name="T80" fmla="*/ 135 w 136"/>
                  <a:gd name="T81" fmla="*/ 42 h 239"/>
                  <a:gd name="T82" fmla="*/ 132 w 136"/>
                  <a:gd name="T83" fmla="*/ 30 h 239"/>
                  <a:gd name="T84" fmla="*/ 120 w 136"/>
                  <a:gd name="T85" fmla="*/ 11 h 239"/>
                  <a:gd name="T86" fmla="*/ 103 w 136"/>
                  <a:gd name="T87" fmla="*/ 1 h 23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36" h="239">
                    <a:moveTo>
                      <a:pt x="102" y="0"/>
                    </a:moveTo>
                    <a:cubicBezTo>
                      <a:pt x="101" y="0"/>
                      <a:pt x="101" y="0"/>
                      <a:pt x="101" y="0"/>
                    </a:cubicBezTo>
                    <a:cubicBezTo>
                      <a:pt x="99" y="0"/>
                      <a:pt x="98" y="3"/>
                      <a:pt x="98" y="7"/>
                    </a:cubicBezTo>
                    <a:cubicBezTo>
                      <a:pt x="98" y="10"/>
                      <a:pt x="96" y="12"/>
                      <a:pt x="93" y="12"/>
                    </a:cubicBezTo>
                    <a:cubicBezTo>
                      <a:pt x="91" y="12"/>
                      <a:pt x="89" y="12"/>
                      <a:pt x="87" y="10"/>
                    </a:cubicBezTo>
                    <a:cubicBezTo>
                      <a:pt x="86" y="10"/>
                      <a:pt x="85" y="9"/>
                      <a:pt x="83" y="10"/>
                    </a:cubicBezTo>
                    <a:cubicBezTo>
                      <a:pt x="81" y="10"/>
                      <a:pt x="79" y="10"/>
                      <a:pt x="76" y="9"/>
                    </a:cubicBezTo>
                    <a:cubicBezTo>
                      <a:pt x="76" y="8"/>
                      <a:pt x="76" y="8"/>
                      <a:pt x="76" y="8"/>
                    </a:cubicBezTo>
                    <a:cubicBezTo>
                      <a:pt x="76" y="9"/>
                      <a:pt x="76" y="11"/>
                      <a:pt x="76" y="12"/>
                    </a:cubicBezTo>
                    <a:cubicBezTo>
                      <a:pt x="76" y="13"/>
                      <a:pt x="76" y="14"/>
                      <a:pt x="76" y="15"/>
                    </a:cubicBezTo>
                    <a:cubicBezTo>
                      <a:pt x="76" y="20"/>
                      <a:pt x="69" y="20"/>
                      <a:pt x="66" y="20"/>
                    </a:cubicBezTo>
                    <a:cubicBezTo>
                      <a:pt x="63" y="20"/>
                      <a:pt x="59" y="22"/>
                      <a:pt x="59" y="24"/>
                    </a:cubicBezTo>
                    <a:cubicBezTo>
                      <a:pt x="59" y="27"/>
                      <a:pt x="58" y="29"/>
                      <a:pt x="57" y="30"/>
                    </a:cubicBezTo>
                    <a:cubicBezTo>
                      <a:pt x="56" y="31"/>
                      <a:pt x="56" y="31"/>
                      <a:pt x="56" y="32"/>
                    </a:cubicBezTo>
                    <a:cubicBezTo>
                      <a:pt x="57" y="33"/>
                      <a:pt x="58" y="36"/>
                      <a:pt x="52" y="40"/>
                    </a:cubicBezTo>
                    <a:cubicBezTo>
                      <a:pt x="52" y="41"/>
                      <a:pt x="50" y="43"/>
                      <a:pt x="49" y="44"/>
                    </a:cubicBezTo>
                    <a:cubicBezTo>
                      <a:pt x="48" y="46"/>
                      <a:pt x="48" y="47"/>
                      <a:pt x="47" y="48"/>
                    </a:cubicBezTo>
                    <a:cubicBezTo>
                      <a:pt x="47" y="48"/>
                      <a:pt x="47" y="49"/>
                      <a:pt x="47" y="49"/>
                    </a:cubicBezTo>
                    <a:cubicBezTo>
                      <a:pt x="47" y="50"/>
                      <a:pt x="47" y="53"/>
                      <a:pt x="44" y="55"/>
                    </a:cubicBezTo>
                    <a:cubicBezTo>
                      <a:pt x="42" y="56"/>
                      <a:pt x="40" y="56"/>
                      <a:pt x="38" y="57"/>
                    </a:cubicBezTo>
                    <a:cubicBezTo>
                      <a:pt x="37" y="57"/>
                      <a:pt x="36" y="57"/>
                      <a:pt x="36" y="57"/>
                    </a:cubicBezTo>
                    <a:cubicBezTo>
                      <a:pt x="36" y="57"/>
                      <a:pt x="36" y="59"/>
                      <a:pt x="36" y="60"/>
                    </a:cubicBezTo>
                    <a:cubicBezTo>
                      <a:pt x="36" y="62"/>
                      <a:pt x="36" y="64"/>
                      <a:pt x="36" y="66"/>
                    </a:cubicBezTo>
                    <a:cubicBezTo>
                      <a:pt x="36" y="71"/>
                      <a:pt x="32" y="76"/>
                      <a:pt x="28" y="81"/>
                    </a:cubicBezTo>
                    <a:cubicBezTo>
                      <a:pt x="27" y="82"/>
                      <a:pt x="27" y="83"/>
                      <a:pt x="27" y="83"/>
                    </a:cubicBezTo>
                    <a:cubicBezTo>
                      <a:pt x="28" y="83"/>
                      <a:pt x="28" y="83"/>
                      <a:pt x="30" y="84"/>
                    </a:cubicBezTo>
                    <a:cubicBezTo>
                      <a:pt x="31" y="84"/>
                      <a:pt x="32" y="85"/>
                      <a:pt x="32" y="86"/>
                    </a:cubicBezTo>
                    <a:cubicBezTo>
                      <a:pt x="33" y="88"/>
                      <a:pt x="32" y="90"/>
                      <a:pt x="31" y="93"/>
                    </a:cubicBezTo>
                    <a:cubicBezTo>
                      <a:pt x="30" y="95"/>
                      <a:pt x="29" y="96"/>
                      <a:pt x="26" y="96"/>
                    </a:cubicBezTo>
                    <a:cubicBezTo>
                      <a:pt x="25" y="96"/>
                      <a:pt x="24" y="96"/>
                      <a:pt x="22" y="95"/>
                    </a:cubicBezTo>
                    <a:cubicBezTo>
                      <a:pt x="22" y="95"/>
                      <a:pt x="22" y="95"/>
                      <a:pt x="21" y="95"/>
                    </a:cubicBezTo>
                    <a:cubicBezTo>
                      <a:pt x="21" y="95"/>
                      <a:pt x="21" y="95"/>
                      <a:pt x="21" y="95"/>
                    </a:cubicBezTo>
                    <a:cubicBezTo>
                      <a:pt x="19" y="95"/>
                      <a:pt x="15" y="97"/>
                      <a:pt x="12" y="101"/>
                    </a:cubicBezTo>
                    <a:cubicBezTo>
                      <a:pt x="9" y="106"/>
                      <a:pt x="10" y="109"/>
                      <a:pt x="11" y="111"/>
                    </a:cubicBezTo>
                    <a:cubicBezTo>
                      <a:pt x="12" y="113"/>
                      <a:pt x="12" y="114"/>
                      <a:pt x="11" y="116"/>
                    </a:cubicBezTo>
                    <a:cubicBezTo>
                      <a:pt x="11" y="117"/>
                      <a:pt x="11" y="118"/>
                      <a:pt x="10" y="119"/>
                    </a:cubicBezTo>
                    <a:cubicBezTo>
                      <a:pt x="10" y="120"/>
                      <a:pt x="11" y="121"/>
                      <a:pt x="11" y="122"/>
                    </a:cubicBezTo>
                    <a:cubicBezTo>
                      <a:pt x="13" y="126"/>
                      <a:pt x="12" y="128"/>
                      <a:pt x="12" y="130"/>
                    </a:cubicBezTo>
                    <a:cubicBezTo>
                      <a:pt x="11" y="131"/>
                      <a:pt x="11" y="132"/>
                      <a:pt x="11" y="133"/>
                    </a:cubicBezTo>
                    <a:cubicBezTo>
                      <a:pt x="11" y="134"/>
                      <a:pt x="12" y="135"/>
                      <a:pt x="14" y="136"/>
                    </a:cubicBezTo>
                    <a:cubicBezTo>
                      <a:pt x="15" y="137"/>
                      <a:pt x="18" y="138"/>
                      <a:pt x="18" y="141"/>
                    </a:cubicBezTo>
                    <a:cubicBezTo>
                      <a:pt x="19" y="144"/>
                      <a:pt x="18" y="146"/>
                      <a:pt x="17" y="147"/>
                    </a:cubicBezTo>
                    <a:cubicBezTo>
                      <a:pt x="16" y="149"/>
                      <a:pt x="14" y="149"/>
                      <a:pt x="13" y="149"/>
                    </a:cubicBezTo>
                    <a:cubicBezTo>
                      <a:pt x="13" y="150"/>
                      <a:pt x="13" y="151"/>
                      <a:pt x="14" y="151"/>
                    </a:cubicBezTo>
                    <a:cubicBezTo>
                      <a:pt x="17" y="153"/>
                      <a:pt x="16" y="162"/>
                      <a:pt x="15" y="164"/>
                    </a:cubicBezTo>
                    <a:cubicBezTo>
                      <a:pt x="14" y="167"/>
                      <a:pt x="11" y="167"/>
                      <a:pt x="9" y="167"/>
                    </a:cubicBezTo>
                    <a:cubicBezTo>
                      <a:pt x="9" y="167"/>
                      <a:pt x="8" y="167"/>
                      <a:pt x="8" y="167"/>
                    </a:cubicBezTo>
                    <a:cubicBezTo>
                      <a:pt x="8" y="169"/>
                      <a:pt x="7" y="171"/>
                      <a:pt x="7" y="172"/>
                    </a:cubicBezTo>
                    <a:cubicBezTo>
                      <a:pt x="6" y="174"/>
                      <a:pt x="6" y="175"/>
                      <a:pt x="6" y="175"/>
                    </a:cubicBezTo>
                    <a:cubicBezTo>
                      <a:pt x="6" y="176"/>
                      <a:pt x="6" y="177"/>
                      <a:pt x="6" y="178"/>
                    </a:cubicBezTo>
                    <a:cubicBezTo>
                      <a:pt x="6" y="182"/>
                      <a:pt x="5" y="185"/>
                      <a:pt x="2" y="185"/>
                    </a:cubicBezTo>
                    <a:cubicBezTo>
                      <a:pt x="2" y="185"/>
                      <a:pt x="2" y="185"/>
                      <a:pt x="2" y="185"/>
                    </a:cubicBezTo>
                    <a:cubicBezTo>
                      <a:pt x="2" y="185"/>
                      <a:pt x="2" y="185"/>
                      <a:pt x="2" y="185"/>
                    </a:cubicBezTo>
                    <a:cubicBezTo>
                      <a:pt x="2" y="185"/>
                      <a:pt x="2" y="185"/>
                      <a:pt x="1" y="185"/>
                    </a:cubicBezTo>
                    <a:cubicBezTo>
                      <a:pt x="1" y="185"/>
                      <a:pt x="1" y="185"/>
                      <a:pt x="0" y="184"/>
                    </a:cubicBezTo>
                    <a:cubicBezTo>
                      <a:pt x="0" y="184"/>
                      <a:pt x="0" y="184"/>
                      <a:pt x="0" y="184"/>
                    </a:cubicBezTo>
                    <a:cubicBezTo>
                      <a:pt x="0" y="188"/>
                      <a:pt x="1" y="191"/>
                      <a:pt x="4" y="193"/>
                    </a:cubicBezTo>
                    <a:cubicBezTo>
                      <a:pt x="7" y="195"/>
                      <a:pt x="7" y="198"/>
                      <a:pt x="7" y="200"/>
                    </a:cubicBezTo>
                    <a:cubicBezTo>
                      <a:pt x="7" y="202"/>
                      <a:pt x="7" y="204"/>
                      <a:pt x="8" y="205"/>
                    </a:cubicBezTo>
                    <a:cubicBezTo>
                      <a:pt x="10" y="207"/>
                      <a:pt x="11" y="209"/>
                      <a:pt x="11" y="211"/>
                    </a:cubicBezTo>
                    <a:cubicBezTo>
                      <a:pt x="12" y="213"/>
                      <a:pt x="12" y="214"/>
                      <a:pt x="14" y="215"/>
                    </a:cubicBezTo>
                    <a:cubicBezTo>
                      <a:pt x="18" y="219"/>
                      <a:pt x="19" y="221"/>
                      <a:pt x="17" y="226"/>
                    </a:cubicBezTo>
                    <a:cubicBezTo>
                      <a:pt x="17" y="226"/>
                      <a:pt x="17" y="226"/>
                      <a:pt x="17" y="226"/>
                    </a:cubicBezTo>
                    <a:cubicBezTo>
                      <a:pt x="17" y="226"/>
                      <a:pt x="17" y="226"/>
                      <a:pt x="17" y="226"/>
                    </a:cubicBezTo>
                    <a:cubicBezTo>
                      <a:pt x="17" y="226"/>
                      <a:pt x="17" y="227"/>
                      <a:pt x="17" y="227"/>
                    </a:cubicBezTo>
                    <a:cubicBezTo>
                      <a:pt x="18" y="227"/>
                      <a:pt x="20" y="228"/>
                      <a:pt x="20" y="230"/>
                    </a:cubicBezTo>
                    <a:cubicBezTo>
                      <a:pt x="20" y="231"/>
                      <a:pt x="20" y="232"/>
                      <a:pt x="20" y="234"/>
                    </a:cubicBezTo>
                    <a:cubicBezTo>
                      <a:pt x="20" y="235"/>
                      <a:pt x="20" y="238"/>
                      <a:pt x="20" y="239"/>
                    </a:cubicBezTo>
                    <a:cubicBezTo>
                      <a:pt x="20" y="239"/>
                      <a:pt x="21" y="239"/>
                      <a:pt x="22" y="238"/>
                    </a:cubicBezTo>
                    <a:cubicBezTo>
                      <a:pt x="23" y="238"/>
                      <a:pt x="25" y="238"/>
                      <a:pt x="27" y="238"/>
                    </a:cubicBezTo>
                    <a:cubicBezTo>
                      <a:pt x="28" y="238"/>
                      <a:pt x="29" y="237"/>
                      <a:pt x="29" y="237"/>
                    </a:cubicBezTo>
                    <a:cubicBezTo>
                      <a:pt x="29" y="237"/>
                      <a:pt x="29" y="236"/>
                      <a:pt x="29" y="235"/>
                    </a:cubicBezTo>
                    <a:cubicBezTo>
                      <a:pt x="29" y="234"/>
                      <a:pt x="29" y="233"/>
                      <a:pt x="29" y="233"/>
                    </a:cubicBezTo>
                    <a:cubicBezTo>
                      <a:pt x="29" y="230"/>
                      <a:pt x="32" y="229"/>
                      <a:pt x="33" y="229"/>
                    </a:cubicBezTo>
                    <a:cubicBezTo>
                      <a:pt x="33" y="229"/>
                      <a:pt x="33" y="229"/>
                      <a:pt x="33" y="228"/>
                    </a:cubicBezTo>
                    <a:cubicBezTo>
                      <a:pt x="34" y="227"/>
                      <a:pt x="36" y="225"/>
                      <a:pt x="39" y="225"/>
                    </a:cubicBezTo>
                    <a:cubicBezTo>
                      <a:pt x="41" y="225"/>
                      <a:pt x="43" y="226"/>
                      <a:pt x="45" y="227"/>
                    </a:cubicBezTo>
                    <a:cubicBezTo>
                      <a:pt x="45" y="227"/>
                      <a:pt x="46" y="227"/>
                      <a:pt x="46" y="227"/>
                    </a:cubicBezTo>
                    <a:cubicBezTo>
                      <a:pt x="48" y="227"/>
                      <a:pt x="48" y="224"/>
                      <a:pt x="49" y="223"/>
                    </a:cubicBezTo>
                    <a:cubicBezTo>
                      <a:pt x="49" y="220"/>
                      <a:pt x="51" y="220"/>
                      <a:pt x="51" y="220"/>
                    </a:cubicBezTo>
                    <a:cubicBezTo>
                      <a:pt x="53" y="220"/>
                      <a:pt x="54" y="221"/>
                      <a:pt x="55" y="222"/>
                    </a:cubicBezTo>
                    <a:cubicBezTo>
                      <a:pt x="56" y="221"/>
                      <a:pt x="57" y="219"/>
                      <a:pt x="58" y="217"/>
                    </a:cubicBezTo>
                    <a:cubicBezTo>
                      <a:pt x="56" y="218"/>
                      <a:pt x="54" y="218"/>
                      <a:pt x="53" y="217"/>
                    </a:cubicBezTo>
                    <a:cubicBezTo>
                      <a:pt x="52" y="214"/>
                      <a:pt x="55" y="206"/>
                      <a:pt x="55" y="206"/>
                    </a:cubicBezTo>
                    <a:cubicBezTo>
                      <a:pt x="56" y="204"/>
                      <a:pt x="56" y="199"/>
                      <a:pt x="56" y="196"/>
                    </a:cubicBezTo>
                    <a:cubicBezTo>
                      <a:pt x="56" y="193"/>
                      <a:pt x="56" y="192"/>
                      <a:pt x="57" y="191"/>
                    </a:cubicBezTo>
                    <a:cubicBezTo>
                      <a:pt x="57" y="189"/>
                      <a:pt x="58" y="184"/>
                      <a:pt x="64" y="182"/>
                    </a:cubicBezTo>
                    <a:cubicBezTo>
                      <a:pt x="68" y="181"/>
                      <a:pt x="73" y="177"/>
                      <a:pt x="73" y="175"/>
                    </a:cubicBezTo>
                    <a:cubicBezTo>
                      <a:pt x="72" y="173"/>
                      <a:pt x="75" y="171"/>
                      <a:pt x="77" y="168"/>
                    </a:cubicBezTo>
                    <a:cubicBezTo>
                      <a:pt x="78" y="167"/>
                      <a:pt x="80" y="166"/>
                      <a:pt x="80" y="165"/>
                    </a:cubicBezTo>
                    <a:cubicBezTo>
                      <a:pt x="79" y="164"/>
                      <a:pt x="73" y="157"/>
                      <a:pt x="70" y="155"/>
                    </a:cubicBezTo>
                    <a:cubicBezTo>
                      <a:pt x="69" y="155"/>
                      <a:pt x="67" y="155"/>
                      <a:pt x="66" y="155"/>
                    </a:cubicBezTo>
                    <a:cubicBezTo>
                      <a:pt x="64" y="155"/>
                      <a:pt x="62" y="155"/>
                      <a:pt x="62" y="153"/>
                    </a:cubicBezTo>
                    <a:cubicBezTo>
                      <a:pt x="61" y="153"/>
                      <a:pt x="61" y="152"/>
                      <a:pt x="61" y="151"/>
                    </a:cubicBezTo>
                    <a:cubicBezTo>
                      <a:pt x="61" y="150"/>
                      <a:pt x="61" y="146"/>
                      <a:pt x="60" y="139"/>
                    </a:cubicBezTo>
                    <a:cubicBezTo>
                      <a:pt x="59" y="137"/>
                      <a:pt x="61" y="134"/>
                      <a:pt x="62" y="132"/>
                    </a:cubicBezTo>
                    <a:cubicBezTo>
                      <a:pt x="63" y="130"/>
                      <a:pt x="64" y="129"/>
                      <a:pt x="64" y="128"/>
                    </a:cubicBezTo>
                    <a:cubicBezTo>
                      <a:pt x="64" y="127"/>
                      <a:pt x="64" y="127"/>
                      <a:pt x="64" y="127"/>
                    </a:cubicBezTo>
                    <a:cubicBezTo>
                      <a:pt x="64" y="124"/>
                      <a:pt x="64" y="119"/>
                      <a:pt x="68" y="117"/>
                    </a:cubicBezTo>
                    <a:cubicBezTo>
                      <a:pt x="69" y="117"/>
                      <a:pt x="69" y="117"/>
                      <a:pt x="69" y="116"/>
                    </a:cubicBezTo>
                    <a:cubicBezTo>
                      <a:pt x="70" y="115"/>
                      <a:pt x="71" y="113"/>
                      <a:pt x="74" y="112"/>
                    </a:cubicBezTo>
                    <a:cubicBezTo>
                      <a:pt x="75" y="112"/>
                      <a:pt x="75" y="111"/>
                      <a:pt x="76" y="109"/>
                    </a:cubicBezTo>
                    <a:cubicBezTo>
                      <a:pt x="77" y="107"/>
                      <a:pt x="78" y="105"/>
                      <a:pt x="81" y="103"/>
                    </a:cubicBezTo>
                    <a:cubicBezTo>
                      <a:pt x="83" y="103"/>
                      <a:pt x="84" y="102"/>
                      <a:pt x="86" y="101"/>
                    </a:cubicBezTo>
                    <a:cubicBezTo>
                      <a:pt x="87" y="100"/>
                      <a:pt x="89" y="99"/>
                      <a:pt x="92" y="97"/>
                    </a:cubicBezTo>
                    <a:cubicBezTo>
                      <a:pt x="98" y="94"/>
                      <a:pt x="107" y="88"/>
                      <a:pt x="108" y="85"/>
                    </a:cubicBezTo>
                    <a:cubicBezTo>
                      <a:pt x="108" y="85"/>
                      <a:pt x="108" y="84"/>
                      <a:pt x="107" y="83"/>
                    </a:cubicBezTo>
                    <a:cubicBezTo>
                      <a:pt x="106" y="81"/>
                      <a:pt x="103" y="77"/>
                      <a:pt x="108" y="74"/>
                    </a:cubicBezTo>
                    <a:cubicBezTo>
                      <a:pt x="110" y="72"/>
                      <a:pt x="110" y="71"/>
                      <a:pt x="110" y="69"/>
                    </a:cubicBezTo>
                    <a:cubicBezTo>
                      <a:pt x="110" y="68"/>
                      <a:pt x="110" y="65"/>
                      <a:pt x="113" y="64"/>
                    </a:cubicBezTo>
                    <a:cubicBezTo>
                      <a:pt x="115" y="63"/>
                      <a:pt x="116" y="62"/>
                      <a:pt x="118" y="60"/>
                    </a:cubicBezTo>
                    <a:cubicBezTo>
                      <a:pt x="119" y="59"/>
                      <a:pt x="119" y="59"/>
                      <a:pt x="119" y="59"/>
                    </a:cubicBezTo>
                    <a:cubicBezTo>
                      <a:pt x="121" y="57"/>
                      <a:pt x="123" y="57"/>
                      <a:pt x="124" y="57"/>
                    </a:cubicBezTo>
                    <a:cubicBezTo>
                      <a:pt x="125" y="57"/>
                      <a:pt x="125" y="57"/>
                      <a:pt x="126" y="57"/>
                    </a:cubicBezTo>
                    <a:cubicBezTo>
                      <a:pt x="128" y="57"/>
                      <a:pt x="130" y="58"/>
                      <a:pt x="132" y="57"/>
                    </a:cubicBezTo>
                    <a:cubicBezTo>
                      <a:pt x="133" y="57"/>
                      <a:pt x="135" y="57"/>
                      <a:pt x="136" y="57"/>
                    </a:cubicBezTo>
                    <a:cubicBezTo>
                      <a:pt x="136" y="57"/>
                      <a:pt x="136" y="57"/>
                      <a:pt x="136" y="57"/>
                    </a:cubicBezTo>
                    <a:cubicBezTo>
                      <a:pt x="136" y="56"/>
                      <a:pt x="136" y="56"/>
                      <a:pt x="136" y="56"/>
                    </a:cubicBezTo>
                    <a:cubicBezTo>
                      <a:pt x="136" y="56"/>
                      <a:pt x="136" y="56"/>
                      <a:pt x="136" y="56"/>
                    </a:cubicBezTo>
                    <a:cubicBezTo>
                      <a:pt x="136" y="55"/>
                      <a:pt x="136" y="55"/>
                      <a:pt x="135" y="55"/>
                    </a:cubicBezTo>
                    <a:cubicBezTo>
                      <a:pt x="135" y="54"/>
                      <a:pt x="131" y="50"/>
                      <a:pt x="132" y="48"/>
                    </a:cubicBezTo>
                    <a:cubicBezTo>
                      <a:pt x="132" y="47"/>
                      <a:pt x="133" y="46"/>
                      <a:pt x="135" y="46"/>
                    </a:cubicBezTo>
                    <a:cubicBezTo>
                      <a:pt x="135" y="46"/>
                      <a:pt x="135" y="44"/>
                      <a:pt x="135" y="42"/>
                    </a:cubicBezTo>
                    <a:cubicBezTo>
                      <a:pt x="135" y="41"/>
                      <a:pt x="135" y="40"/>
                      <a:pt x="134" y="40"/>
                    </a:cubicBezTo>
                    <a:cubicBezTo>
                      <a:pt x="132" y="39"/>
                      <a:pt x="132" y="35"/>
                      <a:pt x="132" y="33"/>
                    </a:cubicBezTo>
                    <a:cubicBezTo>
                      <a:pt x="132" y="32"/>
                      <a:pt x="132" y="30"/>
                      <a:pt x="132" y="30"/>
                    </a:cubicBezTo>
                    <a:cubicBezTo>
                      <a:pt x="128" y="28"/>
                      <a:pt x="129" y="23"/>
                      <a:pt x="130" y="19"/>
                    </a:cubicBezTo>
                    <a:cubicBezTo>
                      <a:pt x="130" y="18"/>
                      <a:pt x="130" y="18"/>
                      <a:pt x="130" y="17"/>
                    </a:cubicBezTo>
                    <a:cubicBezTo>
                      <a:pt x="130" y="16"/>
                      <a:pt x="123" y="13"/>
                      <a:pt x="120" y="11"/>
                    </a:cubicBezTo>
                    <a:cubicBezTo>
                      <a:pt x="118" y="11"/>
                      <a:pt x="117" y="10"/>
                      <a:pt x="115" y="10"/>
                    </a:cubicBezTo>
                    <a:cubicBezTo>
                      <a:pt x="112" y="8"/>
                      <a:pt x="109" y="6"/>
                      <a:pt x="107" y="4"/>
                    </a:cubicBezTo>
                    <a:cubicBezTo>
                      <a:pt x="106" y="3"/>
                      <a:pt x="105" y="2"/>
                      <a:pt x="103" y="1"/>
                    </a:cubicBezTo>
                    <a:cubicBezTo>
                      <a:pt x="103" y="1"/>
                      <a:pt x="102" y="0"/>
                      <a:pt x="102" y="0"/>
                    </a:cubicBezTo>
                    <a:cubicBezTo>
                      <a:pt x="102" y="0"/>
                      <a:pt x="102" y="0"/>
                      <a:pt x="10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33" name="Freeform 1220">
                <a:extLst>
                  <a:ext uri="{FF2B5EF4-FFF2-40B4-BE49-F238E27FC236}">
                    <a16:creationId xmlns="" xmlns:a16="http://schemas.microsoft.com/office/drawing/2014/main" id="{94E8509F-CC8C-4501-A7D4-92AF0691DD06}"/>
                  </a:ext>
                </a:extLst>
              </p:cNvPr>
              <p:cNvSpPr/>
              <p:nvPr/>
            </p:nvSpPr>
            <p:spPr bwMode="auto">
              <a:xfrm>
                <a:off x="6362943" y="3554380"/>
                <a:ext cx="104237" cy="63597"/>
              </a:xfrm>
              <a:custGeom>
                <a:gdLst>
                  <a:gd name="T0" fmla="*/ 41 w 48"/>
                  <a:gd name="T1" fmla="*/ 30 h 30"/>
                  <a:gd name="T2" fmla="*/ 41 w 48"/>
                  <a:gd name="T3" fmla="*/ 29 h 30"/>
                  <a:gd name="T4" fmla="*/ 42 w 48"/>
                  <a:gd name="T5" fmla="*/ 29 h 30"/>
                  <a:gd name="T6" fmla="*/ 43 w 48"/>
                  <a:gd name="T7" fmla="*/ 28 h 30"/>
                  <a:gd name="T8" fmla="*/ 43 w 48"/>
                  <a:gd name="T9" fmla="*/ 28 h 30"/>
                  <a:gd name="T10" fmla="*/ 43 w 48"/>
                  <a:gd name="T11" fmla="*/ 28 h 30"/>
                  <a:gd name="T12" fmla="*/ 45 w 48"/>
                  <a:gd name="T13" fmla="*/ 26 h 30"/>
                  <a:gd name="T14" fmla="*/ 45 w 48"/>
                  <a:gd name="T15" fmla="*/ 26 h 30"/>
                  <a:gd name="T16" fmla="*/ 45 w 48"/>
                  <a:gd name="T17" fmla="*/ 26 h 30"/>
                  <a:gd name="T18" fmla="*/ 42 w 48"/>
                  <a:gd name="T19" fmla="*/ 20 h 30"/>
                  <a:gd name="T20" fmla="*/ 42 w 48"/>
                  <a:gd name="T21" fmla="*/ 17 h 30"/>
                  <a:gd name="T22" fmla="*/ 42 w 48"/>
                  <a:gd name="T23" fmla="*/ 13 h 30"/>
                  <a:gd name="T24" fmla="*/ 44 w 48"/>
                  <a:gd name="T25" fmla="*/ 9 h 30"/>
                  <a:gd name="T26" fmla="*/ 46 w 48"/>
                  <a:gd name="T27" fmla="*/ 6 h 30"/>
                  <a:gd name="T28" fmla="*/ 48 w 48"/>
                  <a:gd name="T29" fmla="*/ 3 h 30"/>
                  <a:gd name="T30" fmla="*/ 48 w 48"/>
                  <a:gd name="T31" fmla="*/ 3 h 30"/>
                  <a:gd name="T32" fmla="*/ 48 w 48"/>
                  <a:gd name="T33" fmla="*/ 3 h 30"/>
                  <a:gd name="T34" fmla="*/ 48 w 48"/>
                  <a:gd name="T35" fmla="*/ 3 h 30"/>
                  <a:gd name="T36" fmla="*/ 37 w 48"/>
                  <a:gd name="T37" fmla="*/ 2 h 30"/>
                  <a:gd name="T38" fmla="*/ 26 w 48"/>
                  <a:gd name="T39" fmla="*/ 1 h 30"/>
                  <a:gd name="T40" fmla="*/ 19 w 48"/>
                  <a:gd name="T41" fmla="*/ 2 h 30"/>
                  <a:gd name="T42" fmla="*/ 6 w 48"/>
                  <a:gd name="T43" fmla="*/ 4 h 30"/>
                  <a:gd name="T44" fmla="*/ 1 w 48"/>
                  <a:gd name="T45" fmla="*/ 7 h 30"/>
                  <a:gd name="T46" fmla="*/ 0 w 48"/>
                  <a:gd name="T47" fmla="*/ 8 h 30"/>
                  <a:gd name="T48" fmla="*/ 2 w 48"/>
                  <a:gd name="T49" fmla="*/ 13 h 30"/>
                  <a:gd name="T50" fmla="*/ 2 w 48"/>
                  <a:gd name="T51" fmla="*/ 15 h 30"/>
                  <a:gd name="T52" fmla="*/ 7 w 48"/>
                  <a:gd name="T53" fmla="*/ 18 h 30"/>
                  <a:gd name="T54" fmla="*/ 13 w 48"/>
                  <a:gd name="T55" fmla="*/ 21 h 30"/>
                  <a:gd name="T56" fmla="*/ 13 w 48"/>
                  <a:gd name="T57" fmla="*/ 23 h 30"/>
                  <a:gd name="T58" fmla="*/ 13 w 48"/>
                  <a:gd name="T59" fmla="*/ 23 h 30"/>
                  <a:gd name="T60" fmla="*/ 15 w 48"/>
                  <a:gd name="T61" fmla="*/ 23 h 30"/>
                  <a:gd name="T62" fmla="*/ 16 w 48"/>
                  <a:gd name="T63" fmla="*/ 23 h 30"/>
                  <a:gd name="T64" fmla="*/ 18 w 48"/>
                  <a:gd name="T65" fmla="*/ 23 h 30"/>
                  <a:gd name="T66" fmla="*/ 23 w 48"/>
                  <a:gd name="T67" fmla="*/ 23 h 30"/>
                  <a:gd name="T68" fmla="*/ 23 w 48"/>
                  <a:gd name="T69" fmla="*/ 24 h 30"/>
                  <a:gd name="T70" fmla="*/ 32 w 48"/>
                  <a:gd name="T71" fmla="*/ 30 h 30"/>
                  <a:gd name="T72" fmla="*/ 33 w 48"/>
                  <a:gd name="T73" fmla="*/ 30 h 30"/>
                  <a:gd name="T74" fmla="*/ 33 w 48"/>
                  <a:gd name="T75" fmla="*/ 29 h 30"/>
                  <a:gd name="T76" fmla="*/ 34 w 48"/>
                  <a:gd name="T77" fmla="*/ 29 h 30"/>
                  <a:gd name="T78" fmla="*/ 34 w 48"/>
                  <a:gd name="T79" fmla="*/ 29 h 30"/>
                  <a:gd name="T80" fmla="*/ 41 w 48"/>
                  <a:gd name="T81" fmla="*/ 30 h 3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8" h="30">
                    <a:moveTo>
                      <a:pt x="41" y="30"/>
                    </a:moveTo>
                    <a:cubicBezTo>
                      <a:pt x="41" y="30"/>
                      <a:pt x="41" y="30"/>
                      <a:pt x="41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8"/>
                      <a:pt x="42" y="28"/>
                      <a:pt x="43" y="28"/>
                    </a:cubicBezTo>
                    <a:cubicBezTo>
                      <a:pt x="43" y="28"/>
                      <a:pt x="43" y="28"/>
                      <a:pt x="43" y="28"/>
                    </a:cubicBezTo>
                    <a:cubicBezTo>
                      <a:pt x="43" y="28"/>
                      <a:pt x="43" y="28"/>
                      <a:pt x="43" y="28"/>
                    </a:cubicBezTo>
                    <a:cubicBezTo>
                      <a:pt x="43" y="27"/>
                      <a:pt x="44" y="27"/>
                      <a:pt x="45" y="26"/>
                    </a:cubicBezTo>
                    <a:cubicBezTo>
                      <a:pt x="45" y="26"/>
                      <a:pt x="45" y="26"/>
                      <a:pt x="45" y="26"/>
                    </a:cubicBezTo>
                    <a:cubicBezTo>
                      <a:pt x="45" y="26"/>
                      <a:pt x="45" y="26"/>
                      <a:pt x="45" y="26"/>
                    </a:cubicBezTo>
                    <a:cubicBezTo>
                      <a:pt x="43" y="24"/>
                      <a:pt x="43" y="23"/>
                      <a:pt x="42" y="20"/>
                    </a:cubicBezTo>
                    <a:cubicBezTo>
                      <a:pt x="42" y="18"/>
                      <a:pt x="42" y="17"/>
                      <a:pt x="42" y="17"/>
                    </a:cubicBezTo>
                    <a:cubicBezTo>
                      <a:pt x="42" y="15"/>
                      <a:pt x="41" y="14"/>
                      <a:pt x="42" y="13"/>
                    </a:cubicBezTo>
                    <a:cubicBezTo>
                      <a:pt x="42" y="11"/>
                      <a:pt x="43" y="10"/>
                      <a:pt x="44" y="9"/>
                    </a:cubicBezTo>
                    <a:cubicBezTo>
                      <a:pt x="44" y="8"/>
                      <a:pt x="45" y="8"/>
                      <a:pt x="46" y="6"/>
                    </a:cubicBezTo>
                    <a:cubicBezTo>
                      <a:pt x="46" y="5"/>
                      <a:pt x="47" y="4"/>
                      <a:pt x="48" y="3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5" y="4"/>
                      <a:pt x="41" y="3"/>
                      <a:pt x="37" y="2"/>
                    </a:cubicBezTo>
                    <a:cubicBezTo>
                      <a:pt x="33" y="1"/>
                      <a:pt x="29" y="0"/>
                      <a:pt x="26" y="1"/>
                    </a:cubicBezTo>
                    <a:cubicBezTo>
                      <a:pt x="24" y="1"/>
                      <a:pt x="22" y="1"/>
                      <a:pt x="19" y="2"/>
                    </a:cubicBezTo>
                    <a:cubicBezTo>
                      <a:pt x="15" y="2"/>
                      <a:pt x="8" y="3"/>
                      <a:pt x="6" y="4"/>
                    </a:cubicBezTo>
                    <a:cubicBezTo>
                      <a:pt x="5" y="6"/>
                      <a:pt x="3" y="7"/>
                      <a:pt x="1" y="7"/>
                    </a:cubicBezTo>
                    <a:cubicBezTo>
                      <a:pt x="1" y="8"/>
                      <a:pt x="0" y="8"/>
                      <a:pt x="0" y="8"/>
                    </a:cubicBezTo>
                    <a:cubicBezTo>
                      <a:pt x="2" y="10"/>
                      <a:pt x="2" y="12"/>
                      <a:pt x="2" y="13"/>
                    </a:cubicBezTo>
                    <a:cubicBezTo>
                      <a:pt x="1" y="14"/>
                      <a:pt x="1" y="15"/>
                      <a:pt x="2" y="15"/>
                    </a:cubicBezTo>
                    <a:cubicBezTo>
                      <a:pt x="5" y="19"/>
                      <a:pt x="5" y="19"/>
                      <a:pt x="7" y="18"/>
                    </a:cubicBezTo>
                    <a:cubicBezTo>
                      <a:pt x="9" y="18"/>
                      <a:pt x="12" y="19"/>
                      <a:pt x="13" y="21"/>
                    </a:cubicBezTo>
                    <a:cubicBezTo>
                      <a:pt x="13" y="21"/>
                      <a:pt x="13" y="22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4" y="23"/>
                      <a:pt x="14" y="23"/>
                      <a:pt x="15" y="23"/>
                    </a:cubicBezTo>
                    <a:cubicBezTo>
                      <a:pt x="15" y="23"/>
                      <a:pt x="16" y="23"/>
                      <a:pt x="16" y="23"/>
                    </a:cubicBezTo>
                    <a:cubicBezTo>
                      <a:pt x="17" y="23"/>
                      <a:pt x="18" y="23"/>
                      <a:pt x="18" y="23"/>
                    </a:cubicBezTo>
                    <a:cubicBezTo>
                      <a:pt x="21" y="23"/>
                      <a:pt x="22" y="23"/>
                      <a:pt x="23" y="23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30" y="29"/>
                      <a:pt x="32" y="30"/>
                      <a:pt x="32" y="30"/>
                    </a:cubicBezTo>
                    <a:cubicBezTo>
                      <a:pt x="32" y="30"/>
                      <a:pt x="33" y="30"/>
                      <a:pt x="33" y="30"/>
                    </a:cubicBezTo>
                    <a:cubicBezTo>
                      <a:pt x="33" y="30"/>
                      <a:pt x="33" y="29"/>
                      <a:pt x="33" y="29"/>
                    </a:cubicBezTo>
                    <a:cubicBezTo>
                      <a:pt x="33" y="29"/>
                      <a:pt x="33" y="29"/>
                      <a:pt x="34" y="2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6" y="29"/>
                      <a:pt x="38" y="30"/>
                      <a:pt x="41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34" name="Freeform 1221">
                <a:extLst>
                  <a:ext uri="{FF2B5EF4-FFF2-40B4-BE49-F238E27FC236}">
                    <a16:creationId xmlns="" xmlns:a16="http://schemas.microsoft.com/office/drawing/2014/main" id="{C464CB71-DB65-44A6-9D2E-8E75A5CA03A2}"/>
                  </a:ext>
                </a:extLst>
              </p:cNvPr>
              <p:cNvSpPr/>
              <p:nvPr/>
            </p:nvSpPr>
            <p:spPr bwMode="auto">
              <a:xfrm>
                <a:off x="5923329" y="3100434"/>
                <a:ext cx="620894" cy="502192"/>
              </a:xfrm>
              <a:custGeom>
                <a:gdLst>
                  <a:gd name="T0" fmla="*/ 180 w 286"/>
                  <a:gd name="T1" fmla="*/ 35 h 239"/>
                  <a:gd name="T2" fmla="*/ 204 w 286"/>
                  <a:gd name="T3" fmla="*/ 46 h 239"/>
                  <a:gd name="T4" fmla="*/ 220 w 286"/>
                  <a:gd name="T5" fmla="*/ 48 h 239"/>
                  <a:gd name="T6" fmla="*/ 227 w 286"/>
                  <a:gd name="T7" fmla="*/ 37 h 239"/>
                  <a:gd name="T8" fmla="*/ 246 w 286"/>
                  <a:gd name="T9" fmla="*/ 21 h 239"/>
                  <a:gd name="T10" fmla="*/ 270 w 286"/>
                  <a:gd name="T11" fmla="*/ 33 h 239"/>
                  <a:gd name="T12" fmla="*/ 274 w 286"/>
                  <a:gd name="T13" fmla="*/ 29 h 239"/>
                  <a:gd name="T14" fmla="*/ 279 w 286"/>
                  <a:gd name="T15" fmla="*/ 17 h 239"/>
                  <a:gd name="T16" fmla="*/ 272 w 286"/>
                  <a:gd name="T17" fmla="*/ 9 h 239"/>
                  <a:gd name="T18" fmla="*/ 255 w 286"/>
                  <a:gd name="T19" fmla="*/ 10 h 239"/>
                  <a:gd name="T20" fmla="*/ 248 w 286"/>
                  <a:gd name="T21" fmla="*/ 2 h 239"/>
                  <a:gd name="T22" fmla="*/ 238 w 286"/>
                  <a:gd name="T23" fmla="*/ 6 h 239"/>
                  <a:gd name="T24" fmla="*/ 223 w 286"/>
                  <a:gd name="T25" fmla="*/ 10 h 239"/>
                  <a:gd name="T26" fmla="*/ 218 w 286"/>
                  <a:gd name="T27" fmla="*/ 5 h 239"/>
                  <a:gd name="T28" fmla="*/ 209 w 286"/>
                  <a:gd name="T29" fmla="*/ 10 h 239"/>
                  <a:gd name="T30" fmla="*/ 199 w 286"/>
                  <a:gd name="T31" fmla="*/ 24 h 239"/>
                  <a:gd name="T32" fmla="*/ 182 w 286"/>
                  <a:gd name="T33" fmla="*/ 18 h 239"/>
                  <a:gd name="T34" fmla="*/ 181 w 286"/>
                  <a:gd name="T35" fmla="*/ 24 h 239"/>
                  <a:gd name="T36" fmla="*/ 164 w 286"/>
                  <a:gd name="T37" fmla="*/ 27 h 239"/>
                  <a:gd name="T38" fmla="*/ 158 w 286"/>
                  <a:gd name="T39" fmla="*/ 20 h 239"/>
                  <a:gd name="T40" fmla="*/ 149 w 286"/>
                  <a:gd name="T41" fmla="*/ 30 h 239"/>
                  <a:gd name="T42" fmla="*/ 137 w 286"/>
                  <a:gd name="T43" fmla="*/ 33 h 239"/>
                  <a:gd name="T44" fmla="*/ 141 w 286"/>
                  <a:gd name="T45" fmla="*/ 47 h 239"/>
                  <a:gd name="T46" fmla="*/ 125 w 286"/>
                  <a:gd name="T47" fmla="*/ 46 h 239"/>
                  <a:gd name="T48" fmla="*/ 111 w 286"/>
                  <a:gd name="T49" fmla="*/ 48 h 239"/>
                  <a:gd name="T50" fmla="*/ 116 w 286"/>
                  <a:gd name="T51" fmla="*/ 53 h 239"/>
                  <a:gd name="T52" fmla="*/ 127 w 286"/>
                  <a:gd name="T53" fmla="*/ 57 h 239"/>
                  <a:gd name="T54" fmla="*/ 113 w 286"/>
                  <a:gd name="T55" fmla="*/ 65 h 239"/>
                  <a:gd name="T56" fmla="*/ 94 w 286"/>
                  <a:gd name="T57" fmla="*/ 94 h 239"/>
                  <a:gd name="T58" fmla="*/ 83 w 286"/>
                  <a:gd name="T59" fmla="*/ 111 h 239"/>
                  <a:gd name="T60" fmla="*/ 70 w 286"/>
                  <a:gd name="T61" fmla="*/ 122 h 239"/>
                  <a:gd name="T62" fmla="*/ 60 w 286"/>
                  <a:gd name="T63" fmla="*/ 135 h 239"/>
                  <a:gd name="T64" fmla="*/ 43 w 286"/>
                  <a:gd name="T65" fmla="*/ 148 h 239"/>
                  <a:gd name="T66" fmla="*/ 35 w 286"/>
                  <a:gd name="T67" fmla="*/ 155 h 239"/>
                  <a:gd name="T68" fmla="*/ 26 w 286"/>
                  <a:gd name="T69" fmla="*/ 165 h 239"/>
                  <a:gd name="T70" fmla="*/ 10 w 286"/>
                  <a:gd name="T71" fmla="*/ 174 h 239"/>
                  <a:gd name="T72" fmla="*/ 3 w 286"/>
                  <a:gd name="T73" fmla="*/ 186 h 239"/>
                  <a:gd name="T74" fmla="*/ 2 w 286"/>
                  <a:gd name="T75" fmla="*/ 203 h 239"/>
                  <a:gd name="T76" fmla="*/ 19 w 286"/>
                  <a:gd name="T77" fmla="*/ 204 h 239"/>
                  <a:gd name="T78" fmla="*/ 4 w 286"/>
                  <a:gd name="T79" fmla="*/ 213 h 239"/>
                  <a:gd name="T80" fmla="*/ 9 w 286"/>
                  <a:gd name="T81" fmla="*/ 215 h 239"/>
                  <a:gd name="T82" fmla="*/ 8 w 286"/>
                  <a:gd name="T83" fmla="*/ 228 h 239"/>
                  <a:gd name="T84" fmla="*/ 53 w 286"/>
                  <a:gd name="T85" fmla="*/ 222 h 239"/>
                  <a:gd name="T86" fmla="*/ 62 w 286"/>
                  <a:gd name="T87" fmla="*/ 213 h 239"/>
                  <a:gd name="T88" fmla="*/ 74 w 286"/>
                  <a:gd name="T89" fmla="*/ 215 h 239"/>
                  <a:gd name="T90" fmla="*/ 80 w 286"/>
                  <a:gd name="T91" fmla="*/ 194 h 239"/>
                  <a:gd name="T92" fmla="*/ 78 w 286"/>
                  <a:gd name="T93" fmla="*/ 178 h 239"/>
                  <a:gd name="T94" fmla="*/ 93 w 286"/>
                  <a:gd name="T95" fmla="*/ 135 h 239"/>
                  <a:gd name="T96" fmla="*/ 96 w 286"/>
                  <a:gd name="T97" fmla="*/ 123 h 239"/>
                  <a:gd name="T98" fmla="*/ 114 w 286"/>
                  <a:gd name="T99" fmla="*/ 93 h 239"/>
                  <a:gd name="T100" fmla="*/ 126 w 286"/>
                  <a:gd name="T101" fmla="*/ 68 h 239"/>
                  <a:gd name="T102" fmla="*/ 149 w 286"/>
                  <a:gd name="T103" fmla="*/ 49 h 239"/>
                  <a:gd name="T104" fmla="*/ 173 w 286"/>
                  <a:gd name="T105" fmla="*/ 40 h 23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6" h="239">
                    <a:moveTo>
                      <a:pt x="174" y="40"/>
                    </a:moveTo>
                    <a:cubicBezTo>
                      <a:pt x="175" y="39"/>
                      <a:pt x="175" y="39"/>
                      <a:pt x="176" y="38"/>
                    </a:cubicBezTo>
                    <a:cubicBezTo>
                      <a:pt x="176" y="38"/>
                      <a:pt x="176" y="38"/>
                      <a:pt x="176" y="38"/>
                    </a:cubicBezTo>
                    <a:cubicBezTo>
                      <a:pt x="176" y="37"/>
                      <a:pt x="177" y="37"/>
                      <a:pt x="178" y="36"/>
                    </a:cubicBezTo>
                    <a:cubicBezTo>
                      <a:pt x="178" y="36"/>
                      <a:pt x="178" y="36"/>
                      <a:pt x="178" y="36"/>
                    </a:cubicBezTo>
                    <a:cubicBezTo>
                      <a:pt x="179" y="36"/>
                      <a:pt x="179" y="36"/>
                      <a:pt x="180" y="35"/>
                    </a:cubicBezTo>
                    <a:cubicBezTo>
                      <a:pt x="180" y="35"/>
                      <a:pt x="180" y="35"/>
                      <a:pt x="180" y="35"/>
                    </a:cubicBezTo>
                    <a:cubicBezTo>
                      <a:pt x="181" y="35"/>
                      <a:pt x="182" y="35"/>
                      <a:pt x="182" y="35"/>
                    </a:cubicBezTo>
                    <a:cubicBezTo>
                      <a:pt x="185" y="36"/>
                      <a:pt x="187" y="38"/>
                      <a:pt x="189" y="40"/>
                    </a:cubicBezTo>
                    <a:cubicBezTo>
                      <a:pt x="191" y="42"/>
                      <a:pt x="193" y="44"/>
                      <a:pt x="195" y="44"/>
                    </a:cubicBezTo>
                    <a:cubicBezTo>
                      <a:pt x="196" y="45"/>
                      <a:pt x="197" y="45"/>
                      <a:pt x="198" y="45"/>
                    </a:cubicBezTo>
                    <a:cubicBezTo>
                      <a:pt x="201" y="46"/>
                      <a:pt x="203" y="46"/>
                      <a:pt x="204" y="46"/>
                    </a:cubicBezTo>
                    <a:cubicBezTo>
                      <a:pt x="204" y="46"/>
                      <a:pt x="205" y="46"/>
                      <a:pt x="205" y="46"/>
                    </a:cubicBezTo>
                    <a:cubicBezTo>
                      <a:pt x="206" y="44"/>
                      <a:pt x="209" y="44"/>
                      <a:pt x="212" y="45"/>
                    </a:cubicBezTo>
                    <a:cubicBezTo>
                      <a:pt x="213" y="45"/>
                      <a:pt x="214" y="46"/>
                      <a:pt x="215" y="46"/>
                    </a:cubicBezTo>
                    <a:cubicBezTo>
                      <a:pt x="215" y="45"/>
                      <a:pt x="216" y="45"/>
                      <a:pt x="216" y="45"/>
                    </a:cubicBezTo>
                    <a:cubicBezTo>
                      <a:pt x="218" y="45"/>
                      <a:pt x="219" y="47"/>
                      <a:pt x="220" y="48"/>
                    </a:cubicBezTo>
                    <a:cubicBezTo>
                      <a:pt x="220" y="48"/>
                      <a:pt x="220" y="48"/>
                      <a:pt x="220" y="48"/>
                    </a:cubicBezTo>
                    <a:cubicBezTo>
                      <a:pt x="220" y="48"/>
                      <a:pt x="220" y="48"/>
                      <a:pt x="220" y="48"/>
                    </a:cubicBezTo>
                    <a:cubicBezTo>
                      <a:pt x="221" y="47"/>
                      <a:pt x="221" y="45"/>
                      <a:pt x="221" y="44"/>
                    </a:cubicBezTo>
                    <a:cubicBezTo>
                      <a:pt x="221" y="43"/>
                      <a:pt x="222" y="41"/>
                      <a:pt x="225" y="41"/>
                    </a:cubicBezTo>
                    <a:cubicBezTo>
                      <a:pt x="226" y="41"/>
                      <a:pt x="226" y="41"/>
                      <a:pt x="227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38"/>
                      <a:pt x="227" y="37"/>
                    </a:cubicBezTo>
                    <a:cubicBezTo>
                      <a:pt x="227" y="36"/>
                      <a:pt x="227" y="34"/>
                      <a:pt x="227" y="33"/>
                    </a:cubicBezTo>
                    <a:cubicBezTo>
                      <a:pt x="227" y="30"/>
                      <a:pt x="230" y="28"/>
                      <a:pt x="231" y="27"/>
                    </a:cubicBezTo>
                    <a:cubicBezTo>
                      <a:pt x="232" y="27"/>
                      <a:pt x="234" y="26"/>
                      <a:pt x="234" y="26"/>
                    </a:cubicBezTo>
                    <a:cubicBezTo>
                      <a:pt x="234" y="22"/>
                      <a:pt x="238" y="22"/>
                      <a:pt x="241" y="22"/>
                    </a:cubicBezTo>
                    <a:cubicBezTo>
                      <a:pt x="242" y="22"/>
                      <a:pt x="242" y="22"/>
                      <a:pt x="242" y="22"/>
                    </a:cubicBezTo>
                    <a:cubicBezTo>
                      <a:pt x="244" y="22"/>
                      <a:pt x="245" y="22"/>
                      <a:pt x="246" y="21"/>
                    </a:cubicBezTo>
                    <a:cubicBezTo>
                      <a:pt x="247" y="20"/>
                      <a:pt x="249" y="19"/>
                      <a:pt x="252" y="19"/>
                    </a:cubicBezTo>
                    <a:cubicBezTo>
                      <a:pt x="255" y="19"/>
                      <a:pt x="257" y="20"/>
                      <a:pt x="258" y="22"/>
                    </a:cubicBezTo>
                    <a:cubicBezTo>
                      <a:pt x="259" y="23"/>
                      <a:pt x="261" y="24"/>
                      <a:pt x="263" y="25"/>
                    </a:cubicBezTo>
                    <a:cubicBezTo>
                      <a:pt x="266" y="27"/>
                      <a:pt x="269" y="28"/>
                      <a:pt x="270" y="31"/>
                    </a:cubicBezTo>
                    <a:cubicBezTo>
                      <a:pt x="270" y="31"/>
                      <a:pt x="270" y="32"/>
                      <a:pt x="270" y="33"/>
                    </a:cubicBezTo>
                    <a:cubicBezTo>
                      <a:pt x="270" y="33"/>
                      <a:pt x="270" y="33"/>
                      <a:pt x="270" y="33"/>
                    </a:cubicBezTo>
                    <a:cubicBezTo>
                      <a:pt x="270" y="33"/>
                      <a:pt x="271" y="33"/>
                      <a:pt x="271" y="33"/>
                    </a:cubicBezTo>
                    <a:cubicBezTo>
                      <a:pt x="271" y="33"/>
                      <a:pt x="271" y="33"/>
                      <a:pt x="271" y="33"/>
                    </a:cubicBezTo>
                    <a:cubicBezTo>
                      <a:pt x="272" y="33"/>
                      <a:pt x="273" y="33"/>
                      <a:pt x="273" y="33"/>
                    </a:cubicBezTo>
                    <a:cubicBezTo>
                      <a:pt x="274" y="33"/>
                      <a:pt x="275" y="32"/>
                      <a:pt x="276" y="31"/>
                    </a:cubicBezTo>
                    <a:cubicBezTo>
                      <a:pt x="277" y="31"/>
                      <a:pt x="277" y="30"/>
                      <a:pt x="277" y="30"/>
                    </a:cubicBezTo>
                    <a:cubicBezTo>
                      <a:pt x="276" y="30"/>
                      <a:pt x="275" y="30"/>
                      <a:pt x="274" y="29"/>
                    </a:cubicBezTo>
                    <a:cubicBezTo>
                      <a:pt x="273" y="28"/>
                      <a:pt x="273" y="27"/>
                      <a:pt x="273" y="26"/>
                    </a:cubicBezTo>
                    <a:cubicBezTo>
                      <a:pt x="272" y="26"/>
                      <a:pt x="270" y="24"/>
                      <a:pt x="269" y="24"/>
                    </a:cubicBezTo>
                    <a:cubicBezTo>
                      <a:pt x="267" y="23"/>
                      <a:pt x="266" y="22"/>
                      <a:pt x="265" y="21"/>
                    </a:cubicBezTo>
                    <a:cubicBezTo>
                      <a:pt x="265" y="20"/>
                      <a:pt x="265" y="19"/>
                      <a:pt x="266" y="19"/>
                    </a:cubicBezTo>
                    <a:cubicBezTo>
                      <a:pt x="267" y="17"/>
                      <a:pt x="271" y="17"/>
                      <a:pt x="274" y="19"/>
                    </a:cubicBezTo>
                    <a:cubicBezTo>
                      <a:pt x="276" y="20"/>
                      <a:pt x="276" y="20"/>
                      <a:pt x="279" y="17"/>
                    </a:cubicBezTo>
                    <a:cubicBezTo>
                      <a:pt x="281" y="15"/>
                      <a:pt x="284" y="15"/>
                      <a:pt x="285" y="15"/>
                    </a:cubicBezTo>
                    <a:cubicBezTo>
                      <a:pt x="286" y="15"/>
                      <a:pt x="286" y="15"/>
                      <a:pt x="286" y="15"/>
                    </a:cubicBezTo>
                    <a:cubicBezTo>
                      <a:pt x="285" y="14"/>
                      <a:pt x="284" y="14"/>
                      <a:pt x="284" y="13"/>
                    </a:cubicBezTo>
                    <a:cubicBezTo>
                      <a:pt x="282" y="13"/>
                      <a:pt x="281" y="12"/>
                      <a:pt x="281" y="11"/>
                    </a:cubicBezTo>
                    <a:cubicBezTo>
                      <a:pt x="280" y="10"/>
                      <a:pt x="277" y="8"/>
                      <a:pt x="274" y="9"/>
                    </a:cubicBezTo>
                    <a:cubicBezTo>
                      <a:pt x="274" y="9"/>
                      <a:pt x="273" y="9"/>
                      <a:pt x="272" y="9"/>
                    </a:cubicBezTo>
                    <a:cubicBezTo>
                      <a:pt x="270" y="9"/>
                      <a:pt x="269" y="8"/>
                      <a:pt x="268" y="7"/>
                    </a:cubicBezTo>
                    <a:cubicBezTo>
                      <a:pt x="267" y="6"/>
                      <a:pt x="267" y="6"/>
                      <a:pt x="267" y="6"/>
                    </a:cubicBezTo>
                    <a:cubicBezTo>
                      <a:pt x="267" y="6"/>
                      <a:pt x="266" y="6"/>
                      <a:pt x="266" y="6"/>
                    </a:cubicBezTo>
                    <a:cubicBezTo>
                      <a:pt x="264" y="6"/>
                      <a:pt x="261" y="8"/>
                      <a:pt x="261" y="10"/>
                    </a:cubicBezTo>
                    <a:cubicBezTo>
                      <a:pt x="261" y="16"/>
                      <a:pt x="256" y="16"/>
                      <a:pt x="254" y="14"/>
                    </a:cubicBezTo>
                    <a:cubicBezTo>
                      <a:pt x="254" y="13"/>
                      <a:pt x="254" y="11"/>
                      <a:pt x="255" y="10"/>
                    </a:cubicBezTo>
                    <a:cubicBezTo>
                      <a:pt x="255" y="10"/>
                      <a:pt x="255" y="9"/>
                      <a:pt x="255" y="8"/>
                    </a:cubicBezTo>
                    <a:cubicBezTo>
                      <a:pt x="254" y="8"/>
                      <a:pt x="254" y="7"/>
                      <a:pt x="254" y="6"/>
                    </a:cubicBezTo>
                    <a:cubicBezTo>
                      <a:pt x="255" y="5"/>
                      <a:pt x="255" y="3"/>
                      <a:pt x="257" y="3"/>
                    </a:cubicBezTo>
                    <a:cubicBezTo>
                      <a:pt x="257" y="3"/>
                      <a:pt x="257" y="3"/>
                      <a:pt x="257" y="2"/>
                    </a:cubicBezTo>
                    <a:cubicBezTo>
                      <a:pt x="256" y="1"/>
                      <a:pt x="255" y="1"/>
                      <a:pt x="253" y="1"/>
                    </a:cubicBezTo>
                    <a:cubicBezTo>
                      <a:pt x="250" y="0"/>
                      <a:pt x="249" y="2"/>
                      <a:pt x="248" y="2"/>
                    </a:cubicBezTo>
                    <a:cubicBezTo>
                      <a:pt x="248" y="3"/>
                      <a:pt x="248" y="4"/>
                      <a:pt x="248" y="4"/>
                    </a:cubicBezTo>
                    <a:cubicBezTo>
                      <a:pt x="248" y="4"/>
                      <a:pt x="249" y="6"/>
                      <a:pt x="248" y="8"/>
                    </a:cubicBezTo>
                    <a:cubicBezTo>
                      <a:pt x="247" y="11"/>
                      <a:pt x="243" y="16"/>
                      <a:pt x="239" y="16"/>
                    </a:cubicBezTo>
                    <a:cubicBezTo>
                      <a:pt x="238" y="16"/>
                      <a:pt x="238" y="15"/>
                      <a:pt x="237" y="15"/>
                    </a:cubicBezTo>
                    <a:cubicBezTo>
                      <a:pt x="236" y="13"/>
                      <a:pt x="236" y="11"/>
                      <a:pt x="237" y="8"/>
                    </a:cubicBezTo>
                    <a:cubicBezTo>
                      <a:pt x="237" y="7"/>
                      <a:pt x="237" y="6"/>
                      <a:pt x="238" y="6"/>
                    </a:cubicBezTo>
                    <a:cubicBezTo>
                      <a:pt x="237" y="6"/>
                      <a:pt x="236" y="7"/>
                      <a:pt x="234" y="9"/>
                    </a:cubicBezTo>
                    <a:cubicBezTo>
                      <a:pt x="233" y="11"/>
                      <a:pt x="232" y="12"/>
                      <a:pt x="231" y="13"/>
                    </a:cubicBezTo>
                    <a:cubicBezTo>
                      <a:pt x="227" y="17"/>
                      <a:pt x="225" y="20"/>
                      <a:pt x="222" y="21"/>
                    </a:cubicBezTo>
                    <a:cubicBezTo>
                      <a:pt x="221" y="21"/>
                      <a:pt x="221" y="21"/>
                      <a:pt x="221" y="21"/>
                    </a:cubicBezTo>
                    <a:cubicBezTo>
                      <a:pt x="220" y="21"/>
                      <a:pt x="218" y="20"/>
                      <a:pt x="218" y="18"/>
                    </a:cubicBezTo>
                    <a:cubicBezTo>
                      <a:pt x="217" y="16"/>
                      <a:pt x="219" y="12"/>
                      <a:pt x="223" y="10"/>
                    </a:cubicBezTo>
                    <a:cubicBezTo>
                      <a:pt x="224" y="9"/>
                      <a:pt x="225" y="7"/>
                      <a:pt x="226" y="5"/>
                    </a:cubicBezTo>
                    <a:cubicBezTo>
                      <a:pt x="227" y="3"/>
                      <a:pt x="228" y="1"/>
                      <a:pt x="230" y="1"/>
                    </a:cubicBezTo>
                    <a:cubicBezTo>
                      <a:pt x="230" y="1"/>
                      <a:pt x="230" y="1"/>
                      <a:pt x="229" y="1"/>
                    </a:cubicBezTo>
                    <a:cubicBezTo>
                      <a:pt x="228" y="0"/>
                      <a:pt x="227" y="1"/>
                      <a:pt x="226" y="3"/>
                    </a:cubicBezTo>
                    <a:cubicBezTo>
                      <a:pt x="226" y="4"/>
                      <a:pt x="225" y="4"/>
                      <a:pt x="225" y="5"/>
                    </a:cubicBezTo>
                    <a:cubicBezTo>
                      <a:pt x="223" y="6"/>
                      <a:pt x="220" y="6"/>
                      <a:pt x="218" y="5"/>
                    </a:cubicBezTo>
                    <a:cubicBezTo>
                      <a:pt x="217" y="5"/>
                      <a:pt x="217" y="5"/>
                      <a:pt x="217" y="5"/>
                    </a:cubicBezTo>
                    <a:cubicBezTo>
                      <a:pt x="216" y="5"/>
                      <a:pt x="216" y="5"/>
                      <a:pt x="216" y="6"/>
                    </a:cubicBezTo>
                    <a:cubicBezTo>
                      <a:pt x="215" y="6"/>
                      <a:pt x="215" y="6"/>
                      <a:pt x="215" y="6"/>
                    </a:cubicBezTo>
                    <a:cubicBezTo>
                      <a:pt x="216" y="7"/>
                      <a:pt x="216" y="9"/>
                      <a:pt x="216" y="10"/>
                    </a:cubicBezTo>
                    <a:cubicBezTo>
                      <a:pt x="215" y="11"/>
                      <a:pt x="214" y="12"/>
                      <a:pt x="213" y="12"/>
                    </a:cubicBezTo>
                    <a:cubicBezTo>
                      <a:pt x="212" y="12"/>
                      <a:pt x="210" y="12"/>
                      <a:pt x="209" y="10"/>
                    </a:cubicBezTo>
                    <a:cubicBezTo>
                      <a:pt x="209" y="9"/>
                      <a:pt x="209" y="9"/>
                      <a:pt x="209" y="9"/>
                    </a:cubicBezTo>
                    <a:cubicBezTo>
                      <a:pt x="208" y="9"/>
                      <a:pt x="206" y="10"/>
                      <a:pt x="205" y="12"/>
                    </a:cubicBezTo>
                    <a:cubicBezTo>
                      <a:pt x="204" y="13"/>
                      <a:pt x="203" y="14"/>
                      <a:pt x="203" y="15"/>
                    </a:cubicBezTo>
                    <a:cubicBezTo>
                      <a:pt x="203" y="16"/>
                      <a:pt x="204" y="18"/>
                      <a:pt x="204" y="19"/>
                    </a:cubicBezTo>
                    <a:cubicBezTo>
                      <a:pt x="203" y="22"/>
                      <a:pt x="202" y="23"/>
                      <a:pt x="200" y="24"/>
                    </a:cubicBezTo>
                    <a:cubicBezTo>
                      <a:pt x="199" y="24"/>
                      <a:pt x="199" y="24"/>
                      <a:pt x="199" y="24"/>
                    </a:cubicBezTo>
                    <a:cubicBezTo>
                      <a:pt x="196" y="24"/>
                      <a:pt x="195" y="21"/>
                      <a:pt x="195" y="18"/>
                    </a:cubicBezTo>
                    <a:cubicBezTo>
                      <a:pt x="195" y="18"/>
                      <a:pt x="195" y="18"/>
                      <a:pt x="195" y="17"/>
                    </a:cubicBezTo>
                    <a:cubicBezTo>
                      <a:pt x="195" y="17"/>
                      <a:pt x="195" y="18"/>
                      <a:pt x="195" y="18"/>
                    </a:cubicBezTo>
                    <a:cubicBezTo>
                      <a:pt x="194" y="19"/>
                      <a:pt x="193" y="20"/>
                      <a:pt x="190" y="20"/>
                    </a:cubicBezTo>
                    <a:cubicBezTo>
                      <a:pt x="189" y="20"/>
                      <a:pt x="187" y="20"/>
                      <a:pt x="186" y="19"/>
                    </a:cubicBezTo>
                    <a:cubicBezTo>
                      <a:pt x="186" y="18"/>
                      <a:pt x="184" y="18"/>
                      <a:pt x="182" y="18"/>
                    </a:cubicBezTo>
                    <a:cubicBezTo>
                      <a:pt x="183" y="19"/>
                      <a:pt x="183" y="19"/>
                      <a:pt x="183" y="19"/>
                    </a:cubicBezTo>
                    <a:cubicBezTo>
                      <a:pt x="186" y="20"/>
                      <a:pt x="187" y="21"/>
                      <a:pt x="188" y="23"/>
                    </a:cubicBezTo>
                    <a:cubicBezTo>
                      <a:pt x="188" y="24"/>
                      <a:pt x="188" y="24"/>
                      <a:pt x="188" y="24"/>
                    </a:cubicBezTo>
                    <a:cubicBezTo>
                      <a:pt x="187" y="25"/>
                      <a:pt x="187" y="25"/>
                      <a:pt x="187" y="25"/>
                    </a:cubicBezTo>
                    <a:cubicBezTo>
                      <a:pt x="186" y="26"/>
                      <a:pt x="185" y="26"/>
                      <a:pt x="183" y="25"/>
                    </a:cubicBezTo>
                    <a:cubicBezTo>
                      <a:pt x="182" y="25"/>
                      <a:pt x="182" y="24"/>
                      <a:pt x="181" y="24"/>
                    </a:cubicBezTo>
                    <a:cubicBezTo>
                      <a:pt x="180" y="25"/>
                      <a:pt x="178" y="25"/>
                      <a:pt x="175" y="23"/>
                    </a:cubicBezTo>
                    <a:cubicBezTo>
                      <a:pt x="176" y="24"/>
                      <a:pt x="175" y="25"/>
                      <a:pt x="175" y="26"/>
                    </a:cubicBezTo>
                    <a:cubicBezTo>
                      <a:pt x="175" y="27"/>
                      <a:pt x="175" y="27"/>
                      <a:pt x="175" y="28"/>
                    </a:cubicBezTo>
                    <a:cubicBezTo>
                      <a:pt x="175" y="33"/>
                      <a:pt x="170" y="33"/>
                      <a:pt x="168" y="30"/>
                    </a:cubicBezTo>
                    <a:cubicBezTo>
                      <a:pt x="167" y="29"/>
                      <a:pt x="167" y="27"/>
                      <a:pt x="167" y="26"/>
                    </a:cubicBezTo>
                    <a:cubicBezTo>
                      <a:pt x="166" y="26"/>
                      <a:pt x="165" y="26"/>
                      <a:pt x="164" y="27"/>
                    </a:cubicBezTo>
                    <a:cubicBezTo>
                      <a:pt x="163" y="28"/>
                      <a:pt x="163" y="28"/>
                      <a:pt x="162" y="28"/>
                    </a:cubicBezTo>
                    <a:cubicBezTo>
                      <a:pt x="161" y="28"/>
                      <a:pt x="161" y="28"/>
                      <a:pt x="161" y="28"/>
                    </a:cubicBezTo>
                    <a:cubicBezTo>
                      <a:pt x="160" y="27"/>
                      <a:pt x="160" y="27"/>
                      <a:pt x="160" y="27"/>
                    </a:cubicBezTo>
                    <a:cubicBezTo>
                      <a:pt x="159" y="26"/>
                      <a:pt x="160" y="25"/>
                      <a:pt x="160" y="23"/>
                    </a:cubicBezTo>
                    <a:cubicBezTo>
                      <a:pt x="160" y="22"/>
                      <a:pt x="161" y="20"/>
                      <a:pt x="160" y="20"/>
                    </a:cubicBezTo>
                    <a:cubicBezTo>
                      <a:pt x="160" y="20"/>
                      <a:pt x="159" y="20"/>
                      <a:pt x="158" y="20"/>
                    </a:cubicBezTo>
                    <a:cubicBezTo>
                      <a:pt x="157" y="21"/>
                      <a:pt x="156" y="21"/>
                      <a:pt x="155" y="2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22"/>
                      <a:pt x="153" y="22"/>
                      <a:pt x="153" y="22"/>
                    </a:cubicBezTo>
                    <a:cubicBezTo>
                      <a:pt x="155" y="24"/>
                      <a:pt x="155" y="26"/>
                      <a:pt x="154" y="28"/>
                    </a:cubicBezTo>
                    <a:cubicBezTo>
                      <a:pt x="154" y="29"/>
                      <a:pt x="152" y="30"/>
                      <a:pt x="150" y="30"/>
                    </a:cubicBezTo>
                    <a:cubicBezTo>
                      <a:pt x="149" y="30"/>
                      <a:pt x="149" y="30"/>
                      <a:pt x="149" y="30"/>
                    </a:cubicBezTo>
                    <a:cubicBezTo>
                      <a:pt x="149" y="30"/>
                      <a:pt x="149" y="30"/>
                      <a:pt x="149" y="30"/>
                    </a:cubicBezTo>
                    <a:cubicBezTo>
                      <a:pt x="149" y="31"/>
                      <a:pt x="148" y="33"/>
                      <a:pt x="148" y="33"/>
                    </a:cubicBezTo>
                    <a:cubicBezTo>
                      <a:pt x="147" y="34"/>
                      <a:pt x="146" y="35"/>
                      <a:pt x="145" y="35"/>
                    </a:cubicBezTo>
                    <a:cubicBezTo>
                      <a:pt x="143" y="35"/>
                      <a:pt x="141" y="34"/>
                      <a:pt x="141" y="32"/>
                    </a:cubicBezTo>
                    <a:cubicBezTo>
                      <a:pt x="141" y="32"/>
                      <a:pt x="140" y="32"/>
                      <a:pt x="140" y="32"/>
                    </a:cubicBezTo>
                    <a:cubicBezTo>
                      <a:pt x="139" y="32"/>
                      <a:pt x="137" y="32"/>
                      <a:pt x="137" y="33"/>
                    </a:cubicBezTo>
                    <a:cubicBezTo>
                      <a:pt x="136" y="34"/>
                      <a:pt x="135" y="35"/>
                      <a:pt x="134" y="36"/>
                    </a:cubicBezTo>
                    <a:cubicBezTo>
                      <a:pt x="133" y="37"/>
                      <a:pt x="132" y="37"/>
                      <a:pt x="132" y="38"/>
                    </a:cubicBezTo>
                    <a:cubicBezTo>
                      <a:pt x="133" y="37"/>
                      <a:pt x="135" y="37"/>
                      <a:pt x="137" y="37"/>
                    </a:cubicBezTo>
                    <a:cubicBezTo>
                      <a:pt x="138" y="38"/>
                      <a:pt x="140" y="39"/>
                      <a:pt x="139" y="42"/>
                    </a:cubicBezTo>
                    <a:cubicBezTo>
                      <a:pt x="139" y="42"/>
                      <a:pt x="139" y="42"/>
                      <a:pt x="139" y="42"/>
                    </a:cubicBezTo>
                    <a:cubicBezTo>
                      <a:pt x="141" y="43"/>
                      <a:pt x="141" y="46"/>
                      <a:pt x="141" y="47"/>
                    </a:cubicBezTo>
                    <a:cubicBezTo>
                      <a:pt x="140" y="49"/>
                      <a:pt x="137" y="50"/>
                      <a:pt x="135" y="48"/>
                    </a:cubicBezTo>
                    <a:cubicBezTo>
                      <a:pt x="134" y="47"/>
                      <a:pt x="134" y="46"/>
                      <a:pt x="133" y="46"/>
                    </a:cubicBezTo>
                    <a:cubicBezTo>
                      <a:pt x="133" y="46"/>
                      <a:pt x="133" y="47"/>
                      <a:pt x="133" y="47"/>
                    </a:cubicBezTo>
                    <a:cubicBezTo>
                      <a:pt x="132" y="50"/>
                      <a:pt x="131" y="50"/>
                      <a:pt x="130" y="50"/>
                    </a:cubicBezTo>
                    <a:cubicBezTo>
                      <a:pt x="128" y="50"/>
                      <a:pt x="127" y="49"/>
                      <a:pt x="125" y="46"/>
                    </a:cubicBezTo>
                    <a:cubicBezTo>
                      <a:pt x="125" y="46"/>
                      <a:pt x="125" y="46"/>
                      <a:pt x="125" y="46"/>
                    </a:cubicBezTo>
                    <a:cubicBezTo>
                      <a:pt x="125" y="46"/>
                      <a:pt x="124" y="46"/>
                      <a:pt x="124" y="46"/>
                    </a:cubicBezTo>
                    <a:cubicBezTo>
                      <a:pt x="123" y="48"/>
                      <a:pt x="122" y="49"/>
                      <a:pt x="120" y="49"/>
                    </a:cubicBezTo>
                    <a:cubicBezTo>
                      <a:pt x="120" y="49"/>
                      <a:pt x="119" y="49"/>
                      <a:pt x="119" y="48"/>
                    </a:cubicBezTo>
                    <a:cubicBezTo>
                      <a:pt x="117" y="47"/>
                      <a:pt x="117" y="45"/>
                      <a:pt x="118" y="43"/>
                    </a:cubicBezTo>
                    <a:cubicBezTo>
                      <a:pt x="118" y="44"/>
                      <a:pt x="117" y="44"/>
                      <a:pt x="117" y="44"/>
                    </a:cubicBezTo>
                    <a:cubicBezTo>
                      <a:pt x="115" y="46"/>
                      <a:pt x="113" y="47"/>
                      <a:pt x="111" y="48"/>
                    </a:cubicBezTo>
                    <a:cubicBezTo>
                      <a:pt x="111" y="48"/>
                      <a:pt x="111" y="48"/>
                      <a:pt x="111" y="48"/>
                    </a:cubicBezTo>
                    <a:cubicBezTo>
                      <a:pt x="111" y="49"/>
                      <a:pt x="111" y="49"/>
                      <a:pt x="111" y="49"/>
                    </a:cubicBezTo>
                    <a:cubicBezTo>
                      <a:pt x="111" y="51"/>
                      <a:pt x="109" y="52"/>
                      <a:pt x="108" y="53"/>
                    </a:cubicBezTo>
                    <a:cubicBezTo>
                      <a:pt x="108" y="53"/>
                      <a:pt x="108" y="53"/>
                      <a:pt x="108" y="53"/>
                    </a:cubicBezTo>
                    <a:cubicBezTo>
                      <a:pt x="111" y="52"/>
                      <a:pt x="113" y="52"/>
                      <a:pt x="114" y="53"/>
                    </a:cubicBezTo>
                    <a:cubicBezTo>
                      <a:pt x="115" y="53"/>
                      <a:pt x="116" y="53"/>
                      <a:pt x="116" y="53"/>
                    </a:cubicBezTo>
                    <a:cubicBezTo>
                      <a:pt x="116" y="53"/>
                      <a:pt x="117" y="53"/>
                      <a:pt x="118" y="52"/>
                    </a:cubicBezTo>
                    <a:cubicBezTo>
                      <a:pt x="120" y="50"/>
                      <a:pt x="122" y="49"/>
                      <a:pt x="123" y="49"/>
                    </a:cubicBezTo>
                    <a:cubicBezTo>
                      <a:pt x="125" y="49"/>
                      <a:pt x="126" y="50"/>
                      <a:pt x="128" y="51"/>
                    </a:cubicBezTo>
                    <a:cubicBezTo>
                      <a:pt x="129" y="52"/>
                      <a:pt x="129" y="53"/>
                      <a:pt x="129" y="53"/>
                    </a:cubicBezTo>
                    <a:cubicBezTo>
                      <a:pt x="129" y="55"/>
                      <a:pt x="128" y="56"/>
                      <a:pt x="128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9" y="59"/>
                      <a:pt x="128" y="61"/>
                      <a:pt x="128" y="61"/>
                    </a:cubicBezTo>
                    <a:cubicBezTo>
                      <a:pt x="128" y="63"/>
                      <a:pt x="126" y="64"/>
                      <a:pt x="124" y="64"/>
                    </a:cubicBezTo>
                    <a:cubicBezTo>
                      <a:pt x="123" y="64"/>
                      <a:pt x="122" y="64"/>
                      <a:pt x="122" y="63"/>
                    </a:cubicBezTo>
                    <a:cubicBezTo>
                      <a:pt x="121" y="63"/>
                      <a:pt x="121" y="62"/>
                      <a:pt x="121" y="61"/>
                    </a:cubicBezTo>
                    <a:cubicBezTo>
                      <a:pt x="121" y="60"/>
                      <a:pt x="120" y="59"/>
                      <a:pt x="120" y="59"/>
                    </a:cubicBezTo>
                    <a:cubicBezTo>
                      <a:pt x="119" y="61"/>
                      <a:pt x="117" y="65"/>
                      <a:pt x="113" y="65"/>
                    </a:cubicBezTo>
                    <a:cubicBezTo>
                      <a:pt x="112" y="65"/>
                      <a:pt x="110" y="68"/>
                      <a:pt x="110" y="71"/>
                    </a:cubicBezTo>
                    <a:cubicBezTo>
                      <a:pt x="110" y="75"/>
                      <a:pt x="108" y="75"/>
                      <a:pt x="107" y="75"/>
                    </a:cubicBezTo>
                    <a:cubicBezTo>
                      <a:pt x="107" y="75"/>
                      <a:pt x="106" y="75"/>
                      <a:pt x="106" y="75"/>
                    </a:cubicBezTo>
                    <a:cubicBezTo>
                      <a:pt x="106" y="75"/>
                      <a:pt x="106" y="75"/>
                      <a:pt x="106" y="75"/>
                    </a:cubicBezTo>
                    <a:cubicBezTo>
                      <a:pt x="105" y="80"/>
                      <a:pt x="99" y="87"/>
                      <a:pt x="95" y="90"/>
                    </a:cubicBezTo>
                    <a:cubicBezTo>
                      <a:pt x="93" y="92"/>
                      <a:pt x="93" y="93"/>
                      <a:pt x="94" y="94"/>
                    </a:cubicBezTo>
                    <a:cubicBezTo>
                      <a:pt x="94" y="95"/>
                      <a:pt x="95" y="96"/>
                      <a:pt x="94" y="98"/>
                    </a:cubicBezTo>
                    <a:cubicBezTo>
                      <a:pt x="93" y="100"/>
                      <a:pt x="91" y="101"/>
                      <a:pt x="89" y="101"/>
                    </a:cubicBezTo>
                    <a:cubicBezTo>
                      <a:pt x="88" y="101"/>
                      <a:pt x="87" y="101"/>
                      <a:pt x="86" y="101"/>
                    </a:cubicBezTo>
                    <a:cubicBezTo>
                      <a:pt x="86" y="100"/>
                      <a:pt x="85" y="100"/>
                      <a:pt x="84" y="100"/>
                    </a:cubicBezTo>
                    <a:cubicBezTo>
                      <a:pt x="84" y="101"/>
                      <a:pt x="84" y="102"/>
                      <a:pt x="85" y="103"/>
                    </a:cubicBezTo>
                    <a:cubicBezTo>
                      <a:pt x="85" y="105"/>
                      <a:pt x="85" y="109"/>
                      <a:pt x="83" y="111"/>
                    </a:cubicBezTo>
                    <a:cubicBezTo>
                      <a:pt x="82" y="111"/>
                      <a:pt x="82" y="112"/>
                      <a:pt x="83" y="114"/>
                    </a:cubicBezTo>
                    <a:cubicBezTo>
                      <a:pt x="83" y="115"/>
                      <a:pt x="84" y="116"/>
                      <a:pt x="84" y="117"/>
                    </a:cubicBezTo>
                    <a:cubicBezTo>
                      <a:pt x="84" y="118"/>
                      <a:pt x="83" y="120"/>
                      <a:pt x="80" y="120"/>
                    </a:cubicBezTo>
                    <a:cubicBezTo>
                      <a:pt x="80" y="120"/>
                      <a:pt x="79" y="119"/>
                      <a:pt x="78" y="119"/>
                    </a:cubicBezTo>
                    <a:cubicBezTo>
                      <a:pt x="77" y="119"/>
                      <a:pt x="77" y="119"/>
                      <a:pt x="76" y="119"/>
                    </a:cubicBezTo>
                    <a:cubicBezTo>
                      <a:pt x="75" y="121"/>
                      <a:pt x="72" y="122"/>
                      <a:pt x="70" y="122"/>
                    </a:cubicBezTo>
                    <a:cubicBezTo>
                      <a:pt x="71" y="123"/>
                      <a:pt x="72" y="124"/>
                      <a:pt x="74" y="126"/>
                    </a:cubicBezTo>
                    <a:cubicBezTo>
                      <a:pt x="76" y="127"/>
                      <a:pt x="76" y="129"/>
                      <a:pt x="76" y="130"/>
                    </a:cubicBezTo>
                    <a:cubicBezTo>
                      <a:pt x="75" y="131"/>
                      <a:pt x="73" y="132"/>
                      <a:pt x="72" y="132"/>
                    </a:cubicBezTo>
                    <a:cubicBezTo>
                      <a:pt x="70" y="132"/>
                      <a:pt x="69" y="131"/>
                      <a:pt x="68" y="130"/>
                    </a:cubicBezTo>
                    <a:cubicBezTo>
                      <a:pt x="67" y="131"/>
                      <a:pt x="66" y="131"/>
                      <a:pt x="66" y="132"/>
                    </a:cubicBezTo>
                    <a:cubicBezTo>
                      <a:pt x="64" y="133"/>
                      <a:pt x="62" y="134"/>
                      <a:pt x="60" y="135"/>
                    </a:cubicBezTo>
                    <a:cubicBezTo>
                      <a:pt x="58" y="135"/>
                      <a:pt x="58" y="137"/>
                      <a:pt x="57" y="138"/>
                    </a:cubicBezTo>
                    <a:cubicBezTo>
                      <a:pt x="57" y="139"/>
                      <a:pt x="56" y="142"/>
                      <a:pt x="53" y="142"/>
                    </a:cubicBezTo>
                    <a:cubicBezTo>
                      <a:pt x="52" y="142"/>
                      <a:pt x="52" y="142"/>
                      <a:pt x="51" y="145"/>
                    </a:cubicBezTo>
                    <a:cubicBezTo>
                      <a:pt x="51" y="147"/>
                      <a:pt x="50" y="149"/>
                      <a:pt x="48" y="150"/>
                    </a:cubicBezTo>
                    <a:cubicBezTo>
                      <a:pt x="48" y="151"/>
                      <a:pt x="47" y="151"/>
                      <a:pt x="46" y="151"/>
                    </a:cubicBezTo>
                    <a:cubicBezTo>
                      <a:pt x="44" y="151"/>
                      <a:pt x="43" y="149"/>
                      <a:pt x="43" y="148"/>
                    </a:cubicBezTo>
                    <a:cubicBezTo>
                      <a:pt x="42" y="146"/>
                      <a:pt x="42" y="146"/>
                      <a:pt x="41" y="146"/>
                    </a:cubicBezTo>
                    <a:cubicBezTo>
                      <a:pt x="40" y="146"/>
                      <a:pt x="40" y="146"/>
                      <a:pt x="40" y="146"/>
                    </a:cubicBezTo>
                    <a:cubicBezTo>
                      <a:pt x="40" y="146"/>
                      <a:pt x="40" y="147"/>
                      <a:pt x="41" y="149"/>
                    </a:cubicBezTo>
                    <a:cubicBezTo>
                      <a:pt x="42" y="149"/>
                      <a:pt x="43" y="151"/>
                      <a:pt x="42" y="152"/>
                    </a:cubicBezTo>
                    <a:cubicBezTo>
                      <a:pt x="41" y="154"/>
                      <a:pt x="40" y="154"/>
                      <a:pt x="38" y="154"/>
                    </a:cubicBezTo>
                    <a:cubicBezTo>
                      <a:pt x="37" y="154"/>
                      <a:pt x="36" y="154"/>
                      <a:pt x="35" y="155"/>
                    </a:cubicBezTo>
                    <a:cubicBezTo>
                      <a:pt x="33" y="157"/>
                      <a:pt x="30" y="158"/>
                      <a:pt x="28" y="158"/>
                    </a:cubicBezTo>
                    <a:cubicBezTo>
                      <a:pt x="27" y="158"/>
                      <a:pt x="26" y="158"/>
                      <a:pt x="25" y="158"/>
                    </a:cubicBezTo>
                    <a:cubicBezTo>
                      <a:pt x="26" y="158"/>
                      <a:pt x="26" y="158"/>
                      <a:pt x="26" y="159"/>
                    </a:cubicBezTo>
                    <a:cubicBezTo>
                      <a:pt x="28" y="159"/>
                      <a:pt x="30" y="160"/>
                      <a:pt x="30" y="161"/>
                    </a:cubicBezTo>
                    <a:cubicBezTo>
                      <a:pt x="31" y="162"/>
                      <a:pt x="31" y="163"/>
                      <a:pt x="30" y="164"/>
                    </a:cubicBezTo>
                    <a:cubicBezTo>
                      <a:pt x="29" y="165"/>
                      <a:pt x="28" y="165"/>
                      <a:pt x="26" y="165"/>
                    </a:cubicBezTo>
                    <a:cubicBezTo>
                      <a:pt x="24" y="165"/>
                      <a:pt x="21" y="165"/>
                      <a:pt x="18" y="164"/>
                    </a:cubicBezTo>
                    <a:cubicBezTo>
                      <a:pt x="18" y="164"/>
                      <a:pt x="18" y="165"/>
                      <a:pt x="18" y="165"/>
                    </a:cubicBezTo>
                    <a:cubicBezTo>
                      <a:pt x="17" y="167"/>
                      <a:pt x="16" y="169"/>
                      <a:pt x="13" y="168"/>
                    </a:cubicBezTo>
                    <a:cubicBezTo>
                      <a:pt x="12" y="168"/>
                      <a:pt x="10" y="169"/>
                      <a:pt x="9" y="169"/>
                    </a:cubicBezTo>
                    <a:cubicBezTo>
                      <a:pt x="9" y="170"/>
                      <a:pt x="9" y="170"/>
                      <a:pt x="9" y="170"/>
                    </a:cubicBezTo>
                    <a:cubicBezTo>
                      <a:pt x="11" y="172"/>
                      <a:pt x="11" y="173"/>
                      <a:pt x="10" y="174"/>
                    </a:cubicBezTo>
                    <a:cubicBezTo>
                      <a:pt x="10" y="174"/>
                      <a:pt x="9" y="176"/>
                      <a:pt x="7" y="176"/>
                    </a:cubicBezTo>
                    <a:cubicBezTo>
                      <a:pt x="5" y="176"/>
                      <a:pt x="4" y="175"/>
                      <a:pt x="2" y="174"/>
                    </a:cubicBezTo>
                    <a:cubicBezTo>
                      <a:pt x="2" y="175"/>
                      <a:pt x="1" y="176"/>
                      <a:pt x="0" y="178"/>
                    </a:cubicBezTo>
                    <a:cubicBezTo>
                      <a:pt x="0" y="179"/>
                      <a:pt x="2" y="180"/>
                      <a:pt x="2" y="180"/>
                    </a:cubicBezTo>
                    <a:cubicBezTo>
                      <a:pt x="4" y="181"/>
                      <a:pt x="5" y="182"/>
                      <a:pt x="5" y="184"/>
                    </a:cubicBezTo>
                    <a:cubicBezTo>
                      <a:pt x="5" y="185"/>
                      <a:pt x="4" y="185"/>
                      <a:pt x="3" y="186"/>
                    </a:cubicBezTo>
                    <a:cubicBezTo>
                      <a:pt x="5" y="187"/>
                      <a:pt x="5" y="188"/>
                      <a:pt x="5" y="189"/>
                    </a:cubicBezTo>
                    <a:cubicBezTo>
                      <a:pt x="5" y="191"/>
                      <a:pt x="3" y="193"/>
                      <a:pt x="1" y="194"/>
                    </a:cubicBezTo>
                    <a:cubicBezTo>
                      <a:pt x="1" y="194"/>
                      <a:pt x="1" y="195"/>
                      <a:pt x="2" y="196"/>
                    </a:cubicBezTo>
                    <a:cubicBezTo>
                      <a:pt x="4" y="198"/>
                      <a:pt x="2" y="200"/>
                      <a:pt x="1" y="201"/>
                    </a:cubicBezTo>
                    <a:cubicBezTo>
                      <a:pt x="0" y="202"/>
                      <a:pt x="0" y="202"/>
                      <a:pt x="1" y="203"/>
                    </a:cubicBezTo>
                    <a:cubicBezTo>
                      <a:pt x="1" y="203"/>
                      <a:pt x="2" y="203"/>
                      <a:pt x="2" y="203"/>
                    </a:cubicBezTo>
                    <a:cubicBezTo>
                      <a:pt x="2" y="203"/>
                      <a:pt x="2" y="203"/>
                      <a:pt x="2" y="203"/>
                    </a:cubicBezTo>
                    <a:cubicBezTo>
                      <a:pt x="3" y="203"/>
                      <a:pt x="3" y="203"/>
                      <a:pt x="4" y="203"/>
                    </a:cubicBezTo>
                    <a:cubicBezTo>
                      <a:pt x="5" y="203"/>
                      <a:pt x="6" y="203"/>
                      <a:pt x="7" y="205"/>
                    </a:cubicBezTo>
                    <a:cubicBezTo>
                      <a:pt x="7" y="205"/>
                      <a:pt x="9" y="204"/>
                      <a:pt x="12" y="201"/>
                    </a:cubicBezTo>
                    <a:cubicBezTo>
                      <a:pt x="13" y="200"/>
                      <a:pt x="14" y="200"/>
                      <a:pt x="15" y="200"/>
                    </a:cubicBezTo>
                    <a:cubicBezTo>
                      <a:pt x="17" y="200"/>
                      <a:pt x="19" y="202"/>
                      <a:pt x="19" y="204"/>
                    </a:cubicBezTo>
                    <a:cubicBezTo>
                      <a:pt x="19" y="207"/>
                      <a:pt x="17" y="208"/>
                      <a:pt x="15" y="208"/>
                    </a:cubicBezTo>
                    <a:cubicBezTo>
                      <a:pt x="15" y="208"/>
                      <a:pt x="15" y="208"/>
                      <a:pt x="15" y="208"/>
                    </a:cubicBezTo>
                    <a:cubicBezTo>
                      <a:pt x="14" y="208"/>
                      <a:pt x="12" y="209"/>
                      <a:pt x="12" y="209"/>
                    </a:cubicBezTo>
                    <a:cubicBezTo>
                      <a:pt x="11" y="210"/>
                      <a:pt x="11" y="210"/>
                      <a:pt x="11" y="210"/>
                    </a:cubicBezTo>
                    <a:cubicBezTo>
                      <a:pt x="12" y="212"/>
                      <a:pt x="11" y="213"/>
                      <a:pt x="11" y="214"/>
                    </a:cubicBezTo>
                    <a:cubicBezTo>
                      <a:pt x="9" y="215"/>
                      <a:pt x="6" y="215"/>
                      <a:pt x="4" y="213"/>
                    </a:cubicBezTo>
                    <a:cubicBezTo>
                      <a:pt x="4" y="213"/>
                      <a:pt x="3" y="212"/>
                      <a:pt x="3" y="211"/>
                    </a:cubicBezTo>
                    <a:cubicBezTo>
                      <a:pt x="3" y="211"/>
                      <a:pt x="3" y="212"/>
                      <a:pt x="3" y="212"/>
                    </a:cubicBezTo>
                    <a:cubicBezTo>
                      <a:pt x="5" y="214"/>
                      <a:pt x="4" y="217"/>
                      <a:pt x="3" y="218"/>
                    </a:cubicBezTo>
                    <a:cubicBezTo>
                      <a:pt x="3" y="219"/>
                      <a:pt x="2" y="219"/>
                      <a:pt x="2" y="219"/>
                    </a:cubicBezTo>
                    <a:cubicBezTo>
                      <a:pt x="3" y="219"/>
                      <a:pt x="4" y="219"/>
                      <a:pt x="5" y="218"/>
                    </a:cubicBezTo>
                    <a:cubicBezTo>
                      <a:pt x="6" y="216"/>
                      <a:pt x="8" y="215"/>
                      <a:pt x="9" y="215"/>
                    </a:cubicBezTo>
                    <a:cubicBezTo>
                      <a:pt x="12" y="215"/>
                      <a:pt x="13" y="217"/>
                      <a:pt x="14" y="219"/>
                    </a:cubicBezTo>
                    <a:cubicBezTo>
                      <a:pt x="15" y="219"/>
                      <a:pt x="15" y="220"/>
                      <a:pt x="15" y="222"/>
                    </a:cubicBezTo>
                    <a:cubicBezTo>
                      <a:pt x="14" y="223"/>
                      <a:pt x="13" y="223"/>
                      <a:pt x="12" y="223"/>
                    </a:cubicBezTo>
                    <a:cubicBezTo>
                      <a:pt x="12" y="223"/>
                      <a:pt x="12" y="223"/>
                      <a:pt x="12" y="224"/>
                    </a:cubicBezTo>
                    <a:cubicBezTo>
                      <a:pt x="12" y="224"/>
                      <a:pt x="12" y="224"/>
                      <a:pt x="12" y="224"/>
                    </a:cubicBezTo>
                    <a:cubicBezTo>
                      <a:pt x="12" y="228"/>
                      <a:pt x="10" y="228"/>
                      <a:pt x="8" y="228"/>
                    </a:cubicBezTo>
                    <a:cubicBezTo>
                      <a:pt x="7" y="228"/>
                      <a:pt x="7" y="228"/>
                      <a:pt x="7" y="229"/>
                    </a:cubicBezTo>
                    <a:cubicBezTo>
                      <a:pt x="7" y="230"/>
                      <a:pt x="14" y="234"/>
                      <a:pt x="17" y="235"/>
                    </a:cubicBezTo>
                    <a:cubicBezTo>
                      <a:pt x="19" y="235"/>
                      <a:pt x="20" y="236"/>
                      <a:pt x="21" y="237"/>
                    </a:cubicBezTo>
                    <a:cubicBezTo>
                      <a:pt x="23" y="238"/>
                      <a:pt x="26" y="239"/>
                      <a:pt x="30" y="238"/>
                    </a:cubicBezTo>
                    <a:cubicBezTo>
                      <a:pt x="35" y="238"/>
                      <a:pt x="48" y="226"/>
                      <a:pt x="49" y="224"/>
                    </a:cubicBezTo>
                    <a:cubicBezTo>
                      <a:pt x="51" y="222"/>
                      <a:pt x="53" y="222"/>
                      <a:pt x="53" y="222"/>
                    </a:cubicBezTo>
                    <a:cubicBezTo>
                      <a:pt x="54" y="222"/>
                      <a:pt x="54" y="222"/>
                      <a:pt x="55" y="222"/>
                    </a:cubicBezTo>
                    <a:cubicBezTo>
                      <a:pt x="56" y="222"/>
                      <a:pt x="57" y="222"/>
                      <a:pt x="58" y="222"/>
                    </a:cubicBezTo>
                    <a:cubicBezTo>
                      <a:pt x="58" y="221"/>
                      <a:pt x="58" y="220"/>
                      <a:pt x="59" y="218"/>
                    </a:cubicBezTo>
                    <a:cubicBezTo>
                      <a:pt x="59" y="216"/>
                      <a:pt x="59" y="214"/>
                      <a:pt x="61" y="213"/>
                    </a:cubicBezTo>
                    <a:cubicBezTo>
                      <a:pt x="61" y="213"/>
                      <a:pt x="61" y="213"/>
                      <a:pt x="61" y="213"/>
                    </a:cubicBezTo>
                    <a:cubicBezTo>
                      <a:pt x="62" y="213"/>
                      <a:pt x="62" y="213"/>
                      <a:pt x="62" y="213"/>
                    </a:cubicBezTo>
                    <a:cubicBezTo>
                      <a:pt x="64" y="213"/>
                      <a:pt x="65" y="215"/>
                      <a:pt x="66" y="217"/>
                    </a:cubicBezTo>
                    <a:cubicBezTo>
                      <a:pt x="66" y="218"/>
                      <a:pt x="67" y="219"/>
                      <a:pt x="67" y="220"/>
                    </a:cubicBezTo>
                    <a:cubicBezTo>
                      <a:pt x="69" y="220"/>
                      <a:pt x="70" y="222"/>
                      <a:pt x="71" y="224"/>
                    </a:cubicBezTo>
                    <a:cubicBezTo>
                      <a:pt x="71" y="224"/>
                      <a:pt x="72" y="224"/>
                      <a:pt x="72" y="225"/>
                    </a:cubicBezTo>
                    <a:cubicBezTo>
                      <a:pt x="73" y="223"/>
                      <a:pt x="73" y="221"/>
                      <a:pt x="73" y="219"/>
                    </a:cubicBezTo>
                    <a:cubicBezTo>
                      <a:pt x="73" y="218"/>
                      <a:pt x="74" y="217"/>
                      <a:pt x="74" y="215"/>
                    </a:cubicBezTo>
                    <a:cubicBezTo>
                      <a:pt x="74" y="214"/>
                      <a:pt x="75" y="212"/>
                      <a:pt x="75" y="211"/>
                    </a:cubicBezTo>
                    <a:cubicBezTo>
                      <a:pt x="75" y="210"/>
                      <a:pt x="75" y="209"/>
                      <a:pt x="75" y="208"/>
                    </a:cubicBezTo>
                    <a:cubicBezTo>
                      <a:pt x="76" y="207"/>
                      <a:pt x="78" y="207"/>
                      <a:pt x="80" y="207"/>
                    </a:cubicBezTo>
                    <a:cubicBezTo>
                      <a:pt x="81" y="207"/>
                      <a:pt x="82" y="207"/>
                      <a:pt x="83" y="206"/>
                    </a:cubicBezTo>
                    <a:cubicBezTo>
                      <a:pt x="83" y="205"/>
                      <a:pt x="83" y="200"/>
                      <a:pt x="83" y="199"/>
                    </a:cubicBezTo>
                    <a:cubicBezTo>
                      <a:pt x="81" y="198"/>
                      <a:pt x="80" y="196"/>
                      <a:pt x="80" y="194"/>
                    </a:cubicBezTo>
                    <a:cubicBezTo>
                      <a:pt x="80" y="193"/>
                      <a:pt x="80" y="193"/>
                      <a:pt x="80" y="192"/>
                    </a:cubicBezTo>
                    <a:cubicBezTo>
                      <a:pt x="80" y="191"/>
                      <a:pt x="82" y="190"/>
                      <a:pt x="83" y="190"/>
                    </a:cubicBezTo>
                    <a:cubicBezTo>
                      <a:pt x="84" y="190"/>
                      <a:pt x="84" y="189"/>
                      <a:pt x="85" y="189"/>
                    </a:cubicBezTo>
                    <a:cubicBezTo>
                      <a:pt x="86" y="188"/>
                      <a:pt x="86" y="187"/>
                      <a:pt x="85" y="186"/>
                    </a:cubicBezTo>
                    <a:cubicBezTo>
                      <a:pt x="85" y="185"/>
                      <a:pt x="85" y="184"/>
                      <a:pt x="83" y="183"/>
                    </a:cubicBezTo>
                    <a:cubicBezTo>
                      <a:pt x="81" y="182"/>
                      <a:pt x="78" y="181"/>
                      <a:pt x="78" y="178"/>
                    </a:cubicBezTo>
                    <a:cubicBezTo>
                      <a:pt x="78" y="176"/>
                      <a:pt x="78" y="174"/>
                      <a:pt x="79" y="173"/>
                    </a:cubicBezTo>
                    <a:cubicBezTo>
                      <a:pt x="79" y="171"/>
                      <a:pt x="80" y="170"/>
                      <a:pt x="79" y="168"/>
                    </a:cubicBezTo>
                    <a:cubicBezTo>
                      <a:pt x="77" y="164"/>
                      <a:pt x="78" y="161"/>
                      <a:pt x="78" y="159"/>
                    </a:cubicBezTo>
                    <a:cubicBezTo>
                      <a:pt x="79" y="158"/>
                      <a:pt x="79" y="157"/>
                      <a:pt x="79" y="156"/>
                    </a:cubicBezTo>
                    <a:cubicBezTo>
                      <a:pt x="77" y="153"/>
                      <a:pt x="76" y="149"/>
                      <a:pt x="80" y="143"/>
                    </a:cubicBezTo>
                    <a:cubicBezTo>
                      <a:pt x="83" y="137"/>
                      <a:pt x="90" y="134"/>
                      <a:pt x="93" y="135"/>
                    </a:cubicBezTo>
                    <a:cubicBezTo>
                      <a:pt x="94" y="135"/>
                      <a:pt x="94" y="135"/>
                      <a:pt x="95" y="135"/>
                    </a:cubicBezTo>
                    <a:cubicBezTo>
                      <a:pt x="96" y="136"/>
                      <a:pt x="98" y="137"/>
                      <a:pt x="98" y="135"/>
                    </a:cubicBezTo>
                    <a:cubicBezTo>
                      <a:pt x="100" y="133"/>
                      <a:pt x="100" y="132"/>
                      <a:pt x="99" y="132"/>
                    </a:cubicBezTo>
                    <a:cubicBezTo>
                      <a:pt x="98" y="131"/>
                      <a:pt x="95" y="130"/>
                      <a:pt x="95" y="128"/>
                    </a:cubicBezTo>
                    <a:cubicBezTo>
                      <a:pt x="95" y="128"/>
                      <a:pt x="94" y="127"/>
                      <a:pt x="94" y="127"/>
                    </a:cubicBezTo>
                    <a:cubicBezTo>
                      <a:pt x="94" y="126"/>
                      <a:pt x="95" y="124"/>
                      <a:pt x="96" y="123"/>
                    </a:cubicBezTo>
                    <a:cubicBezTo>
                      <a:pt x="99" y="118"/>
                      <a:pt x="103" y="113"/>
                      <a:pt x="103" y="109"/>
                    </a:cubicBezTo>
                    <a:cubicBezTo>
                      <a:pt x="103" y="108"/>
                      <a:pt x="103" y="106"/>
                      <a:pt x="103" y="104"/>
                    </a:cubicBezTo>
                    <a:cubicBezTo>
                      <a:pt x="103" y="102"/>
                      <a:pt x="103" y="100"/>
                      <a:pt x="104" y="98"/>
                    </a:cubicBezTo>
                    <a:cubicBezTo>
                      <a:pt x="106" y="97"/>
                      <a:pt x="107" y="97"/>
                      <a:pt x="109" y="97"/>
                    </a:cubicBezTo>
                    <a:cubicBezTo>
                      <a:pt x="110" y="96"/>
                      <a:pt x="112" y="96"/>
                      <a:pt x="113" y="96"/>
                    </a:cubicBezTo>
                    <a:cubicBezTo>
                      <a:pt x="114" y="95"/>
                      <a:pt x="114" y="95"/>
                      <a:pt x="114" y="93"/>
                    </a:cubicBezTo>
                    <a:cubicBezTo>
                      <a:pt x="114" y="92"/>
                      <a:pt x="114" y="91"/>
                      <a:pt x="115" y="89"/>
                    </a:cubicBezTo>
                    <a:cubicBezTo>
                      <a:pt x="115" y="89"/>
                      <a:pt x="116" y="88"/>
                      <a:pt x="117" y="86"/>
                    </a:cubicBezTo>
                    <a:cubicBezTo>
                      <a:pt x="118" y="84"/>
                      <a:pt x="119" y="82"/>
                      <a:pt x="121" y="81"/>
                    </a:cubicBezTo>
                    <a:cubicBezTo>
                      <a:pt x="122" y="80"/>
                      <a:pt x="124" y="78"/>
                      <a:pt x="123" y="78"/>
                    </a:cubicBezTo>
                    <a:cubicBezTo>
                      <a:pt x="122" y="75"/>
                      <a:pt x="123" y="73"/>
                      <a:pt x="124" y="72"/>
                    </a:cubicBezTo>
                    <a:cubicBezTo>
                      <a:pt x="125" y="71"/>
                      <a:pt x="126" y="69"/>
                      <a:pt x="126" y="68"/>
                    </a:cubicBezTo>
                    <a:cubicBezTo>
                      <a:pt x="126" y="63"/>
                      <a:pt x="132" y="60"/>
                      <a:pt x="137" y="60"/>
                    </a:cubicBezTo>
                    <a:cubicBezTo>
                      <a:pt x="142" y="60"/>
                      <a:pt x="143" y="59"/>
                      <a:pt x="143" y="59"/>
                    </a:cubicBezTo>
                    <a:cubicBezTo>
                      <a:pt x="143" y="58"/>
                      <a:pt x="143" y="57"/>
                      <a:pt x="143" y="56"/>
                    </a:cubicBezTo>
                    <a:cubicBezTo>
                      <a:pt x="143" y="55"/>
                      <a:pt x="143" y="54"/>
                      <a:pt x="143" y="52"/>
                    </a:cubicBezTo>
                    <a:cubicBezTo>
                      <a:pt x="143" y="51"/>
                      <a:pt x="143" y="50"/>
                      <a:pt x="144" y="49"/>
                    </a:cubicBezTo>
                    <a:cubicBezTo>
                      <a:pt x="145" y="48"/>
                      <a:pt x="147" y="48"/>
                      <a:pt x="149" y="49"/>
                    </a:cubicBezTo>
                    <a:cubicBezTo>
                      <a:pt x="151" y="50"/>
                      <a:pt x="153" y="50"/>
                      <a:pt x="154" y="50"/>
                    </a:cubicBezTo>
                    <a:cubicBezTo>
                      <a:pt x="156" y="49"/>
                      <a:pt x="159" y="49"/>
                      <a:pt x="161" y="51"/>
                    </a:cubicBezTo>
                    <a:cubicBezTo>
                      <a:pt x="162" y="52"/>
                      <a:pt x="163" y="52"/>
                      <a:pt x="164" y="52"/>
                    </a:cubicBezTo>
                    <a:cubicBezTo>
                      <a:pt x="164" y="52"/>
                      <a:pt x="165" y="52"/>
                      <a:pt x="165" y="51"/>
                    </a:cubicBezTo>
                    <a:cubicBezTo>
                      <a:pt x="165" y="45"/>
                      <a:pt x="167" y="40"/>
                      <a:pt x="172" y="40"/>
                    </a:cubicBezTo>
                    <a:cubicBezTo>
                      <a:pt x="172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4" y="40"/>
                      <a:pt x="174" y="40"/>
                      <a:pt x="174" y="40"/>
                    </a:cubicBezTo>
                    <a:cubicBezTo>
                      <a:pt x="174" y="40"/>
                      <a:pt x="174" y="40"/>
                      <a:pt x="174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35" name="Freeform 1222">
                <a:extLst>
                  <a:ext uri="{FF2B5EF4-FFF2-40B4-BE49-F238E27FC236}">
                    <a16:creationId xmlns="" xmlns:a16="http://schemas.microsoft.com/office/drawing/2014/main" id="{4AD89BC3-9120-4804-9CA2-14F01AD298D3}"/>
                  </a:ext>
                </a:extLst>
              </p:cNvPr>
              <p:cNvSpPr/>
              <p:nvPr/>
            </p:nvSpPr>
            <p:spPr bwMode="auto">
              <a:xfrm>
                <a:off x="6297230" y="3703501"/>
                <a:ext cx="43055" cy="26315"/>
              </a:xfrm>
              <a:custGeom>
                <a:gdLst>
                  <a:gd name="T0" fmla="*/ 19 w 20"/>
                  <a:gd name="T1" fmla="*/ 8 h 12"/>
                  <a:gd name="T2" fmla="*/ 20 w 20"/>
                  <a:gd name="T3" fmla="*/ 5 h 12"/>
                  <a:gd name="T4" fmla="*/ 16 w 20"/>
                  <a:gd name="T5" fmla="*/ 4 h 12"/>
                  <a:gd name="T6" fmla="*/ 14 w 20"/>
                  <a:gd name="T7" fmla="*/ 4 h 12"/>
                  <a:gd name="T8" fmla="*/ 7 w 20"/>
                  <a:gd name="T9" fmla="*/ 0 h 12"/>
                  <a:gd name="T10" fmla="*/ 7 w 20"/>
                  <a:gd name="T11" fmla="*/ 0 h 12"/>
                  <a:gd name="T12" fmla="*/ 6 w 20"/>
                  <a:gd name="T13" fmla="*/ 0 h 12"/>
                  <a:gd name="T14" fmla="*/ 6 w 20"/>
                  <a:gd name="T15" fmla="*/ 0 h 12"/>
                  <a:gd name="T16" fmla="*/ 3 w 20"/>
                  <a:gd name="T17" fmla="*/ 5 h 12"/>
                  <a:gd name="T18" fmla="*/ 2 w 20"/>
                  <a:gd name="T19" fmla="*/ 5 h 12"/>
                  <a:gd name="T20" fmla="*/ 2 w 20"/>
                  <a:gd name="T21" fmla="*/ 9 h 12"/>
                  <a:gd name="T22" fmla="*/ 0 w 20"/>
                  <a:gd name="T23" fmla="*/ 11 h 12"/>
                  <a:gd name="T24" fmla="*/ 0 w 20"/>
                  <a:gd name="T25" fmla="*/ 11 h 12"/>
                  <a:gd name="T26" fmla="*/ 17 w 20"/>
                  <a:gd name="T27" fmla="*/ 11 h 12"/>
                  <a:gd name="T28" fmla="*/ 17 w 20"/>
                  <a:gd name="T29" fmla="*/ 11 h 12"/>
                  <a:gd name="T30" fmla="*/ 19 w 20"/>
                  <a:gd name="T31" fmla="*/ 11 h 12"/>
                  <a:gd name="T32" fmla="*/ 19 w 20"/>
                  <a:gd name="T33" fmla="*/ 11 h 12"/>
                  <a:gd name="T34" fmla="*/ 19 w 20"/>
                  <a:gd name="T35" fmla="*/ 11 h 12"/>
                  <a:gd name="T36" fmla="*/ 19 w 20"/>
                  <a:gd name="T37" fmla="*/ 8 h 1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0" h="12">
                    <a:moveTo>
                      <a:pt x="19" y="8"/>
                    </a:moveTo>
                    <a:cubicBezTo>
                      <a:pt x="20" y="7"/>
                      <a:pt x="20" y="6"/>
                      <a:pt x="20" y="5"/>
                    </a:cubicBezTo>
                    <a:cubicBezTo>
                      <a:pt x="19" y="5"/>
                      <a:pt x="17" y="4"/>
                      <a:pt x="16" y="4"/>
                    </a:cubicBezTo>
                    <a:cubicBezTo>
                      <a:pt x="16" y="4"/>
                      <a:pt x="15" y="4"/>
                      <a:pt x="14" y="4"/>
                    </a:cubicBezTo>
                    <a:cubicBezTo>
                      <a:pt x="12" y="4"/>
                      <a:pt x="9" y="2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3"/>
                      <a:pt x="4" y="4"/>
                      <a:pt x="3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7"/>
                      <a:pt x="2" y="8"/>
                      <a:pt x="2" y="9"/>
                    </a:cubicBezTo>
                    <a:cubicBezTo>
                      <a:pt x="2" y="10"/>
                      <a:pt x="1" y="10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5" y="11"/>
                      <a:pt x="12" y="12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8" y="11"/>
                      <a:pt x="18" y="11"/>
                      <a:pt x="19" y="11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19" y="10"/>
                      <a:pt x="19" y="9"/>
                      <a:pt x="1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36" name="Freeform 1223">
                <a:extLst>
                  <a:ext uri="{FF2B5EF4-FFF2-40B4-BE49-F238E27FC236}">
                    <a16:creationId xmlns="" xmlns:a16="http://schemas.microsoft.com/office/drawing/2014/main" id="{486685B1-C335-4366-AFCC-7EB20175F0EF}"/>
                  </a:ext>
                </a:extLst>
              </p:cNvPr>
              <p:cNvSpPr/>
              <p:nvPr/>
            </p:nvSpPr>
            <p:spPr bwMode="auto">
              <a:xfrm>
                <a:off x="5998110" y="4142097"/>
                <a:ext cx="33990" cy="54824"/>
              </a:xfrm>
              <a:custGeom>
                <a:gdLst>
                  <a:gd name="T0" fmla="*/ 5 w 16"/>
                  <a:gd name="T1" fmla="*/ 17 h 26"/>
                  <a:gd name="T2" fmla="*/ 6 w 16"/>
                  <a:gd name="T3" fmla="*/ 26 h 26"/>
                  <a:gd name="T4" fmla="*/ 6 w 16"/>
                  <a:gd name="T5" fmla="*/ 26 h 26"/>
                  <a:gd name="T6" fmla="*/ 12 w 16"/>
                  <a:gd name="T7" fmla="*/ 22 h 26"/>
                  <a:gd name="T8" fmla="*/ 14 w 16"/>
                  <a:gd name="T9" fmla="*/ 21 h 26"/>
                  <a:gd name="T10" fmla="*/ 15 w 16"/>
                  <a:gd name="T11" fmla="*/ 13 h 26"/>
                  <a:gd name="T12" fmla="*/ 15 w 16"/>
                  <a:gd name="T13" fmla="*/ 4 h 26"/>
                  <a:gd name="T14" fmla="*/ 15 w 16"/>
                  <a:gd name="T15" fmla="*/ 2 h 26"/>
                  <a:gd name="T16" fmla="*/ 8 w 16"/>
                  <a:gd name="T17" fmla="*/ 1 h 26"/>
                  <a:gd name="T18" fmla="*/ 3 w 16"/>
                  <a:gd name="T19" fmla="*/ 3 h 26"/>
                  <a:gd name="T20" fmla="*/ 1 w 16"/>
                  <a:gd name="T21" fmla="*/ 3 h 26"/>
                  <a:gd name="T22" fmla="*/ 0 w 16"/>
                  <a:gd name="T23" fmla="*/ 3 h 26"/>
                  <a:gd name="T24" fmla="*/ 2 w 16"/>
                  <a:gd name="T25" fmla="*/ 6 h 26"/>
                  <a:gd name="T26" fmla="*/ 5 w 16"/>
                  <a:gd name="T27" fmla="*/ 17 h 2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" h="26">
                    <a:moveTo>
                      <a:pt x="5" y="17"/>
                    </a:moveTo>
                    <a:cubicBezTo>
                      <a:pt x="4" y="21"/>
                      <a:pt x="5" y="25"/>
                      <a:pt x="6" y="2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9" y="23"/>
                      <a:pt x="10" y="23"/>
                      <a:pt x="12" y="22"/>
                    </a:cubicBezTo>
                    <a:cubicBezTo>
                      <a:pt x="13" y="22"/>
                      <a:pt x="13" y="22"/>
                      <a:pt x="14" y="21"/>
                    </a:cubicBezTo>
                    <a:cubicBezTo>
                      <a:pt x="15" y="20"/>
                      <a:pt x="15" y="16"/>
                      <a:pt x="15" y="13"/>
                    </a:cubicBezTo>
                    <a:cubicBezTo>
                      <a:pt x="15" y="10"/>
                      <a:pt x="15" y="6"/>
                      <a:pt x="15" y="4"/>
                    </a:cubicBezTo>
                    <a:cubicBezTo>
                      <a:pt x="16" y="3"/>
                      <a:pt x="15" y="2"/>
                      <a:pt x="15" y="2"/>
                    </a:cubicBezTo>
                    <a:cubicBezTo>
                      <a:pt x="14" y="0"/>
                      <a:pt x="10" y="0"/>
                      <a:pt x="8" y="1"/>
                    </a:cubicBezTo>
                    <a:cubicBezTo>
                      <a:pt x="7" y="3"/>
                      <a:pt x="5" y="3"/>
                      <a:pt x="3" y="3"/>
                    </a:cubicBezTo>
                    <a:cubicBezTo>
                      <a:pt x="3" y="3"/>
                      <a:pt x="2" y="3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ubicBezTo>
                      <a:pt x="0" y="3"/>
                      <a:pt x="1" y="5"/>
                      <a:pt x="2" y="6"/>
                    </a:cubicBezTo>
                    <a:cubicBezTo>
                      <a:pt x="4" y="9"/>
                      <a:pt x="6" y="13"/>
                      <a:pt x="5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37" name="Freeform 1225">
                <a:extLst>
                  <a:ext uri="{FF2B5EF4-FFF2-40B4-BE49-F238E27FC236}">
                    <a16:creationId xmlns="" xmlns:a16="http://schemas.microsoft.com/office/drawing/2014/main" id="{E1E1F7F9-3BB8-42EF-8CE3-DF1BB6F93C6D}"/>
                  </a:ext>
                </a:extLst>
              </p:cNvPr>
              <p:cNvSpPr/>
              <p:nvPr/>
            </p:nvSpPr>
            <p:spPr bwMode="auto">
              <a:xfrm>
                <a:off x="6106884" y="4223233"/>
                <a:ext cx="58917" cy="37281"/>
              </a:xfrm>
              <a:custGeom>
                <a:gdLst>
                  <a:gd name="T0" fmla="*/ 24 w 27"/>
                  <a:gd name="T1" fmla="*/ 15 h 18"/>
                  <a:gd name="T2" fmla="*/ 24 w 27"/>
                  <a:gd name="T3" fmla="*/ 10 h 18"/>
                  <a:gd name="T4" fmla="*/ 27 w 27"/>
                  <a:gd name="T5" fmla="*/ 0 h 18"/>
                  <a:gd name="T6" fmla="*/ 22 w 27"/>
                  <a:gd name="T7" fmla="*/ 1 h 18"/>
                  <a:gd name="T8" fmla="*/ 7 w 27"/>
                  <a:gd name="T9" fmla="*/ 1 h 18"/>
                  <a:gd name="T10" fmla="*/ 5 w 27"/>
                  <a:gd name="T11" fmla="*/ 0 h 18"/>
                  <a:gd name="T12" fmla="*/ 0 w 27"/>
                  <a:gd name="T13" fmla="*/ 3 h 18"/>
                  <a:gd name="T14" fmla="*/ 10 w 27"/>
                  <a:gd name="T15" fmla="*/ 8 h 18"/>
                  <a:gd name="T16" fmla="*/ 20 w 27"/>
                  <a:gd name="T17" fmla="*/ 14 h 18"/>
                  <a:gd name="T18" fmla="*/ 23 w 27"/>
                  <a:gd name="T19" fmla="*/ 16 h 18"/>
                  <a:gd name="T20" fmla="*/ 23 w 27"/>
                  <a:gd name="T21" fmla="*/ 18 h 18"/>
                  <a:gd name="T22" fmla="*/ 23 w 27"/>
                  <a:gd name="T23" fmla="*/ 18 h 18"/>
                  <a:gd name="T24" fmla="*/ 23 w 27"/>
                  <a:gd name="T25" fmla="*/ 16 h 18"/>
                  <a:gd name="T26" fmla="*/ 24 w 27"/>
                  <a:gd name="T27" fmla="*/ 15 h 1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7" h="18">
                    <a:moveTo>
                      <a:pt x="24" y="15"/>
                    </a:moveTo>
                    <a:cubicBezTo>
                      <a:pt x="24" y="15"/>
                      <a:pt x="24" y="14"/>
                      <a:pt x="24" y="10"/>
                    </a:cubicBezTo>
                    <a:cubicBezTo>
                      <a:pt x="23" y="6"/>
                      <a:pt x="26" y="2"/>
                      <a:pt x="27" y="0"/>
                    </a:cubicBezTo>
                    <a:cubicBezTo>
                      <a:pt x="26" y="0"/>
                      <a:pt x="24" y="0"/>
                      <a:pt x="22" y="1"/>
                    </a:cubicBezTo>
                    <a:cubicBezTo>
                      <a:pt x="15" y="2"/>
                      <a:pt x="11" y="3"/>
                      <a:pt x="7" y="1"/>
                    </a:cubicBezTo>
                    <a:cubicBezTo>
                      <a:pt x="6" y="0"/>
                      <a:pt x="6" y="0"/>
                      <a:pt x="5" y="0"/>
                    </a:cubicBezTo>
                    <a:cubicBezTo>
                      <a:pt x="3" y="0"/>
                      <a:pt x="0" y="2"/>
                      <a:pt x="0" y="3"/>
                    </a:cubicBezTo>
                    <a:cubicBezTo>
                      <a:pt x="0" y="3"/>
                      <a:pt x="2" y="5"/>
                      <a:pt x="10" y="8"/>
                    </a:cubicBezTo>
                    <a:cubicBezTo>
                      <a:pt x="16" y="9"/>
                      <a:pt x="18" y="12"/>
                      <a:pt x="20" y="14"/>
                    </a:cubicBezTo>
                    <a:cubicBezTo>
                      <a:pt x="21" y="15"/>
                      <a:pt x="22" y="16"/>
                      <a:pt x="23" y="16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4" y="16"/>
                      <a:pt x="24" y="15"/>
                      <a:pt x="2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38" name="Freeform 1226">
                <a:extLst>
                  <a:ext uri="{FF2B5EF4-FFF2-40B4-BE49-F238E27FC236}">
                    <a16:creationId xmlns="" xmlns:a16="http://schemas.microsoft.com/office/drawing/2014/main" id="{7B3A3D11-5B52-4A7A-9291-40BC392B797C}"/>
                  </a:ext>
                </a:extLst>
              </p:cNvPr>
              <p:cNvSpPr/>
              <p:nvPr/>
            </p:nvSpPr>
            <p:spPr bwMode="auto">
              <a:xfrm>
                <a:off x="6251891" y="3992974"/>
                <a:ext cx="86109" cy="107456"/>
              </a:xfrm>
              <a:custGeom>
                <a:gdLst>
                  <a:gd name="T0" fmla="*/ 19 w 40"/>
                  <a:gd name="T1" fmla="*/ 52 h 52"/>
                  <a:gd name="T2" fmla="*/ 20 w 40"/>
                  <a:gd name="T3" fmla="*/ 52 h 52"/>
                  <a:gd name="T4" fmla="*/ 22 w 40"/>
                  <a:gd name="T5" fmla="*/ 51 h 52"/>
                  <a:gd name="T6" fmla="*/ 24 w 40"/>
                  <a:gd name="T7" fmla="*/ 51 h 52"/>
                  <a:gd name="T8" fmla="*/ 27 w 40"/>
                  <a:gd name="T9" fmla="*/ 50 h 52"/>
                  <a:gd name="T10" fmla="*/ 29 w 40"/>
                  <a:gd name="T11" fmla="*/ 50 h 52"/>
                  <a:gd name="T12" fmla="*/ 32 w 40"/>
                  <a:gd name="T13" fmla="*/ 50 h 52"/>
                  <a:gd name="T14" fmla="*/ 34 w 40"/>
                  <a:gd name="T15" fmla="*/ 49 h 52"/>
                  <a:gd name="T16" fmla="*/ 36 w 40"/>
                  <a:gd name="T17" fmla="*/ 49 h 52"/>
                  <a:gd name="T18" fmla="*/ 36 w 40"/>
                  <a:gd name="T19" fmla="*/ 48 h 52"/>
                  <a:gd name="T20" fmla="*/ 38 w 40"/>
                  <a:gd name="T21" fmla="*/ 43 h 52"/>
                  <a:gd name="T22" fmla="*/ 37 w 40"/>
                  <a:gd name="T23" fmla="*/ 37 h 52"/>
                  <a:gd name="T24" fmla="*/ 37 w 40"/>
                  <a:gd name="T25" fmla="*/ 26 h 52"/>
                  <a:gd name="T26" fmla="*/ 37 w 40"/>
                  <a:gd name="T27" fmla="*/ 25 h 52"/>
                  <a:gd name="T28" fmla="*/ 28 w 40"/>
                  <a:gd name="T29" fmla="*/ 20 h 52"/>
                  <a:gd name="T30" fmla="*/ 24 w 40"/>
                  <a:gd name="T31" fmla="*/ 15 h 52"/>
                  <a:gd name="T32" fmla="*/ 19 w 40"/>
                  <a:gd name="T33" fmla="*/ 7 h 52"/>
                  <a:gd name="T34" fmla="*/ 17 w 40"/>
                  <a:gd name="T35" fmla="*/ 4 h 52"/>
                  <a:gd name="T36" fmla="*/ 16 w 40"/>
                  <a:gd name="T37" fmla="*/ 3 h 52"/>
                  <a:gd name="T38" fmla="*/ 15 w 40"/>
                  <a:gd name="T39" fmla="*/ 2 h 52"/>
                  <a:gd name="T40" fmla="*/ 15 w 40"/>
                  <a:gd name="T41" fmla="*/ 2 h 52"/>
                  <a:gd name="T42" fmla="*/ 9 w 40"/>
                  <a:gd name="T43" fmla="*/ 0 h 52"/>
                  <a:gd name="T44" fmla="*/ 0 w 40"/>
                  <a:gd name="T45" fmla="*/ 3 h 52"/>
                  <a:gd name="T46" fmla="*/ 0 w 40"/>
                  <a:gd name="T47" fmla="*/ 5 h 52"/>
                  <a:gd name="T48" fmla="*/ 0 w 40"/>
                  <a:gd name="T49" fmla="*/ 6 h 52"/>
                  <a:gd name="T50" fmla="*/ 1 w 40"/>
                  <a:gd name="T51" fmla="*/ 6 h 52"/>
                  <a:gd name="T52" fmla="*/ 5 w 40"/>
                  <a:gd name="T53" fmla="*/ 13 h 52"/>
                  <a:gd name="T54" fmla="*/ 6 w 40"/>
                  <a:gd name="T55" fmla="*/ 17 h 52"/>
                  <a:gd name="T56" fmla="*/ 6 w 40"/>
                  <a:gd name="T57" fmla="*/ 18 h 52"/>
                  <a:gd name="T58" fmla="*/ 6 w 40"/>
                  <a:gd name="T59" fmla="*/ 19 h 52"/>
                  <a:gd name="T60" fmla="*/ 7 w 40"/>
                  <a:gd name="T61" fmla="*/ 23 h 52"/>
                  <a:gd name="T62" fmla="*/ 7 w 40"/>
                  <a:gd name="T63" fmla="*/ 29 h 52"/>
                  <a:gd name="T64" fmla="*/ 6 w 40"/>
                  <a:gd name="T65" fmla="*/ 31 h 52"/>
                  <a:gd name="T66" fmla="*/ 6 w 40"/>
                  <a:gd name="T67" fmla="*/ 34 h 52"/>
                  <a:gd name="T68" fmla="*/ 5 w 40"/>
                  <a:gd name="T69" fmla="*/ 35 h 52"/>
                  <a:gd name="T70" fmla="*/ 5 w 40"/>
                  <a:gd name="T71" fmla="*/ 35 h 52"/>
                  <a:gd name="T72" fmla="*/ 4 w 40"/>
                  <a:gd name="T73" fmla="*/ 36 h 52"/>
                  <a:gd name="T74" fmla="*/ 3 w 40"/>
                  <a:gd name="T75" fmla="*/ 36 h 52"/>
                  <a:gd name="T76" fmla="*/ 2 w 40"/>
                  <a:gd name="T77" fmla="*/ 39 h 52"/>
                  <a:gd name="T78" fmla="*/ 4 w 40"/>
                  <a:gd name="T79" fmla="*/ 41 h 52"/>
                  <a:gd name="T80" fmla="*/ 7 w 40"/>
                  <a:gd name="T81" fmla="*/ 44 h 52"/>
                  <a:gd name="T82" fmla="*/ 9 w 40"/>
                  <a:gd name="T83" fmla="*/ 46 h 5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0" h="52">
                    <a:moveTo>
                      <a:pt x="12" y="48"/>
                    </a:moveTo>
                    <a:cubicBezTo>
                      <a:pt x="14" y="49"/>
                      <a:pt x="17" y="51"/>
                      <a:pt x="19" y="52"/>
                    </a:cubicBezTo>
                    <a:cubicBezTo>
                      <a:pt x="19" y="52"/>
                      <a:pt x="20" y="52"/>
                      <a:pt x="20" y="52"/>
                    </a:cubicBezTo>
                    <a:cubicBezTo>
                      <a:pt x="20" y="52"/>
                      <a:pt x="20" y="52"/>
                      <a:pt x="20" y="52"/>
                    </a:cubicBezTo>
                    <a:cubicBezTo>
                      <a:pt x="20" y="52"/>
                      <a:pt x="20" y="52"/>
                      <a:pt x="20" y="52"/>
                    </a:cubicBezTo>
                    <a:cubicBezTo>
                      <a:pt x="21" y="52"/>
                      <a:pt x="22" y="51"/>
                      <a:pt x="22" y="51"/>
                    </a:cubicBezTo>
                    <a:cubicBezTo>
                      <a:pt x="22" y="51"/>
                      <a:pt x="22" y="51"/>
                      <a:pt x="22" y="51"/>
                    </a:cubicBezTo>
                    <a:cubicBezTo>
                      <a:pt x="23" y="51"/>
                      <a:pt x="24" y="51"/>
                      <a:pt x="24" y="51"/>
                    </a:cubicBezTo>
                    <a:cubicBezTo>
                      <a:pt x="24" y="51"/>
                      <a:pt x="25" y="51"/>
                      <a:pt x="25" y="51"/>
                    </a:cubicBezTo>
                    <a:cubicBezTo>
                      <a:pt x="25" y="51"/>
                      <a:pt x="26" y="51"/>
                      <a:pt x="27" y="50"/>
                    </a:cubicBezTo>
                    <a:cubicBezTo>
                      <a:pt x="27" y="50"/>
                      <a:pt x="27" y="50"/>
                      <a:pt x="28" y="50"/>
                    </a:cubicBezTo>
                    <a:cubicBezTo>
                      <a:pt x="28" y="50"/>
                      <a:pt x="29" y="50"/>
                      <a:pt x="29" y="50"/>
                    </a:cubicBezTo>
                    <a:cubicBezTo>
                      <a:pt x="29" y="50"/>
                      <a:pt x="30" y="50"/>
                      <a:pt x="30" y="50"/>
                    </a:cubicBezTo>
                    <a:cubicBezTo>
                      <a:pt x="31" y="50"/>
                      <a:pt x="31" y="50"/>
                      <a:pt x="32" y="50"/>
                    </a:cubicBezTo>
                    <a:cubicBezTo>
                      <a:pt x="32" y="49"/>
                      <a:pt x="33" y="49"/>
                      <a:pt x="33" y="49"/>
                    </a:cubicBezTo>
                    <a:cubicBezTo>
                      <a:pt x="33" y="49"/>
                      <a:pt x="34" y="49"/>
                      <a:pt x="34" y="49"/>
                    </a:cubicBezTo>
                    <a:cubicBezTo>
                      <a:pt x="35" y="49"/>
                      <a:pt x="35" y="49"/>
                      <a:pt x="35" y="49"/>
                    </a:cubicBezTo>
                    <a:cubicBezTo>
                      <a:pt x="36" y="49"/>
                      <a:pt x="36" y="49"/>
                      <a:pt x="36" y="49"/>
                    </a:cubicBezTo>
                    <a:cubicBezTo>
                      <a:pt x="36" y="49"/>
                      <a:pt x="36" y="49"/>
                      <a:pt x="36" y="48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36" y="48"/>
                      <a:pt x="36" y="48"/>
                      <a:pt x="36" y="47"/>
                    </a:cubicBezTo>
                    <a:cubicBezTo>
                      <a:pt x="36" y="46"/>
                      <a:pt x="37" y="44"/>
                      <a:pt x="38" y="43"/>
                    </a:cubicBezTo>
                    <a:cubicBezTo>
                      <a:pt x="39" y="42"/>
                      <a:pt x="39" y="41"/>
                      <a:pt x="40" y="41"/>
                    </a:cubicBezTo>
                    <a:cubicBezTo>
                      <a:pt x="40" y="40"/>
                      <a:pt x="38" y="38"/>
                      <a:pt x="37" y="37"/>
                    </a:cubicBezTo>
                    <a:cubicBezTo>
                      <a:pt x="35" y="35"/>
                      <a:pt x="34" y="33"/>
                      <a:pt x="35" y="31"/>
                    </a:cubicBezTo>
                    <a:cubicBezTo>
                      <a:pt x="35" y="29"/>
                      <a:pt x="36" y="27"/>
                      <a:pt x="37" y="26"/>
                    </a:cubicBezTo>
                    <a:cubicBezTo>
                      <a:pt x="37" y="26"/>
                      <a:pt x="37" y="25"/>
                      <a:pt x="37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7" y="24"/>
                      <a:pt x="37" y="23"/>
                      <a:pt x="37" y="22"/>
                    </a:cubicBezTo>
                    <a:cubicBezTo>
                      <a:pt x="35" y="21"/>
                      <a:pt x="30" y="21"/>
                      <a:pt x="28" y="20"/>
                    </a:cubicBezTo>
                    <a:cubicBezTo>
                      <a:pt x="27" y="20"/>
                      <a:pt x="26" y="20"/>
                      <a:pt x="26" y="20"/>
                    </a:cubicBezTo>
                    <a:cubicBezTo>
                      <a:pt x="23" y="19"/>
                      <a:pt x="24" y="16"/>
                      <a:pt x="24" y="15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1" y="13"/>
                      <a:pt x="19" y="10"/>
                      <a:pt x="19" y="7"/>
                    </a:cubicBezTo>
                    <a:cubicBezTo>
                      <a:pt x="19" y="7"/>
                      <a:pt x="19" y="7"/>
                      <a:pt x="19" y="6"/>
                    </a:cubicBezTo>
                    <a:cubicBezTo>
                      <a:pt x="18" y="6"/>
                      <a:pt x="18" y="5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6" y="4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2"/>
                      <a:pt x="15" y="2"/>
                      <a:pt x="15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2" y="1"/>
                      <a:pt x="10" y="0"/>
                      <a:pt x="9" y="0"/>
                    </a:cubicBezTo>
                    <a:cubicBezTo>
                      <a:pt x="8" y="1"/>
                      <a:pt x="3" y="2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7"/>
                      <a:pt x="1" y="7"/>
                    </a:cubicBezTo>
                    <a:cubicBezTo>
                      <a:pt x="5" y="8"/>
                      <a:pt x="5" y="11"/>
                      <a:pt x="5" y="13"/>
                    </a:cubicBezTo>
                    <a:cubicBezTo>
                      <a:pt x="5" y="14"/>
                      <a:pt x="5" y="15"/>
                      <a:pt x="6" y="16"/>
                    </a:cubicBezTo>
                    <a:cubicBezTo>
                      <a:pt x="6" y="16"/>
                      <a:pt x="6" y="16"/>
                      <a:pt x="6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7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7" y="25"/>
                      <a:pt x="7" y="27"/>
                      <a:pt x="7" y="29"/>
                    </a:cubicBezTo>
                    <a:cubicBezTo>
                      <a:pt x="6" y="29"/>
                      <a:pt x="6" y="30"/>
                      <a:pt x="6" y="30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6" y="32"/>
                      <a:pt x="6" y="32"/>
                    </a:cubicBezTo>
                    <a:cubicBezTo>
                      <a:pt x="6" y="33"/>
                      <a:pt x="6" y="33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5" y="34"/>
                      <a:pt x="5" y="35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3" y="36"/>
                      <a:pt x="3" y="36"/>
                      <a:pt x="3" y="36"/>
                    </a:cubicBezTo>
                    <a:cubicBezTo>
                      <a:pt x="3" y="36"/>
                      <a:pt x="2" y="37"/>
                      <a:pt x="2" y="38"/>
                    </a:cubicBezTo>
                    <a:cubicBezTo>
                      <a:pt x="2" y="38"/>
                      <a:pt x="2" y="38"/>
                      <a:pt x="2" y="39"/>
                    </a:cubicBezTo>
                    <a:cubicBezTo>
                      <a:pt x="2" y="39"/>
                      <a:pt x="3" y="39"/>
                      <a:pt x="3" y="39"/>
                    </a:cubicBezTo>
                    <a:cubicBezTo>
                      <a:pt x="3" y="40"/>
                      <a:pt x="4" y="40"/>
                      <a:pt x="4" y="41"/>
                    </a:cubicBezTo>
                    <a:cubicBezTo>
                      <a:pt x="4" y="41"/>
                      <a:pt x="5" y="42"/>
                      <a:pt x="5" y="42"/>
                    </a:cubicBezTo>
                    <a:cubicBezTo>
                      <a:pt x="6" y="43"/>
                      <a:pt x="6" y="43"/>
                      <a:pt x="7" y="44"/>
                    </a:cubicBezTo>
                    <a:cubicBezTo>
                      <a:pt x="7" y="44"/>
                      <a:pt x="7" y="45"/>
                      <a:pt x="8" y="45"/>
                    </a:cubicBezTo>
                    <a:cubicBezTo>
                      <a:pt x="8" y="45"/>
                      <a:pt x="8" y="46"/>
                      <a:pt x="9" y="46"/>
                    </a:cubicBezTo>
                    <a:cubicBezTo>
                      <a:pt x="9" y="46"/>
                      <a:pt x="10" y="47"/>
                      <a:pt x="12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4848306" y="3544645"/>
              <a:ext cx="4166663" cy="1660023"/>
              <a:chOff x="3713961" y="3750652"/>
              <a:chExt cx="6420772" cy="2558073"/>
            </a:xfrm>
            <a:solidFill>
              <a:srgbClr val="2E75B6"/>
            </a:solidFill>
          </p:grpSpPr>
          <p:grpSp>
            <p:nvGrpSpPr>
              <p:cNvPr id="170" name="Group 1107">
                <a:extLst>
                  <a:ext uri="{FF2B5EF4-FFF2-40B4-BE49-F238E27FC236}">
                    <a16:creationId xmlns="" xmlns:a16="http://schemas.microsoft.com/office/drawing/2014/main" id="{2F4266CC-AE5A-4B9A-A0C3-1CB5297C0DA8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8528120" y="5251714"/>
                <a:ext cx="1606613" cy="1057011"/>
                <a:chOff x="4133" y="2396"/>
                <a:chExt cx="709" cy="482"/>
              </a:xfrm>
              <a:grpFill/>
            </p:grpSpPr>
            <p:sp>
              <p:nvSpPr>
                <p:cNvPr id="1101" name="Freeform 1108">
                  <a:extLst>
                    <a:ext uri="{FF2B5EF4-FFF2-40B4-BE49-F238E27FC236}">
                      <a16:creationId xmlns="" xmlns:a16="http://schemas.microsoft.com/office/drawing/2014/main" id="{DE6BCEFB-959D-4143-92D0-5937E5A8097B}"/>
                    </a:ext>
                  </a:extLst>
                </p:cNvPr>
                <p:cNvSpPr/>
                <p:nvPr/>
              </p:nvSpPr>
              <p:spPr bwMode="auto">
                <a:xfrm>
                  <a:off x="4438" y="2396"/>
                  <a:ext cx="98" cy="82"/>
                </a:xfrm>
                <a:custGeom>
                  <a:gdLst>
                    <a:gd name="T0" fmla="*/ 20 w 103"/>
                    <a:gd name="T1" fmla="*/ 66 h 86"/>
                    <a:gd name="T2" fmla="*/ 23 w 103"/>
                    <a:gd name="T3" fmla="*/ 63 h 86"/>
                    <a:gd name="T4" fmla="*/ 26 w 103"/>
                    <a:gd name="T5" fmla="*/ 60 h 86"/>
                    <a:gd name="T6" fmla="*/ 29 w 103"/>
                    <a:gd name="T7" fmla="*/ 55 h 86"/>
                    <a:gd name="T8" fmla="*/ 35 w 103"/>
                    <a:gd name="T9" fmla="*/ 53 h 86"/>
                    <a:gd name="T10" fmla="*/ 55 w 103"/>
                    <a:gd name="T11" fmla="*/ 60 h 86"/>
                    <a:gd name="T12" fmla="*/ 64 w 103"/>
                    <a:gd name="T13" fmla="*/ 70 h 86"/>
                    <a:gd name="T14" fmla="*/ 78 w 103"/>
                    <a:gd name="T15" fmla="*/ 82 h 86"/>
                    <a:gd name="T16" fmla="*/ 81 w 103"/>
                    <a:gd name="T17" fmla="*/ 82 h 86"/>
                    <a:gd name="T18" fmla="*/ 92 w 103"/>
                    <a:gd name="T19" fmla="*/ 84 h 86"/>
                    <a:gd name="T20" fmla="*/ 102 w 103"/>
                    <a:gd name="T21" fmla="*/ 86 h 86"/>
                    <a:gd name="T22" fmla="*/ 102 w 103"/>
                    <a:gd name="T23" fmla="*/ 86 h 86"/>
                    <a:gd name="T24" fmla="*/ 103 w 103"/>
                    <a:gd name="T25" fmla="*/ 86 h 86"/>
                    <a:gd name="T26" fmla="*/ 100 w 103"/>
                    <a:gd name="T27" fmla="*/ 83 h 86"/>
                    <a:gd name="T28" fmla="*/ 90 w 103"/>
                    <a:gd name="T29" fmla="*/ 74 h 86"/>
                    <a:gd name="T30" fmla="*/ 87 w 103"/>
                    <a:gd name="T31" fmla="*/ 73 h 86"/>
                    <a:gd name="T32" fmla="*/ 80 w 103"/>
                    <a:gd name="T33" fmla="*/ 70 h 86"/>
                    <a:gd name="T34" fmla="*/ 75 w 103"/>
                    <a:gd name="T35" fmla="*/ 61 h 86"/>
                    <a:gd name="T36" fmla="*/ 72 w 103"/>
                    <a:gd name="T37" fmla="*/ 55 h 86"/>
                    <a:gd name="T38" fmla="*/ 65 w 103"/>
                    <a:gd name="T39" fmla="*/ 45 h 86"/>
                    <a:gd name="T40" fmla="*/ 70 w 103"/>
                    <a:gd name="T41" fmla="*/ 42 h 86"/>
                    <a:gd name="T42" fmla="*/ 71 w 103"/>
                    <a:gd name="T43" fmla="*/ 42 h 86"/>
                    <a:gd name="T44" fmla="*/ 74 w 103"/>
                    <a:gd name="T45" fmla="*/ 41 h 86"/>
                    <a:gd name="T46" fmla="*/ 71 w 103"/>
                    <a:gd name="T47" fmla="*/ 38 h 86"/>
                    <a:gd name="T48" fmla="*/ 62 w 103"/>
                    <a:gd name="T49" fmla="*/ 34 h 86"/>
                    <a:gd name="T50" fmla="*/ 48 w 103"/>
                    <a:gd name="T51" fmla="*/ 24 h 86"/>
                    <a:gd name="T52" fmla="*/ 6 w 103"/>
                    <a:gd name="T53" fmla="*/ 2 h 86"/>
                    <a:gd name="T54" fmla="*/ 0 w 103"/>
                    <a:gd name="T55" fmla="*/ 0 h 86"/>
                    <a:gd name="T56" fmla="*/ 0 w 103"/>
                    <a:gd name="T57" fmla="*/ 68 h 86"/>
                    <a:gd name="T58" fmla="*/ 10 w 103"/>
                    <a:gd name="T59" fmla="*/ 71 h 86"/>
                    <a:gd name="T60" fmla="*/ 20 w 103"/>
                    <a:gd name="T61" fmla="*/ 66 h 86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103" h="86">
                      <a:moveTo>
                        <a:pt x="20" y="66"/>
                      </a:moveTo>
                      <a:cubicBezTo>
                        <a:pt x="20" y="65"/>
                        <a:pt x="21" y="63"/>
                        <a:pt x="23" y="63"/>
                      </a:cubicBezTo>
                      <a:cubicBezTo>
                        <a:pt x="24" y="63"/>
                        <a:pt x="25" y="61"/>
                        <a:pt x="26" y="60"/>
                      </a:cubicBezTo>
                      <a:cubicBezTo>
                        <a:pt x="26" y="58"/>
                        <a:pt x="27" y="57"/>
                        <a:pt x="29" y="55"/>
                      </a:cubicBezTo>
                      <a:cubicBezTo>
                        <a:pt x="30" y="54"/>
                        <a:pt x="32" y="53"/>
                        <a:pt x="35" y="53"/>
                      </a:cubicBezTo>
                      <a:cubicBezTo>
                        <a:pt x="41" y="53"/>
                        <a:pt x="50" y="56"/>
                        <a:pt x="55" y="60"/>
                      </a:cubicBezTo>
                      <a:cubicBezTo>
                        <a:pt x="58" y="63"/>
                        <a:pt x="61" y="66"/>
                        <a:pt x="64" y="70"/>
                      </a:cubicBezTo>
                      <a:cubicBezTo>
                        <a:pt x="69" y="76"/>
                        <a:pt x="74" y="83"/>
                        <a:pt x="78" y="82"/>
                      </a:cubicBezTo>
                      <a:cubicBezTo>
                        <a:pt x="79" y="82"/>
                        <a:pt x="80" y="82"/>
                        <a:pt x="81" y="82"/>
                      </a:cubicBezTo>
                      <a:cubicBezTo>
                        <a:pt x="85" y="82"/>
                        <a:pt x="89" y="83"/>
                        <a:pt x="92" y="84"/>
                      </a:cubicBezTo>
                      <a:cubicBezTo>
                        <a:pt x="96" y="85"/>
                        <a:pt x="99" y="86"/>
                        <a:pt x="102" y="86"/>
                      </a:cubicBezTo>
                      <a:cubicBezTo>
                        <a:pt x="102" y="86"/>
                        <a:pt x="102" y="86"/>
                        <a:pt x="102" y="86"/>
                      </a:cubicBezTo>
                      <a:cubicBezTo>
                        <a:pt x="103" y="86"/>
                        <a:pt x="103" y="86"/>
                        <a:pt x="103" y="86"/>
                      </a:cubicBezTo>
                      <a:cubicBezTo>
                        <a:pt x="103" y="85"/>
                        <a:pt x="101" y="84"/>
                        <a:pt x="100" y="83"/>
                      </a:cubicBezTo>
                      <a:cubicBezTo>
                        <a:pt x="100" y="83"/>
                        <a:pt x="90" y="79"/>
                        <a:pt x="90" y="74"/>
                      </a:cubicBezTo>
                      <a:cubicBezTo>
                        <a:pt x="90" y="73"/>
                        <a:pt x="88" y="73"/>
                        <a:pt x="87" y="73"/>
                      </a:cubicBezTo>
                      <a:cubicBezTo>
                        <a:pt x="85" y="72"/>
                        <a:pt x="82" y="71"/>
                        <a:pt x="80" y="70"/>
                      </a:cubicBezTo>
                      <a:cubicBezTo>
                        <a:pt x="77" y="68"/>
                        <a:pt x="76" y="64"/>
                        <a:pt x="75" y="61"/>
                      </a:cubicBezTo>
                      <a:cubicBezTo>
                        <a:pt x="75" y="58"/>
                        <a:pt x="74" y="56"/>
                        <a:pt x="72" y="55"/>
                      </a:cubicBezTo>
                      <a:cubicBezTo>
                        <a:pt x="68" y="53"/>
                        <a:pt x="65" y="49"/>
                        <a:pt x="65" y="45"/>
                      </a:cubicBezTo>
                      <a:cubicBezTo>
                        <a:pt x="66" y="44"/>
                        <a:pt x="66" y="42"/>
                        <a:pt x="70" y="42"/>
                      </a:cubicBezTo>
                      <a:cubicBezTo>
                        <a:pt x="71" y="42"/>
                        <a:pt x="71" y="42"/>
                        <a:pt x="71" y="42"/>
                      </a:cubicBezTo>
                      <a:cubicBezTo>
                        <a:pt x="73" y="42"/>
                        <a:pt x="74" y="42"/>
                        <a:pt x="74" y="41"/>
                      </a:cubicBezTo>
                      <a:cubicBezTo>
                        <a:pt x="74" y="41"/>
                        <a:pt x="74" y="40"/>
                        <a:pt x="71" y="38"/>
                      </a:cubicBezTo>
                      <a:cubicBezTo>
                        <a:pt x="70" y="37"/>
                        <a:pt x="66" y="35"/>
                        <a:pt x="62" y="34"/>
                      </a:cubicBezTo>
                      <a:cubicBezTo>
                        <a:pt x="56" y="32"/>
                        <a:pt x="49" y="30"/>
                        <a:pt x="48" y="24"/>
                      </a:cubicBezTo>
                      <a:cubicBezTo>
                        <a:pt x="48" y="20"/>
                        <a:pt x="21" y="5"/>
                        <a:pt x="6" y="2"/>
                      </a:cubicBezTo>
                      <a:cubicBezTo>
                        <a:pt x="4" y="1"/>
                        <a:pt x="2" y="1"/>
                        <a:pt x="0" y="0"/>
                      </a:cubicBezTo>
                      <a:cubicBezTo>
                        <a:pt x="0" y="68"/>
                        <a:pt x="0" y="68"/>
                        <a:pt x="0" y="68"/>
                      </a:cubicBezTo>
                      <a:cubicBezTo>
                        <a:pt x="3" y="69"/>
                        <a:pt x="6" y="70"/>
                        <a:pt x="10" y="71"/>
                      </a:cubicBezTo>
                      <a:cubicBezTo>
                        <a:pt x="18" y="71"/>
                        <a:pt x="19" y="68"/>
                        <a:pt x="20" y="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102" name="Freeform 1109">
                  <a:extLst>
                    <a:ext uri="{FF2B5EF4-FFF2-40B4-BE49-F238E27FC236}">
                      <a16:creationId xmlns="" xmlns:a16="http://schemas.microsoft.com/office/drawing/2014/main" id="{7F8D8FB2-7418-46DC-BE67-55071E13FA1D}"/>
                    </a:ext>
                  </a:extLst>
                </p:cNvPr>
                <p:cNvSpPr/>
                <p:nvPr/>
              </p:nvSpPr>
              <p:spPr bwMode="auto">
                <a:xfrm>
                  <a:off x="4133" y="2483"/>
                  <a:ext cx="437" cy="328"/>
                </a:xfrm>
                <a:custGeom>
                  <a:gdLst>
                    <a:gd name="T0" fmla="*/ 452 w 456"/>
                    <a:gd name="T1" fmla="*/ 176 h 342"/>
                    <a:gd name="T2" fmla="*/ 430 w 456"/>
                    <a:gd name="T3" fmla="*/ 154 h 342"/>
                    <a:gd name="T4" fmla="*/ 423 w 456"/>
                    <a:gd name="T5" fmla="*/ 138 h 342"/>
                    <a:gd name="T6" fmla="*/ 415 w 456"/>
                    <a:gd name="T7" fmla="*/ 138 h 342"/>
                    <a:gd name="T8" fmla="*/ 377 w 456"/>
                    <a:gd name="T9" fmla="*/ 99 h 342"/>
                    <a:gd name="T10" fmla="*/ 363 w 456"/>
                    <a:gd name="T11" fmla="*/ 63 h 342"/>
                    <a:gd name="T12" fmla="*/ 352 w 456"/>
                    <a:gd name="T13" fmla="*/ 42 h 342"/>
                    <a:gd name="T14" fmla="*/ 333 w 456"/>
                    <a:gd name="T15" fmla="*/ 3 h 342"/>
                    <a:gd name="T16" fmla="*/ 323 w 456"/>
                    <a:gd name="T17" fmla="*/ 29 h 342"/>
                    <a:gd name="T18" fmla="*/ 317 w 456"/>
                    <a:gd name="T19" fmla="*/ 70 h 342"/>
                    <a:gd name="T20" fmla="*/ 284 w 456"/>
                    <a:gd name="T21" fmla="*/ 70 h 342"/>
                    <a:gd name="T22" fmla="*/ 254 w 456"/>
                    <a:gd name="T23" fmla="*/ 49 h 342"/>
                    <a:gd name="T24" fmla="*/ 254 w 456"/>
                    <a:gd name="T25" fmla="*/ 32 h 342"/>
                    <a:gd name="T26" fmla="*/ 266 w 456"/>
                    <a:gd name="T27" fmla="*/ 17 h 342"/>
                    <a:gd name="T28" fmla="*/ 261 w 456"/>
                    <a:gd name="T29" fmla="*/ 20 h 342"/>
                    <a:gd name="T30" fmla="*/ 249 w 456"/>
                    <a:gd name="T31" fmla="*/ 18 h 342"/>
                    <a:gd name="T32" fmla="*/ 206 w 456"/>
                    <a:gd name="T33" fmla="*/ 17 h 342"/>
                    <a:gd name="T34" fmla="*/ 196 w 456"/>
                    <a:gd name="T35" fmla="*/ 24 h 342"/>
                    <a:gd name="T36" fmla="*/ 188 w 456"/>
                    <a:gd name="T37" fmla="*/ 45 h 342"/>
                    <a:gd name="T38" fmla="*/ 175 w 456"/>
                    <a:gd name="T39" fmla="*/ 51 h 342"/>
                    <a:gd name="T40" fmla="*/ 162 w 456"/>
                    <a:gd name="T41" fmla="*/ 41 h 342"/>
                    <a:gd name="T42" fmla="*/ 146 w 456"/>
                    <a:gd name="T43" fmla="*/ 42 h 342"/>
                    <a:gd name="T44" fmla="*/ 136 w 456"/>
                    <a:gd name="T45" fmla="*/ 45 h 342"/>
                    <a:gd name="T46" fmla="*/ 128 w 456"/>
                    <a:gd name="T47" fmla="*/ 62 h 342"/>
                    <a:gd name="T48" fmla="*/ 122 w 456"/>
                    <a:gd name="T49" fmla="*/ 69 h 342"/>
                    <a:gd name="T50" fmla="*/ 110 w 456"/>
                    <a:gd name="T51" fmla="*/ 68 h 342"/>
                    <a:gd name="T52" fmla="*/ 73 w 456"/>
                    <a:gd name="T53" fmla="*/ 107 h 342"/>
                    <a:gd name="T54" fmla="*/ 46 w 456"/>
                    <a:gd name="T55" fmla="*/ 117 h 342"/>
                    <a:gd name="T56" fmla="*/ 15 w 456"/>
                    <a:gd name="T57" fmla="*/ 131 h 342"/>
                    <a:gd name="T58" fmla="*/ 8 w 456"/>
                    <a:gd name="T59" fmla="*/ 132 h 342"/>
                    <a:gd name="T60" fmla="*/ 11 w 456"/>
                    <a:gd name="T61" fmla="*/ 182 h 342"/>
                    <a:gd name="T62" fmla="*/ 4 w 456"/>
                    <a:gd name="T63" fmla="*/ 186 h 342"/>
                    <a:gd name="T64" fmla="*/ 30 w 456"/>
                    <a:gd name="T65" fmla="*/ 255 h 342"/>
                    <a:gd name="T66" fmla="*/ 23 w 456"/>
                    <a:gd name="T67" fmla="*/ 279 h 342"/>
                    <a:gd name="T68" fmla="*/ 53 w 456"/>
                    <a:gd name="T69" fmla="*/ 289 h 342"/>
                    <a:gd name="T70" fmla="*/ 84 w 456"/>
                    <a:gd name="T71" fmla="*/ 274 h 342"/>
                    <a:gd name="T72" fmla="*/ 136 w 456"/>
                    <a:gd name="T73" fmla="*/ 258 h 342"/>
                    <a:gd name="T74" fmla="*/ 202 w 456"/>
                    <a:gd name="T75" fmla="*/ 244 h 342"/>
                    <a:gd name="T76" fmla="*/ 229 w 456"/>
                    <a:gd name="T77" fmla="*/ 252 h 342"/>
                    <a:gd name="T78" fmla="*/ 239 w 456"/>
                    <a:gd name="T79" fmla="*/ 266 h 342"/>
                    <a:gd name="T80" fmla="*/ 253 w 456"/>
                    <a:gd name="T81" fmla="*/ 288 h 342"/>
                    <a:gd name="T82" fmla="*/ 281 w 456"/>
                    <a:gd name="T83" fmla="*/ 263 h 342"/>
                    <a:gd name="T84" fmla="*/ 276 w 456"/>
                    <a:gd name="T85" fmla="*/ 289 h 342"/>
                    <a:gd name="T86" fmla="*/ 287 w 456"/>
                    <a:gd name="T87" fmla="*/ 296 h 342"/>
                    <a:gd name="T88" fmla="*/ 303 w 456"/>
                    <a:gd name="T89" fmla="*/ 314 h 342"/>
                    <a:gd name="T90" fmla="*/ 344 w 456"/>
                    <a:gd name="T91" fmla="*/ 339 h 342"/>
                    <a:gd name="T92" fmla="*/ 364 w 456"/>
                    <a:gd name="T93" fmla="*/ 331 h 342"/>
                    <a:gd name="T94" fmla="*/ 381 w 456"/>
                    <a:gd name="T95" fmla="*/ 337 h 342"/>
                    <a:gd name="T96" fmla="*/ 417 w 456"/>
                    <a:gd name="T97" fmla="*/ 303 h 342"/>
                    <a:gd name="T98" fmla="*/ 448 w 456"/>
                    <a:gd name="T99" fmla="*/ 246 h 342"/>
                    <a:gd name="T100" fmla="*/ 455 w 456"/>
                    <a:gd name="T101" fmla="*/ 207 h 342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456" h="342">
                      <a:moveTo>
                        <a:pt x="456" y="201"/>
                      </a:moveTo>
                      <a:cubicBezTo>
                        <a:pt x="456" y="201"/>
                        <a:pt x="455" y="198"/>
                        <a:pt x="455" y="197"/>
                      </a:cubicBezTo>
                      <a:cubicBezTo>
                        <a:pt x="454" y="197"/>
                        <a:pt x="454" y="197"/>
                        <a:pt x="454" y="197"/>
                      </a:cubicBezTo>
                      <a:cubicBezTo>
                        <a:pt x="453" y="197"/>
                        <a:pt x="453" y="196"/>
                        <a:pt x="452" y="196"/>
                      </a:cubicBezTo>
                      <a:cubicBezTo>
                        <a:pt x="450" y="193"/>
                        <a:pt x="451" y="180"/>
                        <a:pt x="452" y="176"/>
                      </a:cubicBezTo>
                      <a:cubicBezTo>
                        <a:pt x="451" y="176"/>
                        <a:pt x="450" y="176"/>
                        <a:pt x="450" y="176"/>
                      </a:cubicBezTo>
                      <a:cubicBezTo>
                        <a:pt x="445" y="176"/>
                        <a:pt x="443" y="168"/>
                        <a:pt x="442" y="165"/>
                      </a:cubicBezTo>
                      <a:cubicBezTo>
                        <a:pt x="441" y="163"/>
                        <a:pt x="438" y="158"/>
                        <a:pt x="436" y="158"/>
                      </a:cubicBezTo>
                      <a:cubicBezTo>
                        <a:pt x="435" y="158"/>
                        <a:pt x="435" y="159"/>
                        <a:pt x="434" y="159"/>
                      </a:cubicBezTo>
                      <a:cubicBezTo>
                        <a:pt x="431" y="159"/>
                        <a:pt x="430" y="156"/>
                        <a:pt x="430" y="154"/>
                      </a:cubicBezTo>
                      <a:cubicBezTo>
                        <a:pt x="430" y="154"/>
                        <a:pt x="430" y="153"/>
                        <a:pt x="430" y="153"/>
                      </a:cubicBezTo>
                      <a:cubicBezTo>
                        <a:pt x="429" y="153"/>
                        <a:pt x="429" y="153"/>
                        <a:pt x="429" y="153"/>
                      </a:cubicBezTo>
                      <a:cubicBezTo>
                        <a:pt x="427" y="153"/>
                        <a:pt x="426" y="153"/>
                        <a:pt x="425" y="152"/>
                      </a:cubicBezTo>
                      <a:cubicBezTo>
                        <a:pt x="423" y="149"/>
                        <a:pt x="423" y="142"/>
                        <a:pt x="423" y="139"/>
                      </a:cubicBezTo>
                      <a:cubicBezTo>
                        <a:pt x="423" y="139"/>
                        <a:pt x="423" y="139"/>
                        <a:pt x="423" y="138"/>
                      </a:cubicBezTo>
                      <a:cubicBezTo>
                        <a:pt x="423" y="138"/>
                        <a:pt x="423" y="138"/>
                        <a:pt x="422" y="138"/>
                      </a:cubicBezTo>
                      <a:cubicBezTo>
                        <a:pt x="421" y="138"/>
                        <a:pt x="420" y="138"/>
                        <a:pt x="419" y="137"/>
                      </a:cubicBezTo>
                      <a:cubicBezTo>
                        <a:pt x="419" y="137"/>
                        <a:pt x="419" y="136"/>
                        <a:pt x="419" y="136"/>
                      </a:cubicBezTo>
                      <a:cubicBezTo>
                        <a:pt x="419" y="136"/>
                        <a:pt x="418" y="137"/>
                        <a:pt x="417" y="137"/>
                      </a:cubicBezTo>
                      <a:cubicBezTo>
                        <a:pt x="416" y="137"/>
                        <a:pt x="416" y="138"/>
                        <a:pt x="415" y="138"/>
                      </a:cubicBezTo>
                      <a:cubicBezTo>
                        <a:pt x="414" y="139"/>
                        <a:pt x="412" y="138"/>
                        <a:pt x="411" y="137"/>
                      </a:cubicBezTo>
                      <a:cubicBezTo>
                        <a:pt x="409" y="134"/>
                        <a:pt x="409" y="130"/>
                        <a:pt x="410" y="128"/>
                      </a:cubicBezTo>
                      <a:cubicBezTo>
                        <a:pt x="410" y="126"/>
                        <a:pt x="409" y="124"/>
                        <a:pt x="406" y="122"/>
                      </a:cubicBezTo>
                      <a:cubicBezTo>
                        <a:pt x="402" y="118"/>
                        <a:pt x="401" y="115"/>
                        <a:pt x="402" y="112"/>
                      </a:cubicBezTo>
                      <a:cubicBezTo>
                        <a:pt x="400" y="109"/>
                        <a:pt x="382" y="100"/>
                        <a:pt x="377" y="99"/>
                      </a:cubicBezTo>
                      <a:cubicBezTo>
                        <a:pt x="373" y="98"/>
                        <a:pt x="373" y="94"/>
                        <a:pt x="373" y="92"/>
                      </a:cubicBezTo>
                      <a:cubicBezTo>
                        <a:pt x="373" y="91"/>
                        <a:pt x="374" y="91"/>
                        <a:pt x="373" y="90"/>
                      </a:cubicBezTo>
                      <a:cubicBezTo>
                        <a:pt x="371" y="88"/>
                        <a:pt x="370" y="80"/>
                        <a:pt x="370" y="75"/>
                      </a:cubicBezTo>
                      <a:cubicBezTo>
                        <a:pt x="370" y="73"/>
                        <a:pt x="369" y="72"/>
                        <a:pt x="367" y="70"/>
                      </a:cubicBezTo>
                      <a:cubicBezTo>
                        <a:pt x="365" y="68"/>
                        <a:pt x="363" y="66"/>
                        <a:pt x="363" y="63"/>
                      </a:cubicBezTo>
                      <a:cubicBezTo>
                        <a:pt x="364" y="61"/>
                        <a:pt x="363" y="60"/>
                        <a:pt x="363" y="58"/>
                      </a:cubicBezTo>
                      <a:cubicBezTo>
                        <a:pt x="362" y="55"/>
                        <a:pt x="362" y="52"/>
                        <a:pt x="362" y="49"/>
                      </a:cubicBezTo>
                      <a:cubicBezTo>
                        <a:pt x="362" y="48"/>
                        <a:pt x="361" y="47"/>
                        <a:pt x="358" y="45"/>
                      </a:cubicBezTo>
                      <a:cubicBezTo>
                        <a:pt x="357" y="44"/>
                        <a:pt x="355" y="43"/>
                        <a:pt x="355" y="41"/>
                      </a:cubicBezTo>
                      <a:cubicBezTo>
                        <a:pt x="354" y="42"/>
                        <a:pt x="353" y="42"/>
                        <a:pt x="352" y="42"/>
                      </a:cubicBezTo>
                      <a:cubicBezTo>
                        <a:pt x="351" y="42"/>
                        <a:pt x="349" y="43"/>
                        <a:pt x="348" y="43"/>
                      </a:cubicBezTo>
                      <a:cubicBezTo>
                        <a:pt x="346" y="43"/>
                        <a:pt x="345" y="43"/>
                        <a:pt x="344" y="41"/>
                      </a:cubicBezTo>
                      <a:cubicBezTo>
                        <a:pt x="342" y="39"/>
                        <a:pt x="342" y="34"/>
                        <a:pt x="342" y="29"/>
                      </a:cubicBezTo>
                      <a:cubicBezTo>
                        <a:pt x="343" y="24"/>
                        <a:pt x="340" y="15"/>
                        <a:pt x="338" y="13"/>
                      </a:cubicBezTo>
                      <a:cubicBezTo>
                        <a:pt x="335" y="11"/>
                        <a:pt x="334" y="7"/>
                        <a:pt x="333" y="3"/>
                      </a:cubicBezTo>
                      <a:cubicBezTo>
                        <a:pt x="333" y="2"/>
                        <a:pt x="333" y="1"/>
                        <a:pt x="332" y="0"/>
                      </a:cubicBezTo>
                      <a:cubicBezTo>
                        <a:pt x="331" y="1"/>
                        <a:pt x="328" y="4"/>
                        <a:pt x="328" y="6"/>
                      </a:cubicBezTo>
                      <a:cubicBezTo>
                        <a:pt x="328" y="10"/>
                        <a:pt x="327" y="14"/>
                        <a:pt x="325" y="17"/>
                      </a:cubicBezTo>
                      <a:cubicBezTo>
                        <a:pt x="324" y="17"/>
                        <a:pt x="325" y="19"/>
                        <a:pt x="325" y="20"/>
                      </a:cubicBezTo>
                      <a:cubicBezTo>
                        <a:pt x="325" y="23"/>
                        <a:pt x="326" y="27"/>
                        <a:pt x="323" y="29"/>
                      </a:cubicBezTo>
                      <a:cubicBezTo>
                        <a:pt x="322" y="30"/>
                        <a:pt x="322" y="36"/>
                        <a:pt x="323" y="39"/>
                      </a:cubicBezTo>
                      <a:cubicBezTo>
                        <a:pt x="323" y="42"/>
                        <a:pt x="323" y="45"/>
                        <a:pt x="323" y="48"/>
                      </a:cubicBezTo>
                      <a:cubicBezTo>
                        <a:pt x="323" y="49"/>
                        <a:pt x="323" y="51"/>
                        <a:pt x="322" y="52"/>
                      </a:cubicBezTo>
                      <a:cubicBezTo>
                        <a:pt x="322" y="57"/>
                        <a:pt x="322" y="62"/>
                        <a:pt x="319" y="66"/>
                      </a:cubicBezTo>
                      <a:cubicBezTo>
                        <a:pt x="318" y="67"/>
                        <a:pt x="318" y="69"/>
                        <a:pt x="317" y="70"/>
                      </a:cubicBezTo>
                      <a:cubicBezTo>
                        <a:pt x="315" y="74"/>
                        <a:pt x="313" y="78"/>
                        <a:pt x="309" y="80"/>
                      </a:cubicBezTo>
                      <a:cubicBezTo>
                        <a:pt x="304" y="82"/>
                        <a:pt x="297" y="80"/>
                        <a:pt x="294" y="76"/>
                      </a:cubicBezTo>
                      <a:cubicBezTo>
                        <a:pt x="293" y="75"/>
                        <a:pt x="292" y="74"/>
                        <a:pt x="292" y="72"/>
                      </a:cubicBezTo>
                      <a:cubicBezTo>
                        <a:pt x="292" y="72"/>
                        <a:pt x="292" y="72"/>
                        <a:pt x="292" y="72"/>
                      </a:cubicBezTo>
                      <a:cubicBezTo>
                        <a:pt x="291" y="70"/>
                        <a:pt x="287" y="69"/>
                        <a:pt x="284" y="70"/>
                      </a:cubicBezTo>
                      <a:cubicBezTo>
                        <a:pt x="281" y="70"/>
                        <a:pt x="279" y="68"/>
                        <a:pt x="277" y="65"/>
                      </a:cubicBezTo>
                      <a:cubicBezTo>
                        <a:pt x="275" y="64"/>
                        <a:pt x="274" y="62"/>
                        <a:pt x="272" y="60"/>
                      </a:cubicBezTo>
                      <a:cubicBezTo>
                        <a:pt x="270" y="59"/>
                        <a:pt x="268" y="59"/>
                        <a:pt x="266" y="59"/>
                      </a:cubicBezTo>
                      <a:cubicBezTo>
                        <a:pt x="263" y="59"/>
                        <a:pt x="261" y="59"/>
                        <a:pt x="260" y="56"/>
                      </a:cubicBezTo>
                      <a:cubicBezTo>
                        <a:pt x="258" y="52"/>
                        <a:pt x="257" y="51"/>
                        <a:pt x="254" y="49"/>
                      </a:cubicBezTo>
                      <a:cubicBezTo>
                        <a:pt x="253" y="48"/>
                        <a:pt x="253" y="48"/>
                        <a:pt x="253" y="48"/>
                      </a:cubicBezTo>
                      <a:cubicBezTo>
                        <a:pt x="251" y="47"/>
                        <a:pt x="250" y="46"/>
                        <a:pt x="250" y="44"/>
                      </a:cubicBezTo>
                      <a:cubicBezTo>
                        <a:pt x="250" y="42"/>
                        <a:pt x="251" y="41"/>
                        <a:pt x="253" y="40"/>
                      </a:cubicBezTo>
                      <a:cubicBezTo>
                        <a:pt x="254" y="39"/>
                        <a:pt x="254" y="39"/>
                        <a:pt x="254" y="39"/>
                      </a:cubicBezTo>
                      <a:cubicBezTo>
                        <a:pt x="256" y="38"/>
                        <a:pt x="257" y="36"/>
                        <a:pt x="254" y="32"/>
                      </a:cubicBezTo>
                      <a:cubicBezTo>
                        <a:pt x="254" y="32"/>
                        <a:pt x="253" y="31"/>
                        <a:pt x="254" y="29"/>
                      </a:cubicBezTo>
                      <a:cubicBezTo>
                        <a:pt x="254" y="27"/>
                        <a:pt x="256" y="27"/>
                        <a:pt x="258" y="26"/>
                      </a:cubicBezTo>
                      <a:cubicBezTo>
                        <a:pt x="259" y="26"/>
                        <a:pt x="261" y="25"/>
                        <a:pt x="262" y="24"/>
                      </a:cubicBezTo>
                      <a:cubicBezTo>
                        <a:pt x="264" y="24"/>
                        <a:pt x="264" y="23"/>
                        <a:pt x="264" y="22"/>
                      </a:cubicBezTo>
                      <a:cubicBezTo>
                        <a:pt x="264" y="21"/>
                        <a:pt x="263" y="18"/>
                        <a:pt x="266" y="17"/>
                      </a:cubicBezTo>
                      <a:cubicBezTo>
                        <a:pt x="267" y="17"/>
                        <a:pt x="267" y="16"/>
                        <a:pt x="267" y="16"/>
                      </a:cubicBezTo>
                      <a:cubicBezTo>
                        <a:pt x="267" y="16"/>
                        <a:pt x="266" y="15"/>
                        <a:pt x="264" y="15"/>
                      </a:cubicBezTo>
                      <a:cubicBezTo>
                        <a:pt x="264" y="15"/>
                        <a:pt x="264" y="15"/>
                        <a:pt x="264" y="15"/>
                      </a:cubicBezTo>
                      <a:cubicBezTo>
                        <a:pt x="264" y="15"/>
                        <a:pt x="263" y="16"/>
                        <a:pt x="263" y="16"/>
                      </a:cubicBezTo>
                      <a:cubicBezTo>
                        <a:pt x="263" y="17"/>
                        <a:pt x="263" y="19"/>
                        <a:pt x="261" y="20"/>
                      </a:cubicBezTo>
                      <a:cubicBezTo>
                        <a:pt x="260" y="20"/>
                        <a:pt x="260" y="20"/>
                        <a:pt x="260" y="20"/>
                      </a:cubicBezTo>
                      <a:cubicBezTo>
                        <a:pt x="258" y="20"/>
                        <a:pt x="257" y="18"/>
                        <a:pt x="256" y="15"/>
                      </a:cubicBezTo>
                      <a:cubicBezTo>
                        <a:pt x="256" y="15"/>
                        <a:pt x="256" y="15"/>
                        <a:pt x="256" y="14"/>
                      </a:cubicBezTo>
                      <a:cubicBezTo>
                        <a:pt x="256" y="14"/>
                        <a:pt x="256" y="14"/>
                        <a:pt x="256" y="15"/>
                      </a:cubicBezTo>
                      <a:cubicBezTo>
                        <a:pt x="254" y="16"/>
                        <a:pt x="252" y="18"/>
                        <a:pt x="249" y="18"/>
                      </a:cubicBezTo>
                      <a:cubicBezTo>
                        <a:pt x="248" y="18"/>
                        <a:pt x="247" y="17"/>
                        <a:pt x="246" y="16"/>
                      </a:cubicBezTo>
                      <a:cubicBezTo>
                        <a:pt x="245" y="14"/>
                        <a:pt x="234" y="12"/>
                        <a:pt x="225" y="10"/>
                      </a:cubicBezTo>
                      <a:cubicBezTo>
                        <a:pt x="224" y="10"/>
                        <a:pt x="223" y="10"/>
                        <a:pt x="221" y="9"/>
                      </a:cubicBezTo>
                      <a:cubicBezTo>
                        <a:pt x="222" y="10"/>
                        <a:pt x="222" y="11"/>
                        <a:pt x="222" y="12"/>
                      </a:cubicBezTo>
                      <a:cubicBezTo>
                        <a:pt x="220" y="16"/>
                        <a:pt x="209" y="17"/>
                        <a:pt x="206" y="17"/>
                      </a:cubicBezTo>
                      <a:cubicBezTo>
                        <a:pt x="205" y="17"/>
                        <a:pt x="203" y="17"/>
                        <a:pt x="202" y="17"/>
                      </a:cubicBezTo>
                      <a:cubicBezTo>
                        <a:pt x="202" y="17"/>
                        <a:pt x="202" y="18"/>
                        <a:pt x="202" y="19"/>
                      </a:cubicBezTo>
                      <a:cubicBezTo>
                        <a:pt x="201" y="20"/>
                        <a:pt x="200" y="20"/>
                        <a:pt x="199" y="20"/>
                      </a:cubicBezTo>
                      <a:cubicBezTo>
                        <a:pt x="199" y="20"/>
                        <a:pt x="199" y="20"/>
                        <a:pt x="199" y="20"/>
                      </a:cubicBezTo>
                      <a:cubicBezTo>
                        <a:pt x="198" y="20"/>
                        <a:pt x="197" y="22"/>
                        <a:pt x="196" y="24"/>
                      </a:cubicBezTo>
                      <a:cubicBezTo>
                        <a:pt x="195" y="26"/>
                        <a:pt x="194" y="28"/>
                        <a:pt x="192" y="30"/>
                      </a:cubicBezTo>
                      <a:cubicBezTo>
                        <a:pt x="191" y="31"/>
                        <a:pt x="191" y="32"/>
                        <a:pt x="191" y="33"/>
                      </a:cubicBezTo>
                      <a:cubicBezTo>
                        <a:pt x="190" y="35"/>
                        <a:pt x="190" y="36"/>
                        <a:pt x="187" y="38"/>
                      </a:cubicBezTo>
                      <a:cubicBezTo>
                        <a:pt x="186" y="39"/>
                        <a:pt x="186" y="39"/>
                        <a:pt x="186" y="40"/>
                      </a:cubicBezTo>
                      <a:cubicBezTo>
                        <a:pt x="186" y="41"/>
                        <a:pt x="186" y="42"/>
                        <a:pt x="188" y="45"/>
                      </a:cubicBezTo>
                      <a:cubicBezTo>
                        <a:pt x="190" y="47"/>
                        <a:pt x="191" y="48"/>
                        <a:pt x="190" y="50"/>
                      </a:cubicBezTo>
                      <a:cubicBezTo>
                        <a:pt x="189" y="53"/>
                        <a:pt x="183" y="52"/>
                        <a:pt x="180" y="49"/>
                      </a:cubicBezTo>
                      <a:cubicBezTo>
                        <a:pt x="178" y="47"/>
                        <a:pt x="177" y="46"/>
                        <a:pt x="176" y="46"/>
                      </a:cubicBezTo>
                      <a:cubicBezTo>
                        <a:pt x="176" y="46"/>
                        <a:pt x="176" y="47"/>
                        <a:pt x="176" y="48"/>
                      </a:cubicBezTo>
                      <a:cubicBezTo>
                        <a:pt x="176" y="49"/>
                        <a:pt x="175" y="50"/>
                        <a:pt x="175" y="51"/>
                      </a:cubicBezTo>
                      <a:cubicBezTo>
                        <a:pt x="174" y="52"/>
                        <a:pt x="171" y="52"/>
                        <a:pt x="170" y="50"/>
                      </a:cubicBezTo>
                      <a:cubicBezTo>
                        <a:pt x="168" y="49"/>
                        <a:pt x="168" y="47"/>
                        <a:pt x="168" y="45"/>
                      </a:cubicBezTo>
                      <a:cubicBezTo>
                        <a:pt x="168" y="44"/>
                        <a:pt x="168" y="44"/>
                        <a:pt x="168" y="44"/>
                      </a:cubicBezTo>
                      <a:cubicBezTo>
                        <a:pt x="168" y="44"/>
                        <a:pt x="167" y="44"/>
                        <a:pt x="167" y="44"/>
                      </a:cubicBezTo>
                      <a:cubicBezTo>
                        <a:pt x="165" y="43"/>
                        <a:pt x="163" y="43"/>
                        <a:pt x="162" y="41"/>
                      </a:cubicBezTo>
                      <a:cubicBezTo>
                        <a:pt x="161" y="39"/>
                        <a:pt x="157" y="35"/>
                        <a:pt x="155" y="35"/>
                      </a:cubicBezTo>
                      <a:cubicBezTo>
                        <a:pt x="154" y="35"/>
                        <a:pt x="153" y="35"/>
                        <a:pt x="153" y="36"/>
                      </a:cubicBezTo>
                      <a:cubicBezTo>
                        <a:pt x="152" y="37"/>
                        <a:pt x="150" y="39"/>
                        <a:pt x="148" y="39"/>
                      </a:cubicBezTo>
                      <a:cubicBezTo>
                        <a:pt x="147" y="39"/>
                        <a:pt x="147" y="39"/>
                        <a:pt x="146" y="39"/>
                      </a:cubicBezTo>
                      <a:cubicBezTo>
                        <a:pt x="146" y="39"/>
                        <a:pt x="146" y="40"/>
                        <a:pt x="146" y="42"/>
                      </a:cubicBezTo>
                      <a:cubicBezTo>
                        <a:pt x="147" y="43"/>
                        <a:pt x="146" y="44"/>
                        <a:pt x="146" y="44"/>
                      </a:cubicBezTo>
                      <a:cubicBezTo>
                        <a:pt x="145" y="45"/>
                        <a:pt x="145" y="45"/>
                        <a:pt x="143" y="45"/>
                      </a:cubicBezTo>
                      <a:cubicBezTo>
                        <a:pt x="142" y="45"/>
                        <a:pt x="141" y="45"/>
                        <a:pt x="140" y="45"/>
                      </a:cubicBezTo>
                      <a:cubicBezTo>
                        <a:pt x="139" y="44"/>
                        <a:pt x="137" y="44"/>
                        <a:pt x="136" y="44"/>
                      </a:cubicBezTo>
                      <a:cubicBezTo>
                        <a:pt x="136" y="44"/>
                        <a:pt x="136" y="45"/>
                        <a:pt x="136" y="45"/>
                      </a:cubicBezTo>
                      <a:cubicBezTo>
                        <a:pt x="136" y="46"/>
                        <a:pt x="137" y="47"/>
                        <a:pt x="136" y="48"/>
                      </a:cubicBezTo>
                      <a:cubicBezTo>
                        <a:pt x="135" y="49"/>
                        <a:pt x="135" y="49"/>
                        <a:pt x="134" y="49"/>
                      </a:cubicBezTo>
                      <a:cubicBezTo>
                        <a:pt x="134" y="49"/>
                        <a:pt x="134" y="50"/>
                        <a:pt x="133" y="50"/>
                      </a:cubicBezTo>
                      <a:cubicBezTo>
                        <a:pt x="133" y="51"/>
                        <a:pt x="131" y="53"/>
                        <a:pt x="128" y="53"/>
                      </a:cubicBezTo>
                      <a:cubicBezTo>
                        <a:pt x="128" y="53"/>
                        <a:pt x="127" y="56"/>
                        <a:pt x="128" y="62"/>
                      </a:cubicBezTo>
                      <a:cubicBezTo>
                        <a:pt x="128" y="62"/>
                        <a:pt x="128" y="63"/>
                        <a:pt x="127" y="64"/>
                      </a:cubicBezTo>
                      <a:cubicBezTo>
                        <a:pt x="126" y="66"/>
                        <a:pt x="124" y="65"/>
                        <a:pt x="122" y="64"/>
                      </a:cubicBezTo>
                      <a:cubicBezTo>
                        <a:pt x="121" y="64"/>
                        <a:pt x="120" y="63"/>
                        <a:pt x="119" y="63"/>
                      </a:cubicBezTo>
                      <a:cubicBezTo>
                        <a:pt x="119" y="63"/>
                        <a:pt x="119" y="64"/>
                        <a:pt x="120" y="64"/>
                      </a:cubicBezTo>
                      <a:cubicBezTo>
                        <a:pt x="120" y="66"/>
                        <a:pt x="121" y="67"/>
                        <a:pt x="122" y="69"/>
                      </a:cubicBezTo>
                      <a:cubicBezTo>
                        <a:pt x="123" y="74"/>
                        <a:pt x="120" y="75"/>
                        <a:pt x="119" y="76"/>
                      </a:cubicBezTo>
                      <a:cubicBezTo>
                        <a:pt x="118" y="76"/>
                        <a:pt x="118" y="77"/>
                        <a:pt x="118" y="77"/>
                      </a:cubicBezTo>
                      <a:cubicBezTo>
                        <a:pt x="117" y="77"/>
                        <a:pt x="116" y="78"/>
                        <a:pt x="116" y="78"/>
                      </a:cubicBezTo>
                      <a:cubicBezTo>
                        <a:pt x="114" y="78"/>
                        <a:pt x="112" y="76"/>
                        <a:pt x="111" y="73"/>
                      </a:cubicBezTo>
                      <a:cubicBezTo>
                        <a:pt x="110" y="72"/>
                        <a:pt x="110" y="70"/>
                        <a:pt x="110" y="68"/>
                      </a:cubicBezTo>
                      <a:cubicBezTo>
                        <a:pt x="109" y="68"/>
                        <a:pt x="107" y="70"/>
                        <a:pt x="104" y="73"/>
                      </a:cubicBezTo>
                      <a:cubicBezTo>
                        <a:pt x="103" y="75"/>
                        <a:pt x="103" y="77"/>
                        <a:pt x="104" y="80"/>
                      </a:cubicBezTo>
                      <a:cubicBezTo>
                        <a:pt x="105" y="83"/>
                        <a:pt x="106" y="85"/>
                        <a:pt x="103" y="86"/>
                      </a:cubicBezTo>
                      <a:cubicBezTo>
                        <a:pt x="102" y="87"/>
                        <a:pt x="93" y="96"/>
                        <a:pt x="88" y="102"/>
                      </a:cubicBezTo>
                      <a:cubicBezTo>
                        <a:pt x="84" y="106"/>
                        <a:pt x="78" y="107"/>
                        <a:pt x="73" y="107"/>
                      </a:cubicBezTo>
                      <a:cubicBezTo>
                        <a:pt x="71" y="107"/>
                        <a:pt x="68" y="107"/>
                        <a:pt x="67" y="108"/>
                      </a:cubicBezTo>
                      <a:cubicBezTo>
                        <a:pt x="65" y="110"/>
                        <a:pt x="63" y="110"/>
                        <a:pt x="61" y="110"/>
                      </a:cubicBezTo>
                      <a:cubicBezTo>
                        <a:pt x="59" y="110"/>
                        <a:pt x="58" y="110"/>
                        <a:pt x="57" y="111"/>
                      </a:cubicBezTo>
                      <a:cubicBezTo>
                        <a:pt x="56" y="112"/>
                        <a:pt x="56" y="112"/>
                        <a:pt x="56" y="112"/>
                      </a:cubicBezTo>
                      <a:cubicBezTo>
                        <a:pt x="52" y="115"/>
                        <a:pt x="49" y="117"/>
                        <a:pt x="46" y="117"/>
                      </a:cubicBezTo>
                      <a:cubicBezTo>
                        <a:pt x="44" y="117"/>
                        <a:pt x="43" y="116"/>
                        <a:pt x="43" y="115"/>
                      </a:cubicBezTo>
                      <a:cubicBezTo>
                        <a:pt x="43" y="115"/>
                        <a:pt x="42" y="115"/>
                        <a:pt x="42" y="115"/>
                      </a:cubicBezTo>
                      <a:cubicBezTo>
                        <a:pt x="39" y="115"/>
                        <a:pt x="35" y="117"/>
                        <a:pt x="33" y="119"/>
                      </a:cubicBezTo>
                      <a:cubicBezTo>
                        <a:pt x="29" y="123"/>
                        <a:pt x="22" y="127"/>
                        <a:pt x="17" y="127"/>
                      </a:cubicBezTo>
                      <a:cubicBezTo>
                        <a:pt x="16" y="127"/>
                        <a:pt x="15" y="129"/>
                        <a:pt x="15" y="131"/>
                      </a:cubicBezTo>
                      <a:cubicBezTo>
                        <a:pt x="14" y="133"/>
                        <a:pt x="13" y="134"/>
                        <a:pt x="12" y="135"/>
                      </a:cubicBezTo>
                      <a:cubicBezTo>
                        <a:pt x="12" y="136"/>
                        <a:pt x="11" y="136"/>
                        <a:pt x="11" y="136"/>
                      </a:cubicBezTo>
                      <a:cubicBezTo>
                        <a:pt x="10" y="136"/>
                        <a:pt x="10" y="136"/>
                        <a:pt x="10" y="136"/>
                      </a:cubicBezTo>
                      <a:cubicBezTo>
                        <a:pt x="9" y="135"/>
                        <a:pt x="9" y="135"/>
                        <a:pt x="9" y="135"/>
                      </a:cubicBezTo>
                      <a:cubicBezTo>
                        <a:pt x="8" y="134"/>
                        <a:pt x="8" y="133"/>
                        <a:pt x="8" y="132"/>
                      </a:cubicBezTo>
                      <a:cubicBezTo>
                        <a:pt x="7" y="133"/>
                        <a:pt x="7" y="134"/>
                        <a:pt x="6" y="136"/>
                      </a:cubicBezTo>
                      <a:cubicBezTo>
                        <a:pt x="6" y="137"/>
                        <a:pt x="6" y="138"/>
                        <a:pt x="7" y="140"/>
                      </a:cubicBezTo>
                      <a:cubicBezTo>
                        <a:pt x="8" y="142"/>
                        <a:pt x="9" y="145"/>
                        <a:pt x="6" y="149"/>
                      </a:cubicBezTo>
                      <a:cubicBezTo>
                        <a:pt x="2" y="155"/>
                        <a:pt x="0" y="159"/>
                        <a:pt x="4" y="164"/>
                      </a:cubicBezTo>
                      <a:cubicBezTo>
                        <a:pt x="10" y="172"/>
                        <a:pt x="13" y="177"/>
                        <a:pt x="11" y="182"/>
                      </a:cubicBezTo>
                      <a:cubicBezTo>
                        <a:pt x="10" y="183"/>
                        <a:pt x="9" y="183"/>
                        <a:pt x="8" y="183"/>
                      </a:cubicBezTo>
                      <a:cubicBezTo>
                        <a:pt x="8" y="183"/>
                        <a:pt x="8" y="183"/>
                        <a:pt x="8" y="183"/>
                      </a:cubicBezTo>
                      <a:cubicBezTo>
                        <a:pt x="8" y="184"/>
                        <a:pt x="7" y="184"/>
                        <a:pt x="7" y="184"/>
                      </a:cubicBezTo>
                      <a:cubicBezTo>
                        <a:pt x="6" y="185"/>
                        <a:pt x="5" y="186"/>
                        <a:pt x="3" y="185"/>
                      </a:cubicBezTo>
                      <a:cubicBezTo>
                        <a:pt x="3" y="185"/>
                        <a:pt x="4" y="185"/>
                        <a:pt x="4" y="186"/>
                      </a:cubicBezTo>
                      <a:cubicBezTo>
                        <a:pt x="7" y="192"/>
                        <a:pt x="11" y="198"/>
                        <a:pt x="11" y="202"/>
                      </a:cubicBezTo>
                      <a:cubicBezTo>
                        <a:pt x="11" y="204"/>
                        <a:pt x="13" y="207"/>
                        <a:pt x="15" y="210"/>
                      </a:cubicBezTo>
                      <a:cubicBezTo>
                        <a:pt x="18" y="214"/>
                        <a:pt x="21" y="218"/>
                        <a:pt x="21" y="224"/>
                      </a:cubicBezTo>
                      <a:cubicBezTo>
                        <a:pt x="20" y="231"/>
                        <a:pt x="28" y="244"/>
                        <a:pt x="30" y="248"/>
                      </a:cubicBezTo>
                      <a:cubicBezTo>
                        <a:pt x="32" y="250"/>
                        <a:pt x="31" y="252"/>
                        <a:pt x="30" y="255"/>
                      </a:cubicBezTo>
                      <a:cubicBezTo>
                        <a:pt x="29" y="258"/>
                        <a:pt x="28" y="261"/>
                        <a:pt x="28" y="264"/>
                      </a:cubicBezTo>
                      <a:cubicBezTo>
                        <a:pt x="29" y="268"/>
                        <a:pt x="28" y="271"/>
                        <a:pt x="26" y="273"/>
                      </a:cubicBezTo>
                      <a:cubicBezTo>
                        <a:pt x="25" y="275"/>
                        <a:pt x="22" y="276"/>
                        <a:pt x="20" y="276"/>
                      </a:cubicBezTo>
                      <a:cubicBezTo>
                        <a:pt x="19" y="276"/>
                        <a:pt x="19" y="276"/>
                        <a:pt x="20" y="277"/>
                      </a:cubicBezTo>
                      <a:cubicBezTo>
                        <a:pt x="21" y="278"/>
                        <a:pt x="22" y="279"/>
                        <a:pt x="23" y="279"/>
                      </a:cubicBezTo>
                      <a:cubicBezTo>
                        <a:pt x="26" y="280"/>
                        <a:pt x="28" y="281"/>
                        <a:pt x="29" y="283"/>
                      </a:cubicBezTo>
                      <a:cubicBezTo>
                        <a:pt x="29" y="284"/>
                        <a:pt x="30" y="285"/>
                        <a:pt x="32" y="287"/>
                      </a:cubicBezTo>
                      <a:cubicBezTo>
                        <a:pt x="34" y="288"/>
                        <a:pt x="38" y="289"/>
                        <a:pt x="44" y="289"/>
                      </a:cubicBezTo>
                      <a:cubicBezTo>
                        <a:pt x="46" y="289"/>
                        <a:pt x="48" y="289"/>
                        <a:pt x="50" y="289"/>
                      </a:cubicBezTo>
                      <a:cubicBezTo>
                        <a:pt x="51" y="289"/>
                        <a:pt x="52" y="289"/>
                        <a:pt x="53" y="289"/>
                      </a:cubicBezTo>
                      <a:cubicBezTo>
                        <a:pt x="54" y="289"/>
                        <a:pt x="55" y="288"/>
                        <a:pt x="56" y="286"/>
                      </a:cubicBezTo>
                      <a:cubicBezTo>
                        <a:pt x="58" y="284"/>
                        <a:pt x="60" y="282"/>
                        <a:pt x="64" y="282"/>
                      </a:cubicBezTo>
                      <a:cubicBezTo>
                        <a:pt x="67" y="282"/>
                        <a:pt x="68" y="281"/>
                        <a:pt x="69" y="279"/>
                      </a:cubicBezTo>
                      <a:cubicBezTo>
                        <a:pt x="69" y="279"/>
                        <a:pt x="70" y="278"/>
                        <a:pt x="71" y="277"/>
                      </a:cubicBezTo>
                      <a:cubicBezTo>
                        <a:pt x="72" y="275"/>
                        <a:pt x="76" y="274"/>
                        <a:pt x="84" y="274"/>
                      </a:cubicBezTo>
                      <a:cubicBezTo>
                        <a:pt x="89" y="274"/>
                        <a:pt x="94" y="274"/>
                        <a:pt x="99" y="275"/>
                      </a:cubicBezTo>
                      <a:cubicBezTo>
                        <a:pt x="101" y="275"/>
                        <a:pt x="101" y="275"/>
                        <a:pt x="101" y="275"/>
                      </a:cubicBezTo>
                      <a:cubicBezTo>
                        <a:pt x="112" y="275"/>
                        <a:pt x="118" y="273"/>
                        <a:pt x="120" y="267"/>
                      </a:cubicBezTo>
                      <a:cubicBezTo>
                        <a:pt x="122" y="264"/>
                        <a:pt x="126" y="262"/>
                        <a:pt x="130" y="261"/>
                      </a:cubicBezTo>
                      <a:cubicBezTo>
                        <a:pt x="132" y="260"/>
                        <a:pt x="135" y="259"/>
                        <a:pt x="136" y="258"/>
                      </a:cubicBezTo>
                      <a:cubicBezTo>
                        <a:pt x="140" y="254"/>
                        <a:pt x="143" y="254"/>
                        <a:pt x="154" y="254"/>
                      </a:cubicBezTo>
                      <a:cubicBezTo>
                        <a:pt x="161" y="255"/>
                        <a:pt x="168" y="251"/>
                        <a:pt x="174" y="249"/>
                      </a:cubicBezTo>
                      <a:cubicBezTo>
                        <a:pt x="176" y="248"/>
                        <a:pt x="177" y="248"/>
                        <a:pt x="178" y="247"/>
                      </a:cubicBezTo>
                      <a:cubicBezTo>
                        <a:pt x="182" y="245"/>
                        <a:pt x="187" y="245"/>
                        <a:pt x="193" y="245"/>
                      </a:cubicBezTo>
                      <a:cubicBezTo>
                        <a:pt x="196" y="245"/>
                        <a:pt x="200" y="245"/>
                        <a:pt x="202" y="244"/>
                      </a:cubicBezTo>
                      <a:cubicBezTo>
                        <a:pt x="203" y="244"/>
                        <a:pt x="203" y="244"/>
                        <a:pt x="204" y="244"/>
                      </a:cubicBezTo>
                      <a:cubicBezTo>
                        <a:pt x="207" y="244"/>
                        <a:pt x="209" y="246"/>
                        <a:pt x="211" y="248"/>
                      </a:cubicBezTo>
                      <a:cubicBezTo>
                        <a:pt x="212" y="249"/>
                        <a:pt x="214" y="251"/>
                        <a:pt x="216" y="251"/>
                      </a:cubicBezTo>
                      <a:cubicBezTo>
                        <a:pt x="221" y="250"/>
                        <a:pt x="224" y="251"/>
                        <a:pt x="226" y="252"/>
                      </a:cubicBezTo>
                      <a:cubicBezTo>
                        <a:pt x="227" y="252"/>
                        <a:pt x="228" y="252"/>
                        <a:pt x="229" y="252"/>
                      </a:cubicBezTo>
                      <a:cubicBezTo>
                        <a:pt x="230" y="252"/>
                        <a:pt x="230" y="252"/>
                        <a:pt x="230" y="252"/>
                      </a:cubicBezTo>
                      <a:cubicBezTo>
                        <a:pt x="232" y="252"/>
                        <a:pt x="234" y="254"/>
                        <a:pt x="234" y="254"/>
                      </a:cubicBezTo>
                      <a:cubicBezTo>
                        <a:pt x="235" y="255"/>
                        <a:pt x="236" y="255"/>
                        <a:pt x="237" y="256"/>
                      </a:cubicBezTo>
                      <a:cubicBezTo>
                        <a:pt x="239" y="256"/>
                        <a:pt x="240" y="258"/>
                        <a:pt x="240" y="259"/>
                      </a:cubicBezTo>
                      <a:cubicBezTo>
                        <a:pt x="241" y="260"/>
                        <a:pt x="241" y="263"/>
                        <a:pt x="239" y="266"/>
                      </a:cubicBezTo>
                      <a:cubicBezTo>
                        <a:pt x="239" y="266"/>
                        <a:pt x="240" y="266"/>
                        <a:pt x="240" y="267"/>
                      </a:cubicBezTo>
                      <a:cubicBezTo>
                        <a:pt x="243" y="268"/>
                        <a:pt x="246" y="269"/>
                        <a:pt x="249" y="273"/>
                      </a:cubicBezTo>
                      <a:cubicBezTo>
                        <a:pt x="252" y="277"/>
                        <a:pt x="251" y="280"/>
                        <a:pt x="251" y="282"/>
                      </a:cubicBezTo>
                      <a:cubicBezTo>
                        <a:pt x="251" y="283"/>
                        <a:pt x="251" y="284"/>
                        <a:pt x="251" y="286"/>
                      </a:cubicBezTo>
                      <a:cubicBezTo>
                        <a:pt x="252" y="287"/>
                        <a:pt x="253" y="288"/>
                        <a:pt x="253" y="288"/>
                      </a:cubicBezTo>
                      <a:cubicBezTo>
                        <a:pt x="253" y="288"/>
                        <a:pt x="255" y="286"/>
                        <a:pt x="257" y="282"/>
                      </a:cubicBezTo>
                      <a:cubicBezTo>
                        <a:pt x="260" y="278"/>
                        <a:pt x="263" y="277"/>
                        <a:pt x="266" y="277"/>
                      </a:cubicBezTo>
                      <a:cubicBezTo>
                        <a:pt x="268" y="276"/>
                        <a:pt x="268" y="276"/>
                        <a:pt x="268" y="275"/>
                      </a:cubicBezTo>
                      <a:cubicBezTo>
                        <a:pt x="269" y="269"/>
                        <a:pt x="273" y="262"/>
                        <a:pt x="278" y="262"/>
                      </a:cubicBezTo>
                      <a:cubicBezTo>
                        <a:pt x="279" y="262"/>
                        <a:pt x="280" y="263"/>
                        <a:pt x="281" y="263"/>
                      </a:cubicBezTo>
                      <a:cubicBezTo>
                        <a:pt x="284" y="266"/>
                        <a:pt x="282" y="269"/>
                        <a:pt x="281" y="271"/>
                      </a:cubicBezTo>
                      <a:cubicBezTo>
                        <a:pt x="280" y="273"/>
                        <a:pt x="278" y="276"/>
                        <a:pt x="277" y="281"/>
                      </a:cubicBezTo>
                      <a:cubicBezTo>
                        <a:pt x="276" y="288"/>
                        <a:pt x="274" y="290"/>
                        <a:pt x="271" y="290"/>
                      </a:cubicBezTo>
                      <a:cubicBezTo>
                        <a:pt x="272" y="291"/>
                        <a:pt x="272" y="291"/>
                        <a:pt x="273" y="291"/>
                      </a:cubicBezTo>
                      <a:cubicBezTo>
                        <a:pt x="274" y="291"/>
                        <a:pt x="276" y="290"/>
                        <a:pt x="276" y="289"/>
                      </a:cubicBezTo>
                      <a:cubicBezTo>
                        <a:pt x="276" y="282"/>
                        <a:pt x="279" y="280"/>
                        <a:pt x="281" y="280"/>
                      </a:cubicBezTo>
                      <a:cubicBezTo>
                        <a:pt x="283" y="280"/>
                        <a:pt x="284" y="282"/>
                        <a:pt x="286" y="284"/>
                      </a:cubicBezTo>
                      <a:cubicBezTo>
                        <a:pt x="290" y="289"/>
                        <a:pt x="287" y="293"/>
                        <a:pt x="286" y="295"/>
                      </a:cubicBezTo>
                      <a:cubicBezTo>
                        <a:pt x="286" y="296"/>
                        <a:pt x="285" y="296"/>
                        <a:pt x="285" y="297"/>
                      </a:cubicBezTo>
                      <a:cubicBezTo>
                        <a:pt x="286" y="297"/>
                        <a:pt x="287" y="296"/>
                        <a:pt x="287" y="296"/>
                      </a:cubicBezTo>
                      <a:cubicBezTo>
                        <a:pt x="289" y="296"/>
                        <a:pt x="290" y="295"/>
                        <a:pt x="291" y="295"/>
                      </a:cubicBezTo>
                      <a:cubicBezTo>
                        <a:pt x="292" y="295"/>
                        <a:pt x="292" y="295"/>
                        <a:pt x="292" y="295"/>
                      </a:cubicBezTo>
                      <a:cubicBezTo>
                        <a:pt x="295" y="296"/>
                        <a:pt x="297" y="299"/>
                        <a:pt x="299" y="301"/>
                      </a:cubicBezTo>
                      <a:cubicBezTo>
                        <a:pt x="301" y="304"/>
                        <a:pt x="304" y="309"/>
                        <a:pt x="303" y="313"/>
                      </a:cubicBezTo>
                      <a:cubicBezTo>
                        <a:pt x="303" y="314"/>
                        <a:pt x="303" y="314"/>
                        <a:pt x="303" y="314"/>
                      </a:cubicBezTo>
                      <a:cubicBezTo>
                        <a:pt x="302" y="319"/>
                        <a:pt x="301" y="322"/>
                        <a:pt x="308" y="326"/>
                      </a:cubicBezTo>
                      <a:cubicBezTo>
                        <a:pt x="311" y="327"/>
                        <a:pt x="313" y="329"/>
                        <a:pt x="314" y="329"/>
                      </a:cubicBezTo>
                      <a:cubicBezTo>
                        <a:pt x="315" y="330"/>
                        <a:pt x="315" y="330"/>
                        <a:pt x="318" y="330"/>
                      </a:cubicBezTo>
                      <a:cubicBezTo>
                        <a:pt x="325" y="330"/>
                        <a:pt x="339" y="336"/>
                        <a:pt x="342" y="339"/>
                      </a:cubicBezTo>
                      <a:cubicBezTo>
                        <a:pt x="343" y="339"/>
                        <a:pt x="343" y="339"/>
                        <a:pt x="344" y="339"/>
                      </a:cubicBezTo>
                      <a:cubicBezTo>
                        <a:pt x="347" y="339"/>
                        <a:pt x="352" y="336"/>
                        <a:pt x="353" y="332"/>
                      </a:cubicBezTo>
                      <a:cubicBezTo>
                        <a:pt x="354" y="329"/>
                        <a:pt x="356" y="327"/>
                        <a:pt x="358" y="327"/>
                      </a:cubicBezTo>
                      <a:cubicBezTo>
                        <a:pt x="360" y="327"/>
                        <a:pt x="362" y="329"/>
                        <a:pt x="363" y="331"/>
                      </a:cubicBezTo>
                      <a:cubicBezTo>
                        <a:pt x="363" y="331"/>
                        <a:pt x="363" y="331"/>
                        <a:pt x="363" y="331"/>
                      </a:cubicBezTo>
                      <a:cubicBezTo>
                        <a:pt x="363" y="331"/>
                        <a:pt x="364" y="331"/>
                        <a:pt x="364" y="331"/>
                      </a:cubicBezTo>
                      <a:cubicBezTo>
                        <a:pt x="365" y="331"/>
                        <a:pt x="366" y="332"/>
                        <a:pt x="367" y="335"/>
                      </a:cubicBezTo>
                      <a:cubicBezTo>
                        <a:pt x="367" y="336"/>
                        <a:pt x="369" y="336"/>
                        <a:pt x="370" y="337"/>
                      </a:cubicBezTo>
                      <a:cubicBezTo>
                        <a:pt x="372" y="338"/>
                        <a:pt x="373" y="339"/>
                        <a:pt x="374" y="341"/>
                      </a:cubicBezTo>
                      <a:cubicBezTo>
                        <a:pt x="375" y="341"/>
                        <a:pt x="375" y="341"/>
                        <a:pt x="375" y="342"/>
                      </a:cubicBezTo>
                      <a:cubicBezTo>
                        <a:pt x="376" y="339"/>
                        <a:pt x="378" y="338"/>
                        <a:pt x="381" y="337"/>
                      </a:cubicBezTo>
                      <a:cubicBezTo>
                        <a:pt x="383" y="336"/>
                        <a:pt x="385" y="334"/>
                        <a:pt x="388" y="331"/>
                      </a:cubicBezTo>
                      <a:cubicBezTo>
                        <a:pt x="389" y="331"/>
                        <a:pt x="390" y="330"/>
                        <a:pt x="391" y="329"/>
                      </a:cubicBezTo>
                      <a:cubicBezTo>
                        <a:pt x="395" y="325"/>
                        <a:pt x="411" y="325"/>
                        <a:pt x="415" y="324"/>
                      </a:cubicBezTo>
                      <a:cubicBezTo>
                        <a:pt x="415" y="322"/>
                        <a:pt x="416" y="315"/>
                        <a:pt x="417" y="310"/>
                      </a:cubicBezTo>
                      <a:cubicBezTo>
                        <a:pt x="417" y="308"/>
                        <a:pt x="417" y="305"/>
                        <a:pt x="417" y="303"/>
                      </a:cubicBezTo>
                      <a:cubicBezTo>
                        <a:pt x="418" y="299"/>
                        <a:pt x="420" y="296"/>
                        <a:pt x="422" y="294"/>
                      </a:cubicBezTo>
                      <a:cubicBezTo>
                        <a:pt x="424" y="292"/>
                        <a:pt x="425" y="290"/>
                        <a:pt x="426" y="286"/>
                      </a:cubicBezTo>
                      <a:cubicBezTo>
                        <a:pt x="427" y="278"/>
                        <a:pt x="436" y="261"/>
                        <a:pt x="439" y="260"/>
                      </a:cubicBezTo>
                      <a:cubicBezTo>
                        <a:pt x="440" y="260"/>
                        <a:pt x="444" y="258"/>
                        <a:pt x="445" y="254"/>
                      </a:cubicBezTo>
                      <a:cubicBezTo>
                        <a:pt x="445" y="252"/>
                        <a:pt x="446" y="249"/>
                        <a:pt x="448" y="246"/>
                      </a:cubicBezTo>
                      <a:cubicBezTo>
                        <a:pt x="449" y="244"/>
                        <a:pt x="451" y="241"/>
                        <a:pt x="451" y="239"/>
                      </a:cubicBezTo>
                      <a:cubicBezTo>
                        <a:pt x="451" y="235"/>
                        <a:pt x="452" y="231"/>
                        <a:pt x="453" y="229"/>
                      </a:cubicBezTo>
                      <a:cubicBezTo>
                        <a:pt x="453" y="227"/>
                        <a:pt x="453" y="225"/>
                        <a:pt x="453" y="225"/>
                      </a:cubicBezTo>
                      <a:cubicBezTo>
                        <a:pt x="453" y="222"/>
                        <a:pt x="451" y="216"/>
                        <a:pt x="455" y="212"/>
                      </a:cubicBezTo>
                      <a:cubicBezTo>
                        <a:pt x="456" y="210"/>
                        <a:pt x="456" y="209"/>
                        <a:pt x="455" y="207"/>
                      </a:cubicBezTo>
                      <a:cubicBezTo>
                        <a:pt x="455" y="205"/>
                        <a:pt x="454" y="203"/>
                        <a:pt x="456" y="20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103" name="Freeform 1110">
                  <a:extLst>
                    <a:ext uri="{FF2B5EF4-FFF2-40B4-BE49-F238E27FC236}">
                      <a16:creationId xmlns="" xmlns:a16="http://schemas.microsoft.com/office/drawing/2014/main" id="{2A2879FD-63C5-4AB7-B6AA-F13B26E11660}"/>
                    </a:ext>
                  </a:extLst>
                </p:cNvPr>
                <p:cNvSpPr/>
                <p:nvPr/>
              </p:nvSpPr>
              <p:spPr bwMode="auto">
                <a:xfrm>
                  <a:off x="4477" y="2837"/>
                  <a:ext cx="35" cy="36"/>
                </a:xfrm>
                <a:custGeom>
                  <a:gdLst>
                    <a:gd name="T0" fmla="*/ 27 w 37"/>
                    <a:gd name="T1" fmla="*/ 3 h 37"/>
                    <a:gd name="T2" fmla="*/ 17 w 37"/>
                    <a:gd name="T3" fmla="*/ 6 h 37"/>
                    <a:gd name="T4" fmla="*/ 3 w 37"/>
                    <a:gd name="T5" fmla="*/ 2 h 37"/>
                    <a:gd name="T6" fmla="*/ 0 w 37"/>
                    <a:gd name="T7" fmla="*/ 1 h 37"/>
                    <a:gd name="T8" fmla="*/ 2 w 37"/>
                    <a:gd name="T9" fmla="*/ 5 h 37"/>
                    <a:gd name="T10" fmla="*/ 4 w 37"/>
                    <a:gd name="T11" fmla="*/ 22 h 37"/>
                    <a:gd name="T12" fmla="*/ 5 w 37"/>
                    <a:gd name="T13" fmla="*/ 24 h 37"/>
                    <a:gd name="T14" fmla="*/ 18 w 37"/>
                    <a:gd name="T15" fmla="*/ 36 h 37"/>
                    <a:gd name="T16" fmla="*/ 20 w 37"/>
                    <a:gd name="T17" fmla="*/ 35 h 37"/>
                    <a:gd name="T18" fmla="*/ 24 w 37"/>
                    <a:gd name="T19" fmla="*/ 32 h 37"/>
                    <a:gd name="T20" fmla="*/ 24 w 37"/>
                    <a:gd name="T21" fmla="*/ 32 h 37"/>
                    <a:gd name="T22" fmla="*/ 25 w 37"/>
                    <a:gd name="T23" fmla="*/ 30 h 37"/>
                    <a:gd name="T24" fmla="*/ 25 w 37"/>
                    <a:gd name="T25" fmla="*/ 28 h 37"/>
                    <a:gd name="T26" fmla="*/ 27 w 37"/>
                    <a:gd name="T27" fmla="*/ 25 h 37"/>
                    <a:gd name="T28" fmla="*/ 30 w 37"/>
                    <a:gd name="T29" fmla="*/ 26 h 37"/>
                    <a:gd name="T30" fmla="*/ 32 w 37"/>
                    <a:gd name="T31" fmla="*/ 27 h 37"/>
                    <a:gd name="T32" fmla="*/ 32 w 37"/>
                    <a:gd name="T33" fmla="*/ 23 h 37"/>
                    <a:gd name="T34" fmla="*/ 34 w 37"/>
                    <a:gd name="T35" fmla="*/ 16 h 37"/>
                    <a:gd name="T36" fmla="*/ 36 w 37"/>
                    <a:gd name="T37" fmla="*/ 15 h 37"/>
                    <a:gd name="T38" fmla="*/ 34 w 37"/>
                    <a:gd name="T39" fmla="*/ 0 h 37"/>
                    <a:gd name="T40" fmla="*/ 27 w 37"/>
                    <a:gd name="T41" fmla="*/ 3 h 37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7" h="37">
                      <a:moveTo>
                        <a:pt x="27" y="3"/>
                      </a:moveTo>
                      <a:cubicBezTo>
                        <a:pt x="23" y="4"/>
                        <a:pt x="20" y="5"/>
                        <a:pt x="17" y="6"/>
                      </a:cubicBezTo>
                      <a:cubicBezTo>
                        <a:pt x="13" y="6"/>
                        <a:pt x="7" y="4"/>
                        <a:pt x="3" y="2"/>
                      </a:cubicBezTo>
                      <a:cubicBezTo>
                        <a:pt x="2" y="1"/>
                        <a:pt x="1" y="1"/>
                        <a:pt x="0" y="1"/>
                      </a:cubicBezTo>
                      <a:cubicBezTo>
                        <a:pt x="0" y="2"/>
                        <a:pt x="1" y="4"/>
                        <a:pt x="2" y="5"/>
                      </a:cubicBezTo>
                      <a:cubicBezTo>
                        <a:pt x="4" y="12"/>
                        <a:pt x="7" y="18"/>
                        <a:pt x="4" y="22"/>
                      </a:cubicBezTo>
                      <a:cubicBezTo>
                        <a:pt x="4" y="22"/>
                        <a:pt x="4" y="23"/>
                        <a:pt x="5" y="24"/>
                      </a:cubicBezTo>
                      <a:cubicBezTo>
                        <a:pt x="7" y="29"/>
                        <a:pt x="15" y="36"/>
                        <a:pt x="18" y="36"/>
                      </a:cubicBezTo>
                      <a:cubicBezTo>
                        <a:pt x="19" y="36"/>
                        <a:pt x="19" y="37"/>
                        <a:pt x="20" y="35"/>
                      </a:cubicBezTo>
                      <a:cubicBezTo>
                        <a:pt x="20" y="34"/>
                        <a:pt x="21" y="32"/>
                        <a:pt x="24" y="32"/>
                      </a:cubicBezTo>
                      <a:cubicBezTo>
                        <a:pt x="24" y="32"/>
                        <a:pt x="24" y="32"/>
                        <a:pt x="24" y="32"/>
                      </a:cubicBezTo>
                      <a:cubicBezTo>
                        <a:pt x="25" y="32"/>
                        <a:pt x="25" y="31"/>
                        <a:pt x="25" y="30"/>
                      </a:cubicBezTo>
                      <a:cubicBezTo>
                        <a:pt x="25" y="29"/>
                        <a:pt x="25" y="28"/>
                        <a:pt x="25" y="28"/>
                      </a:cubicBezTo>
                      <a:cubicBezTo>
                        <a:pt x="25" y="26"/>
                        <a:pt x="26" y="25"/>
                        <a:pt x="27" y="25"/>
                      </a:cubicBezTo>
                      <a:cubicBezTo>
                        <a:pt x="28" y="25"/>
                        <a:pt x="29" y="26"/>
                        <a:pt x="30" y="26"/>
                      </a:cubicBezTo>
                      <a:cubicBezTo>
                        <a:pt x="31" y="27"/>
                        <a:pt x="32" y="27"/>
                        <a:pt x="32" y="27"/>
                      </a:cubicBezTo>
                      <a:cubicBezTo>
                        <a:pt x="32" y="27"/>
                        <a:pt x="32" y="25"/>
                        <a:pt x="32" y="23"/>
                      </a:cubicBezTo>
                      <a:cubicBezTo>
                        <a:pt x="32" y="20"/>
                        <a:pt x="32" y="18"/>
                        <a:pt x="34" y="16"/>
                      </a:cubicBezTo>
                      <a:cubicBezTo>
                        <a:pt x="34" y="15"/>
                        <a:pt x="35" y="15"/>
                        <a:pt x="36" y="15"/>
                      </a:cubicBezTo>
                      <a:cubicBezTo>
                        <a:pt x="37" y="13"/>
                        <a:pt x="36" y="7"/>
                        <a:pt x="34" y="0"/>
                      </a:cubicBezTo>
                      <a:cubicBezTo>
                        <a:pt x="32" y="0"/>
                        <a:pt x="29" y="2"/>
                        <a:pt x="27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104" name="Freeform 1111">
                  <a:extLst>
                    <a:ext uri="{FF2B5EF4-FFF2-40B4-BE49-F238E27FC236}">
                      <a16:creationId xmlns="" xmlns:a16="http://schemas.microsoft.com/office/drawing/2014/main" id="{3E105884-8D1C-4145-B9CD-0E7C7EBF509E}"/>
                    </a:ext>
                  </a:extLst>
                </p:cNvPr>
                <p:cNvSpPr/>
                <p:nvPr/>
              </p:nvSpPr>
              <p:spPr bwMode="auto">
                <a:xfrm>
                  <a:off x="4786" y="2727"/>
                  <a:ext cx="16" cy="24"/>
                </a:xfrm>
                <a:custGeom>
                  <a:gdLst>
                    <a:gd name="T0" fmla="*/ 15 w 17"/>
                    <a:gd name="T1" fmla="*/ 15 h 25"/>
                    <a:gd name="T2" fmla="*/ 12 w 17"/>
                    <a:gd name="T3" fmla="*/ 8 h 25"/>
                    <a:gd name="T4" fmla="*/ 0 w 17"/>
                    <a:gd name="T5" fmla="*/ 0 h 25"/>
                    <a:gd name="T6" fmla="*/ 5 w 17"/>
                    <a:gd name="T7" fmla="*/ 9 h 25"/>
                    <a:gd name="T8" fmla="*/ 8 w 17"/>
                    <a:gd name="T9" fmla="*/ 12 h 25"/>
                    <a:gd name="T10" fmla="*/ 13 w 17"/>
                    <a:gd name="T11" fmla="*/ 18 h 25"/>
                    <a:gd name="T12" fmla="*/ 17 w 17"/>
                    <a:gd name="T13" fmla="*/ 25 h 25"/>
                    <a:gd name="T14" fmla="*/ 16 w 17"/>
                    <a:gd name="T15" fmla="*/ 19 h 25"/>
                    <a:gd name="T16" fmla="*/ 15 w 17"/>
                    <a:gd name="T17" fmla="*/ 15 h 25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" h="25">
                      <a:moveTo>
                        <a:pt x="15" y="15"/>
                      </a:moveTo>
                      <a:cubicBezTo>
                        <a:pt x="13" y="14"/>
                        <a:pt x="12" y="12"/>
                        <a:pt x="12" y="8"/>
                      </a:cubicBezTo>
                      <a:cubicBezTo>
                        <a:pt x="12" y="4"/>
                        <a:pt x="4" y="0"/>
                        <a:pt x="0" y="0"/>
                      </a:cubicBezTo>
                      <a:cubicBezTo>
                        <a:pt x="0" y="2"/>
                        <a:pt x="2" y="6"/>
                        <a:pt x="5" y="9"/>
                      </a:cubicBezTo>
                      <a:cubicBezTo>
                        <a:pt x="6" y="10"/>
                        <a:pt x="7" y="11"/>
                        <a:pt x="8" y="12"/>
                      </a:cubicBezTo>
                      <a:cubicBezTo>
                        <a:pt x="11" y="14"/>
                        <a:pt x="13" y="16"/>
                        <a:pt x="13" y="18"/>
                      </a:cubicBezTo>
                      <a:cubicBezTo>
                        <a:pt x="13" y="19"/>
                        <a:pt x="15" y="23"/>
                        <a:pt x="17" y="25"/>
                      </a:cubicBezTo>
                      <a:cubicBezTo>
                        <a:pt x="17" y="23"/>
                        <a:pt x="16" y="21"/>
                        <a:pt x="16" y="19"/>
                      </a:cubicBezTo>
                      <a:cubicBezTo>
                        <a:pt x="16" y="17"/>
                        <a:pt x="16" y="16"/>
                        <a:pt x="15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105" name="Freeform 1112">
                  <a:extLst>
                    <a:ext uri="{FF2B5EF4-FFF2-40B4-BE49-F238E27FC236}">
                      <a16:creationId xmlns="" xmlns:a16="http://schemas.microsoft.com/office/drawing/2014/main" id="{B595400E-E447-4776-89AD-3F2940E90F14}"/>
                    </a:ext>
                  </a:extLst>
                </p:cNvPr>
                <p:cNvSpPr/>
                <p:nvPr/>
              </p:nvSpPr>
              <p:spPr bwMode="auto">
                <a:xfrm>
                  <a:off x="4793" y="2751"/>
                  <a:ext cx="49" cy="59"/>
                </a:xfrm>
                <a:custGeom>
                  <a:gdLst>
                    <a:gd name="T0" fmla="*/ 50 w 51"/>
                    <a:gd name="T1" fmla="*/ 12 h 61"/>
                    <a:gd name="T2" fmla="*/ 44 w 51"/>
                    <a:gd name="T3" fmla="*/ 15 h 61"/>
                    <a:gd name="T4" fmla="*/ 40 w 51"/>
                    <a:gd name="T5" fmla="*/ 18 h 61"/>
                    <a:gd name="T6" fmla="*/ 35 w 51"/>
                    <a:gd name="T7" fmla="*/ 16 h 61"/>
                    <a:gd name="T8" fmla="*/ 31 w 51"/>
                    <a:gd name="T9" fmla="*/ 15 h 61"/>
                    <a:gd name="T10" fmla="*/ 22 w 51"/>
                    <a:gd name="T11" fmla="*/ 6 h 61"/>
                    <a:gd name="T12" fmla="*/ 20 w 51"/>
                    <a:gd name="T13" fmla="*/ 0 h 61"/>
                    <a:gd name="T14" fmla="*/ 21 w 51"/>
                    <a:gd name="T15" fmla="*/ 5 h 61"/>
                    <a:gd name="T16" fmla="*/ 18 w 51"/>
                    <a:gd name="T17" fmla="*/ 6 h 61"/>
                    <a:gd name="T18" fmla="*/ 15 w 51"/>
                    <a:gd name="T19" fmla="*/ 4 h 61"/>
                    <a:gd name="T20" fmla="*/ 14 w 51"/>
                    <a:gd name="T21" fmla="*/ 3 h 61"/>
                    <a:gd name="T22" fmla="*/ 13 w 51"/>
                    <a:gd name="T23" fmla="*/ 3 h 61"/>
                    <a:gd name="T24" fmla="*/ 12 w 51"/>
                    <a:gd name="T25" fmla="*/ 10 h 61"/>
                    <a:gd name="T26" fmla="*/ 10 w 51"/>
                    <a:gd name="T27" fmla="*/ 19 h 61"/>
                    <a:gd name="T28" fmla="*/ 4 w 51"/>
                    <a:gd name="T29" fmla="*/ 28 h 61"/>
                    <a:gd name="T30" fmla="*/ 0 w 51"/>
                    <a:gd name="T31" fmla="*/ 30 h 61"/>
                    <a:gd name="T32" fmla="*/ 0 w 51"/>
                    <a:gd name="T33" fmla="*/ 31 h 61"/>
                    <a:gd name="T34" fmla="*/ 8 w 51"/>
                    <a:gd name="T35" fmla="*/ 37 h 61"/>
                    <a:gd name="T36" fmla="*/ 15 w 51"/>
                    <a:gd name="T37" fmla="*/ 41 h 61"/>
                    <a:gd name="T38" fmla="*/ 14 w 51"/>
                    <a:gd name="T39" fmla="*/ 56 h 61"/>
                    <a:gd name="T40" fmla="*/ 13 w 51"/>
                    <a:gd name="T41" fmla="*/ 60 h 61"/>
                    <a:gd name="T42" fmla="*/ 17 w 51"/>
                    <a:gd name="T43" fmla="*/ 61 h 61"/>
                    <a:gd name="T44" fmla="*/ 20 w 51"/>
                    <a:gd name="T45" fmla="*/ 60 h 61"/>
                    <a:gd name="T46" fmla="*/ 27 w 51"/>
                    <a:gd name="T47" fmla="*/ 51 h 61"/>
                    <a:gd name="T48" fmla="*/ 32 w 51"/>
                    <a:gd name="T49" fmla="*/ 43 h 61"/>
                    <a:gd name="T50" fmla="*/ 34 w 51"/>
                    <a:gd name="T51" fmla="*/ 37 h 61"/>
                    <a:gd name="T52" fmla="*/ 35 w 51"/>
                    <a:gd name="T53" fmla="*/ 32 h 61"/>
                    <a:gd name="T54" fmla="*/ 43 w 51"/>
                    <a:gd name="T55" fmla="*/ 28 h 61"/>
                    <a:gd name="T56" fmla="*/ 44 w 51"/>
                    <a:gd name="T57" fmla="*/ 28 h 61"/>
                    <a:gd name="T58" fmla="*/ 44 w 51"/>
                    <a:gd name="T59" fmla="*/ 27 h 61"/>
                    <a:gd name="T60" fmla="*/ 49 w 51"/>
                    <a:gd name="T61" fmla="*/ 22 h 61"/>
                    <a:gd name="T62" fmla="*/ 50 w 51"/>
                    <a:gd name="T63" fmla="*/ 19 h 61"/>
                    <a:gd name="T64" fmla="*/ 51 w 51"/>
                    <a:gd name="T65" fmla="*/ 13 h 61"/>
                    <a:gd name="T66" fmla="*/ 51 w 51"/>
                    <a:gd name="T67" fmla="*/ 13 h 61"/>
                    <a:gd name="T68" fmla="*/ 50 w 51"/>
                    <a:gd name="T69" fmla="*/ 12 h 6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51" h="61">
                      <a:moveTo>
                        <a:pt x="50" y="12"/>
                      </a:moveTo>
                      <a:cubicBezTo>
                        <a:pt x="48" y="12"/>
                        <a:pt x="44" y="14"/>
                        <a:pt x="44" y="15"/>
                      </a:cubicBezTo>
                      <a:cubicBezTo>
                        <a:pt x="43" y="17"/>
                        <a:pt x="41" y="18"/>
                        <a:pt x="40" y="18"/>
                      </a:cubicBezTo>
                      <a:cubicBezTo>
                        <a:pt x="38" y="18"/>
                        <a:pt x="36" y="17"/>
                        <a:pt x="35" y="16"/>
                      </a:cubicBezTo>
                      <a:cubicBezTo>
                        <a:pt x="34" y="16"/>
                        <a:pt x="32" y="15"/>
                        <a:pt x="31" y="15"/>
                      </a:cubicBezTo>
                      <a:cubicBezTo>
                        <a:pt x="26" y="15"/>
                        <a:pt x="22" y="11"/>
                        <a:pt x="22" y="6"/>
                      </a:cubicBezTo>
                      <a:cubicBezTo>
                        <a:pt x="22" y="4"/>
                        <a:pt x="22" y="1"/>
                        <a:pt x="20" y="0"/>
                      </a:cubicBezTo>
                      <a:cubicBezTo>
                        <a:pt x="21" y="1"/>
                        <a:pt x="22" y="3"/>
                        <a:pt x="21" y="5"/>
                      </a:cubicBezTo>
                      <a:cubicBezTo>
                        <a:pt x="20" y="6"/>
                        <a:pt x="19" y="6"/>
                        <a:pt x="18" y="6"/>
                      </a:cubicBezTo>
                      <a:cubicBezTo>
                        <a:pt x="17" y="6"/>
                        <a:pt x="16" y="5"/>
                        <a:pt x="15" y="4"/>
                      </a:cubicBezTo>
                      <a:cubicBezTo>
                        <a:pt x="15" y="4"/>
                        <a:pt x="14" y="3"/>
                        <a:pt x="14" y="3"/>
                      </a:cubicBezTo>
                      <a:cubicBezTo>
                        <a:pt x="14" y="4"/>
                        <a:pt x="13" y="3"/>
                        <a:pt x="13" y="3"/>
                      </a:cubicBezTo>
                      <a:cubicBezTo>
                        <a:pt x="13" y="5"/>
                        <a:pt x="12" y="8"/>
                        <a:pt x="12" y="10"/>
                      </a:cubicBezTo>
                      <a:cubicBezTo>
                        <a:pt x="11" y="13"/>
                        <a:pt x="10" y="16"/>
                        <a:pt x="10" y="19"/>
                      </a:cubicBezTo>
                      <a:cubicBezTo>
                        <a:pt x="10" y="24"/>
                        <a:pt x="7" y="26"/>
                        <a:pt x="4" y="28"/>
                      </a:cubicBezTo>
                      <a:cubicBezTo>
                        <a:pt x="3" y="28"/>
                        <a:pt x="2" y="29"/>
                        <a:pt x="0" y="30"/>
                      </a:cubicBezTo>
                      <a:cubicBezTo>
                        <a:pt x="0" y="31"/>
                        <a:pt x="0" y="31"/>
                        <a:pt x="0" y="31"/>
                      </a:cubicBezTo>
                      <a:cubicBezTo>
                        <a:pt x="1" y="32"/>
                        <a:pt x="5" y="35"/>
                        <a:pt x="8" y="37"/>
                      </a:cubicBezTo>
                      <a:cubicBezTo>
                        <a:pt x="11" y="38"/>
                        <a:pt x="13" y="40"/>
                        <a:pt x="15" y="41"/>
                      </a:cubicBezTo>
                      <a:cubicBezTo>
                        <a:pt x="20" y="45"/>
                        <a:pt x="16" y="52"/>
                        <a:pt x="14" y="56"/>
                      </a:cubicBezTo>
                      <a:cubicBezTo>
                        <a:pt x="14" y="57"/>
                        <a:pt x="13" y="59"/>
                        <a:pt x="13" y="60"/>
                      </a:cubicBezTo>
                      <a:cubicBezTo>
                        <a:pt x="13" y="60"/>
                        <a:pt x="14" y="61"/>
                        <a:pt x="17" y="61"/>
                      </a:cubicBezTo>
                      <a:cubicBezTo>
                        <a:pt x="18" y="61"/>
                        <a:pt x="19" y="61"/>
                        <a:pt x="20" y="60"/>
                      </a:cubicBezTo>
                      <a:cubicBezTo>
                        <a:pt x="23" y="60"/>
                        <a:pt x="25" y="55"/>
                        <a:pt x="27" y="51"/>
                      </a:cubicBezTo>
                      <a:cubicBezTo>
                        <a:pt x="29" y="48"/>
                        <a:pt x="30" y="45"/>
                        <a:pt x="32" y="43"/>
                      </a:cubicBezTo>
                      <a:cubicBezTo>
                        <a:pt x="34" y="42"/>
                        <a:pt x="34" y="40"/>
                        <a:pt x="34" y="37"/>
                      </a:cubicBezTo>
                      <a:cubicBezTo>
                        <a:pt x="34" y="35"/>
                        <a:pt x="34" y="33"/>
                        <a:pt x="35" y="32"/>
                      </a:cubicBezTo>
                      <a:cubicBezTo>
                        <a:pt x="38" y="28"/>
                        <a:pt x="41" y="28"/>
                        <a:pt x="43" y="28"/>
                      </a:cubicBezTo>
                      <a:cubicBezTo>
                        <a:pt x="44" y="28"/>
                        <a:pt x="44" y="28"/>
                        <a:pt x="44" y="28"/>
                      </a:cubicBezTo>
                      <a:cubicBezTo>
                        <a:pt x="44" y="28"/>
                        <a:pt x="44" y="27"/>
                        <a:pt x="44" y="27"/>
                      </a:cubicBezTo>
                      <a:cubicBezTo>
                        <a:pt x="45" y="25"/>
                        <a:pt x="46" y="22"/>
                        <a:pt x="49" y="22"/>
                      </a:cubicBezTo>
                      <a:cubicBezTo>
                        <a:pt x="50" y="21"/>
                        <a:pt x="50" y="20"/>
                        <a:pt x="50" y="19"/>
                      </a:cubicBezTo>
                      <a:cubicBezTo>
                        <a:pt x="50" y="17"/>
                        <a:pt x="50" y="15"/>
                        <a:pt x="51" y="13"/>
                      </a:cubicBezTo>
                      <a:cubicBezTo>
                        <a:pt x="51" y="13"/>
                        <a:pt x="51" y="13"/>
                        <a:pt x="51" y="13"/>
                      </a:cubicBezTo>
                      <a:cubicBezTo>
                        <a:pt x="51" y="13"/>
                        <a:pt x="51" y="12"/>
                        <a:pt x="50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106" name="Freeform 1113">
                  <a:extLst>
                    <a:ext uri="{FF2B5EF4-FFF2-40B4-BE49-F238E27FC236}">
                      <a16:creationId xmlns="" xmlns:a16="http://schemas.microsoft.com/office/drawing/2014/main" id="{58B6E8DA-3948-41AE-9BE2-9525EE8A3648}"/>
                    </a:ext>
                  </a:extLst>
                </p:cNvPr>
                <p:cNvSpPr/>
                <p:nvPr/>
              </p:nvSpPr>
              <p:spPr bwMode="auto">
                <a:xfrm>
                  <a:off x="4715" y="2803"/>
                  <a:ext cx="79" cy="75"/>
                </a:xfrm>
                <a:custGeom>
                  <a:gdLst>
                    <a:gd name="T0" fmla="*/ 82 w 83"/>
                    <a:gd name="T1" fmla="*/ 4 h 78"/>
                    <a:gd name="T2" fmla="*/ 82 w 83"/>
                    <a:gd name="T3" fmla="*/ 2 h 78"/>
                    <a:gd name="T4" fmla="*/ 78 w 83"/>
                    <a:gd name="T5" fmla="*/ 3 h 78"/>
                    <a:gd name="T6" fmla="*/ 75 w 83"/>
                    <a:gd name="T7" fmla="*/ 5 h 78"/>
                    <a:gd name="T8" fmla="*/ 73 w 83"/>
                    <a:gd name="T9" fmla="*/ 5 h 78"/>
                    <a:gd name="T10" fmla="*/ 68 w 83"/>
                    <a:gd name="T11" fmla="*/ 2 h 78"/>
                    <a:gd name="T12" fmla="*/ 65 w 83"/>
                    <a:gd name="T13" fmla="*/ 0 h 78"/>
                    <a:gd name="T14" fmla="*/ 64 w 83"/>
                    <a:gd name="T15" fmla="*/ 0 h 78"/>
                    <a:gd name="T16" fmla="*/ 62 w 83"/>
                    <a:gd name="T17" fmla="*/ 3 h 78"/>
                    <a:gd name="T18" fmla="*/ 59 w 83"/>
                    <a:gd name="T19" fmla="*/ 10 h 78"/>
                    <a:gd name="T20" fmla="*/ 55 w 83"/>
                    <a:gd name="T21" fmla="*/ 16 h 78"/>
                    <a:gd name="T22" fmla="*/ 50 w 83"/>
                    <a:gd name="T23" fmla="*/ 25 h 78"/>
                    <a:gd name="T24" fmla="*/ 29 w 83"/>
                    <a:gd name="T25" fmla="*/ 39 h 78"/>
                    <a:gd name="T26" fmla="*/ 19 w 83"/>
                    <a:gd name="T27" fmla="*/ 46 h 78"/>
                    <a:gd name="T28" fmla="*/ 11 w 83"/>
                    <a:gd name="T29" fmla="*/ 53 h 78"/>
                    <a:gd name="T30" fmla="*/ 5 w 83"/>
                    <a:gd name="T31" fmla="*/ 58 h 78"/>
                    <a:gd name="T32" fmla="*/ 3 w 83"/>
                    <a:gd name="T33" fmla="*/ 63 h 78"/>
                    <a:gd name="T34" fmla="*/ 2 w 83"/>
                    <a:gd name="T35" fmla="*/ 69 h 78"/>
                    <a:gd name="T36" fmla="*/ 6 w 83"/>
                    <a:gd name="T37" fmla="*/ 71 h 78"/>
                    <a:gd name="T38" fmla="*/ 12 w 83"/>
                    <a:gd name="T39" fmla="*/ 73 h 78"/>
                    <a:gd name="T40" fmla="*/ 15 w 83"/>
                    <a:gd name="T41" fmla="*/ 75 h 78"/>
                    <a:gd name="T42" fmla="*/ 20 w 83"/>
                    <a:gd name="T43" fmla="*/ 77 h 78"/>
                    <a:gd name="T44" fmla="*/ 23 w 83"/>
                    <a:gd name="T45" fmla="*/ 78 h 78"/>
                    <a:gd name="T46" fmla="*/ 38 w 83"/>
                    <a:gd name="T47" fmla="*/ 72 h 78"/>
                    <a:gd name="T48" fmla="*/ 43 w 83"/>
                    <a:gd name="T49" fmla="*/ 63 h 78"/>
                    <a:gd name="T50" fmla="*/ 45 w 83"/>
                    <a:gd name="T51" fmla="*/ 59 h 78"/>
                    <a:gd name="T52" fmla="*/ 48 w 83"/>
                    <a:gd name="T53" fmla="*/ 53 h 78"/>
                    <a:gd name="T54" fmla="*/ 50 w 83"/>
                    <a:gd name="T55" fmla="*/ 48 h 78"/>
                    <a:gd name="T56" fmla="*/ 51 w 83"/>
                    <a:gd name="T57" fmla="*/ 47 h 78"/>
                    <a:gd name="T58" fmla="*/ 65 w 83"/>
                    <a:gd name="T59" fmla="*/ 39 h 78"/>
                    <a:gd name="T60" fmla="*/ 68 w 83"/>
                    <a:gd name="T61" fmla="*/ 39 h 78"/>
                    <a:gd name="T62" fmla="*/ 66 w 83"/>
                    <a:gd name="T63" fmla="*/ 35 h 78"/>
                    <a:gd name="T64" fmla="*/ 71 w 83"/>
                    <a:gd name="T65" fmla="*/ 29 h 78"/>
                    <a:gd name="T66" fmla="*/ 74 w 83"/>
                    <a:gd name="T67" fmla="*/ 24 h 78"/>
                    <a:gd name="T68" fmla="*/ 79 w 83"/>
                    <a:gd name="T69" fmla="*/ 15 h 78"/>
                    <a:gd name="T70" fmla="*/ 83 w 83"/>
                    <a:gd name="T71" fmla="*/ 11 h 78"/>
                    <a:gd name="T72" fmla="*/ 82 w 83"/>
                    <a:gd name="T73" fmla="*/ 4 h 78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83" h="78">
                      <a:moveTo>
                        <a:pt x="82" y="4"/>
                      </a:moveTo>
                      <a:cubicBezTo>
                        <a:pt x="83" y="3"/>
                        <a:pt x="83" y="3"/>
                        <a:pt x="82" y="2"/>
                      </a:cubicBezTo>
                      <a:cubicBezTo>
                        <a:pt x="81" y="1"/>
                        <a:pt x="80" y="2"/>
                        <a:pt x="78" y="3"/>
                      </a:cubicBezTo>
                      <a:cubicBezTo>
                        <a:pt x="77" y="4"/>
                        <a:pt x="76" y="4"/>
                        <a:pt x="75" y="5"/>
                      </a:cubicBezTo>
                      <a:cubicBezTo>
                        <a:pt x="74" y="5"/>
                        <a:pt x="74" y="5"/>
                        <a:pt x="73" y="5"/>
                      </a:cubicBezTo>
                      <a:cubicBezTo>
                        <a:pt x="71" y="5"/>
                        <a:pt x="69" y="4"/>
                        <a:pt x="68" y="2"/>
                      </a:cubicBezTo>
                      <a:cubicBezTo>
                        <a:pt x="67" y="1"/>
                        <a:pt x="66" y="0"/>
                        <a:pt x="65" y="0"/>
                      </a:cubicBezTo>
                      <a:cubicBezTo>
                        <a:pt x="65" y="0"/>
                        <a:pt x="65" y="0"/>
                        <a:pt x="64" y="0"/>
                      </a:cubicBezTo>
                      <a:cubicBezTo>
                        <a:pt x="63" y="2"/>
                        <a:pt x="63" y="2"/>
                        <a:pt x="62" y="3"/>
                      </a:cubicBezTo>
                      <a:cubicBezTo>
                        <a:pt x="62" y="5"/>
                        <a:pt x="62" y="7"/>
                        <a:pt x="59" y="10"/>
                      </a:cubicBezTo>
                      <a:cubicBezTo>
                        <a:pt x="56" y="12"/>
                        <a:pt x="56" y="13"/>
                        <a:pt x="55" y="16"/>
                      </a:cubicBezTo>
                      <a:cubicBezTo>
                        <a:pt x="54" y="18"/>
                        <a:pt x="53" y="21"/>
                        <a:pt x="50" y="25"/>
                      </a:cubicBezTo>
                      <a:cubicBezTo>
                        <a:pt x="46" y="31"/>
                        <a:pt x="37" y="36"/>
                        <a:pt x="29" y="39"/>
                      </a:cubicBezTo>
                      <a:cubicBezTo>
                        <a:pt x="25" y="42"/>
                        <a:pt x="20" y="44"/>
                        <a:pt x="19" y="46"/>
                      </a:cubicBezTo>
                      <a:cubicBezTo>
                        <a:pt x="17" y="49"/>
                        <a:pt x="14" y="51"/>
                        <a:pt x="11" y="53"/>
                      </a:cubicBezTo>
                      <a:cubicBezTo>
                        <a:pt x="8" y="55"/>
                        <a:pt x="5" y="57"/>
                        <a:pt x="5" y="58"/>
                      </a:cubicBezTo>
                      <a:cubicBezTo>
                        <a:pt x="5" y="60"/>
                        <a:pt x="4" y="62"/>
                        <a:pt x="3" y="63"/>
                      </a:cubicBezTo>
                      <a:cubicBezTo>
                        <a:pt x="1" y="66"/>
                        <a:pt x="0" y="67"/>
                        <a:pt x="2" y="69"/>
                      </a:cubicBezTo>
                      <a:cubicBezTo>
                        <a:pt x="3" y="71"/>
                        <a:pt x="4" y="71"/>
                        <a:pt x="6" y="71"/>
                      </a:cubicBezTo>
                      <a:cubicBezTo>
                        <a:pt x="7" y="71"/>
                        <a:pt x="10" y="71"/>
                        <a:pt x="12" y="73"/>
                      </a:cubicBezTo>
                      <a:cubicBezTo>
                        <a:pt x="13" y="75"/>
                        <a:pt x="14" y="75"/>
                        <a:pt x="15" y="75"/>
                      </a:cubicBezTo>
                      <a:cubicBezTo>
                        <a:pt x="16" y="75"/>
                        <a:pt x="19" y="75"/>
                        <a:pt x="20" y="77"/>
                      </a:cubicBezTo>
                      <a:cubicBezTo>
                        <a:pt x="20" y="77"/>
                        <a:pt x="21" y="78"/>
                        <a:pt x="23" y="78"/>
                      </a:cubicBezTo>
                      <a:cubicBezTo>
                        <a:pt x="27" y="78"/>
                        <a:pt x="33" y="76"/>
                        <a:pt x="38" y="72"/>
                      </a:cubicBezTo>
                      <a:cubicBezTo>
                        <a:pt x="42" y="68"/>
                        <a:pt x="42" y="65"/>
                        <a:pt x="43" y="63"/>
                      </a:cubicBezTo>
                      <a:cubicBezTo>
                        <a:pt x="43" y="62"/>
                        <a:pt x="43" y="60"/>
                        <a:pt x="45" y="59"/>
                      </a:cubicBezTo>
                      <a:cubicBezTo>
                        <a:pt x="47" y="58"/>
                        <a:pt x="48" y="55"/>
                        <a:pt x="48" y="53"/>
                      </a:cubicBezTo>
                      <a:cubicBezTo>
                        <a:pt x="49" y="51"/>
                        <a:pt x="50" y="49"/>
                        <a:pt x="50" y="48"/>
                      </a:cubicBezTo>
                      <a:cubicBezTo>
                        <a:pt x="51" y="47"/>
                        <a:pt x="51" y="47"/>
                        <a:pt x="51" y="47"/>
                      </a:cubicBezTo>
                      <a:cubicBezTo>
                        <a:pt x="53" y="43"/>
                        <a:pt x="55" y="39"/>
                        <a:pt x="65" y="39"/>
                      </a:cubicBezTo>
                      <a:cubicBezTo>
                        <a:pt x="66" y="39"/>
                        <a:pt x="67" y="39"/>
                        <a:pt x="68" y="39"/>
                      </a:cubicBezTo>
                      <a:cubicBezTo>
                        <a:pt x="67" y="38"/>
                        <a:pt x="67" y="37"/>
                        <a:pt x="66" y="35"/>
                      </a:cubicBezTo>
                      <a:cubicBezTo>
                        <a:pt x="66" y="32"/>
                        <a:pt x="69" y="30"/>
                        <a:pt x="71" y="29"/>
                      </a:cubicBezTo>
                      <a:cubicBezTo>
                        <a:pt x="73" y="27"/>
                        <a:pt x="74" y="26"/>
                        <a:pt x="74" y="24"/>
                      </a:cubicBezTo>
                      <a:cubicBezTo>
                        <a:pt x="74" y="21"/>
                        <a:pt x="77" y="18"/>
                        <a:pt x="79" y="15"/>
                      </a:cubicBezTo>
                      <a:cubicBezTo>
                        <a:pt x="81" y="14"/>
                        <a:pt x="83" y="12"/>
                        <a:pt x="83" y="11"/>
                      </a:cubicBezTo>
                      <a:cubicBezTo>
                        <a:pt x="81" y="8"/>
                        <a:pt x="82" y="6"/>
                        <a:pt x="8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</p:grpSp>
          <p:sp>
            <p:nvSpPr>
              <p:cNvPr id="171" name="Freeform 1150">
                <a:extLst>
                  <a:ext uri="{FF2B5EF4-FFF2-40B4-BE49-F238E27FC236}">
                    <a16:creationId xmlns="" xmlns:a16="http://schemas.microsoft.com/office/drawing/2014/main" id="{B3F01918-8548-4A1F-B49C-13F91DBDDDD4}"/>
                  </a:ext>
                </a:extLst>
              </p:cNvPr>
              <p:cNvSpPr/>
              <p:nvPr/>
            </p:nvSpPr>
            <p:spPr bwMode="auto">
              <a:xfrm>
                <a:off x="8971127" y="5191436"/>
                <a:ext cx="240199" cy="195175"/>
              </a:xfrm>
              <a:custGeom>
                <a:gdLst>
                  <a:gd name="T0" fmla="*/ 74 w 111"/>
                  <a:gd name="T1" fmla="*/ 14 h 93"/>
                  <a:gd name="T2" fmla="*/ 70 w 111"/>
                  <a:gd name="T3" fmla="*/ 18 h 93"/>
                  <a:gd name="T4" fmla="*/ 64 w 111"/>
                  <a:gd name="T5" fmla="*/ 23 h 93"/>
                  <a:gd name="T6" fmla="*/ 58 w 111"/>
                  <a:gd name="T7" fmla="*/ 27 h 93"/>
                  <a:gd name="T8" fmla="*/ 46 w 111"/>
                  <a:gd name="T9" fmla="*/ 34 h 93"/>
                  <a:gd name="T10" fmla="*/ 45 w 111"/>
                  <a:gd name="T11" fmla="*/ 35 h 93"/>
                  <a:gd name="T12" fmla="*/ 35 w 111"/>
                  <a:gd name="T13" fmla="*/ 16 h 93"/>
                  <a:gd name="T14" fmla="*/ 32 w 111"/>
                  <a:gd name="T15" fmla="*/ 6 h 93"/>
                  <a:gd name="T16" fmla="*/ 15 w 111"/>
                  <a:gd name="T17" fmla="*/ 0 h 93"/>
                  <a:gd name="T18" fmla="*/ 10 w 111"/>
                  <a:gd name="T19" fmla="*/ 2 h 93"/>
                  <a:gd name="T20" fmla="*/ 3 w 111"/>
                  <a:gd name="T21" fmla="*/ 7 h 93"/>
                  <a:gd name="T22" fmla="*/ 0 w 111"/>
                  <a:gd name="T23" fmla="*/ 9 h 93"/>
                  <a:gd name="T24" fmla="*/ 0 w 111"/>
                  <a:gd name="T25" fmla="*/ 10 h 93"/>
                  <a:gd name="T26" fmla="*/ 2 w 111"/>
                  <a:gd name="T27" fmla="*/ 10 h 93"/>
                  <a:gd name="T28" fmla="*/ 4 w 111"/>
                  <a:gd name="T29" fmla="*/ 10 h 93"/>
                  <a:gd name="T30" fmla="*/ 11 w 111"/>
                  <a:gd name="T31" fmla="*/ 16 h 93"/>
                  <a:gd name="T32" fmla="*/ 13 w 111"/>
                  <a:gd name="T33" fmla="*/ 18 h 93"/>
                  <a:gd name="T34" fmla="*/ 17 w 111"/>
                  <a:gd name="T35" fmla="*/ 20 h 93"/>
                  <a:gd name="T36" fmla="*/ 25 w 111"/>
                  <a:gd name="T37" fmla="*/ 19 h 93"/>
                  <a:gd name="T38" fmla="*/ 29 w 111"/>
                  <a:gd name="T39" fmla="*/ 18 h 93"/>
                  <a:gd name="T40" fmla="*/ 29 w 111"/>
                  <a:gd name="T41" fmla="*/ 18 h 93"/>
                  <a:gd name="T42" fmla="*/ 34 w 111"/>
                  <a:gd name="T43" fmla="*/ 22 h 93"/>
                  <a:gd name="T44" fmla="*/ 27 w 111"/>
                  <a:gd name="T45" fmla="*/ 25 h 93"/>
                  <a:gd name="T46" fmla="*/ 23 w 111"/>
                  <a:gd name="T47" fmla="*/ 26 h 93"/>
                  <a:gd name="T48" fmla="*/ 18 w 111"/>
                  <a:gd name="T49" fmla="*/ 27 h 93"/>
                  <a:gd name="T50" fmla="*/ 14 w 111"/>
                  <a:gd name="T51" fmla="*/ 27 h 93"/>
                  <a:gd name="T52" fmla="*/ 20 w 111"/>
                  <a:gd name="T53" fmla="*/ 37 h 93"/>
                  <a:gd name="T54" fmla="*/ 22 w 111"/>
                  <a:gd name="T55" fmla="*/ 39 h 93"/>
                  <a:gd name="T56" fmla="*/ 24 w 111"/>
                  <a:gd name="T57" fmla="*/ 37 h 93"/>
                  <a:gd name="T58" fmla="*/ 27 w 111"/>
                  <a:gd name="T59" fmla="*/ 33 h 93"/>
                  <a:gd name="T60" fmla="*/ 31 w 111"/>
                  <a:gd name="T61" fmla="*/ 35 h 93"/>
                  <a:gd name="T62" fmla="*/ 38 w 111"/>
                  <a:gd name="T63" fmla="*/ 38 h 93"/>
                  <a:gd name="T64" fmla="*/ 44 w 111"/>
                  <a:gd name="T65" fmla="*/ 42 h 93"/>
                  <a:gd name="T66" fmla="*/ 48 w 111"/>
                  <a:gd name="T67" fmla="*/ 44 h 93"/>
                  <a:gd name="T68" fmla="*/ 81 w 111"/>
                  <a:gd name="T69" fmla="*/ 55 h 93"/>
                  <a:gd name="T70" fmla="*/ 86 w 111"/>
                  <a:gd name="T71" fmla="*/ 64 h 93"/>
                  <a:gd name="T72" fmla="*/ 87 w 111"/>
                  <a:gd name="T73" fmla="*/ 68 h 93"/>
                  <a:gd name="T74" fmla="*/ 91 w 111"/>
                  <a:gd name="T75" fmla="*/ 79 h 93"/>
                  <a:gd name="T76" fmla="*/ 85 w 111"/>
                  <a:gd name="T77" fmla="*/ 82 h 93"/>
                  <a:gd name="T78" fmla="*/ 77 w 111"/>
                  <a:gd name="T79" fmla="*/ 86 h 93"/>
                  <a:gd name="T80" fmla="*/ 76 w 111"/>
                  <a:gd name="T81" fmla="*/ 87 h 93"/>
                  <a:gd name="T82" fmla="*/ 79 w 111"/>
                  <a:gd name="T83" fmla="*/ 88 h 93"/>
                  <a:gd name="T84" fmla="*/ 93 w 111"/>
                  <a:gd name="T85" fmla="*/ 86 h 93"/>
                  <a:gd name="T86" fmla="*/ 101 w 111"/>
                  <a:gd name="T87" fmla="*/ 85 h 93"/>
                  <a:gd name="T88" fmla="*/ 108 w 111"/>
                  <a:gd name="T89" fmla="*/ 90 h 93"/>
                  <a:gd name="T90" fmla="*/ 111 w 111"/>
                  <a:gd name="T91" fmla="*/ 93 h 93"/>
                  <a:gd name="T92" fmla="*/ 111 w 111"/>
                  <a:gd name="T93" fmla="*/ 27 h 93"/>
                  <a:gd name="T94" fmla="*/ 94 w 111"/>
                  <a:gd name="T95" fmla="*/ 21 h 93"/>
                  <a:gd name="T96" fmla="*/ 74 w 111"/>
                  <a:gd name="T97" fmla="*/ 14 h 9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10" h="93">
                    <a:moveTo>
                      <a:pt x="74" y="14"/>
                    </a:moveTo>
                    <a:cubicBezTo>
                      <a:pt x="73" y="14"/>
                      <a:pt x="72" y="15"/>
                      <a:pt x="70" y="18"/>
                    </a:cubicBezTo>
                    <a:cubicBezTo>
                      <a:pt x="69" y="20"/>
                      <a:pt x="67" y="23"/>
                      <a:pt x="64" y="23"/>
                    </a:cubicBezTo>
                    <a:cubicBezTo>
                      <a:pt x="63" y="23"/>
                      <a:pt x="60" y="25"/>
                      <a:pt x="58" y="27"/>
                    </a:cubicBezTo>
                    <a:cubicBezTo>
                      <a:pt x="55" y="30"/>
                      <a:pt x="51" y="33"/>
                      <a:pt x="46" y="34"/>
                    </a:cubicBezTo>
                    <a:cubicBezTo>
                      <a:pt x="46" y="35"/>
                      <a:pt x="45" y="35"/>
                      <a:pt x="45" y="35"/>
                    </a:cubicBezTo>
                    <a:cubicBezTo>
                      <a:pt x="39" y="35"/>
                      <a:pt x="37" y="25"/>
                      <a:pt x="35" y="16"/>
                    </a:cubicBezTo>
                    <a:cubicBezTo>
                      <a:pt x="34" y="12"/>
                      <a:pt x="33" y="7"/>
                      <a:pt x="32" y="6"/>
                    </a:cubicBezTo>
                    <a:cubicBezTo>
                      <a:pt x="30" y="3"/>
                      <a:pt x="22" y="0"/>
                      <a:pt x="15" y="0"/>
                    </a:cubicBezTo>
                    <a:cubicBezTo>
                      <a:pt x="12" y="0"/>
                      <a:pt x="10" y="1"/>
                      <a:pt x="10" y="2"/>
                    </a:cubicBezTo>
                    <a:cubicBezTo>
                      <a:pt x="9" y="6"/>
                      <a:pt x="5" y="7"/>
                      <a:pt x="3" y="7"/>
                    </a:cubicBezTo>
                    <a:cubicBezTo>
                      <a:pt x="1" y="8"/>
                      <a:pt x="1" y="8"/>
                      <a:pt x="0" y="9"/>
                    </a:cubicBezTo>
                    <a:cubicBezTo>
                      <a:pt x="0" y="9"/>
                      <a:pt x="0" y="10"/>
                      <a:pt x="0" y="10"/>
                    </a:cubicBezTo>
                    <a:cubicBezTo>
                      <a:pt x="1" y="10"/>
                      <a:pt x="1" y="10"/>
                      <a:pt x="2" y="10"/>
                    </a:cubicBezTo>
                    <a:cubicBezTo>
                      <a:pt x="3" y="10"/>
                      <a:pt x="3" y="10"/>
                      <a:pt x="4" y="10"/>
                    </a:cubicBezTo>
                    <a:cubicBezTo>
                      <a:pt x="9" y="10"/>
                      <a:pt x="10" y="13"/>
                      <a:pt x="11" y="16"/>
                    </a:cubicBezTo>
                    <a:cubicBezTo>
                      <a:pt x="12" y="17"/>
                      <a:pt x="12" y="17"/>
                      <a:pt x="13" y="18"/>
                    </a:cubicBezTo>
                    <a:cubicBezTo>
                      <a:pt x="13" y="19"/>
                      <a:pt x="13" y="20"/>
                      <a:pt x="17" y="20"/>
                    </a:cubicBezTo>
                    <a:cubicBezTo>
                      <a:pt x="20" y="20"/>
                      <a:pt x="23" y="19"/>
                      <a:pt x="25" y="19"/>
                    </a:cubicBezTo>
                    <a:cubicBezTo>
                      <a:pt x="27" y="18"/>
                      <a:pt x="28" y="18"/>
                      <a:pt x="29" y="18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32" y="18"/>
                      <a:pt x="34" y="20"/>
                      <a:pt x="34" y="22"/>
                    </a:cubicBezTo>
                    <a:cubicBezTo>
                      <a:pt x="34" y="25"/>
                      <a:pt x="31" y="27"/>
                      <a:pt x="27" y="25"/>
                    </a:cubicBezTo>
                    <a:cubicBezTo>
                      <a:pt x="25" y="25"/>
                      <a:pt x="24" y="25"/>
                      <a:pt x="23" y="26"/>
                    </a:cubicBezTo>
                    <a:cubicBezTo>
                      <a:pt x="22" y="27"/>
                      <a:pt x="20" y="28"/>
                      <a:pt x="18" y="27"/>
                    </a:cubicBezTo>
                    <a:cubicBezTo>
                      <a:pt x="17" y="27"/>
                      <a:pt x="15" y="27"/>
                      <a:pt x="14" y="27"/>
                    </a:cubicBezTo>
                    <a:cubicBezTo>
                      <a:pt x="17" y="29"/>
                      <a:pt x="20" y="32"/>
                      <a:pt x="20" y="37"/>
                    </a:cubicBezTo>
                    <a:cubicBezTo>
                      <a:pt x="20" y="37"/>
                      <a:pt x="20" y="39"/>
                      <a:pt x="22" y="39"/>
                    </a:cubicBezTo>
                    <a:cubicBezTo>
                      <a:pt x="23" y="39"/>
                      <a:pt x="24" y="38"/>
                      <a:pt x="24" y="37"/>
                    </a:cubicBezTo>
                    <a:cubicBezTo>
                      <a:pt x="24" y="33"/>
                      <a:pt x="26" y="33"/>
                      <a:pt x="27" y="33"/>
                    </a:cubicBezTo>
                    <a:cubicBezTo>
                      <a:pt x="28" y="33"/>
                      <a:pt x="29" y="34"/>
                      <a:pt x="31" y="35"/>
                    </a:cubicBezTo>
                    <a:cubicBezTo>
                      <a:pt x="33" y="36"/>
                      <a:pt x="35" y="38"/>
                      <a:pt x="38" y="38"/>
                    </a:cubicBezTo>
                    <a:cubicBezTo>
                      <a:pt x="42" y="39"/>
                      <a:pt x="44" y="41"/>
                      <a:pt x="44" y="42"/>
                    </a:cubicBezTo>
                    <a:cubicBezTo>
                      <a:pt x="45" y="43"/>
                      <a:pt x="45" y="43"/>
                      <a:pt x="48" y="44"/>
                    </a:cubicBezTo>
                    <a:cubicBezTo>
                      <a:pt x="56" y="44"/>
                      <a:pt x="73" y="50"/>
                      <a:pt x="81" y="55"/>
                    </a:cubicBezTo>
                    <a:cubicBezTo>
                      <a:pt x="85" y="58"/>
                      <a:pt x="85" y="61"/>
                      <a:pt x="86" y="64"/>
                    </a:cubicBezTo>
                    <a:cubicBezTo>
                      <a:pt x="86" y="65"/>
                      <a:pt x="86" y="67"/>
                      <a:pt x="87" y="68"/>
                    </a:cubicBezTo>
                    <a:cubicBezTo>
                      <a:pt x="91" y="72"/>
                      <a:pt x="92" y="76"/>
                      <a:pt x="91" y="79"/>
                    </a:cubicBezTo>
                    <a:cubicBezTo>
                      <a:pt x="90" y="80"/>
                      <a:pt x="89" y="82"/>
                      <a:pt x="85" y="82"/>
                    </a:cubicBezTo>
                    <a:cubicBezTo>
                      <a:pt x="82" y="82"/>
                      <a:pt x="78" y="84"/>
                      <a:pt x="77" y="86"/>
                    </a:cubicBezTo>
                    <a:cubicBezTo>
                      <a:pt x="77" y="87"/>
                      <a:pt x="76" y="87"/>
                      <a:pt x="76" y="87"/>
                    </a:cubicBezTo>
                    <a:cubicBezTo>
                      <a:pt x="77" y="87"/>
                      <a:pt x="77" y="88"/>
                      <a:pt x="79" y="88"/>
                    </a:cubicBezTo>
                    <a:cubicBezTo>
                      <a:pt x="83" y="88"/>
                      <a:pt x="88" y="87"/>
                      <a:pt x="93" y="86"/>
                    </a:cubicBezTo>
                    <a:cubicBezTo>
                      <a:pt x="96" y="86"/>
                      <a:pt x="99" y="85"/>
                      <a:pt x="101" y="85"/>
                    </a:cubicBezTo>
                    <a:cubicBezTo>
                      <a:pt x="103" y="85"/>
                      <a:pt x="105" y="87"/>
                      <a:pt x="108" y="90"/>
                    </a:cubicBezTo>
                    <a:cubicBezTo>
                      <a:pt x="109" y="91"/>
                      <a:pt x="110" y="92"/>
                      <a:pt x="111" y="93"/>
                    </a:cubicBezTo>
                    <a:cubicBezTo>
                      <a:pt x="111" y="27"/>
                      <a:pt x="111" y="27"/>
                      <a:pt x="111" y="27"/>
                    </a:cubicBezTo>
                    <a:cubicBezTo>
                      <a:pt x="105" y="25"/>
                      <a:pt x="100" y="23"/>
                      <a:pt x="94" y="21"/>
                    </a:cubicBezTo>
                    <a:cubicBezTo>
                      <a:pt x="86" y="17"/>
                      <a:pt x="77" y="14"/>
                      <a:pt x="74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72" name="Freeform 1117">
                <a:extLst>
                  <a:ext uri="{FF2B5EF4-FFF2-40B4-BE49-F238E27FC236}">
                    <a16:creationId xmlns="" xmlns:a16="http://schemas.microsoft.com/office/drawing/2014/main" id="{F23079E6-2A12-4635-89A6-F26A93F22A62}"/>
                  </a:ext>
                </a:extLst>
              </p:cNvPr>
              <p:cNvSpPr/>
              <p:nvPr/>
            </p:nvSpPr>
            <p:spPr bwMode="auto">
              <a:xfrm>
                <a:off x="8860091" y="4222141"/>
                <a:ext cx="79311" cy="98684"/>
              </a:xfrm>
              <a:custGeom>
                <a:gdLst>
                  <a:gd name="T0" fmla="*/ 4 w 36"/>
                  <a:gd name="T1" fmla="*/ 10 h 47"/>
                  <a:gd name="T2" fmla="*/ 8 w 36"/>
                  <a:gd name="T3" fmla="*/ 15 h 47"/>
                  <a:gd name="T4" fmla="*/ 2 w 36"/>
                  <a:gd name="T5" fmla="*/ 19 h 47"/>
                  <a:gd name="T6" fmla="*/ 4 w 36"/>
                  <a:gd name="T7" fmla="*/ 27 h 47"/>
                  <a:gd name="T8" fmla="*/ 2 w 36"/>
                  <a:gd name="T9" fmla="*/ 37 h 47"/>
                  <a:gd name="T10" fmla="*/ 0 w 36"/>
                  <a:gd name="T11" fmla="*/ 40 h 47"/>
                  <a:gd name="T12" fmla="*/ 2 w 36"/>
                  <a:gd name="T13" fmla="*/ 46 h 47"/>
                  <a:gd name="T14" fmla="*/ 2 w 36"/>
                  <a:gd name="T15" fmla="*/ 47 h 47"/>
                  <a:gd name="T16" fmla="*/ 2 w 36"/>
                  <a:gd name="T17" fmla="*/ 47 h 47"/>
                  <a:gd name="T18" fmla="*/ 20 w 36"/>
                  <a:gd name="T19" fmla="*/ 40 h 47"/>
                  <a:gd name="T20" fmla="*/ 30 w 36"/>
                  <a:gd name="T21" fmla="*/ 35 h 47"/>
                  <a:gd name="T22" fmla="*/ 33 w 36"/>
                  <a:gd name="T23" fmla="*/ 35 h 47"/>
                  <a:gd name="T24" fmla="*/ 33 w 36"/>
                  <a:gd name="T25" fmla="*/ 35 h 47"/>
                  <a:gd name="T26" fmla="*/ 36 w 36"/>
                  <a:gd name="T27" fmla="*/ 34 h 47"/>
                  <a:gd name="T28" fmla="*/ 36 w 36"/>
                  <a:gd name="T29" fmla="*/ 33 h 47"/>
                  <a:gd name="T30" fmla="*/ 32 w 36"/>
                  <a:gd name="T31" fmla="*/ 16 h 47"/>
                  <a:gd name="T32" fmla="*/ 22 w 36"/>
                  <a:gd name="T33" fmla="*/ 0 h 47"/>
                  <a:gd name="T34" fmla="*/ 22 w 36"/>
                  <a:gd name="T35" fmla="*/ 0 h 47"/>
                  <a:gd name="T36" fmla="*/ 22 w 36"/>
                  <a:gd name="T37" fmla="*/ 0 h 47"/>
                  <a:gd name="T38" fmla="*/ 21 w 36"/>
                  <a:gd name="T39" fmla="*/ 0 h 47"/>
                  <a:gd name="T40" fmla="*/ 20 w 36"/>
                  <a:gd name="T41" fmla="*/ 1 h 47"/>
                  <a:gd name="T42" fmla="*/ 19 w 36"/>
                  <a:gd name="T43" fmla="*/ 1 h 47"/>
                  <a:gd name="T44" fmla="*/ 19 w 36"/>
                  <a:gd name="T45" fmla="*/ 1 h 47"/>
                  <a:gd name="T46" fmla="*/ 17 w 36"/>
                  <a:gd name="T47" fmla="*/ 1 h 47"/>
                  <a:gd name="T48" fmla="*/ 8 w 36"/>
                  <a:gd name="T49" fmla="*/ 3 h 47"/>
                  <a:gd name="T50" fmla="*/ 5 w 36"/>
                  <a:gd name="T51" fmla="*/ 5 h 47"/>
                  <a:gd name="T52" fmla="*/ 3 w 36"/>
                  <a:gd name="T53" fmla="*/ 7 h 47"/>
                  <a:gd name="T54" fmla="*/ 2 w 36"/>
                  <a:gd name="T55" fmla="*/ 7 h 47"/>
                  <a:gd name="T56" fmla="*/ 3 w 36"/>
                  <a:gd name="T57" fmla="*/ 8 h 47"/>
                  <a:gd name="T58" fmla="*/ 4 w 36"/>
                  <a:gd name="T59" fmla="*/ 10 h 4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" h="47">
                    <a:moveTo>
                      <a:pt x="4" y="10"/>
                    </a:moveTo>
                    <a:cubicBezTo>
                      <a:pt x="6" y="11"/>
                      <a:pt x="8" y="13"/>
                      <a:pt x="8" y="15"/>
                    </a:cubicBezTo>
                    <a:cubicBezTo>
                      <a:pt x="8" y="18"/>
                      <a:pt x="5" y="20"/>
                      <a:pt x="2" y="19"/>
                    </a:cubicBezTo>
                    <a:cubicBezTo>
                      <a:pt x="2" y="20"/>
                      <a:pt x="2" y="23"/>
                      <a:pt x="4" y="27"/>
                    </a:cubicBezTo>
                    <a:cubicBezTo>
                      <a:pt x="6" y="30"/>
                      <a:pt x="4" y="35"/>
                      <a:pt x="2" y="37"/>
                    </a:cubicBezTo>
                    <a:cubicBezTo>
                      <a:pt x="1" y="38"/>
                      <a:pt x="0" y="40"/>
                      <a:pt x="0" y="40"/>
                    </a:cubicBezTo>
                    <a:cubicBezTo>
                      <a:pt x="2" y="42"/>
                      <a:pt x="2" y="45"/>
                      <a:pt x="2" y="46"/>
                    </a:cubicBezTo>
                    <a:cubicBezTo>
                      <a:pt x="2" y="47"/>
                      <a:pt x="2" y="47"/>
                      <a:pt x="2" y="47"/>
                    </a:cubicBezTo>
                    <a:cubicBezTo>
                      <a:pt x="2" y="47"/>
                      <a:pt x="2" y="47"/>
                      <a:pt x="2" y="47"/>
                    </a:cubicBezTo>
                    <a:cubicBezTo>
                      <a:pt x="6" y="47"/>
                      <a:pt x="16" y="45"/>
                      <a:pt x="20" y="40"/>
                    </a:cubicBezTo>
                    <a:cubicBezTo>
                      <a:pt x="24" y="36"/>
                      <a:pt x="27" y="35"/>
                      <a:pt x="30" y="35"/>
                    </a:cubicBezTo>
                    <a:cubicBezTo>
                      <a:pt x="31" y="35"/>
                      <a:pt x="32" y="35"/>
                      <a:pt x="33" y="35"/>
                    </a:cubicBezTo>
                    <a:cubicBezTo>
                      <a:pt x="33" y="35"/>
                      <a:pt x="33" y="35"/>
                      <a:pt x="33" y="35"/>
                    </a:cubicBezTo>
                    <a:cubicBezTo>
                      <a:pt x="34" y="35"/>
                      <a:pt x="35" y="35"/>
                      <a:pt x="36" y="34"/>
                    </a:cubicBezTo>
                    <a:cubicBezTo>
                      <a:pt x="36" y="34"/>
                      <a:pt x="36" y="34"/>
                      <a:pt x="36" y="33"/>
                    </a:cubicBezTo>
                    <a:cubicBezTo>
                      <a:pt x="34" y="30"/>
                      <a:pt x="32" y="24"/>
                      <a:pt x="32" y="16"/>
                    </a:cubicBezTo>
                    <a:cubicBezTo>
                      <a:pt x="33" y="13"/>
                      <a:pt x="29" y="7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0"/>
                      <a:pt x="21" y="0"/>
                      <a:pt x="21" y="0"/>
                    </a:cubicBezTo>
                    <a:cubicBezTo>
                      <a:pt x="21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8" y="1"/>
                      <a:pt x="17" y="1"/>
                      <a:pt x="17" y="1"/>
                    </a:cubicBezTo>
                    <a:cubicBezTo>
                      <a:pt x="10" y="1"/>
                      <a:pt x="8" y="2"/>
                      <a:pt x="8" y="3"/>
                    </a:cubicBezTo>
                    <a:cubicBezTo>
                      <a:pt x="7" y="4"/>
                      <a:pt x="6" y="4"/>
                      <a:pt x="5" y="5"/>
                    </a:cubicBezTo>
                    <a:cubicBezTo>
                      <a:pt x="4" y="6"/>
                      <a:pt x="3" y="6"/>
                      <a:pt x="3" y="7"/>
                    </a:cubicBezTo>
                    <a:cubicBezTo>
                      <a:pt x="3" y="7"/>
                      <a:pt x="2" y="7"/>
                      <a:pt x="2" y="7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3" y="10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73" name="Freeform 1118">
                <a:extLst>
                  <a:ext uri="{FF2B5EF4-FFF2-40B4-BE49-F238E27FC236}">
                    <a16:creationId xmlns="" xmlns:a16="http://schemas.microsoft.com/office/drawing/2014/main" id="{360E7D70-9F8E-4E9B-BE6F-D0EBB01D9877}"/>
                  </a:ext>
                </a:extLst>
              </p:cNvPr>
              <p:cNvSpPr/>
              <p:nvPr/>
            </p:nvSpPr>
            <p:spPr bwMode="auto">
              <a:xfrm>
                <a:off x="7944616" y="4542316"/>
                <a:ext cx="88375" cy="103070"/>
              </a:xfrm>
              <a:custGeom>
                <a:gdLst>
                  <a:gd name="T0" fmla="*/ 29 w 40"/>
                  <a:gd name="T1" fmla="*/ 36 h 49"/>
                  <a:gd name="T2" fmla="*/ 28 w 40"/>
                  <a:gd name="T3" fmla="*/ 34 h 49"/>
                  <a:gd name="T4" fmla="*/ 28 w 40"/>
                  <a:gd name="T5" fmla="*/ 34 h 49"/>
                  <a:gd name="T6" fmla="*/ 28 w 40"/>
                  <a:gd name="T7" fmla="*/ 32 h 49"/>
                  <a:gd name="T8" fmla="*/ 28 w 40"/>
                  <a:gd name="T9" fmla="*/ 32 h 49"/>
                  <a:gd name="T10" fmla="*/ 28 w 40"/>
                  <a:gd name="T11" fmla="*/ 30 h 49"/>
                  <a:gd name="T12" fmla="*/ 33 w 40"/>
                  <a:gd name="T13" fmla="*/ 23 h 49"/>
                  <a:gd name="T14" fmla="*/ 40 w 40"/>
                  <a:gd name="T15" fmla="*/ 14 h 49"/>
                  <a:gd name="T16" fmla="*/ 34 w 40"/>
                  <a:gd name="T17" fmla="*/ 13 h 49"/>
                  <a:gd name="T18" fmla="*/ 21 w 40"/>
                  <a:gd name="T19" fmla="*/ 14 h 49"/>
                  <a:gd name="T20" fmla="*/ 21 w 40"/>
                  <a:gd name="T21" fmla="*/ 14 h 49"/>
                  <a:gd name="T22" fmla="*/ 20 w 40"/>
                  <a:gd name="T23" fmla="*/ 13 h 49"/>
                  <a:gd name="T24" fmla="*/ 14 w 40"/>
                  <a:gd name="T25" fmla="*/ 6 h 49"/>
                  <a:gd name="T26" fmla="*/ 8 w 40"/>
                  <a:gd name="T27" fmla="*/ 2 h 49"/>
                  <a:gd name="T28" fmla="*/ 3 w 40"/>
                  <a:gd name="T29" fmla="*/ 0 h 49"/>
                  <a:gd name="T30" fmla="*/ 2 w 40"/>
                  <a:gd name="T31" fmla="*/ 0 h 49"/>
                  <a:gd name="T32" fmla="*/ 0 w 40"/>
                  <a:gd name="T33" fmla="*/ 1 h 49"/>
                  <a:gd name="T34" fmla="*/ 0 w 40"/>
                  <a:gd name="T35" fmla="*/ 2 h 49"/>
                  <a:gd name="T36" fmla="*/ 3 w 40"/>
                  <a:gd name="T37" fmla="*/ 4 h 49"/>
                  <a:gd name="T38" fmla="*/ 8 w 40"/>
                  <a:gd name="T39" fmla="*/ 10 h 49"/>
                  <a:gd name="T40" fmla="*/ 3 w 40"/>
                  <a:gd name="T41" fmla="*/ 14 h 49"/>
                  <a:gd name="T42" fmla="*/ 2 w 40"/>
                  <a:gd name="T43" fmla="*/ 14 h 49"/>
                  <a:gd name="T44" fmla="*/ 5 w 40"/>
                  <a:gd name="T45" fmla="*/ 30 h 49"/>
                  <a:gd name="T46" fmla="*/ 5 w 40"/>
                  <a:gd name="T47" fmla="*/ 32 h 49"/>
                  <a:gd name="T48" fmla="*/ 5 w 40"/>
                  <a:gd name="T49" fmla="*/ 33 h 49"/>
                  <a:gd name="T50" fmla="*/ 6 w 40"/>
                  <a:gd name="T51" fmla="*/ 34 h 49"/>
                  <a:gd name="T52" fmla="*/ 6 w 40"/>
                  <a:gd name="T53" fmla="*/ 35 h 49"/>
                  <a:gd name="T54" fmla="*/ 6 w 40"/>
                  <a:gd name="T55" fmla="*/ 36 h 49"/>
                  <a:gd name="T56" fmla="*/ 7 w 40"/>
                  <a:gd name="T57" fmla="*/ 37 h 49"/>
                  <a:gd name="T58" fmla="*/ 7 w 40"/>
                  <a:gd name="T59" fmla="*/ 39 h 49"/>
                  <a:gd name="T60" fmla="*/ 7 w 40"/>
                  <a:gd name="T61" fmla="*/ 40 h 49"/>
                  <a:gd name="T62" fmla="*/ 8 w 40"/>
                  <a:gd name="T63" fmla="*/ 42 h 49"/>
                  <a:gd name="T64" fmla="*/ 8 w 40"/>
                  <a:gd name="T65" fmla="*/ 43 h 49"/>
                  <a:gd name="T66" fmla="*/ 8 w 40"/>
                  <a:gd name="T67" fmla="*/ 45 h 49"/>
                  <a:gd name="T68" fmla="*/ 8 w 40"/>
                  <a:gd name="T69" fmla="*/ 46 h 49"/>
                  <a:gd name="T70" fmla="*/ 8 w 40"/>
                  <a:gd name="T71" fmla="*/ 48 h 49"/>
                  <a:gd name="T72" fmla="*/ 9 w 40"/>
                  <a:gd name="T73" fmla="*/ 49 h 49"/>
                  <a:gd name="T74" fmla="*/ 9 w 40"/>
                  <a:gd name="T75" fmla="*/ 49 h 49"/>
                  <a:gd name="T76" fmla="*/ 9 w 40"/>
                  <a:gd name="T77" fmla="*/ 49 h 49"/>
                  <a:gd name="T78" fmla="*/ 14 w 40"/>
                  <a:gd name="T79" fmla="*/ 48 h 49"/>
                  <a:gd name="T80" fmla="*/ 21 w 40"/>
                  <a:gd name="T81" fmla="*/ 45 h 49"/>
                  <a:gd name="T82" fmla="*/ 30 w 40"/>
                  <a:gd name="T83" fmla="*/ 38 h 49"/>
                  <a:gd name="T84" fmla="*/ 30 w 40"/>
                  <a:gd name="T85" fmla="*/ 37 h 49"/>
                  <a:gd name="T86" fmla="*/ 29 w 40"/>
                  <a:gd name="T87" fmla="*/ 36 h 49"/>
                  <a:gd name="T88" fmla="*/ 29 w 40"/>
                  <a:gd name="T89" fmla="*/ 36 h 4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0" h="49">
                    <a:moveTo>
                      <a:pt x="29" y="36"/>
                    </a:moveTo>
                    <a:cubicBezTo>
                      <a:pt x="29" y="35"/>
                      <a:pt x="28" y="35"/>
                      <a:pt x="28" y="34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8" y="33"/>
                      <a:pt x="28" y="33"/>
                      <a:pt x="28" y="32"/>
                    </a:cubicBezTo>
                    <a:cubicBezTo>
                      <a:pt x="28" y="32"/>
                      <a:pt x="28" y="32"/>
                      <a:pt x="28" y="32"/>
                    </a:cubicBezTo>
                    <a:cubicBezTo>
                      <a:pt x="28" y="31"/>
                      <a:pt x="28" y="30"/>
                      <a:pt x="28" y="30"/>
                    </a:cubicBezTo>
                    <a:cubicBezTo>
                      <a:pt x="28" y="26"/>
                      <a:pt x="30" y="23"/>
                      <a:pt x="33" y="23"/>
                    </a:cubicBezTo>
                    <a:cubicBezTo>
                      <a:pt x="36" y="23"/>
                      <a:pt x="40" y="16"/>
                      <a:pt x="40" y="14"/>
                    </a:cubicBezTo>
                    <a:cubicBezTo>
                      <a:pt x="39" y="13"/>
                      <a:pt x="36" y="13"/>
                      <a:pt x="34" y="13"/>
                    </a:cubicBezTo>
                    <a:cubicBezTo>
                      <a:pt x="30" y="13"/>
                      <a:pt x="21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14" y="11"/>
                      <a:pt x="14" y="6"/>
                    </a:cubicBezTo>
                    <a:cubicBezTo>
                      <a:pt x="14" y="4"/>
                      <a:pt x="13" y="2"/>
                      <a:pt x="8" y="2"/>
                    </a:cubicBezTo>
                    <a:cubicBezTo>
                      <a:pt x="5" y="2"/>
                      <a:pt x="4" y="1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2" y="3"/>
                      <a:pt x="3" y="4"/>
                    </a:cubicBezTo>
                    <a:cubicBezTo>
                      <a:pt x="5" y="5"/>
                      <a:pt x="9" y="7"/>
                      <a:pt x="8" y="10"/>
                    </a:cubicBezTo>
                    <a:cubicBezTo>
                      <a:pt x="7" y="13"/>
                      <a:pt x="5" y="14"/>
                      <a:pt x="3" y="14"/>
                    </a:cubicBezTo>
                    <a:cubicBezTo>
                      <a:pt x="3" y="14"/>
                      <a:pt x="2" y="14"/>
                      <a:pt x="2" y="14"/>
                    </a:cubicBezTo>
                    <a:cubicBezTo>
                      <a:pt x="1" y="18"/>
                      <a:pt x="3" y="26"/>
                      <a:pt x="5" y="30"/>
                    </a:cubicBezTo>
                    <a:cubicBezTo>
                      <a:pt x="5" y="31"/>
                      <a:pt x="5" y="31"/>
                      <a:pt x="5" y="32"/>
                    </a:cubicBezTo>
                    <a:cubicBezTo>
                      <a:pt x="5" y="32"/>
                      <a:pt x="5" y="32"/>
                      <a:pt x="5" y="33"/>
                    </a:cubicBezTo>
                    <a:cubicBezTo>
                      <a:pt x="6" y="33"/>
                      <a:pt x="6" y="33"/>
                      <a:pt x="6" y="34"/>
                    </a:cubicBezTo>
                    <a:cubicBezTo>
                      <a:pt x="6" y="34"/>
                      <a:pt x="6" y="35"/>
                      <a:pt x="6" y="35"/>
                    </a:cubicBezTo>
                    <a:cubicBezTo>
                      <a:pt x="6" y="35"/>
                      <a:pt x="6" y="36"/>
                      <a:pt x="6" y="36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7" y="38"/>
                      <a:pt x="7" y="39"/>
                    </a:cubicBezTo>
                    <a:cubicBezTo>
                      <a:pt x="7" y="39"/>
                      <a:pt x="7" y="40"/>
                      <a:pt x="7" y="40"/>
                    </a:cubicBezTo>
                    <a:cubicBezTo>
                      <a:pt x="7" y="41"/>
                      <a:pt x="8" y="41"/>
                      <a:pt x="8" y="42"/>
                    </a:cubicBezTo>
                    <a:cubicBezTo>
                      <a:pt x="8" y="42"/>
                      <a:pt x="8" y="43"/>
                      <a:pt x="8" y="43"/>
                    </a:cubicBezTo>
                    <a:cubicBezTo>
                      <a:pt x="8" y="43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6"/>
                    </a:cubicBezTo>
                    <a:cubicBezTo>
                      <a:pt x="8" y="47"/>
                      <a:pt x="8" y="47"/>
                      <a:pt x="8" y="48"/>
                    </a:cubicBezTo>
                    <a:cubicBezTo>
                      <a:pt x="9" y="48"/>
                      <a:pt x="9" y="49"/>
                      <a:pt x="9" y="49"/>
                    </a:cubicBezTo>
                    <a:cubicBezTo>
                      <a:pt x="9" y="49"/>
                      <a:pt x="9" y="49"/>
                      <a:pt x="9" y="49"/>
                    </a:cubicBezTo>
                    <a:cubicBezTo>
                      <a:pt x="9" y="49"/>
                      <a:pt x="9" y="49"/>
                      <a:pt x="9" y="49"/>
                    </a:cubicBezTo>
                    <a:cubicBezTo>
                      <a:pt x="11" y="48"/>
                      <a:pt x="12" y="48"/>
                      <a:pt x="14" y="48"/>
                    </a:cubicBezTo>
                    <a:cubicBezTo>
                      <a:pt x="19" y="48"/>
                      <a:pt x="21" y="47"/>
                      <a:pt x="21" y="45"/>
                    </a:cubicBezTo>
                    <a:cubicBezTo>
                      <a:pt x="22" y="40"/>
                      <a:pt x="26" y="37"/>
                      <a:pt x="30" y="38"/>
                    </a:cubicBezTo>
                    <a:cubicBezTo>
                      <a:pt x="30" y="38"/>
                      <a:pt x="30" y="38"/>
                      <a:pt x="30" y="37"/>
                    </a:cubicBezTo>
                    <a:cubicBezTo>
                      <a:pt x="29" y="37"/>
                      <a:pt x="29" y="37"/>
                      <a:pt x="29" y="36"/>
                    </a:cubicBezTo>
                    <a:cubicBezTo>
                      <a:pt x="29" y="36"/>
                      <a:pt x="29" y="36"/>
                      <a:pt x="29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74" name="Freeform 1119">
                <a:extLst>
                  <a:ext uri="{FF2B5EF4-FFF2-40B4-BE49-F238E27FC236}">
                    <a16:creationId xmlns="" xmlns:a16="http://schemas.microsoft.com/office/drawing/2014/main" id="{83047821-EE43-4D62-B864-E12C60572FC3}"/>
                  </a:ext>
                </a:extLst>
              </p:cNvPr>
              <p:cNvSpPr/>
              <p:nvPr/>
            </p:nvSpPr>
            <p:spPr bwMode="auto">
              <a:xfrm>
                <a:off x="8014863" y="4610298"/>
                <a:ext cx="22660" cy="54825"/>
              </a:xfrm>
              <a:custGeom>
                <a:gdLst>
                  <a:gd name="T0" fmla="*/ 10 w 11"/>
                  <a:gd name="T1" fmla="*/ 14 h 26"/>
                  <a:gd name="T2" fmla="*/ 10 w 11"/>
                  <a:gd name="T3" fmla="*/ 11 h 26"/>
                  <a:gd name="T4" fmla="*/ 10 w 11"/>
                  <a:gd name="T5" fmla="*/ 9 h 26"/>
                  <a:gd name="T6" fmla="*/ 8 w 11"/>
                  <a:gd name="T7" fmla="*/ 2 h 26"/>
                  <a:gd name="T8" fmla="*/ 8 w 11"/>
                  <a:gd name="T9" fmla="*/ 0 h 26"/>
                  <a:gd name="T10" fmla="*/ 7 w 11"/>
                  <a:gd name="T11" fmla="*/ 1 h 26"/>
                  <a:gd name="T12" fmla="*/ 1 w 11"/>
                  <a:gd name="T13" fmla="*/ 7 h 26"/>
                  <a:gd name="T14" fmla="*/ 0 w 11"/>
                  <a:gd name="T15" fmla="*/ 7 h 26"/>
                  <a:gd name="T16" fmla="*/ 6 w 11"/>
                  <a:gd name="T17" fmla="*/ 23 h 26"/>
                  <a:gd name="T18" fmla="*/ 7 w 11"/>
                  <a:gd name="T19" fmla="*/ 26 h 26"/>
                  <a:gd name="T20" fmla="*/ 8 w 11"/>
                  <a:gd name="T21" fmla="*/ 25 h 26"/>
                  <a:gd name="T22" fmla="*/ 8 w 11"/>
                  <a:gd name="T23" fmla="*/ 24 h 26"/>
                  <a:gd name="T24" fmla="*/ 11 w 11"/>
                  <a:gd name="T25" fmla="*/ 18 h 26"/>
                  <a:gd name="T26" fmla="*/ 10 w 11"/>
                  <a:gd name="T27" fmla="*/ 15 h 26"/>
                  <a:gd name="T28" fmla="*/ 10 w 11"/>
                  <a:gd name="T29" fmla="*/ 14 h 2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" h="26">
                    <a:moveTo>
                      <a:pt x="10" y="14"/>
                    </a:moveTo>
                    <a:cubicBezTo>
                      <a:pt x="10" y="13"/>
                      <a:pt x="10" y="12"/>
                      <a:pt x="10" y="11"/>
                    </a:cubicBezTo>
                    <a:cubicBezTo>
                      <a:pt x="10" y="10"/>
                      <a:pt x="10" y="10"/>
                      <a:pt x="10" y="9"/>
                    </a:cubicBezTo>
                    <a:cubicBezTo>
                      <a:pt x="9" y="7"/>
                      <a:pt x="9" y="4"/>
                      <a:pt x="8" y="2"/>
                    </a:cubicBezTo>
                    <a:cubicBezTo>
                      <a:pt x="8" y="1"/>
                      <a:pt x="8" y="1"/>
                      <a:pt x="8" y="0"/>
                    </a:cubicBezTo>
                    <a:cubicBezTo>
                      <a:pt x="8" y="0"/>
                      <a:pt x="8" y="1"/>
                      <a:pt x="7" y="1"/>
                    </a:cubicBezTo>
                    <a:cubicBezTo>
                      <a:pt x="6" y="4"/>
                      <a:pt x="4" y="7"/>
                      <a:pt x="1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3" y="11"/>
                      <a:pt x="6" y="19"/>
                      <a:pt x="6" y="23"/>
                    </a:cubicBezTo>
                    <a:cubicBezTo>
                      <a:pt x="6" y="24"/>
                      <a:pt x="6" y="25"/>
                      <a:pt x="7" y="26"/>
                    </a:cubicBezTo>
                    <a:cubicBezTo>
                      <a:pt x="7" y="25"/>
                      <a:pt x="8" y="25"/>
                      <a:pt x="8" y="25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9" y="22"/>
                      <a:pt x="10" y="20"/>
                      <a:pt x="11" y="18"/>
                    </a:cubicBezTo>
                    <a:cubicBezTo>
                      <a:pt x="11" y="17"/>
                      <a:pt x="11" y="16"/>
                      <a:pt x="10" y="15"/>
                    </a:cubicBezTo>
                    <a:cubicBezTo>
                      <a:pt x="10" y="14"/>
                      <a:pt x="10" y="14"/>
                      <a:pt x="1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75" name="Freeform 1120">
                <a:extLst>
                  <a:ext uri="{FF2B5EF4-FFF2-40B4-BE49-F238E27FC236}">
                    <a16:creationId xmlns="" xmlns:a16="http://schemas.microsoft.com/office/drawing/2014/main" id="{34A2AA4E-2716-48CD-BA20-A2E8B2D372C3}"/>
                  </a:ext>
                </a:extLst>
              </p:cNvPr>
              <p:cNvSpPr/>
              <p:nvPr/>
            </p:nvSpPr>
            <p:spPr bwMode="auto">
              <a:xfrm>
                <a:off x="7471016" y="4301088"/>
                <a:ext cx="666213" cy="682016"/>
              </a:xfrm>
              <a:custGeom>
                <a:gdLst>
                  <a:gd name="T0" fmla="*/ 267 w 308"/>
                  <a:gd name="T1" fmla="*/ 152 h 326"/>
                  <a:gd name="T2" fmla="*/ 280 w 308"/>
                  <a:gd name="T3" fmla="*/ 137 h 326"/>
                  <a:gd name="T4" fmla="*/ 293 w 308"/>
                  <a:gd name="T5" fmla="*/ 104 h 326"/>
                  <a:gd name="T6" fmla="*/ 307 w 308"/>
                  <a:gd name="T7" fmla="*/ 93 h 326"/>
                  <a:gd name="T8" fmla="*/ 304 w 308"/>
                  <a:gd name="T9" fmla="*/ 90 h 326"/>
                  <a:gd name="T10" fmla="*/ 300 w 308"/>
                  <a:gd name="T11" fmla="*/ 83 h 326"/>
                  <a:gd name="T12" fmla="*/ 276 w 308"/>
                  <a:gd name="T13" fmla="*/ 85 h 326"/>
                  <a:gd name="T14" fmla="*/ 261 w 308"/>
                  <a:gd name="T15" fmla="*/ 97 h 326"/>
                  <a:gd name="T16" fmla="*/ 258 w 308"/>
                  <a:gd name="T17" fmla="*/ 98 h 326"/>
                  <a:gd name="T18" fmla="*/ 258 w 308"/>
                  <a:gd name="T19" fmla="*/ 108 h 326"/>
                  <a:gd name="T20" fmla="*/ 242 w 308"/>
                  <a:gd name="T21" fmla="*/ 110 h 326"/>
                  <a:gd name="T22" fmla="*/ 227 w 308"/>
                  <a:gd name="T23" fmla="*/ 107 h 326"/>
                  <a:gd name="T24" fmla="*/ 224 w 308"/>
                  <a:gd name="T25" fmla="*/ 107 h 326"/>
                  <a:gd name="T26" fmla="*/ 222 w 308"/>
                  <a:gd name="T27" fmla="*/ 104 h 326"/>
                  <a:gd name="T28" fmla="*/ 222 w 308"/>
                  <a:gd name="T29" fmla="*/ 102 h 326"/>
                  <a:gd name="T30" fmla="*/ 221 w 308"/>
                  <a:gd name="T31" fmla="*/ 94 h 326"/>
                  <a:gd name="T32" fmla="*/ 218 w 308"/>
                  <a:gd name="T33" fmla="*/ 101 h 326"/>
                  <a:gd name="T34" fmla="*/ 188 w 308"/>
                  <a:gd name="T35" fmla="*/ 110 h 326"/>
                  <a:gd name="T36" fmla="*/ 162 w 308"/>
                  <a:gd name="T37" fmla="*/ 102 h 326"/>
                  <a:gd name="T38" fmla="*/ 136 w 308"/>
                  <a:gd name="T39" fmla="*/ 88 h 326"/>
                  <a:gd name="T40" fmla="*/ 135 w 308"/>
                  <a:gd name="T41" fmla="*/ 68 h 326"/>
                  <a:gd name="T42" fmla="*/ 136 w 308"/>
                  <a:gd name="T43" fmla="*/ 66 h 326"/>
                  <a:gd name="T44" fmla="*/ 132 w 308"/>
                  <a:gd name="T45" fmla="*/ 62 h 326"/>
                  <a:gd name="T46" fmla="*/ 112 w 308"/>
                  <a:gd name="T47" fmla="*/ 41 h 326"/>
                  <a:gd name="T48" fmla="*/ 121 w 308"/>
                  <a:gd name="T49" fmla="*/ 32 h 326"/>
                  <a:gd name="T50" fmla="*/ 116 w 308"/>
                  <a:gd name="T51" fmla="*/ 16 h 326"/>
                  <a:gd name="T52" fmla="*/ 116 w 308"/>
                  <a:gd name="T53" fmla="*/ 13 h 326"/>
                  <a:gd name="T54" fmla="*/ 106 w 308"/>
                  <a:gd name="T55" fmla="*/ 1 h 326"/>
                  <a:gd name="T56" fmla="*/ 102 w 308"/>
                  <a:gd name="T57" fmla="*/ 1 h 326"/>
                  <a:gd name="T58" fmla="*/ 97 w 308"/>
                  <a:gd name="T59" fmla="*/ 8 h 326"/>
                  <a:gd name="T60" fmla="*/ 83 w 308"/>
                  <a:gd name="T61" fmla="*/ 13 h 326"/>
                  <a:gd name="T62" fmla="*/ 64 w 308"/>
                  <a:gd name="T63" fmla="*/ 11 h 326"/>
                  <a:gd name="T64" fmla="*/ 67 w 308"/>
                  <a:gd name="T65" fmla="*/ 27 h 326"/>
                  <a:gd name="T66" fmla="*/ 79 w 308"/>
                  <a:gd name="T67" fmla="*/ 38 h 326"/>
                  <a:gd name="T68" fmla="*/ 68 w 308"/>
                  <a:gd name="T69" fmla="*/ 59 h 326"/>
                  <a:gd name="T70" fmla="*/ 53 w 308"/>
                  <a:gd name="T71" fmla="*/ 82 h 326"/>
                  <a:gd name="T72" fmla="*/ 36 w 308"/>
                  <a:gd name="T73" fmla="*/ 97 h 326"/>
                  <a:gd name="T74" fmla="*/ 23 w 308"/>
                  <a:gd name="T75" fmla="*/ 97 h 326"/>
                  <a:gd name="T76" fmla="*/ 21 w 308"/>
                  <a:gd name="T77" fmla="*/ 113 h 326"/>
                  <a:gd name="T78" fmla="*/ 8 w 308"/>
                  <a:gd name="T79" fmla="*/ 140 h 326"/>
                  <a:gd name="T80" fmla="*/ 2 w 308"/>
                  <a:gd name="T81" fmla="*/ 148 h 326"/>
                  <a:gd name="T82" fmla="*/ 9 w 308"/>
                  <a:gd name="T83" fmla="*/ 162 h 326"/>
                  <a:gd name="T84" fmla="*/ 43 w 308"/>
                  <a:gd name="T85" fmla="*/ 161 h 326"/>
                  <a:gd name="T86" fmla="*/ 50 w 308"/>
                  <a:gd name="T87" fmla="*/ 198 h 326"/>
                  <a:gd name="T88" fmla="*/ 73 w 308"/>
                  <a:gd name="T89" fmla="*/ 270 h 326"/>
                  <a:gd name="T90" fmla="*/ 106 w 308"/>
                  <a:gd name="T91" fmla="*/ 320 h 326"/>
                  <a:gd name="T92" fmla="*/ 127 w 308"/>
                  <a:gd name="T93" fmla="*/ 279 h 326"/>
                  <a:gd name="T94" fmla="*/ 145 w 308"/>
                  <a:gd name="T95" fmla="*/ 229 h 326"/>
                  <a:gd name="T96" fmla="*/ 198 w 308"/>
                  <a:gd name="T97" fmla="*/ 185 h 326"/>
                  <a:gd name="T98" fmla="*/ 224 w 308"/>
                  <a:gd name="T99" fmla="*/ 165 h 326"/>
                  <a:gd name="T100" fmla="*/ 223 w 308"/>
                  <a:gd name="T101" fmla="*/ 159 h 326"/>
                  <a:gd name="T102" fmla="*/ 221 w 308"/>
                  <a:gd name="T103" fmla="*/ 152 h 326"/>
                  <a:gd name="T104" fmla="*/ 217 w 308"/>
                  <a:gd name="T105" fmla="*/ 130 h 326"/>
                  <a:gd name="T106" fmla="*/ 216 w 308"/>
                  <a:gd name="T107" fmla="*/ 115 h 326"/>
                  <a:gd name="T108" fmla="*/ 240 w 308"/>
                  <a:gd name="T109" fmla="*/ 126 h 326"/>
                  <a:gd name="T110" fmla="*/ 252 w 308"/>
                  <a:gd name="T111" fmla="*/ 151 h 326"/>
                  <a:gd name="T112" fmla="*/ 265 w 308"/>
                  <a:gd name="T113" fmla="*/ 162 h 32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8" h="326">
                    <a:moveTo>
                      <a:pt x="265" y="162"/>
                    </a:moveTo>
                    <a:cubicBezTo>
                      <a:pt x="266" y="161"/>
                      <a:pt x="266" y="161"/>
                      <a:pt x="266" y="161"/>
                    </a:cubicBezTo>
                    <a:cubicBezTo>
                      <a:pt x="266" y="161"/>
                      <a:pt x="266" y="160"/>
                      <a:pt x="266" y="160"/>
                    </a:cubicBezTo>
                    <a:cubicBezTo>
                      <a:pt x="266" y="160"/>
                      <a:pt x="266" y="159"/>
                      <a:pt x="266" y="159"/>
                    </a:cubicBezTo>
                    <a:cubicBezTo>
                      <a:pt x="266" y="156"/>
                      <a:pt x="266" y="154"/>
                      <a:pt x="267" y="152"/>
                    </a:cubicBezTo>
                    <a:cubicBezTo>
                      <a:pt x="268" y="151"/>
                      <a:pt x="268" y="148"/>
                      <a:pt x="268" y="146"/>
                    </a:cubicBezTo>
                    <a:cubicBezTo>
                      <a:pt x="268" y="143"/>
                      <a:pt x="269" y="140"/>
                      <a:pt x="271" y="140"/>
                    </a:cubicBezTo>
                    <a:cubicBezTo>
                      <a:pt x="272" y="140"/>
                      <a:pt x="272" y="140"/>
                      <a:pt x="274" y="141"/>
                    </a:cubicBezTo>
                    <a:cubicBezTo>
                      <a:pt x="275" y="141"/>
                      <a:pt x="277" y="141"/>
                      <a:pt x="278" y="141"/>
                    </a:cubicBezTo>
                    <a:cubicBezTo>
                      <a:pt x="278" y="140"/>
                      <a:pt x="279" y="139"/>
                      <a:pt x="280" y="137"/>
                    </a:cubicBezTo>
                    <a:cubicBezTo>
                      <a:pt x="281" y="134"/>
                      <a:pt x="282" y="131"/>
                      <a:pt x="282" y="129"/>
                    </a:cubicBezTo>
                    <a:cubicBezTo>
                      <a:pt x="281" y="126"/>
                      <a:pt x="283" y="124"/>
                      <a:pt x="284" y="121"/>
                    </a:cubicBezTo>
                    <a:cubicBezTo>
                      <a:pt x="284" y="119"/>
                      <a:pt x="285" y="117"/>
                      <a:pt x="285" y="115"/>
                    </a:cubicBezTo>
                    <a:cubicBezTo>
                      <a:pt x="285" y="110"/>
                      <a:pt x="288" y="108"/>
                      <a:pt x="291" y="106"/>
                    </a:cubicBezTo>
                    <a:cubicBezTo>
                      <a:pt x="292" y="106"/>
                      <a:pt x="293" y="105"/>
                      <a:pt x="293" y="104"/>
                    </a:cubicBezTo>
                    <a:cubicBezTo>
                      <a:pt x="295" y="103"/>
                      <a:pt x="300" y="99"/>
                      <a:pt x="303" y="99"/>
                    </a:cubicBezTo>
                    <a:cubicBezTo>
                      <a:pt x="304" y="99"/>
                      <a:pt x="305" y="100"/>
                      <a:pt x="306" y="101"/>
                    </a:cubicBezTo>
                    <a:cubicBezTo>
                      <a:pt x="306" y="101"/>
                      <a:pt x="306" y="101"/>
                      <a:pt x="306" y="102"/>
                    </a:cubicBezTo>
                    <a:cubicBezTo>
                      <a:pt x="305" y="99"/>
                      <a:pt x="305" y="97"/>
                      <a:pt x="305" y="95"/>
                    </a:cubicBezTo>
                    <a:cubicBezTo>
                      <a:pt x="305" y="94"/>
                      <a:pt x="306" y="93"/>
                      <a:pt x="307" y="93"/>
                    </a:cubicBezTo>
                    <a:cubicBezTo>
                      <a:pt x="307" y="93"/>
                      <a:pt x="307" y="92"/>
                      <a:pt x="308" y="92"/>
                    </a:cubicBezTo>
                    <a:cubicBezTo>
                      <a:pt x="308" y="92"/>
                      <a:pt x="308" y="92"/>
                      <a:pt x="308" y="92"/>
                    </a:cubicBezTo>
                    <a:cubicBezTo>
                      <a:pt x="308" y="92"/>
                      <a:pt x="308" y="91"/>
                      <a:pt x="308" y="91"/>
                    </a:cubicBezTo>
                    <a:cubicBezTo>
                      <a:pt x="308" y="91"/>
                      <a:pt x="308" y="91"/>
                      <a:pt x="308" y="91"/>
                    </a:cubicBezTo>
                    <a:cubicBezTo>
                      <a:pt x="304" y="90"/>
                      <a:pt x="304" y="90"/>
                      <a:pt x="304" y="90"/>
                    </a:cubicBezTo>
                    <a:cubicBezTo>
                      <a:pt x="306" y="90"/>
                      <a:pt x="306" y="90"/>
                      <a:pt x="306" y="90"/>
                    </a:cubicBezTo>
                    <a:cubicBezTo>
                      <a:pt x="305" y="89"/>
                      <a:pt x="304" y="89"/>
                      <a:pt x="303" y="88"/>
                    </a:cubicBezTo>
                    <a:cubicBezTo>
                      <a:pt x="303" y="88"/>
                      <a:pt x="303" y="88"/>
                      <a:pt x="303" y="88"/>
                    </a:cubicBezTo>
                    <a:cubicBezTo>
                      <a:pt x="303" y="87"/>
                      <a:pt x="302" y="87"/>
                      <a:pt x="302" y="86"/>
                    </a:cubicBezTo>
                    <a:cubicBezTo>
                      <a:pt x="302" y="85"/>
                      <a:pt x="301" y="84"/>
                      <a:pt x="300" y="83"/>
                    </a:cubicBezTo>
                    <a:cubicBezTo>
                      <a:pt x="299" y="82"/>
                      <a:pt x="298" y="80"/>
                      <a:pt x="298" y="79"/>
                    </a:cubicBezTo>
                    <a:cubicBezTo>
                      <a:pt x="297" y="79"/>
                      <a:pt x="296" y="80"/>
                      <a:pt x="295" y="80"/>
                    </a:cubicBezTo>
                    <a:cubicBezTo>
                      <a:pt x="293" y="82"/>
                      <a:pt x="291" y="81"/>
                      <a:pt x="289" y="81"/>
                    </a:cubicBezTo>
                    <a:cubicBezTo>
                      <a:pt x="286" y="80"/>
                      <a:pt x="284" y="80"/>
                      <a:pt x="281" y="81"/>
                    </a:cubicBezTo>
                    <a:cubicBezTo>
                      <a:pt x="279" y="82"/>
                      <a:pt x="277" y="84"/>
                      <a:pt x="276" y="85"/>
                    </a:cubicBezTo>
                    <a:cubicBezTo>
                      <a:pt x="274" y="87"/>
                      <a:pt x="273" y="88"/>
                      <a:pt x="270" y="87"/>
                    </a:cubicBezTo>
                    <a:cubicBezTo>
                      <a:pt x="270" y="87"/>
                      <a:pt x="270" y="88"/>
                      <a:pt x="270" y="88"/>
                    </a:cubicBezTo>
                    <a:cubicBezTo>
                      <a:pt x="269" y="89"/>
                      <a:pt x="269" y="90"/>
                      <a:pt x="268" y="91"/>
                    </a:cubicBezTo>
                    <a:cubicBezTo>
                      <a:pt x="267" y="92"/>
                      <a:pt x="266" y="93"/>
                      <a:pt x="266" y="93"/>
                    </a:cubicBezTo>
                    <a:cubicBezTo>
                      <a:pt x="264" y="95"/>
                      <a:pt x="263" y="97"/>
                      <a:pt x="261" y="97"/>
                    </a:cubicBezTo>
                    <a:cubicBezTo>
                      <a:pt x="261" y="97"/>
                      <a:pt x="261" y="97"/>
                      <a:pt x="261" y="97"/>
                    </a:cubicBezTo>
                    <a:cubicBezTo>
                      <a:pt x="260" y="97"/>
                      <a:pt x="260" y="97"/>
                      <a:pt x="259" y="97"/>
                    </a:cubicBezTo>
                    <a:cubicBezTo>
                      <a:pt x="259" y="97"/>
                      <a:pt x="259" y="97"/>
                      <a:pt x="259" y="97"/>
                    </a:cubicBezTo>
                    <a:cubicBezTo>
                      <a:pt x="259" y="98"/>
                      <a:pt x="258" y="98"/>
                      <a:pt x="258" y="98"/>
                    </a:cubicBezTo>
                    <a:cubicBezTo>
                      <a:pt x="258" y="98"/>
                      <a:pt x="258" y="98"/>
                      <a:pt x="258" y="98"/>
                    </a:cubicBezTo>
                    <a:cubicBezTo>
                      <a:pt x="258" y="99"/>
                      <a:pt x="258" y="100"/>
                      <a:pt x="259" y="101"/>
                    </a:cubicBezTo>
                    <a:cubicBezTo>
                      <a:pt x="259" y="101"/>
                      <a:pt x="259" y="101"/>
                      <a:pt x="259" y="102"/>
                    </a:cubicBezTo>
                    <a:cubicBezTo>
                      <a:pt x="259" y="102"/>
                      <a:pt x="259" y="102"/>
                      <a:pt x="259" y="102"/>
                    </a:cubicBezTo>
                    <a:cubicBezTo>
                      <a:pt x="259" y="102"/>
                      <a:pt x="259" y="103"/>
                      <a:pt x="259" y="103"/>
                    </a:cubicBezTo>
                    <a:cubicBezTo>
                      <a:pt x="259" y="105"/>
                      <a:pt x="259" y="106"/>
                      <a:pt x="258" y="108"/>
                    </a:cubicBezTo>
                    <a:cubicBezTo>
                      <a:pt x="257" y="110"/>
                      <a:pt x="254" y="111"/>
                      <a:pt x="251" y="110"/>
                    </a:cubicBezTo>
                    <a:cubicBezTo>
                      <a:pt x="249" y="110"/>
                      <a:pt x="247" y="110"/>
                      <a:pt x="246" y="110"/>
                    </a:cubicBezTo>
                    <a:cubicBezTo>
                      <a:pt x="245" y="110"/>
                      <a:pt x="244" y="110"/>
                      <a:pt x="243" y="110"/>
                    </a:cubicBezTo>
                    <a:cubicBezTo>
                      <a:pt x="243" y="110"/>
                      <a:pt x="243" y="111"/>
                      <a:pt x="243" y="111"/>
                    </a:cubicBezTo>
                    <a:cubicBezTo>
                      <a:pt x="243" y="111"/>
                      <a:pt x="242" y="110"/>
                      <a:pt x="242" y="110"/>
                    </a:cubicBezTo>
                    <a:cubicBezTo>
                      <a:pt x="242" y="110"/>
                      <a:pt x="242" y="110"/>
                      <a:pt x="241" y="110"/>
                    </a:cubicBezTo>
                    <a:cubicBezTo>
                      <a:pt x="240" y="110"/>
                      <a:pt x="239" y="110"/>
                      <a:pt x="238" y="110"/>
                    </a:cubicBezTo>
                    <a:cubicBezTo>
                      <a:pt x="237" y="109"/>
                      <a:pt x="236" y="109"/>
                      <a:pt x="235" y="109"/>
                    </a:cubicBezTo>
                    <a:cubicBezTo>
                      <a:pt x="233" y="110"/>
                      <a:pt x="230" y="109"/>
                      <a:pt x="229" y="108"/>
                    </a:cubicBezTo>
                    <a:cubicBezTo>
                      <a:pt x="228" y="108"/>
                      <a:pt x="228" y="108"/>
                      <a:pt x="227" y="107"/>
                    </a:cubicBezTo>
                    <a:cubicBezTo>
                      <a:pt x="227" y="108"/>
                      <a:pt x="227" y="108"/>
                      <a:pt x="227" y="108"/>
                    </a:cubicBezTo>
                    <a:cubicBezTo>
                      <a:pt x="226" y="108"/>
                      <a:pt x="226" y="107"/>
                      <a:pt x="226" y="107"/>
                    </a:cubicBezTo>
                    <a:cubicBezTo>
                      <a:pt x="226" y="107"/>
                      <a:pt x="225" y="107"/>
                      <a:pt x="225" y="107"/>
                    </a:cubicBezTo>
                    <a:cubicBezTo>
                      <a:pt x="225" y="107"/>
                      <a:pt x="225" y="107"/>
                      <a:pt x="224" y="107"/>
                    </a:cubicBezTo>
                    <a:cubicBezTo>
                      <a:pt x="224" y="107"/>
                      <a:pt x="224" y="107"/>
                      <a:pt x="224" y="107"/>
                    </a:cubicBezTo>
                    <a:cubicBezTo>
                      <a:pt x="224" y="106"/>
                      <a:pt x="224" y="106"/>
                      <a:pt x="224" y="106"/>
                    </a:cubicBezTo>
                    <a:cubicBezTo>
                      <a:pt x="224" y="107"/>
                      <a:pt x="224" y="107"/>
                      <a:pt x="224" y="107"/>
                    </a:cubicBezTo>
                    <a:cubicBezTo>
                      <a:pt x="222" y="104"/>
                      <a:pt x="222" y="104"/>
                      <a:pt x="222" y="104"/>
                    </a:cubicBezTo>
                    <a:cubicBezTo>
                      <a:pt x="222" y="104"/>
                      <a:pt x="222" y="104"/>
                      <a:pt x="222" y="104"/>
                    </a:cubicBezTo>
                    <a:cubicBezTo>
                      <a:pt x="222" y="104"/>
                      <a:pt x="222" y="104"/>
                      <a:pt x="222" y="104"/>
                    </a:cubicBezTo>
                    <a:cubicBezTo>
                      <a:pt x="222" y="104"/>
                      <a:pt x="222" y="104"/>
                      <a:pt x="222" y="104"/>
                    </a:cubicBezTo>
                    <a:cubicBezTo>
                      <a:pt x="222" y="103"/>
                      <a:pt x="222" y="103"/>
                      <a:pt x="222" y="103"/>
                    </a:cubicBezTo>
                    <a:cubicBezTo>
                      <a:pt x="222" y="103"/>
                      <a:pt x="222" y="103"/>
                      <a:pt x="222" y="103"/>
                    </a:cubicBezTo>
                    <a:cubicBezTo>
                      <a:pt x="222" y="103"/>
                      <a:pt x="222" y="102"/>
                      <a:pt x="222" y="102"/>
                    </a:cubicBezTo>
                    <a:cubicBezTo>
                      <a:pt x="222" y="102"/>
                      <a:pt x="222" y="102"/>
                      <a:pt x="222" y="102"/>
                    </a:cubicBezTo>
                    <a:cubicBezTo>
                      <a:pt x="221" y="101"/>
                      <a:pt x="221" y="101"/>
                      <a:pt x="221" y="100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21" y="99"/>
                      <a:pt x="221" y="98"/>
                      <a:pt x="222" y="97"/>
                    </a:cubicBezTo>
                    <a:cubicBezTo>
                      <a:pt x="222" y="97"/>
                      <a:pt x="222" y="97"/>
                      <a:pt x="222" y="97"/>
                    </a:cubicBezTo>
                    <a:cubicBezTo>
                      <a:pt x="222" y="96"/>
                      <a:pt x="221" y="95"/>
                      <a:pt x="221" y="94"/>
                    </a:cubicBezTo>
                    <a:cubicBezTo>
                      <a:pt x="220" y="95"/>
                      <a:pt x="219" y="95"/>
                      <a:pt x="218" y="96"/>
                    </a:cubicBezTo>
                    <a:cubicBezTo>
                      <a:pt x="218" y="96"/>
                      <a:pt x="218" y="96"/>
                      <a:pt x="218" y="96"/>
                    </a:cubicBezTo>
                    <a:cubicBezTo>
                      <a:pt x="218" y="96"/>
                      <a:pt x="218" y="96"/>
                      <a:pt x="218" y="96"/>
                    </a:cubicBezTo>
                    <a:cubicBezTo>
                      <a:pt x="218" y="97"/>
                      <a:pt x="217" y="97"/>
                      <a:pt x="217" y="98"/>
                    </a:cubicBezTo>
                    <a:cubicBezTo>
                      <a:pt x="217" y="99"/>
                      <a:pt x="218" y="100"/>
                      <a:pt x="218" y="101"/>
                    </a:cubicBezTo>
                    <a:cubicBezTo>
                      <a:pt x="218" y="104"/>
                      <a:pt x="219" y="108"/>
                      <a:pt x="216" y="111"/>
                    </a:cubicBezTo>
                    <a:cubicBezTo>
                      <a:pt x="214" y="113"/>
                      <a:pt x="206" y="114"/>
                      <a:pt x="202" y="114"/>
                    </a:cubicBezTo>
                    <a:cubicBezTo>
                      <a:pt x="201" y="114"/>
                      <a:pt x="200" y="114"/>
                      <a:pt x="199" y="114"/>
                    </a:cubicBezTo>
                    <a:cubicBezTo>
                      <a:pt x="196" y="114"/>
                      <a:pt x="195" y="113"/>
                      <a:pt x="194" y="112"/>
                    </a:cubicBezTo>
                    <a:cubicBezTo>
                      <a:pt x="193" y="112"/>
                      <a:pt x="190" y="111"/>
                      <a:pt x="188" y="110"/>
                    </a:cubicBezTo>
                    <a:cubicBezTo>
                      <a:pt x="183" y="109"/>
                      <a:pt x="179" y="108"/>
                      <a:pt x="179" y="105"/>
                    </a:cubicBezTo>
                    <a:cubicBezTo>
                      <a:pt x="178" y="104"/>
                      <a:pt x="176" y="101"/>
                      <a:pt x="175" y="101"/>
                    </a:cubicBezTo>
                    <a:cubicBezTo>
                      <a:pt x="174" y="101"/>
                      <a:pt x="172" y="101"/>
                      <a:pt x="171" y="102"/>
                    </a:cubicBezTo>
                    <a:cubicBezTo>
                      <a:pt x="168" y="103"/>
                      <a:pt x="164" y="104"/>
                      <a:pt x="163" y="102"/>
                    </a:cubicBezTo>
                    <a:cubicBezTo>
                      <a:pt x="162" y="102"/>
                      <a:pt x="162" y="102"/>
                      <a:pt x="162" y="102"/>
                    </a:cubicBezTo>
                    <a:cubicBezTo>
                      <a:pt x="161" y="101"/>
                      <a:pt x="158" y="99"/>
                      <a:pt x="156" y="98"/>
                    </a:cubicBezTo>
                    <a:cubicBezTo>
                      <a:pt x="155" y="98"/>
                      <a:pt x="155" y="97"/>
                      <a:pt x="154" y="97"/>
                    </a:cubicBezTo>
                    <a:cubicBezTo>
                      <a:pt x="152" y="97"/>
                      <a:pt x="145" y="95"/>
                      <a:pt x="144" y="92"/>
                    </a:cubicBezTo>
                    <a:cubicBezTo>
                      <a:pt x="144" y="91"/>
                      <a:pt x="142" y="91"/>
                      <a:pt x="141" y="90"/>
                    </a:cubicBezTo>
                    <a:cubicBezTo>
                      <a:pt x="139" y="90"/>
                      <a:pt x="137" y="89"/>
                      <a:pt x="136" y="88"/>
                    </a:cubicBezTo>
                    <a:cubicBezTo>
                      <a:pt x="135" y="87"/>
                      <a:pt x="134" y="87"/>
                      <a:pt x="134" y="86"/>
                    </a:cubicBezTo>
                    <a:cubicBezTo>
                      <a:pt x="132" y="86"/>
                      <a:pt x="129" y="85"/>
                      <a:pt x="129" y="82"/>
                    </a:cubicBezTo>
                    <a:cubicBezTo>
                      <a:pt x="129" y="81"/>
                      <a:pt x="130" y="79"/>
                      <a:pt x="130" y="78"/>
                    </a:cubicBezTo>
                    <a:cubicBezTo>
                      <a:pt x="131" y="76"/>
                      <a:pt x="131" y="75"/>
                      <a:pt x="131" y="73"/>
                    </a:cubicBezTo>
                    <a:cubicBezTo>
                      <a:pt x="131" y="71"/>
                      <a:pt x="133" y="69"/>
                      <a:pt x="135" y="68"/>
                    </a:cubicBezTo>
                    <a:cubicBezTo>
                      <a:pt x="135" y="67"/>
                      <a:pt x="135" y="67"/>
                      <a:pt x="136" y="67"/>
                    </a:cubicBezTo>
                    <a:cubicBezTo>
                      <a:pt x="136" y="67"/>
                      <a:pt x="136" y="67"/>
                      <a:pt x="136" y="67"/>
                    </a:cubicBezTo>
                    <a:cubicBezTo>
                      <a:pt x="136" y="67"/>
                      <a:pt x="136" y="66"/>
                      <a:pt x="136" y="66"/>
                    </a:cubicBezTo>
                    <a:cubicBezTo>
                      <a:pt x="136" y="66"/>
                      <a:pt x="136" y="66"/>
                      <a:pt x="136" y="66"/>
                    </a:cubicBezTo>
                    <a:cubicBezTo>
                      <a:pt x="136" y="66"/>
                      <a:pt x="136" y="66"/>
                      <a:pt x="136" y="66"/>
                    </a:cubicBezTo>
                    <a:cubicBezTo>
                      <a:pt x="136" y="66"/>
                      <a:pt x="135" y="65"/>
                      <a:pt x="135" y="65"/>
                    </a:cubicBezTo>
                    <a:cubicBezTo>
                      <a:pt x="135" y="65"/>
                      <a:pt x="135" y="65"/>
                      <a:pt x="135" y="65"/>
                    </a:cubicBezTo>
                    <a:cubicBezTo>
                      <a:pt x="134" y="64"/>
                      <a:pt x="133" y="64"/>
                      <a:pt x="132" y="63"/>
                    </a:cubicBezTo>
                    <a:cubicBezTo>
                      <a:pt x="132" y="63"/>
                      <a:pt x="132" y="63"/>
                      <a:pt x="132" y="63"/>
                    </a:cubicBezTo>
                    <a:cubicBezTo>
                      <a:pt x="132" y="62"/>
                      <a:pt x="132" y="62"/>
                      <a:pt x="132" y="62"/>
                    </a:cubicBezTo>
                    <a:cubicBezTo>
                      <a:pt x="131" y="61"/>
                      <a:pt x="128" y="58"/>
                      <a:pt x="127" y="58"/>
                    </a:cubicBezTo>
                    <a:cubicBezTo>
                      <a:pt x="124" y="58"/>
                      <a:pt x="122" y="55"/>
                      <a:pt x="120" y="54"/>
                    </a:cubicBezTo>
                    <a:cubicBezTo>
                      <a:pt x="119" y="52"/>
                      <a:pt x="118" y="51"/>
                      <a:pt x="117" y="51"/>
                    </a:cubicBezTo>
                    <a:cubicBezTo>
                      <a:pt x="114" y="51"/>
                      <a:pt x="113" y="47"/>
                      <a:pt x="113" y="44"/>
                    </a:cubicBezTo>
                    <a:cubicBezTo>
                      <a:pt x="113" y="43"/>
                      <a:pt x="112" y="42"/>
                      <a:pt x="112" y="41"/>
                    </a:cubicBezTo>
                    <a:cubicBezTo>
                      <a:pt x="110" y="39"/>
                      <a:pt x="110" y="36"/>
                      <a:pt x="111" y="35"/>
                    </a:cubicBezTo>
                    <a:cubicBezTo>
                      <a:pt x="112" y="32"/>
                      <a:pt x="115" y="32"/>
                      <a:pt x="118" y="34"/>
                    </a:cubicBezTo>
                    <a:cubicBezTo>
                      <a:pt x="118" y="34"/>
                      <a:pt x="119" y="34"/>
                      <a:pt x="119" y="34"/>
                    </a:cubicBezTo>
                    <a:cubicBezTo>
                      <a:pt x="120" y="34"/>
                      <a:pt x="121" y="34"/>
                      <a:pt x="121" y="33"/>
                    </a:cubicBezTo>
                    <a:cubicBezTo>
                      <a:pt x="121" y="33"/>
                      <a:pt x="122" y="33"/>
                      <a:pt x="121" y="32"/>
                    </a:cubicBezTo>
                    <a:cubicBezTo>
                      <a:pt x="120" y="31"/>
                      <a:pt x="119" y="29"/>
                      <a:pt x="118" y="28"/>
                    </a:cubicBezTo>
                    <a:cubicBezTo>
                      <a:pt x="116" y="25"/>
                      <a:pt x="115" y="23"/>
                      <a:pt x="115" y="21"/>
                    </a:cubicBezTo>
                    <a:cubicBezTo>
                      <a:pt x="115" y="21"/>
                      <a:pt x="115" y="20"/>
                      <a:pt x="115" y="18"/>
                    </a:cubicBezTo>
                    <a:cubicBezTo>
                      <a:pt x="115" y="17"/>
                      <a:pt x="115" y="17"/>
                      <a:pt x="115" y="17"/>
                    </a:cubicBezTo>
                    <a:cubicBezTo>
                      <a:pt x="115" y="16"/>
                      <a:pt x="116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5"/>
                      <a:pt x="116" y="15"/>
                      <a:pt x="116" y="15"/>
                    </a:cubicBezTo>
                    <a:cubicBezTo>
                      <a:pt x="116" y="15"/>
                      <a:pt x="116" y="15"/>
                      <a:pt x="116" y="15"/>
                    </a:cubicBezTo>
                    <a:cubicBezTo>
                      <a:pt x="116" y="14"/>
                      <a:pt x="116" y="13"/>
                      <a:pt x="116" y="13"/>
                    </a:cubicBezTo>
                    <a:cubicBezTo>
                      <a:pt x="116" y="13"/>
                      <a:pt x="116" y="13"/>
                      <a:pt x="116" y="13"/>
                    </a:cubicBezTo>
                    <a:cubicBezTo>
                      <a:pt x="116" y="13"/>
                      <a:pt x="116" y="13"/>
                      <a:pt x="115" y="13"/>
                    </a:cubicBezTo>
                    <a:cubicBezTo>
                      <a:pt x="115" y="13"/>
                      <a:pt x="115" y="13"/>
                      <a:pt x="115" y="12"/>
                    </a:cubicBezTo>
                    <a:cubicBezTo>
                      <a:pt x="111" y="10"/>
                      <a:pt x="109" y="7"/>
                      <a:pt x="108" y="4"/>
                    </a:cubicBezTo>
                    <a:cubicBezTo>
                      <a:pt x="107" y="3"/>
                      <a:pt x="107" y="3"/>
                      <a:pt x="107" y="3"/>
                    </a:cubicBezTo>
                    <a:cubicBezTo>
                      <a:pt x="107" y="2"/>
                      <a:pt x="107" y="2"/>
                      <a:pt x="106" y="1"/>
                    </a:cubicBezTo>
                    <a:cubicBezTo>
                      <a:pt x="106" y="1"/>
                      <a:pt x="106" y="1"/>
                      <a:pt x="106" y="1"/>
                    </a:cubicBezTo>
                    <a:cubicBezTo>
                      <a:pt x="105" y="1"/>
                      <a:pt x="105" y="0"/>
                      <a:pt x="105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02" y="0"/>
                      <a:pt x="102" y="0"/>
                      <a:pt x="102" y="0"/>
                    </a:cubicBezTo>
                    <a:cubicBezTo>
                      <a:pt x="102" y="0"/>
                      <a:pt x="102" y="1"/>
                      <a:pt x="102" y="1"/>
                    </a:cubicBezTo>
                    <a:cubicBezTo>
                      <a:pt x="101" y="2"/>
                      <a:pt x="101" y="2"/>
                      <a:pt x="101" y="2"/>
                    </a:cubicBezTo>
                    <a:cubicBezTo>
                      <a:pt x="101" y="2"/>
                      <a:pt x="101" y="2"/>
                      <a:pt x="101" y="2"/>
                    </a:cubicBezTo>
                    <a:cubicBezTo>
                      <a:pt x="101" y="3"/>
                      <a:pt x="100" y="4"/>
                      <a:pt x="100" y="5"/>
                    </a:cubicBezTo>
                    <a:cubicBezTo>
                      <a:pt x="98" y="7"/>
                      <a:pt x="98" y="8"/>
                      <a:pt x="97" y="8"/>
                    </a:cubicBezTo>
                    <a:cubicBezTo>
                      <a:pt x="97" y="8"/>
                      <a:pt x="97" y="8"/>
                      <a:pt x="97" y="8"/>
                    </a:cubicBezTo>
                    <a:cubicBezTo>
                      <a:pt x="97" y="8"/>
                      <a:pt x="97" y="8"/>
                      <a:pt x="97" y="8"/>
                    </a:cubicBezTo>
                    <a:cubicBezTo>
                      <a:pt x="97" y="8"/>
                      <a:pt x="97" y="8"/>
                      <a:pt x="97" y="8"/>
                    </a:cubicBezTo>
                    <a:cubicBezTo>
                      <a:pt x="96" y="8"/>
                      <a:pt x="95" y="9"/>
                      <a:pt x="94" y="9"/>
                    </a:cubicBezTo>
                    <a:cubicBezTo>
                      <a:pt x="91" y="10"/>
                      <a:pt x="88" y="11"/>
                      <a:pt x="86" y="12"/>
                    </a:cubicBezTo>
                    <a:cubicBezTo>
                      <a:pt x="85" y="13"/>
                      <a:pt x="84" y="13"/>
                      <a:pt x="83" y="13"/>
                    </a:cubicBezTo>
                    <a:cubicBezTo>
                      <a:pt x="81" y="13"/>
                      <a:pt x="79" y="13"/>
                      <a:pt x="77" y="12"/>
                    </a:cubicBezTo>
                    <a:cubicBezTo>
                      <a:pt x="76" y="12"/>
                      <a:pt x="76" y="12"/>
                      <a:pt x="75" y="11"/>
                    </a:cubicBezTo>
                    <a:cubicBezTo>
                      <a:pt x="73" y="11"/>
                      <a:pt x="71" y="10"/>
                      <a:pt x="70" y="10"/>
                    </a:cubicBezTo>
                    <a:cubicBezTo>
                      <a:pt x="69" y="10"/>
                      <a:pt x="69" y="10"/>
                      <a:pt x="68" y="10"/>
                    </a:cubicBezTo>
                    <a:cubicBezTo>
                      <a:pt x="66" y="10"/>
                      <a:pt x="65" y="11"/>
                      <a:pt x="64" y="11"/>
                    </a:cubicBezTo>
                    <a:cubicBezTo>
                      <a:pt x="64" y="12"/>
                      <a:pt x="64" y="12"/>
                      <a:pt x="64" y="12"/>
                    </a:cubicBezTo>
                    <a:cubicBezTo>
                      <a:pt x="65" y="13"/>
                      <a:pt x="65" y="14"/>
                      <a:pt x="66" y="16"/>
                    </a:cubicBezTo>
                    <a:cubicBezTo>
                      <a:pt x="66" y="18"/>
                      <a:pt x="66" y="21"/>
                      <a:pt x="66" y="23"/>
                    </a:cubicBezTo>
                    <a:cubicBezTo>
                      <a:pt x="66" y="23"/>
                      <a:pt x="66" y="24"/>
                      <a:pt x="66" y="24"/>
                    </a:cubicBezTo>
                    <a:cubicBezTo>
                      <a:pt x="66" y="25"/>
                      <a:pt x="67" y="26"/>
                      <a:pt x="67" y="27"/>
                    </a:cubicBezTo>
                    <a:cubicBezTo>
                      <a:pt x="68" y="31"/>
                      <a:pt x="70" y="33"/>
                      <a:pt x="70" y="33"/>
                    </a:cubicBezTo>
                    <a:cubicBezTo>
                      <a:pt x="72" y="33"/>
                      <a:pt x="73" y="33"/>
                      <a:pt x="75" y="34"/>
                    </a:cubicBezTo>
                    <a:cubicBezTo>
                      <a:pt x="77" y="35"/>
                      <a:pt x="79" y="37"/>
                      <a:pt x="79" y="38"/>
                    </a:cubicBezTo>
                    <a:cubicBezTo>
                      <a:pt x="79" y="38"/>
                      <a:pt x="79" y="38"/>
                      <a:pt x="79" y="38"/>
                    </a:cubicBezTo>
                    <a:cubicBezTo>
                      <a:pt x="79" y="38"/>
                      <a:pt x="79" y="38"/>
                      <a:pt x="79" y="38"/>
                    </a:cubicBezTo>
                    <a:cubicBezTo>
                      <a:pt x="79" y="39"/>
                      <a:pt x="79" y="41"/>
                      <a:pt x="78" y="41"/>
                    </a:cubicBezTo>
                    <a:cubicBezTo>
                      <a:pt x="78" y="42"/>
                      <a:pt x="77" y="42"/>
                      <a:pt x="77" y="42"/>
                    </a:cubicBezTo>
                    <a:cubicBezTo>
                      <a:pt x="74" y="43"/>
                      <a:pt x="73" y="46"/>
                      <a:pt x="72" y="49"/>
                    </a:cubicBezTo>
                    <a:cubicBezTo>
                      <a:pt x="72" y="50"/>
                      <a:pt x="72" y="51"/>
                      <a:pt x="72" y="52"/>
                    </a:cubicBezTo>
                    <a:cubicBezTo>
                      <a:pt x="72" y="54"/>
                      <a:pt x="72" y="58"/>
                      <a:pt x="68" y="59"/>
                    </a:cubicBezTo>
                    <a:cubicBezTo>
                      <a:pt x="66" y="59"/>
                      <a:pt x="65" y="60"/>
                      <a:pt x="65" y="63"/>
                    </a:cubicBezTo>
                    <a:cubicBezTo>
                      <a:pt x="65" y="68"/>
                      <a:pt x="61" y="69"/>
                      <a:pt x="59" y="69"/>
                    </a:cubicBezTo>
                    <a:cubicBezTo>
                      <a:pt x="59" y="70"/>
                      <a:pt x="58" y="70"/>
                      <a:pt x="58" y="70"/>
                    </a:cubicBezTo>
                    <a:cubicBezTo>
                      <a:pt x="58" y="70"/>
                      <a:pt x="57" y="72"/>
                      <a:pt x="57" y="73"/>
                    </a:cubicBezTo>
                    <a:cubicBezTo>
                      <a:pt x="55" y="79"/>
                      <a:pt x="54" y="81"/>
                      <a:pt x="53" y="82"/>
                    </a:cubicBezTo>
                    <a:cubicBezTo>
                      <a:pt x="52" y="83"/>
                      <a:pt x="51" y="83"/>
                      <a:pt x="49" y="84"/>
                    </a:cubicBezTo>
                    <a:cubicBezTo>
                      <a:pt x="47" y="84"/>
                      <a:pt x="44" y="85"/>
                      <a:pt x="44" y="87"/>
                    </a:cubicBezTo>
                    <a:cubicBezTo>
                      <a:pt x="44" y="91"/>
                      <a:pt x="40" y="97"/>
                      <a:pt x="36" y="97"/>
                    </a:cubicBezTo>
                    <a:cubicBezTo>
                      <a:pt x="36" y="97"/>
                      <a:pt x="36" y="97"/>
                      <a:pt x="36" y="97"/>
                    </a:cubicBezTo>
                    <a:cubicBezTo>
                      <a:pt x="36" y="97"/>
                      <a:pt x="36" y="97"/>
                      <a:pt x="36" y="97"/>
                    </a:cubicBezTo>
                    <a:cubicBezTo>
                      <a:pt x="35" y="97"/>
                      <a:pt x="35" y="97"/>
                      <a:pt x="34" y="96"/>
                    </a:cubicBezTo>
                    <a:cubicBezTo>
                      <a:pt x="33" y="96"/>
                      <a:pt x="32" y="96"/>
                      <a:pt x="31" y="96"/>
                    </a:cubicBezTo>
                    <a:cubicBezTo>
                      <a:pt x="30" y="96"/>
                      <a:pt x="30" y="96"/>
                      <a:pt x="30" y="96"/>
                    </a:cubicBezTo>
                    <a:cubicBezTo>
                      <a:pt x="30" y="97"/>
                      <a:pt x="29" y="98"/>
                      <a:pt x="27" y="98"/>
                    </a:cubicBezTo>
                    <a:cubicBezTo>
                      <a:pt x="26" y="98"/>
                      <a:pt x="24" y="98"/>
                      <a:pt x="23" y="97"/>
                    </a:cubicBezTo>
                    <a:cubicBezTo>
                      <a:pt x="22" y="97"/>
                      <a:pt x="22" y="96"/>
                      <a:pt x="21" y="96"/>
                    </a:cubicBezTo>
                    <a:cubicBezTo>
                      <a:pt x="21" y="96"/>
                      <a:pt x="21" y="97"/>
                      <a:pt x="20" y="97"/>
                    </a:cubicBezTo>
                    <a:cubicBezTo>
                      <a:pt x="16" y="101"/>
                      <a:pt x="14" y="104"/>
                      <a:pt x="14" y="105"/>
                    </a:cubicBezTo>
                    <a:cubicBezTo>
                      <a:pt x="14" y="106"/>
                      <a:pt x="15" y="106"/>
                      <a:pt x="16" y="107"/>
                    </a:cubicBezTo>
                    <a:cubicBezTo>
                      <a:pt x="18" y="108"/>
                      <a:pt x="21" y="110"/>
                      <a:pt x="21" y="113"/>
                    </a:cubicBezTo>
                    <a:cubicBezTo>
                      <a:pt x="20" y="117"/>
                      <a:pt x="23" y="121"/>
                      <a:pt x="25" y="123"/>
                    </a:cubicBezTo>
                    <a:cubicBezTo>
                      <a:pt x="27" y="125"/>
                      <a:pt x="32" y="132"/>
                      <a:pt x="29" y="136"/>
                    </a:cubicBezTo>
                    <a:cubicBezTo>
                      <a:pt x="27" y="139"/>
                      <a:pt x="24" y="140"/>
                      <a:pt x="19" y="139"/>
                    </a:cubicBezTo>
                    <a:cubicBezTo>
                      <a:pt x="18" y="139"/>
                      <a:pt x="17" y="139"/>
                      <a:pt x="16" y="139"/>
                    </a:cubicBezTo>
                    <a:cubicBezTo>
                      <a:pt x="15" y="140"/>
                      <a:pt x="12" y="140"/>
                      <a:pt x="8" y="140"/>
                    </a:cubicBezTo>
                    <a:cubicBezTo>
                      <a:pt x="8" y="139"/>
                      <a:pt x="7" y="139"/>
                      <a:pt x="7" y="139"/>
                    </a:cubicBezTo>
                    <a:cubicBezTo>
                      <a:pt x="4" y="139"/>
                      <a:pt x="3" y="141"/>
                      <a:pt x="2" y="143"/>
                    </a:cubicBezTo>
                    <a:cubicBezTo>
                      <a:pt x="1" y="144"/>
                      <a:pt x="1" y="144"/>
                      <a:pt x="1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1" y="146"/>
                      <a:pt x="2" y="147"/>
                      <a:pt x="2" y="148"/>
                    </a:cubicBezTo>
                    <a:cubicBezTo>
                      <a:pt x="4" y="150"/>
                      <a:pt x="6" y="152"/>
                      <a:pt x="9" y="153"/>
                    </a:cubicBezTo>
                    <a:cubicBezTo>
                      <a:pt x="11" y="154"/>
                      <a:pt x="14" y="153"/>
                      <a:pt x="16" y="153"/>
                    </a:cubicBezTo>
                    <a:cubicBezTo>
                      <a:pt x="17" y="152"/>
                      <a:pt x="18" y="152"/>
                      <a:pt x="19" y="152"/>
                    </a:cubicBezTo>
                    <a:cubicBezTo>
                      <a:pt x="21" y="152"/>
                      <a:pt x="22" y="153"/>
                      <a:pt x="22" y="156"/>
                    </a:cubicBezTo>
                    <a:cubicBezTo>
                      <a:pt x="22" y="161"/>
                      <a:pt x="15" y="161"/>
                      <a:pt x="9" y="162"/>
                    </a:cubicBezTo>
                    <a:cubicBezTo>
                      <a:pt x="9" y="162"/>
                      <a:pt x="8" y="162"/>
                      <a:pt x="7" y="162"/>
                    </a:cubicBezTo>
                    <a:cubicBezTo>
                      <a:pt x="11" y="167"/>
                      <a:pt x="23" y="180"/>
                      <a:pt x="28" y="179"/>
                    </a:cubicBezTo>
                    <a:cubicBezTo>
                      <a:pt x="34" y="178"/>
                      <a:pt x="38" y="172"/>
                      <a:pt x="39" y="170"/>
                    </a:cubicBezTo>
                    <a:cubicBezTo>
                      <a:pt x="38" y="169"/>
                      <a:pt x="37" y="168"/>
                      <a:pt x="38" y="166"/>
                    </a:cubicBezTo>
                    <a:cubicBezTo>
                      <a:pt x="38" y="164"/>
                      <a:pt x="41" y="161"/>
                      <a:pt x="43" y="161"/>
                    </a:cubicBezTo>
                    <a:cubicBezTo>
                      <a:pt x="44" y="161"/>
                      <a:pt x="44" y="161"/>
                      <a:pt x="45" y="161"/>
                    </a:cubicBezTo>
                    <a:cubicBezTo>
                      <a:pt x="47" y="162"/>
                      <a:pt x="47" y="165"/>
                      <a:pt x="47" y="168"/>
                    </a:cubicBezTo>
                    <a:cubicBezTo>
                      <a:pt x="47" y="170"/>
                      <a:pt x="47" y="173"/>
                      <a:pt x="48" y="173"/>
                    </a:cubicBezTo>
                    <a:cubicBezTo>
                      <a:pt x="52" y="176"/>
                      <a:pt x="50" y="181"/>
                      <a:pt x="49" y="186"/>
                    </a:cubicBezTo>
                    <a:cubicBezTo>
                      <a:pt x="48" y="188"/>
                      <a:pt x="49" y="193"/>
                      <a:pt x="50" y="198"/>
                    </a:cubicBezTo>
                    <a:cubicBezTo>
                      <a:pt x="50" y="200"/>
                      <a:pt x="51" y="202"/>
                      <a:pt x="51" y="204"/>
                    </a:cubicBezTo>
                    <a:cubicBezTo>
                      <a:pt x="51" y="206"/>
                      <a:pt x="52" y="209"/>
                      <a:pt x="53" y="212"/>
                    </a:cubicBezTo>
                    <a:cubicBezTo>
                      <a:pt x="54" y="216"/>
                      <a:pt x="55" y="220"/>
                      <a:pt x="56" y="224"/>
                    </a:cubicBezTo>
                    <a:cubicBezTo>
                      <a:pt x="57" y="232"/>
                      <a:pt x="62" y="245"/>
                      <a:pt x="66" y="254"/>
                    </a:cubicBezTo>
                    <a:cubicBezTo>
                      <a:pt x="69" y="258"/>
                      <a:pt x="71" y="265"/>
                      <a:pt x="73" y="270"/>
                    </a:cubicBezTo>
                    <a:cubicBezTo>
                      <a:pt x="74" y="276"/>
                      <a:pt x="76" y="281"/>
                      <a:pt x="77" y="283"/>
                    </a:cubicBezTo>
                    <a:cubicBezTo>
                      <a:pt x="80" y="286"/>
                      <a:pt x="88" y="299"/>
                      <a:pt x="88" y="307"/>
                    </a:cubicBezTo>
                    <a:cubicBezTo>
                      <a:pt x="88" y="314"/>
                      <a:pt x="96" y="324"/>
                      <a:pt x="98" y="326"/>
                    </a:cubicBezTo>
                    <a:cubicBezTo>
                      <a:pt x="99" y="326"/>
                      <a:pt x="99" y="326"/>
                      <a:pt x="99" y="326"/>
                    </a:cubicBezTo>
                    <a:cubicBezTo>
                      <a:pt x="101" y="326"/>
                      <a:pt x="105" y="323"/>
                      <a:pt x="106" y="320"/>
                    </a:cubicBezTo>
                    <a:cubicBezTo>
                      <a:pt x="107" y="317"/>
                      <a:pt x="110" y="315"/>
                      <a:pt x="112" y="313"/>
                    </a:cubicBezTo>
                    <a:cubicBezTo>
                      <a:pt x="114" y="312"/>
                      <a:pt x="116" y="311"/>
                      <a:pt x="116" y="310"/>
                    </a:cubicBezTo>
                    <a:cubicBezTo>
                      <a:pt x="117" y="307"/>
                      <a:pt x="117" y="301"/>
                      <a:pt x="122" y="300"/>
                    </a:cubicBezTo>
                    <a:cubicBezTo>
                      <a:pt x="123" y="300"/>
                      <a:pt x="124" y="299"/>
                      <a:pt x="124" y="294"/>
                    </a:cubicBezTo>
                    <a:cubicBezTo>
                      <a:pt x="124" y="290"/>
                      <a:pt x="124" y="283"/>
                      <a:pt x="127" y="279"/>
                    </a:cubicBezTo>
                    <a:cubicBezTo>
                      <a:pt x="130" y="275"/>
                      <a:pt x="130" y="266"/>
                      <a:pt x="129" y="262"/>
                    </a:cubicBezTo>
                    <a:cubicBezTo>
                      <a:pt x="127" y="258"/>
                      <a:pt x="128" y="251"/>
                      <a:pt x="130" y="247"/>
                    </a:cubicBezTo>
                    <a:cubicBezTo>
                      <a:pt x="130" y="245"/>
                      <a:pt x="130" y="244"/>
                      <a:pt x="131" y="243"/>
                    </a:cubicBezTo>
                    <a:cubicBezTo>
                      <a:pt x="131" y="240"/>
                      <a:pt x="132" y="236"/>
                      <a:pt x="135" y="236"/>
                    </a:cubicBezTo>
                    <a:cubicBezTo>
                      <a:pt x="138" y="236"/>
                      <a:pt x="142" y="233"/>
                      <a:pt x="145" y="229"/>
                    </a:cubicBezTo>
                    <a:cubicBezTo>
                      <a:pt x="148" y="226"/>
                      <a:pt x="153" y="222"/>
                      <a:pt x="158" y="219"/>
                    </a:cubicBezTo>
                    <a:cubicBezTo>
                      <a:pt x="160" y="217"/>
                      <a:pt x="162" y="216"/>
                      <a:pt x="163" y="215"/>
                    </a:cubicBezTo>
                    <a:cubicBezTo>
                      <a:pt x="167" y="212"/>
                      <a:pt x="177" y="202"/>
                      <a:pt x="180" y="197"/>
                    </a:cubicBezTo>
                    <a:cubicBezTo>
                      <a:pt x="183" y="194"/>
                      <a:pt x="187" y="192"/>
                      <a:pt x="191" y="190"/>
                    </a:cubicBezTo>
                    <a:cubicBezTo>
                      <a:pt x="193" y="188"/>
                      <a:pt x="196" y="187"/>
                      <a:pt x="198" y="185"/>
                    </a:cubicBezTo>
                    <a:cubicBezTo>
                      <a:pt x="200" y="183"/>
                      <a:pt x="200" y="181"/>
                      <a:pt x="200" y="179"/>
                    </a:cubicBezTo>
                    <a:cubicBezTo>
                      <a:pt x="200" y="177"/>
                      <a:pt x="201" y="176"/>
                      <a:pt x="201" y="175"/>
                    </a:cubicBezTo>
                    <a:cubicBezTo>
                      <a:pt x="202" y="167"/>
                      <a:pt x="223" y="166"/>
                      <a:pt x="223" y="166"/>
                    </a:cubicBezTo>
                    <a:cubicBezTo>
                      <a:pt x="223" y="166"/>
                      <a:pt x="223" y="166"/>
                      <a:pt x="224" y="166"/>
                    </a:cubicBezTo>
                    <a:cubicBezTo>
                      <a:pt x="224" y="166"/>
                      <a:pt x="224" y="166"/>
                      <a:pt x="224" y="165"/>
                    </a:cubicBezTo>
                    <a:cubicBezTo>
                      <a:pt x="224" y="165"/>
                      <a:pt x="224" y="165"/>
                      <a:pt x="224" y="164"/>
                    </a:cubicBezTo>
                    <a:cubicBezTo>
                      <a:pt x="223" y="164"/>
                      <a:pt x="223" y="163"/>
                      <a:pt x="223" y="163"/>
                    </a:cubicBezTo>
                    <a:cubicBezTo>
                      <a:pt x="223" y="162"/>
                      <a:pt x="223" y="162"/>
                      <a:pt x="223" y="161"/>
                    </a:cubicBezTo>
                    <a:cubicBezTo>
                      <a:pt x="223" y="161"/>
                      <a:pt x="223" y="160"/>
                      <a:pt x="223" y="160"/>
                    </a:cubicBezTo>
                    <a:cubicBezTo>
                      <a:pt x="223" y="160"/>
                      <a:pt x="223" y="159"/>
                      <a:pt x="223" y="159"/>
                    </a:cubicBezTo>
                    <a:cubicBezTo>
                      <a:pt x="223" y="158"/>
                      <a:pt x="223" y="158"/>
                      <a:pt x="222" y="157"/>
                    </a:cubicBezTo>
                    <a:cubicBezTo>
                      <a:pt x="222" y="157"/>
                      <a:pt x="222" y="156"/>
                      <a:pt x="222" y="156"/>
                    </a:cubicBezTo>
                    <a:cubicBezTo>
                      <a:pt x="222" y="156"/>
                      <a:pt x="222" y="155"/>
                      <a:pt x="222" y="155"/>
                    </a:cubicBezTo>
                    <a:cubicBezTo>
                      <a:pt x="222" y="154"/>
                      <a:pt x="222" y="154"/>
                      <a:pt x="222" y="154"/>
                    </a:cubicBezTo>
                    <a:cubicBezTo>
                      <a:pt x="222" y="153"/>
                      <a:pt x="221" y="153"/>
                      <a:pt x="221" y="152"/>
                    </a:cubicBezTo>
                    <a:cubicBezTo>
                      <a:pt x="221" y="152"/>
                      <a:pt x="221" y="152"/>
                      <a:pt x="221" y="151"/>
                    </a:cubicBezTo>
                    <a:cubicBezTo>
                      <a:pt x="221" y="151"/>
                      <a:pt x="221" y="150"/>
                      <a:pt x="221" y="150"/>
                    </a:cubicBezTo>
                    <a:cubicBezTo>
                      <a:pt x="221" y="150"/>
                      <a:pt x="221" y="150"/>
                      <a:pt x="220" y="150"/>
                    </a:cubicBezTo>
                    <a:cubicBezTo>
                      <a:pt x="220" y="149"/>
                      <a:pt x="220" y="148"/>
                      <a:pt x="220" y="148"/>
                    </a:cubicBezTo>
                    <a:cubicBezTo>
                      <a:pt x="218" y="143"/>
                      <a:pt x="216" y="134"/>
                      <a:pt x="217" y="130"/>
                    </a:cubicBezTo>
                    <a:cubicBezTo>
                      <a:pt x="218" y="127"/>
                      <a:pt x="220" y="127"/>
                      <a:pt x="221" y="126"/>
                    </a:cubicBezTo>
                    <a:cubicBezTo>
                      <a:pt x="223" y="126"/>
                      <a:pt x="223" y="126"/>
                      <a:pt x="223" y="125"/>
                    </a:cubicBezTo>
                    <a:cubicBezTo>
                      <a:pt x="223" y="125"/>
                      <a:pt x="221" y="124"/>
                      <a:pt x="220" y="124"/>
                    </a:cubicBezTo>
                    <a:cubicBezTo>
                      <a:pt x="218" y="123"/>
                      <a:pt x="216" y="121"/>
                      <a:pt x="215" y="119"/>
                    </a:cubicBezTo>
                    <a:cubicBezTo>
                      <a:pt x="215" y="118"/>
                      <a:pt x="215" y="116"/>
                      <a:pt x="216" y="115"/>
                    </a:cubicBezTo>
                    <a:cubicBezTo>
                      <a:pt x="217" y="113"/>
                      <a:pt x="219" y="112"/>
                      <a:pt x="221" y="112"/>
                    </a:cubicBezTo>
                    <a:cubicBezTo>
                      <a:pt x="222" y="112"/>
                      <a:pt x="223" y="112"/>
                      <a:pt x="224" y="113"/>
                    </a:cubicBezTo>
                    <a:cubicBezTo>
                      <a:pt x="225" y="114"/>
                      <a:pt x="226" y="114"/>
                      <a:pt x="227" y="114"/>
                    </a:cubicBezTo>
                    <a:cubicBezTo>
                      <a:pt x="233" y="114"/>
                      <a:pt x="237" y="117"/>
                      <a:pt x="237" y="122"/>
                    </a:cubicBezTo>
                    <a:cubicBezTo>
                      <a:pt x="237" y="123"/>
                      <a:pt x="239" y="125"/>
                      <a:pt x="240" y="126"/>
                    </a:cubicBezTo>
                    <a:cubicBezTo>
                      <a:pt x="242" y="125"/>
                      <a:pt x="249" y="125"/>
                      <a:pt x="253" y="125"/>
                    </a:cubicBezTo>
                    <a:cubicBezTo>
                      <a:pt x="257" y="125"/>
                      <a:pt x="263" y="125"/>
                      <a:pt x="263" y="130"/>
                    </a:cubicBezTo>
                    <a:cubicBezTo>
                      <a:pt x="263" y="133"/>
                      <a:pt x="258" y="143"/>
                      <a:pt x="252" y="143"/>
                    </a:cubicBezTo>
                    <a:cubicBezTo>
                      <a:pt x="252" y="143"/>
                      <a:pt x="251" y="144"/>
                      <a:pt x="251" y="146"/>
                    </a:cubicBezTo>
                    <a:cubicBezTo>
                      <a:pt x="251" y="149"/>
                      <a:pt x="251" y="151"/>
                      <a:pt x="252" y="151"/>
                    </a:cubicBezTo>
                    <a:cubicBezTo>
                      <a:pt x="252" y="151"/>
                      <a:pt x="254" y="149"/>
                      <a:pt x="255" y="148"/>
                    </a:cubicBezTo>
                    <a:cubicBezTo>
                      <a:pt x="255" y="147"/>
                      <a:pt x="255" y="147"/>
                      <a:pt x="255" y="147"/>
                    </a:cubicBezTo>
                    <a:cubicBezTo>
                      <a:pt x="256" y="145"/>
                      <a:pt x="258" y="142"/>
                      <a:pt x="260" y="142"/>
                    </a:cubicBezTo>
                    <a:cubicBezTo>
                      <a:pt x="262" y="142"/>
                      <a:pt x="263" y="146"/>
                      <a:pt x="265" y="157"/>
                    </a:cubicBezTo>
                    <a:cubicBezTo>
                      <a:pt x="265" y="158"/>
                      <a:pt x="265" y="160"/>
                      <a:pt x="265" y="162"/>
                    </a:cubicBezTo>
                    <a:cubicBezTo>
                      <a:pt x="265" y="162"/>
                      <a:pt x="265" y="162"/>
                      <a:pt x="265" y="162"/>
                    </a:cubicBezTo>
                    <a:cubicBezTo>
                      <a:pt x="265" y="162"/>
                      <a:pt x="265" y="162"/>
                      <a:pt x="265" y="1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76" name="Freeform 1123">
                <a:extLst>
                  <a:ext uri="{FF2B5EF4-FFF2-40B4-BE49-F238E27FC236}">
                    <a16:creationId xmlns="" xmlns:a16="http://schemas.microsoft.com/office/drawing/2014/main" id="{338D2DF1-006E-4E44-B231-50F560798850}"/>
                  </a:ext>
                </a:extLst>
              </p:cNvPr>
              <p:cNvSpPr/>
              <p:nvPr/>
            </p:nvSpPr>
            <p:spPr bwMode="auto">
              <a:xfrm>
                <a:off x="8812504" y="4092755"/>
                <a:ext cx="149558" cy="142544"/>
              </a:xfrm>
              <a:custGeom>
                <a:gdLst>
                  <a:gd name="T0" fmla="*/ 11 w 69"/>
                  <a:gd name="T1" fmla="*/ 46 h 68"/>
                  <a:gd name="T2" fmla="*/ 7 w 69"/>
                  <a:gd name="T3" fmla="*/ 58 h 68"/>
                  <a:gd name="T4" fmla="*/ 4 w 69"/>
                  <a:gd name="T5" fmla="*/ 60 h 68"/>
                  <a:gd name="T6" fmla="*/ 4 w 69"/>
                  <a:gd name="T7" fmla="*/ 61 h 68"/>
                  <a:gd name="T8" fmla="*/ 5 w 69"/>
                  <a:gd name="T9" fmla="*/ 62 h 68"/>
                  <a:gd name="T10" fmla="*/ 7 w 69"/>
                  <a:gd name="T11" fmla="*/ 66 h 68"/>
                  <a:gd name="T12" fmla="*/ 9 w 69"/>
                  <a:gd name="T13" fmla="*/ 68 h 68"/>
                  <a:gd name="T14" fmla="*/ 9 w 69"/>
                  <a:gd name="T15" fmla="*/ 68 h 68"/>
                  <a:gd name="T16" fmla="*/ 14 w 69"/>
                  <a:gd name="T17" fmla="*/ 65 h 68"/>
                  <a:gd name="T18" fmla="*/ 16 w 69"/>
                  <a:gd name="T19" fmla="*/ 65 h 68"/>
                  <a:gd name="T20" fmla="*/ 22 w 69"/>
                  <a:gd name="T21" fmla="*/ 66 h 68"/>
                  <a:gd name="T22" fmla="*/ 22 w 69"/>
                  <a:gd name="T23" fmla="*/ 66 h 68"/>
                  <a:gd name="T24" fmla="*/ 25 w 69"/>
                  <a:gd name="T25" fmla="*/ 64 h 68"/>
                  <a:gd name="T26" fmla="*/ 27 w 69"/>
                  <a:gd name="T27" fmla="*/ 62 h 68"/>
                  <a:gd name="T28" fmla="*/ 39 w 69"/>
                  <a:gd name="T29" fmla="*/ 59 h 68"/>
                  <a:gd name="T30" fmla="*/ 40 w 69"/>
                  <a:gd name="T31" fmla="*/ 59 h 68"/>
                  <a:gd name="T32" fmla="*/ 41 w 69"/>
                  <a:gd name="T33" fmla="*/ 59 h 68"/>
                  <a:gd name="T34" fmla="*/ 41 w 69"/>
                  <a:gd name="T35" fmla="*/ 59 h 68"/>
                  <a:gd name="T36" fmla="*/ 42 w 69"/>
                  <a:gd name="T37" fmla="*/ 59 h 68"/>
                  <a:gd name="T38" fmla="*/ 34 w 69"/>
                  <a:gd name="T39" fmla="*/ 51 h 68"/>
                  <a:gd name="T40" fmla="*/ 31 w 69"/>
                  <a:gd name="T41" fmla="*/ 45 h 68"/>
                  <a:gd name="T42" fmla="*/ 37 w 69"/>
                  <a:gd name="T43" fmla="*/ 38 h 68"/>
                  <a:gd name="T44" fmla="*/ 51 w 69"/>
                  <a:gd name="T45" fmla="*/ 29 h 68"/>
                  <a:gd name="T46" fmla="*/ 57 w 69"/>
                  <a:gd name="T47" fmla="*/ 26 h 68"/>
                  <a:gd name="T48" fmla="*/ 58 w 69"/>
                  <a:gd name="T49" fmla="*/ 21 h 68"/>
                  <a:gd name="T50" fmla="*/ 60 w 69"/>
                  <a:gd name="T51" fmla="*/ 13 h 68"/>
                  <a:gd name="T52" fmla="*/ 69 w 69"/>
                  <a:gd name="T53" fmla="*/ 4 h 68"/>
                  <a:gd name="T54" fmla="*/ 69 w 69"/>
                  <a:gd name="T55" fmla="*/ 3 h 68"/>
                  <a:gd name="T56" fmla="*/ 64 w 69"/>
                  <a:gd name="T57" fmla="*/ 1 h 68"/>
                  <a:gd name="T58" fmla="*/ 62 w 69"/>
                  <a:gd name="T59" fmla="*/ 0 h 68"/>
                  <a:gd name="T60" fmla="*/ 60 w 69"/>
                  <a:gd name="T61" fmla="*/ 3 h 68"/>
                  <a:gd name="T62" fmla="*/ 55 w 69"/>
                  <a:gd name="T63" fmla="*/ 8 h 68"/>
                  <a:gd name="T64" fmla="*/ 53 w 69"/>
                  <a:gd name="T65" fmla="*/ 10 h 68"/>
                  <a:gd name="T66" fmla="*/ 47 w 69"/>
                  <a:gd name="T67" fmla="*/ 14 h 68"/>
                  <a:gd name="T68" fmla="*/ 47 w 69"/>
                  <a:gd name="T69" fmla="*/ 14 h 68"/>
                  <a:gd name="T70" fmla="*/ 44 w 69"/>
                  <a:gd name="T71" fmla="*/ 15 h 68"/>
                  <a:gd name="T72" fmla="*/ 44 w 69"/>
                  <a:gd name="T73" fmla="*/ 16 h 68"/>
                  <a:gd name="T74" fmla="*/ 45 w 69"/>
                  <a:gd name="T75" fmla="*/ 19 h 68"/>
                  <a:gd name="T76" fmla="*/ 41 w 69"/>
                  <a:gd name="T77" fmla="*/ 21 h 68"/>
                  <a:gd name="T78" fmla="*/ 38 w 69"/>
                  <a:gd name="T79" fmla="*/ 21 h 68"/>
                  <a:gd name="T80" fmla="*/ 35 w 69"/>
                  <a:gd name="T81" fmla="*/ 21 h 68"/>
                  <a:gd name="T82" fmla="*/ 30 w 69"/>
                  <a:gd name="T83" fmla="*/ 19 h 68"/>
                  <a:gd name="T84" fmla="*/ 28 w 69"/>
                  <a:gd name="T85" fmla="*/ 18 h 68"/>
                  <a:gd name="T86" fmla="*/ 24 w 69"/>
                  <a:gd name="T87" fmla="*/ 22 h 68"/>
                  <a:gd name="T88" fmla="*/ 23 w 69"/>
                  <a:gd name="T89" fmla="*/ 25 h 68"/>
                  <a:gd name="T90" fmla="*/ 4 w 69"/>
                  <a:gd name="T91" fmla="*/ 36 h 68"/>
                  <a:gd name="T92" fmla="*/ 1 w 69"/>
                  <a:gd name="T93" fmla="*/ 37 h 68"/>
                  <a:gd name="T94" fmla="*/ 1 w 69"/>
                  <a:gd name="T95" fmla="*/ 37 h 68"/>
                  <a:gd name="T96" fmla="*/ 1 w 69"/>
                  <a:gd name="T97" fmla="*/ 37 h 68"/>
                  <a:gd name="T98" fmla="*/ 0 w 69"/>
                  <a:gd name="T99" fmla="*/ 38 h 68"/>
                  <a:gd name="T100" fmla="*/ 0 w 69"/>
                  <a:gd name="T101" fmla="*/ 38 h 68"/>
                  <a:gd name="T102" fmla="*/ 0 w 69"/>
                  <a:gd name="T103" fmla="*/ 38 h 68"/>
                  <a:gd name="T104" fmla="*/ 0 w 69"/>
                  <a:gd name="T105" fmla="*/ 38 h 68"/>
                  <a:gd name="T106" fmla="*/ 0 w 69"/>
                  <a:gd name="T107" fmla="*/ 39 h 68"/>
                  <a:gd name="T108" fmla="*/ 0 w 69"/>
                  <a:gd name="T109" fmla="*/ 39 h 68"/>
                  <a:gd name="T110" fmla="*/ 11 w 69"/>
                  <a:gd name="T111" fmla="*/ 46 h 6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69" h="68">
                    <a:moveTo>
                      <a:pt x="11" y="46"/>
                    </a:moveTo>
                    <a:cubicBezTo>
                      <a:pt x="15" y="50"/>
                      <a:pt x="10" y="54"/>
                      <a:pt x="7" y="58"/>
                    </a:cubicBezTo>
                    <a:cubicBezTo>
                      <a:pt x="6" y="58"/>
                      <a:pt x="5" y="59"/>
                      <a:pt x="4" y="60"/>
                    </a:cubicBezTo>
                    <a:cubicBezTo>
                      <a:pt x="4" y="61"/>
                      <a:pt x="4" y="61"/>
                      <a:pt x="4" y="61"/>
                    </a:cubicBezTo>
                    <a:cubicBezTo>
                      <a:pt x="4" y="61"/>
                      <a:pt x="4" y="61"/>
                      <a:pt x="5" y="62"/>
                    </a:cubicBezTo>
                    <a:cubicBezTo>
                      <a:pt x="5" y="62"/>
                      <a:pt x="7" y="64"/>
                      <a:pt x="7" y="66"/>
                    </a:cubicBezTo>
                    <a:cubicBezTo>
                      <a:pt x="7" y="67"/>
                      <a:pt x="8" y="68"/>
                      <a:pt x="9" y="68"/>
                    </a:cubicBezTo>
                    <a:cubicBezTo>
                      <a:pt x="9" y="68"/>
                      <a:pt x="9" y="68"/>
                      <a:pt x="9" y="68"/>
                    </a:cubicBezTo>
                    <a:cubicBezTo>
                      <a:pt x="10" y="65"/>
                      <a:pt x="12" y="65"/>
                      <a:pt x="14" y="65"/>
                    </a:cubicBezTo>
                    <a:cubicBezTo>
                      <a:pt x="15" y="65"/>
                      <a:pt x="16" y="65"/>
                      <a:pt x="16" y="65"/>
                    </a:cubicBezTo>
                    <a:cubicBezTo>
                      <a:pt x="18" y="65"/>
                      <a:pt x="21" y="65"/>
                      <a:pt x="22" y="66"/>
                    </a:cubicBezTo>
                    <a:cubicBezTo>
                      <a:pt x="22" y="66"/>
                      <a:pt x="22" y="66"/>
                      <a:pt x="22" y="66"/>
                    </a:cubicBezTo>
                    <a:cubicBezTo>
                      <a:pt x="23" y="65"/>
                      <a:pt x="24" y="64"/>
                      <a:pt x="25" y="64"/>
                    </a:cubicBezTo>
                    <a:cubicBezTo>
                      <a:pt x="26" y="63"/>
                      <a:pt x="27" y="62"/>
                      <a:pt x="27" y="62"/>
                    </a:cubicBezTo>
                    <a:cubicBezTo>
                      <a:pt x="29" y="60"/>
                      <a:pt x="33" y="59"/>
                      <a:pt x="39" y="59"/>
                    </a:cubicBezTo>
                    <a:cubicBezTo>
                      <a:pt x="39" y="59"/>
                      <a:pt x="40" y="59"/>
                      <a:pt x="40" y="59"/>
                    </a:cubicBezTo>
                    <a:cubicBezTo>
                      <a:pt x="40" y="59"/>
                      <a:pt x="40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38" y="55"/>
                      <a:pt x="35" y="52"/>
                      <a:pt x="34" y="51"/>
                    </a:cubicBezTo>
                    <a:cubicBezTo>
                      <a:pt x="32" y="50"/>
                      <a:pt x="30" y="48"/>
                      <a:pt x="31" y="45"/>
                    </a:cubicBezTo>
                    <a:cubicBezTo>
                      <a:pt x="31" y="41"/>
                      <a:pt x="34" y="38"/>
                      <a:pt x="37" y="38"/>
                    </a:cubicBezTo>
                    <a:cubicBezTo>
                      <a:pt x="40" y="37"/>
                      <a:pt x="47" y="32"/>
                      <a:pt x="51" y="29"/>
                    </a:cubicBezTo>
                    <a:cubicBezTo>
                      <a:pt x="54" y="28"/>
                      <a:pt x="55" y="26"/>
                      <a:pt x="57" y="26"/>
                    </a:cubicBezTo>
                    <a:cubicBezTo>
                      <a:pt x="57" y="25"/>
                      <a:pt x="58" y="24"/>
                      <a:pt x="58" y="21"/>
                    </a:cubicBezTo>
                    <a:cubicBezTo>
                      <a:pt x="58" y="19"/>
                      <a:pt x="58" y="16"/>
                      <a:pt x="60" y="13"/>
                    </a:cubicBezTo>
                    <a:cubicBezTo>
                      <a:pt x="61" y="11"/>
                      <a:pt x="65" y="7"/>
                      <a:pt x="69" y="4"/>
                    </a:cubicBezTo>
                    <a:cubicBezTo>
                      <a:pt x="69" y="4"/>
                      <a:pt x="69" y="3"/>
                      <a:pt x="69" y="3"/>
                    </a:cubicBezTo>
                    <a:cubicBezTo>
                      <a:pt x="67" y="3"/>
                      <a:pt x="65" y="2"/>
                      <a:pt x="64" y="1"/>
                    </a:cubicBezTo>
                    <a:cubicBezTo>
                      <a:pt x="63" y="0"/>
                      <a:pt x="62" y="0"/>
                      <a:pt x="62" y="0"/>
                    </a:cubicBezTo>
                    <a:cubicBezTo>
                      <a:pt x="61" y="0"/>
                      <a:pt x="61" y="2"/>
                      <a:pt x="60" y="3"/>
                    </a:cubicBezTo>
                    <a:cubicBezTo>
                      <a:pt x="59" y="5"/>
                      <a:pt x="58" y="8"/>
                      <a:pt x="55" y="8"/>
                    </a:cubicBezTo>
                    <a:cubicBezTo>
                      <a:pt x="55" y="8"/>
                      <a:pt x="54" y="9"/>
                      <a:pt x="53" y="10"/>
                    </a:cubicBezTo>
                    <a:cubicBezTo>
                      <a:pt x="52" y="11"/>
                      <a:pt x="51" y="14"/>
                      <a:pt x="47" y="14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6" y="14"/>
                      <a:pt x="45" y="15"/>
                      <a:pt x="44" y="15"/>
                    </a:cubicBezTo>
                    <a:cubicBezTo>
                      <a:pt x="44" y="15"/>
                      <a:pt x="44" y="15"/>
                      <a:pt x="44" y="16"/>
                    </a:cubicBezTo>
                    <a:cubicBezTo>
                      <a:pt x="45" y="16"/>
                      <a:pt x="46" y="18"/>
                      <a:pt x="45" y="19"/>
                    </a:cubicBezTo>
                    <a:cubicBezTo>
                      <a:pt x="44" y="21"/>
                      <a:pt x="42" y="21"/>
                      <a:pt x="41" y="21"/>
                    </a:cubicBezTo>
                    <a:cubicBezTo>
                      <a:pt x="40" y="21"/>
                      <a:pt x="39" y="21"/>
                      <a:pt x="38" y="21"/>
                    </a:cubicBezTo>
                    <a:cubicBezTo>
                      <a:pt x="37" y="21"/>
                      <a:pt x="36" y="21"/>
                      <a:pt x="35" y="21"/>
                    </a:cubicBezTo>
                    <a:cubicBezTo>
                      <a:pt x="32" y="21"/>
                      <a:pt x="31" y="20"/>
                      <a:pt x="30" y="19"/>
                    </a:cubicBezTo>
                    <a:cubicBezTo>
                      <a:pt x="29" y="18"/>
                      <a:pt x="29" y="18"/>
                      <a:pt x="28" y="18"/>
                    </a:cubicBezTo>
                    <a:cubicBezTo>
                      <a:pt x="27" y="18"/>
                      <a:pt x="25" y="21"/>
                      <a:pt x="24" y="22"/>
                    </a:cubicBezTo>
                    <a:cubicBezTo>
                      <a:pt x="24" y="23"/>
                      <a:pt x="23" y="24"/>
                      <a:pt x="23" y="25"/>
                    </a:cubicBezTo>
                    <a:cubicBezTo>
                      <a:pt x="21" y="28"/>
                      <a:pt x="13" y="32"/>
                      <a:pt x="4" y="36"/>
                    </a:cubicBezTo>
                    <a:cubicBezTo>
                      <a:pt x="3" y="36"/>
                      <a:pt x="2" y="37"/>
                      <a:pt x="1" y="37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7"/>
                      <a:pt x="0" y="37"/>
                      <a:pt x="0" y="38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0" y="38"/>
                      <a:pt x="0" y="39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5" y="40"/>
                      <a:pt x="9" y="43"/>
                      <a:pt x="11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77" name="Freeform 1124">
                <a:extLst>
                  <a:ext uri="{FF2B5EF4-FFF2-40B4-BE49-F238E27FC236}">
                    <a16:creationId xmlns="" xmlns:a16="http://schemas.microsoft.com/office/drawing/2014/main" id="{66825887-124A-4824-9095-71D337CB5134}"/>
                  </a:ext>
                </a:extLst>
              </p:cNvPr>
              <p:cNvSpPr/>
              <p:nvPr/>
            </p:nvSpPr>
            <p:spPr bwMode="auto">
              <a:xfrm>
                <a:off x="8032991" y="4487491"/>
                <a:ext cx="192612" cy="425438"/>
              </a:xfrm>
              <a:custGeom>
                <a:gdLst>
                  <a:gd name="T0" fmla="*/ 84 w 89"/>
                  <a:gd name="T1" fmla="*/ 92 h 204"/>
                  <a:gd name="T2" fmla="*/ 86 w 89"/>
                  <a:gd name="T3" fmla="*/ 90 h 204"/>
                  <a:gd name="T4" fmla="*/ 87 w 89"/>
                  <a:gd name="T5" fmla="*/ 89 h 204"/>
                  <a:gd name="T6" fmla="*/ 88 w 89"/>
                  <a:gd name="T7" fmla="*/ 86 h 204"/>
                  <a:gd name="T8" fmla="*/ 89 w 89"/>
                  <a:gd name="T9" fmla="*/ 84 h 204"/>
                  <a:gd name="T10" fmla="*/ 85 w 89"/>
                  <a:gd name="T11" fmla="*/ 85 h 204"/>
                  <a:gd name="T12" fmla="*/ 83 w 89"/>
                  <a:gd name="T13" fmla="*/ 84 h 204"/>
                  <a:gd name="T14" fmla="*/ 76 w 89"/>
                  <a:gd name="T15" fmla="*/ 77 h 204"/>
                  <a:gd name="T16" fmla="*/ 74 w 89"/>
                  <a:gd name="T17" fmla="*/ 67 h 204"/>
                  <a:gd name="T18" fmla="*/ 67 w 89"/>
                  <a:gd name="T19" fmla="*/ 61 h 204"/>
                  <a:gd name="T20" fmla="*/ 59 w 89"/>
                  <a:gd name="T21" fmla="*/ 53 h 204"/>
                  <a:gd name="T22" fmla="*/ 54 w 89"/>
                  <a:gd name="T23" fmla="*/ 47 h 204"/>
                  <a:gd name="T24" fmla="*/ 66 w 89"/>
                  <a:gd name="T25" fmla="*/ 14 h 204"/>
                  <a:gd name="T26" fmla="*/ 56 w 89"/>
                  <a:gd name="T27" fmla="*/ 0 h 204"/>
                  <a:gd name="T28" fmla="*/ 54 w 89"/>
                  <a:gd name="T29" fmla="*/ 1 h 204"/>
                  <a:gd name="T30" fmla="*/ 53 w 89"/>
                  <a:gd name="T31" fmla="*/ 3 h 204"/>
                  <a:gd name="T32" fmla="*/ 51 w 89"/>
                  <a:gd name="T33" fmla="*/ 6 h 204"/>
                  <a:gd name="T34" fmla="*/ 52 w 89"/>
                  <a:gd name="T35" fmla="*/ 12 h 204"/>
                  <a:gd name="T36" fmla="*/ 43 w 89"/>
                  <a:gd name="T37" fmla="*/ 14 h 204"/>
                  <a:gd name="T38" fmla="*/ 30 w 89"/>
                  <a:gd name="T39" fmla="*/ 26 h 204"/>
                  <a:gd name="T40" fmla="*/ 24 w 89"/>
                  <a:gd name="T41" fmla="*/ 49 h 204"/>
                  <a:gd name="T42" fmla="*/ 20 w 89"/>
                  <a:gd name="T43" fmla="*/ 56 h 204"/>
                  <a:gd name="T44" fmla="*/ 13 w 89"/>
                  <a:gd name="T45" fmla="*/ 57 h 204"/>
                  <a:gd name="T46" fmla="*/ 11 w 89"/>
                  <a:gd name="T47" fmla="*/ 72 h 204"/>
                  <a:gd name="T48" fmla="*/ 10 w 89"/>
                  <a:gd name="T49" fmla="*/ 74 h 204"/>
                  <a:gd name="T50" fmla="*/ 10 w 89"/>
                  <a:gd name="T51" fmla="*/ 76 h 204"/>
                  <a:gd name="T52" fmla="*/ 9 w 89"/>
                  <a:gd name="T53" fmla="*/ 77 h 204"/>
                  <a:gd name="T54" fmla="*/ 8 w 89"/>
                  <a:gd name="T55" fmla="*/ 78 h 204"/>
                  <a:gd name="T56" fmla="*/ 7 w 89"/>
                  <a:gd name="T57" fmla="*/ 78 h 204"/>
                  <a:gd name="T58" fmla="*/ 4 w 89"/>
                  <a:gd name="T59" fmla="*/ 85 h 204"/>
                  <a:gd name="T60" fmla="*/ 4 w 89"/>
                  <a:gd name="T61" fmla="*/ 86 h 204"/>
                  <a:gd name="T62" fmla="*/ 3 w 89"/>
                  <a:gd name="T63" fmla="*/ 87 h 204"/>
                  <a:gd name="T64" fmla="*/ 1 w 89"/>
                  <a:gd name="T65" fmla="*/ 88 h 204"/>
                  <a:gd name="T66" fmla="*/ 9 w 89"/>
                  <a:gd name="T67" fmla="*/ 97 h 204"/>
                  <a:gd name="T68" fmla="*/ 21 w 89"/>
                  <a:gd name="T69" fmla="*/ 142 h 204"/>
                  <a:gd name="T70" fmla="*/ 34 w 89"/>
                  <a:gd name="T71" fmla="*/ 144 h 204"/>
                  <a:gd name="T72" fmla="*/ 46 w 89"/>
                  <a:gd name="T73" fmla="*/ 130 h 204"/>
                  <a:gd name="T74" fmla="*/ 57 w 89"/>
                  <a:gd name="T75" fmla="*/ 150 h 204"/>
                  <a:gd name="T76" fmla="*/ 67 w 89"/>
                  <a:gd name="T77" fmla="*/ 193 h 204"/>
                  <a:gd name="T78" fmla="*/ 71 w 89"/>
                  <a:gd name="T79" fmla="*/ 198 h 204"/>
                  <a:gd name="T80" fmla="*/ 73 w 89"/>
                  <a:gd name="T81" fmla="*/ 194 h 204"/>
                  <a:gd name="T82" fmla="*/ 70 w 89"/>
                  <a:gd name="T83" fmla="*/ 182 h 204"/>
                  <a:gd name="T84" fmla="*/ 62 w 89"/>
                  <a:gd name="T85" fmla="*/ 155 h 204"/>
                  <a:gd name="T86" fmla="*/ 64 w 89"/>
                  <a:gd name="T87" fmla="*/ 146 h 204"/>
                  <a:gd name="T88" fmla="*/ 65 w 89"/>
                  <a:gd name="T89" fmla="*/ 145 h 204"/>
                  <a:gd name="T90" fmla="*/ 53 w 89"/>
                  <a:gd name="T91" fmla="*/ 125 h 204"/>
                  <a:gd name="T92" fmla="*/ 64 w 89"/>
                  <a:gd name="T93" fmla="*/ 102 h 204"/>
                  <a:gd name="T94" fmla="*/ 77 w 89"/>
                  <a:gd name="T95" fmla="*/ 96 h 204"/>
                  <a:gd name="T96" fmla="*/ 81 w 89"/>
                  <a:gd name="T97" fmla="*/ 93 h 2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89" h="204">
                    <a:moveTo>
                      <a:pt x="81" y="93"/>
                    </a:moveTo>
                    <a:cubicBezTo>
                      <a:pt x="83" y="92"/>
                      <a:pt x="83" y="92"/>
                      <a:pt x="83" y="92"/>
                    </a:cubicBezTo>
                    <a:cubicBezTo>
                      <a:pt x="83" y="92"/>
                      <a:pt x="84" y="92"/>
                      <a:pt x="84" y="92"/>
                    </a:cubicBezTo>
                    <a:cubicBezTo>
                      <a:pt x="85" y="91"/>
                      <a:pt x="85" y="91"/>
                      <a:pt x="85" y="91"/>
                    </a:cubicBezTo>
                    <a:cubicBezTo>
                      <a:pt x="85" y="91"/>
                      <a:pt x="85" y="91"/>
                      <a:pt x="85" y="91"/>
                    </a:cubicBezTo>
                    <a:cubicBezTo>
                      <a:pt x="85" y="91"/>
                      <a:pt x="86" y="91"/>
                      <a:pt x="86" y="90"/>
                    </a:cubicBezTo>
                    <a:cubicBezTo>
                      <a:pt x="86" y="90"/>
                      <a:pt x="86" y="90"/>
                      <a:pt x="86" y="90"/>
                    </a:cubicBezTo>
                    <a:cubicBezTo>
                      <a:pt x="86" y="90"/>
                      <a:pt x="86" y="90"/>
                      <a:pt x="86" y="89"/>
                    </a:cubicBezTo>
                    <a:cubicBezTo>
                      <a:pt x="86" y="89"/>
                      <a:pt x="87" y="89"/>
                      <a:pt x="87" y="89"/>
                    </a:cubicBezTo>
                    <a:cubicBezTo>
                      <a:pt x="87" y="88"/>
                      <a:pt x="87" y="88"/>
                      <a:pt x="87" y="88"/>
                    </a:cubicBezTo>
                    <a:cubicBezTo>
                      <a:pt x="87" y="87"/>
                      <a:pt x="87" y="87"/>
                      <a:pt x="87" y="87"/>
                    </a:cubicBezTo>
                    <a:cubicBezTo>
                      <a:pt x="87" y="87"/>
                      <a:pt x="88" y="86"/>
                      <a:pt x="88" y="86"/>
                    </a:cubicBezTo>
                    <a:cubicBezTo>
                      <a:pt x="88" y="86"/>
                      <a:pt x="88" y="86"/>
                      <a:pt x="88" y="85"/>
                    </a:cubicBezTo>
                    <a:cubicBezTo>
                      <a:pt x="88" y="85"/>
                      <a:pt x="89" y="85"/>
                      <a:pt x="89" y="85"/>
                    </a:cubicBezTo>
                    <a:cubicBezTo>
                      <a:pt x="89" y="84"/>
                      <a:pt x="89" y="84"/>
                      <a:pt x="89" y="84"/>
                    </a:cubicBezTo>
                    <a:cubicBezTo>
                      <a:pt x="89" y="84"/>
                      <a:pt x="88" y="84"/>
                      <a:pt x="88" y="85"/>
                    </a:cubicBezTo>
                    <a:cubicBezTo>
                      <a:pt x="88" y="85"/>
                      <a:pt x="87" y="85"/>
                      <a:pt x="87" y="85"/>
                    </a:cubicBezTo>
                    <a:cubicBezTo>
                      <a:pt x="87" y="85"/>
                      <a:pt x="86" y="85"/>
                      <a:pt x="85" y="85"/>
                    </a:cubicBezTo>
                    <a:cubicBezTo>
                      <a:pt x="85" y="85"/>
                      <a:pt x="85" y="85"/>
                      <a:pt x="85" y="85"/>
                    </a:cubicBezTo>
                    <a:cubicBezTo>
                      <a:pt x="84" y="85"/>
                      <a:pt x="84" y="84"/>
                      <a:pt x="83" y="84"/>
                    </a:cubicBezTo>
                    <a:cubicBezTo>
                      <a:pt x="83" y="84"/>
                      <a:pt x="83" y="84"/>
                      <a:pt x="83" y="84"/>
                    </a:cubicBezTo>
                    <a:cubicBezTo>
                      <a:pt x="82" y="84"/>
                      <a:pt x="82" y="83"/>
                      <a:pt x="81" y="83"/>
                    </a:cubicBezTo>
                    <a:cubicBezTo>
                      <a:pt x="80" y="82"/>
                      <a:pt x="80" y="80"/>
                      <a:pt x="80" y="78"/>
                    </a:cubicBezTo>
                    <a:cubicBezTo>
                      <a:pt x="80" y="77"/>
                      <a:pt x="77" y="77"/>
                      <a:pt x="76" y="77"/>
                    </a:cubicBezTo>
                    <a:cubicBezTo>
                      <a:pt x="75" y="77"/>
                      <a:pt x="74" y="77"/>
                      <a:pt x="73" y="76"/>
                    </a:cubicBezTo>
                    <a:cubicBezTo>
                      <a:pt x="72" y="74"/>
                      <a:pt x="73" y="71"/>
                      <a:pt x="74" y="68"/>
                    </a:cubicBezTo>
                    <a:cubicBezTo>
                      <a:pt x="74" y="67"/>
                      <a:pt x="74" y="67"/>
                      <a:pt x="74" y="67"/>
                    </a:cubicBezTo>
                    <a:cubicBezTo>
                      <a:pt x="74" y="67"/>
                      <a:pt x="74" y="66"/>
                      <a:pt x="74" y="66"/>
                    </a:cubicBezTo>
                    <a:cubicBezTo>
                      <a:pt x="74" y="65"/>
                      <a:pt x="73" y="65"/>
                      <a:pt x="72" y="65"/>
                    </a:cubicBezTo>
                    <a:cubicBezTo>
                      <a:pt x="70" y="65"/>
                      <a:pt x="68" y="64"/>
                      <a:pt x="67" y="61"/>
                    </a:cubicBezTo>
                    <a:cubicBezTo>
                      <a:pt x="66" y="59"/>
                      <a:pt x="65" y="56"/>
                      <a:pt x="66" y="54"/>
                    </a:cubicBezTo>
                    <a:cubicBezTo>
                      <a:pt x="65" y="53"/>
                      <a:pt x="64" y="53"/>
                      <a:pt x="62" y="53"/>
                    </a:cubicBezTo>
                    <a:cubicBezTo>
                      <a:pt x="61" y="53"/>
                      <a:pt x="59" y="53"/>
                      <a:pt x="59" y="53"/>
                    </a:cubicBezTo>
                    <a:cubicBezTo>
                      <a:pt x="57" y="54"/>
                      <a:pt x="56" y="54"/>
                      <a:pt x="55" y="53"/>
                    </a:cubicBezTo>
                    <a:cubicBezTo>
                      <a:pt x="54" y="52"/>
                      <a:pt x="54" y="51"/>
                      <a:pt x="54" y="49"/>
                    </a:cubicBezTo>
                    <a:cubicBezTo>
                      <a:pt x="54" y="48"/>
                      <a:pt x="54" y="47"/>
                      <a:pt x="54" y="47"/>
                    </a:cubicBezTo>
                    <a:cubicBezTo>
                      <a:pt x="52" y="42"/>
                      <a:pt x="61" y="32"/>
                      <a:pt x="64" y="29"/>
                    </a:cubicBezTo>
                    <a:cubicBezTo>
                      <a:pt x="67" y="26"/>
                      <a:pt x="66" y="22"/>
                      <a:pt x="66" y="18"/>
                    </a:cubicBezTo>
                    <a:cubicBezTo>
                      <a:pt x="66" y="17"/>
                      <a:pt x="66" y="15"/>
                      <a:pt x="66" y="14"/>
                    </a:cubicBezTo>
                    <a:cubicBezTo>
                      <a:pt x="66" y="10"/>
                      <a:pt x="65" y="10"/>
                      <a:pt x="63" y="10"/>
                    </a:cubicBezTo>
                    <a:cubicBezTo>
                      <a:pt x="59" y="10"/>
                      <a:pt x="59" y="5"/>
                      <a:pt x="59" y="2"/>
                    </a:cubicBezTo>
                    <a:cubicBezTo>
                      <a:pt x="59" y="1"/>
                      <a:pt x="57" y="0"/>
                      <a:pt x="56" y="0"/>
                    </a:cubicBezTo>
                    <a:cubicBezTo>
                      <a:pt x="55" y="0"/>
                      <a:pt x="55" y="0"/>
                      <a:pt x="55" y="1"/>
                    </a:cubicBezTo>
                    <a:cubicBezTo>
                      <a:pt x="54" y="1"/>
                      <a:pt x="54" y="1"/>
                      <a:pt x="54" y="1"/>
                    </a:cubicBezTo>
                    <a:cubicBezTo>
                      <a:pt x="54" y="1"/>
                      <a:pt x="54" y="1"/>
                      <a:pt x="54" y="1"/>
                    </a:cubicBezTo>
                    <a:cubicBezTo>
                      <a:pt x="54" y="1"/>
                      <a:pt x="54" y="1"/>
                      <a:pt x="53" y="1"/>
                    </a:cubicBezTo>
                    <a:cubicBezTo>
                      <a:pt x="53" y="2"/>
                      <a:pt x="53" y="2"/>
                      <a:pt x="53" y="3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3" y="3"/>
                      <a:pt x="53" y="4"/>
                      <a:pt x="52" y="4"/>
                    </a:cubicBezTo>
                    <a:cubicBezTo>
                      <a:pt x="52" y="4"/>
                      <a:pt x="52" y="4"/>
                      <a:pt x="52" y="5"/>
                    </a:cubicBezTo>
                    <a:cubicBezTo>
                      <a:pt x="52" y="5"/>
                      <a:pt x="52" y="6"/>
                      <a:pt x="51" y="6"/>
                    </a:cubicBezTo>
                    <a:cubicBezTo>
                      <a:pt x="51" y="6"/>
                      <a:pt x="51" y="6"/>
                      <a:pt x="51" y="6"/>
                    </a:cubicBezTo>
                    <a:cubicBezTo>
                      <a:pt x="51" y="7"/>
                      <a:pt x="50" y="7"/>
                      <a:pt x="50" y="7"/>
                    </a:cubicBezTo>
                    <a:cubicBezTo>
                      <a:pt x="50" y="7"/>
                      <a:pt x="50" y="9"/>
                      <a:pt x="52" y="12"/>
                    </a:cubicBezTo>
                    <a:cubicBezTo>
                      <a:pt x="53" y="13"/>
                      <a:pt x="53" y="15"/>
                      <a:pt x="52" y="16"/>
                    </a:cubicBezTo>
                    <a:cubicBezTo>
                      <a:pt x="52" y="16"/>
                      <a:pt x="51" y="17"/>
                      <a:pt x="49" y="17"/>
                    </a:cubicBezTo>
                    <a:cubicBezTo>
                      <a:pt x="48" y="17"/>
                      <a:pt x="45" y="16"/>
                      <a:pt x="43" y="14"/>
                    </a:cubicBezTo>
                    <a:cubicBezTo>
                      <a:pt x="42" y="15"/>
                      <a:pt x="40" y="16"/>
                      <a:pt x="37" y="18"/>
                    </a:cubicBezTo>
                    <a:cubicBezTo>
                      <a:pt x="36" y="19"/>
                      <a:pt x="35" y="20"/>
                      <a:pt x="34" y="20"/>
                    </a:cubicBezTo>
                    <a:cubicBezTo>
                      <a:pt x="32" y="22"/>
                      <a:pt x="30" y="23"/>
                      <a:pt x="30" y="26"/>
                    </a:cubicBezTo>
                    <a:cubicBezTo>
                      <a:pt x="30" y="29"/>
                      <a:pt x="29" y="31"/>
                      <a:pt x="28" y="33"/>
                    </a:cubicBezTo>
                    <a:cubicBezTo>
                      <a:pt x="27" y="36"/>
                      <a:pt x="27" y="38"/>
                      <a:pt x="27" y="39"/>
                    </a:cubicBezTo>
                    <a:cubicBezTo>
                      <a:pt x="28" y="42"/>
                      <a:pt x="26" y="46"/>
                      <a:pt x="24" y="49"/>
                    </a:cubicBezTo>
                    <a:cubicBezTo>
                      <a:pt x="24" y="51"/>
                      <a:pt x="23" y="53"/>
                      <a:pt x="23" y="53"/>
                    </a:cubicBezTo>
                    <a:cubicBezTo>
                      <a:pt x="23" y="54"/>
                      <a:pt x="23" y="55"/>
                      <a:pt x="22" y="55"/>
                    </a:cubicBezTo>
                    <a:cubicBezTo>
                      <a:pt x="22" y="56"/>
                      <a:pt x="20" y="56"/>
                      <a:pt x="20" y="56"/>
                    </a:cubicBezTo>
                    <a:cubicBezTo>
                      <a:pt x="18" y="56"/>
                      <a:pt x="16" y="56"/>
                      <a:pt x="14" y="55"/>
                    </a:cubicBezTo>
                    <a:cubicBezTo>
                      <a:pt x="14" y="55"/>
                      <a:pt x="14" y="55"/>
                      <a:pt x="13" y="55"/>
                    </a:cubicBezTo>
                    <a:cubicBezTo>
                      <a:pt x="13" y="56"/>
                      <a:pt x="13" y="57"/>
                      <a:pt x="13" y="57"/>
                    </a:cubicBezTo>
                    <a:cubicBezTo>
                      <a:pt x="13" y="60"/>
                      <a:pt x="13" y="63"/>
                      <a:pt x="12" y="65"/>
                    </a:cubicBezTo>
                    <a:cubicBezTo>
                      <a:pt x="11" y="66"/>
                      <a:pt x="11" y="69"/>
                      <a:pt x="11" y="70"/>
                    </a:cubicBezTo>
                    <a:cubicBezTo>
                      <a:pt x="11" y="71"/>
                      <a:pt x="11" y="71"/>
                      <a:pt x="11" y="72"/>
                    </a:cubicBezTo>
                    <a:cubicBezTo>
                      <a:pt x="11" y="72"/>
                      <a:pt x="11" y="72"/>
                      <a:pt x="11" y="72"/>
                    </a:cubicBezTo>
                    <a:cubicBezTo>
                      <a:pt x="11" y="72"/>
                      <a:pt x="10" y="73"/>
                      <a:pt x="10" y="73"/>
                    </a:cubicBezTo>
                    <a:cubicBezTo>
                      <a:pt x="10" y="73"/>
                      <a:pt x="10" y="73"/>
                      <a:pt x="10" y="74"/>
                    </a:cubicBezTo>
                    <a:cubicBezTo>
                      <a:pt x="10" y="74"/>
                      <a:pt x="10" y="74"/>
                      <a:pt x="10" y="74"/>
                    </a:cubicBezTo>
                    <a:cubicBezTo>
                      <a:pt x="10" y="75"/>
                      <a:pt x="10" y="75"/>
                      <a:pt x="10" y="75"/>
                    </a:cubicBezTo>
                    <a:cubicBezTo>
                      <a:pt x="10" y="75"/>
                      <a:pt x="10" y="75"/>
                      <a:pt x="10" y="76"/>
                    </a:cubicBezTo>
                    <a:cubicBezTo>
                      <a:pt x="10" y="76"/>
                      <a:pt x="10" y="76"/>
                      <a:pt x="10" y="76"/>
                    </a:cubicBezTo>
                    <a:cubicBezTo>
                      <a:pt x="10" y="76"/>
                      <a:pt x="10" y="76"/>
                      <a:pt x="9" y="77"/>
                    </a:cubicBezTo>
                    <a:cubicBezTo>
                      <a:pt x="9" y="77"/>
                      <a:pt x="9" y="77"/>
                      <a:pt x="9" y="77"/>
                    </a:cubicBezTo>
                    <a:cubicBezTo>
                      <a:pt x="9" y="77"/>
                      <a:pt x="9" y="77"/>
                      <a:pt x="9" y="77"/>
                    </a:cubicBezTo>
                    <a:cubicBezTo>
                      <a:pt x="9" y="78"/>
                      <a:pt x="9" y="7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78"/>
                      <a:pt x="8" y="78"/>
                      <a:pt x="7" y="78"/>
                    </a:cubicBezTo>
                    <a:cubicBezTo>
                      <a:pt x="7" y="78"/>
                      <a:pt x="7" y="78"/>
                      <a:pt x="7" y="78"/>
                    </a:cubicBezTo>
                    <a:cubicBezTo>
                      <a:pt x="7" y="78"/>
                      <a:pt x="7" y="78"/>
                      <a:pt x="7" y="78"/>
                    </a:cubicBezTo>
                    <a:cubicBezTo>
                      <a:pt x="7" y="78"/>
                      <a:pt x="7" y="78"/>
                      <a:pt x="7" y="79"/>
                    </a:cubicBezTo>
                    <a:cubicBezTo>
                      <a:pt x="7" y="79"/>
                      <a:pt x="7" y="79"/>
                      <a:pt x="7" y="79"/>
                    </a:cubicBezTo>
                    <a:cubicBezTo>
                      <a:pt x="6" y="80"/>
                      <a:pt x="4" y="83"/>
                      <a:pt x="4" y="85"/>
                    </a:cubicBezTo>
                    <a:cubicBezTo>
                      <a:pt x="4" y="85"/>
                      <a:pt x="4" y="85"/>
                      <a:pt x="4" y="85"/>
                    </a:cubicBezTo>
                    <a:cubicBezTo>
                      <a:pt x="4" y="85"/>
                      <a:pt x="4" y="85"/>
                      <a:pt x="4" y="85"/>
                    </a:cubicBezTo>
                    <a:cubicBezTo>
                      <a:pt x="4" y="86"/>
                      <a:pt x="4" y="86"/>
                      <a:pt x="4" y="86"/>
                    </a:cubicBezTo>
                    <a:cubicBezTo>
                      <a:pt x="3" y="86"/>
                      <a:pt x="3" y="86"/>
                      <a:pt x="3" y="86"/>
                    </a:cubicBezTo>
                    <a:cubicBezTo>
                      <a:pt x="3" y="86"/>
                      <a:pt x="3" y="86"/>
                      <a:pt x="3" y="87"/>
                    </a:cubicBezTo>
                    <a:cubicBezTo>
                      <a:pt x="3" y="87"/>
                      <a:pt x="3" y="87"/>
                      <a:pt x="3" y="87"/>
                    </a:cubicBezTo>
                    <a:cubicBezTo>
                      <a:pt x="2" y="87"/>
                      <a:pt x="2" y="87"/>
                      <a:pt x="2" y="87"/>
                    </a:cubicBezTo>
                    <a:cubicBezTo>
                      <a:pt x="2" y="87"/>
                      <a:pt x="2" y="87"/>
                      <a:pt x="2" y="87"/>
                    </a:cubicBezTo>
                    <a:cubicBezTo>
                      <a:pt x="1" y="87"/>
                      <a:pt x="1" y="88"/>
                      <a:pt x="1" y="88"/>
                    </a:cubicBezTo>
                    <a:cubicBezTo>
                      <a:pt x="1" y="88"/>
                      <a:pt x="1" y="88"/>
                      <a:pt x="0" y="88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2" y="92"/>
                      <a:pt x="6" y="96"/>
                      <a:pt x="9" y="97"/>
                    </a:cubicBezTo>
                    <a:cubicBezTo>
                      <a:pt x="15" y="99"/>
                      <a:pt x="19" y="108"/>
                      <a:pt x="23" y="121"/>
                    </a:cubicBezTo>
                    <a:cubicBezTo>
                      <a:pt x="25" y="129"/>
                      <a:pt x="24" y="137"/>
                      <a:pt x="21" y="141"/>
                    </a:cubicBezTo>
                    <a:cubicBezTo>
                      <a:pt x="21" y="142"/>
                      <a:pt x="21" y="142"/>
                      <a:pt x="21" y="142"/>
                    </a:cubicBezTo>
                    <a:cubicBezTo>
                      <a:pt x="21" y="143"/>
                      <a:pt x="22" y="143"/>
                      <a:pt x="23" y="143"/>
                    </a:cubicBezTo>
                    <a:cubicBezTo>
                      <a:pt x="24" y="144"/>
                      <a:pt x="24" y="144"/>
                      <a:pt x="25" y="144"/>
                    </a:cubicBezTo>
                    <a:cubicBezTo>
                      <a:pt x="29" y="146"/>
                      <a:pt x="32" y="146"/>
                      <a:pt x="34" y="144"/>
                    </a:cubicBezTo>
                    <a:cubicBezTo>
                      <a:pt x="35" y="142"/>
                      <a:pt x="36" y="141"/>
                      <a:pt x="38" y="139"/>
                    </a:cubicBezTo>
                    <a:cubicBezTo>
                      <a:pt x="40" y="137"/>
                      <a:pt x="42" y="135"/>
                      <a:pt x="43" y="133"/>
                    </a:cubicBezTo>
                    <a:cubicBezTo>
                      <a:pt x="43" y="131"/>
                      <a:pt x="45" y="130"/>
                      <a:pt x="46" y="130"/>
                    </a:cubicBezTo>
                    <a:cubicBezTo>
                      <a:pt x="47" y="130"/>
                      <a:pt x="49" y="132"/>
                      <a:pt x="50" y="134"/>
                    </a:cubicBezTo>
                    <a:cubicBezTo>
                      <a:pt x="51" y="135"/>
                      <a:pt x="51" y="136"/>
                      <a:pt x="52" y="137"/>
                    </a:cubicBezTo>
                    <a:cubicBezTo>
                      <a:pt x="55" y="139"/>
                      <a:pt x="57" y="144"/>
                      <a:pt x="57" y="150"/>
                    </a:cubicBezTo>
                    <a:cubicBezTo>
                      <a:pt x="57" y="153"/>
                      <a:pt x="57" y="153"/>
                      <a:pt x="57" y="153"/>
                    </a:cubicBezTo>
                    <a:cubicBezTo>
                      <a:pt x="58" y="158"/>
                      <a:pt x="59" y="170"/>
                      <a:pt x="62" y="173"/>
                    </a:cubicBezTo>
                    <a:cubicBezTo>
                      <a:pt x="68" y="179"/>
                      <a:pt x="69" y="190"/>
                      <a:pt x="67" y="193"/>
                    </a:cubicBezTo>
                    <a:cubicBezTo>
                      <a:pt x="67" y="195"/>
                      <a:pt x="67" y="197"/>
                      <a:pt x="68" y="199"/>
                    </a:cubicBezTo>
                    <a:cubicBezTo>
                      <a:pt x="68" y="200"/>
                      <a:pt x="69" y="202"/>
                      <a:pt x="69" y="204"/>
                    </a:cubicBezTo>
                    <a:cubicBezTo>
                      <a:pt x="70" y="202"/>
                      <a:pt x="70" y="200"/>
                      <a:pt x="71" y="198"/>
                    </a:cubicBezTo>
                    <a:cubicBezTo>
                      <a:pt x="71" y="198"/>
                      <a:pt x="71" y="198"/>
                      <a:pt x="71" y="197"/>
                    </a:cubicBezTo>
                    <a:cubicBezTo>
                      <a:pt x="72" y="197"/>
                      <a:pt x="72" y="196"/>
                      <a:pt x="72" y="195"/>
                    </a:cubicBezTo>
                    <a:cubicBezTo>
                      <a:pt x="72" y="194"/>
                      <a:pt x="73" y="194"/>
                      <a:pt x="73" y="194"/>
                    </a:cubicBezTo>
                    <a:cubicBezTo>
                      <a:pt x="73" y="193"/>
                      <a:pt x="73" y="192"/>
                      <a:pt x="74" y="190"/>
                    </a:cubicBezTo>
                    <a:cubicBezTo>
                      <a:pt x="74" y="189"/>
                      <a:pt x="73" y="188"/>
                      <a:pt x="72" y="187"/>
                    </a:cubicBezTo>
                    <a:cubicBezTo>
                      <a:pt x="71" y="186"/>
                      <a:pt x="70" y="184"/>
                      <a:pt x="70" y="182"/>
                    </a:cubicBezTo>
                    <a:cubicBezTo>
                      <a:pt x="70" y="179"/>
                      <a:pt x="70" y="173"/>
                      <a:pt x="66" y="170"/>
                    </a:cubicBezTo>
                    <a:cubicBezTo>
                      <a:pt x="63" y="167"/>
                      <a:pt x="61" y="162"/>
                      <a:pt x="61" y="159"/>
                    </a:cubicBezTo>
                    <a:cubicBezTo>
                      <a:pt x="61" y="157"/>
                      <a:pt x="61" y="156"/>
                      <a:pt x="62" y="155"/>
                    </a:cubicBezTo>
                    <a:cubicBezTo>
                      <a:pt x="63" y="154"/>
                      <a:pt x="63" y="152"/>
                      <a:pt x="63" y="150"/>
                    </a:cubicBezTo>
                    <a:cubicBezTo>
                      <a:pt x="63" y="149"/>
                      <a:pt x="63" y="148"/>
                      <a:pt x="64" y="147"/>
                    </a:cubicBezTo>
                    <a:cubicBezTo>
                      <a:pt x="64" y="146"/>
                      <a:pt x="64" y="146"/>
                      <a:pt x="64" y="146"/>
                    </a:cubicBezTo>
                    <a:cubicBezTo>
                      <a:pt x="65" y="146"/>
                      <a:pt x="65" y="146"/>
                      <a:pt x="65" y="146"/>
                    </a:cubicBezTo>
                    <a:cubicBezTo>
                      <a:pt x="65" y="146"/>
                      <a:pt x="65" y="146"/>
                      <a:pt x="65" y="145"/>
                    </a:cubicBezTo>
                    <a:cubicBezTo>
                      <a:pt x="65" y="145"/>
                      <a:pt x="65" y="145"/>
                      <a:pt x="65" y="145"/>
                    </a:cubicBezTo>
                    <a:cubicBezTo>
                      <a:pt x="63" y="143"/>
                      <a:pt x="63" y="141"/>
                      <a:pt x="63" y="139"/>
                    </a:cubicBezTo>
                    <a:cubicBezTo>
                      <a:pt x="63" y="138"/>
                      <a:pt x="63" y="137"/>
                      <a:pt x="63" y="137"/>
                    </a:cubicBezTo>
                    <a:cubicBezTo>
                      <a:pt x="60" y="136"/>
                      <a:pt x="53" y="128"/>
                      <a:pt x="53" y="125"/>
                    </a:cubicBezTo>
                    <a:cubicBezTo>
                      <a:pt x="53" y="123"/>
                      <a:pt x="54" y="115"/>
                      <a:pt x="55" y="108"/>
                    </a:cubicBezTo>
                    <a:cubicBezTo>
                      <a:pt x="56" y="107"/>
                      <a:pt x="56" y="107"/>
                      <a:pt x="56" y="107"/>
                    </a:cubicBezTo>
                    <a:cubicBezTo>
                      <a:pt x="56" y="103"/>
                      <a:pt x="61" y="102"/>
                      <a:pt x="64" y="102"/>
                    </a:cubicBezTo>
                    <a:cubicBezTo>
                      <a:pt x="65" y="102"/>
                      <a:pt x="65" y="102"/>
                      <a:pt x="65" y="102"/>
                    </a:cubicBezTo>
                    <a:cubicBezTo>
                      <a:pt x="69" y="102"/>
                      <a:pt x="70" y="101"/>
                      <a:pt x="70" y="100"/>
                    </a:cubicBezTo>
                    <a:cubicBezTo>
                      <a:pt x="72" y="98"/>
                      <a:pt x="75" y="97"/>
                      <a:pt x="77" y="96"/>
                    </a:cubicBezTo>
                    <a:cubicBezTo>
                      <a:pt x="79" y="95"/>
                      <a:pt x="80" y="95"/>
                      <a:pt x="81" y="94"/>
                    </a:cubicBezTo>
                    <a:cubicBezTo>
                      <a:pt x="81" y="94"/>
                      <a:pt x="81" y="94"/>
                      <a:pt x="81" y="94"/>
                    </a:cubicBezTo>
                    <a:lnTo>
                      <a:pt x="81" y="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78" name="Freeform 1125">
                <a:extLst>
                  <a:ext uri="{FF2B5EF4-FFF2-40B4-BE49-F238E27FC236}">
                    <a16:creationId xmlns="" xmlns:a16="http://schemas.microsoft.com/office/drawing/2014/main" id="{3ED988F7-9184-4899-AAB7-93F806EC3972}"/>
                  </a:ext>
                </a:extLst>
              </p:cNvPr>
              <p:cNvSpPr/>
              <p:nvPr/>
            </p:nvSpPr>
            <p:spPr bwMode="auto">
              <a:xfrm>
                <a:off x="8270924" y="4619070"/>
                <a:ext cx="165420" cy="348684"/>
              </a:xfrm>
              <a:custGeom>
                <a:gdLst>
                  <a:gd name="T0" fmla="*/ 1 w 77"/>
                  <a:gd name="T1" fmla="*/ 11 h 167"/>
                  <a:gd name="T2" fmla="*/ 2 w 77"/>
                  <a:gd name="T3" fmla="*/ 12 h 167"/>
                  <a:gd name="T4" fmla="*/ 3 w 77"/>
                  <a:gd name="T5" fmla="*/ 14 h 167"/>
                  <a:gd name="T6" fmla="*/ 8 w 77"/>
                  <a:gd name="T7" fmla="*/ 23 h 167"/>
                  <a:gd name="T8" fmla="*/ 9 w 77"/>
                  <a:gd name="T9" fmla="*/ 24 h 167"/>
                  <a:gd name="T10" fmla="*/ 9 w 77"/>
                  <a:gd name="T11" fmla="*/ 24 h 167"/>
                  <a:gd name="T12" fmla="*/ 10 w 77"/>
                  <a:gd name="T13" fmla="*/ 25 h 167"/>
                  <a:gd name="T14" fmla="*/ 14 w 77"/>
                  <a:gd name="T15" fmla="*/ 26 h 167"/>
                  <a:gd name="T16" fmla="*/ 20 w 77"/>
                  <a:gd name="T17" fmla="*/ 25 h 167"/>
                  <a:gd name="T18" fmla="*/ 27 w 77"/>
                  <a:gd name="T19" fmla="*/ 34 h 167"/>
                  <a:gd name="T20" fmla="*/ 23 w 77"/>
                  <a:gd name="T21" fmla="*/ 43 h 167"/>
                  <a:gd name="T22" fmla="*/ 26 w 77"/>
                  <a:gd name="T23" fmla="*/ 48 h 167"/>
                  <a:gd name="T24" fmla="*/ 35 w 77"/>
                  <a:gd name="T25" fmla="*/ 59 h 167"/>
                  <a:gd name="T26" fmla="*/ 42 w 77"/>
                  <a:gd name="T27" fmla="*/ 68 h 167"/>
                  <a:gd name="T28" fmla="*/ 53 w 77"/>
                  <a:gd name="T29" fmla="*/ 81 h 167"/>
                  <a:gd name="T30" fmla="*/ 59 w 77"/>
                  <a:gd name="T31" fmla="*/ 97 h 167"/>
                  <a:gd name="T32" fmla="*/ 59 w 77"/>
                  <a:gd name="T33" fmla="*/ 104 h 167"/>
                  <a:gd name="T34" fmla="*/ 59 w 77"/>
                  <a:gd name="T35" fmla="*/ 107 h 167"/>
                  <a:gd name="T36" fmla="*/ 60 w 77"/>
                  <a:gd name="T37" fmla="*/ 110 h 167"/>
                  <a:gd name="T38" fmla="*/ 62 w 77"/>
                  <a:gd name="T39" fmla="*/ 114 h 167"/>
                  <a:gd name="T40" fmla="*/ 54 w 77"/>
                  <a:gd name="T41" fmla="*/ 129 h 167"/>
                  <a:gd name="T42" fmla="*/ 46 w 77"/>
                  <a:gd name="T43" fmla="*/ 137 h 167"/>
                  <a:gd name="T44" fmla="*/ 42 w 77"/>
                  <a:gd name="T45" fmla="*/ 136 h 167"/>
                  <a:gd name="T46" fmla="*/ 43 w 77"/>
                  <a:gd name="T47" fmla="*/ 139 h 167"/>
                  <a:gd name="T48" fmla="*/ 41 w 77"/>
                  <a:gd name="T49" fmla="*/ 147 h 167"/>
                  <a:gd name="T50" fmla="*/ 32 w 77"/>
                  <a:gd name="T51" fmla="*/ 146 h 167"/>
                  <a:gd name="T52" fmla="*/ 31 w 77"/>
                  <a:gd name="T53" fmla="*/ 147 h 167"/>
                  <a:gd name="T54" fmla="*/ 30 w 77"/>
                  <a:gd name="T55" fmla="*/ 148 h 167"/>
                  <a:gd name="T56" fmla="*/ 29 w 77"/>
                  <a:gd name="T57" fmla="*/ 149 h 167"/>
                  <a:gd name="T58" fmla="*/ 26 w 77"/>
                  <a:gd name="T59" fmla="*/ 150 h 167"/>
                  <a:gd name="T60" fmla="*/ 29 w 77"/>
                  <a:gd name="T61" fmla="*/ 152 h 167"/>
                  <a:gd name="T62" fmla="*/ 29 w 77"/>
                  <a:gd name="T63" fmla="*/ 158 h 167"/>
                  <a:gd name="T64" fmla="*/ 29 w 77"/>
                  <a:gd name="T65" fmla="*/ 167 h 167"/>
                  <a:gd name="T66" fmla="*/ 40 w 77"/>
                  <a:gd name="T67" fmla="*/ 158 h 167"/>
                  <a:gd name="T68" fmla="*/ 40 w 77"/>
                  <a:gd name="T69" fmla="*/ 158 h 167"/>
                  <a:gd name="T70" fmla="*/ 44 w 77"/>
                  <a:gd name="T71" fmla="*/ 152 h 167"/>
                  <a:gd name="T72" fmla="*/ 49 w 77"/>
                  <a:gd name="T73" fmla="*/ 146 h 167"/>
                  <a:gd name="T74" fmla="*/ 53 w 77"/>
                  <a:gd name="T75" fmla="*/ 147 h 167"/>
                  <a:gd name="T76" fmla="*/ 67 w 77"/>
                  <a:gd name="T77" fmla="*/ 140 h 167"/>
                  <a:gd name="T78" fmla="*/ 75 w 77"/>
                  <a:gd name="T79" fmla="*/ 126 h 167"/>
                  <a:gd name="T80" fmla="*/ 73 w 77"/>
                  <a:gd name="T81" fmla="*/ 100 h 167"/>
                  <a:gd name="T82" fmla="*/ 64 w 77"/>
                  <a:gd name="T83" fmla="*/ 84 h 167"/>
                  <a:gd name="T84" fmla="*/ 45 w 77"/>
                  <a:gd name="T85" fmla="*/ 69 h 167"/>
                  <a:gd name="T86" fmla="*/ 40 w 77"/>
                  <a:gd name="T87" fmla="*/ 60 h 167"/>
                  <a:gd name="T88" fmla="*/ 42 w 77"/>
                  <a:gd name="T89" fmla="*/ 36 h 167"/>
                  <a:gd name="T90" fmla="*/ 46 w 77"/>
                  <a:gd name="T91" fmla="*/ 26 h 167"/>
                  <a:gd name="T92" fmla="*/ 57 w 77"/>
                  <a:gd name="T93" fmla="*/ 20 h 167"/>
                  <a:gd name="T94" fmla="*/ 56 w 77"/>
                  <a:gd name="T95" fmla="*/ 20 h 167"/>
                  <a:gd name="T96" fmla="*/ 54 w 77"/>
                  <a:gd name="T97" fmla="*/ 19 h 167"/>
                  <a:gd name="T98" fmla="*/ 52 w 77"/>
                  <a:gd name="T99" fmla="*/ 17 h 167"/>
                  <a:gd name="T100" fmla="*/ 50 w 77"/>
                  <a:gd name="T101" fmla="*/ 16 h 167"/>
                  <a:gd name="T102" fmla="*/ 48 w 77"/>
                  <a:gd name="T103" fmla="*/ 14 h 167"/>
                  <a:gd name="T104" fmla="*/ 46 w 77"/>
                  <a:gd name="T105" fmla="*/ 13 h 167"/>
                  <a:gd name="T106" fmla="*/ 45 w 77"/>
                  <a:gd name="T107" fmla="*/ 11 h 167"/>
                  <a:gd name="T108" fmla="*/ 45 w 77"/>
                  <a:gd name="T109" fmla="*/ 7 h 167"/>
                  <a:gd name="T110" fmla="*/ 46 w 77"/>
                  <a:gd name="T111" fmla="*/ 6 h 167"/>
                  <a:gd name="T112" fmla="*/ 33 w 77"/>
                  <a:gd name="T113" fmla="*/ 0 h 167"/>
                  <a:gd name="T114" fmla="*/ 27 w 77"/>
                  <a:gd name="T115" fmla="*/ 5 h 167"/>
                  <a:gd name="T116" fmla="*/ 22 w 77"/>
                  <a:gd name="T117" fmla="*/ 7 h 167"/>
                  <a:gd name="T118" fmla="*/ 11 w 77"/>
                  <a:gd name="T119" fmla="*/ 7 h 167"/>
                  <a:gd name="T120" fmla="*/ 6 w 77"/>
                  <a:gd name="T121" fmla="*/ 8 h 167"/>
                  <a:gd name="T122" fmla="*/ 1 w 77"/>
                  <a:gd name="T123" fmla="*/ 7 h 167"/>
                  <a:gd name="T124" fmla="*/ 0 w 77"/>
                  <a:gd name="T125" fmla="*/ 9 h 16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7" h="167">
                    <a:moveTo>
                      <a:pt x="0" y="10"/>
                    </a:moveTo>
                    <a:cubicBezTo>
                      <a:pt x="1" y="10"/>
                      <a:pt x="1" y="10"/>
                      <a:pt x="1" y="1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3" y="14"/>
                      <a:pt x="3" y="14"/>
                    </a:cubicBezTo>
                    <a:cubicBezTo>
                      <a:pt x="3" y="15"/>
                      <a:pt x="4" y="16"/>
                      <a:pt x="5" y="17"/>
                    </a:cubicBezTo>
                    <a:cubicBezTo>
                      <a:pt x="6" y="18"/>
                      <a:pt x="8" y="20"/>
                      <a:pt x="8" y="23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8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1" y="26"/>
                      <a:pt x="13" y="26"/>
                      <a:pt x="14" y="26"/>
                    </a:cubicBezTo>
                    <a:cubicBezTo>
                      <a:pt x="14" y="26"/>
                      <a:pt x="15" y="26"/>
                      <a:pt x="15" y="26"/>
                    </a:cubicBezTo>
                    <a:cubicBezTo>
                      <a:pt x="16" y="25"/>
                      <a:pt x="18" y="25"/>
                      <a:pt x="20" y="25"/>
                    </a:cubicBezTo>
                    <a:cubicBezTo>
                      <a:pt x="23" y="25"/>
                      <a:pt x="25" y="27"/>
                      <a:pt x="25" y="30"/>
                    </a:cubicBezTo>
                    <a:cubicBezTo>
                      <a:pt x="26" y="32"/>
                      <a:pt x="26" y="33"/>
                      <a:pt x="27" y="34"/>
                    </a:cubicBezTo>
                    <a:cubicBezTo>
                      <a:pt x="28" y="35"/>
                      <a:pt x="29" y="36"/>
                      <a:pt x="29" y="39"/>
                    </a:cubicBezTo>
                    <a:cubicBezTo>
                      <a:pt x="29" y="42"/>
                      <a:pt x="26" y="43"/>
                      <a:pt x="23" y="43"/>
                    </a:cubicBezTo>
                    <a:cubicBezTo>
                      <a:pt x="22" y="43"/>
                      <a:pt x="21" y="44"/>
                      <a:pt x="20" y="44"/>
                    </a:cubicBezTo>
                    <a:cubicBezTo>
                      <a:pt x="21" y="45"/>
                      <a:pt x="24" y="47"/>
                      <a:pt x="26" y="48"/>
                    </a:cubicBezTo>
                    <a:cubicBezTo>
                      <a:pt x="30" y="50"/>
                      <a:pt x="33" y="52"/>
                      <a:pt x="33" y="54"/>
                    </a:cubicBezTo>
                    <a:cubicBezTo>
                      <a:pt x="33" y="55"/>
                      <a:pt x="34" y="57"/>
                      <a:pt x="35" y="59"/>
                    </a:cubicBezTo>
                    <a:cubicBezTo>
                      <a:pt x="36" y="60"/>
                      <a:pt x="37" y="62"/>
                      <a:pt x="38" y="64"/>
                    </a:cubicBezTo>
                    <a:cubicBezTo>
                      <a:pt x="39" y="65"/>
                      <a:pt x="40" y="67"/>
                      <a:pt x="42" y="68"/>
                    </a:cubicBezTo>
                    <a:cubicBezTo>
                      <a:pt x="44" y="71"/>
                      <a:pt x="47" y="73"/>
                      <a:pt x="47" y="76"/>
                    </a:cubicBezTo>
                    <a:cubicBezTo>
                      <a:pt x="48" y="78"/>
                      <a:pt x="51" y="80"/>
                      <a:pt x="53" y="81"/>
                    </a:cubicBezTo>
                    <a:cubicBezTo>
                      <a:pt x="54" y="82"/>
                      <a:pt x="55" y="83"/>
                      <a:pt x="56" y="84"/>
                    </a:cubicBezTo>
                    <a:cubicBezTo>
                      <a:pt x="59" y="87"/>
                      <a:pt x="60" y="93"/>
                      <a:pt x="59" y="97"/>
                    </a:cubicBezTo>
                    <a:cubicBezTo>
                      <a:pt x="59" y="98"/>
                      <a:pt x="59" y="99"/>
                      <a:pt x="59" y="101"/>
                    </a:cubicBezTo>
                    <a:cubicBezTo>
                      <a:pt x="59" y="102"/>
                      <a:pt x="59" y="103"/>
                      <a:pt x="59" y="104"/>
                    </a:cubicBezTo>
                    <a:cubicBezTo>
                      <a:pt x="59" y="104"/>
                      <a:pt x="59" y="104"/>
                      <a:pt x="59" y="104"/>
                    </a:cubicBezTo>
                    <a:cubicBezTo>
                      <a:pt x="59" y="105"/>
                      <a:pt x="59" y="106"/>
                      <a:pt x="59" y="107"/>
                    </a:cubicBezTo>
                    <a:cubicBezTo>
                      <a:pt x="59" y="107"/>
                      <a:pt x="59" y="107"/>
                      <a:pt x="59" y="107"/>
                    </a:cubicBezTo>
                    <a:cubicBezTo>
                      <a:pt x="60" y="108"/>
                      <a:pt x="60" y="109"/>
                      <a:pt x="60" y="110"/>
                    </a:cubicBezTo>
                    <a:cubicBezTo>
                      <a:pt x="60" y="110"/>
                      <a:pt x="61" y="111"/>
                      <a:pt x="61" y="111"/>
                    </a:cubicBezTo>
                    <a:cubicBezTo>
                      <a:pt x="61" y="112"/>
                      <a:pt x="62" y="113"/>
                      <a:pt x="62" y="114"/>
                    </a:cubicBezTo>
                    <a:cubicBezTo>
                      <a:pt x="66" y="120"/>
                      <a:pt x="61" y="124"/>
                      <a:pt x="57" y="127"/>
                    </a:cubicBezTo>
                    <a:cubicBezTo>
                      <a:pt x="56" y="127"/>
                      <a:pt x="55" y="128"/>
                      <a:pt x="54" y="129"/>
                    </a:cubicBezTo>
                    <a:cubicBezTo>
                      <a:pt x="54" y="130"/>
                      <a:pt x="53" y="131"/>
                      <a:pt x="53" y="132"/>
                    </a:cubicBezTo>
                    <a:cubicBezTo>
                      <a:pt x="52" y="134"/>
                      <a:pt x="51" y="137"/>
                      <a:pt x="46" y="137"/>
                    </a:cubicBezTo>
                    <a:cubicBezTo>
                      <a:pt x="45" y="137"/>
                      <a:pt x="44" y="137"/>
                      <a:pt x="42" y="136"/>
                    </a:cubicBezTo>
                    <a:cubicBezTo>
                      <a:pt x="42" y="136"/>
                      <a:pt x="42" y="136"/>
                      <a:pt x="42" y="136"/>
                    </a:cubicBezTo>
                    <a:cubicBezTo>
                      <a:pt x="42" y="137"/>
                      <a:pt x="42" y="138"/>
                      <a:pt x="43" y="138"/>
                    </a:cubicBezTo>
                    <a:cubicBezTo>
                      <a:pt x="43" y="138"/>
                      <a:pt x="43" y="139"/>
                      <a:pt x="43" y="139"/>
                    </a:cubicBezTo>
                    <a:cubicBezTo>
                      <a:pt x="44" y="141"/>
                      <a:pt x="45" y="143"/>
                      <a:pt x="44" y="145"/>
                    </a:cubicBezTo>
                    <a:cubicBezTo>
                      <a:pt x="44" y="146"/>
                      <a:pt x="43" y="147"/>
                      <a:pt x="41" y="147"/>
                    </a:cubicBezTo>
                    <a:cubicBezTo>
                      <a:pt x="39" y="147"/>
                      <a:pt x="37" y="147"/>
                      <a:pt x="35" y="146"/>
                    </a:cubicBezTo>
                    <a:cubicBezTo>
                      <a:pt x="34" y="146"/>
                      <a:pt x="33" y="146"/>
                      <a:pt x="32" y="146"/>
                    </a:cubicBezTo>
                    <a:cubicBezTo>
                      <a:pt x="32" y="146"/>
                      <a:pt x="31" y="146"/>
                      <a:pt x="31" y="146"/>
                    </a:cubicBezTo>
                    <a:cubicBezTo>
                      <a:pt x="31" y="146"/>
                      <a:pt x="31" y="147"/>
                      <a:pt x="31" y="147"/>
                    </a:cubicBezTo>
                    <a:cubicBezTo>
                      <a:pt x="31" y="147"/>
                      <a:pt x="31" y="147"/>
                      <a:pt x="30" y="148"/>
                    </a:cubicBezTo>
                    <a:cubicBezTo>
                      <a:pt x="30" y="148"/>
                      <a:pt x="30" y="148"/>
                      <a:pt x="30" y="148"/>
                    </a:cubicBezTo>
                    <a:cubicBezTo>
                      <a:pt x="30" y="148"/>
                      <a:pt x="29" y="148"/>
                      <a:pt x="29" y="149"/>
                    </a:cubicBezTo>
                    <a:cubicBezTo>
                      <a:pt x="29" y="149"/>
                      <a:pt x="29" y="149"/>
                      <a:pt x="29" y="149"/>
                    </a:cubicBezTo>
                    <a:cubicBezTo>
                      <a:pt x="28" y="149"/>
                      <a:pt x="27" y="150"/>
                      <a:pt x="27" y="150"/>
                    </a:cubicBezTo>
                    <a:cubicBezTo>
                      <a:pt x="27" y="150"/>
                      <a:pt x="26" y="150"/>
                      <a:pt x="26" y="150"/>
                    </a:cubicBezTo>
                    <a:cubicBezTo>
                      <a:pt x="27" y="151"/>
                      <a:pt x="27" y="151"/>
                      <a:pt x="28" y="151"/>
                    </a:cubicBezTo>
                    <a:cubicBezTo>
                      <a:pt x="29" y="152"/>
                      <a:pt x="29" y="152"/>
                      <a:pt x="29" y="152"/>
                    </a:cubicBezTo>
                    <a:cubicBezTo>
                      <a:pt x="30" y="153"/>
                      <a:pt x="30" y="153"/>
                      <a:pt x="31" y="154"/>
                    </a:cubicBezTo>
                    <a:cubicBezTo>
                      <a:pt x="31" y="156"/>
                      <a:pt x="30" y="157"/>
                      <a:pt x="29" y="158"/>
                    </a:cubicBezTo>
                    <a:cubicBezTo>
                      <a:pt x="28" y="160"/>
                      <a:pt x="27" y="161"/>
                      <a:pt x="27" y="163"/>
                    </a:cubicBezTo>
                    <a:cubicBezTo>
                      <a:pt x="27" y="166"/>
                      <a:pt x="28" y="167"/>
                      <a:pt x="29" y="167"/>
                    </a:cubicBezTo>
                    <a:cubicBezTo>
                      <a:pt x="29" y="167"/>
                      <a:pt x="29" y="167"/>
                      <a:pt x="29" y="167"/>
                    </a:cubicBezTo>
                    <a:cubicBezTo>
                      <a:pt x="30" y="164"/>
                      <a:pt x="37" y="159"/>
                      <a:pt x="40" y="158"/>
                    </a:cubicBezTo>
                    <a:cubicBezTo>
                      <a:pt x="40" y="158"/>
                      <a:pt x="40" y="158"/>
                      <a:pt x="40" y="158"/>
                    </a:cubicBezTo>
                    <a:cubicBezTo>
                      <a:pt x="40" y="158"/>
                      <a:pt x="40" y="158"/>
                      <a:pt x="40" y="158"/>
                    </a:cubicBezTo>
                    <a:cubicBezTo>
                      <a:pt x="40" y="154"/>
                      <a:pt x="42" y="154"/>
                      <a:pt x="43" y="154"/>
                    </a:cubicBezTo>
                    <a:cubicBezTo>
                      <a:pt x="43" y="154"/>
                      <a:pt x="43" y="153"/>
                      <a:pt x="44" y="152"/>
                    </a:cubicBezTo>
                    <a:cubicBezTo>
                      <a:pt x="44" y="151"/>
                      <a:pt x="44" y="150"/>
                      <a:pt x="44" y="149"/>
                    </a:cubicBezTo>
                    <a:cubicBezTo>
                      <a:pt x="46" y="147"/>
                      <a:pt x="48" y="146"/>
                      <a:pt x="49" y="146"/>
                    </a:cubicBezTo>
                    <a:cubicBezTo>
                      <a:pt x="50" y="146"/>
                      <a:pt x="50" y="146"/>
                      <a:pt x="51" y="146"/>
                    </a:cubicBezTo>
                    <a:cubicBezTo>
                      <a:pt x="52" y="146"/>
                      <a:pt x="52" y="147"/>
                      <a:pt x="53" y="147"/>
                    </a:cubicBezTo>
                    <a:cubicBezTo>
                      <a:pt x="53" y="147"/>
                      <a:pt x="53" y="147"/>
                      <a:pt x="53" y="147"/>
                    </a:cubicBezTo>
                    <a:cubicBezTo>
                      <a:pt x="57" y="147"/>
                      <a:pt x="62" y="143"/>
                      <a:pt x="67" y="140"/>
                    </a:cubicBezTo>
                    <a:cubicBezTo>
                      <a:pt x="67" y="140"/>
                      <a:pt x="67" y="140"/>
                      <a:pt x="67" y="140"/>
                    </a:cubicBezTo>
                    <a:cubicBezTo>
                      <a:pt x="73" y="136"/>
                      <a:pt x="73" y="136"/>
                      <a:pt x="75" y="126"/>
                    </a:cubicBezTo>
                    <a:cubicBezTo>
                      <a:pt x="77" y="119"/>
                      <a:pt x="75" y="110"/>
                      <a:pt x="74" y="105"/>
                    </a:cubicBezTo>
                    <a:cubicBezTo>
                      <a:pt x="73" y="103"/>
                      <a:pt x="73" y="101"/>
                      <a:pt x="73" y="100"/>
                    </a:cubicBezTo>
                    <a:cubicBezTo>
                      <a:pt x="73" y="98"/>
                      <a:pt x="66" y="85"/>
                      <a:pt x="64" y="84"/>
                    </a:cubicBezTo>
                    <a:cubicBezTo>
                      <a:pt x="64" y="84"/>
                      <a:pt x="64" y="84"/>
                      <a:pt x="64" y="84"/>
                    </a:cubicBezTo>
                    <a:cubicBezTo>
                      <a:pt x="62" y="84"/>
                      <a:pt x="57" y="81"/>
                      <a:pt x="47" y="70"/>
                    </a:cubicBezTo>
                    <a:cubicBezTo>
                      <a:pt x="46" y="70"/>
                      <a:pt x="45" y="69"/>
                      <a:pt x="45" y="69"/>
                    </a:cubicBezTo>
                    <a:cubicBezTo>
                      <a:pt x="43" y="67"/>
                      <a:pt x="43" y="66"/>
                      <a:pt x="42" y="64"/>
                    </a:cubicBezTo>
                    <a:cubicBezTo>
                      <a:pt x="42" y="63"/>
                      <a:pt x="41" y="61"/>
                      <a:pt x="40" y="60"/>
                    </a:cubicBezTo>
                    <a:cubicBezTo>
                      <a:pt x="36" y="56"/>
                      <a:pt x="35" y="49"/>
                      <a:pt x="36" y="43"/>
                    </a:cubicBezTo>
                    <a:cubicBezTo>
                      <a:pt x="37" y="39"/>
                      <a:pt x="39" y="37"/>
                      <a:pt x="42" y="36"/>
                    </a:cubicBezTo>
                    <a:cubicBezTo>
                      <a:pt x="43" y="35"/>
                      <a:pt x="44" y="34"/>
                      <a:pt x="44" y="33"/>
                    </a:cubicBezTo>
                    <a:cubicBezTo>
                      <a:pt x="44" y="30"/>
                      <a:pt x="45" y="28"/>
                      <a:pt x="46" y="26"/>
                    </a:cubicBezTo>
                    <a:cubicBezTo>
                      <a:pt x="47" y="25"/>
                      <a:pt x="48" y="25"/>
                      <a:pt x="50" y="25"/>
                    </a:cubicBezTo>
                    <a:cubicBezTo>
                      <a:pt x="53" y="24"/>
                      <a:pt x="56" y="22"/>
                      <a:pt x="57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7" y="20"/>
                      <a:pt x="56" y="20"/>
                      <a:pt x="56" y="20"/>
                    </a:cubicBezTo>
                    <a:cubicBezTo>
                      <a:pt x="56" y="20"/>
                      <a:pt x="56" y="19"/>
                      <a:pt x="56" y="19"/>
                    </a:cubicBezTo>
                    <a:cubicBezTo>
                      <a:pt x="55" y="19"/>
                      <a:pt x="55" y="19"/>
                      <a:pt x="54" y="19"/>
                    </a:cubicBezTo>
                    <a:cubicBezTo>
                      <a:pt x="54" y="19"/>
                      <a:pt x="54" y="19"/>
                      <a:pt x="54" y="19"/>
                    </a:cubicBezTo>
                    <a:cubicBezTo>
                      <a:pt x="53" y="18"/>
                      <a:pt x="53" y="18"/>
                      <a:pt x="52" y="17"/>
                    </a:cubicBezTo>
                    <a:cubicBezTo>
                      <a:pt x="52" y="17"/>
                      <a:pt x="52" y="17"/>
                      <a:pt x="52" y="17"/>
                    </a:cubicBezTo>
                    <a:cubicBezTo>
                      <a:pt x="51" y="17"/>
                      <a:pt x="50" y="16"/>
                      <a:pt x="50" y="16"/>
                    </a:cubicBezTo>
                    <a:cubicBezTo>
                      <a:pt x="50" y="16"/>
                      <a:pt x="50" y="16"/>
                      <a:pt x="49" y="16"/>
                    </a:cubicBezTo>
                    <a:cubicBezTo>
                      <a:pt x="49" y="15"/>
                      <a:pt x="48" y="15"/>
                      <a:pt x="48" y="14"/>
                    </a:cubicBezTo>
                    <a:cubicBezTo>
                      <a:pt x="48" y="14"/>
                      <a:pt x="48" y="14"/>
                      <a:pt x="47" y="14"/>
                    </a:cubicBezTo>
                    <a:cubicBezTo>
                      <a:pt x="47" y="13"/>
                      <a:pt x="47" y="13"/>
                      <a:pt x="46" y="13"/>
                    </a:cubicBezTo>
                    <a:cubicBezTo>
                      <a:pt x="46" y="12"/>
                      <a:pt x="46" y="12"/>
                      <a:pt x="46" y="12"/>
                    </a:cubicBezTo>
                    <a:cubicBezTo>
                      <a:pt x="45" y="12"/>
                      <a:pt x="45" y="11"/>
                      <a:pt x="45" y="11"/>
                    </a:cubicBezTo>
                    <a:cubicBezTo>
                      <a:pt x="45" y="11"/>
                      <a:pt x="45" y="10"/>
                      <a:pt x="45" y="10"/>
                    </a:cubicBezTo>
                    <a:cubicBezTo>
                      <a:pt x="45" y="9"/>
                      <a:pt x="45" y="8"/>
                      <a:pt x="45" y="7"/>
                    </a:cubicBezTo>
                    <a:cubicBezTo>
                      <a:pt x="46" y="7"/>
                      <a:pt x="46" y="6"/>
                      <a:pt x="46" y="6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6" y="6"/>
                      <a:pt x="45" y="5"/>
                      <a:pt x="43" y="5"/>
                    </a:cubicBezTo>
                    <a:cubicBezTo>
                      <a:pt x="37" y="4"/>
                      <a:pt x="35" y="2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2" y="0"/>
                      <a:pt x="28" y="3"/>
                      <a:pt x="27" y="5"/>
                    </a:cubicBezTo>
                    <a:cubicBezTo>
                      <a:pt x="26" y="6"/>
                      <a:pt x="25" y="7"/>
                      <a:pt x="24" y="7"/>
                    </a:cubicBezTo>
                    <a:cubicBezTo>
                      <a:pt x="23" y="7"/>
                      <a:pt x="22" y="7"/>
                      <a:pt x="22" y="7"/>
                    </a:cubicBezTo>
                    <a:cubicBezTo>
                      <a:pt x="21" y="6"/>
                      <a:pt x="20" y="6"/>
                      <a:pt x="19" y="7"/>
                    </a:cubicBezTo>
                    <a:cubicBezTo>
                      <a:pt x="16" y="8"/>
                      <a:pt x="13" y="7"/>
                      <a:pt x="11" y="7"/>
                    </a:cubicBezTo>
                    <a:cubicBezTo>
                      <a:pt x="11" y="6"/>
                      <a:pt x="10" y="6"/>
                      <a:pt x="10" y="6"/>
                    </a:cubicBezTo>
                    <a:cubicBezTo>
                      <a:pt x="9" y="8"/>
                      <a:pt x="8" y="8"/>
                      <a:pt x="6" y="8"/>
                    </a:cubicBezTo>
                    <a:cubicBezTo>
                      <a:pt x="5" y="8"/>
                      <a:pt x="4" y="8"/>
                      <a:pt x="3" y="8"/>
                    </a:cubicBezTo>
                    <a:cubicBezTo>
                      <a:pt x="3" y="7"/>
                      <a:pt x="2" y="7"/>
                      <a:pt x="1" y="7"/>
                    </a:cubicBezTo>
                    <a:cubicBezTo>
                      <a:pt x="1" y="8"/>
                      <a:pt x="0" y="8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0" y="10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79" name="Freeform 1126">
                <a:extLst>
                  <a:ext uri="{FF2B5EF4-FFF2-40B4-BE49-F238E27FC236}">
                    <a16:creationId xmlns="" xmlns:a16="http://schemas.microsoft.com/office/drawing/2014/main" id="{C2272FE5-B794-4274-8D47-F8F929414A55}"/>
                  </a:ext>
                </a:extLst>
              </p:cNvPr>
              <p:cNvSpPr/>
              <p:nvPr/>
            </p:nvSpPr>
            <p:spPr bwMode="auto">
              <a:xfrm>
                <a:off x="8223338" y="4640999"/>
                <a:ext cx="165420" cy="199561"/>
              </a:xfrm>
              <a:custGeom>
                <a:gdLst>
                  <a:gd name="T0" fmla="*/ 16 w 77"/>
                  <a:gd name="T1" fmla="*/ 0 h 95"/>
                  <a:gd name="T2" fmla="*/ 14 w 77"/>
                  <a:gd name="T3" fmla="*/ 0 h 95"/>
                  <a:gd name="T4" fmla="*/ 14 w 77"/>
                  <a:gd name="T5" fmla="*/ 2 h 95"/>
                  <a:gd name="T6" fmla="*/ 11 w 77"/>
                  <a:gd name="T7" fmla="*/ 14 h 95"/>
                  <a:gd name="T8" fmla="*/ 6 w 77"/>
                  <a:gd name="T9" fmla="*/ 10 h 95"/>
                  <a:gd name="T10" fmla="*/ 5 w 77"/>
                  <a:gd name="T11" fmla="*/ 12 h 95"/>
                  <a:gd name="T12" fmla="*/ 4 w 77"/>
                  <a:gd name="T13" fmla="*/ 14 h 95"/>
                  <a:gd name="T14" fmla="*/ 3 w 77"/>
                  <a:gd name="T15" fmla="*/ 15 h 95"/>
                  <a:gd name="T16" fmla="*/ 2 w 77"/>
                  <a:gd name="T17" fmla="*/ 18 h 95"/>
                  <a:gd name="T18" fmla="*/ 2 w 77"/>
                  <a:gd name="T19" fmla="*/ 19 h 95"/>
                  <a:gd name="T20" fmla="*/ 1 w 77"/>
                  <a:gd name="T21" fmla="*/ 20 h 95"/>
                  <a:gd name="T22" fmla="*/ 0 w 77"/>
                  <a:gd name="T23" fmla="*/ 20 h 95"/>
                  <a:gd name="T24" fmla="*/ 0 w 77"/>
                  <a:gd name="T25" fmla="*/ 20 h 95"/>
                  <a:gd name="T26" fmla="*/ 1 w 77"/>
                  <a:gd name="T27" fmla="*/ 25 h 95"/>
                  <a:gd name="T28" fmla="*/ 3 w 77"/>
                  <a:gd name="T29" fmla="*/ 30 h 95"/>
                  <a:gd name="T30" fmla="*/ 6 w 77"/>
                  <a:gd name="T31" fmla="*/ 30 h 95"/>
                  <a:gd name="T32" fmla="*/ 7 w 77"/>
                  <a:gd name="T33" fmla="*/ 30 h 95"/>
                  <a:gd name="T34" fmla="*/ 8 w 77"/>
                  <a:gd name="T35" fmla="*/ 31 h 95"/>
                  <a:gd name="T36" fmla="*/ 9 w 77"/>
                  <a:gd name="T37" fmla="*/ 41 h 95"/>
                  <a:gd name="T38" fmla="*/ 8 w 77"/>
                  <a:gd name="T39" fmla="*/ 47 h 95"/>
                  <a:gd name="T40" fmla="*/ 5 w 77"/>
                  <a:gd name="T41" fmla="*/ 53 h 95"/>
                  <a:gd name="T42" fmla="*/ 5 w 77"/>
                  <a:gd name="T43" fmla="*/ 54 h 95"/>
                  <a:gd name="T44" fmla="*/ 12 w 77"/>
                  <a:gd name="T45" fmla="*/ 49 h 95"/>
                  <a:gd name="T46" fmla="*/ 24 w 77"/>
                  <a:gd name="T47" fmla="*/ 49 h 95"/>
                  <a:gd name="T48" fmla="*/ 34 w 77"/>
                  <a:gd name="T49" fmla="*/ 44 h 95"/>
                  <a:gd name="T50" fmla="*/ 41 w 77"/>
                  <a:gd name="T51" fmla="*/ 46 h 95"/>
                  <a:gd name="T52" fmla="*/ 49 w 77"/>
                  <a:gd name="T53" fmla="*/ 54 h 95"/>
                  <a:gd name="T54" fmla="*/ 49 w 77"/>
                  <a:gd name="T55" fmla="*/ 67 h 95"/>
                  <a:gd name="T56" fmla="*/ 58 w 77"/>
                  <a:gd name="T57" fmla="*/ 85 h 95"/>
                  <a:gd name="T58" fmla="*/ 59 w 77"/>
                  <a:gd name="T59" fmla="*/ 87 h 95"/>
                  <a:gd name="T60" fmla="*/ 59 w 77"/>
                  <a:gd name="T61" fmla="*/ 89 h 95"/>
                  <a:gd name="T62" fmla="*/ 59 w 77"/>
                  <a:gd name="T63" fmla="*/ 91 h 95"/>
                  <a:gd name="T64" fmla="*/ 58 w 77"/>
                  <a:gd name="T65" fmla="*/ 93 h 95"/>
                  <a:gd name="T66" fmla="*/ 58 w 77"/>
                  <a:gd name="T67" fmla="*/ 93 h 95"/>
                  <a:gd name="T68" fmla="*/ 61 w 77"/>
                  <a:gd name="T69" fmla="*/ 94 h 95"/>
                  <a:gd name="T70" fmla="*/ 71 w 77"/>
                  <a:gd name="T71" fmla="*/ 90 h 95"/>
                  <a:gd name="T72" fmla="*/ 74 w 77"/>
                  <a:gd name="T73" fmla="*/ 90 h 95"/>
                  <a:gd name="T74" fmla="*/ 75 w 77"/>
                  <a:gd name="T75" fmla="*/ 90 h 95"/>
                  <a:gd name="T76" fmla="*/ 76 w 77"/>
                  <a:gd name="T77" fmla="*/ 89 h 95"/>
                  <a:gd name="T78" fmla="*/ 77 w 77"/>
                  <a:gd name="T79" fmla="*/ 89 h 95"/>
                  <a:gd name="T80" fmla="*/ 77 w 77"/>
                  <a:gd name="T81" fmla="*/ 87 h 95"/>
                  <a:gd name="T82" fmla="*/ 77 w 77"/>
                  <a:gd name="T83" fmla="*/ 85 h 95"/>
                  <a:gd name="T84" fmla="*/ 77 w 77"/>
                  <a:gd name="T85" fmla="*/ 82 h 95"/>
                  <a:gd name="T86" fmla="*/ 75 w 77"/>
                  <a:gd name="T87" fmla="*/ 76 h 95"/>
                  <a:gd name="T88" fmla="*/ 66 w 77"/>
                  <a:gd name="T89" fmla="*/ 66 h 95"/>
                  <a:gd name="T90" fmla="*/ 56 w 77"/>
                  <a:gd name="T91" fmla="*/ 54 h 95"/>
                  <a:gd name="T92" fmla="*/ 51 w 77"/>
                  <a:gd name="T93" fmla="*/ 43 h 95"/>
                  <a:gd name="T94" fmla="*/ 39 w 77"/>
                  <a:gd name="T95" fmla="*/ 32 h 95"/>
                  <a:gd name="T96" fmla="*/ 47 w 77"/>
                  <a:gd name="T97" fmla="*/ 28 h 95"/>
                  <a:gd name="T98" fmla="*/ 43 w 77"/>
                  <a:gd name="T99" fmla="*/ 19 h 95"/>
                  <a:gd name="T100" fmla="*/ 39 w 77"/>
                  <a:gd name="T101" fmla="*/ 19 h 95"/>
                  <a:gd name="T102" fmla="*/ 37 w 77"/>
                  <a:gd name="T103" fmla="*/ 19 h 95"/>
                  <a:gd name="T104" fmla="*/ 32 w 77"/>
                  <a:gd name="T105" fmla="*/ 19 h 95"/>
                  <a:gd name="T106" fmla="*/ 30 w 77"/>
                  <a:gd name="T107" fmla="*/ 17 h 95"/>
                  <a:gd name="T108" fmla="*/ 30 w 77"/>
                  <a:gd name="T109" fmla="*/ 17 h 95"/>
                  <a:gd name="T110" fmla="*/ 28 w 77"/>
                  <a:gd name="T111" fmla="*/ 16 h 95"/>
                  <a:gd name="T112" fmla="*/ 27 w 77"/>
                  <a:gd name="T113" fmla="*/ 14 h 95"/>
                  <a:gd name="T114" fmla="*/ 26 w 77"/>
                  <a:gd name="T115" fmla="*/ 12 h 95"/>
                  <a:gd name="T116" fmla="*/ 21 w 77"/>
                  <a:gd name="T117" fmla="*/ 3 h 95"/>
                  <a:gd name="T118" fmla="*/ 20 w 77"/>
                  <a:gd name="T119" fmla="*/ 2 h 95"/>
                  <a:gd name="T120" fmla="*/ 19 w 77"/>
                  <a:gd name="T121" fmla="*/ 1 h 95"/>
                  <a:gd name="T122" fmla="*/ 18 w 77"/>
                  <a:gd name="T123" fmla="*/ 0 h 95"/>
                  <a:gd name="T124" fmla="*/ 18 w 77"/>
                  <a:gd name="T125" fmla="*/ 0 h 9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7" h="95">
                    <a:moveTo>
                      <a:pt x="16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5" y="0"/>
                      <a:pt x="15" y="0"/>
                      <a:pt x="14" y="0"/>
                    </a:cubicBezTo>
                    <a:cubicBezTo>
                      <a:pt x="14" y="1"/>
                      <a:pt x="14" y="1"/>
                      <a:pt x="14" y="2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5" y="4"/>
                      <a:pt x="17" y="9"/>
                      <a:pt x="15" y="12"/>
                    </a:cubicBezTo>
                    <a:cubicBezTo>
                      <a:pt x="15" y="14"/>
                      <a:pt x="13" y="15"/>
                      <a:pt x="11" y="14"/>
                    </a:cubicBezTo>
                    <a:cubicBezTo>
                      <a:pt x="9" y="14"/>
                      <a:pt x="7" y="12"/>
                      <a:pt x="7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10"/>
                      <a:pt x="6" y="10"/>
                      <a:pt x="6" y="11"/>
                    </a:cubicBezTo>
                    <a:cubicBezTo>
                      <a:pt x="5" y="11"/>
                      <a:pt x="5" y="11"/>
                      <a:pt x="5" y="12"/>
                    </a:cubicBezTo>
                    <a:cubicBezTo>
                      <a:pt x="5" y="12"/>
                      <a:pt x="4" y="12"/>
                      <a:pt x="4" y="13"/>
                    </a:cubicBezTo>
                    <a:cubicBezTo>
                      <a:pt x="4" y="13"/>
                      <a:pt x="4" y="13"/>
                      <a:pt x="4" y="14"/>
                    </a:cubicBezTo>
                    <a:cubicBezTo>
                      <a:pt x="3" y="14"/>
                      <a:pt x="3" y="14"/>
                      <a:pt x="3" y="15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2" y="17"/>
                      <a:pt x="2" y="17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1" y="19"/>
                      <a:pt x="1" y="20"/>
                    </a:cubicBezTo>
                    <a:cubicBezTo>
                      <a:pt x="1" y="20"/>
                      <a:pt x="1" y="20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0"/>
                      <a:pt x="0" y="21"/>
                      <a:pt x="0" y="21"/>
                    </a:cubicBezTo>
                    <a:cubicBezTo>
                      <a:pt x="1" y="22"/>
                      <a:pt x="1" y="23"/>
                      <a:pt x="1" y="25"/>
                    </a:cubicBezTo>
                    <a:cubicBezTo>
                      <a:pt x="1" y="27"/>
                      <a:pt x="1" y="28"/>
                      <a:pt x="1" y="30"/>
                    </a:cubicBezTo>
                    <a:cubicBezTo>
                      <a:pt x="2" y="30"/>
                      <a:pt x="2" y="30"/>
                      <a:pt x="3" y="30"/>
                    </a:cubicBezTo>
                    <a:cubicBezTo>
                      <a:pt x="3" y="29"/>
                      <a:pt x="4" y="29"/>
                      <a:pt x="5" y="29"/>
                    </a:cubicBezTo>
                    <a:cubicBezTo>
                      <a:pt x="5" y="29"/>
                      <a:pt x="6" y="29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7" y="30"/>
                      <a:pt x="8" y="30"/>
                      <a:pt x="8" y="31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9" y="32"/>
                      <a:pt x="9" y="32"/>
                      <a:pt x="9" y="33"/>
                    </a:cubicBezTo>
                    <a:cubicBezTo>
                      <a:pt x="10" y="36"/>
                      <a:pt x="9" y="39"/>
                      <a:pt x="9" y="41"/>
                    </a:cubicBezTo>
                    <a:cubicBezTo>
                      <a:pt x="9" y="42"/>
                      <a:pt x="8" y="44"/>
                      <a:pt x="8" y="45"/>
                    </a:cubicBezTo>
                    <a:cubicBezTo>
                      <a:pt x="8" y="46"/>
                      <a:pt x="8" y="47"/>
                      <a:pt x="8" y="47"/>
                    </a:cubicBezTo>
                    <a:cubicBezTo>
                      <a:pt x="8" y="49"/>
                      <a:pt x="7" y="50"/>
                      <a:pt x="6" y="51"/>
                    </a:cubicBezTo>
                    <a:cubicBezTo>
                      <a:pt x="5" y="52"/>
                      <a:pt x="5" y="52"/>
                      <a:pt x="5" y="53"/>
                    </a:cubicBezTo>
                    <a:cubicBezTo>
                      <a:pt x="5" y="53"/>
                      <a:pt x="5" y="53"/>
                      <a:pt x="5" y="54"/>
                    </a:cubicBezTo>
                    <a:cubicBezTo>
                      <a:pt x="5" y="54"/>
                      <a:pt x="5" y="54"/>
                      <a:pt x="5" y="54"/>
                    </a:cubicBezTo>
                    <a:cubicBezTo>
                      <a:pt x="6" y="53"/>
                      <a:pt x="9" y="51"/>
                      <a:pt x="10" y="50"/>
                    </a:cubicBezTo>
                    <a:cubicBezTo>
                      <a:pt x="11" y="50"/>
                      <a:pt x="12" y="49"/>
                      <a:pt x="12" y="49"/>
                    </a:cubicBezTo>
                    <a:cubicBezTo>
                      <a:pt x="17" y="45"/>
                      <a:pt x="21" y="46"/>
                      <a:pt x="23" y="49"/>
                    </a:cubicBezTo>
                    <a:cubicBezTo>
                      <a:pt x="23" y="49"/>
                      <a:pt x="23" y="49"/>
                      <a:pt x="24" y="49"/>
                    </a:cubicBezTo>
                    <a:cubicBezTo>
                      <a:pt x="25" y="49"/>
                      <a:pt x="27" y="48"/>
                      <a:pt x="27" y="47"/>
                    </a:cubicBezTo>
                    <a:cubicBezTo>
                      <a:pt x="28" y="45"/>
                      <a:pt x="31" y="44"/>
                      <a:pt x="34" y="44"/>
                    </a:cubicBezTo>
                    <a:cubicBezTo>
                      <a:pt x="35" y="44"/>
                      <a:pt x="36" y="44"/>
                      <a:pt x="36" y="44"/>
                    </a:cubicBezTo>
                    <a:cubicBezTo>
                      <a:pt x="38" y="44"/>
                      <a:pt x="40" y="45"/>
                      <a:pt x="41" y="46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44" y="50"/>
                      <a:pt x="46" y="52"/>
                      <a:pt x="49" y="54"/>
                    </a:cubicBezTo>
                    <a:cubicBezTo>
                      <a:pt x="52" y="56"/>
                      <a:pt x="51" y="60"/>
                      <a:pt x="50" y="63"/>
                    </a:cubicBezTo>
                    <a:cubicBezTo>
                      <a:pt x="50" y="64"/>
                      <a:pt x="49" y="66"/>
                      <a:pt x="49" y="67"/>
                    </a:cubicBezTo>
                    <a:cubicBezTo>
                      <a:pt x="53" y="69"/>
                      <a:pt x="59" y="75"/>
                      <a:pt x="58" y="81"/>
                    </a:cubicBezTo>
                    <a:cubicBezTo>
                      <a:pt x="58" y="83"/>
                      <a:pt x="58" y="84"/>
                      <a:pt x="58" y="85"/>
                    </a:cubicBezTo>
                    <a:cubicBezTo>
                      <a:pt x="59" y="86"/>
                      <a:pt x="59" y="86"/>
                      <a:pt x="59" y="87"/>
                    </a:cubicBezTo>
                    <a:cubicBezTo>
                      <a:pt x="59" y="87"/>
                      <a:pt x="59" y="87"/>
                      <a:pt x="59" y="87"/>
                    </a:cubicBezTo>
                    <a:cubicBezTo>
                      <a:pt x="59" y="88"/>
                      <a:pt x="59" y="88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90"/>
                      <a:pt x="59" y="90"/>
                      <a:pt x="59" y="91"/>
                    </a:cubicBezTo>
                    <a:cubicBezTo>
                      <a:pt x="59" y="91"/>
                      <a:pt x="59" y="91"/>
                      <a:pt x="59" y="91"/>
                    </a:cubicBezTo>
                    <a:cubicBezTo>
                      <a:pt x="58" y="92"/>
                      <a:pt x="58" y="92"/>
                      <a:pt x="58" y="93"/>
                    </a:cubicBezTo>
                    <a:cubicBezTo>
                      <a:pt x="58" y="93"/>
                      <a:pt x="58" y="93"/>
                      <a:pt x="58" y="93"/>
                    </a:cubicBezTo>
                    <a:cubicBezTo>
                      <a:pt x="58" y="93"/>
                      <a:pt x="58" y="93"/>
                      <a:pt x="58" y="93"/>
                    </a:cubicBezTo>
                    <a:cubicBezTo>
                      <a:pt x="58" y="93"/>
                      <a:pt x="58" y="93"/>
                      <a:pt x="58" y="93"/>
                    </a:cubicBezTo>
                    <a:cubicBezTo>
                      <a:pt x="59" y="94"/>
                      <a:pt x="60" y="94"/>
                      <a:pt x="61" y="95"/>
                    </a:cubicBezTo>
                    <a:cubicBezTo>
                      <a:pt x="61" y="95"/>
                      <a:pt x="61" y="94"/>
                      <a:pt x="61" y="94"/>
                    </a:cubicBezTo>
                    <a:cubicBezTo>
                      <a:pt x="61" y="91"/>
                      <a:pt x="63" y="89"/>
                      <a:pt x="67" y="89"/>
                    </a:cubicBezTo>
                    <a:cubicBezTo>
                      <a:pt x="68" y="89"/>
                      <a:pt x="70" y="89"/>
                      <a:pt x="71" y="90"/>
                    </a:cubicBezTo>
                    <a:cubicBezTo>
                      <a:pt x="72" y="90"/>
                      <a:pt x="72" y="90"/>
                      <a:pt x="73" y="90"/>
                    </a:cubicBezTo>
                    <a:cubicBezTo>
                      <a:pt x="73" y="90"/>
                      <a:pt x="73" y="90"/>
                      <a:pt x="74" y="90"/>
                    </a:cubicBezTo>
                    <a:cubicBezTo>
                      <a:pt x="74" y="90"/>
                      <a:pt x="74" y="90"/>
                      <a:pt x="74" y="90"/>
                    </a:cubicBezTo>
                    <a:cubicBezTo>
                      <a:pt x="74" y="90"/>
                      <a:pt x="74" y="90"/>
                      <a:pt x="75" y="90"/>
                    </a:cubicBezTo>
                    <a:cubicBezTo>
                      <a:pt x="75" y="90"/>
                      <a:pt x="75" y="90"/>
                      <a:pt x="75" y="90"/>
                    </a:cubicBezTo>
                    <a:cubicBezTo>
                      <a:pt x="75" y="90"/>
                      <a:pt x="76" y="90"/>
                      <a:pt x="76" y="89"/>
                    </a:cubicBezTo>
                    <a:cubicBezTo>
                      <a:pt x="76" y="89"/>
                      <a:pt x="76" y="89"/>
                      <a:pt x="76" y="89"/>
                    </a:cubicBezTo>
                    <a:cubicBezTo>
                      <a:pt x="76" y="89"/>
                      <a:pt x="77" y="89"/>
                      <a:pt x="77" y="89"/>
                    </a:cubicBezTo>
                    <a:cubicBezTo>
                      <a:pt x="77" y="89"/>
                      <a:pt x="77" y="89"/>
                      <a:pt x="77" y="89"/>
                    </a:cubicBezTo>
                    <a:cubicBezTo>
                      <a:pt x="77" y="88"/>
                      <a:pt x="77" y="88"/>
                      <a:pt x="77" y="87"/>
                    </a:cubicBezTo>
                    <a:cubicBezTo>
                      <a:pt x="77" y="87"/>
                      <a:pt x="77" y="87"/>
                      <a:pt x="77" y="87"/>
                    </a:cubicBezTo>
                    <a:cubicBezTo>
                      <a:pt x="77" y="86"/>
                      <a:pt x="77" y="86"/>
                      <a:pt x="77" y="85"/>
                    </a:cubicBezTo>
                    <a:cubicBezTo>
                      <a:pt x="77" y="85"/>
                      <a:pt x="77" y="85"/>
                      <a:pt x="77" y="85"/>
                    </a:cubicBezTo>
                    <a:cubicBezTo>
                      <a:pt x="77" y="84"/>
                      <a:pt x="77" y="83"/>
                      <a:pt x="77" y="82"/>
                    </a:cubicBezTo>
                    <a:cubicBezTo>
                      <a:pt x="77" y="80"/>
                      <a:pt x="77" y="78"/>
                      <a:pt x="76" y="77"/>
                    </a:cubicBezTo>
                    <a:cubicBezTo>
                      <a:pt x="76" y="76"/>
                      <a:pt x="76" y="76"/>
                      <a:pt x="75" y="76"/>
                    </a:cubicBezTo>
                    <a:cubicBezTo>
                      <a:pt x="75" y="75"/>
                      <a:pt x="74" y="74"/>
                      <a:pt x="73" y="74"/>
                    </a:cubicBezTo>
                    <a:cubicBezTo>
                      <a:pt x="70" y="72"/>
                      <a:pt x="67" y="70"/>
                      <a:pt x="66" y="66"/>
                    </a:cubicBezTo>
                    <a:cubicBezTo>
                      <a:pt x="65" y="64"/>
                      <a:pt x="63" y="62"/>
                      <a:pt x="61" y="60"/>
                    </a:cubicBezTo>
                    <a:cubicBezTo>
                      <a:pt x="59" y="58"/>
                      <a:pt x="57" y="56"/>
                      <a:pt x="56" y="54"/>
                    </a:cubicBezTo>
                    <a:cubicBezTo>
                      <a:pt x="56" y="53"/>
                      <a:pt x="55" y="51"/>
                      <a:pt x="54" y="50"/>
                    </a:cubicBezTo>
                    <a:cubicBezTo>
                      <a:pt x="52" y="48"/>
                      <a:pt x="51" y="46"/>
                      <a:pt x="51" y="43"/>
                    </a:cubicBezTo>
                    <a:cubicBezTo>
                      <a:pt x="50" y="43"/>
                      <a:pt x="48" y="42"/>
                      <a:pt x="46" y="41"/>
                    </a:cubicBezTo>
                    <a:cubicBezTo>
                      <a:pt x="42" y="38"/>
                      <a:pt x="37" y="36"/>
                      <a:pt x="39" y="32"/>
                    </a:cubicBezTo>
                    <a:cubicBezTo>
                      <a:pt x="40" y="29"/>
                      <a:pt x="43" y="29"/>
                      <a:pt x="45" y="28"/>
                    </a:cubicBezTo>
                    <a:cubicBezTo>
                      <a:pt x="46" y="28"/>
                      <a:pt x="47" y="28"/>
                      <a:pt x="47" y="28"/>
                    </a:cubicBezTo>
                    <a:cubicBezTo>
                      <a:pt x="47" y="27"/>
                      <a:pt x="47" y="26"/>
                      <a:pt x="46" y="25"/>
                    </a:cubicBezTo>
                    <a:cubicBezTo>
                      <a:pt x="45" y="24"/>
                      <a:pt x="44" y="22"/>
                      <a:pt x="43" y="19"/>
                    </a:cubicBezTo>
                    <a:cubicBezTo>
                      <a:pt x="43" y="18"/>
                      <a:pt x="43" y="18"/>
                      <a:pt x="42" y="18"/>
                    </a:cubicBezTo>
                    <a:cubicBezTo>
                      <a:pt x="41" y="18"/>
                      <a:pt x="39" y="18"/>
                      <a:pt x="39" y="19"/>
                    </a:cubicBezTo>
                    <a:cubicBezTo>
                      <a:pt x="38" y="19"/>
                      <a:pt x="38" y="19"/>
                      <a:pt x="37" y="19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19"/>
                      <a:pt x="36" y="19"/>
                      <a:pt x="36" y="19"/>
                    </a:cubicBezTo>
                    <a:cubicBezTo>
                      <a:pt x="35" y="19"/>
                      <a:pt x="34" y="19"/>
                      <a:pt x="32" y="19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32" y="18"/>
                      <a:pt x="31" y="18"/>
                      <a:pt x="30" y="17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29" y="17"/>
                      <a:pt x="29" y="17"/>
                      <a:pt x="29" y="16"/>
                    </a:cubicBezTo>
                    <a:cubicBezTo>
                      <a:pt x="29" y="16"/>
                      <a:pt x="28" y="16"/>
                      <a:pt x="28" y="16"/>
                    </a:cubicBezTo>
                    <a:cubicBezTo>
                      <a:pt x="28" y="16"/>
                      <a:pt x="28" y="15"/>
                      <a:pt x="27" y="15"/>
                    </a:cubicBezTo>
                    <a:cubicBezTo>
                      <a:pt x="27" y="15"/>
                      <a:pt x="27" y="14"/>
                      <a:pt x="27" y="14"/>
                    </a:cubicBezTo>
                    <a:cubicBezTo>
                      <a:pt x="27" y="14"/>
                      <a:pt x="27" y="14"/>
                      <a:pt x="27" y="13"/>
                    </a:cubicBezTo>
                    <a:cubicBezTo>
                      <a:pt x="26" y="13"/>
                      <a:pt x="26" y="12"/>
                      <a:pt x="26" y="12"/>
                    </a:cubicBezTo>
                    <a:cubicBezTo>
                      <a:pt x="26" y="11"/>
                      <a:pt x="25" y="10"/>
                      <a:pt x="24" y="9"/>
                    </a:cubicBezTo>
                    <a:cubicBezTo>
                      <a:pt x="22" y="7"/>
                      <a:pt x="21" y="6"/>
                      <a:pt x="21" y="3"/>
                    </a:cubicBezTo>
                    <a:cubicBezTo>
                      <a:pt x="21" y="3"/>
                      <a:pt x="20" y="3"/>
                      <a:pt x="20" y="3"/>
                    </a:cubicBezTo>
                    <a:cubicBezTo>
                      <a:pt x="20" y="3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19" y="2"/>
                      <a:pt x="19" y="1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7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80" name="Freeform 1127">
                <a:extLst>
                  <a:ext uri="{FF2B5EF4-FFF2-40B4-BE49-F238E27FC236}">
                    <a16:creationId xmlns="" xmlns:a16="http://schemas.microsoft.com/office/drawing/2014/main" id="{73F9E1B8-1A11-4579-8A16-62B3CEB9461E}"/>
                  </a:ext>
                </a:extLst>
              </p:cNvPr>
              <p:cNvSpPr/>
              <p:nvPr/>
            </p:nvSpPr>
            <p:spPr bwMode="auto">
              <a:xfrm>
                <a:off x="8155357" y="4687052"/>
                <a:ext cx="185814" cy="348684"/>
              </a:xfrm>
              <a:custGeom>
                <a:gdLst>
                  <a:gd name="T0" fmla="*/ 86 w 86"/>
                  <a:gd name="T1" fmla="*/ 67 h 166"/>
                  <a:gd name="T2" fmla="*/ 86 w 86"/>
                  <a:gd name="T3" fmla="*/ 66 h 166"/>
                  <a:gd name="T4" fmla="*/ 85 w 86"/>
                  <a:gd name="T5" fmla="*/ 59 h 166"/>
                  <a:gd name="T6" fmla="*/ 77 w 86"/>
                  <a:gd name="T7" fmla="*/ 40 h 166"/>
                  <a:gd name="T8" fmla="*/ 70 w 86"/>
                  <a:gd name="T9" fmla="*/ 28 h 166"/>
                  <a:gd name="T10" fmla="*/ 65 w 86"/>
                  <a:gd name="T11" fmla="*/ 26 h 166"/>
                  <a:gd name="T12" fmla="*/ 55 w 86"/>
                  <a:gd name="T13" fmla="*/ 31 h 166"/>
                  <a:gd name="T14" fmla="*/ 49 w 86"/>
                  <a:gd name="T15" fmla="*/ 28 h 166"/>
                  <a:gd name="T16" fmla="*/ 44 w 86"/>
                  <a:gd name="T17" fmla="*/ 31 h 166"/>
                  <a:gd name="T18" fmla="*/ 32 w 86"/>
                  <a:gd name="T19" fmla="*/ 33 h 166"/>
                  <a:gd name="T20" fmla="*/ 34 w 86"/>
                  <a:gd name="T21" fmla="*/ 27 h 166"/>
                  <a:gd name="T22" fmla="*/ 35 w 86"/>
                  <a:gd name="T23" fmla="*/ 23 h 166"/>
                  <a:gd name="T24" fmla="*/ 36 w 86"/>
                  <a:gd name="T25" fmla="*/ 12 h 166"/>
                  <a:gd name="T26" fmla="*/ 34 w 86"/>
                  <a:gd name="T27" fmla="*/ 11 h 166"/>
                  <a:gd name="T28" fmla="*/ 28 w 86"/>
                  <a:gd name="T29" fmla="*/ 3 h 166"/>
                  <a:gd name="T30" fmla="*/ 28 w 86"/>
                  <a:gd name="T31" fmla="*/ 1 h 166"/>
                  <a:gd name="T32" fmla="*/ 27 w 86"/>
                  <a:gd name="T33" fmla="*/ 0 h 166"/>
                  <a:gd name="T34" fmla="*/ 26 w 86"/>
                  <a:gd name="T35" fmla="*/ 1 h 166"/>
                  <a:gd name="T36" fmla="*/ 25 w 86"/>
                  <a:gd name="T37" fmla="*/ 2 h 166"/>
                  <a:gd name="T38" fmla="*/ 24 w 86"/>
                  <a:gd name="T39" fmla="*/ 3 h 166"/>
                  <a:gd name="T40" fmla="*/ 17 w 86"/>
                  <a:gd name="T41" fmla="*/ 6 h 166"/>
                  <a:gd name="T42" fmla="*/ 7 w 86"/>
                  <a:gd name="T43" fmla="*/ 10 h 166"/>
                  <a:gd name="T44" fmla="*/ 2 w 86"/>
                  <a:gd name="T45" fmla="*/ 12 h 166"/>
                  <a:gd name="T46" fmla="*/ 7 w 86"/>
                  <a:gd name="T47" fmla="*/ 38 h 166"/>
                  <a:gd name="T48" fmla="*/ 10 w 86"/>
                  <a:gd name="T49" fmla="*/ 45 h 166"/>
                  <a:gd name="T50" fmla="*/ 10 w 86"/>
                  <a:gd name="T51" fmla="*/ 54 h 166"/>
                  <a:gd name="T52" fmla="*/ 8 w 86"/>
                  <a:gd name="T53" fmla="*/ 62 h 166"/>
                  <a:gd name="T54" fmla="*/ 12 w 86"/>
                  <a:gd name="T55" fmla="*/ 71 h 166"/>
                  <a:gd name="T56" fmla="*/ 18 w 86"/>
                  <a:gd name="T57" fmla="*/ 89 h 166"/>
                  <a:gd name="T58" fmla="*/ 21 w 86"/>
                  <a:gd name="T59" fmla="*/ 95 h 166"/>
                  <a:gd name="T60" fmla="*/ 20 w 86"/>
                  <a:gd name="T61" fmla="*/ 98 h 166"/>
                  <a:gd name="T62" fmla="*/ 19 w 86"/>
                  <a:gd name="T63" fmla="*/ 101 h 166"/>
                  <a:gd name="T64" fmla="*/ 18 w 86"/>
                  <a:gd name="T65" fmla="*/ 104 h 166"/>
                  <a:gd name="T66" fmla="*/ 17 w 86"/>
                  <a:gd name="T67" fmla="*/ 107 h 166"/>
                  <a:gd name="T68" fmla="*/ 14 w 86"/>
                  <a:gd name="T69" fmla="*/ 112 h 166"/>
                  <a:gd name="T70" fmla="*/ 12 w 86"/>
                  <a:gd name="T71" fmla="*/ 114 h 166"/>
                  <a:gd name="T72" fmla="*/ 11 w 86"/>
                  <a:gd name="T73" fmla="*/ 115 h 166"/>
                  <a:gd name="T74" fmla="*/ 8 w 86"/>
                  <a:gd name="T75" fmla="*/ 130 h 166"/>
                  <a:gd name="T76" fmla="*/ 23 w 86"/>
                  <a:gd name="T77" fmla="*/ 153 h 166"/>
                  <a:gd name="T78" fmla="*/ 32 w 86"/>
                  <a:gd name="T79" fmla="*/ 158 h 166"/>
                  <a:gd name="T80" fmla="*/ 36 w 86"/>
                  <a:gd name="T81" fmla="*/ 160 h 166"/>
                  <a:gd name="T82" fmla="*/ 41 w 86"/>
                  <a:gd name="T83" fmla="*/ 166 h 166"/>
                  <a:gd name="T84" fmla="*/ 45 w 86"/>
                  <a:gd name="T85" fmla="*/ 165 h 166"/>
                  <a:gd name="T86" fmla="*/ 45 w 86"/>
                  <a:gd name="T87" fmla="*/ 164 h 166"/>
                  <a:gd name="T88" fmla="*/ 46 w 86"/>
                  <a:gd name="T89" fmla="*/ 163 h 166"/>
                  <a:gd name="T90" fmla="*/ 30 w 86"/>
                  <a:gd name="T91" fmla="*/ 154 h 166"/>
                  <a:gd name="T92" fmla="*/ 25 w 86"/>
                  <a:gd name="T93" fmla="*/ 138 h 166"/>
                  <a:gd name="T94" fmla="*/ 19 w 86"/>
                  <a:gd name="T95" fmla="*/ 130 h 166"/>
                  <a:gd name="T96" fmla="*/ 15 w 86"/>
                  <a:gd name="T97" fmla="*/ 114 h 166"/>
                  <a:gd name="T98" fmla="*/ 19 w 86"/>
                  <a:gd name="T99" fmla="*/ 100 h 166"/>
                  <a:gd name="T100" fmla="*/ 23 w 86"/>
                  <a:gd name="T101" fmla="*/ 83 h 166"/>
                  <a:gd name="T102" fmla="*/ 36 w 86"/>
                  <a:gd name="T103" fmla="*/ 83 h 166"/>
                  <a:gd name="T104" fmla="*/ 43 w 86"/>
                  <a:gd name="T105" fmla="*/ 88 h 166"/>
                  <a:gd name="T106" fmla="*/ 54 w 86"/>
                  <a:gd name="T107" fmla="*/ 94 h 166"/>
                  <a:gd name="T108" fmla="*/ 53 w 86"/>
                  <a:gd name="T109" fmla="*/ 93 h 166"/>
                  <a:gd name="T110" fmla="*/ 51 w 86"/>
                  <a:gd name="T111" fmla="*/ 85 h 166"/>
                  <a:gd name="T112" fmla="*/ 70 w 86"/>
                  <a:gd name="T113" fmla="*/ 68 h 166"/>
                  <a:gd name="T114" fmla="*/ 76 w 86"/>
                  <a:gd name="T115" fmla="*/ 68 h 166"/>
                  <a:gd name="T116" fmla="*/ 82 w 86"/>
                  <a:gd name="T117" fmla="*/ 68 h 166"/>
                  <a:gd name="T118" fmla="*/ 83 w 86"/>
                  <a:gd name="T119" fmla="*/ 68 h 166"/>
                  <a:gd name="T120" fmla="*/ 84 w 86"/>
                  <a:gd name="T121" fmla="*/ 68 h 166"/>
                  <a:gd name="T122" fmla="*/ 85 w 86"/>
                  <a:gd name="T123" fmla="*/ 69 h 16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6" h="166">
                    <a:moveTo>
                      <a:pt x="86" y="68"/>
                    </a:moveTo>
                    <a:cubicBezTo>
                      <a:pt x="86" y="67"/>
                      <a:pt x="86" y="67"/>
                      <a:pt x="86" y="67"/>
                    </a:cubicBezTo>
                    <a:cubicBezTo>
                      <a:pt x="86" y="67"/>
                      <a:pt x="86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6" y="65"/>
                      <a:pt x="86" y="65"/>
                      <a:pt x="86" y="64"/>
                    </a:cubicBezTo>
                    <a:cubicBezTo>
                      <a:pt x="85" y="62"/>
                      <a:pt x="85" y="61"/>
                      <a:pt x="85" y="59"/>
                    </a:cubicBezTo>
                    <a:cubicBezTo>
                      <a:pt x="86" y="54"/>
                      <a:pt x="81" y="50"/>
                      <a:pt x="79" y="49"/>
                    </a:cubicBezTo>
                    <a:cubicBezTo>
                      <a:pt x="76" y="48"/>
                      <a:pt x="76" y="44"/>
                      <a:pt x="77" y="40"/>
                    </a:cubicBezTo>
                    <a:cubicBezTo>
                      <a:pt x="77" y="39"/>
                      <a:pt x="78" y="36"/>
                      <a:pt x="78" y="35"/>
                    </a:cubicBezTo>
                    <a:cubicBezTo>
                      <a:pt x="74" y="33"/>
                      <a:pt x="72" y="31"/>
                      <a:pt x="70" y="28"/>
                    </a:cubicBezTo>
                    <a:cubicBezTo>
                      <a:pt x="69" y="27"/>
                      <a:pt x="69" y="27"/>
                      <a:pt x="69" y="27"/>
                    </a:cubicBezTo>
                    <a:cubicBezTo>
                      <a:pt x="68" y="26"/>
                      <a:pt x="67" y="26"/>
                      <a:pt x="65" y="26"/>
                    </a:cubicBezTo>
                    <a:cubicBezTo>
                      <a:pt x="63" y="26"/>
                      <a:pt x="62" y="26"/>
                      <a:pt x="62" y="27"/>
                    </a:cubicBezTo>
                    <a:cubicBezTo>
                      <a:pt x="61" y="29"/>
                      <a:pt x="57" y="31"/>
                      <a:pt x="55" y="31"/>
                    </a:cubicBezTo>
                    <a:cubicBezTo>
                      <a:pt x="53" y="31"/>
                      <a:pt x="52" y="30"/>
                      <a:pt x="51" y="29"/>
                    </a:cubicBezTo>
                    <a:cubicBezTo>
                      <a:pt x="51" y="28"/>
                      <a:pt x="50" y="28"/>
                      <a:pt x="49" y="28"/>
                    </a:cubicBezTo>
                    <a:cubicBezTo>
                      <a:pt x="49" y="28"/>
                      <a:pt x="47" y="29"/>
                      <a:pt x="46" y="30"/>
                    </a:cubicBezTo>
                    <a:cubicBezTo>
                      <a:pt x="45" y="30"/>
                      <a:pt x="44" y="31"/>
                      <a:pt x="44" y="31"/>
                    </a:cubicBezTo>
                    <a:cubicBezTo>
                      <a:pt x="41" y="34"/>
                      <a:pt x="38" y="36"/>
                      <a:pt x="36" y="36"/>
                    </a:cubicBezTo>
                    <a:cubicBezTo>
                      <a:pt x="35" y="36"/>
                      <a:pt x="33" y="36"/>
                      <a:pt x="32" y="33"/>
                    </a:cubicBezTo>
                    <a:cubicBezTo>
                      <a:pt x="32" y="32"/>
                      <a:pt x="32" y="31"/>
                      <a:pt x="32" y="30"/>
                    </a:cubicBezTo>
                    <a:cubicBezTo>
                      <a:pt x="32" y="29"/>
                      <a:pt x="33" y="27"/>
                      <a:pt x="34" y="27"/>
                    </a:cubicBezTo>
                    <a:cubicBezTo>
                      <a:pt x="34" y="26"/>
                      <a:pt x="35" y="25"/>
                      <a:pt x="35" y="25"/>
                    </a:cubicBezTo>
                    <a:cubicBezTo>
                      <a:pt x="35" y="24"/>
                      <a:pt x="35" y="24"/>
                      <a:pt x="35" y="23"/>
                    </a:cubicBezTo>
                    <a:cubicBezTo>
                      <a:pt x="35" y="21"/>
                      <a:pt x="36" y="20"/>
                      <a:pt x="36" y="18"/>
                    </a:cubicBezTo>
                    <a:cubicBezTo>
                      <a:pt x="37" y="16"/>
                      <a:pt x="37" y="14"/>
                      <a:pt x="36" y="12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5" y="11"/>
                      <a:pt x="35" y="11"/>
                      <a:pt x="34" y="11"/>
                    </a:cubicBezTo>
                    <a:cubicBezTo>
                      <a:pt x="32" y="12"/>
                      <a:pt x="30" y="11"/>
                      <a:pt x="29" y="9"/>
                    </a:cubicBezTo>
                    <a:cubicBezTo>
                      <a:pt x="28" y="7"/>
                      <a:pt x="28" y="5"/>
                      <a:pt x="28" y="3"/>
                    </a:cubicBezTo>
                    <a:cubicBezTo>
                      <a:pt x="28" y="2"/>
                      <a:pt x="28" y="1"/>
                      <a:pt x="28" y="1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7" y="1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1"/>
                      <a:pt x="27" y="1"/>
                      <a:pt x="26" y="1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5" y="2"/>
                      <a:pt x="24" y="3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3" y="3"/>
                      <a:pt x="22" y="3"/>
                      <a:pt x="22" y="4"/>
                    </a:cubicBezTo>
                    <a:cubicBezTo>
                      <a:pt x="20" y="4"/>
                      <a:pt x="18" y="5"/>
                      <a:pt x="17" y="6"/>
                    </a:cubicBezTo>
                    <a:cubicBezTo>
                      <a:pt x="16" y="9"/>
                      <a:pt x="13" y="10"/>
                      <a:pt x="8" y="10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5" y="10"/>
                      <a:pt x="3" y="10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1" y="22"/>
                      <a:pt x="0" y="28"/>
                      <a:pt x="0" y="29"/>
                    </a:cubicBezTo>
                    <a:cubicBezTo>
                      <a:pt x="1" y="31"/>
                      <a:pt x="6" y="37"/>
                      <a:pt x="7" y="38"/>
                    </a:cubicBezTo>
                    <a:cubicBezTo>
                      <a:pt x="10" y="38"/>
                      <a:pt x="10" y="41"/>
                      <a:pt x="10" y="43"/>
                    </a:cubicBezTo>
                    <a:cubicBezTo>
                      <a:pt x="10" y="43"/>
                      <a:pt x="10" y="45"/>
                      <a:pt x="10" y="45"/>
                    </a:cubicBezTo>
                    <a:cubicBezTo>
                      <a:pt x="12" y="46"/>
                      <a:pt x="13" y="48"/>
                      <a:pt x="12" y="51"/>
                    </a:cubicBezTo>
                    <a:cubicBezTo>
                      <a:pt x="12" y="52"/>
                      <a:pt x="11" y="53"/>
                      <a:pt x="10" y="54"/>
                    </a:cubicBezTo>
                    <a:cubicBezTo>
                      <a:pt x="10" y="54"/>
                      <a:pt x="10" y="54"/>
                      <a:pt x="10" y="54"/>
                    </a:cubicBezTo>
                    <a:cubicBezTo>
                      <a:pt x="10" y="56"/>
                      <a:pt x="10" y="60"/>
                      <a:pt x="8" y="62"/>
                    </a:cubicBezTo>
                    <a:cubicBezTo>
                      <a:pt x="8" y="62"/>
                      <a:pt x="8" y="62"/>
                      <a:pt x="8" y="63"/>
                    </a:cubicBezTo>
                    <a:cubicBezTo>
                      <a:pt x="8" y="65"/>
                      <a:pt x="9" y="68"/>
                      <a:pt x="12" y="71"/>
                    </a:cubicBezTo>
                    <a:cubicBezTo>
                      <a:pt x="17" y="75"/>
                      <a:pt x="17" y="82"/>
                      <a:pt x="17" y="86"/>
                    </a:cubicBezTo>
                    <a:cubicBezTo>
                      <a:pt x="17" y="87"/>
                      <a:pt x="18" y="88"/>
                      <a:pt x="18" y="89"/>
                    </a:cubicBezTo>
                    <a:cubicBezTo>
                      <a:pt x="19" y="90"/>
                      <a:pt x="21" y="92"/>
                      <a:pt x="21" y="95"/>
                    </a:cubicBezTo>
                    <a:cubicBezTo>
                      <a:pt x="21" y="95"/>
                      <a:pt x="21" y="95"/>
                      <a:pt x="21" y="95"/>
                    </a:cubicBezTo>
                    <a:cubicBezTo>
                      <a:pt x="20" y="96"/>
                      <a:pt x="20" y="97"/>
                      <a:pt x="20" y="98"/>
                    </a:cubicBezTo>
                    <a:cubicBezTo>
                      <a:pt x="20" y="98"/>
                      <a:pt x="20" y="98"/>
                      <a:pt x="20" y="98"/>
                    </a:cubicBezTo>
                    <a:cubicBezTo>
                      <a:pt x="20" y="99"/>
                      <a:pt x="19" y="100"/>
                      <a:pt x="19" y="100"/>
                    </a:cubicBezTo>
                    <a:cubicBezTo>
                      <a:pt x="19" y="101"/>
                      <a:pt x="19" y="101"/>
                      <a:pt x="19" y="101"/>
                    </a:cubicBezTo>
                    <a:cubicBezTo>
                      <a:pt x="19" y="102"/>
                      <a:pt x="18" y="103"/>
                      <a:pt x="18" y="104"/>
                    </a:cubicBezTo>
                    <a:cubicBezTo>
                      <a:pt x="18" y="104"/>
                      <a:pt x="18" y="104"/>
                      <a:pt x="18" y="104"/>
                    </a:cubicBezTo>
                    <a:cubicBezTo>
                      <a:pt x="17" y="105"/>
                      <a:pt x="17" y="106"/>
                      <a:pt x="17" y="107"/>
                    </a:cubicBezTo>
                    <a:cubicBezTo>
                      <a:pt x="17" y="107"/>
                      <a:pt x="17" y="107"/>
                      <a:pt x="17" y="107"/>
                    </a:cubicBezTo>
                    <a:cubicBezTo>
                      <a:pt x="16" y="109"/>
                      <a:pt x="15" y="110"/>
                      <a:pt x="14" y="112"/>
                    </a:cubicBezTo>
                    <a:cubicBezTo>
                      <a:pt x="14" y="112"/>
                      <a:pt x="14" y="112"/>
                      <a:pt x="14" y="112"/>
                    </a:cubicBezTo>
                    <a:cubicBezTo>
                      <a:pt x="13" y="113"/>
                      <a:pt x="13" y="113"/>
                      <a:pt x="13" y="114"/>
                    </a:cubicBezTo>
                    <a:cubicBezTo>
                      <a:pt x="12" y="114"/>
                      <a:pt x="12" y="114"/>
                      <a:pt x="12" y="114"/>
                    </a:cubicBezTo>
                    <a:cubicBezTo>
                      <a:pt x="12" y="114"/>
                      <a:pt x="11" y="115"/>
                      <a:pt x="11" y="115"/>
                    </a:cubicBezTo>
                    <a:cubicBezTo>
                      <a:pt x="11" y="115"/>
                      <a:pt x="11" y="115"/>
                      <a:pt x="11" y="115"/>
                    </a:cubicBezTo>
                    <a:cubicBezTo>
                      <a:pt x="11" y="116"/>
                      <a:pt x="10" y="118"/>
                      <a:pt x="10" y="119"/>
                    </a:cubicBezTo>
                    <a:cubicBezTo>
                      <a:pt x="9" y="123"/>
                      <a:pt x="9" y="127"/>
                      <a:pt x="8" y="130"/>
                    </a:cubicBezTo>
                    <a:cubicBezTo>
                      <a:pt x="7" y="132"/>
                      <a:pt x="6" y="137"/>
                      <a:pt x="7" y="138"/>
                    </a:cubicBezTo>
                    <a:cubicBezTo>
                      <a:pt x="10" y="138"/>
                      <a:pt x="15" y="143"/>
                      <a:pt x="23" y="153"/>
                    </a:cubicBezTo>
                    <a:cubicBezTo>
                      <a:pt x="24" y="154"/>
                      <a:pt x="25" y="156"/>
                      <a:pt x="26" y="158"/>
                    </a:cubicBezTo>
                    <a:cubicBezTo>
                      <a:pt x="28" y="158"/>
                      <a:pt x="30" y="158"/>
                      <a:pt x="32" y="158"/>
                    </a:cubicBezTo>
                    <a:cubicBezTo>
                      <a:pt x="32" y="158"/>
                      <a:pt x="33" y="159"/>
                      <a:pt x="33" y="159"/>
                    </a:cubicBezTo>
                    <a:cubicBezTo>
                      <a:pt x="34" y="159"/>
                      <a:pt x="35" y="160"/>
                      <a:pt x="36" y="160"/>
                    </a:cubicBezTo>
                    <a:cubicBezTo>
                      <a:pt x="38" y="162"/>
                      <a:pt x="39" y="164"/>
                      <a:pt x="39" y="166"/>
                    </a:cubicBezTo>
                    <a:cubicBezTo>
                      <a:pt x="39" y="166"/>
                      <a:pt x="40" y="166"/>
                      <a:pt x="41" y="166"/>
                    </a:cubicBezTo>
                    <a:cubicBezTo>
                      <a:pt x="42" y="166"/>
                      <a:pt x="44" y="166"/>
                      <a:pt x="44" y="166"/>
                    </a:cubicBezTo>
                    <a:cubicBezTo>
                      <a:pt x="44" y="166"/>
                      <a:pt x="45" y="166"/>
                      <a:pt x="45" y="165"/>
                    </a:cubicBezTo>
                    <a:cubicBezTo>
                      <a:pt x="45" y="165"/>
                      <a:pt x="45" y="165"/>
                      <a:pt x="45" y="165"/>
                    </a:cubicBezTo>
                    <a:cubicBezTo>
                      <a:pt x="45" y="164"/>
                      <a:pt x="45" y="164"/>
                      <a:pt x="45" y="164"/>
                    </a:cubicBezTo>
                    <a:cubicBezTo>
                      <a:pt x="45" y="164"/>
                      <a:pt x="46" y="164"/>
                      <a:pt x="46" y="164"/>
                    </a:cubicBezTo>
                    <a:cubicBezTo>
                      <a:pt x="46" y="163"/>
                      <a:pt x="46" y="163"/>
                      <a:pt x="46" y="163"/>
                    </a:cubicBezTo>
                    <a:cubicBezTo>
                      <a:pt x="44" y="161"/>
                      <a:pt x="39" y="158"/>
                      <a:pt x="36" y="158"/>
                    </a:cubicBezTo>
                    <a:cubicBezTo>
                      <a:pt x="34" y="158"/>
                      <a:pt x="32" y="156"/>
                      <a:pt x="30" y="154"/>
                    </a:cubicBezTo>
                    <a:cubicBezTo>
                      <a:pt x="27" y="151"/>
                      <a:pt x="26" y="146"/>
                      <a:pt x="26" y="143"/>
                    </a:cubicBezTo>
                    <a:cubicBezTo>
                      <a:pt x="27" y="141"/>
                      <a:pt x="26" y="140"/>
                      <a:pt x="25" y="138"/>
                    </a:cubicBezTo>
                    <a:cubicBezTo>
                      <a:pt x="23" y="137"/>
                      <a:pt x="22" y="135"/>
                      <a:pt x="22" y="133"/>
                    </a:cubicBezTo>
                    <a:cubicBezTo>
                      <a:pt x="22" y="132"/>
                      <a:pt x="22" y="131"/>
                      <a:pt x="19" y="130"/>
                    </a:cubicBezTo>
                    <a:cubicBezTo>
                      <a:pt x="18" y="130"/>
                      <a:pt x="17" y="130"/>
                      <a:pt x="16" y="129"/>
                    </a:cubicBezTo>
                    <a:cubicBezTo>
                      <a:pt x="12" y="127"/>
                      <a:pt x="14" y="120"/>
                      <a:pt x="15" y="114"/>
                    </a:cubicBezTo>
                    <a:cubicBezTo>
                      <a:pt x="16" y="112"/>
                      <a:pt x="16" y="110"/>
                      <a:pt x="16" y="109"/>
                    </a:cubicBezTo>
                    <a:cubicBezTo>
                      <a:pt x="17" y="107"/>
                      <a:pt x="18" y="104"/>
                      <a:pt x="19" y="100"/>
                    </a:cubicBezTo>
                    <a:cubicBezTo>
                      <a:pt x="21" y="96"/>
                      <a:pt x="24" y="89"/>
                      <a:pt x="23" y="87"/>
                    </a:cubicBezTo>
                    <a:cubicBezTo>
                      <a:pt x="22" y="86"/>
                      <a:pt x="22" y="84"/>
                      <a:pt x="23" y="83"/>
                    </a:cubicBezTo>
                    <a:cubicBezTo>
                      <a:pt x="24" y="80"/>
                      <a:pt x="28" y="79"/>
                      <a:pt x="30" y="79"/>
                    </a:cubicBezTo>
                    <a:cubicBezTo>
                      <a:pt x="33" y="79"/>
                      <a:pt x="35" y="80"/>
                      <a:pt x="36" y="83"/>
                    </a:cubicBezTo>
                    <a:cubicBezTo>
                      <a:pt x="37" y="88"/>
                      <a:pt x="38" y="88"/>
                      <a:pt x="42" y="88"/>
                    </a:cubicBezTo>
                    <a:cubicBezTo>
                      <a:pt x="43" y="88"/>
                      <a:pt x="43" y="88"/>
                      <a:pt x="43" y="88"/>
                    </a:cubicBezTo>
                    <a:cubicBezTo>
                      <a:pt x="47" y="88"/>
                      <a:pt x="49" y="90"/>
                      <a:pt x="51" y="92"/>
                    </a:cubicBezTo>
                    <a:cubicBezTo>
                      <a:pt x="52" y="93"/>
                      <a:pt x="53" y="94"/>
                      <a:pt x="54" y="94"/>
                    </a:cubicBezTo>
                    <a:cubicBezTo>
                      <a:pt x="54" y="94"/>
                      <a:pt x="54" y="94"/>
                      <a:pt x="54" y="94"/>
                    </a:cubicBezTo>
                    <a:cubicBezTo>
                      <a:pt x="54" y="94"/>
                      <a:pt x="54" y="94"/>
                      <a:pt x="53" y="93"/>
                    </a:cubicBezTo>
                    <a:cubicBezTo>
                      <a:pt x="53" y="92"/>
                      <a:pt x="52" y="91"/>
                      <a:pt x="52" y="88"/>
                    </a:cubicBezTo>
                    <a:cubicBezTo>
                      <a:pt x="52" y="87"/>
                      <a:pt x="52" y="86"/>
                      <a:pt x="51" y="85"/>
                    </a:cubicBezTo>
                    <a:cubicBezTo>
                      <a:pt x="50" y="83"/>
                      <a:pt x="49" y="81"/>
                      <a:pt x="52" y="77"/>
                    </a:cubicBezTo>
                    <a:cubicBezTo>
                      <a:pt x="57" y="70"/>
                      <a:pt x="65" y="67"/>
                      <a:pt x="70" y="68"/>
                    </a:cubicBezTo>
                    <a:cubicBezTo>
                      <a:pt x="70" y="68"/>
                      <a:pt x="70" y="68"/>
                      <a:pt x="71" y="68"/>
                    </a:cubicBezTo>
                    <a:cubicBezTo>
                      <a:pt x="72" y="69"/>
                      <a:pt x="74" y="68"/>
                      <a:pt x="76" y="68"/>
                    </a:cubicBezTo>
                    <a:cubicBezTo>
                      <a:pt x="78" y="68"/>
                      <a:pt x="79" y="68"/>
                      <a:pt x="81" y="68"/>
                    </a:cubicBezTo>
                    <a:cubicBezTo>
                      <a:pt x="81" y="68"/>
                      <a:pt x="81" y="68"/>
                      <a:pt x="82" y="68"/>
                    </a:cubicBezTo>
                    <a:cubicBezTo>
                      <a:pt x="82" y="68"/>
                      <a:pt x="82" y="68"/>
                      <a:pt x="82" y="68"/>
                    </a:cubicBezTo>
                    <a:cubicBezTo>
                      <a:pt x="82" y="68"/>
                      <a:pt x="83" y="68"/>
                      <a:pt x="83" y="68"/>
                    </a:cubicBezTo>
                    <a:cubicBezTo>
                      <a:pt x="83" y="68"/>
                      <a:pt x="83" y="68"/>
                      <a:pt x="83" y="68"/>
                    </a:cubicBezTo>
                    <a:cubicBezTo>
                      <a:pt x="84" y="68"/>
                      <a:pt x="84" y="68"/>
                      <a:pt x="84" y="68"/>
                    </a:cubicBezTo>
                    <a:cubicBezTo>
                      <a:pt x="85" y="68"/>
                      <a:pt x="85" y="68"/>
                      <a:pt x="85" y="69"/>
                    </a:cubicBezTo>
                    <a:cubicBezTo>
                      <a:pt x="85" y="69"/>
                      <a:pt x="85" y="69"/>
                      <a:pt x="85" y="69"/>
                    </a:cubicBezTo>
                    <a:cubicBezTo>
                      <a:pt x="86" y="68"/>
                      <a:pt x="86" y="68"/>
                      <a:pt x="86" y="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81" name="Freeform 1128">
                <a:extLst>
                  <a:ext uri="{FF2B5EF4-FFF2-40B4-BE49-F238E27FC236}">
                    <a16:creationId xmlns="" xmlns:a16="http://schemas.microsoft.com/office/drawing/2014/main" id="{DFF88DE9-220F-4F5D-B696-C6EAE29444D2}"/>
                  </a:ext>
                </a:extLst>
              </p:cNvPr>
              <p:cNvSpPr/>
              <p:nvPr/>
            </p:nvSpPr>
            <p:spPr bwMode="auto">
              <a:xfrm>
                <a:off x="8449940" y="5022577"/>
                <a:ext cx="226603" cy="131579"/>
              </a:xfrm>
              <a:custGeom>
                <a:gdLst>
                  <a:gd name="T0" fmla="*/ 94 w 105"/>
                  <a:gd name="T1" fmla="*/ 19 h 63"/>
                  <a:gd name="T2" fmla="*/ 105 w 105"/>
                  <a:gd name="T3" fmla="*/ 16 h 63"/>
                  <a:gd name="T4" fmla="*/ 99 w 105"/>
                  <a:gd name="T5" fmla="*/ 12 h 63"/>
                  <a:gd name="T6" fmla="*/ 90 w 105"/>
                  <a:gd name="T7" fmla="*/ 11 h 63"/>
                  <a:gd name="T8" fmla="*/ 78 w 105"/>
                  <a:gd name="T9" fmla="*/ 0 h 63"/>
                  <a:gd name="T10" fmla="*/ 68 w 105"/>
                  <a:gd name="T11" fmla="*/ 14 h 63"/>
                  <a:gd name="T12" fmla="*/ 63 w 105"/>
                  <a:gd name="T13" fmla="*/ 21 h 63"/>
                  <a:gd name="T14" fmla="*/ 64 w 105"/>
                  <a:gd name="T15" fmla="*/ 24 h 63"/>
                  <a:gd name="T16" fmla="*/ 64 w 105"/>
                  <a:gd name="T17" fmla="*/ 25 h 63"/>
                  <a:gd name="T18" fmla="*/ 64 w 105"/>
                  <a:gd name="T19" fmla="*/ 27 h 63"/>
                  <a:gd name="T20" fmla="*/ 63 w 105"/>
                  <a:gd name="T21" fmla="*/ 28 h 63"/>
                  <a:gd name="T22" fmla="*/ 61 w 105"/>
                  <a:gd name="T23" fmla="*/ 29 h 63"/>
                  <a:gd name="T24" fmla="*/ 54 w 105"/>
                  <a:gd name="T25" fmla="*/ 32 h 63"/>
                  <a:gd name="T26" fmla="*/ 53 w 105"/>
                  <a:gd name="T27" fmla="*/ 31 h 63"/>
                  <a:gd name="T28" fmla="*/ 52 w 105"/>
                  <a:gd name="T29" fmla="*/ 31 h 63"/>
                  <a:gd name="T30" fmla="*/ 51 w 105"/>
                  <a:gd name="T31" fmla="*/ 30 h 63"/>
                  <a:gd name="T32" fmla="*/ 50 w 105"/>
                  <a:gd name="T33" fmla="*/ 30 h 63"/>
                  <a:gd name="T34" fmla="*/ 49 w 105"/>
                  <a:gd name="T35" fmla="*/ 28 h 63"/>
                  <a:gd name="T36" fmla="*/ 48 w 105"/>
                  <a:gd name="T37" fmla="*/ 27 h 63"/>
                  <a:gd name="T38" fmla="*/ 47 w 105"/>
                  <a:gd name="T39" fmla="*/ 25 h 63"/>
                  <a:gd name="T40" fmla="*/ 39 w 105"/>
                  <a:gd name="T41" fmla="*/ 38 h 63"/>
                  <a:gd name="T42" fmla="*/ 21 w 105"/>
                  <a:gd name="T43" fmla="*/ 44 h 63"/>
                  <a:gd name="T44" fmla="*/ 16 w 105"/>
                  <a:gd name="T45" fmla="*/ 57 h 63"/>
                  <a:gd name="T46" fmla="*/ 3 w 105"/>
                  <a:gd name="T47" fmla="*/ 57 h 63"/>
                  <a:gd name="T48" fmla="*/ 0 w 105"/>
                  <a:gd name="T49" fmla="*/ 56 h 63"/>
                  <a:gd name="T50" fmla="*/ 0 w 105"/>
                  <a:gd name="T51" fmla="*/ 56 h 63"/>
                  <a:gd name="T52" fmla="*/ 1 w 105"/>
                  <a:gd name="T53" fmla="*/ 57 h 63"/>
                  <a:gd name="T54" fmla="*/ 1 w 105"/>
                  <a:gd name="T55" fmla="*/ 57 h 63"/>
                  <a:gd name="T56" fmla="*/ 6 w 105"/>
                  <a:gd name="T57" fmla="*/ 60 h 63"/>
                  <a:gd name="T58" fmla="*/ 7 w 105"/>
                  <a:gd name="T59" fmla="*/ 62 h 63"/>
                  <a:gd name="T60" fmla="*/ 8 w 105"/>
                  <a:gd name="T61" fmla="*/ 62 h 63"/>
                  <a:gd name="T62" fmla="*/ 10 w 105"/>
                  <a:gd name="T63" fmla="*/ 62 h 63"/>
                  <a:gd name="T64" fmla="*/ 17 w 105"/>
                  <a:gd name="T65" fmla="*/ 61 h 63"/>
                  <a:gd name="T66" fmla="*/ 24 w 105"/>
                  <a:gd name="T67" fmla="*/ 61 h 63"/>
                  <a:gd name="T68" fmla="*/ 36 w 105"/>
                  <a:gd name="T69" fmla="*/ 56 h 63"/>
                  <a:gd name="T70" fmla="*/ 43 w 105"/>
                  <a:gd name="T71" fmla="*/ 59 h 63"/>
                  <a:gd name="T72" fmla="*/ 43 w 105"/>
                  <a:gd name="T73" fmla="*/ 59 h 63"/>
                  <a:gd name="T74" fmla="*/ 52 w 105"/>
                  <a:gd name="T75" fmla="*/ 56 h 63"/>
                  <a:gd name="T76" fmla="*/ 57 w 105"/>
                  <a:gd name="T77" fmla="*/ 46 h 63"/>
                  <a:gd name="T78" fmla="*/ 62 w 105"/>
                  <a:gd name="T79" fmla="*/ 38 h 63"/>
                  <a:gd name="T80" fmla="*/ 66 w 105"/>
                  <a:gd name="T81" fmla="*/ 27 h 63"/>
                  <a:gd name="T82" fmla="*/ 84 w 105"/>
                  <a:gd name="T83" fmla="*/ 24 h 63"/>
                  <a:gd name="T84" fmla="*/ 85 w 105"/>
                  <a:gd name="T85" fmla="*/ 24 h 63"/>
                  <a:gd name="T86" fmla="*/ 87 w 105"/>
                  <a:gd name="T87" fmla="*/ 24 h 63"/>
                  <a:gd name="T88" fmla="*/ 89 w 105"/>
                  <a:gd name="T89" fmla="*/ 25 h 63"/>
                  <a:gd name="T90" fmla="*/ 95 w 105"/>
                  <a:gd name="T91" fmla="*/ 22 h 6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5" h="62">
                    <a:moveTo>
                      <a:pt x="95" y="22"/>
                    </a:moveTo>
                    <a:cubicBezTo>
                      <a:pt x="93" y="21"/>
                      <a:pt x="94" y="20"/>
                      <a:pt x="94" y="19"/>
                    </a:cubicBezTo>
                    <a:cubicBezTo>
                      <a:pt x="94" y="17"/>
                      <a:pt x="96" y="17"/>
                      <a:pt x="99" y="17"/>
                    </a:cubicBezTo>
                    <a:cubicBezTo>
                      <a:pt x="100" y="17"/>
                      <a:pt x="104" y="17"/>
                      <a:pt x="105" y="16"/>
                    </a:cubicBezTo>
                    <a:cubicBezTo>
                      <a:pt x="105" y="15"/>
                      <a:pt x="105" y="15"/>
                      <a:pt x="104" y="14"/>
                    </a:cubicBezTo>
                    <a:cubicBezTo>
                      <a:pt x="103" y="12"/>
                      <a:pt x="100" y="11"/>
                      <a:pt x="99" y="12"/>
                    </a:cubicBezTo>
                    <a:cubicBezTo>
                      <a:pt x="98" y="12"/>
                      <a:pt x="97" y="12"/>
                      <a:pt x="96" y="12"/>
                    </a:cubicBezTo>
                    <a:cubicBezTo>
                      <a:pt x="94" y="12"/>
                      <a:pt x="92" y="12"/>
                      <a:pt x="90" y="11"/>
                    </a:cubicBezTo>
                    <a:cubicBezTo>
                      <a:pt x="87" y="10"/>
                      <a:pt x="87" y="8"/>
                      <a:pt x="87" y="7"/>
                    </a:cubicBezTo>
                    <a:cubicBezTo>
                      <a:pt x="87" y="5"/>
                      <a:pt x="81" y="0"/>
                      <a:pt x="78" y="0"/>
                    </a:cubicBezTo>
                    <a:cubicBezTo>
                      <a:pt x="76" y="0"/>
                      <a:pt x="72" y="7"/>
                      <a:pt x="71" y="10"/>
                    </a:cubicBezTo>
                    <a:cubicBezTo>
                      <a:pt x="71" y="12"/>
                      <a:pt x="69" y="13"/>
                      <a:pt x="68" y="14"/>
                    </a:cubicBezTo>
                    <a:cubicBezTo>
                      <a:pt x="66" y="15"/>
                      <a:pt x="65" y="16"/>
                      <a:pt x="65" y="17"/>
                    </a:cubicBezTo>
                    <a:cubicBezTo>
                      <a:pt x="66" y="18"/>
                      <a:pt x="65" y="20"/>
                      <a:pt x="63" y="21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4" y="23"/>
                      <a:pt x="64" y="24"/>
                    </a:cubicBezTo>
                    <a:cubicBezTo>
                      <a:pt x="64" y="24"/>
                      <a:pt x="64" y="24"/>
                      <a:pt x="64" y="24"/>
                    </a:cubicBezTo>
                    <a:cubicBezTo>
                      <a:pt x="64" y="24"/>
                      <a:pt x="64" y="25"/>
                      <a:pt x="64" y="25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26"/>
                      <a:pt x="64" y="27"/>
                      <a:pt x="64" y="27"/>
                    </a:cubicBezTo>
                    <a:cubicBezTo>
                      <a:pt x="64" y="27"/>
                      <a:pt x="64" y="27"/>
                      <a:pt x="64" y="27"/>
                    </a:cubicBezTo>
                    <a:cubicBezTo>
                      <a:pt x="64" y="27"/>
                      <a:pt x="64" y="28"/>
                      <a:pt x="63" y="28"/>
                    </a:cubicBezTo>
                    <a:cubicBezTo>
                      <a:pt x="63" y="29"/>
                      <a:pt x="62" y="29"/>
                      <a:pt x="61" y="29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0" y="29"/>
                      <a:pt x="60" y="29"/>
                      <a:pt x="59" y="30"/>
                    </a:cubicBezTo>
                    <a:cubicBezTo>
                      <a:pt x="58" y="30"/>
                      <a:pt x="56" y="32"/>
                      <a:pt x="54" y="32"/>
                    </a:cubicBezTo>
                    <a:cubicBezTo>
                      <a:pt x="54" y="32"/>
                      <a:pt x="53" y="32"/>
                      <a:pt x="53" y="32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2" y="31"/>
                    </a:cubicBezTo>
                    <a:cubicBezTo>
                      <a:pt x="52" y="31"/>
                      <a:pt x="52" y="31"/>
                      <a:pt x="52" y="31"/>
                    </a:cubicBezTo>
                    <a:cubicBezTo>
                      <a:pt x="52" y="31"/>
                      <a:pt x="52" y="31"/>
                      <a:pt x="52" y="31"/>
                    </a:cubicBezTo>
                    <a:cubicBezTo>
                      <a:pt x="51" y="31"/>
                      <a:pt x="51" y="31"/>
                      <a:pt x="51" y="30"/>
                    </a:cubicBezTo>
                    <a:cubicBezTo>
                      <a:pt x="51" y="30"/>
                      <a:pt x="51" y="30"/>
                      <a:pt x="51" y="30"/>
                    </a:cubicBezTo>
                    <a:cubicBezTo>
                      <a:pt x="51" y="30"/>
                      <a:pt x="50" y="30"/>
                      <a:pt x="50" y="30"/>
                    </a:cubicBezTo>
                    <a:cubicBezTo>
                      <a:pt x="50" y="29"/>
                      <a:pt x="50" y="29"/>
                      <a:pt x="50" y="29"/>
                    </a:cubicBezTo>
                    <a:cubicBezTo>
                      <a:pt x="50" y="29"/>
                      <a:pt x="50" y="29"/>
                      <a:pt x="49" y="28"/>
                    </a:cubicBezTo>
                    <a:cubicBezTo>
                      <a:pt x="49" y="28"/>
                      <a:pt x="49" y="28"/>
                      <a:pt x="49" y="27"/>
                    </a:cubicBezTo>
                    <a:cubicBezTo>
                      <a:pt x="49" y="27"/>
                      <a:pt x="48" y="27"/>
                      <a:pt x="48" y="27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5" y="26"/>
                      <a:pt x="40" y="32"/>
                      <a:pt x="39" y="38"/>
                    </a:cubicBezTo>
                    <a:cubicBezTo>
                      <a:pt x="38" y="44"/>
                      <a:pt x="33" y="44"/>
                      <a:pt x="27" y="44"/>
                    </a:cubicBezTo>
                    <a:cubicBezTo>
                      <a:pt x="25" y="44"/>
                      <a:pt x="23" y="44"/>
                      <a:pt x="21" y="44"/>
                    </a:cubicBezTo>
                    <a:cubicBezTo>
                      <a:pt x="17" y="45"/>
                      <a:pt x="17" y="47"/>
                      <a:pt x="17" y="52"/>
                    </a:cubicBezTo>
                    <a:cubicBezTo>
                      <a:pt x="16" y="54"/>
                      <a:pt x="16" y="56"/>
                      <a:pt x="16" y="57"/>
                    </a:cubicBezTo>
                    <a:cubicBezTo>
                      <a:pt x="15" y="58"/>
                      <a:pt x="14" y="60"/>
                      <a:pt x="12" y="60"/>
                    </a:cubicBezTo>
                    <a:cubicBezTo>
                      <a:pt x="9" y="60"/>
                      <a:pt x="6" y="58"/>
                      <a:pt x="3" y="57"/>
                    </a:cubicBezTo>
                    <a:cubicBezTo>
                      <a:pt x="2" y="56"/>
                      <a:pt x="1" y="56"/>
                      <a:pt x="0" y="56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7"/>
                      <a:pt x="0" y="57"/>
                      <a:pt x="1" y="57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1" y="57"/>
                      <a:pt x="1" y="58"/>
                      <a:pt x="1" y="58"/>
                    </a:cubicBezTo>
                    <a:cubicBezTo>
                      <a:pt x="3" y="58"/>
                      <a:pt x="4" y="59"/>
                      <a:pt x="6" y="60"/>
                    </a:cubicBezTo>
                    <a:cubicBezTo>
                      <a:pt x="6" y="61"/>
                      <a:pt x="7" y="61"/>
                      <a:pt x="7" y="62"/>
                    </a:cubicBezTo>
                    <a:cubicBezTo>
                      <a:pt x="7" y="62"/>
                      <a:pt x="7" y="62"/>
                      <a:pt x="7" y="62"/>
                    </a:cubicBezTo>
                    <a:cubicBezTo>
                      <a:pt x="8" y="62"/>
                      <a:pt x="8" y="62"/>
                      <a:pt x="8" y="62"/>
                    </a:cubicBezTo>
                    <a:cubicBezTo>
                      <a:pt x="8" y="62"/>
                      <a:pt x="8" y="62"/>
                      <a:pt x="8" y="62"/>
                    </a:cubicBezTo>
                    <a:cubicBezTo>
                      <a:pt x="8" y="63"/>
                      <a:pt x="9" y="63"/>
                      <a:pt x="9" y="63"/>
                    </a:cubicBezTo>
                    <a:cubicBezTo>
                      <a:pt x="9" y="62"/>
                      <a:pt x="10" y="62"/>
                      <a:pt x="10" y="62"/>
                    </a:cubicBezTo>
                    <a:cubicBezTo>
                      <a:pt x="10" y="62"/>
                      <a:pt x="10" y="62"/>
                      <a:pt x="10" y="62"/>
                    </a:cubicBezTo>
                    <a:cubicBezTo>
                      <a:pt x="12" y="61"/>
                      <a:pt x="15" y="61"/>
                      <a:pt x="17" y="61"/>
                    </a:cubicBezTo>
                    <a:cubicBezTo>
                      <a:pt x="18" y="61"/>
                      <a:pt x="19" y="61"/>
                      <a:pt x="20" y="61"/>
                    </a:cubicBezTo>
                    <a:cubicBezTo>
                      <a:pt x="21" y="61"/>
                      <a:pt x="23" y="61"/>
                      <a:pt x="24" y="61"/>
                    </a:cubicBezTo>
                    <a:cubicBezTo>
                      <a:pt x="25" y="61"/>
                      <a:pt x="26" y="60"/>
                      <a:pt x="27" y="59"/>
                    </a:cubicBezTo>
                    <a:cubicBezTo>
                      <a:pt x="29" y="58"/>
                      <a:pt x="31" y="56"/>
                      <a:pt x="36" y="56"/>
                    </a:cubicBezTo>
                    <a:cubicBezTo>
                      <a:pt x="40" y="56"/>
                      <a:pt x="41" y="58"/>
                      <a:pt x="42" y="59"/>
                    </a:cubicBezTo>
                    <a:cubicBezTo>
                      <a:pt x="42" y="59"/>
                      <a:pt x="43" y="59"/>
                      <a:pt x="43" y="59"/>
                    </a:cubicBezTo>
                    <a:cubicBezTo>
                      <a:pt x="43" y="59"/>
                      <a:pt x="43" y="59"/>
                      <a:pt x="43" y="59"/>
                    </a:cubicBezTo>
                    <a:cubicBezTo>
                      <a:pt x="43" y="59"/>
                      <a:pt x="43" y="59"/>
                      <a:pt x="43" y="59"/>
                    </a:cubicBezTo>
                    <a:cubicBezTo>
                      <a:pt x="43" y="59"/>
                      <a:pt x="44" y="59"/>
                      <a:pt x="46" y="58"/>
                    </a:cubicBezTo>
                    <a:cubicBezTo>
                      <a:pt x="48" y="57"/>
                      <a:pt x="50" y="57"/>
                      <a:pt x="52" y="56"/>
                    </a:cubicBezTo>
                    <a:cubicBezTo>
                      <a:pt x="55" y="56"/>
                      <a:pt x="55" y="56"/>
                      <a:pt x="54" y="54"/>
                    </a:cubicBezTo>
                    <a:cubicBezTo>
                      <a:pt x="54" y="50"/>
                      <a:pt x="56" y="48"/>
                      <a:pt x="57" y="46"/>
                    </a:cubicBezTo>
                    <a:cubicBezTo>
                      <a:pt x="57" y="45"/>
                      <a:pt x="58" y="45"/>
                      <a:pt x="58" y="43"/>
                    </a:cubicBezTo>
                    <a:cubicBezTo>
                      <a:pt x="57" y="40"/>
                      <a:pt x="60" y="39"/>
                      <a:pt x="62" y="38"/>
                    </a:cubicBezTo>
                    <a:cubicBezTo>
                      <a:pt x="63" y="37"/>
                      <a:pt x="65" y="37"/>
                      <a:pt x="64" y="33"/>
                    </a:cubicBezTo>
                    <a:cubicBezTo>
                      <a:pt x="64" y="31"/>
                      <a:pt x="65" y="29"/>
                      <a:pt x="66" y="27"/>
                    </a:cubicBezTo>
                    <a:cubicBezTo>
                      <a:pt x="70" y="23"/>
                      <a:pt x="77" y="23"/>
                      <a:pt x="82" y="24"/>
                    </a:cubicBezTo>
                    <a:cubicBezTo>
                      <a:pt x="83" y="24"/>
                      <a:pt x="83" y="24"/>
                      <a:pt x="84" y="24"/>
                    </a:cubicBezTo>
                    <a:cubicBezTo>
                      <a:pt x="84" y="24"/>
                      <a:pt x="84" y="24"/>
                      <a:pt x="85" y="24"/>
                    </a:cubicBezTo>
                    <a:cubicBezTo>
                      <a:pt x="85" y="24"/>
                      <a:pt x="85" y="24"/>
                      <a:pt x="85" y="24"/>
                    </a:cubicBezTo>
                    <a:cubicBezTo>
                      <a:pt x="86" y="24"/>
                      <a:pt x="86" y="24"/>
                      <a:pt x="86" y="24"/>
                    </a:cubicBezTo>
                    <a:cubicBezTo>
                      <a:pt x="86" y="24"/>
                      <a:pt x="87" y="24"/>
                      <a:pt x="87" y="24"/>
                    </a:cubicBezTo>
                    <a:cubicBezTo>
                      <a:pt x="87" y="24"/>
                      <a:pt x="87" y="24"/>
                      <a:pt x="88" y="25"/>
                    </a:cubicBezTo>
                    <a:cubicBezTo>
                      <a:pt x="88" y="25"/>
                      <a:pt x="88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91" y="24"/>
                      <a:pt x="94" y="23"/>
                      <a:pt x="9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82" name="Freeform 1129">
                <a:extLst>
                  <a:ext uri="{FF2B5EF4-FFF2-40B4-BE49-F238E27FC236}">
                    <a16:creationId xmlns="" xmlns:a16="http://schemas.microsoft.com/office/drawing/2014/main" id="{93FDE3C2-F3C7-4A74-B596-FA514FFA1DC4}"/>
                  </a:ext>
                </a:extLst>
              </p:cNvPr>
              <p:cNvSpPr/>
              <p:nvPr/>
            </p:nvSpPr>
            <p:spPr bwMode="auto">
              <a:xfrm>
                <a:off x="8216539" y="5026963"/>
                <a:ext cx="90641" cy="116227"/>
              </a:xfrm>
              <a:custGeom>
                <a:gdLst>
                  <a:gd name="T0" fmla="*/ 9 w 42"/>
                  <a:gd name="T1" fmla="*/ 29 h 56"/>
                  <a:gd name="T2" fmla="*/ 13 w 42"/>
                  <a:gd name="T3" fmla="*/ 36 h 56"/>
                  <a:gd name="T4" fmla="*/ 20 w 42"/>
                  <a:gd name="T5" fmla="*/ 43 h 56"/>
                  <a:gd name="T6" fmla="*/ 23 w 42"/>
                  <a:gd name="T7" fmla="*/ 45 h 56"/>
                  <a:gd name="T8" fmla="*/ 42 w 42"/>
                  <a:gd name="T9" fmla="*/ 56 h 56"/>
                  <a:gd name="T10" fmla="*/ 35 w 42"/>
                  <a:gd name="T11" fmla="*/ 43 h 56"/>
                  <a:gd name="T12" fmla="*/ 33 w 42"/>
                  <a:gd name="T13" fmla="*/ 28 h 56"/>
                  <a:gd name="T14" fmla="*/ 34 w 42"/>
                  <a:gd name="T15" fmla="*/ 20 h 56"/>
                  <a:gd name="T16" fmla="*/ 31 w 42"/>
                  <a:gd name="T17" fmla="*/ 15 h 56"/>
                  <a:gd name="T18" fmla="*/ 26 w 42"/>
                  <a:gd name="T19" fmla="*/ 9 h 56"/>
                  <a:gd name="T20" fmla="*/ 24 w 42"/>
                  <a:gd name="T21" fmla="*/ 7 h 56"/>
                  <a:gd name="T22" fmla="*/ 20 w 42"/>
                  <a:gd name="T23" fmla="*/ 4 h 56"/>
                  <a:gd name="T24" fmla="*/ 20 w 42"/>
                  <a:gd name="T25" fmla="*/ 5 h 56"/>
                  <a:gd name="T26" fmla="*/ 20 w 42"/>
                  <a:gd name="T27" fmla="*/ 5 h 56"/>
                  <a:gd name="T28" fmla="*/ 18 w 42"/>
                  <a:gd name="T29" fmla="*/ 8 h 56"/>
                  <a:gd name="T30" fmla="*/ 13 w 42"/>
                  <a:gd name="T31" fmla="*/ 8 h 56"/>
                  <a:gd name="T32" fmla="*/ 11 w 42"/>
                  <a:gd name="T33" fmla="*/ 8 h 56"/>
                  <a:gd name="T34" fmla="*/ 10 w 42"/>
                  <a:gd name="T35" fmla="*/ 8 h 56"/>
                  <a:gd name="T36" fmla="*/ 10 w 42"/>
                  <a:gd name="T37" fmla="*/ 8 h 56"/>
                  <a:gd name="T38" fmla="*/ 9 w 42"/>
                  <a:gd name="T39" fmla="*/ 8 h 56"/>
                  <a:gd name="T40" fmla="*/ 8 w 42"/>
                  <a:gd name="T41" fmla="*/ 7 h 56"/>
                  <a:gd name="T42" fmla="*/ 7 w 42"/>
                  <a:gd name="T43" fmla="*/ 7 h 56"/>
                  <a:gd name="T44" fmla="*/ 7 w 42"/>
                  <a:gd name="T45" fmla="*/ 6 h 56"/>
                  <a:gd name="T46" fmla="*/ 7 w 42"/>
                  <a:gd name="T47" fmla="*/ 5 h 56"/>
                  <a:gd name="T48" fmla="*/ 3 w 42"/>
                  <a:gd name="T49" fmla="*/ 0 h 56"/>
                  <a:gd name="T50" fmla="*/ 0 w 42"/>
                  <a:gd name="T51" fmla="*/ 0 h 56"/>
                  <a:gd name="T52" fmla="*/ 0 w 42"/>
                  <a:gd name="T53" fmla="*/ 0 h 56"/>
                  <a:gd name="T54" fmla="*/ 2 w 42"/>
                  <a:gd name="T55" fmla="*/ 15 h 56"/>
                  <a:gd name="T56" fmla="*/ 9 w 42"/>
                  <a:gd name="T57" fmla="*/ 29 h 5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2" h="56">
                    <a:moveTo>
                      <a:pt x="9" y="29"/>
                    </a:moveTo>
                    <a:cubicBezTo>
                      <a:pt x="11" y="32"/>
                      <a:pt x="13" y="34"/>
                      <a:pt x="13" y="36"/>
                    </a:cubicBezTo>
                    <a:cubicBezTo>
                      <a:pt x="14" y="39"/>
                      <a:pt x="16" y="40"/>
                      <a:pt x="20" y="43"/>
                    </a:cubicBezTo>
                    <a:cubicBezTo>
                      <a:pt x="21" y="44"/>
                      <a:pt x="22" y="45"/>
                      <a:pt x="23" y="45"/>
                    </a:cubicBezTo>
                    <a:cubicBezTo>
                      <a:pt x="30" y="50"/>
                      <a:pt x="39" y="55"/>
                      <a:pt x="42" y="56"/>
                    </a:cubicBezTo>
                    <a:cubicBezTo>
                      <a:pt x="42" y="53"/>
                      <a:pt x="38" y="47"/>
                      <a:pt x="35" y="43"/>
                    </a:cubicBezTo>
                    <a:cubicBezTo>
                      <a:pt x="32" y="40"/>
                      <a:pt x="33" y="34"/>
                      <a:pt x="33" y="28"/>
                    </a:cubicBezTo>
                    <a:cubicBezTo>
                      <a:pt x="34" y="25"/>
                      <a:pt x="34" y="23"/>
                      <a:pt x="34" y="20"/>
                    </a:cubicBezTo>
                    <a:cubicBezTo>
                      <a:pt x="34" y="17"/>
                      <a:pt x="33" y="16"/>
                      <a:pt x="31" y="15"/>
                    </a:cubicBezTo>
                    <a:cubicBezTo>
                      <a:pt x="29" y="13"/>
                      <a:pt x="27" y="12"/>
                      <a:pt x="26" y="9"/>
                    </a:cubicBezTo>
                    <a:cubicBezTo>
                      <a:pt x="25" y="7"/>
                      <a:pt x="25" y="7"/>
                      <a:pt x="24" y="7"/>
                    </a:cubicBezTo>
                    <a:cubicBezTo>
                      <a:pt x="23" y="7"/>
                      <a:pt x="21" y="6"/>
                      <a:pt x="20" y="4"/>
                    </a:cubicBezTo>
                    <a:cubicBezTo>
                      <a:pt x="20" y="4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6"/>
                      <a:pt x="20" y="8"/>
                      <a:pt x="18" y="8"/>
                    </a:cubicBezTo>
                    <a:cubicBezTo>
                      <a:pt x="17" y="8"/>
                      <a:pt x="15" y="8"/>
                      <a:pt x="13" y="8"/>
                    </a:cubicBezTo>
                    <a:cubicBezTo>
                      <a:pt x="12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8" y="8"/>
                      <a:pt x="8" y="7"/>
                    </a:cubicBezTo>
                    <a:cubicBezTo>
                      <a:pt x="8" y="7"/>
                      <a:pt x="8" y="7"/>
                      <a:pt x="7" y="7"/>
                    </a:cubicBezTo>
                    <a:cubicBezTo>
                      <a:pt x="7" y="7"/>
                      <a:pt x="7" y="6"/>
                      <a:pt x="7" y="6"/>
                    </a:cubicBezTo>
                    <a:cubicBezTo>
                      <a:pt x="7" y="6"/>
                      <a:pt x="7" y="5"/>
                      <a:pt x="7" y="5"/>
                    </a:cubicBezTo>
                    <a:cubicBezTo>
                      <a:pt x="7" y="4"/>
                      <a:pt x="7" y="1"/>
                      <a:pt x="3" y="0"/>
                    </a:cubicBezTo>
                    <a:cubicBezTo>
                      <a:pt x="2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5"/>
                      <a:pt x="2" y="10"/>
                      <a:pt x="2" y="15"/>
                    </a:cubicBezTo>
                    <a:cubicBezTo>
                      <a:pt x="2" y="19"/>
                      <a:pt x="6" y="24"/>
                      <a:pt x="9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83" name="Freeform 1130">
                <a:extLst>
                  <a:ext uri="{FF2B5EF4-FFF2-40B4-BE49-F238E27FC236}">
                    <a16:creationId xmlns="" xmlns:a16="http://schemas.microsoft.com/office/drawing/2014/main" id="{469A3A23-ED6F-4B69-85B9-7F42845F318B}"/>
                  </a:ext>
                </a:extLst>
              </p:cNvPr>
              <p:cNvSpPr/>
              <p:nvPr/>
            </p:nvSpPr>
            <p:spPr bwMode="auto">
              <a:xfrm>
                <a:off x="8943934" y="4349333"/>
                <a:ext cx="52118" cy="61404"/>
              </a:xfrm>
              <a:custGeom>
                <a:gdLst>
                  <a:gd name="T0" fmla="*/ 1 w 24"/>
                  <a:gd name="T1" fmla="*/ 10 h 30"/>
                  <a:gd name="T2" fmla="*/ 4 w 24"/>
                  <a:gd name="T3" fmla="*/ 6 h 30"/>
                  <a:gd name="T4" fmla="*/ 6 w 24"/>
                  <a:gd name="T5" fmla="*/ 4 h 30"/>
                  <a:gd name="T6" fmla="*/ 9 w 24"/>
                  <a:gd name="T7" fmla="*/ 6 h 30"/>
                  <a:gd name="T8" fmla="*/ 9 w 24"/>
                  <a:gd name="T9" fmla="*/ 19 h 30"/>
                  <a:gd name="T10" fmla="*/ 9 w 24"/>
                  <a:gd name="T11" fmla="*/ 29 h 30"/>
                  <a:gd name="T12" fmla="*/ 11 w 24"/>
                  <a:gd name="T13" fmla="*/ 30 h 30"/>
                  <a:gd name="T14" fmla="*/ 11 w 24"/>
                  <a:gd name="T15" fmla="*/ 30 h 30"/>
                  <a:gd name="T16" fmla="*/ 16 w 24"/>
                  <a:gd name="T17" fmla="*/ 22 h 30"/>
                  <a:gd name="T18" fmla="*/ 23 w 24"/>
                  <a:gd name="T19" fmla="*/ 12 h 30"/>
                  <a:gd name="T20" fmla="*/ 24 w 24"/>
                  <a:gd name="T21" fmla="*/ 10 h 30"/>
                  <a:gd name="T22" fmla="*/ 23 w 24"/>
                  <a:gd name="T23" fmla="*/ 10 h 30"/>
                  <a:gd name="T24" fmla="*/ 20 w 24"/>
                  <a:gd name="T25" fmla="*/ 6 h 30"/>
                  <a:gd name="T26" fmla="*/ 17 w 24"/>
                  <a:gd name="T27" fmla="*/ 4 h 30"/>
                  <a:gd name="T28" fmla="*/ 12 w 24"/>
                  <a:gd name="T29" fmla="*/ 0 h 30"/>
                  <a:gd name="T30" fmla="*/ 5 w 24"/>
                  <a:gd name="T31" fmla="*/ 4 h 30"/>
                  <a:gd name="T32" fmla="*/ 4 w 24"/>
                  <a:gd name="T33" fmla="*/ 5 h 30"/>
                  <a:gd name="T34" fmla="*/ 1 w 24"/>
                  <a:gd name="T35" fmla="*/ 9 h 30"/>
                  <a:gd name="T36" fmla="*/ 1 w 24"/>
                  <a:gd name="T37" fmla="*/ 10 h 3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4" h="30">
                    <a:moveTo>
                      <a:pt x="1" y="10"/>
                    </a:moveTo>
                    <a:cubicBezTo>
                      <a:pt x="2" y="10"/>
                      <a:pt x="3" y="8"/>
                      <a:pt x="4" y="6"/>
                    </a:cubicBezTo>
                    <a:cubicBezTo>
                      <a:pt x="4" y="4"/>
                      <a:pt x="6" y="4"/>
                      <a:pt x="6" y="4"/>
                    </a:cubicBezTo>
                    <a:cubicBezTo>
                      <a:pt x="7" y="4"/>
                      <a:pt x="8" y="4"/>
                      <a:pt x="9" y="6"/>
                    </a:cubicBezTo>
                    <a:cubicBezTo>
                      <a:pt x="10" y="8"/>
                      <a:pt x="11" y="14"/>
                      <a:pt x="9" y="19"/>
                    </a:cubicBezTo>
                    <a:cubicBezTo>
                      <a:pt x="7" y="22"/>
                      <a:pt x="8" y="26"/>
                      <a:pt x="9" y="29"/>
                    </a:cubicBezTo>
                    <a:cubicBezTo>
                      <a:pt x="10" y="29"/>
                      <a:pt x="10" y="30"/>
                      <a:pt x="11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2" y="30"/>
                      <a:pt x="15" y="25"/>
                      <a:pt x="16" y="22"/>
                    </a:cubicBezTo>
                    <a:cubicBezTo>
                      <a:pt x="18" y="18"/>
                      <a:pt x="20" y="14"/>
                      <a:pt x="23" y="12"/>
                    </a:cubicBezTo>
                    <a:cubicBezTo>
                      <a:pt x="23" y="11"/>
                      <a:pt x="24" y="10"/>
                      <a:pt x="24" y="10"/>
                    </a:cubicBezTo>
                    <a:cubicBezTo>
                      <a:pt x="24" y="10"/>
                      <a:pt x="23" y="10"/>
                      <a:pt x="23" y="10"/>
                    </a:cubicBezTo>
                    <a:cubicBezTo>
                      <a:pt x="22" y="9"/>
                      <a:pt x="20" y="8"/>
                      <a:pt x="20" y="6"/>
                    </a:cubicBezTo>
                    <a:cubicBezTo>
                      <a:pt x="20" y="5"/>
                      <a:pt x="18" y="5"/>
                      <a:pt x="17" y="4"/>
                    </a:cubicBezTo>
                    <a:cubicBezTo>
                      <a:pt x="15" y="4"/>
                      <a:pt x="13" y="3"/>
                      <a:pt x="12" y="0"/>
                    </a:cubicBezTo>
                    <a:cubicBezTo>
                      <a:pt x="11" y="0"/>
                      <a:pt x="8" y="2"/>
                      <a:pt x="5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0" y="8"/>
                      <a:pt x="0" y="8"/>
                      <a:pt x="1" y="9"/>
                    </a:cubicBezTo>
                    <a:cubicBezTo>
                      <a:pt x="1" y="10"/>
                      <a:pt x="1" y="10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84" name="Freeform 1131">
                <a:extLst>
                  <a:ext uri="{FF2B5EF4-FFF2-40B4-BE49-F238E27FC236}">
                    <a16:creationId xmlns="" xmlns:a16="http://schemas.microsoft.com/office/drawing/2014/main" id="{2286301E-D4D2-4998-BDF8-98824ECEF57F}"/>
                  </a:ext>
                </a:extLst>
              </p:cNvPr>
              <p:cNvSpPr/>
              <p:nvPr/>
            </p:nvSpPr>
            <p:spPr bwMode="auto">
              <a:xfrm>
                <a:off x="8975658" y="4143194"/>
                <a:ext cx="267391" cy="201754"/>
              </a:xfrm>
              <a:custGeom>
                <a:gdLst>
                  <a:gd name="T0" fmla="*/ 7 w 123"/>
                  <a:gd name="T1" fmla="*/ 91 h 96"/>
                  <a:gd name="T2" fmla="*/ 11 w 123"/>
                  <a:gd name="T3" fmla="*/ 90 h 96"/>
                  <a:gd name="T4" fmla="*/ 41 w 123"/>
                  <a:gd name="T5" fmla="*/ 82 h 96"/>
                  <a:gd name="T6" fmla="*/ 42 w 123"/>
                  <a:gd name="T7" fmla="*/ 82 h 96"/>
                  <a:gd name="T8" fmla="*/ 48 w 123"/>
                  <a:gd name="T9" fmla="*/ 84 h 96"/>
                  <a:gd name="T10" fmla="*/ 49 w 123"/>
                  <a:gd name="T11" fmla="*/ 90 h 96"/>
                  <a:gd name="T12" fmla="*/ 48 w 123"/>
                  <a:gd name="T13" fmla="*/ 94 h 96"/>
                  <a:gd name="T14" fmla="*/ 51 w 123"/>
                  <a:gd name="T15" fmla="*/ 96 h 96"/>
                  <a:gd name="T16" fmla="*/ 58 w 123"/>
                  <a:gd name="T17" fmla="*/ 92 h 96"/>
                  <a:gd name="T18" fmla="*/ 62 w 123"/>
                  <a:gd name="T19" fmla="*/ 88 h 96"/>
                  <a:gd name="T20" fmla="*/ 63 w 123"/>
                  <a:gd name="T21" fmla="*/ 88 h 96"/>
                  <a:gd name="T22" fmla="*/ 62 w 123"/>
                  <a:gd name="T23" fmla="*/ 87 h 96"/>
                  <a:gd name="T24" fmla="*/ 60 w 123"/>
                  <a:gd name="T25" fmla="*/ 83 h 96"/>
                  <a:gd name="T26" fmla="*/ 64 w 123"/>
                  <a:gd name="T27" fmla="*/ 80 h 96"/>
                  <a:gd name="T28" fmla="*/ 68 w 123"/>
                  <a:gd name="T29" fmla="*/ 83 h 96"/>
                  <a:gd name="T30" fmla="*/ 73 w 123"/>
                  <a:gd name="T31" fmla="*/ 85 h 96"/>
                  <a:gd name="T32" fmla="*/ 79 w 123"/>
                  <a:gd name="T33" fmla="*/ 82 h 96"/>
                  <a:gd name="T34" fmla="*/ 84 w 123"/>
                  <a:gd name="T35" fmla="*/ 79 h 96"/>
                  <a:gd name="T36" fmla="*/ 87 w 123"/>
                  <a:gd name="T37" fmla="*/ 81 h 96"/>
                  <a:gd name="T38" fmla="*/ 89 w 123"/>
                  <a:gd name="T39" fmla="*/ 82 h 96"/>
                  <a:gd name="T40" fmla="*/ 93 w 123"/>
                  <a:gd name="T41" fmla="*/ 77 h 96"/>
                  <a:gd name="T42" fmla="*/ 96 w 123"/>
                  <a:gd name="T43" fmla="*/ 74 h 96"/>
                  <a:gd name="T44" fmla="*/ 98 w 123"/>
                  <a:gd name="T45" fmla="*/ 77 h 96"/>
                  <a:gd name="T46" fmla="*/ 99 w 123"/>
                  <a:gd name="T47" fmla="*/ 77 h 96"/>
                  <a:gd name="T48" fmla="*/ 105 w 123"/>
                  <a:gd name="T49" fmla="*/ 74 h 96"/>
                  <a:gd name="T50" fmla="*/ 107 w 123"/>
                  <a:gd name="T51" fmla="*/ 67 h 96"/>
                  <a:gd name="T52" fmla="*/ 108 w 123"/>
                  <a:gd name="T53" fmla="*/ 58 h 96"/>
                  <a:gd name="T54" fmla="*/ 111 w 123"/>
                  <a:gd name="T55" fmla="*/ 43 h 96"/>
                  <a:gd name="T56" fmla="*/ 117 w 123"/>
                  <a:gd name="T57" fmla="*/ 31 h 96"/>
                  <a:gd name="T58" fmla="*/ 121 w 123"/>
                  <a:gd name="T59" fmla="*/ 28 h 96"/>
                  <a:gd name="T60" fmla="*/ 118 w 123"/>
                  <a:gd name="T61" fmla="*/ 11 h 96"/>
                  <a:gd name="T62" fmla="*/ 115 w 123"/>
                  <a:gd name="T63" fmla="*/ 0 h 96"/>
                  <a:gd name="T64" fmla="*/ 115 w 123"/>
                  <a:gd name="T65" fmla="*/ 0 h 96"/>
                  <a:gd name="T66" fmla="*/ 107 w 123"/>
                  <a:gd name="T67" fmla="*/ 4 h 96"/>
                  <a:gd name="T68" fmla="*/ 104 w 123"/>
                  <a:gd name="T69" fmla="*/ 6 h 96"/>
                  <a:gd name="T70" fmla="*/ 101 w 123"/>
                  <a:gd name="T71" fmla="*/ 12 h 96"/>
                  <a:gd name="T72" fmla="*/ 102 w 123"/>
                  <a:gd name="T73" fmla="*/ 17 h 96"/>
                  <a:gd name="T74" fmla="*/ 101 w 123"/>
                  <a:gd name="T75" fmla="*/ 27 h 96"/>
                  <a:gd name="T76" fmla="*/ 97 w 123"/>
                  <a:gd name="T77" fmla="*/ 34 h 96"/>
                  <a:gd name="T78" fmla="*/ 93 w 123"/>
                  <a:gd name="T79" fmla="*/ 42 h 96"/>
                  <a:gd name="T80" fmla="*/ 90 w 123"/>
                  <a:gd name="T81" fmla="*/ 45 h 96"/>
                  <a:gd name="T82" fmla="*/ 85 w 123"/>
                  <a:gd name="T83" fmla="*/ 51 h 96"/>
                  <a:gd name="T84" fmla="*/ 79 w 123"/>
                  <a:gd name="T85" fmla="*/ 55 h 96"/>
                  <a:gd name="T86" fmla="*/ 69 w 123"/>
                  <a:gd name="T87" fmla="*/ 54 h 96"/>
                  <a:gd name="T88" fmla="*/ 68 w 123"/>
                  <a:gd name="T89" fmla="*/ 51 h 96"/>
                  <a:gd name="T90" fmla="*/ 64 w 123"/>
                  <a:gd name="T91" fmla="*/ 58 h 96"/>
                  <a:gd name="T92" fmla="*/ 59 w 123"/>
                  <a:gd name="T93" fmla="*/ 68 h 96"/>
                  <a:gd name="T94" fmla="*/ 57 w 123"/>
                  <a:gd name="T95" fmla="*/ 69 h 96"/>
                  <a:gd name="T96" fmla="*/ 57 w 123"/>
                  <a:gd name="T97" fmla="*/ 72 h 96"/>
                  <a:gd name="T98" fmla="*/ 51 w 123"/>
                  <a:gd name="T99" fmla="*/ 75 h 96"/>
                  <a:gd name="T100" fmla="*/ 47 w 123"/>
                  <a:gd name="T101" fmla="*/ 74 h 96"/>
                  <a:gd name="T102" fmla="*/ 46 w 123"/>
                  <a:gd name="T103" fmla="*/ 72 h 96"/>
                  <a:gd name="T104" fmla="*/ 35 w 123"/>
                  <a:gd name="T105" fmla="*/ 75 h 96"/>
                  <a:gd name="T106" fmla="*/ 25 w 123"/>
                  <a:gd name="T107" fmla="*/ 76 h 96"/>
                  <a:gd name="T108" fmla="*/ 19 w 123"/>
                  <a:gd name="T109" fmla="*/ 76 h 96"/>
                  <a:gd name="T110" fmla="*/ 19 w 123"/>
                  <a:gd name="T111" fmla="*/ 77 h 96"/>
                  <a:gd name="T112" fmla="*/ 1 w 123"/>
                  <a:gd name="T113" fmla="*/ 90 h 96"/>
                  <a:gd name="T114" fmla="*/ 0 w 123"/>
                  <a:gd name="T115" fmla="*/ 91 h 96"/>
                  <a:gd name="T116" fmla="*/ 0 w 123"/>
                  <a:gd name="T117" fmla="*/ 92 h 96"/>
                  <a:gd name="T118" fmla="*/ 7 w 123"/>
                  <a:gd name="T119" fmla="*/ 91 h 9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3" h="96">
                    <a:moveTo>
                      <a:pt x="7" y="91"/>
                    </a:moveTo>
                    <a:cubicBezTo>
                      <a:pt x="9" y="91"/>
                      <a:pt x="11" y="91"/>
                      <a:pt x="11" y="90"/>
                    </a:cubicBezTo>
                    <a:cubicBezTo>
                      <a:pt x="14" y="86"/>
                      <a:pt x="33" y="83"/>
                      <a:pt x="41" y="82"/>
                    </a:cubicBezTo>
                    <a:cubicBezTo>
                      <a:pt x="42" y="82"/>
                      <a:pt x="42" y="82"/>
                      <a:pt x="42" y="82"/>
                    </a:cubicBezTo>
                    <a:cubicBezTo>
                      <a:pt x="44" y="82"/>
                      <a:pt x="47" y="82"/>
                      <a:pt x="48" y="84"/>
                    </a:cubicBezTo>
                    <a:cubicBezTo>
                      <a:pt x="50" y="86"/>
                      <a:pt x="49" y="88"/>
                      <a:pt x="49" y="90"/>
                    </a:cubicBezTo>
                    <a:cubicBezTo>
                      <a:pt x="48" y="91"/>
                      <a:pt x="48" y="93"/>
                      <a:pt x="48" y="94"/>
                    </a:cubicBezTo>
                    <a:cubicBezTo>
                      <a:pt x="48" y="94"/>
                      <a:pt x="48" y="96"/>
                      <a:pt x="51" y="96"/>
                    </a:cubicBezTo>
                    <a:cubicBezTo>
                      <a:pt x="53" y="96"/>
                      <a:pt x="56" y="95"/>
                      <a:pt x="58" y="92"/>
                    </a:cubicBezTo>
                    <a:cubicBezTo>
                      <a:pt x="59" y="90"/>
                      <a:pt x="61" y="89"/>
                      <a:pt x="62" y="88"/>
                    </a:cubicBezTo>
                    <a:cubicBezTo>
                      <a:pt x="62" y="88"/>
                      <a:pt x="62" y="88"/>
                      <a:pt x="63" y="88"/>
                    </a:cubicBezTo>
                    <a:cubicBezTo>
                      <a:pt x="63" y="88"/>
                      <a:pt x="62" y="88"/>
                      <a:pt x="62" y="87"/>
                    </a:cubicBezTo>
                    <a:cubicBezTo>
                      <a:pt x="60" y="86"/>
                      <a:pt x="60" y="84"/>
                      <a:pt x="60" y="83"/>
                    </a:cubicBezTo>
                    <a:cubicBezTo>
                      <a:pt x="61" y="81"/>
                      <a:pt x="62" y="80"/>
                      <a:pt x="64" y="80"/>
                    </a:cubicBezTo>
                    <a:cubicBezTo>
                      <a:pt x="65" y="80"/>
                      <a:pt x="67" y="81"/>
                      <a:pt x="68" y="83"/>
                    </a:cubicBezTo>
                    <a:cubicBezTo>
                      <a:pt x="69" y="84"/>
                      <a:pt x="71" y="85"/>
                      <a:pt x="73" y="85"/>
                    </a:cubicBezTo>
                    <a:cubicBezTo>
                      <a:pt x="76" y="85"/>
                      <a:pt x="78" y="84"/>
                      <a:pt x="79" y="82"/>
                    </a:cubicBezTo>
                    <a:cubicBezTo>
                      <a:pt x="80" y="81"/>
                      <a:pt x="82" y="79"/>
                      <a:pt x="84" y="79"/>
                    </a:cubicBezTo>
                    <a:cubicBezTo>
                      <a:pt x="85" y="79"/>
                      <a:pt x="86" y="80"/>
                      <a:pt x="87" y="81"/>
                    </a:cubicBezTo>
                    <a:cubicBezTo>
                      <a:pt x="88" y="81"/>
                      <a:pt x="88" y="82"/>
                      <a:pt x="89" y="82"/>
                    </a:cubicBezTo>
                    <a:cubicBezTo>
                      <a:pt x="90" y="82"/>
                      <a:pt x="92" y="79"/>
                      <a:pt x="93" y="77"/>
                    </a:cubicBezTo>
                    <a:cubicBezTo>
                      <a:pt x="94" y="76"/>
                      <a:pt x="94" y="74"/>
                      <a:pt x="96" y="74"/>
                    </a:cubicBezTo>
                    <a:cubicBezTo>
                      <a:pt x="96" y="74"/>
                      <a:pt x="98" y="75"/>
                      <a:pt x="98" y="77"/>
                    </a:cubicBezTo>
                    <a:cubicBezTo>
                      <a:pt x="98" y="77"/>
                      <a:pt x="98" y="77"/>
                      <a:pt x="99" y="77"/>
                    </a:cubicBezTo>
                    <a:cubicBezTo>
                      <a:pt x="101" y="77"/>
                      <a:pt x="103" y="76"/>
                      <a:pt x="105" y="74"/>
                    </a:cubicBezTo>
                    <a:cubicBezTo>
                      <a:pt x="107" y="72"/>
                      <a:pt x="107" y="70"/>
                      <a:pt x="107" y="67"/>
                    </a:cubicBezTo>
                    <a:cubicBezTo>
                      <a:pt x="107" y="64"/>
                      <a:pt x="107" y="61"/>
                      <a:pt x="108" y="58"/>
                    </a:cubicBezTo>
                    <a:cubicBezTo>
                      <a:pt x="111" y="55"/>
                      <a:pt x="113" y="47"/>
                      <a:pt x="111" y="43"/>
                    </a:cubicBezTo>
                    <a:cubicBezTo>
                      <a:pt x="108" y="38"/>
                      <a:pt x="113" y="34"/>
                      <a:pt x="117" y="31"/>
                    </a:cubicBezTo>
                    <a:cubicBezTo>
                      <a:pt x="119" y="30"/>
                      <a:pt x="120" y="29"/>
                      <a:pt x="121" y="28"/>
                    </a:cubicBezTo>
                    <a:cubicBezTo>
                      <a:pt x="123" y="27"/>
                      <a:pt x="120" y="16"/>
                      <a:pt x="118" y="11"/>
                    </a:cubicBezTo>
                    <a:cubicBezTo>
                      <a:pt x="117" y="6"/>
                      <a:pt x="116" y="2"/>
                      <a:pt x="115" y="0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14" y="0"/>
                      <a:pt x="109" y="2"/>
                      <a:pt x="107" y="4"/>
                    </a:cubicBezTo>
                    <a:cubicBezTo>
                      <a:pt x="106" y="5"/>
                      <a:pt x="105" y="5"/>
                      <a:pt x="104" y="6"/>
                    </a:cubicBezTo>
                    <a:cubicBezTo>
                      <a:pt x="103" y="6"/>
                      <a:pt x="102" y="9"/>
                      <a:pt x="101" y="12"/>
                    </a:cubicBezTo>
                    <a:cubicBezTo>
                      <a:pt x="101" y="15"/>
                      <a:pt x="101" y="17"/>
                      <a:pt x="102" y="17"/>
                    </a:cubicBezTo>
                    <a:cubicBezTo>
                      <a:pt x="106" y="20"/>
                      <a:pt x="103" y="24"/>
                      <a:pt x="101" y="27"/>
                    </a:cubicBezTo>
                    <a:cubicBezTo>
                      <a:pt x="99" y="29"/>
                      <a:pt x="97" y="31"/>
                      <a:pt x="97" y="34"/>
                    </a:cubicBezTo>
                    <a:cubicBezTo>
                      <a:pt x="98" y="38"/>
                      <a:pt x="95" y="41"/>
                      <a:pt x="93" y="42"/>
                    </a:cubicBezTo>
                    <a:cubicBezTo>
                      <a:pt x="92" y="43"/>
                      <a:pt x="91" y="44"/>
                      <a:pt x="90" y="45"/>
                    </a:cubicBezTo>
                    <a:cubicBezTo>
                      <a:pt x="90" y="49"/>
                      <a:pt x="87" y="50"/>
                      <a:pt x="85" y="51"/>
                    </a:cubicBezTo>
                    <a:cubicBezTo>
                      <a:pt x="83" y="52"/>
                      <a:pt x="81" y="53"/>
                      <a:pt x="79" y="55"/>
                    </a:cubicBezTo>
                    <a:cubicBezTo>
                      <a:pt x="75" y="57"/>
                      <a:pt x="71" y="57"/>
                      <a:pt x="69" y="54"/>
                    </a:cubicBezTo>
                    <a:cubicBezTo>
                      <a:pt x="69" y="53"/>
                      <a:pt x="69" y="52"/>
                      <a:pt x="68" y="51"/>
                    </a:cubicBezTo>
                    <a:cubicBezTo>
                      <a:pt x="67" y="53"/>
                      <a:pt x="64" y="55"/>
                      <a:pt x="64" y="58"/>
                    </a:cubicBezTo>
                    <a:cubicBezTo>
                      <a:pt x="65" y="63"/>
                      <a:pt x="61" y="66"/>
                      <a:pt x="59" y="68"/>
                    </a:cubicBezTo>
                    <a:cubicBezTo>
                      <a:pt x="58" y="68"/>
                      <a:pt x="58" y="68"/>
                      <a:pt x="57" y="69"/>
                    </a:cubicBezTo>
                    <a:cubicBezTo>
                      <a:pt x="58" y="70"/>
                      <a:pt x="58" y="71"/>
                      <a:pt x="57" y="72"/>
                    </a:cubicBezTo>
                    <a:cubicBezTo>
                      <a:pt x="56" y="75"/>
                      <a:pt x="53" y="75"/>
                      <a:pt x="51" y="75"/>
                    </a:cubicBezTo>
                    <a:cubicBezTo>
                      <a:pt x="49" y="75"/>
                      <a:pt x="48" y="75"/>
                      <a:pt x="47" y="74"/>
                    </a:cubicBezTo>
                    <a:cubicBezTo>
                      <a:pt x="47" y="74"/>
                      <a:pt x="46" y="73"/>
                      <a:pt x="46" y="72"/>
                    </a:cubicBezTo>
                    <a:cubicBezTo>
                      <a:pt x="45" y="72"/>
                      <a:pt x="42" y="73"/>
                      <a:pt x="35" y="75"/>
                    </a:cubicBezTo>
                    <a:cubicBezTo>
                      <a:pt x="32" y="77"/>
                      <a:pt x="28" y="76"/>
                      <a:pt x="25" y="76"/>
                    </a:cubicBezTo>
                    <a:cubicBezTo>
                      <a:pt x="22" y="75"/>
                      <a:pt x="21" y="75"/>
                      <a:pt x="19" y="76"/>
                    </a:cubicBezTo>
                    <a:cubicBezTo>
                      <a:pt x="19" y="77"/>
                      <a:pt x="19" y="77"/>
                      <a:pt x="19" y="77"/>
                    </a:cubicBezTo>
                    <a:cubicBezTo>
                      <a:pt x="14" y="81"/>
                      <a:pt x="7" y="89"/>
                      <a:pt x="1" y="90"/>
                    </a:cubicBezTo>
                    <a:cubicBezTo>
                      <a:pt x="0" y="90"/>
                      <a:pt x="0" y="90"/>
                      <a:pt x="0" y="91"/>
                    </a:cubicBezTo>
                    <a:cubicBezTo>
                      <a:pt x="0" y="91"/>
                      <a:pt x="0" y="92"/>
                      <a:pt x="0" y="92"/>
                    </a:cubicBezTo>
                    <a:cubicBezTo>
                      <a:pt x="2" y="91"/>
                      <a:pt x="5" y="91"/>
                      <a:pt x="7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85" name="Freeform 1132">
                <a:extLst>
                  <a:ext uri="{FF2B5EF4-FFF2-40B4-BE49-F238E27FC236}">
                    <a16:creationId xmlns="" xmlns:a16="http://schemas.microsoft.com/office/drawing/2014/main" id="{9540F481-F770-4857-B7A1-EFB3204B768C}"/>
                  </a:ext>
                </a:extLst>
              </p:cNvPr>
              <p:cNvSpPr/>
              <p:nvPr/>
            </p:nvSpPr>
            <p:spPr bwMode="auto">
              <a:xfrm>
                <a:off x="9206793" y="4022580"/>
                <a:ext cx="131430" cy="89912"/>
              </a:xfrm>
              <a:custGeom>
                <a:gdLst>
                  <a:gd name="T0" fmla="*/ 1 w 60"/>
                  <a:gd name="T1" fmla="*/ 33 h 43"/>
                  <a:gd name="T2" fmla="*/ 0 w 60"/>
                  <a:gd name="T3" fmla="*/ 37 h 43"/>
                  <a:gd name="T4" fmla="*/ 3 w 60"/>
                  <a:gd name="T5" fmla="*/ 37 h 43"/>
                  <a:gd name="T6" fmla="*/ 8 w 60"/>
                  <a:gd name="T7" fmla="*/ 37 h 43"/>
                  <a:gd name="T8" fmla="*/ 13 w 60"/>
                  <a:gd name="T9" fmla="*/ 36 h 43"/>
                  <a:gd name="T10" fmla="*/ 27 w 60"/>
                  <a:gd name="T11" fmla="*/ 41 h 43"/>
                  <a:gd name="T12" fmla="*/ 30 w 60"/>
                  <a:gd name="T13" fmla="*/ 43 h 43"/>
                  <a:gd name="T14" fmla="*/ 31 w 60"/>
                  <a:gd name="T15" fmla="*/ 40 h 43"/>
                  <a:gd name="T16" fmla="*/ 49 w 60"/>
                  <a:gd name="T17" fmla="*/ 31 h 43"/>
                  <a:gd name="T18" fmla="*/ 55 w 60"/>
                  <a:gd name="T19" fmla="*/ 29 h 43"/>
                  <a:gd name="T20" fmla="*/ 54 w 60"/>
                  <a:gd name="T21" fmla="*/ 29 h 43"/>
                  <a:gd name="T22" fmla="*/ 53 w 60"/>
                  <a:gd name="T23" fmla="*/ 27 h 43"/>
                  <a:gd name="T24" fmla="*/ 60 w 60"/>
                  <a:gd name="T25" fmla="*/ 19 h 43"/>
                  <a:gd name="T26" fmla="*/ 56 w 60"/>
                  <a:gd name="T27" fmla="*/ 17 h 43"/>
                  <a:gd name="T28" fmla="*/ 55 w 60"/>
                  <a:gd name="T29" fmla="*/ 17 h 43"/>
                  <a:gd name="T30" fmla="*/ 52 w 60"/>
                  <a:gd name="T31" fmla="*/ 19 h 43"/>
                  <a:gd name="T32" fmla="*/ 46 w 60"/>
                  <a:gd name="T33" fmla="*/ 21 h 43"/>
                  <a:gd name="T34" fmla="*/ 45 w 60"/>
                  <a:gd name="T35" fmla="*/ 21 h 43"/>
                  <a:gd name="T36" fmla="*/ 20 w 60"/>
                  <a:gd name="T37" fmla="*/ 2 h 43"/>
                  <a:gd name="T38" fmla="*/ 15 w 60"/>
                  <a:gd name="T39" fmla="*/ 1 h 43"/>
                  <a:gd name="T40" fmla="*/ 16 w 60"/>
                  <a:gd name="T41" fmla="*/ 3 h 43"/>
                  <a:gd name="T42" fmla="*/ 16 w 60"/>
                  <a:gd name="T43" fmla="*/ 11 h 43"/>
                  <a:gd name="T44" fmla="*/ 15 w 60"/>
                  <a:gd name="T45" fmla="*/ 16 h 43"/>
                  <a:gd name="T46" fmla="*/ 13 w 60"/>
                  <a:gd name="T47" fmla="*/ 23 h 43"/>
                  <a:gd name="T48" fmla="*/ 12 w 60"/>
                  <a:gd name="T49" fmla="*/ 26 h 43"/>
                  <a:gd name="T50" fmla="*/ 11 w 60"/>
                  <a:gd name="T51" fmla="*/ 29 h 43"/>
                  <a:gd name="T52" fmla="*/ 4 w 60"/>
                  <a:gd name="T53" fmla="*/ 32 h 43"/>
                  <a:gd name="T54" fmla="*/ 1 w 60"/>
                  <a:gd name="T55" fmla="*/ 32 h 43"/>
                  <a:gd name="T56" fmla="*/ 1 w 60"/>
                  <a:gd name="T57" fmla="*/ 32 h 43"/>
                  <a:gd name="T58" fmla="*/ 1 w 60"/>
                  <a:gd name="T59" fmla="*/ 33 h 4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0" h="43">
                    <a:moveTo>
                      <a:pt x="1" y="33"/>
                    </a:moveTo>
                    <a:cubicBezTo>
                      <a:pt x="1" y="34"/>
                      <a:pt x="1" y="35"/>
                      <a:pt x="0" y="37"/>
                    </a:cubicBezTo>
                    <a:cubicBezTo>
                      <a:pt x="1" y="36"/>
                      <a:pt x="2" y="37"/>
                      <a:pt x="3" y="37"/>
                    </a:cubicBezTo>
                    <a:cubicBezTo>
                      <a:pt x="5" y="37"/>
                      <a:pt x="7" y="38"/>
                      <a:pt x="8" y="37"/>
                    </a:cubicBezTo>
                    <a:cubicBezTo>
                      <a:pt x="9" y="36"/>
                      <a:pt x="11" y="36"/>
                      <a:pt x="13" y="36"/>
                    </a:cubicBezTo>
                    <a:cubicBezTo>
                      <a:pt x="18" y="36"/>
                      <a:pt x="23" y="38"/>
                      <a:pt x="27" y="41"/>
                    </a:cubicBezTo>
                    <a:cubicBezTo>
                      <a:pt x="29" y="43"/>
                      <a:pt x="30" y="43"/>
                      <a:pt x="30" y="43"/>
                    </a:cubicBezTo>
                    <a:cubicBezTo>
                      <a:pt x="30" y="43"/>
                      <a:pt x="31" y="43"/>
                      <a:pt x="31" y="40"/>
                    </a:cubicBezTo>
                    <a:cubicBezTo>
                      <a:pt x="32" y="33"/>
                      <a:pt x="41" y="31"/>
                      <a:pt x="49" y="31"/>
                    </a:cubicBezTo>
                    <a:cubicBezTo>
                      <a:pt x="53" y="31"/>
                      <a:pt x="55" y="29"/>
                      <a:pt x="55" y="29"/>
                    </a:cubicBezTo>
                    <a:cubicBezTo>
                      <a:pt x="55" y="29"/>
                      <a:pt x="55" y="29"/>
                      <a:pt x="54" y="29"/>
                    </a:cubicBezTo>
                    <a:cubicBezTo>
                      <a:pt x="54" y="28"/>
                      <a:pt x="53" y="28"/>
                      <a:pt x="53" y="27"/>
                    </a:cubicBezTo>
                    <a:cubicBezTo>
                      <a:pt x="53" y="25"/>
                      <a:pt x="55" y="23"/>
                      <a:pt x="60" y="19"/>
                    </a:cubicBezTo>
                    <a:cubicBezTo>
                      <a:pt x="58" y="19"/>
                      <a:pt x="57" y="19"/>
                      <a:pt x="56" y="17"/>
                    </a:cubicBezTo>
                    <a:cubicBezTo>
                      <a:pt x="56" y="17"/>
                      <a:pt x="56" y="17"/>
                      <a:pt x="55" y="17"/>
                    </a:cubicBezTo>
                    <a:cubicBezTo>
                      <a:pt x="55" y="17"/>
                      <a:pt x="53" y="18"/>
                      <a:pt x="52" y="19"/>
                    </a:cubicBezTo>
                    <a:cubicBezTo>
                      <a:pt x="51" y="19"/>
                      <a:pt x="49" y="20"/>
                      <a:pt x="46" y="21"/>
                    </a:cubicBezTo>
                    <a:cubicBezTo>
                      <a:pt x="46" y="21"/>
                      <a:pt x="46" y="21"/>
                      <a:pt x="45" y="21"/>
                    </a:cubicBezTo>
                    <a:cubicBezTo>
                      <a:pt x="39" y="21"/>
                      <a:pt x="24" y="8"/>
                      <a:pt x="20" y="2"/>
                    </a:cubicBezTo>
                    <a:cubicBezTo>
                      <a:pt x="18" y="0"/>
                      <a:pt x="16" y="0"/>
                      <a:pt x="15" y="1"/>
                    </a:cubicBezTo>
                    <a:cubicBezTo>
                      <a:pt x="15" y="2"/>
                      <a:pt x="15" y="2"/>
                      <a:pt x="16" y="3"/>
                    </a:cubicBezTo>
                    <a:cubicBezTo>
                      <a:pt x="18" y="7"/>
                      <a:pt x="17" y="9"/>
                      <a:pt x="16" y="11"/>
                    </a:cubicBezTo>
                    <a:cubicBezTo>
                      <a:pt x="16" y="12"/>
                      <a:pt x="15" y="14"/>
                      <a:pt x="15" y="16"/>
                    </a:cubicBezTo>
                    <a:cubicBezTo>
                      <a:pt x="15" y="20"/>
                      <a:pt x="14" y="22"/>
                      <a:pt x="13" y="23"/>
                    </a:cubicBezTo>
                    <a:cubicBezTo>
                      <a:pt x="12" y="24"/>
                      <a:pt x="12" y="25"/>
                      <a:pt x="12" y="26"/>
                    </a:cubicBezTo>
                    <a:cubicBezTo>
                      <a:pt x="12" y="27"/>
                      <a:pt x="12" y="28"/>
                      <a:pt x="11" y="29"/>
                    </a:cubicBezTo>
                    <a:cubicBezTo>
                      <a:pt x="10" y="31"/>
                      <a:pt x="7" y="31"/>
                      <a:pt x="4" y="32"/>
                    </a:cubicBezTo>
                    <a:cubicBezTo>
                      <a:pt x="3" y="32"/>
                      <a:pt x="2" y="32"/>
                      <a:pt x="1" y="32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1" y="32"/>
                      <a:pt x="1" y="32"/>
                      <a:pt x="1" y="3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86" name="Freeform 1133">
                <a:extLst>
                  <a:ext uri="{FF2B5EF4-FFF2-40B4-BE49-F238E27FC236}">
                    <a16:creationId xmlns="" xmlns:a16="http://schemas.microsoft.com/office/drawing/2014/main" id="{7D8A5BDE-26DD-4864-BF64-A60245EE53DF}"/>
                  </a:ext>
                </a:extLst>
              </p:cNvPr>
              <p:cNvSpPr/>
              <p:nvPr/>
            </p:nvSpPr>
            <p:spPr bwMode="auto">
              <a:xfrm>
                <a:off x="9011915" y="4331790"/>
                <a:ext cx="47587" cy="35087"/>
              </a:xfrm>
              <a:custGeom>
                <a:gdLst>
                  <a:gd name="T0" fmla="*/ 15 w 22"/>
                  <a:gd name="T1" fmla="*/ 1 h 17"/>
                  <a:gd name="T2" fmla="*/ 7 w 22"/>
                  <a:gd name="T3" fmla="*/ 5 h 17"/>
                  <a:gd name="T4" fmla="*/ 2 w 22"/>
                  <a:gd name="T5" fmla="*/ 6 h 17"/>
                  <a:gd name="T6" fmla="*/ 0 w 22"/>
                  <a:gd name="T7" fmla="*/ 11 h 17"/>
                  <a:gd name="T8" fmla="*/ 1 w 22"/>
                  <a:gd name="T9" fmla="*/ 17 h 17"/>
                  <a:gd name="T10" fmla="*/ 3 w 22"/>
                  <a:gd name="T11" fmla="*/ 17 h 17"/>
                  <a:gd name="T12" fmla="*/ 5 w 22"/>
                  <a:gd name="T13" fmla="*/ 15 h 17"/>
                  <a:gd name="T14" fmla="*/ 13 w 22"/>
                  <a:gd name="T15" fmla="*/ 9 h 17"/>
                  <a:gd name="T16" fmla="*/ 17 w 22"/>
                  <a:gd name="T17" fmla="*/ 10 h 17"/>
                  <a:gd name="T18" fmla="*/ 20 w 22"/>
                  <a:gd name="T19" fmla="*/ 8 h 17"/>
                  <a:gd name="T20" fmla="*/ 22 w 22"/>
                  <a:gd name="T21" fmla="*/ 2 h 17"/>
                  <a:gd name="T22" fmla="*/ 18 w 22"/>
                  <a:gd name="T23" fmla="*/ 0 h 17"/>
                  <a:gd name="T24" fmla="*/ 15 w 22"/>
                  <a:gd name="T25" fmla="*/ 1 h 1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7">
                    <a:moveTo>
                      <a:pt x="15" y="1"/>
                    </a:moveTo>
                    <a:cubicBezTo>
                      <a:pt x="13" y="5"/>
                      <a:pt x="10" y="5"/>
                      <a:pt x="7" y="5"/>
                    </a:cubicBezTo>
                    <a:cubicBezTo>
                      <a:pt x="6" y="5"/>
                      <a:pt x="4" y="5"/>
                      <a:pt x="2" y="6"/>
                    </a:cubicBezTo>
                    <a:cubicBezTo>
                      <a:pt x="1" y="6"/>
                      <a:pt x="0" y="8"/>
                      <a:pt x="0" y="11"/>
                    </a:cubicBezTo>
                    <a:cubicBezTo>
                      <a:pt x="0" y="14"/>
                      <a:pt x="1" y="17"/>
                      <a:pt x="1" y="17"/>
                    </a:cubicBezTo>
                    <a:cubicBezTo>
                      <a:pt x="2" y="17"/>
                      <a:pt x="3" y="17"/>
                      <a:pt x="3" y="17"/>
                    </a:cubicBezTo>
                    <a:cubicBezTo>
                      <a:pt x="4" y="17"/>
                      <a:pt x="4" y="17"/>
                      <a:pt x="5" y="15"/>
                    </a:cubicBezTo>
                    <a:cubicBezTo>
                      <a:pt x="6" y="12"/>
                      <a:pt x="9" y="9"/>
                      <a:pt x="13" y="9"/>
                    </a:cubicBezTo>
                    <a:cubicBezTo>
                      <a:pt x="15" y="9"/>
                      <a:pt x="16" y="10"/>
                      <a:pt x="17" y="10"/>
                    </a:cubicBezTo>
                    <a:cubicBezTo>
                      <a:pt x="18" y="10"/>
                      <a:pt x="19" y="10"/>
                      <a:pt x="20" y="8"/>
                    </a:cubicBezTo>
                    <a:cubicBezTo>
                      <a:pt x="21" y="6"/>
                      <a:pt x="22" y="4"/>
                      <a:pt x="22" y="2"/>
                    </a:cubicBezTo>
                    <a:cubicBezTo>
                      <a:pt x="22" y="0"/>
                      <a:pt x="20" y="0"/>
                      <a:pt x="18" y="0"/>
                    </a:cubicBezTo>
                    <a:cubicBezTo>
                      <a:pt x="16" y="0"/>
                      <a:pt x="15" y="1"/>
                      <a:pt x="1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87" name="Freeform 1134">
                <a:extLst>
                  <a:ext uri="{FF2B5EF4-FFF2-40B4-BE49-F238E27FC236}">
                    <a16:creationId xmlns="" xmlns:a16="http://schemas.microsoft.com/office/drawing/2014/main" id="{DD286367-33A1-4D84-8023-4BAC4517A2E0}"/>
                  </a:ext>
                </a:extLst>
              </p:cNvPr>
              <p:cNvSpPr/>
              <p:nvPr/>
            </p:nvSpPr>
            <p:spPr bwMode="auto">
              <a:xfrm>
                <a:off x="7606977" y="3772581"/>
                <a:ext cx="1452524" cy="910085"/>
              </a:xfrm>
              <a:custGeom>
                <a:gdLst>
                  <a:gd name="T0" fmla="*/ 478 w 671"/>
                  <a:gd name="T1" fmla="*/ 83 h 435"/>
                  <a:gd name="T2" fmla="*/ 464 w 671"/>
                  <a:gd name="T3" fmla="*/ 113 h 435"/>
                  <a:gd name="T4" fmla="*/ 408 w 671"/>
                  <a:gd name="T5" fmla="*/ 147 h 435"/>
                  <a:gd name="T6" fmla="*/ 338 w 671"/>
                  <a:gd name="T7" fmla="*/ 171 h 435"/>
                  <a:gd name="T8" fmla="*/ 299 w 671"/>
                  <a:gd name="T9" fmla="*/ 162 h 435"/>
                  <a:gd name="T10" fmla="*/ 242 w 671"/>
                  <a:gd name="T11" fmla="*/ 157 h 435"/>
                  <a:gd name="T12" fmla="*/ 237 w 671"/>
                  <a:gd name="T13" fmla="*/ 155 h 435"/>
                  <a:gd name="T14" fmla="*/ 206 w 671"/>
                  <a:gd name="T15" fmla="*/ 124 h 435"/>
                  <a:gd name="T16" fmla="*/ 155 w 671"/>
                  <a:gd name="T17" fmla="*/ 73 h 435"/>
                  <a:gd name="T18" fmla="*/ 151 w 671"/>
                  <a:gd name="T19" fmla="*/ 68 h 435"/>
                  <a:gd name="T20" fmla="*/ 145 w 671"/>
                  <a:gd name="T21" fmla="*/ 63 h 435"/>
                  <a:gd name="T22" fmla="*/ 113 w 671"/>
                  <a:gd name="T23" fmla="*/ 96 h 435"/>
                  <a:gd name="T24" fmla="*/ 82 w 671"/>
                  <a:gd name="T25" fmla="*/ 121 h 435"/>
                  <a:gd name="T26" fmla="*/ 72 w 671"/>
                  <a:gd name="T27" fmla="*/ 159 h 435"/>
                  <a:gd name="T28" fmla="*/ 56 w 671"/>
                  <a:gd name="T29" fmla="*/ 171 h 435"/>
                  <a:gd name="T30" fmla="*/ 43 w 671"/>
                  <a:gd name="T31" fmla="*/ 180 h 435"/>
                  <a:gd name="T32" fmla="*/ 17 w 671"/>
                  <a:gd name="T33" fmla="*/ 185 h 435"/>
                  <a:gd name="T34" fmla="*/ 0 w 671"/>
                  <a:gd name="T35" fmla="*/ 198 h 435"/>
                  <a:gd name="T36" fmla="*/ 15 w 671"/>
                  <a:gd name="T37" fmla="*/ 229 h 435"/>
                  <a:gd name="T38" fmla="*/ 43 w 671"/>
                  <a:gd name="T39" fmla="*/ 248 h 435"/>
                  <a:gd name="T40" fmla="*/ 51 w 671"/>
                  <a:gd name="T41" fmla="*/ 244 h 435"/>
                  <a:gd name="T42" fmla="*/ 60 w 671"/>
                  <a:gd name="T43" fmla="*/ 271 h 435"/>
                  <a:gd name="T44" fmla="*/ 52 w 671"/>
                  <a:gd name="T45" fmla="*/ 291 h 435"/>
                  <a:gd name="T46" fmla="*/ 76 w 671"/>
                  <a:gd name="T47" fmla="*/ 315 h 435"/>
                  <a:gd name="T48" fmla="*/ 80 w 671"/>
                  <a:gd name="T49" fmla="*/ 316 h 435"/>
                  <a:gd name="T50" fmla="*/ 153 w 671"/>
                  <a:gd name="T51" fmla="*/ 345 h 435"/>
                  <a:gd name="T52" fmla="*/ 163 w 671"/>
                  <a:gd name="T53" fmla="*/ 348 h 435"/>
                  <a:gd name="T54" fmla="*/ 185 w 671"/>
                  <a:gd name="T55" fmla="*/ 343 h 435"/>
                  <a:gd name="T56" fmla="*/ 196 w 671"/>
                  <a:gd name="T57" fmla="*/ 345 h 435"/>
                  <a:gd name="T58" fmla="*/ 216 w 671"/>
                  <a:gd name="T59" fmla="*/ 330 h 435"/>
                  <a:gd name="T60" fmla="*/ 245 w 671"/>
                  <a:gd name="T61" fmla="*/ 338 h 435"/>
                  <a:gd name="T62" fmla="*/ 266 w 671"/>
                  <a:gd name="T63" fmla="*/ 359 h 435"/>
                  <a:gd name="T64" fmla="*/ 274 w 671"/>
                  <a:gd name="T65" fmla="*/ 410 h 435"/>
                  <a:gd name="T66" fmla="*/ 289 w 671"/>
                  <a:gd name="T67" fmla="*/ 420 h 435"/>
                  <a:gd name="T68" fmla="*/ 299 w 671"/>
                  <a:gd name="T69" fmla="*/ 411 h 435"/>
                  <a:gd name="T70" fmla="*/ 310 w 671"/>
                  <a:gd name="T71" fmla="*/ 408 h 435"/>
                  <a:gd name="T72" fmla="*/ 343 w 671"/>
                  <a:gd name="T73" fmla="*/ 402 h 435"/>
                  <a:gd name="T74" fmla="*/ 369 w 671"/>
                  <a:gd name="T75" fmla="*/ 422 h 435"/>
                  <a:gd name="T76" fmla="*/ 390 w 671"/>
                  <a:gd name="T77" fmla="*/ 429 h 435"/>
                  <a:gd name="T78" fmla="*/ 465 w 671"/>
                  <a:gd name="T79" fmla="*/ 403 h 435"/>
                  <a:gd name="T80" fmla="*/ 499 w 671"/>
                  <a:gd name="T81" fmla="*/ 373 h 435"/>
                  <a:gd name="T82" fmla="*/ 521 w 671"/>
                  <a:gd name="T83" fmla="*/ 333 h 435"/>
                  <a:gd name="T84" fmla="*/ 525 w 671"/>
                  <a:gd name="T85" fmla="*/ 308 h 435"/>
                  <a:gd name="T86" fmla="*/ 513 w 671"/>
                  <a:gd name="T87" fmla="*/ 283 h 435"/>
                  <a:gd name="T88" fmla="*/ 509 w 671"/>
                  <a:gd name="T89" fmla="*/ 241 h 435"/>
                  <a:gd name="T90" fmla="*/ 510 w 671"/>
                  <a:gd name="T91" fmla="*/ 226 h 435"/>
                  <a:gd name="T92" fmla="*/ 487 w 671"/>
                  <a:gd name="T93" fmla="*/ 201 h 435"/>
                  <a:gd name="T94" fmla="*/ 523 w 671"/>
                  <a:gd name="T95" fmla="*/ 201 h 435"/>
                  <a:gd name="T96" fmla="*/ 555 w 671"/>
                  <a:gd name="T97" fmla="*/ 187 h 435"/>
                  <a:gd name="T98" fmla="*/ 597 w 671"/>
                  <a:gd name="T99" fmla="*/ 166 h 435"/>
                  <a:gd name="T100" fmla="*/ 630 w 671"/>
                  <a:gd name="T101" fmla="*/ 152 h 435"/>
                  <a:gd name="T102" fmla="*/ 636 w 671"/>
                  <a:gd name="T103" fmla="*/ 121 h 435"/>
                  <a:gd name="T104" fmla="*/ 664 w 671"/>
                  <a:gd name="T105" fmla="*/ 102 h 435"/>
                  <a:gd name="T106" fmla="*/ 658 w 671"/>
                  <a:gd name="T107" fmla="*/ 81 h 435"/>
                  <a:gd name="T108" fmla="*/ 626 w 671"/>
                  <a:gd name="T109" fmla="*/ 70 h 435"/>
                  <a:gd name="T110" fmla="*/ 591 w 671"/>
                  <a:gd name="T111" fmla="*/ 49 h 435"/>
                  <a:gd name="T112" fmla="*/ 553 w 671"/>
                  <a:gd name="T113" fmla="*/ 2 h 435"/>
                  <a:gd name="T114" fmla="*/ 511 w 671"/>
                  <a:gd name="T115" fmla="*/ 8 h 435"/>
                  <a:gd name="T116" fmla="*/ 493 w 671"/>
                  <a:gd name="T117" fmla="*/ 53 h 435"/>
                  <a:gd name="T118" fmla="*/ 476 w 671"/>
                  <a:gd name="T119" fmla="*/ 59 h 435"/>
                  <a:gd name="T120" fmla="*/ 461 w 671"/>
                  <a:gd name="T121" fmla="*/ 71 h 43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671" h="435">
                    <a:moveTo>
                      <a:pt x="461" y="71"/>
                    </a:moveTo>
                    <a:cubicBezTo>
                      <a:pt x="461" y="77"/>
                      <a:pt x="461" y="77"/>
                      <a:pt x="461" y="77"/>
                    </a:cubicBezTo>
                    <a:cubicBezTo>
                      <a:pt x="459" y="78"/>
                      <a:pt x="459" y="78"/>
                      <a:pt x="459" y="78"/>
                    </a:cubicBezTo>
                    <a:cubicBezTo>
                      <a:pt x="459" y="78"/>
                      <a:pt x="458" y="78"/>
                      <a:pt x="458" y="79"/>
                    </a:cubicBezTo>
                    <a:cubicBezTo>
                      <a:pt x="458" y="79"/>
                      <a:pt x="458" y="79"/>
                      <a:pt x="459" y="80"/>
                    </a:cubicBezTo>
                    <a:cubicBezTo>
                      <a:pt x="460" y="82"/>
                      <a:pt x="461" y="82"/>
                      <a:pt x="461" y="82"/>
                    </a:cubicBezTo>
                    <a:cubicBezTo>
                      <a:pt x="462" y="82"/>
                      <a:pt x="462" y="82"/>
                      <a:pt x="463" y="81"/>
                    </a:cubicBezTo>
                    <a:cubicBezTo>
                      <a:pt x="464" y="81"/>
                      <a:pt x="466" y="80"/>
                      <a:pt x="469" y="80"/>
                    </a:cubicBezTo>
                    <a:cubicBezTo>
                      <a:pt x="472" y="80"/>
                      <a:pt x="475" y="82"/>
                      <a:pt x="477" y="82"/>
                    </a:cubicBezTo>
                    <a:cubicBezTo>
                      <a:pt x="477" y="83"/>
                      <a:pt x="478" y="83"/>
                      <a:pt x="478" y="83"/>
                    </a:cubicBezTo>
                    <a:cubicBezTo>
                      <a:pt x="479" y="80"/>
                      <a:pt x="483" y="78"/>
                      <a:pt x="486" y="78"/>
                    </a:cubicBezTo>
                    <a:cubicBezTo>
                      <a:pt x="488" y="78"/>
                      <a:pt x="491" y="79"/>
                      <a:pt x="492" y="81"/>
                    </a:cubicBezTo>
                    <a:cubicBezTo>
                      <a:pt x="493" y="83"/>
                      <a:pt x="496" y="85"/>
                      <a:pt x="498" y="86"/>
                    </a:cubicBezTo>
                    <a:cubicBezTo>
                      <a:pt x="503" y="91"/>
                      <a:pt x="508" y="95"/>
                      <a:pt x="507" y="98"/>
                    </a:cubicBezTo>
                    <a:cubicBezTo>
                      <a:pt x="507" y="100"/>
                      <a:pt x="506" y="102"/>
                      <a:pt x="500" y="102"/>
                    </a:cubicBezTo>
                    <a:cubicBezTo>
                      <a:pt x="498" y="102"/>
                      <a:pt x="496" y="102"/>
                      <a:pt x="493" y="101"/>
                    </a:cubicBezTo>
                    <a:cubicBezTo>
                      <a:pt x="491" y="100"/>
                      <a:pt x="489" y="101"/>
                      <a:pt x="486" y="102"/>
                    </a:cubicBezTo>
                    <a:cubicBezTo>
                      <a:pt x="484" y="103"/>
                      <a:pt x="481" y="104"/>
                      <a:pt x="479" y="104"/>
                    </a:cubicBezTo>
                    <a:cubicBezTo>
                      <a:pt x="476" y="104"/>
                      <a:pt x="471" y="105"/>
                      <a:pt x="467" y="109"/>
                    </a:cubicBezTo>
                    <a:cubicBezTo>
                      <a:pt x="465" y="111"/>
                      <a:pt x="465" y="112"/>
                      <a:pt x="464" y="113"/>
                    </a:cubicBezTo>
                    <a:cubicBezTo>
                      <a:pt x="462" y="116"/>
                      <a:pt x="461" y="119"/>
                      <a:pt x="455" y="119"/>
                    </a:cubicBezTo>
                    <a:cubicBezTo>
                      <a:pt x="454" y="119"/>
                      <a:pt x="453" y="119"/>
                      <a:pt x="452" y="120"/>
                    </a:cubicBezTo>
                    <a:cubicBezTo>
                      <a:pt x="448" y="120"/>
                      <a:pt x="445" y="120"/>
                      <a:pt x="440" y="124"/>
                    </a:cubicBezTo>
                    <a:cubicBezTo>
                      <a:pt x="436" y="126"/>
                      <a:pt x="432" y="128"/>
                      <a:pt x="428" y="128"/>
                    </a:cubicBezTo>
                    <a:cubicBezTo>
                      <a:pt x="424" y="128"/>
                      <a:pt x="420" y="126"/>
                      <a:pt x="419" y="126"/>
                    </a:cubicBezTo>
                    <a:cubicBezTo>
                      <a:pt x="419" y="125"/>
                      <a:pt x="417" y="125"/>
                      <a:pt x="416" y="125"/>
                    </a:cubicBezTo>
                    <a:cubicBezTo>
                      <a:pt x="414" y="125"/>
                      <a:pt x="412" y="126"/>
                      <a:pt x="411" y="128"/>
                    </a:cubicBezTo>
                    <a:cubicBezTo>
                      <a:pt x="410" y="129"/>
                      <a:pt x="411" y="130"/>
                      <a:pt x="412" y="132"/>
                    </a:cubicBezTo>
                    <a:cubicBezTo>
                      <a:pt x="413" y="134"/>
                      <a:pt x="415" y="137"/>
                      <a:pt x="414" y="140"/>
                    </a:cubicBezTo>
                    <a:cubicBezTo>
                      <a:pt x="414" y="144"/>
                      <a:pt x="411" y="146"/>
                      <a:pt x="408" y="147"/>
                    </a:cubicBezTo>
                    <a:cubicBezTo>
                      <a:pt x="405" y="148"/>
                      <a:pt x="402" y="149"/>
                      <a:pt x="400" y="152"/>
                    </a:cubicBezTo>
                    <a:cubicBezTo>
                      <a:pt x="394" y="159"/>
                      <a:pt x="383" y="162"/>
                      <a:pt x="378" y="161"/>
                    </a:cubicBezTo>
                    <a:cubicBezTo>
                      <a:pt x="377" y="161"/>
                      <a:pt x="376" y="161"/>
                      <a:pt x="375" y="161"/>
                    </a:cubicBezTo>
                    <a:cubicBezTo>
                      <a:pt x="373" y="160"/>
                      <a:pt x="369" y="160"/>
                      <a:pt x="365" y="160"/>
                    </a:cubicBezTo>
                    <a:cubicBezTo>
                      <a:pt x="360" y="160"/>
                      <a:pt x="357" y="160"/>
                      <a:pt x="354" y="162"/>
                    </a:cubicBezTo>
                    <a:cubicBezTo>
                      <a:pt x="350" y="164"/>
                      <a:pt x="346" y="166"/>
                      <a:pt x="343" y="168"/>
                    </a:cubicBezTo>
                    <a:cubicBezTo>
                      <a:pt x="343" y="168"/>
                      <a:pt x="342" y="169"/>
                      <a:pt x="341" y="169"/>
                    </a:cubicBezTo>
                    <a:cubicBezTo>
                      <a:pt x="341" y="170"/>
                      <a:pt x="340" y="170"/>
                      <a:pt x="339" y="170"/>
                    </a:cubicBezTo>
                    <a:cubicBezTo>
                      <a:pt x="339" y="170"/>
                      <a:pt x="339" y="171"/>
                      <a:pt x="339" y="171"/>
                    </a:cubicBezTo>
                    <a:cubicBezTo>
                      <a:pt x="338" y="171"/>
                      <a:pt x="338" y="171"/>
                      <a:pt x="338" y="171"/>
                    </a:cubicBezTo>
                    <a:cubicBezTo>
                      <a:pt x="337" y="172"/>
                      <a:pt x="337" y="172"/>
                      <a:pt x="336" y="172"/>
                    </a:cubicBezTo>
                    <a:cubicBezTo>
                      <a:pt x="336" y="172"/>
                      <a:pt x="336" y="172"/>
                      <a:pt x="335" y="172"/>
                    </a:cubicBezTo>
                    <a:cubicBezTo>
                      <a:pt x="335" y="172"/>
                      <a:pt x="334" y="172"/>
                      <a:pt x="334" y="172"/>
                    </a:cubicBezTo>
                    <a:cubicBezTo>
                      <a:pt x="334" y="172"/>
                      <a:pt x="334" y="172"/>
                      <a:pt x="334" y="172"/>
                    </a:cubicBezTo>
                    <a:cubicBezTo>
                      <a:pt x="333" y="172"/>
                      <a:pt x="333" y="172"/>
                      <a:pt x="333" y="172"/>
                    </a:cubicBezTo>
                    <a:cubicBezTo>
                      <a:pt x="331" y="172"/>
                      <a:pt x="329" y="171"/>
                      <a:pt x="328" y="169"/>
                    </a:cubicBezTo>
                    <a:cubicBezTo>
                      <a:pt x="327" y="168"/>
                      <a:pt x="327" y="168"/>
                      <a:pt x="325" y="168"/>
                    </a:cubicBezTo>
                    <a:cubicBezTo>
                      <a:pt x="319" y="169"/>
                      <a:pt x="316" y="167"/>
                      <a:pt x="312" y="165"/>
                    </a:cubicBezTo>
                    <a:cubicBezTo>
                      <a:pt x="311" y="164"/>
                      <a:pt x="310" y="164"/>
                      <a:pt x="309" y="164"/>
                    </a:cubicBezTo>
                    <a:cubicBezTo>
                      <a:pt x="306" y="164"/>
                      <a:pt x="304" y="165"/>
                      <a:pt x="299" y="162"/>
                    </a:cubicBezTo>
                    <a:cubicBezTo>
                      <a:pt x="295" y="159"/>
                      <a:pt x="289" y="158"/>
                      <a:pt x="284" y="158"/>
                    </a:cubicBezTo>
                    <a:cubicBezTo>
                      <a:pt x="283" y="158"/>
                      <a:pt x="281" y="158"/>
                      <a:pt x="280" y="158"/>
                    </a:cubicBezTo>
                    <a:cubicBezTo>
                      <a:pt x="278" y="157"/>
                      <a:pt x="272" y="157"/>
                      <a:pt x="267" y="157"/>
                    </a:cubicBezTo>
                    <a:cubicBezTo>
                      <a:pt x="262" y="157"/>
                      <a:pt x="256" y="157"/>
                      <a:pt x="253" y="157"/>
                    </a:cubicBezTo>
                    <a:cubicBezTo>
                      <a:pt x="251" y="157"/>
                      <a:pt x="249" y="157"/>
                      <a:pt x="246" y="157"/>
                    </a:cubicBezTo>
                    <a:cubicBezTo>
                      <a:pt x="245" y="157"/>
                      <a:pt x="244" y="157"/>
                      <a:pt x="243" y="157"/>
                    </a:cubicBezTo>
                    <a:cubicBezTo>
                      <a:pt x="243" y="157"/>
                      <a:pt x="243" y="157"/>
                      <a:pt x="243" y="157"/>
                    </a:cubicBezTo>
                    <a:cubicBezTo>
                      <a:pt x="243" y="157"/>
                      <a:pt x="243" y="157"/>
                      <a:pt x="243" y="157"/>
                    </a:cubicBezTo>
                    <a:cubicBezTo>
                      <a:pt x="243" y="157"/>
                      <a:pt x="242" y="157"/>
                      <a:pt x="242" y="157"/>
                    </a:cubicBezTo>
                    <a:cubicBezTo>
                      <a:pt x="242" y="157"/>
                      <a:pt x="242" y="157"/>
                      <a:pt x="242" y="157"/>
                    </a:cubicBezTo>
                    <a:cubicBezTo>
                      <a:pt x="242" y="157"/>
                      <a:pt x="242" y="157"/>
                      <a:pt x="241" y="157"/>
                    </a:cubicBezTo>
                    <a:cubicBezTo>
                      <a:pt x="241" y="157"/>
                      <a:pt x="241" y="157"/>
                      <a:pt x="241" y="157"/>
                    </a:cubicBezTo>
                    <a:cubicBezTo>
                      <a:pt x="241" y="157"/>
                      <a:pt x="241" y="157"/>
                      <a:pt x="241" y="157"/>
                    </a:cubicBezTo>
                    <a:cubicBezTo>
                      <a:pt x="240" y="157"/>
                      <a:pt x="240" y="157"/>
                      <a:pt x="240" y="157"/>
                    </a:cubicBezTo>
                    <a:cubicBezTo>
                      <a:pt x="240" y="157"/>
                      <a:pt x="240" y="157"/>
                      <a:pt x="240" y="157"/>
                    </a:cubicBezTo>
                    <a:cubicBezTo>
                      <a:pt x="239" y="157"/>
                      <a:pt x="239" y="157"/>
                      <a:pt x="239" y="157"/>
                    </a:cubicBezTo>
                    <a:cubicBezTo>
                      <a:pt x="239" y="156"/>
                      <a:pt x="239" y="156"/>
                      <a:pt x="239" y="156"/>
                    </a:cubicBezTo>
                    <a:cubicBezTo>
                      <a:pt x="239" y="156"/>
                      <a:pt x="238" y="156"/>
                      <a:pt x="238" y="156"/>
                    </a:cubicBezTo>
                    <a:cubicBezTo>
                      <a:pt x="238" y="156"/>
                      <a:pt x="238" y="156"/>
                      <a:pt x="238" y="156"/>
                    </a:cubicBezTo>
                    <a:cubicBezTo>
                      <a:pt x="238" y="156"/>
                      <a:pt x="238" y="156"/>
                      <a:pt x="237" y="155"/>
                    </a:cubicBezTo>
                    <a:cubicBezTo>
                      <a:pt x="237" y="155"/>
                      <a:pt x="237" y="155"/>
                      <a:pt x="237" y="155"/>
                    </a:cubicBezTo>
                    <a:cubicBezTo>
                      <a:pt x="237" y="155"/>
                      <a:pt x="237" y="154"/>
                      <a:pt x="237" y="154"/>
                    </a:cubicBezTo>
                    <a:cubicBezTo>
                      <a:pt x="237" y="153"/>
                      <a:pt x="236" y="152"/>
                      <a:pt x="235" y="151"/>
                    </a:cubicBezTo>
                    <a:cubicBezTo>
                      <a:pt x="233" y="149"/>
                      <a:pt x="231" y="147"/>
                      <a:pt x="230" y="142"/>
                    </a:cubicBezTo>
                    <a:cubicBezTo>
                      <a:pt x="229" y="136"/>
                      <a:pt x="226" y="135"/>
                      <a:pt x="223" y="134"/>
                    </a:cubicBezTo>
                    <a:cubicBezTo>
                      <a:pt x="221" y="134"/>
                      <a:pt x="219" y="132"/>
                      <a:pt x="218" y="131"/>
                    </a:cubicBezTo>
                    <a:cubicBezTo>
                      <a:pt x="217" y="130"/>
                      <a:pt x="217" y="130"/>
                      <a:pt x="216" y="129"/>
                    </a:cubicBezTo>
                    <a:cubicBezTo>
                      <a:pt x="215" y="129"/>
                      <a:pt x="214" y="128"/>
                      <a:pt x="213" y="127"/>
                    </a:cubicBezTo>
                    <a:cubicBezTo>
                      <a:pt x="212" y="126"/>
                      <a:pt x="210" y="124"/>
                      <a:pt x="208" y="124"/>
                    </a:cubicBezTo>
                    <a:cubicBezTo>
                      <a:pt x="207" y="124"/>
                      <a:pt x="207" y="124"/>
                      <a:pt x="206" y="124"/>
                    </a:cubicBezTo>
                    <a:cubicBezTo>
                      <a:pt x="200" y="124"/>
                      <a:pt x="184" y="122"/>
                      <a:pt x="181" y="117"/>
                    </a:cubicBezTo>
                    <a:cubicBezTo>
                      <a:pt x="179" y="114"/>
                      <a:pt x="180" y="111"/>
                      <a:pt x="182" y="110"/>
                    </a:cubicBezTo>
                    <a:cubicBezTo>
                      <a:pt x="182" y="109"/>
                      <a:pt x="183" y="108"/>
                      <a:pt x="183" y="107"/>
                    </a:cubicBezTo>
                    <a:cubicBezTo>
                      <a:pt x="183" y="105"/>
                      <a:pt x="183" y="103"/>
                      <a:pt x="184" y="101"/>
                    </a:cubicBezTo>
                    <a:cubicBezTo>
                      <a:pt x="184" y="100"/>
                      <a:pt x="185" y="98"/>
                      <a:pt x="184" y="97"/>
                    </a:cubicBezTo>
                    <a:cubicBezTo>
                      <a:pt x="182" y="96"/>
                      <a:pt x="178" y="91"/>
                      <a:pt x="178" y="87"/>
                    </a:cubicBezTo>
                    <a:cubicBezTo>
                      <a:pt x="177" y="85"/>
                      <a:pt x="173" y="81"/>
                      <a:pt x="170" y="81"/>
                    </a:cubicBezTo>
                    <a:cubicBezTo>
                      <a:pt x="165" y="81"/>
                      <a:pt x="162" y="78"/>
                      <a:pt x="159" y="75"/>
                    </a:cubicBezTo>
                    <a:cubicBezTo>
                      <a:pt x="158" y="74"/>
                      <a:pt x="157" y="74"/>
                      <a:pt x="156" y="74"/>
                    </a:cubicBezTo>
                    <a:cubicBezTo>
                      <a:pt x="156" y="73"/>
                      <a:pt x="156" y="73"/>
                      <a:pt x="155" y="73"/>
                    </a:cubicBezTo>
                    <a:cubicBezTo>
                      <a:pt x="155" y="73"/>
                      <a:pt x="155" y="73"/>
                      <a:pt x="155" y="73"/>
                    </a:cubicBezTo>
                    <a:cubicBezTo>
                      <a:pt x="155" y="73"/>
                      <a:pt x="155" y="72"/>
                      <a:pt x="154" y="72"/>
                    </a:cubicBezTo>
                    <a:cubicBezTo>
                      <a:pt x="154" y="72"/>
                      <a:pt x="154" y="72"/>
                      <a:pt x="154" y="72"/>
                    </a:cubicBezTo>
                    <a:cubicBezTo>
                      <a:pt x="154" y="72"/>
                      <a:pt x="154" y="72"/>
                      <a:pt x="153" y="71"/>
                    </a:cubicBezTo>
                    <a:cubicBezTo>
                      <a:pt x="153" y="71"/>
                      <a:pt x="153" y="71"/>
                      <a:pt x="153" y="71"/>
                    </a:cubicBezTo>
                    <a:cubicBezTo>
                      <a:pt x="153" y="71"/>
                      <a:pt x="153" y="71"/>
                      <a:pt x="152" y="70"/>
                    </a:cubicBezTo>
                    <a:cubicBezTo>
                      <a:pt x="152" y="70"/>
                      <a:pt x="152" y="70"/>
                      <a:pt x="152" y="70"/>
                    </a:cubicBezTo>
                    <a:cubicBezTo>
                      <a:pt x="152" y="70"/>
                      <a:pt x="152" y="69"/>
                      <a:pt x="152" y="69"/>
                    </a:cubicBezTo>
                    <a:cubicBezTo>
                      <a:pt x="152" y="69"/>
                      <a:pt x="151" y="69"/>
                      <a:pt x="151" y="69"/>
                    </a:cubicBezTo>
                    <a:cubicBezTo>
                      <a:pt x="151" y="68"/>
                      <a:pt x="151" y="68"/>
                      <a:pt x="151" y="68"/>
                    </a:cubicBezTo>
                    <a:cubicBezTo>
                      <a:pt x="151" y="67"/>
                      <a:pt x="151" y="67"/>
                      <a:pt x="151" y="67"/>
                    </a:cubicBezTo>
                    <a:cubicBezTo>
                      <a:pt x="151" y="67"/>
                      <a:pt x="150" y="66"/>
                      <a:pt x="150" y="66"/>
                    </a:cubicBezTo>
                    <a:cubicBezTo>
                      <a:pt x="150" y="66"/>
                      <a:pt x="150" y="65"/>
                      <a:pt x="150" y="65"/>
                    </a:cubicBezTo>
                    <a:cubicBezTo>
                      <a:pt x="150" y="65"/>
                      <a:pt x="150" y="64"/>
                      <a:pt x="150" y="64"/>
                    </a:cubicBezTo>
                    <a:cubicBezTo>
                      <a:pt x="150" y="64"/>
                      <a:pt x="150" y="64"/>
                      <a:pt x="150" y="64"/>
                    </a:cubicBezTo>
                    <a:cubicBezTo>
                      <a:pt x="149" y="64"/>
                      <a:pt x="149" y="64"/>
                      <a:pt x="149" y="64"/>
                    </a:cubicBezTo>
                    <a:cubicBezTo>
                      <a:pt x="149" y="64"/>
                      <a:pt x="149" y="64"/>
                      <a:pt x="149" y="64"/>
                    </a:cubicBezTo>
                    <a:cubicBezTo>
                      <a:pt x="148" y="63"/>
                      <a:pt x="148" y="63"/>
                      <a:pt x="147" y="63"/>
                    </a:cubicBezTo>
                    <a:cubicBezTo>
                      <a:pt x="147" y="63"/>
                      <a:pt x="147" y="63"/>
                      <a:pt x="147" y="63"/>
                    </a:cubicBezTo>
                    <a:cubicBezTo>
                      <a:pt x="146" y="63"/>
                      <a:pt x="146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4" y="63"/>
                      <a:pt x="144" y="64"/>
                      <a:pt x="144" y="64"/>
                    </a:cubicBezTo>
                    <a:cubicBezTo>
                      <a:pt x="143" y="65"/>
                      <a:pt x="142" y="66"/>
                      <a:pt x="142" y="67"/>
                    </a:cubicBezTo>
                    <a:cubicBezTo>
                      <a:pt x="142" y="71"/>
                      <a:pt x="140" y="75"/>
                      <a:pt x="135" y="75"/>
                    </a:cubicBezTo>
                    <a:cubicBezTo>
                      <a:pt x="133" y="75"/>
                      <a:pt x="130" y="77"/>
                      <a:pt x="130" y="82"/>
                    </a:cubicBezTo>
                    <a:cubicBezTo>
                      <a:pt x="130" y="84"/>
                      <a:pt x="131" y="85"/>
                      <a:pt x="131" y="86"/>
                    </a:cubicBezTo>
                    <a:cubicBezTo>
                      <a:pt x="132" y="88"/>
                      <a:pt x="133" y="89"/>
                      <a:pt x="131" y="92"/>
                    </a:cubicBezTo>
                    <a:cubicBezTo>
                      <a:pt x="129" y="94"/>
                      <a:pt x="124" y="97"/>
                      <a:pt x="120" y="97"/>
                    </a:cubicBezTo>
                    <a:cubicBezTo>
                      <a:pt x="120" y="97"/>
                      <a:pt x="119" y="97"/>
                      <a:pt x="118" y="96"/>
                    </a:cubicBezTo>
                    <a:cubicBezTo>
                      <a:pt x="117" y="96"/>
                      <a:pt x="115" y="96"/>
                      <a:pt x="113" y="96"/>
                    </a:cubicBezTo>
                    <a:cubicBezTo>
                      <a:pt x="111" y="96"/>
                      <a:pt x="110" y="96"/>
                      <a:pt x="108" y="95"/>
                    </a:cubicBezTo>
                    <a:cubicBezTo>
                      <a:pt x="107" y="95"/>
                      <a:pt x="105" y="94"/>
                      <a:pt x="104" y="94"/>
                    </a:cubicBezTo>
                    <a:cubicBezTo>
                      <a:pt x="104" y="94"/>
                      <a:pt x="103" y="93"/>
                      <a:pt x="103" y="93"/>
                    </a:cubicBezTo>
                    <a:cubicBezTo>
                      <a:pt x="103" y="93"/>
                      <a:pt x="103" y="94"/>
                      <a:pt x="103" y="94"/>
                    </a:cubicBezTo>
                    <a:cubicBezTo>
                      <a:pt x="102" y="96"/>
                      <a:pt x="101" y="99"/>
                      <a:pt x="100" y="103"/>
                    </a:cubicBezTo>
                    <a:cubicBezTo>
                      <a:pt x="98" y="106"/>
                      <a:pt x="96" y="112"/>
                      <a:pt x="96" y="114"/>
                    </a:cubicBezTo>
                    <a:cubicBezTo>
                      <a:pt x="97" y="116"/>
                      <a:pt x="99" y="118"/>
                      <a:pt x="98" y="120"/>
                    </a:cubicBezTo>
                    <a:cubicBezTo>
                      <a:pt x="98" y="121"/>
                      <a:pt x="97" y="122"/>
                      <a:pt x="94" y="122"/>
                    </a:cubicBezTo>
                    <a:cubicBezTo>
                      <a:pt x="89" y="122"/>
                      <a:pt x="86" y="122"/>
                      <a:pt x="85" y="120"/>
                    </a:cubicBezTo>
                    <a:cubicBezTo>
                      <a:pt x="84" y="120"/>
                      <a:pt x="83" y="121"/>
                      <a:pt x="82" y="121"/>
                    </a:cubicBezTo>
                    <a:cubicBezTo>
                      <a:pt x="80" y="122"/>
                      <a:pt x="78" y="123"/>
                      <a:pt x="76" y="123"/>
                    </a:cubicBezTo>
                    <a:cubicBezTo>
                      <a:pt x="75" y="123"/>
                      <a:pt x="72" y="123"/>
                      <a:pt x="71" y="124"/>
                    </a:cubicBezTo>
                    <a:cubicBezTo>
                      <a:pt x="73" y="126"/>
                      <a:pt x="73" y="130"/>
                      <a:pt x="73" y="135"/>
                    </a:cubicBezTo>
                    <a:cubicBezTo>
                      <a:pt x="73" y="135"/>
                      <a:pt x="75" y="137"/>
                      <a:pt x="75" y="139"/>
                    </a:cubicBezTo>
                    <a:cubicBezTo>
                      <a:pt x="77" y="143"/>
                      <a:pt x="79" y="146"/>
                      <a:pt x="78" y="148"/>
                    </a:cubicBezTo>
                    <a:cubicBezTo>
                      <a:pt x="77" y="149"/>
                      <a:pt x="76" y="150"/>
                      <a:pt x="75" y="152"/>
                    </a:cubicBezTo>
                    <a:cubicBezTo>
                      <a:pt x="73" y="153"/>
                      <a:pt x="72" y="155"/>
                      <a:pt x="72" y="156"/>
                    </a:cubicBezTo>
                    <a:cubicBezTo>
                      <a:pt x="72" y="157"/>
                      <a:pt x="72" y="157"/>
                      <a:pt x="72" y="158"/>
                    </a:cubicBezTo>
                    <a:cubicBezTo>
                      <a:pt x="72" y="159"/>
                      <a:pt x="72" y="159"/>
                      <a:pt x="72" y="159"/>
                    </a:cubicBezTo>
                    <a:cubicBezTo>
                      <a:pt x="72" y="159"/>
                      <a:pt x="72" y="159"/>
                      <a:pt x="72" y="159"/>
                    </a:cubicBezTo>
                    <a:cubicBezTo>
                      <a:pt x="72" y="160"/>
                      <a:pt x="72" y="160"/>
                      <a:pt x="72" y="160"/>
                    </a:cubicBezTo>
                    <a:cubicBezTo>
                      <a:pt x="72" y="160"/>
                      <a:pt x="72" y="160"/>
                      <a:pt x="72" y="160"/>
                    </a:cubicBezTo>
                    <a:cubicBezTo>
                      <a:pt x="72" y="164"/>
                      <a:pt x="72" y="164"/>
                      <a:pt x="72" y="164"/>
                    </a:cubicBezTo>
                    <a:cubicBezTo>
                      <a:pt x="71" y="164"/>
                      <a:pt x="71" y="164"/>
                      <a:pt x="71" y="164"/>
                    </a:cubicBezTo>
                    <a:cubicBezTo>
                      <a:pt x="71" y="164"/>
                      <a:pt x="70" y="164"/>
                      <a:pt x="70" y="165"/>
                    </a:cubicBezTo>
                    <a:cubicBezTo>
                      <a:pt x="70" y="165"/>
                      <a:pt x="70" y="165"/>
                      <a:pt x="70" y="165"/>
                    </a:cubicBezTo>
                    <a:cubicBezTo>
                      <a:pt x="70" y="165"/>
                      <a:pt x="70" y="165"/>
                      <a:pt x="70" y="165"/>
                    </a:cubicBezTo>
                    <a:cubicBezTo>
                      <a:pt x="69" y="165"/>
                      <a:pt x="69" y="165"/>
                      <a:pt x="69" y="165"/>
                    </a:cubicBezTo>
                    <a:cubicBezTo>
                      <a:pt x="67" y="166"/>
                      <a:pt x="63" y="168"/>
                      <a:pt x="60" y="169"/>
                    </a:cubicBezTo>
                    <a:cubicBezTo>
                      <a:pt x="59" y="170"/>
                      <a:pt x="58" y="171"/>
                      <a:pt x="56" y="171"/>
                    </a:cubicBezTo>
                    <a:cubicBezTo>
                      <a:pt x="54" y="172"/>
                      <a:pt x="53" y="172"/>
                      <a:pt x="52" y="174"/>
                    </a:cubicBezTo>
                    <a:cubicBezTo>
                      <a:pt x="52" y="175"/>
                      <a:pt x="51" y="176"/>
                      <a:pt x="49" y="178"/>
                    </a:cubicBezTo>
                    <a:cubicBezTo>
                      <a:pt x="49" y="178"/>
                      <a:pt x="49" y="178"/>
                      <a:pt x="49" y="178"/>
                    </a:cubicBezTo>
                    <a:cubicBezTo>
                      <a:pt x="49" y="178"/>
                      <a:pt x="48" y="178"/>
                      <a:pt x="48" y="178"/>
                    </a:cubicBezTo>
                    <a:cubicBezTo>
                      <a:pt x="48" y="178"/>
                      <a:pt x="48" y="178"/>
                      <a:pt x="48" y="179"/>
                    </a:cubicBezTo>
                    <a:cubicBezTo>
                      <a:pt x="47" y="179"/>
                      <a:pt x="47" y="179"/>
                      <a:pt x="47" y="179"/>
                    </a:cubicBezTo>
                    <a:cubicBezTo>
                      <a:pt x="47" y="179"/>
                      <a:pt x="46" y="179"/>
                      <a:pt x="46" y="179"/>
                    </a:cubicBezTo>
                    <a:cubicBezTo>
                      <a:pt x="46" y="179"/>
                      <a:pt x="46" y="179"/>
                      <a:pt x="45" y="180"/>
                    </a:cubicBezTo>
                    <a:cubicBezTo>
                      <a:pt x="45" y="180"/>
                      <a:pt x="45" y="180"/>
                      <a:pt x="44" y="180"/>
                    </a:cubicBezTo>
                    <a:cubicBezTo>
                      <a:pt x="44" y="180"/>
                      <a:pt x="44" y="180"/>
                      <a:pt x="43" y="180"/>
                    </a:cubicBezTo>
                    <a:cubicBezTo>
                      <a:pt x="43" y="180"/>
                      <a:pt x="43" y="180"/>
                      <a:pt x="43" y="180"/>
                    </a:cubicBezTo>
                    <a:cubicBezTo>
                      <a:pt x="42" y="180"/>
                      <a:pt x="42" y="180"/>
                      <a:pt x="41" y="180"/>
                    </a:cubicBezTo>
                    <a:cubicBezTo>
                      <a:pt x="40" y="180"/>
                      <a:pt x="40" y="180"/>
                      <a:pt x="40" y="180"/>
                    </a:cubicBezTo>
                    <a:cubicBezTo>
                      <a:pt x="39" y="179"/>
                      <a:pt x="38" y="179"/>
                      <a:pt x="37" y="179"/>
                    </a:cubicBezTo>
                    <a:cubicBezTo>
                      <a:pt x="36" y="179"/>
                      <a:pt x="35" y="179"/>
                      <a:pt x="33" y="182"/>
                    </a:cubicBezTo>
                    <a:cubicBezTo>
                      <a:pt x="30" y="185"/>
                      <a:pt x="29" y="185"/>
                      <a:pt x="27" y="186"/>
                    </a:cubicBezTo>
                    <a:cubicBezTo>
                      <a:pt x="27" y="186"/>
                      <a:pt x="26" y="186"/>
                      <a:pt x="26" y="187"/>
                    </a:cubicBezTo>
                    <a:cubicBezTo>
                      <a:pt x="25" y="187"/>
                      <a:pt x="24" y="188"/>
                      <a:pt x="23" y="188"/>
                    </a:cubicBezTo>
                    <a:cubicBezTo>
                      <a:pt x="21" y="188"/>
                      <a:pt x="19" y="187"/>
                      <a:pt x="18" y="186"/>
                    </a:cubicBezTo>
                    <a:cubicBezTo>
                      <a:pt x="18" y="185"/>
                      <a:pt x="17" y="185"/>
                      <a:pt x="17" y="185"/>
                    </a:cubicBezTo>
                    <a:cubicBezTo>
                      <a:pt x="16" y="185"/>
                      <a:pt x="15" y="185"/>
                      <a:pt x="15" y="186"/>
                    </a:cubicBezTo>
                    <a:cubicBezTo>
                      <a:pt x="13" y="186"/>
                      <a:pt x="12" y="187"/>
                      <a:pt x="11" y="187"/>
                    </a:cubicBezTo>
                    <a:cubicBezTo>
                      <a:pt x="10" y="187"/>
                      <a:pt x="9" y="188"/>
                      <a:pt x="9" y="188"/>
                    </a:cubicBezTo>
                    <a:cubicBezTo>
                      <a:pt x="8" y="189"/>
                      <a:pt x="7" y="191"/>
                      <a:pt x="5" y="191"/>
                    </a:cubicBezTo>
                    <a:cubicBezTo>
                      <a:pt x="4" y="191"/>
                      <a:pt x="3" y="191"/>
                      <a:pt x="3" y="192"/>
                    </a:cubicBezTo>
                    <a:cubicBezTo>
                      <a:pt x="2" y="192"/>
                      <a:pt x="2" y="192"/>
                      <a:pt x="1" y="192"/>
                    </a:cubicBezTo>
                    <a:cubicBezTo>
                      <a:pt x="1" y="192"/>
                      <a:pt x="1" y="192"/>
                      <a:pt x="1" y="192"/>
                    </a:cubicBezTo>
                    <a:cubicBezTo>
                      <a:pt x="1" y="193"/>
                      <a:pt x="1" y="194"/>
                      <a:pt x="1" y="195"/>
                    </a:cubicBezTo>
                    <a:cubicBezTo>
                      <a:pt x="1" y="195"/>
                      <a:pt x="1" y="195"/>
                      <a:pt x="1" y="196"/>
                    </a:cubicBezTo>
                    <a:cubicBezTo>
                      <a:pt x="1" y="196"/>
                      <a:pt x="0" y="197"/>
                      <a:pt x="0" y="198"/>
                    </a:cubicBezTo>
                    <a:cubicBezTo>
                      <a:pt x="0" y="198"/>
                      <a:pt x="0" y="198"/>
                      <a:pt x="0" y="198"/>
                    </a:cubicBezTo>
                    <a:cubicBezTo>
                      <a:pt x="1" y="206"/>
                      <a:pt x="1" y="206"/>
                      <a:pt x="1" y="206"/>
                    </a:cubicBezTo>
                    <a:cubicBezTo>
                      <a:pt x="5" y="207"/>
                      <a:pt x="10" y="210"/>
                      <a:pt x="12" y="213"/>
                    </a:cubicBezTo>
                    <a:cubicBezTo>
                      <a:pt x="12" y="213"/>
                      <a:pt x="12" y="214"/>
                      <a:pt x="12" y="214"/>
                    </a:cubicBezTo>
                    <a:cubicBezTo>
                      <a:pt x="13" y="215"/>
                      <a:pt x="13" y="215"/>
                      <a:pt x="13" y="216"/>
                    </a:cubicBezTo>
                    <a:cubicBezTo>
                      <a:pt x="13" y="216"/>
                      <a:pt x="13" y="216"/>
                      <a:pt x="13" y="216"/>
                    </a:cubicBezTo>
                    <a:cubicBezTo>
                      <a:pt x="13" y="216"/>
                      <a:pt x="13" y="217"/>
                      <a:pt x="13" y="217"/>
                    </a:cubicBezTo>
                    <a:cubicBezTo>
                      <a:pt x="13" y="221"/>
                      <a:pt x="14" y="226"/>
                      <a:pt x="14" y="228"/>
                    </a:cubicBezTo>
                    <a:cubicBezTo>
                      <a:pt x="15" y="229"/>
                      <a:pt x="15" y="229"/>
                      <a:pt x="15" y="229"/>
                    </a:cubicBezTo>
                    <a:cubicBezTo>
                      <a:pt x="15" y="229"/>
                      <a:pt x="15" y="229"/>
                      <a:pt x="15" y="229"/>
                    </a:cubicBezTo>
                    <a:cubicBezTo>
                      <a:pt x="16" y="230"/>
                      <a:pt x="17" y="231"/>
                      <a:pt x="18" y="232"/>
                    </a:cubicBezTo>
                    <a:cubicBezTo>
                      <a:pt x="23" y="235"/>
                      <a:pt x="25" y="236"/>
                      <a:pt x="25" y="238"/>
                    </a:cubicBezTo>
                    <a:cubicBezTo>
                      <a:pt x="25" y="239"/>
                      <a:pt x="25" y="243"/>
                      <a:pt x="29" y="245"/>
                    </a:cubicBezTo>
                    <a:cubicBezTo>
                      <a:pt x="30" y="245"/>
                      <a:pt x="32" y="246"/>
                      <a:pt x="33" y="246"/>
                    </a:cubicBezTo>
                    <a:cubicBezTo>
                      <a:pt x="33" y="247"/>
                      <a:pt x="33" y="247"/>
                      <a:pt x="34" y="247"/>
                    </a:cubicBezTo>
                    <a:cubicBezTo>
                      <a:pt x="34" y="247"/>
                      <a:pt x="35" y="248"/>
                      <a:pt x="36" y="248"/>
                    </a:cubicBezTo>
                    <a:cubicBezTo>
                      <a:pt x="36" y="248"/>
                      <a:pt x="36" y="248"/>
                      <a:pt x="36" y="248"/>
                    </a:cubicBezTo>
                    <a:cubicBezTo>
                      <a:pt x="43" y="248"/>
                      <a:pt x="43" y="248"/>
                      <a:pt x="43" y="248"/>
                    </a:cubicBezTo>
                    <a:cubicBezTo>
                      <a:pt x="43" y="248"/>
                      <a:pt x="43" y="248"/>
                      <a:pt x="43" y="248"/>
                    </a:cubicBezTo>
                    <a:cubicBezTo>
                      <a:pt x="43" y="248"/>
                      <a:pt x="43" y="248"/>
                      <a:pt x="43" y="248"/>
                    </a:cubicBezTo>
                    <a:cubicBezTo>
                      <a:pt x="43" y="248"/>
                      <a:pt x="43" y="248"/>
                      <a:pt x="43" y="248"/>
                    </a:cubicBezTo>
                    <a:cubicBezTo>
                      <a:pt x="43" y="248"/>
                      <a:pt x="43" y="248"/>
                      <a:pt x="43" y="248"/>
                    </a:cubicBezTo>
                    <a:cubicBezTo>
                      <a:pt x="43" y="248"/>
                      <a:pt x="44" y="249"/>
                      <a:pt x="44" y="249"/>
                    </a:cubicBezTo>
                    <a:cubicBezTo>
                      <a:pt x="44" y="249"/>
                      <a:pt x="45" y="249"/>
                      <a:pt x="45" y="248"/>
                    </a:cubicBezTo>
                    <a:cubicBezTo>
                      <a:pt x="45" y="248"/>
                      <a:pt x="45" y="248"/>
                      <a:pt x="45" y="248"/>
                    </a:cubicBezTo>
                    <a:cubicBezTo>
                      <a:pt x="46" y="247"/>
                      <a:pt x="46" y="247"/>
                      <a:pt x="46" y="247"/>
                    </a:cubicBezTo>
                    <a:cubicBezTo>
                      <a:pt x="47" y="247"/>
                      <a:pt x="47" y="247"/>
                      <a:pt x="47" y="246"/>
                    </a:cubicBezTo>
                    <a:cubicBezTo>
                      <a:pt x="47" y="246"/>
                      <a:pt x="48" y="246"/>
                      <a:pt x="49" y="245"/>
                    </a:cubicBezTo>
                    <a:cubicBezTo>
                      <a:pt x="49" y="245"/>
                      <a:pt x="49" y="245"/>
                      <a:pt x="49" y="245"/>
                    </a:cubicBezTo>
                    <a:cubicBezTo>
                      <a:pt x="50" y="245"/>
                      <a:pt x="50" y="245"/>
                      <a:pt x="51" y="244"/>
                    </a:cubicBezTo>
                    <a:cubicBezTo>
                      <a:pt x="51" y="244"/>
                      <a:pt x="51" y="244"/>
                      <a:pt x="51" y="244"/>
                    </a:cubicBezTo>
                    <a:cubicBezTo>
                      <a:pt x="52" y="244"/>
                      <a:pt x="52" y="244"/>
                      <a:pt x="53" y="243"/>
                    </a:cubicBezTo>
                    <a:cubicBezTo>
                      <a:pt x="53" y="243"/>
                      <a:pt x="53" y="243"/>
                      <a:pt x="53" y="243"/>
                    </a:cubicBezTo>
                    <a:cubicBezTo>
                      <a:pt x="54" y="243"/>
                      <a:pt x="54" y="243"/>
                      <a:pt x="55" y="243"/>
                    </a:cubicBezTo>
                    <a:cubicBezTo>
                      <a:pt x="55" y="243"/>
                      <a:pt x="55" y="243"/>
                      <a:pt x="55" y="243"/>
                    </a:cubicBezTo>
                    <a:cubicBezTo>
                      <a:pt x="56" y="243"/>
                      <a:pt x="57" y="243"/>
                      <a:pt x="57" y="243"/>
                    </a:cubicBezTo>
                    <a:cubicBezTo>
                      <a:pt x="58" y="243"/>
                      <a:pt x="58" y="243"/>
                      <a:pt x="58" y="243"/>
                    </a:cubicBezTo>
                    <a:cubicBezTo>
                      <a:pt x="62" y="243"/>
                      <a:pt x="69" y="248"/>
                      <a:pt x="71" y="252"/>
                    </a:cubicBezTo>
                    <a:cubicBezTo>
                      <a:pt x="72" y="254"/>
                      <a:pt x="73" y="255"/>
                      <a:pt x="72" y="256"/>
                    </a:cubicBezTo>
                    <a:cubicBezTo>
                      <a:pt x="71" y="259"/>
                      <a:pt x="64" y="270"/>
                      <a:pt x="60" y="271"/>
                    </a:cubicBezTo>
                    <a:cubicBezTo>
                      <a:pt x="59" y="271"/>
                      <a:pt x="58" y="271"/>
                      <a:pt x="58" y="271"/>
                    </a:cubicBezTo>
                    <a:cubicBezTo>
                      <a:pt x="57" y="271"/>
                      <a:pt x="57" y="271"/>
                      <a:pt x="57" y="271"/>
                    </a:cubicBezTo>
                    <a:cubicBezTo>
                      <a:pt x="57" y="271"/>
                      <a:pt x="56" y="271"/>
                      <a:pt x="56" y="271"/>
                    </a:cubicBezTo>
                    <a:cubicBezTo>
                      <a:pt x="56" y="272"/>
                      <a:pt x="56" y="273"/>
                      <a:pt x="56" y="273"/>
                    </a:cubicBezTo>
                    <a:cubicBezTo>
                      <a:pt x="56" y="274"/>
                      <a:pt x="57" y="276"/>
                      <a:pt x="58" y="277"/>
                    </a:cubicBezTo>
                    <a:cubicBezTo>
                      <a:pt x="59" y="279"/>
                      <a:pt x="61" y="280"/>
                      <a:pt x="62" y="282"/>
                    </a:cubicBezTo>
                    <a:cubicBezTo>
                      <a:pt x="63" y="284"/>
                      <a:pt x="63" y="286"/>
                      <a:pt x="62" y="287"/>
                    </a:cubicBezTo>
                    <a:cubicBezTo>
                      <a:pt x="60" y="290"/>
                      <a:pt x="55" y="291"/>
                      <a:pt x="52" y="289"/>
                    </a:cubicBezTo>
                    <a:cubicBezTo>
                      <a:pt x="52" y="289"/>
                      <a:pt x="52" y="289"/>
                      <a:pt x="52" y="289"/>
                    </a:cubicBezTo>
                    <a:cubicBezTo>
                      <a:pt x="52" y="289"/>
                      <a:pt x="52" y="290"/>
                      <a:pt x="52" y="291"/>
                    </a:cubicBezTo>
                    <a:cubicBezTo>
                      <a:pt x="53" y="292"/>
                      <a:pt x="53" y="294"/>
                      <a:pt x="54" y="296"/>
                    </a:cubicBezTo>
                    <a:cubicBezTo>
                      <a:pt x="54" y="297"/>
                      <a:pt x="54" y="299"/>
                      <a:pt x="55" y="299"/>
                    </a:cubicBezTo>
                    <a:cubicBezTo>
                      <a:pt x="57" y="299"/>
                      <a:pt x="59" y="301"/>
                      <a:pt x="60" y="303"/>
                    </a:cubicBezTo>
                    <a:cubicBezTo>
                      <a:pt x="61" y="304"/>
                      <a:pt x="63" y="306"/>
                      <a:pt x="64" y="306"/>
                    </a:cubicBezTo>
                    <a:cubicBezTo>
                      <a:pt x="68" y="306"/>
                      <a:pt x="71" y="310"/>
                      <a:pt x="72" y="312"/>
                    </a:cubicBezTo>
                    <a:cubicBezTo>
                      <a:pt x="73" y="312"/>
                      <a:pt x="73" y="313"/>
                      <a:pt x="73" y="313"/>
                    </a:cubicBezTo>
                    <a:cubicBezTo>
                      <a:pt x="73" y="313"/>
                      <a:pt x="74" y="313"/>
                      <a:pt x="74" y="313"/>
                    </a:cubicBezTo>
                    <a:cubicBezTo>
                      <a:pt x="74" y="314"/>
                      <a:pt x="75" y="314"/>
                      <a:pt x="75" y="314"/>
                    </a:cubicBezTo>
                    <a:cubicBezTo>
                      <a:pt x="75" y="314"/>
                      <a:pt x="75" y="314"/>
                      <a:pt x="75" y="314"/>
                    </a:cubicBezTo>
                    <a:cubicBezTo>
                      <a:pt x="75" y="315"/>
                      <a:pt x="76" y="315"/>
                      <a:pt x="76" y="315"/>
                    </a:cubicBezTo>
                    <a:cubicBezTo>
                      <a:pt x="76" y="315"/>
                      <a:pt x="76" y="316"/>
                      <a:pt x="76" y="316"/>
                    </a:cubicBezTo>
                    <a:cubicBezTo>
                      <a:pt x="77" y="316"/>
                      <a:pt x="77" y="316"/>
                      <a:pt x="77" y="317"/>
                    </a:cubicBezTo>
                    <a:cubicBezTo>
                      <a:pt x="77" y="317"/>
                      <a:pt x="77" y="317"/>
                      <a:pt x="77" y="317"/>
                    </a:cubicBezTo>
                    <a:cubicBezTo>
                      <a:pt x="77" y="317"/>
                      <a:pt x="77" y="317"/>
                      <a:pt x="77" y="317"/>
                    </a:cubicBezTo>
                    <a:cubicBezTo>
                      <a:pt x="77" y="317"/>
                      <a:pt x="77" y="317"/>
                      <a:pt x="77" y="317"/>
                    </a:cubicBezTo>
                    <a:cubicBezTo>
                      <a:pt x="78" y="317"/>
                      <a:pt x="78" y="317"/>
                      <a:pt x="78" y="317"/>
                    </a:cubicBezTo>
                    <a:cubicBezTo>
                      <a:pt x="79" y="317"/>
                      <a:pt x="79" y="317"/>
                      <a:pt x="79" y="317"/>
                    </a:cubicBezTo>
                    <a:cubicBezTo>
                      <a:pt x="79" y="317"/>
                      <a:pt x="79" y="317"/>
                      <a:pt x="79" y="317"/>
                    </a:cubicBezTo>
                    <a:cubicBezTo>
                      <a:pt x="80" y="316"/>
                      <a:pt x="80" y="316"/>
                      <a:pt x="80" y="316"/>
                    </a:cubicBezTo>
                    <a:cubicBezTo>
                      <a:pt x="80" y="316"/>
                      <a:pt x="80" y="316"/>
                      <a:pt x="80" y="316"/>
                    </a:cubicBezTo>
                    <a:cubicBezTo>
                      <a:pt x="81" y="315"/>
                      <a:pt x="82" y="314"/>
                      <a:pt x="85" y="314"/>
                    </a:cubicBezTo>
                    <a:cubicBezTo>
                      <a:pt x="87" y="314"/>
                      <a:pt x="90" y="315"/>
                      <a:pt x="93" y="317"/>
                    </a:cubicBezTo>
                    <a:cubicBezTo>
                      <a:pt x="94" y="319"/>
                      <a:pt x="100" y="323"/>
                      <a:pt x="105" y="326"/>
                    </a:cubicBezTo>
                    <a:cubicBezTo>
                      <a:pt x="109" y="329"/>
                      <a:pt x="113" y="332"/>
                      <a:pt x="115" y="334"/>
                    </a:cubicBezTo>
                    <a:cubicBezTo>
                      <a:pt x="120" y="338"/>
                      <a:pt x="132" y="342"/>
                      <a:pt x="136" y="342"/>
                    </a:cubicBezTo>
                    <a:cubicBezTo>
                      <a:pt x="136" y="342"/>
                      <a:pt x="136" y="342"/>
                      <a:pt x="136" y="342"/>
                    </a:cubicBezTo>
                    <a:cubicBezTo>
                      <a:pt x="138" y="342"/>
                      <a:pt x="140" y="343"/>
                      <a:pt x="142" y="343"/>
                    </a:cubicBezTo>
                    <a:cubicBezTo>
                      <a:pt x="145" y="344"/>
                      <a:pt x="147" y="345"/>
                      <a:pt x="150" y="345"/>
                    </a:cubicBezTo>
                    <a:cubicBezTo>
                      <a:pt x="151" y="345"/>
                      <a:pt x="151" y="345"/>
                      <a:pt x="151" y="345"/>
                    </a:cubicBezTo>
                    <a:cubicBezTo>
                      <a:pt x="152" y="345"/>
                      <a:pt x="152" y="345"/>
                      <a:pt x="153" y="345"/>
                    </a:cubicBezTo>
                    <a:cubicBezTo>
                      <a:pt x="153" y="345"/>
                      <a:pt x="153" y="344"/>
                      <a:pt x="154" y="344"/>
                    </a:cubicBezTo>
                    <a:cubicBezTo>
                      <a:pt x="154" y="344"/>
                      <a:pt x="155" y="344"/>
                      <a:pt x="155" y="343"/>
                    </a:cubicBezTo>
                    <a:cubicBezTo>
                      <a:pt x="156" y="342"/>
                      <a:pt x="157" y="341"/>
                      <a:pt x="158" y="341"/>
                    </a:cubicBezTo>
                    <a:cubicBezTo>
                      <a:pt x="159" y="341"/>
                      <a:pt x="160" y="342"/>
                      <a:pt x="161" y="343"/>
                    </a:cubicBezTo>
                    <a:cubicBezTo>
                      <a:pt x="161" y="343"/>
                      <a:pt x="161" y="344"/>
                      <a:pt x="162" y="344"/>
                    </a:cubicBezTo>
                    <a:cubicBezTo>
                      <a:pt x="162" y="344"/>
                      <a:pt x="162" y="345"/>
                      <a:pt x="162" y="345"/>
                    </a:cubicBezTo>
                    <a:cubicBezTo>
                      <a:pt x="162" y="345"/>
                      <a:pt x="162" y="346"/>
                      <a:pt x="162" y="346"/>
                    </a:cubicBezTo>
                    <a:cubicBezTo>
                      <a:pt x="162" y="346"/>
                      <a:pt x="162" y="346"/>
                      <a:pt x="162" y="346"/>
                    </a:cubicBezTo>
                    <a:cubicBezTo>
                      <a:pt x="163" y="347"/>
                      <a:pt x="163" y="347"/>
                      <a:pt x="163" y="348"/>
                    </a:cubicBezTo>
                    <a:cubicBezTo>
                      <a:pt x="163" y="348"/>
                      <a:pt x="163" y="348"/>
                      <a:pt x="163" y="348"/>
                    </a:cubicBezTo>
                    <a:cubicBezTo>
                      <a:pt x="163" y="347"/>
                      <a:pt x="164" y="346"/>
                      <a:pt x="164" y="346"/>
                    </a:cubicBezTo>
                    <a:cubicBezTo>
                      <a:pt x="164" y="346"/>
                      <a:pt x="164" y="346"/>
                      <a:pt x="164" y="346"/>
                    </a:cubicBezTo>
                    <a:cubicBezTo>
                      <a:pt x="165" y="345"/>
                      <a:pt x="165" y="345"/>
                      <a:pt x="166" y="344"/>
                    </a:cubicBezTo>
                    <a:cubicBezTo>
                      <a:pt x="166" y="344"/>
                      <a:pt x="166" y="344"/>
                      <a:pt x="166" y="344"/>
                    </a:cubicBezTo>
                    <a:cubicBezTo>
                      <a:pt x="166" y="344"/>
                      <a:pt x="167" y="343"/>
                      <a:pt x="167" y="343"/>
                    </a:cubicBezTo>
                    <a:cubicBezTo>
                      <a:pt x="167" y="343"/>
                      <a:pt x="167" y="343"/>
                      <a:pt x="167" y="343"/>
                    </a:cubicBezTo>
                    <a:cubicBezTo>
                      <a:pt x="168" y="343"/>
                      <a:pt x="168" y="343"/>
                      <a:pt x="169" y="343"/>
                    </a:cubicBezTo>
                    <a:cubicBezTo>
                      <a:pt x="169" y="342"/>
                      <a:pt x="170" y="342"/>
                      <a:pt x="170" y="342"/>
                    </a:cubicBezTo>
                    <a:cubicBezTo>
                      <a:pt x="173" y="339"/>
                      <a:pt x="176" y="340"/>
                      <a:pt x="182" y="343"/>
                    </a:cubicBezTo>
                    <a:cubicBezTo>
                      <a:pt x="183" y="343"/>
                      <a:pt x="184" y="343"/>
                      <a:pt x="185" y="343"/>
                    </a:cubicBezTo>
                    <a:cubicBezTo>
                      <a:pt x="186" y="343"/>
                      <a:pt x="187" y="343"/>
                      <a:pt x="187" y="343"/>
                    </a:cubicBezTo>
                    <a:cubicBezTo>
                      <a:pt x="188" y="343"/>
                      <a:pt x="189" y="343"/>
                      <a:pt x="189" y="343"/>
                    </a:cubicBezTo>
                    <a:cubicBezTo>
                      <a:pt x="189" y="343"/>
                      <a:pt x="190" y="343"/>
                      <a:pt x="190" y="343"/>
                    </a:cubicBezTo>
                    <a:cubicBezTo>
                      <a:pt x="190" y="343"/>
                      <a:pt x="191" y="344"/>
                      <a:pt x="191" y="344"/>
                    </a:cubicBezTo>
                    <a:cubicBezTo>
                      <a:pt x="191" y="344"/>
                      <a:pt x="192" y="344"/>
                      <a:pt x="192" y="344"/>
                    </a:cubicBezTo>
                    <a:cubicBezTo>
                      <a:pt x="192" y="344"/>
                      <a:pt x="193" y="345"/>
                      <a:pt x="193" y="345"/>
                    </a:cubicBezTo>
                    <a:cubicBezTo>
                      <a:pt x="193" y="345"/>
                      <a:pt x="193" y="345"/>
                      <a:pt x="194" y="345"/>
                    </a:cubicBezTo>
                    <a:cubicBezTo>
                      <a:pt x="194" y="346"/>
                      <a:pt x="194" y="346"/>
                      <a:pt x="194" y="346"/>
                    </a:cubicBezTo>
                    <a:cubicBezTo>
                      <a:pt x="195" y="346"/>
                      <a:pt x="195" y="346"/>
                      <a:pt x="195" y="346"/>
                    </a:cubicBezTo>
                    <a:cubicBezTo>
                      <a:pt x="196" y="345"/>
                      <a:pt x="196" y="345"/>
                      <a:pt x="196" y="345"/>
                    </a:cubicBezTo>
                    <a:cubicBezTo>
                      <a:pt x="196" y="345"/>
                      <a:pt x="196" y="345"/>
                      <a:pt x="196" y="345"/>
                    </a:cubicBezTo>
                    <a:cubicBezTo>
                      <a:pt x="197" y="345"/>
                      <a:pt x="198" y="345"/>
                      <a:pt x="198" y="345"/>
                    </a:cubicBezTo>
                    <a:cubicBezTo>
                      <a:pt x="198" y="345"/>
                      <a:pt x="199" y="343"/>
                      <a:pt x="200" y="343"/>
                    </a:cubicBezTo>
                    <a:cubicBezTo>
                      <a:pt x="200" y="342"/>
                      <a:pt x="201" y="341"/>
                      <a:pt x="202" y="341"/>
                    </a:cubicBezTo>
                    <a:cubicBezTo>
                      <a:pt x="202" y="340"/>
                      <a:pt x="203" y="339"/>
                      <a:pt x="203" y="339"/>
                    </a:cubicBezTo>
                    <a:cubicBezTo>
                      <a:pt x="204" y="337"/>
                      <a:pt x="205" y="335"/>
                      <a:pt x="208" y="336"/>
                    </a:cubicBezTo>
                    <a:cubicBezTo>
                      <a:pt x="208" y="336"/>
                      <a:pt x="208" y="335"/>
                      <a:pt x="208" y="335"/>
                    </a:cubicBezTo>
                    <a:cubicBezTo>
                      <a:pt x="209" y="335"/>
                      <a:pt x="210" y="335"/>
                      <a:pt x="210" y="334"/>
                    </a:cubicBezTo>
                    <a:cubicBezTo>
                      <a:pt x="211" y="333"/>
                      <a:pt x="213" y="332"/>
                      <a:pt x="215" y="331"/>
                    </a:cubicBezTo>
                    <a:cubicBezTo>
                      <a:pt x="215" y="330"/>
                      <a:pt x="216" y="330"/>
                      <a:pt x="216" y="330"/>
                    </a:cubicBezTo>
                    <a:cubicBezTo>
                      <a:pt x="220" y="328"/>
                      <a:pt x="224" y="328"/>
                      <a:pt x="227" y="329"/>
                    </a:cubicBezTo>
                    <a:cubicBezTo>
                      <a:pt x="228" y="329"/>
                      <a:pt x="229" y="329"/>
                      <a:pt x="230" y="329"/>
                    </a:cubicBezTo>
                    <a:cubicBezTo>
                      <a:pt x="232" y="328"/>
                      <a:pt x="234" y="327"/>
                      <a:pt x="235" y="327"/>
                    </a:cubicBezTo>
                    <a:cubicBezTo>
                      <a:pt x="237" y="327"/>
                      <a:pt x="239" y="328"/>
                      <a:pt x="239" y="330"/>
                    </a:cubicBezTo>
                    <a:cubicBezTo>
                      <a:pt x="239" y="330"/>
                      <a:pt x="240" y="332"/>
                      <a:pt x="240" y="333"/>
                    </a:cubicBezTo>
                    <a:cubicBezTo>
                      <a:pt x="241" y="334"/>
                      <a:pt x="242" y="335"/>
                      <a:pt x="243" y="337"/>
                    </a:cubicBezTo>
                    <a:cubicBezTo>
                      <a:pt x="243" y="337"/>
                      <a:pt x="243" y="337"/>
                      <a:pt x="243" y="337"/>
                    </a:cubicBezTo>
                    <a:cubicBezTo>
                      <a:pt x="244" y="338"/>
                      <a:pt x="244" y="338"/>
                      <a:pt x="244" y="338"/>
                    </a:cubicBezTo>
                    <a:cubicBezTo>
                      <a:pt x="244" y="338"/>
                      <a:pt x="244" y="338"/>
                      <a:pt x="245" y="338"/>
                    </a:cubicBezTo>
                    <a:cubicBezTo>
                      <a:pt x="245" y="338"/>
                      <a:pt x="245" y="338"/>
                      <a:pt x="245" y="338"/>
                    </a:cubicBezTo>
                    <a:cubicBezTo>
                      <a:pt x="245" y="338"/>
                      <a:pt x="246" y="338"/>
                      <a:pt x="246" y="339"/>
                    </a:cubicBezTo>
                    <a:cubicBezTo>
                      <a:pt x="246" y="339"/>
                      <a:pt x="246" y="339"/>
                      <a:pt x="247" y="339"/>
                    </a:cubicBezTo>
                    <a:cubicBezTo>
                      <a:pt x="247" y="339"/>
                      <a:pt x="247" y="339"/>
                      <a:pt x="247" y="339"/>
                    </a:cubicBezTo>
                    <a:cubicBezTo>
                      <a:pt x="247" y="339"/>
                      <a:pt x="247" y="339"/>
                      <a:pt x="247" y="339"/>
                    </a:cubicBezTo>
                    <a:cubicBezTo>
                      <a:pt x="248" y="339"/>
                      <a:pt x="248" y="338"/>
                      <a:pt x="248" y="338"/>
                    </a:cubicBezTo>
                    <a:cubicBezTo>
                      <a:pt x="249" y="338"/>
                      <a:pt x="251" y="337"/>
                      <a:pt x="252" y="337"/>
                    </a:cubicBezTo>
                    <a:cubicBezTo>
                      <a:pt x="255" y="337"/>
                      <a:pt x="259" y="340"/>
                      <a:pt x="259" y="343"/>
                    </a:cubicBezTo>
                    <a:cubicBezTo>
                      <a:pt x="259" y="347"/>
                      <a:pt x="259" y="347"/>
                      <a:pt x="260" y="347"/>
                    </a:cubicBezTo>
                    <a:cubicBezTo>
                      <a:pt x="263" y="347"/>
                      <a:pt x="266" y="348"/>
                      <a:pt x="266" y="355"/>
                    </a:cubicBezTo>
                    <a:cubicBezTo>
                      <a:pt x="266" y="356"/>
                      <a:pt x="266" y="357"/>
                      <a:pt x="266" y="359"/>
                    </a:cubicBezTo>
                    <a:cubicBezTo>
                      <a:pt x="266" y="363"/>
                      <a:pt x="267" y="368"/>
                      <a:pt x="263" y="373"/>
                    </a:cubicBezTo>
                    <a:cubicBezTo>
                      <a:pt x="258" y="378"/>
                      <a:pt x="254" y="385"/>
                      <a:pt x="254" y="387"/>
                    </a:cubicBezTo>
                    <a:cubicBezTo>
                      <a:pt x="254" y="388"/>
                      <a:pt x="254" y="389"/>
                      <a:pt x="254" y="390"/>
                    </a:cubicBezTo>
                    <a:cubicBezTo>
                      <a:pt x="255" y="390"/>
                      <a:pt x="257" y="390"/>
                      <a:pt x="258" y="390"/>
                    </a:cubicBezTo>
                    <a:cubicBezTo>
                      <a:pt x="260" y="390"/>
                      <a:pt x="265" y="391"/>
                      <a:pt x="266" y="393"/>
                    </a:cubicBezTo>
                    <a:cubicBezTo>
                      <a:pt x="266" y="394"/>
                      <a:pt x="266" y="395"/>
                      <a:pt x="266" y="396"/>
                    </a:cubicBezTo>
                    <a:cubicBezTo>
                      <a:pt x="266" y="396"/>
                      <a:pt x="266" y="399"/>
                      <a:pt x="267" y="401"/>
                    </a:cubicBezTo>
                    <a:cubicBezTo>
                      <a:pt x="267" y="402"/>
                      <a:pt x="268" y="402"/>
                      <a:pt x="268" y="402"/>
                    </a:cubicBezTo>
                    <a:cubicBezTo>
                      <a:pt x="270" y="402"/>
                      <a:pt x="272" y="403"/>
                      <a:pt x="273" y="405"/>
                    </a:cubicBezTo>
                    <a:cubicBezTo>
                      <a:pt x="274" y="406"/>
                      <a:pt x="275" y="407"/>
                      <a:pt x="274" y="410"/>
                    </a:cubicBezTo>
                    <a:cubicBezTo>
                      <a:pt x="274" y="410"/>
                      <a:pt x="274" y="410"/>
                      <a:pt x="274" y="410"/>
                    </a:cubicBezTo>
                    <a:cubicBezTo>
                      <a:pt x="273" y="411"/>
                      <a:pt x="273" y="411"/>
                      <a:pt x="273" y="411"/>
                    </a:cubicBezTo>
                    <a:cubicBezTo>
                      <a:pt x="273" y="412"/>
                      <a:pt x="272" y="414"/>
                      <a:pt x="272" y="414"/>
                    </a:cubicBezTo>
                    <a:cubicBezTo>
                      <a:pt x="275" y="414"/>
                      <a:pt x="278" y="415"/>
                      <a:pt x="279" y="416"/>
                    </a:cubicBezTo>
                    <a:cubicBezTo>
                      <a:pt x="280" y="417"/>
                      <a:pt x="280" y="418"/>
                      <a:pt x="280" y="420"/>
                    </a:cubicBezTo>
                    <a:cubicBezTo>
                      <a:pt x="280" y="420"/>
                      <a:pt x="280" y="421"/>
                      <a:pt x="280" y="421"/>
                    </a:cubicBezTo>
                    <a:cubicBezTo>
                      <a:pt x="281" y="422"/>
                      <a:pt x="282" y="422"/>
                      <a:pt x="282" y="422"/>
                    </a:cubicBezTo>
                    <a:cubicBezTo>
                      <a:pt x="283" y="422"/>
                      <a:pt x="284" y="422"/>
                      <a:pt x="284" y="421"/>
                    </a:cubicBezTo>
                    <a:cubicBezTo>
                      <a:pt x="285" y="421"/>
                      <a:pt x="286" y="421"/>
                      <a:pt x="286" y="421"/>
                    </a:cubicBezTo>
                    <a:cubicBezTo>
                      <a:pt x="287" y="420"/>
                      <a:pt x="288" y="420"/>
                      <a:pt x="289" y="420"/>
                    </a:cubicBezTo>
                    <a:cubicBezTo>
                      <a:pt x="290" y="420"/>
                      <a:pt x="290" y="420"/>
                      <a:pt x="290" y="420"/>
                    </a:cubicBezTo>
                    <a:cubicBezTo>
                      <a:pt x="290" y="420"/>
                      <a:pt x="290" y="420"/>
                      <a:pt x="291" y="420"/>
                    </a:cubicBezTo>
                    <a:cubicBezTo>
                      <a:pt x="291" y="420"/>
                      <a:pt x="291" y="420"/>
                      <a:pt x="291" y="420"/>
                    </a:cubicBezTo>
                    <a:cubicBezTo>
                      <a:pt x="291" y="420"/>
                      <a:pt x="291" y="420"/>
                      <a:pt x="291" y="420"/>
                    </a:cubicBezTo>
                    <a:cubicBezTo>
                      <a:pt x="293" y="421"/>
                      <a:pt x="293" y="422"/>
                      <a:pt x="294" y="423"/>
                    </a:cubicBezTo>
                    <a:cubicBezTo>
                      <a:pt x="295" y="424"/>
                      <a:pt x="295" y="425"/>
                      <a:pt x="296" y="425"/>
                    </a:cubicBezTo>
                    <a:cubicBezTo>
                      <a:pt x="296" y="424"/>
                      <a:pt x="295" y="421"/>
                      <a:pt x="295" y="420"/>
                    </a:cubicBezTo>
                    <a:cubicBezTo>
                      <a:pt x="293" y="418"/>
                      <a:pt x="294" y="415"/>
                      <a:pt x="295" y="413"/>
                    </a:cubicBezTo>
                    <a:cubicBezTo>
                      <a:pt x="295" y="411"/>
                      <a:pt x="297" y="411"/>
                      <a:pt x="298" y="411"/>
                    </a:cubicBezTo>
                    <a:cubicBezTo>
                      <a:pt x="298" y="411"/>
                      <a:pt x="299" y="411"/>
                      <a:pt x="299" y="411"/>
                    </a:cubicBezTo>
                    <a:cubicBezTo>
                      <a:pt x="300" y="411"/>
                      <a:pt x="301" y="411"/>
                      <a:pt x="301" y="411"/>
                    </a:cubicBezTo>
                    <a:cubicBezTo>
                      <a:pt x="301" y="411"/>
                      <a:pt x="301" y="411"/>
                      <a:pt x="302" y="411"/>
                    </a:cubicBezTo>
                    <a:cubicBezTo>
                      <a:pt x="302" y="410"/>
                      <a:pt x="302" y="410"/>
                      <a:pt x="303" y="410"/>
                    </a:cubicBezTo>
                    <a:cubicBezTo>
                      <a:pt x="303" y="410"/>
                      <a:pt x="303" y="410"/>
                      <a:pt x="303" y="410"/>
                    </a:cubicBezTo>
                    <a:cubicBezTo>
                      <a:pt x="303" y="410"/>
                      <a:pt x="304" y="409"/>
                      <a:pt x="304" y="409"/>
                    </a:cubicBezTo>
                    <a:cubicBezTo>
                      <a:pt x="304" y="409"/>
                      <a:pt x="304" y="409"/>
                      <a:pt x="304" y="409"/>
                    </a:cubicBezTo>
                    <a:cubicBezTo>
                      <a:pt x="304" y="409"/>
                      <a:pt x="304" y="408"/>
                      <a:pt x="305" y="408"/>
                    </a:cubicBezTo>
                    <a:cubicBezTo>
                      <a:pt x="305" y="408"/>
                      <a:pt x="305" y="408"/>
                      <a:pt x="306" y="407"/>
                    </a:cubicBezTo>
                    <a:cubicBezTo>
                      <a:pt x="306" y="407"/>
                      <a:pt x="307" y="407"/>
                      <a:pt x="307" y="407"/>
                    </a:cubicBezTo>
                    <a:cubicBezTo>
                      <a:pt x="308" y="407"/>
                      <a:pt x="310" y="408"/>
                      <a:pt x="310" y="408"/>
                    </a:cubicBezTo>
                    <a:cubicBezTo>
                      <a:pt x="311" y="408"/>
                      <a:pt x="312" y="408"/>
                      <a:pt x="312" y="408"/>
                    </a:cubicBezTo>
                    <a:cubicBezTo>
                      <a:pt x="313" y="407"/>
                      <a:pt x="314" y="406"/>
                      <a:pt x="316" y="406"/>
                    </a:cubicBezTo>
                    <a:cubicBezTo>
                      <a:pt x="317" y="406"/>
                      <a:pt x="318" y="407"/>
                      <a:pt x="319" y="407"/>
                    </a:cubicBezTo>
                    <a:cubicBezTo>
                      <a:pt x="320" y="408"/>
                      <a:pt x="322" y="408"/>
                      <a:pt x="323" y="407"/>
                    </a:cubicBezTo>
                    <a:cubicBezTo>
                      <a:pt x="325" y="406"/>
                      <a:pt x="328" y="406"/>
                      <a:pt x="329" y="407"/>
                    </a:cubicBezTo>
                    <a:cubicBezTo>
                      <a:pt x="329" y="407"/>
                      <a:pt x="329" y="407"/>
                      <a:pt x="330" y="407"/>
                    </a:cubicBezTo>
                    <a:cubicBezTo>
                      <a:pt x="330" y="407"/>
                      <a:pt x="330" y="407"/>
                      <a:pt x="330" y="407"/>
                    </a:cubicBezTo>
                    <a:cubicBezTo>
                      <a:pt x="331" y="404"/>
                      <a:pt x="337" y="400"/>
                      <a:pt x="340" y="400"/>
                    </a:cubicBezTo>
                    <a:cubicBezTo>
                      <a:pt x="341" y="400"/>
                      <a:pt x="341" y="400"/>
                      <a:pt x="342" y="401"/>
                    </a:cubicBezTo>
                    <a:cubicBezTo>
                      <a:pt x="342" y="401"/>
                      <a:pt x="342" y="401"/>
                      <a:pt x="343" y="402"/>
                    </a:cubicBezTo>
                    <a:cubicBezTo>
                      <a:pt x="344" y="403"/>
                      <a:pt x="345" y="404"/>
                      <a:pt x="350" y="405"/>
                    </a:cubicBezTo>
                    <a:cubicBezTo>
                      <a:pt x="352" y="405"/>
                      <a:pt x="354" y="406"/>
                      <a:pt x="355" y="408"/>
                    </a:cubicBezTo>
                    <a:cubicBezTo>
                      <a:pt x="356" y="409"/>
                      <a:pt x="356" y="411"/>
                      <a:pt x="355" y="412"/>
                    </a:cubicBezTo>
                    <a:cubicBezTo>
                      <a:pt x="355" y="413"/>
                      <a:pt x="355" y="413"/>
                      <a:pt x="355" y="414"/>
                    </a:cubicBezTo>
                    <a:cubicBezTo>
                      <a:pt x="355" y="415"/>
                      <a:pt x="362" y="420"/>
                      <a:pt x="364" y="420"/>
                    </a:cubicBezTo>
                    <a:cubicBezTo>
                      <a:pt x="365" y="420"/>
                      <a:pt x="365" y="420"/>
                      <a:pt x="365" y="421"/>
                    </a:cubicBezTo>
                    <a:cubicBezTo>
                      <a:pt x="365" y="421"/>
                      <a:pt x="365" y="421"/>
                      <a:pt x="366" y="421"/>
                    </a:cubicBezTo>
                    <a:cubicBezTo>
                      <a:pt x="366" y="421"/>
                      <a:pt x="366" y="421"/>
                      <a:pt x="367" y="422"/>
                    </a:cubicBezTo>
                    <a:cubicBezTo>
                      <a:pt x="367" y="422"/>
                      <a:pt x="367" y="422"/>
                      <a:pt x="367" y="422"/>
                    </a:cubicBezTo>
                    <a:cubicBezTo>
                      <a:pt x="367" y="422"/>
                      <a:pt x="368" y="422"/>
                      <a:pt x="369" y="422"/>
                    </a:cubicBezTo>
                    <a:cubicBezTo>
                      <a:pt x="370" y="422"/>
                      <a:pt x="370" y="422"/>
                      <a:pt x="370" y="422"/>
                    </a:cubicBezTo>
                    <a:cubicBezTo>
                      <a:pt x="371" y="422"/>
                      <a:pt x="371" y="421"/>
                      <a:pt x="371" y="421"/>
                    </a:cubicBezTo>
                    <a:cubicBezTo>
                      <a:pt x="372" y="419"/>
                      <a:pt x="374" y="418"/>
                      <a:pt x="376" y="418"/>
                    </a:cubicBezTo>
                    <a:cubicBezTo>
                      <a:pt x="378" y="418"/>
                      <a:pt x="380" y="419"/>
                      <a:pt x="381" y="421"/>
                    </a:cubicBezTo>
                    <a:cubicBezTo>
                      <a:pt x="381" y="422"/>
                      <a:pt x="382" y="422"/>
                      <a:pt x="382" y="422"/>
                    </a:cubicBezTo>
                    <a:cubicBezTo>
                      <a:pt x="382" y="422"/>
                      <a:pt x="383" y="422"/>
                      <a:pt x="384" y="421"/>
                    </a:cubicBezTo>
                    <a:cubicBezTo>
                      <a:pt x="385" y="420"/>
                      <a:pt x="386" y="420"/>
                      <a:pt x="387" y="420"/>
                    </a:cubicBezTo>
                    <a:cubicBezTo>
                      <a:pt x="389" y="420"/>
                      <a:pt x="391" y="421"/>
                      <a:pt x="391" y="423"/>
                    </a:cubicBezTo>
                    <a:cubicBezTo>
                      <a:pt x="392" y="424"/>
                      <a:pt x="392" y="427"/>
                      <a:pt x="390" y="429"/>
                    </a:cubicBezTo>
                    <a:cubicBezTo>
                      <a:pt x="390" y="429"/>
                      <a:pt x="390" y="429"/>
                      <a:pt x="390" y="429"/>
                    </a:cubicBezTo>
                    <a:cubicBezTo>
                      <a:pt x="390" y="431"/>
                      <a:pt x="391" y="434"/>
                      <a:pt x="392" y="435"/>
                    </a:cubicBezTo>
                    <a:cubicBezTo>
                      <a:pt x="393" y="435"/>
                      <a:pt x="393" y="434"/>
                      <a:pt x="392" y="433"/>
                    </a:cubicBezTo>
                    <a:cubicBezTo>
                      <a:pt x="391" y="428"/>
                      <a:pt x="398" y="424"/>
                      <a:pt x="409" y="421"/>
                    </a:cubicBezTo>
                    <a:cubicBezTo>
                      <a:pt x="419" y="417"/>
                      <a:pt x="429" y="411"/>
                      <a:pt x="430" y="409"/>
                    </a:cubicBezTo>
                    <a:cubicBezTo>
                      <a:pt x="430" y="408"/>
                      <a:pt x="431" y="407"/>
                      <a:pt x="433" y="407"/>
                    </a:cubicBezTo>
                    <a:cubicBezTo>
                      <a:pt x="433" y="407"/>
                      <a:pt x="434" y="408"/>
                      <a:pt x="436" y="408"/>
                    </a:cubicBezTo>
                    <a:cubicBezTo>
                      <a:pt x="438" y="409"/>
                      <a:pt x="441" y="409"/>
                      <a:pt x="442" y="408"/>
                    </a:cubicBezTo>
                    <a:cubicBezTo>
                      <a:pt x="445" y="406"/>
                      <a:pt x="454" y="405"/>
                      <a:pt x="461" y="405"/>
                    </a:cubicBezTo>
                    <a:cubicBezTo>
                      <a:pt x="462" y="405"/>
                      <a:pt x="462" y="405"/>
                      <a:pt x="462" y="405"/>
                    </a:cubicBezTo>
                    <a:cubicBezTo>
                      <a:pt x="463" y="405"/>
                      <a:pt x="464" y="405"/>
                      <a:pt x="465" y="403"/>
                    </a:cubicBezTo>
                    <a:cubicBezTo>
                      <a:pt x="465" y="402"/>
                      <a:pt x="466" y="401"/>
                      <a:pt x="468" y="400"/>
                    </a:cubicBezTo>
                    <a:cubicBezTo>
                      <a:pt x="469" y="399"/>
                      <a:pt x="470" y="398"/>
                      <a:pt x="470" y="397"/>
                    </a:cubicBezTo>
                    <a:cubicBezTo>
                      <a:pt x="472" y="396"/>
                      <a:pt x="472" y="395"/>
                      <a:pt x="475" y="394"/>
                    </a:cubicBezTo>
                    <a:cubicBezTo>
                      <a:pt x="479" y="393"/>
                      <a:pt x="480" y="390"/>
                      <a:pt x="480" y="389"/>
                    </a:cubicBezTo>
                    <a:cubicBezTo>
                      <a:pt x="480" y="387"/>
                      <a:pt x="483" y="386"/>
                      <a:pt x="485" y="385"/>
                    </a:cubicBezTo>
                    <a:cubicBezTo>
                      <a:pt x="486" y="384"/>
                      <a:pt x="488" y="384"/>
                      <a:pt x="488" y="384"/>
                    </a:cubicBezTo>
                    <a:cubicBezTo>
                      <a:pt x="488" y="382"/>
                      <a:pt x="490" y="381"/>
                      <a:pt x="492" y="380"/>
                    </a:cubicBezTo>
                    <a:cubicBezTo>
                      <a:pt x="492" y="380"/>
                      <a:pt x="494" y="379"/>
                      <a:pt x="494" y="379"/>
                    </a:cubicBezTo>
                    <a:cubicBezTo>
                      <a:pt x="494" y="376"/>
                      <a:pt x="496" y="375"/>
                      <a:pt x="497" y="374"/>
                    </a:cubicBezTo>
                    <a:cubicBezTo>
                      <a:pt x="498" y="374"/>
                      <a:pt x="499" y="374"/>
                      <a:pt x="499" y="373"/>
                    </a:cubicBezTo>
                    <a:cubicBezTo>
                      <a:pt x="499" y="373"/>
                      <a:pt x="499" y="371"/>
                      <a:pt x="499" y="370"/>
                    </a:cubicBezTo>
                    <a:cubicBezTo>
                      <a:pt x="499" y="368"/>
                      <a:pt x="498" y="365"/>
                      <a:pt x="501" y="364"/>
                    </a:cubicBezTo>
                    <a:cubicBezTo>
                      <a:pt x="500" y="364"/>
                      <a:pt x="500" y="363"/>
                      <a:pt x="500" y="363"/>
                    </a:cubicBezTo>
                    <a:cubicBezTo>
                      <a:pt x="499" y="362"/>
                      <a:pt x="499" y="362"/>
                      <a:pt x="499" y="361"/>
                    </a:cubicBezTo>
                    <a:cubicBezTo>
                      <a:pt x="498" y="360"/>
                      <a:pt x="499" y="359"/>
                      <a:pt x="499" y="359"/>
                    </a:cubicBezTo>
                    <a:cubicBezTo>
                      <a:pt x="500" y="358"/>
                      <a:pt x="501" y="357"/>
                      <a:pt x="503" y="356"/>
                    </a:cubicBezTo>
                    <a:cubicBezTo>
                      <a:pt x="505" y="356"/>
                      <a:pt x="506" y="356"/>
                      <a:pt x="507" y="355"/>
                    </a:cubicBezTo>
                    <a:cubicBezTo>
                      <a:pt x="510" y="353"/>
                      <a:pt x="511" y="351"/>
                      <a:pt x="512" y="348"/>
                    </a:cubicBezTo>
                    <a:cubicBezTo>
                      <a:pt x="512" y="344"/>
                      <a:pt x="518" y="341"/>
                      <a:pt x="520" y="340"/>
                    </a:cubicBezTo>
                    <a:cubicBezTo>
                      <a:pt x="521" y="340"/>
                      <a:pt x="522" y="337"/>
                      <a:pt x="521" y="333"/>
                    </a:cubicBezTo>
                    <a:cubicBezTo>
                      <a:pt x="521" y="331"/>
                      <a:pt x="522" y="329"/>
                      <a:pt x="523" y="329"/>
                    </a:cubicBezTo>
                    <a:cubicBezTo>
                      <a:pt x="522" y="328"/>
                      <a:pt x="522" y="327"/>
                      <a:pt x="522" y="326"/>
                    </a:cubicBezTo>
                    <a:cubicBezTo>
                      <a:pt x="523" y="325"/>
                      <a:pt x="523" y="324"/>
                      <a:pt x="525" y="323"/>
                    </a:cubicBezTo>
                    <a:cubicBezTo>
                      <a:pt x="523" y="323"/>
                      <a:pt x="522" y="321"/>
                      <a:pt x="521" y="320"/>
                    </a:cubicBezTo>
                    <a:cubicBezTo>
                      <a:pt x="520" y="320"/>
                      <a:pt x="520" y="320"/>
                      <a:pt x="520" y="320"/>
                    </a:cubicBezTo>
                    <a:cubicBezTo>
                      <a:pt x="519" y="320"/>
                      <a:pt x="518" y="321"/>
                      <a:pt x="517" y="321"/>
                    </a:cubicBezTo>
                    <a:cubicBezTo>
                      <a:pt x="515" y="321"/>
                      <a:pt x="512" y="319"/>
                      <a:pt x="512" y="317"/>
                    </a:cubicBezTo>
                    <a:cubicBezTo>
                      <a:pt x="511" y="316"/>
                      <a:pt x="512" y="314"/>
                      <a:pt x="514" y="314"/>
                    </a:cubicBezTo>
                    <a:cubicBezTo>
                      <a:pt x="516" y="313"/>
                      <a:pt x="519" y="312"/>
                      <a:pt x="521" y="310"/>
                    </a:cubicBezTo>
                    <a:cubicBezTo>
                      <a:pt x="523" y="310"/>
                      <a:pt x="524" y="309"/>
                      <a:pt x="525" y="308"/>
                    </a:cubicBezTo>
                    <a:cubicBezTo>
                      <a:pt x="524" y="307"/>
                      <a:pt x="521" y="306"/>
                      <a:pt x="520" y="306"/>
                    </a:cubicBezTo>
                    <a:cubicBezTo>
                      <a:pt x="520" y="306"/>
                      <a:pt x="520" y="306"/>
                      <a:pt x="520" y="306"/>
                    </a:cubicBezTo>
                    <a:cubicBezTo>
                      <a:pt x="517" y="306"/>
                      <a:pt x="515" y="303"/>
                      <a:pt x="513" y="301"/>
                    </a:cubicBezTo>
                    <a:cubicBezTo>
                      <a:pt x="512" y="300"/>
                      <a:pt x="511" y="298"/>
                      <a:pt x="510" y="298"/>
                    </a:cubicBezTo>
                    <a:cubicBezTo>
                      <a:pt x="507" y="298"/>
                      <a:pt x="507" y="297"/>
                      <a:pt x="507" y="296"/>
                    </a:cubicBezTo>
                    <a:cubicBezTo>
                      <a:pt x="507" y="293"/>
                      <a:pt x="511" y="293"/>
                      <a:pt x="512" y="293"/>
                    </a:cubicBezTo>
                    <a:cubicBezTo>
                      <a:pt x="514" y="293"/>
                      <a:pt x="516" y="293"/>
                      <a:pt x="517" y="294"/>
                    </a:cubicBezTo>
                    <a:cubicBezTo>
                      <a:pt x="520" y="296"/>
                      <a:pt x="522" y="297"/>
                      <a:pt x="524" y="297"/>
                    </a:cubicBezTo>
                    <a:cubicBezTo>
                      <a:pt x="523" y="295"/>
                      <a:pt x="520" y="292"/>
                      <a:pt x="515" y="289"/>
                    </a:cubicBezTo>
                    <a:cubicBezTo>
                      <a:pt x="513" y="287"/>
                      <a:pt x="513" y="284"/>
                      <a:pt x="513" y="283"/>
                    </a:cubicBezTo>
                    <a:cubicBezTo>
                      <a:pt x="513" y="282"/>
                      <a:pt x="513" y="282"/>
                      <a:pt x="513" y="282"/>
                    </a:cubicBezTo>
                    <a:cubicBezTo>
                      <a:pt x="511" y="280"/>
                      <a:pt x="507" y="270"/>
                      <a:pt x="506" y="267"/>
                    </a:cubicBezTo>
                    <a:cubicBezTo>
                      <a:pt x="505" y="266"/>
                      <a:pt x="503" y="265"/>
                      <a:pt x="501" y="264"/>
                    </a:cubicBezTo>
                    <a:cubicBezTo>
                      <a:pt x="499" y="263"/>
                      <a:pt x="497" y="262"/>
                      <a:pt x="496" y="261"/>
                    </a:cubicBezTo>
                    <a:cubicBezTo>
                      <a:pt x="495" y="259"/>
                      <a:pt x="495" y="257"/>
                      <a:pt x="495" y="255"/>
                    </a:cubicBezTo>
                    <a:cubicBezTo>
                      <a:pt x="496" y="252"/>
                      <a:pt x="499" y="249"/>
                      <a:pt x="502" y="247"/>
                    </a:cubicBezTo>
                    <a:cubicBezTo>
                      <a:pt x="504" y="247"/>
                      <a:pt x="504" y="245"/>
                      <a:pt x="505" y="244"/>
                    </a:cubicBezTo>
                    <a:cubicBezTo>
                      <a:pt x="505" y="243"/>
                      <a:pt x="506" y="241"/>
                      <a:pt x="508" y="241"/>
                    </a:cubicBezTo>
                    <a:cubicBezTo>
                      <a:pt x="508" y="241"/>
                      <a:pt x="508" y="241"/>
                      <a:pt x="508" y="241"/>
                    </a:cubicBezTo>
                    <a:cubicBezTo>
                      <a:pt x="509" y="241"/>
                      <a:pt x="509" y="241"/>
                      <a:pt x="509" y="241"/>
                    </a:cubicBezTo>
                    <a:cubicBezTo>
                      <a:pt x="510" y="241"/>
                      <a:pt x="511" y="241"/>
                      <a:pt x="512" y="238"/>
                    </a:cubicBezTo>
                    <a:cubicBezTo>
                      <a:pt x="514" y="235"/>
                      <a:pt x="517" y="235"/>
                      <a:pt x="518" y="234"/>
                    </a:cubicBezTo>
                    <a:cubicBezTo>
                      <a:pt x="519" y="234"/>
                      <a:pt x="519" y="234"/>
                      <a:pt x="520" y="234"/>
                    </a:cubicBezTo>
                    <a:cubicBezTo>
                      <a:pt x="521" y="233"/>
                      <a:pt x="524" y="232"/>
                      <a:pt x="527" y="231"/>
                    </a:cubicBezTo>
                    <a:cubicBezTo>
                      <a:pt x="529" y="231"/>
                      <a:pt x="532" y="231"/>
                      <a:pt x="533" y="230"/>
                    </a:cubicBezTo>
                    <a:cubicBezTo>
                      <a:pt x="533" y="230"/>
                      <a:pt x="533" y="229"/>
                      <a:pt x="532" y="228"/>
                    </a:cubicBezTo>
                    <a:cubicBezTo>
                      <a:pt x="531" y="227"/>
                      <a:pt x="529" y="226"/>
                      <a:pt x="528" y="226"/>
                    </a:cubicBezTo>
                    <a:cubicBezTo>
                      <a:pt x="527" y="227"/>
                      <a:pt x="526" y="227"/>
                      <a:pt x="525" y="227"/>
                    </a:cubicBezTo>
                    <a:cubicBezTo>
                      <a:pt x="521" y="227"/>
                      <a:pt x="517" y="225"/>
                      <a:pt x="515" y="221"/>
                    </a:cubicBezTo>
                    <a:cubicBezTo>
                      <a:pt x="514" y="221"/>
                      <a:pt x="511" y="224"/>
                      <a:pt x="510" y="226"/>
                    </a:cubicBezTo>
                    <a:cubicBezTo>
                      <a:pt x="507" y="228"/>
                      <a:pt x="505" y="230"/>
                      <a:pt x="502" y="232"/>
                    </a:cubicBezTo>
                    <a:cubicBezTo>
                      <a:pt x="499" y="233"/>
                      <a:pt x="496" y="232"/>
                      <a:pt x="494" y="229"/>
                    </a:cubicBezTo>
                    <a:cubicBezTo>
                      <a:pt x="492" y="226"/>
                      <a:pt x="491" y="223"/>
                      <a:pt x="493" y="220"/>
                    </a:cubicBezTo>
                    <a:cubicBezTo>
                      <a:pt x="493" y="219"/>
                      <a:pt x="493" y="219"/>
                      <a:pt x="493" y="219"/>
                    </a:cubicBezTo>
                    <a:cubicBezTo>
                      <a:pt x="493" y="219"/>
                      <a:pt x="492" y="219"/>
                      <a:pt x="488" y="219"/>
                    </a:cubicBezTo>
                    <a:cubicBezTo>
                      <a:pt x="486" y="219"/>
                      <a:pt x="485" y="219"/>
                      <a:pt x="483" y="219"/>
                    </a:cubicBezTo>
                    <a:cubicBezTo>
                      <a:pt x="483" y="219"/>
                      <a:pt x="483" y="219"/>
                      <a:pt x="483" y="219"/>
                    </a:cubicBezTo>
                    <a:cubicBezTo>
                      <a:pt x="479" y="219"/>
                      <a:pt x="476" y="216"/>
                      <a:pt x="476" y="212"/>
                    </a:cubicBezTo>
                    <a:cubicBezTo>
                      <a:pt x="476" y="208"/>
                      <a:pt x="478" y="201"/>
                      <a:pt x="482" y="201"/>
                    </a:cubicBezTo>
                    <a:cubicBezTo>
                      <a:pt x="484" y="201"/>
                      <a:pt x="486" y="201"/>
                      <a:pt x="487" y="201"/>
                    </a:cubicBezTo>
                    <a:cubicBezTo>
                      <a:pt x="488" y="201"/>
                      <a:pt x="490" y="202"/>
                      <a:pt x="491" y="202"/>
                    </a:cubicBezTo>
                    <a:cubicBezTo>
                      <a:pt x="492" y="202"/>
                      <a:pt x="494" y="201"/>
                      <a:pt x="495" y="198"/>
                    </a:cubicBezTo>
                    <a:cubicBezTo>
                      <a:pt x="496" y="193"/>
                      <a:pt x="499" y="192"/>
                      <a:pt x="502" y="192"/>
                    </a:cubicBezTo>
                    <a:cubicBezTo>
                      <a:pt x="504" y="191"/>
                      <a:pt x="506" y="191"/>
                      <a:pt x="508" y="188"/>
                    </a:cubicBezTo>
                    <a:cubicBezTo>
                      <a:pt x="512" y="184"/>
                      <a:pt x="518" y="178"/>
                      <a:pt x="524" y="178"/>
                    </a:cubicBezTo>
                    <a:cubicBezTo>
                      <a:pt x="526" y="178"/>
                      <a:pt x="528" y="179"/>
                      <a:pt x="530" y="180"/>
                    </a:cubicBezTo>
                    <a:cubicBezTo>
                      <a:pt x="532" y="182"/>
                      <a:pt x="532" y="183"/>
                      <a:pt x="532" y="184"/>
                    </a:cubicBezTo>
                    <a:cubicBezTo>
                      <a:pt x="533" y="188"/>
                      <a:pt x="530" y="191"/>
                      <a:pt x="527" y="194"/>
                    </a:cubicBezTo>
                    <a:cubicBezTo>
                      <a:pt x="525" y="195"/>
                      <a:pt x="524" y="197"/>
                      <a:pt x="523" y="198"/>
                    </a:cubicBezTo>
                    <a:cubicBezTo>
                      <a:pt x="523" y="199"/>
                      <a:pt x="523" y="200"/>
                      <a:pt x="523" y="201"/>
                    </a:cubicBezTo>
                    <a:cubicBezTo>
                      <a:pt x="523" y="202"/>
                      <a:pt x="523" y="204"/>
                      <a:pt x="522" y="206"/>
                    </a:cubicBezTo>
                    <a:cubicBezTo>
                      <a:pt x="523" y="206"/>
                      <a:pt x="525" y="205"/>
                      <a:pt x="526" y="204"/>
                    </a:cubicBezTo>
                    <a:cubicBezTo>
                      <a:pt x="534" y="199"/>
                      <a:pt x="541" y="195"/>
                      <a:pt x="548" y="192"/>
                    </a:cubicBezTo>
                    <a:cubicBezTo>
                      <a:pt x="549" y="192"/>
                      <a:pt x="551" y="191"/>
                      <a:pt x="552" y="191"/>
                    </a:cubicBezTo>
                    <a:cubicBezTo>
                      <a:pt x="552" y="191"/>
                      <a:pt x="552" y="191"/>
                      <a:pt x="553" y="191"/>
                    </a:cubicBezTo>
                    <a:cubicBezTo>
                      <a:pt x="553" y="191"/>
                      <a:pt x="553" y="190"/>
                      <a:pt x="553" y="190"/>
                    </a:cubicBezTo>
                    <a:cubicBezTo>
                      <a:pt x="553" y="190"/>
                      <a:pt x="553" y="189"/>
                      <a:pt x="554" y="189"/>
                    </a:cubicBezTo>
                    <a:cubicBezTo>
                      <a:pt x="554" y="189"/>
                      <a:pt x="554" y="189"/>
                      <a:pt x="554" y="189"/>
                    </a:cubicBezTo>
                    <a:cubicBezTo>
                      <a:pt x="554" y="188"/>
                      <a:pt x="554" y="188"/>
                      <a:pt x="555" y="188"/>
                    </a:cubicBezTo>
                    <a:cubicBezTo>
                      <a:pt x="555" y="188"/>
                      <a:pt x="555" y="188"/>
                      <a:pt x="555" y="187"/>
                    </a:cubicBezTo>
                    <a:cubicBezTo>
                      <a:pt x="555" y="187"/>
                      <a:pt x="556" y="187"/>
                      <a:pt x="556" y="187"/>
                    </a:cubicBezTo>
                    <a:cubicBezTo>
                      <a:pt x="557" y="186"/>
                      <a:pt x="558" y="186"/>
                      <a:pt x="559" y="185"/>
                    </a:cubicBezTo>
                    <a:cubicBezTo>
                      <a:pt x="564" y="183"/>
                      <a:pt x="575" y="178"/>
                      <a:pt x="576" y="176"/>
                    </a:cubicBezTo>
                    <a:cubicBezTo>
                      <a:pt x="577" y="175"/>
                      <a:pt x="577" y="174"/>
                      <a:pt x="578" y="173"/>
                    </a:cubicBezTo>
                    <a:cubicBezTo>
                      <a:pt x="580" y="170"/>
                      <a:pt x="582" y="167"/>
                      <a:pt x="585" y="167"/>
                    </a:cubicBezTo>
                    <a:cubicBezTo>
                      <a:pt x="587" y="167"/>
                      <a:pt x="588" y="168"/>
                      <a:pt x="589" y="169"/>
                    </a:cubicBezTo>
                    <a:cubicBezTo>
                      <a:pt x="590" y="169"/>
                      <a:pt x="591" y="170"/>
                      <a:pt x="592" y="170"/>
                    </a:cubicBezTo>
                    <a:cubicBezTo>
                      <a:pt x="594" y="170"/>
                      <a:pt x="595" y="170"/>
                      <a:pt x="596" y="170"/>
                    </a:cubicBezTo>
                    <a:cubicBezTo>
                      <a:pt x="596" y="170"/>
                      <a:pt x="597" y="170"/>
                      <a:pt x="598" y="170"/>
                    </a:cubicBezTo>
                    <a:cubicBezTo>
                      <a:pt x="597" y="169"/>
                      <a:pt x="596" y="167"/>
                      <a:pt x="597" y="166"/>
                    </a:cubicBezTo>
                    <a:cubicBezTo>
                      <a:pt x="598" y="164"/>
                      <a:pt x="600" y="164"/>
                      <a:pt x="603" y="163"/>
                    </a:cubicBezTo>
                    <a:cubicBezTo>
                      <a:pt x="604" y="163"/>
                      <a:pt x="604" y="163"/>
                      <a:pt x="604" y="163"/>
                    </a:cubicBezTo>
                    <a:cubicBezTo>
                      <a:pt x="606" y="163"/>
                      <a:pt x="606" y="162"/>
                      <a:pt x="607" y="161"/>
                    </a:cubicBezTo>
                    <a:cubicBezTo>
                      <a:pt x="608" y="159"/>
                      <a:pt x="609" y="157"/>
                      <a:pt x="612" y="157"/>
                    </a:cubicBezTo>
                    <a:cubicBezTo>
                      <a:pt x="612" y="157"/>
                      <a:pt x="613" y="155"/>
                      <a:pt x="613" y="154"/>
                    </a:cubicBezTo>
                    <a:cubicBezTo>
                      <a:pt x="614" y="152"/>
                      <a:pt x="615" y="149"/>
                      <a:pt x="619" y="149"/>
                    </a:cubicBezTo>
                    <a:cubicBezTo>
                      <a:pt x="621" y="149"/>
                      <a:pt x="622" y="150"/>
                      <a:pt x="624" y="151"/>
                    </a:cubicBezTo>
                    <a:cubicBezTo>
                      <a:pt x="625" y="152"/>
                      <a:pt x="626" y="153"/>
                      <a:pt x="627" y="152"/>
                    </a:cubicBezTo>
                    <a:cubicBezTo>
                      <a:pt x="628" y="152"/>
                      <a:pt x="629" y="152"/>
                      <a:pt x="629" y="152"/>
                    </a:cubicBezTo>
                    <a:cubicBezTo>
                      <a:pt x="629" y="152"/>
                      <a:pt x="630" y="152"/>
                      <a:pt x="630" y="152"/>
                    </a:cubicBezTo>
                    <a:cubicBezTo>
                      <a:pt x="630" y="152"/>
                      <a:pt x="630" y="152"/>
                      <a:pt x="631" y="153"/>
                    </a:cubicBezTo>
                    <a:cubicBezTo>
                      <a:pt x="631" y="152"/>
                      <a:pt x="631" y="152"/>
                      <a:pt x="632" y="152"/>
                    </a:cubicBezTo>
                    <a:cubicBezTo>
                      <a:pt x="632" y="152"/>
                      <a:pt x="632" y="152"/>
                      <a:pt x="632" y="151"/>
                    </a:cubicBezTo>
                    <a:cubicBezTo>
                      <a:pt x="632" y="150"/>
                      <a:pt x="632" y="149"/>
                      <a:pt x="632" y="148"/>
                    </a:cubicBezTo>
                    <a:cubicBezTo>
                      <a:pt x="632" y="146"/>
                      <a:pt x="632" y="144"/>
                      <a:pt x="631" y="143"/>
                    </a:cubicBezTo>
                    <a:cubicBezTo>
                      <a:pt x="630" y="140"/>
                      <a:pt x="630" y="137"/>
                      <a:pt x="630" y="136"/>
                    </a:cubicBezTo>
                    <a:cubicBezTo>
                      <a:pt x="631" y="135"/>
                      <a:pt x="631" y="134"/>
                      <a:pt x="630" y="133"/>
                    </a:cubicBezTo>
                    <a:cubicBezTo>
                      <a:pt x="630" y="132"/>
                      <a:pt x="629" y="127"/>
                      <a:pt x="631" y="124"/>
                    </a:cubicBezTo>
                    <a:cubicBezTo>
                      <a:pt x="632" y="123"/>
                      <a:pt x="633" y="123"/>
                      <a:pt x="634" y="123"/>
                    </a:cubicBezTo>
                    <a:cubicBezTo>
                      <a:pt x="634" y="123"/>
                      <a:pt x="636" y="121"/>
                      <a:pt x="636" y="121"/>
                    </a:cubicBezTo>
                    <a:cubicBezTo>
                      <a:pt x="638" y="119"/>
                      <a:pt x="640" y="118"/>
                      <a:pt x="642" y="118"/>
                    </a:cubicBezTo>
                    <a:cubicBezTo>
                      <a:pt x="643" y="118"/>
                      <a:pt x="644" y="118"/>
                      <a:pt x="645" y="119"/>
                    </a:cubicBezTo>
                    <a:cubicBezTo>
                      <a:pt x="646" y="120"/>
                      <a:pt x="648" y="120"/>
                      <a:pt x="650" y="120"/>
                    </a:cubicBezTo>
                    <a:cubicBezTo>
                      <a:pt x="650" y="120"/>
                      <a:pt x="650" y="120"/>
                      <a:pt x="650" y="120"/>
                    </a:cubicBezTo>
                    <a:cubicBezTo>
                      <a:pt x="651" y="120"/>
                      <a:pt x="651" y="120"/>
                      <a:pt x="652" y="120"/>
                    </a:cubicBezTo>
                    <a:cubicBezTo>
                      <a:pt x="651" y="118"/>
                      <a:pt x="653" y="117"/>
                      <a:pt x="654" y="115"/>
                    </a:cubicBezTo>
                    <a:cubicBezTo>
                      <a:pt x="656" y="114"/>
                      <a:pt x="657" y="114"/>
                      <a:pt x="657" y="113"/>
                    </a:cubicBezTo>
                    <a:cubicBezTo>
                      <a:pt x="657" y="110"/>
                      <a:pt x="659" y="108"/>
                      <a:pt x="661" y="107"/>
                    </a:cubicBezTo>
                    <a:cubicBezTo>
                      <a:pt x="662" y="106"/>
                      <a:pt x="663" y="105"/>
                      <a:pt x="663" y="104"/>
                    </a:cubicBezTo>
                    <a:cubicBezTo>
                      <a:pt x="664" y="103"/>
                      <a:pt x="664" y="103"/>
                      <a:pt x="664" y="102"/>
                    </a:cubicBezTo>
                    <a:cubicBezTo>
                      <a:pt x="665" y="97"/>
                      <a:pt x="666" y="93"/>
                      <a:pt x="668" y="90"/>
                    </a:cubicBezTo>
                    <a:cubicBezTo>
                      <a:pt x="669" y="89"/>
                      <a:pt x="670" y="89"/>
                      <a:pt x="670" y="88"/>
                    </a:cubicBezTo>
                    <a:cubicBezTo>
                      <a:pt x="671" y="88"/>
                      <a:pt x="671" y="88"/>
                      <a:pt x="671" y="88"/>
                    </a:cubicBezTo>
                    <a:cubicBezTo>
                      <a:pt x="671" y="88"/>
                      <a:pt x="671" y="88"/>
                      <a:pt x="671" y="88"/>
                    </a:cubicBezTo>
                    <a:cubicBezTo>
                      <a:pt x="671" y="88"/>
                      <a:pt x="670" y="87"/>
                      <a:pt x="670" y="87"/>
                    </a:cubicBezTo>
                    <a:cubicBezTo>
                      <a:pt x="670" y="86"/>
                      <a:pt x="669" y="84"/>
                      <a:pt x="669" y="80"/>
                    </a:cubicBezTo>
                    <a:cubicBezTo>
                      <a:pt x="669" y="80"/>
                      <a:pt x="669" y="79"/>
                      <a:pt x="669" y="79"/>
                    </a:cubicBezTo>
                    <a:cubicBezTo>
                      <a:pt x="668" y="79"/>
                      <a:pt x="668" y="79"/>
                      <a:pt x="667" y="79"/>
                    </a:cubicBezTo>
                    <a:cubicBezTo>
                      <a:pt x="666" y="79"/>
                      <a:pt x="664" y="79"/>
                      <a:pt x="663" y="80"/>
                    </a:cubicBezTo>
                    <a:cubicBezTo>
                      <a:pt x="662" y="81"/>
                      <a:pt x="660" y="81"/>
                      <a:pt x="658" y="81"/>
                    </a:cubicBezTo>
                    <a:cubicBezTo>
                      <a:pt x="656" y="81"/>
                      <a:pt x="654" y="82"/>
                      <a:pt x="653" y="83"/>
                    </a:cubicBezTo>
                    <a:cubicBezTo>
                      <a:pt x="651" y="86"/>
                      <a:pt x="649" y="87"/>
                      <a:pt x="647" y="87"/>
                    </a:cubicBezTo>
                    <a:cubicBezTo>
                      <a:pt x="646" y="87"/>
                      <a:pt x="646" y="87"/>
                      <a:pt x="645" y="87"/>
                    </a:cubicBezTo>
                    <a:cubicBezTo>
                      <a:pt x="644" y="86"/>
                      <a:pt x="643" y="86"/>
                      <a:pt x="641" y="87"/>
                    </a:cubicBezTo>
                    <a:cubicBezTo>
                      <a:pt x="641" y="87"/>
                      <a:pt x="640" y="87"/>
                      <a:pt x="639" y="87"/>
                    </a:cubicBezTo>
                    <a:cubicBezTo>
                      <a:pt x="636" y="87"/>
                      <a:pt x="631" y="86"/>
                      <a:pt x="629" y="83"/>
                    </a:cubicBezTo>
                    <a:cubicBezTo>
                      <a:pt x="628" y="82"/>
                      <a:pt x="628" y="81"/>
                      <a:pt x="628" y="80"/>
                    </a:cubicBezTo>
                    <a:cubicBezTo>
                      <a:pt x="628" y="79"/>
                      <a:pt x="628" y="78"/>
                      <a:pt x="627" y="77"/>
                    </a:cubicBezTo>
                    <a:cubicBezTo>
                      <a:pt x="627" y="76"/>
                      <a:pt x="627" y="76"/>
                      <a:pt x="627" y="75"/>
                    </a:cubicBezTo>
                    <a:cubicBezTo>
                      <a:pt x="626" y="74"/>
                      <a:pt x="626" y="72"/>
                      <a:pt x="626" y="70"/>
                    </a:cubicBezTo>
                    <a:cubicBezTo>
                      <a:pt x="626" y="70"/>
                      <a:pt x="625" y="70"/>
                      <a:pt x="624" y="70"/>
                    </a:cubicBezTo>
                    <a:cubicBezTo>
                      <a:pt x="622" y="69"/>
                      <a:pt x="620" y="69"/>
                      <a:pt x="618" y="67"/>
                    </a:cubicBezTo>
                    <a:cubicBezTo>
                      <a:pt x="618" y="66"/>
                      <a:pt x="617" y="65"/>
                      <a:pt x="616" y="65"/>
                    </a:cubicBezTo>
                    <a:cubicBezTo>
                      <a:pt x="613" y="63"/>
                      <a:pt x="610" y="62"/>
                      <a:pt x="609" y="62"/>
                    </a:cubicBezTo>
                    <a:cubicBezTo>
                      <a:pt x="609" y="62"/>
                      <a:pt x="609" y="62"/>
                      <a:pt x="609" y="62"/>
                    </a:cubicBezTo>
                    <a:cubicBezTo>
                      <a:pt x="608" y="62"/>
                      <a:pt x="608" y="62"/>
                      <a:pt x="608" y="62"/>
                    </a:cubicBezTo>
                    <a:cubicBezTo>
                      <a:pt x="607" y="62"/>
                      <a:pt x="606" y="62"/>
                      <a:pt x="604" y="61"/>
                    </a:cubicBezTo>
                    <a:cubicBezTo>
                      <a:pt x="603" y="60"/>
                      <a:pt x="600" y="58"/>
                      <a:pt x="597" y="58"/>
                    </a:cubicBezTo>
                    <a:cubicBezTo>
                      <a:pt x="595" y="58"/>
                      <a:pt x="593" y="57"/>
                      <a:pt x="592" y="56"/>
                    </a:cubicBezTo>
                    <a:cubicBezTo>
                      <a:pt x="590" y="54"/>
                      <a:pt x="591" y="51"/>
                      <a:pt x="591" y="49"/>
                    </a:cubicBezTo>
                    <a:cubicBezTo>
                      <a:pt x="591" y="49"/>
                      <a:pt x="590" y="45"/>
                      <a:pt x="589" y="44"/>
                    </a:cubicBezTo>
                    <a:cubicBezTo>
                      <a:pt x="587" y="41"/>
                      <a:pt x="586" y="39"/>
                      <a:pt x="585" y="37"/>
                    </a:cubicBezTo>
                    <a:cubicBezTo>
                      <a:pt x="585" y="36"/>
                      <a:pt x="585" y="35"/>
                      <a:pt x="584" y="34"/>
                    </a:cubicBezTo>
                    <a:cubicBezTo>
                      <a:pt x="582" y="32"/>
                      <a:pt x="580" y="29"/>
                      <a:pt x="579" y="23"/>
                    </a:cubicBezTo>
                    <a:cubicBezTo>
                      <a:pt x="578" y="19"/>
                      <a:pt x="577" y="18"/>
                      <a:pt x="575" y="17"/>
                    </a:cubicBezTo>
                    <a:cubicBezTo>
                      <a:pt x="574" y="16"/>
                      <a:pt x="573" y="15"/>
                      <a:pt x="573" y="12"/>
                    </a:cubicBezTo>
                    <a:cubicBezTo>
                      <a:pt x="574" y="11"/>
                      <a:pt x="572" y="10"/>
                      <a:pt x="570" y="8"/>
                    </a:cubicBezTo>
                    <a:cubicBezTo>
                      <a:pt x="569" y="7"/>
                      <a:pt x="567" y="7"/>
                      <a:pt x="566" y="5"/>
                    </a:cubicBezTo>
                    <a:cubicBezTo>
                      <a:pt x="566" y="5"/>
                      <a:pt x="564" y="5"/>
                      <a:pt x="562" y="4"/>
                    </a:cubicBezTo>
                    <a:cubicBezTo>
                      <a:pt x="559" y="4"/>
                      <a:pt x="556" y="3"/>
                      <a:pt x="553" y="2"/>
                    </a:cubicBezTo>
                    <a:cubicBezTo>
                      <a:pt x="551" y="1"/>
                      <a:pt x="550" y="1"/>
                      <a:pt x="548" y="1"/>
                    </a:cubicBezTo>
                    <a:cubicBezTo>
                      <a:pt x="546" y="1"/>
                      <a:pt x="546" y="1"/>
                      <a:pt x="546" y="1"/>
                    </a:cubicBezTo>
                    <a:cubicBezTo>
                      <a:pt x="545" y="1"/>
                      <a:pt x="543" y="1"/>
                      <a:pt x="541" y="0"/>
                    </a:cubicBezTo>
                    <a:cubicBezTo>
                      <a:pt x="539" y="0"/>
                      <a:pt x="534" y="0"/>
                      <a:pt x="530" y="1"/>
                    </a:cubicBezTo>
                    <a:cubicBezTo>
                      <a:pt x="529" y="1"/>
                      <a:pt x="529" y="1"/>
                      <a:pt x="528" y="1"/>
                    </a:cubicBezTo>
                    <a:cubicBezTo>
                      <a:pt x="527" y="1"/>
                      <a:pt x="525" y="2"/>
                      <a:pt x="525" y="2"/>
                    </a:cubicBezTo>
                    <a:cubicBezTo>
                      <a:pt x="525" y="2"/>
                      <a:pt x="525" y="2"/>
                      <a:pt x="524" y="2"/>
                    </a:cubicBezTo>
                    <a:cubicBezTo>
                      <a:pt x="524" y="1"/>
                      <a:pt x="523" y="1"/>
                      <a:pt x="522" y="1"/>
                    </a:cubicBezTo>
                    <a:cubicBezTo>
                      <a:pt x="517" y="1"/>
                      <a:pt x="514" y="3"/>
                      <a:pt x="512" y="5"/>
                    </a:cubicBezTo>
                    <a:cubicBezTo>
                      <a:pt x="511" y="7"/>
                      <a:pt x="511" y="8"/>
                      <a:pt x="511" y="8"/>
                    </a:cubicBezTo>
                    <a:cubicBezTo>
                      <a:pt x="511" y="8"/>
                      <a:pt x="511" y="8"/>
                      <a:pt x="511" y="8"/>
                    </a:cubicBezTo>
                    <a:cubicBezTo>
                      <a:pt x="512" y="8"/>
                      <a:pt x="512" y="8"/>
                      <a:pt x="512" y="8"/>
                    </a:cubicBezTo>
                    <a:cubicBezTo>
                      <a:pt x="512" y="8"/>
                      <a:pt x="513" y="8"/>
                      <a:pt x="513" y="8"/>
                    </a:cubicBezTo>
                    <a:cubicBezTo>
                      <a:pt x="515" y="9"/>
                      <a:pt x="516" y="14"/>
                      <a:pt x="517" y="18"/>
                    </a:cubicBezTo>
                    <a:cubicBezTo>
                      <a:pt x="518" y="21"/>
                      <a:pt x="513" y="25"/>
                      <a:pt x="511" y="26"/>
                    </a:cubicBezTo>
                    <a:cubicBezTo>
                      <a:pt x="510" y="26"/>
                      <a:pt x="506" y="33"/>
                      <a:pt x="505" y="35"/>
                    </a:cubicBezTo>
                    <a:cubicBezTo>
                      <a:pt x="505" y="36"/>
                      <a:pt x="504" y="38"/>
                      <a:pt x="502" y="40"/>
                    </a:cubicBezTo>
                    <a:cubicBezTo>
                      <a:pt x="501" y="42"/>
                      <a:pt x="500" y="45"/>
                      <a:pt x="500" y="46"/>
                    </a:cubicBezTo>
                    <a:cubicBezTo>
                      <a:pt x="500" y="47"/>
                      <a:pt x="500" y="48"/>
                      <a:pt x="499" y="50"/>
                    </a:cubicBezTo>
                    <a:cubicBezTo>
                      <a:pt x="498" y="52"/>
                      <a:pt x="495" y="53"/>
                      <a:pt x="493" y="53"/>
                    </a:cubicBezTo>
                    <a:cubicBezTo>
                      <a:pt x="492" y="53"/>
                      <a:pt x="489" y="55"/>
                      <a:pt x="487" y="56"/>
                    </a:cubicBezTo>
                    <a:cubicBezTo>
                      <a:pt x="487" y="57"/>
                      <a:pt x="487" y="57"/>
                      <a:pt x="486" y="57"/>
                    </a:cubicBezTo>
                    <a:cubicBezTo>
                      <a:pt x="485" y="58"/>
                      <a:pt x="484" y="59"/>
                      <a:pt x="483" y="59"/>
                    </a:cubicBezTo>
                    <a:cubicBezTo>
                      <a:pt x="482" y="59"/>
                      <a:pt x="481" y="59"/>
                      <a:pt x="481" y="59"/>
                    </a:cubicBezTo>
                    <a:cubicBezTo>
                      <a:pt x="480" y="59"/>
                      <a:pt x="480" y="59"/>
                      <a:pt x="480" y="59"/>
                    </a:cubicBezTo>
                    <a:cubicBezTo>
                      <a:pt x="479" y="59"/>
                      <a:pt x="479" y="59"/>
                      <a:pt x="479" y="59"/>
                    </a:cubicBezTo>
                    <a:cubicBezTo>
                      <a:pt x="479" y="59"/>
                      <a:pt x="479" y="59"/>
                      <a:pt x="478" y="59"/>
                    </a:cubicBezTo>
                    <a:cubicBezTo>
                      <a:pt x="478" y="59"/>
                      <a:pt x="478" y="59"/>
                      <a:pt x="478" y="59"/>
                    </a:cubicBezTo>
                    <a:cubicBezTo>
                      <a:pt x="477" y="59"/>
                      <a:pt x="477" y="59"/>
                      <a:pt x="477" y="59"/>
                    </a:cubicBezTo>
                    <a:cubicBezTo>
                      <a:pt x="476" y="59"/>
                      <a:pt x="476" y="59"/>
                      <a:pt x="476" y="59"/>
                    </a:cubicBezTo>
                    <a:cubicBezTo>
                      <a:pt x="476" y="58"/>
                      <a:pt x="475" y="58"/>
                      <a:pt x="475" y="58"/>
                    </a:cubicBezTo>
                    <a:cubicBezTo>
                      <a:pt x="475" y="58"/>
                      <a:pt x="474" y="58"/>
                      <a:pt x="474" y="58"/>
                    </a:cubicBezTo>
                    <a:cubicBezTo>
                      <a:pt x="474" y="58"/>
                      <a:pt x="473" y="58"/>
                      <a:pt x="473" y="58"/>
                    </a:cubicBezTo>
                    <a:cubicBezTo>
                      <a:pt x="473" y="58"/>
                      <a:pt x="473" y="57"/>
                      <a:pt x="472" y="57"/>
                    </a:cubicBezTo>
                    <a:cubicBezTo>
                      <a:pt x="472" y="57"/>
                      <a:pt x="472" y="57"/>
                      <a:pt x="472" y="57"/>
                    </a:cubicBezTo>
                    <a:cubicBezTo>
                      <a:pt x="471" y="57"/>
                      <a:pt x="471" y="57"/>
                      <a:pt x="471" y="57"/>
                    </a:cubicBezTo>
                    <a:cubicBezTo>
                      <a:pt x="471" y="56"/>
                      <a:pt x="470" y="56"/>
                      <a:pt x="470" y="56"/>
                    </a:cubicBezTo>
                    <a:cubicBezTo>
                      <a:pt x="470" y="56"/>
                      <a:pt x="470" y="56"/>
                      <a:pt x="470" y="55"/>
                    </a:cubicBezTo>
                    <a:cubicBezTo>
                      <a:pt x="470" y="55"/>
                      <a:pt x="469" y="55"/>
                      <a:pt x="469" y="55"/>
                    </a:cubicBezTo>
                    <a:lnTo>
                      <a:pt x="461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88" name="Freeform 1135">
                <a:extLst>
                  <a:ext uri="{FF2B5EF4-FFF2-40B4-BE49-F238E27FC236}">
                    <a16:creationId xmlns="" xmlns:a16="http://schemas.microsoft.com/office/drawing/2014/main" id="{55E87432-137F-4E49-9CF8-F5749ED639FB}"/>
                  </a:ext>
                </a:extLst>
              </p:cNvPr>
              <p:cNvSpPr/>
              <p:nvPr/>
            </p:nvSpPr>
            <p:spPr bwMode="auto">
              <a:xfrm>
                <a:off x="8425014" y="4700210"/>
                <a:ext cx="49852" cy="35087"/>
              </a:xfrm>
              <a:custGeom>
                <a:gdLst>
                  <a:gd name="T0" fmla="*/ 2 w 23"/>
                  <a:gd name="T1" fmla="*/ 6 h 17"/>
                  <a:gd name="T2" fmla="*/ 2 w 23"/>
                  <a:gd name="T3" fmla="*/ 13 h 17"/>
                  <a:gd name="T4" fmla="*/ 8 w 23"/>
                  <a:gd name="T5" fmla="*/ 17 h 17"/>
                  <a:gd name="T6" fmla="*/ 17 w 23"/>
                  <a:gd name="T7" fmla="*/ 13 h 17"/>
                  <a:gd name="T8" fmla="*/ 20 w 23"/>
                  <a:gd name="T9" fmla="*/ 5 h 17"/>
                  <a:gd name="T10" fmla="*/ 23 w 23"/>
                  <a:gd name="T11" fmla="*/ 0 h 17"/>
                  <a:gd name="T12" fmla="*/ 20 w 23"/>
                  <a:gd name="T13" fmla="*/ 0 h 17"/>
                  <a:gd name="T14" fmla="*/ 15 w 23"/>
                  <a:gd name="T15" fmla="*/ 0 h 17"/>
                  <a:gd name="T16" fmla="*/ 11 w 23"/>
                  <a:gd name="T17" fmla="*/ 1 h 17"/>
                  <a:gd name="T18" fmla="*/ 2 w 23"/>
                  <a:gd name="T19" fmla="*/ 6 h 1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17">
                    <a:moveTo>
                      <a:pt x="2" y="6"/>
                    </a:moveTo>
                    <a:cubicBezTo>
                      <a:pt x="0" y="8"/>
                      <a:pt x="0" y="11"/>
                      <a:pt x="2" y="13"/>
                    </a:cubicBezTo>
                    <a:cubicBezTo>
                      <a:pt x="3" y="15"/>
                      <a:pt x="5" y="17"/>
                      <a:pt x="8" y="17"/>
                    </a:cubicBezTo>
                    <a:cubicBezTo>
                      <a:pt x="12" y="17"/>
                      <a:pt x="17" y="14"/>
                      <a:pt x="17" y="13"/>
                    </a:cubicBezTo>
                    <a:cubicBezTo>
                      <a:pt x="17" y="10"/>
                      <a:pt x="19" y="8"/>
                      <a:pt x="20" y="5"/>
                    </a:cubicBezTo>
                    <a:cubicBezTo>
                      <a:pt x="21" y="4"/>
                      <a:pt x="23" y="2"/>
                      <a:pt x="23" y="0"/>
                    </a:cubicBezTo>
                    <a:cubicBezTo>
                      <a:pt x="22" y="0"/>
                      <a:pt x="22" y="0"/>
                      <a:pt x="20" y="0"/>
                    </a:cubicBezTo>
                    <a:cubicBezTo>
                      <a:pt x="18" y="0"/>
                      <a:pt x="16" y="0"/>
                      <a:pt x="15" y="0"/>
                    </a:cubicBezTo>
                    <a:cubicBezTo>
                      <a:pt x="13" y="0"/>
                      <a:pt x="12" y="1"/>
                      <a:pt x="11" y="1"/>
                    </a:cubicBezTo>
                    <a:cubicBezTo>
                      <a:pt x="9" y="1"/>
                      <a:pt x="4" y="3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89" name="Freeform 1136">
                <a:extLst>
                  <a:ext uri="{FF2B5EF4-FFF2-40B4-BE49-F238E27FC236}">
                    <a16:creationId xmlns="" xmlns:a16="http://schemas.microsoft.com/office/drawing/2014/main" id="{0DEE1057-0BA2-46B6-82DD-2C4585D38044}"/>
                  </a:ext>
                </a:extLst>
              </p:cNvPr>
              <p:cNvSpPr/>
              <p:nvPr/>
            </p:nvSpPr>
            <p:spPr bwMode="auto">
              <a:xfrm>
                <a:off x="8706001" y="4570824"/>
                <a:ext cx="45321" cy="65789"/>
              </a:xfrm>
              <a:custGeom>
                <a:gdLst>
                  <a:gd name="T0" fmla="*/ 6 w 21"/>
                  <a:gd name="T1" fmla="*/ 32 h 32"/>
                  <a:gd name="T2" fmla="*/ 19 w 21"/>
                  <a:gd name="T3" fmla="*/ 1 h 32"/>
                  <a:gd name="T4" fmla="*/ 18 w 21"/>
                  <a:gd name="T5" fmla="*/ 0 h 32"/>
                  <a:gd name="T6" fmla="*/ 3 w 21"/>
                  <a:gd name="T7" fmla="*/ 16 h 32"/>
                  <a:gd name="T8" fmla="*/ 6 w 21"/>
                  <a:gd name="T9" fmla="*/ 32 h 3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32">
                    <a:moveTo>
                      <a:pt x="6" y="32"/>
                    </a:moveTo>
                    <a:cubicBezTo>
                      <a:pt x="10" y="28"/>
                      <a:pt x="21" y="4"/>
                      <a:pt x="19" y="1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14" y="0"/>
                      <a:pt x="5" y="6"/>
                      <a:pt x="3" y="16"/>
                    </a:cubicBezTo>
                    <a:cubicBezTo>
                      <a:pt x="0" y="26"/>
                      <a:pt x="4" y="31"/>
                      <a:pt x="6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90" name="Freeform 1137">
                <a:extLst>
                  <a:ext uri="{FF2B5EF4-FFF2-40B4-BE49-F238E27FC236}">
                    <a16:creationId xmlns="" xmlns:a16="http://schemas.microsoft.com/office/drawing/2014/main" id="{3D424351-6CF9-4F21-88C1-EC60AF81BF37}"/>
                  </a:ext>
                </a:extLst>
              </p:cNvPr>
              <p:cNvSpPr/>
              <p:nvPr/>
            </p:nvSpPr>
            <p:spPr bwMode="auto">
              <a:xfrm>
                <a:off x="8751322" y="4950209"/>
                <a:ext cx="108769" cy="96491"/>
              </a:xfrm>
              <a:custGeom>
                <a:gdLst>
                  <a:gd name="T0" fmla="*/ 43 w 51"/>
                  <a:gd name="T1" fmla="*/ 0 h 46"/>
                  <a:gd name="T2" fmla="*/ 41 w 51"/>
                  <a:gd name="T3" fmla="*/ 1 h 46"/>
                  <a:gd name="T4" fmla="*/ 41 w 51"/>
                  <a:gd name="T5" fmla="*/ 2 h 46"/>
                  <a:gd name="T6" fmla="*/ 42 w 51"/>
                  <a:gd name="T7" fmla="*/ 6 h 46"/>
                  <a:gd name="T8" fmla="*/ 38 w 51"/>
                  <a:gd name="T9" fmla="*/ 8 h 46"/>
                  <a:gd name="T10" fmla="*/ 35 w 51"/>
                  <a:gd name="T11" fmla="*/ 9 h 46"/>
                  <a:gd name="T12" fmla="*/ 30 w 51"/>
                  <a:gd name="T13" fmla="*/ 14 h 46"/>
                  <a:gd name="T14" fmla="*/ 29 w 51"/>
                  <a:gd name="T15" fmla="*/ 14 h 46"/>
                  <a:gd name="T16" fmla="*/ 28 w 51"/>
                  <a:gd name="T17" fmla="*/ 17 h 46"/>
                  <a:gd name="T18" fmla="*/ 25 w 51"/>
                  <a:gd name="T19" fmla="*/ 18 h 46"/>
                  <a:gd name="T20" fmla="*/ 16 w 51"/>
                  <a:gd name="T21" fmla="*/ 13 h 46"/>
                  <a:gd name="T22" fmla="*/ 11 w 51"/>
                  <a:gd name="T23" fmla="*/ 16 h 46"/>
                  <a:gd name="T24" fmla="*/ 4 w 51"/>
                  <a:gd name="T25" fmla="*/ 21 h 46"/>
                  <a:gd name="T26" fmla="*/ 1 w 51"/>
                  <a:gd name="T27" fmla="*/ 25 h 46"/>
                  <a:gd name="T28" fmla="*/ 0 w 51"/>
                  <a:gd name="T29" fmla="*/ 29 h 46"/>
                  <a:gd name="T30" fmla="*/ 3 w 51"/>
                  <a:gd name="T31" fmla="*/ 27 h 46"/>
                  <a:gd name="T32" fmla="*/ 9 w 51"/>
                  <a:gd name="T33" fmla="*/ 24 h 46"/>
                  <a:gd name="T34" fmla="*/ 10 w 51"/>
                  <a:gd name="T35" fmla="*/ 24 h 46"/>
                  <a:gd name="T36" fmla="*/ 11 w 51"/>
                  <a:gd name="T37" fmla="*/ 23 h 46"/>
                  <a:gd name="T38" fmla="*/ 16 w 51"/>
                  <a:gd name="T39" fmla="*/ 20 h 46"/>
                  <a:gd name="T40" fmla="*/ 18 w 51"/>
                  <a:gd name="T41" fmla="*/ 21 h 46"/>
                  <a:gd name="T42" fmla="*/ 23 w 51"/>
                  <a:gd name="T43" fmla="*/ 31 h 46"/>
                  <a:gd name="T44" fmla="*/ 27 w 51"/>
                  <a:gd name="T45" fmla="*/ 40 h 46"/>
                  <a:gd name="T46" fmla="*/ 36 w 51"/>
                  <a:gd name="T47" fmla="*/ 44 h 46"/>
                  <a:gd name="T48" fmla="*/ 38 w 51"/>
                  <a:gd name="T49" fmla="*/ 46 h 46"/>
                  <a:gd name="T50" fmla="*/ 37 w 51"/>
                  <a:gd name="T51" fmla="*/ 40 h 46"/>
                  <a:gd name="T52" fmla="*/ 36 w 51"/>
                  <a:gd name="T53" fmla="*/ 33 h 46"/>
                  <a:gd name="T54" fmla="*/ 43 w 51"/>
                  <a:gd name="T55" fmla="*/ 29 h 46"/>
                  <a:gd name="T56" fmla="*/ 49 w 51"/>
                  <a:gd name="T57" fmla="*/ 27 h 46"/>
                  <a:gd name="T58" fmla="*/ 48 w 51"/>
                  <a:gd name="T59" fmla="*/ 15 h 46"/>
                  <a:gd name="T60" fmla="*/ 46 w 51"/>
                  <a:gd name="T61" fmla="*/ 4 h 46"/>
                  <a:gd name="T62" fmla="*/ 43 w 51"/>
                  <a:gd name="T63" fmla="*/ 0 h 4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1" h="46">
                    <a:moveTo>
                      <a:pt x="43" y="0"/>
                    </a:moveTo>
                    <a:cubicBezTo>
                      <a:pt x="42" y="0"/>
                      <a:pt x="41" y="1"/>
                      <a:pt x="41" y="1"/>
                    </a:cubicBezTo>
                    <a:cubicBezTo>
                      <a:pt x="41" y="1"/>
                      <a:pt x="41" y="2"/>
                      <a:pt x="41" y="2"/>
                    </a:cubicBezTo>
                    <a:cubicBezTo>
                      <a:pt x="42" y="3"/>
                      <a:pt x="43" y="4"/>
                      <a:pt x="42" y="6"/>
                    </a:cubicBezTo>
                    <a:cubicBezTo>
                      <a:pt x="41" y="7"/>
                      <a:pt x="40" y="8"/>
                      <a:pt x="38" y="8"/>
                    </a:cubicBezTo>
                    <a:cubicBezTo>
                      <a:pt x="36" y="8"/>
                      <a:pt x="35" y="8"/>
                      <a:pt x="35" y="9"/>
                    </a:cubicBezTo>
                    <a:cubicBezTo>
                      <a:pt x="35" y="13"/>
                      <a:pt x="31" y="14"/>
                      <a:pt x="30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9" y="15"/>
                      <a:pt x="28" y="16"/>
                      <a:pt x="28" y="17"/>
                    </a:cubicBezTo>
                    <a:cubicBezTo>
                      <a:pt x="27" y="17"/>
                      <a:pt x="27" y="18"/>
                      <a:pt x="25" y="18"/>
                    </a:cubicBezTo>
                    <a:cubicBezTo>
                      <a:pt x="22" y="18"/>
                      <a:pt x="17" y="14"/>
                      <a:pt x="16" y="13"/>
                    </a:cubicBezTo>
                    <a:cubicBezTo>
                      <a:pt x="15" y="13"/>
                      <a:pt x="13" y="15"/>
                      <a:pt x="11" y="16"/>
                    </a:cubicBezTo>
                    <a:cubicBezTo>
                      <a:pt x="9" y="18"/>
                      <a:pt x="7" y="20"/>
                      <a:pt x="4" y="21"/>
                    </a:cubicBezTo>
                    <a:cubicBezTo>
                      <a:pt x="3" y="21"/>
                      <a:pt x="2" y="23"/>
                      <a:pt x="1" y="25"/>
                    </a:cubicBezTo>
                    <a:cubicBezTo>
                      <a:pt x="0" y="26"/>
                      <a:pt x="0" y="28"/>
                      <a:pt x="0" y="29"/>
                    </a:cubicBezTo>
                    <a:cubicBezTo>
                      <a:pt x="1" y="28"/>
                      <a:pt x="2" y="28"/>
                      <a:pt x="3" y="27"/>
                    </a:cubicBezTo>
                    <a:cubicBezTo>
                      <a:pt x="5" y="25"/>
                      <a:pt x="6" y="24"/>
                      <a:pt x="9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1" y="23"/>
                      <a:pt x="11" y="23"/>
                    </a:cubicBezTo>
                    <a:cubicBezTo>
                      <a:pt x="12" y="22"/>
                      <a:pt x="13" y="20"/>
                      <a:pt x="16" y="20"/>
                    </a:cubicBezTo>
                    <a:cubicBezTo>
                      <a:pt x="17" y="20"/>
                      <a:pt x="17" y="20"/>
                      <a:pt x="18" y="21"/>
                    </a:cubicBezTo>
                    <a:cubicBezTo>
                      <a:pt x="22" y="21"/>
                      <a:pt x="23" y="26"/>
                      <a:pt x="23" y="31"/>
                    </a:cubicBezTo>
                    <a:cubicBezTo>
                      <a:pt x="24" y="36"/>
                      <a:pt x="25" y="40"/>
                      <a:pt x="27" y="40"/>
                    </a:cubicBezTo>
                    <a:cubicBezTo>
                      <a:pt x="32" y="41"/>
                      <a:pt x="35" y="43"/>
                      <a:pt x="36" y="44"/>
                    </a:cubicBezTo>
                    <a:cubicBezTo>
                      <a:pt x="37" y="45"/>
                      <a:pt x="38" y="46"/>
                      <a:pt x="38" y="46"/>
                    </a:cubicBezTo>
                    <a:cubicBezTo>
                      <a:pt x="38" y="45"/>
                      <a:pt x="38" y="42"/>
                      <a:pt x="37" y="40"/>
                    </a:cubicBezTo>
                    <a:cubicBezTo>
                      <a:pt x="37" y="37"/>
                      <a:pt x="36" y="35"/>
                      <a:pt x="36" y="33"/>
                    </a:cubicBezTo>
                    <a:cubicBezTo>
                      <a:pt x="37" y="30"/>
                      <a:pt x="40" y="30"/>
                      <a:pt x="43" y="29"/>
                    </a:cubicBezTo>
                    <a:cubicBezTo>
                      <a:pt x="45" y="29"/>
                      <a:pt x="47" y="29"/>
                      <a:pt x="49" y="27"/>
                    </a:cubicBezTo>
                    <a:cubicBezTo>
                      <a:pt x="51" y="25"/>
                      <a:pt x="49" y="20"/>
                      <a:pt x="48" y="15"/>
                    </a:cubicBezTo>
                    <a:cubicBezTo>
                      <a:pt x="47" y="11"/>
                      <a:pt x="46" y="7"/>
                      <a:pt x="46" y="4"/>
                    </a:cubicBezTo>
                    <a:cubicBezTo>
                      <a:pt x="46" y="1"/>
                      <a:pt x="44" y="0"/>
                      <a:pt x="4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91" name="Freeform 1138">
                <a:extLst>
                  <a:ext uri="{FF2B5EF4-FFF2-40B4-BE49-F238E27FC236}">
                    <a16:creationId xmlns="" xmlns:a16="http://schemas.microsoft.com/office/drawing/2014/main" id="{7F04A111-0AA1-4915-AF0C-DF67AE3EC13E}"/>
                  </a:ext>
                </a:extLst>
              </p:cNvPr>
              <p:cNvSpPr/>
              <p:nvPr/>
            </p:nvSpPr>
            <p:spPr bwMode="auto">
              <a:xfrm>
                <a:off x="8701470" y="4737490"/>
                <a:ext cx="56651" cy="107455"/>
              </a:xfrm>
              <a:custGeom>
                <a:gdLst>
                  <a:gd name="T0" fmla="*/ 6 w 26"/>
                  <a:gd name="T1" fmla="*/ 40 h 51"/>
                  <a:gd name="T2" fmla="*/ 6 w 26"/>
                  <a:gd name="T3" fmla="*/ 49 h 51"/>
                  <a:gd name="T4" fmla="*/ 6 w 26"/>
                  <a:gd name="T5" fmla="*/ 50 h 51"/>
                  <a:gd name="T6" fmla="*/ 9 w 26"/>
                  <a:gd name="T7" fmla="*/ 51 h 51"/>
                  <a:gd name="T8" fmla="*/ 15 w 26"/>
                  <a:gd name="T9" fmla="*/ 50 h 51"/>
                  <a:gd name="T10" fmla="*/ 18 w 26"/>
                  <a:gd name="T11" fmla="*/ 49 h 51"/>
                  <a:gd name="T12" fmla="*/ 18 w 26"/>
                  <a:gd name="T13" fmla="*/ 46 h 51"/>
                  <a:gd name="T14" fmla="*/ 16 w 26"/>
                  <a:gd name="T15" fmla="*/ 40 h 51"/>
                  <a:gd name="T16" fmla="*/ 22 w 26"/>
                  <a:gd name="T17" fmla="*/ 24 h 51"/>
                  <a:gd name="T18" fmla="*/ 24 w 26"/>
                  <a:gd name="T19" fmla="*/ 22 h 51"/>
                  <a:gd name="T20" fmla="*/ 24 w 26"/>
                  <a:gd name="T21" fmla="*/ 11 h 51"/>
                  <a:gd name="T22" fmla="*/ 22 w 26"/>
                  <a:gd name="T23" fmla="*/ 4 h 51"/>
                  <a:gd name="T24" fmla="*/ 23 w 26"/>
                  <a:gd name="T25" fmla="*/ 3 h 51"/>
                  <a:gd name="T26" fmla="*/ 16 w 26"/>
                  <a:gd name="T27" fmla="*/ 2 h 51"/>
                  <a:gd name="T28" fmla="*/ 7 w 26"/>
                  <a:gd name="T29" fmla="*/ 1 h 51"/>
                  <a:gd name="T30" fmla="*/ 6 w 26"/>
                  <a:gd name="T31" fmla="*/ 16 h 51"/>
                  <a:gd name="T32" fmla="*/ 5 w 26"/>
                  <a:gd name="T33" fmla="*/ 27 h 51"/>
                  <a:gd name="T34" fmla="*/ 0 w 26"/>
                  <a:gd name="T35" fmla="*/ 27 h 51"/>
                  <a:gd name="T36" fmla="*/ 2 w 26"/>
                  <a:gd name="T37" fmla="*/ 38 h 51"/>
                  <a:gd name="T38" fmla="*/ 6 w 26"/>
                  <a:gd name="T39" fmla="*/ 40 h 5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6" h="51">
                    <a:moveTo>
                      <a:pt x="6" y="40"/>
                    </a:moveTo>
                    <a:cubicBezTo>
                      <a:pt x="7" y="42"/>
                      <a:pt x="7" y="45"/>
                      <a:pt x="6" y="49"/>
                    </a:cubicBezTo>
                    <a:cubicBezTo>
                      <a:pt x="6" y="49"/>
                      <a:pt x="6" y="50"/>
                      <a:pt x="6" y="50"/>
                    </a:cubicBezTo>
                    <a:cubicBezTo>
                      <a:pt x="7" y="51"/>
                      <a:pt x="8" y="51"/>
                      <a:pt x="9" y="51"/>
                    </a:cubicBezTo>
                    <a:cubicBezTo>
                      <a:pt x="11" y="51"/>
                      <a:pt x="13" y="51"/>
                      <a:pt x="15" y="50"/>
                    </a:cubicBezTo>
                    <a:cubicBezTo>
                      <a:pt x="16" y="50"/>
                      <a:pt x="17" y="49"/>
                      <a:pt x="18" y="49"/>
                    </a:cubicBezTo>
                    <a:cubicBezTo>
                      <a:pt x="18" y="48"/>
                      <a:pt x="18" y="47"/>
                      <a:pt x="18" y="46"/>
                    </a:cubicBezTo>
                    <a:cubicBezTo>
                      <a:pt x="17" y="44"/>
                      <a:pt x="17" y="42"/>
                      <a:pt x="16" y="40"/>
                    </a:cubicBezTo>
                    <a:cubicBezTo>
                      <a:pt x="11" y="35"/>
                      <a:pt x="17" y="29"/>
                      <a:pt x="22" y="24"/>
                    </a:cubicBezTo>
                    <a:cubicBezTo>
                      <a:pt x="22" y="23"/>
                      <a:pt x="23" y="22"/>
                      <a:pt x="24" y="22"/>
                    </a:cubicBezTo>
                    <a:cubicBezTo>
                      <a:pt x="26" y="19"/>
                      <a:pt x="25" y="15"/>
                      <a:pt x="24" y="11"/>
                    </a:cubicBezTo>
                    <a:cubicBezTo>
                      <a:pt x="23" y="8"/>
                      <a:pt x="22" y="6"/>
                      <a:pt x="22" y="4"/>
                    </a:cubicBezTo>
                    <a:cubicBezTo>
                      <a:pt x="23" y="4"/>
                      <a:pt x="23" y="3"/>
                      <a:pt x="23" y="3"/>
                    </a:cubicBezTo>
                    <a:cubicBezTo>
                      <a:pt x="21" y="3"/>
                      <a:pt x="19" y="3"/>
                      <a:pt x="16" y="2"/>
                    </a:cubicBezTo>
                    <a:cubicBezTo>
                      <a:pt x="13" y="1"/>
                      <a:pt x="9" y="0"/>
                      <a:pt x="7" y="1"/>
                    </a:cubicBezTo>
                    <a:cubicBezTo>
                      <a:pt x="6" y="2"/>
                      <a:pt x="6" y="12"/>
                      <a:pt x="6" y="16"/>
                    </a:cubicBezTo>
                    <a:cubicBezTo>
                      <a:pt x="6" y="23"/>
                      <a:pt x="7" y="26"/>
                      <a:pt x="5" y="27"/>
                    </a:cubicBezTo>
                    <a:cubicBezTo>
                      <a:pt x="4" y="28"/>
                      <a:pt x="1" y="28"/>
                      <a:pt x="0" y="27"/>
                    </a:cubicBezTo>
                    <a:cubicBezTo>
                      <a:pt x="0" y="30"/>
                      <a:pt x="1" y="36"/>
                      <a:pt x="2" y="38"/>
                    </a:cubicBezTo>
                    <a:cubicBezTo>
                      <a:pt x="3" y="38"/>
                      <a:pt x="5" y="39"/>
                      <a:pt x="6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92" name="Freeform 1139">
                <a:extLst>
                  <a:ext uri="{FF2B5EF4-FFF2-40B4-BE49-F238E27FC236}">
                    <a16:creationId xmlns="" xmlns:a16="http://schemas.microsoft.com/office/drawing/2014/main" id="{6CA39C56-BA0F-477F-9B41-7401E51AB41A}"/>
                  </a:ext>
                </a:extLst>
              </p:cNvPr>
              <p:cNvSpPr/>
              <p:nvPr/>
            </p:nvSpPr>
            <p:spPr bwMode="auto">
              <a:xfrm>
                <a:off x="8749056" y="4842753"/>
                <a:ext cx="86109" cy="89912"/>
              </a:xfrm>
              <a:custGeom>
                <a:gdLst>
                  <a:gd name="T0" fmla="*/ 4 w 40"/>
                  <a:gd name="T1" fmla="*/ 3 h 43"/>
                  <a:gd name="T2" fmla="*/ 19 w 40"/>
                  <a:gd name="T3" fmla="*/ 11 h 43"/>
                  <a:gd name="T4" fmla="*/ 20 w 40"/>
                  <a:gd name="T5" fmla="*/ 16 h 43"/>
                  <a:gd name="T6" fmla="*/ 20 w 40"/>
                  <a:gd name="T7" fmla="*/ 23 h 43"/>
                  <a:gd name="T8" fmla="*/ 23 w 40"/>
                  <a:gd name="T9" fmla="*/ 22 h 43"/>
                  <a:gd name="T10" fmla="*/ 28 w 40"/>
                  <a:gd name="T11" fmla="*/ 25 h 43"/>
                  <a:gd name="T12" fmla="*/ 27 w 40"/>
                  <a:gd name="T13" fmla="*/ 31 h 43"/>
                  <a:gd name="T14" fmla="*/ 30 w 40"/>
                  <a:gd name="T15" fmla="*/ 37 h 43"/>
                  <a:gd name="T16" fmla="*/ 33 w 40"/>
                  <a:gd name="T17" fmla="*/ 43 h 43"/>
                  <a:gd name="T18" fmla="*/ 33 w 40"/>
                  <a:gd name="T19" fmla="*/ 42 h 43"/>
                  <a:gd name="T20" fmla="*/ 37 w 40"/>
                  <a:gd name="T21" fmla="*/ 34 h 43"/>
                  <a:gd name="T22" fmla="*/ 39 w 40"/>
                  <a:gd name="T23" fmla="*/ 33 h 43"/>
                  <a:gd name="T24" fmla="*/ 37 w 40"/>
                  <a:gd name="T25" fmla="*/ 26 h 43"/>
                  <a:gd name="T26" fmla="*/ 35 w 40"/>
                  <a:gd name="T27" fmla="*/ 22 h 43"/>
                  <a:gd name="T28" fmla="*/ 29 w 40"/>
                  <a:gd name="T29" fmla="*/ 18 h 43"/>
                  <a:gd name="T30" fmla="*/ 22 w 40"/>
                  <a:gd name="T31" fmla="*/ 12 h 43"/>
                  <a:gd name="T32" fmla="*/ 19 w 40"/>
                  <a:gd name="T33" fmla="*/ 7 h 43"/>
                  <a:gd name="T34" fmla="*/ 15 w 40"/>
                  <a:gd name="T35" fmla="*/ 2 h 43"/>
                  <a:gd name="T36" fmla="*/ 7 w 40"/>
                  <a:gd name="T37" fmla="*/ 0 h 43"/>
                  <a:gd name="T38" fmla="*/ 2 w 40"/>
                  <a:gd name="T39" fmla="*/ 1 h 43"/>
                  <a:gd name="T40" fmla="*/ 0 w 40"/>
                  <a:gd name="T41" fmla="*/ 2 h 43"/>
                  <a:gd name="T42" fmla="*/ 1 w 40"/>
                  <a:gd name="T43" fmla="*/ 2 h 43"/>
                  <a:gd name="T44" fmla="*/ 4 w 40"/>
                  <a:gd name="T45" fmla="*/ 3 h 4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0" h="43">
                    <a:moveTo>
                      <a:pt x="4" y="3"/>
                    </a:moveTo>
                    <a:cubicBezTo>
                      <a:pt x="9" y="2"/>
                      <a:pt x="16" y="7"/>
                      <a:pt x="19" y="11"/>
                    </a:cubicBezTo>
                    <a:cubicBezTo>
                      <a:pt x="20" y="13"/>
                      <a:pt x="20" y="15"/>
                      <a:pt x="20" y="16"/>
                    </a:cubicBezTo>
                    <a:cubicBezTo>
                      <a:pt x="19" y="18"/>
                      <a:pt x="19" y="22"/>
                      <a:pt x="20" y="23"/>
                    </a:cubicBezTo>
                    <a:cubicBezTo>
                      <a:pt x="21" y="23"/>
                      <a:pt x="22" y="22"/>
                      <a:pt x="23" y="22"/>
                    </a:cubicBezTo>
                    <a:cubicBezTo>
                      <a:pt x="25" y="22"/>
                      <a:pt x="27" y="23"/>
                      <a:pt x="28" y="25"/>
                    </a:cubicBezTo>
                    <a:cubicBezTo>
                      <a:pt x="29" y="27"/>
                      <a:pt x="29" y="29"/>
                      <a:pt x="27" y="31"/>
                    </a:cubicBezTo>
                    <a:cubicBezTo>
                      <a:pt x="27" y="33"/>
                      <a:pt x="27" y="34"/>
                      <a:pt x="30" y="37"/>
                    </a:cubicBezTo>
                    <a:cubicBezTo>
                      <a:pt x="31" y="39"/>
                      <a:pt x="32" y="41"/>
                      <a:pt x="33" y="43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32" y="37"/>
                      <a:pt x="34" y="36"/>
                      <a:pt x="37" y="34"/>
                    </a:cubicBezTo>
                    <a:cubicBezTo>
                      <a:pt x="37" y="34"/>
                      <a:pt x="38" y="34"/>
                      <a:pt x="39" y="33"/>
                    </a:cubicBezTo>
                    <a:cubicBezTo>
                      <a:pt x="40" y="32"/>
                      <a:pt x="40" y="31"/>
                      <a:pt x="37" y="26"/>
                    </a:cubicBezTo>
                    <a:cubicBezTo>
                      <a:pt x="37" y="24"/>
                      <a:pt x="36" y="23"/>
                      <a:pt x="35" y="22"/>
                    </a:cubicBezTo>
                    <a:cubicBezTo>
                      <a:pt x="34" y="20"/>
                      <a:pt x="32" y="19"/>
                      <a:pt x="29" y="18"/>
                    </a:cubicBezTo>
                    <a:cubicBezTo>
                      <a:pt x="26" y="17"/>
                      <a:pt x="22" y="16"/>
                      <a:pt x="22" y="12"/>
                    </a:cubicBezTo>
                    <a:cubicBezTo>
                      <a:pt x="22" y="10"/>
                      <a:pt x="21" y="9"/>
                      <a:pt x="19" y="7"/>
                    </a:cubicBezTo>
                    <a:cubicBezTo>
                      <a:pt x="17" y="6"/>
                      <a:pt x="15" y="4"/>
                      <a:pt x="15" y="2"/>
                    </a:cubicBezTo>
                    <a:cubicBezTo>
                      <a:pt x="14" y="2"/>
                      <a:pt x="11" y="0"/>
                      <a:pt x="7" y="0"/>
                    </a:cubicBezTo>
                    <a:cubicBezTo>
                      <a:pt x="5" y="0"/>
                      <a:pt x="3" y="0"/>
                      <a:pt x="2" y="1"/>
                    </a:cubicBezTo>
                    <a:cubicBezTo>
                      <a:pt x="1" y="1"/>
                      <a:pt x="1" y="2"/>
                      <a:pt x="0" y="2"/>
                    </a:cubicBezTo>
                    <a:cubicBezTo>
                      <a:pt x="0" y="2"/>
                      <a:pt x="1" y="2"/>
                      <a:pt x="1" y="2"/>
                    </a:cubicBezTo>
                    <a:cubicBezTo>
                      <a:pt x="1" y="3"/>
                      <a:pt x="2" y="4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93" name="Freeform 1140">
                <a:extLst>
                  <a:ext uri="{FF2B5EF4-FFF2-40B4-BE49-F238E27FC236}">
                    <a16:creationId xmlns="" xmlns:a16="http://schemas.microsoft.com/office/drawing/2014/main" id="{D23D7F31-04FC-4EA9-9862-8D58904354AB}"/>
                  </a:ext>
                </a:extLst>
              </p:cNvPr>
              <p:cNvSpPr/>
              <p:nvPr/>
            </p:nvSpPr>
            <p:spPr bwMode="auto">
              <a:xfrm>
                <a:off x="8746789" y="4899771"/>
                <a:ext cx="45321" cy="61404"/>
              </a:xfrm>
              <a:custGeom>
                <a:gdLst>
                  <a:gd name="T0" fmla="*/ 19 w 21"/>
                  <a:gd name="T1" fmla="*/ 15 h 30"/>
                  <a:gd name="T2" fmla="*/ 18 w 21"/>
                  <a:gd name="T3" fmla="*/ 15 h 30"/>
                  <a:gd name="T4" fmla="*/ 17 w 21"/>
                  <a:gd name="T5" fmla="*/ 14 h 30"/>
                  <a:gd name="T6" fmla="*/ 17 w 21"/>
                  <a:gd name="T7" fmla="*/ 11 h 30"/>
                  <a:gd name="T8" fmla="*/ 15 w 21"/>
                  <a:gd name="T9" fmla="*/ 8 h 30"/>
                  <a:gd name="T10" fmla="*/ 2 w 21"/>
                  <a:gd name="T11" fmla="*/ 0 h 30"/>
                  <a:gd name="T12" fmla="*/ 1 w 21"/>
                  <a:gd name="T13" fmla="*/ 3 h 30"/>
                  <a:gd name="T14" fmla="*/ 2 w 21"/>
                  <a:gd name="T15" fmla="*/ 12 h 30"/>
                  <a:gd name="T16" fmla="*/ 3 w 21"/>
                  <a:gd name="T17" fmla="*/ 11 h 30"/>
                  <a:gd name="T18" fmla="*/ 6 w 21"/>
                  <a:gd name="T19" fmla="*/ 10 h 30"/>
                  <a:gd name="T20" fmla="*/ 9 w 21"/>
                  <a:gd name="T21" fmla="*/ 8 h 30"/>
                  <a:gd name="T22" fmla="*/ 11 w 21"/>
                  <a:gd name="T23" fmla="*/ 10 h 30"/>
                  <a:gd name="T24" fmla="*/ 11 w 21"/>
                  <a:gd name="T25" fmla="*/ 21 h 30"/>
                  <a:gd name="T26" fmla="*/ 10 w 21"/>
                  <a:gd name="T27" fmla="*/ 27 h 30"/>
                  <a:gd name="T28" fmla="*/ 11 w 21"/>
                  <a:gd name="T29" fmla="*/ 30 h 30"/>
                  <a:gd name="T30" fmla="*/ 12 w 21"/>
                  <a:gd name="T31" fmla="*/ 30 h 30"/>
                  <a:gd name="T32" fmla="*/ 15 w 21"/>
                  <a:gd name="T33" fmla="*/ 27 h 30"/>
                  <a:gd name="T34" fmla="*/ 21 w 21"/>
                  <a:gd name="T35" fmla="*/ 15 h 30"/>
                  <a:gd name="T36" fmla="*/ 21 w 21"/>
                  <a:gd name="T37" fmla="*/ 15 h 30"/>
                  <a:gd name="T38" fmla="*/ 19 w 21"/>
                  <a:gd name="T39" fmla="*/ 15 h 3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1" h="30">
                    <a:moveTo>
                      <a:pt x="19" y="15"/>
                    </a:moveTo>
                    <a:cubicBezTo>
                      <a:pt x="18" y="15"/>
                      <a:pt x="18" y="15"/>
                      <a:pt x="18" y="15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6" y="13"/>
                      <a:pt x="17" y="12"/>
                      <a:pt x="17" y="11"/>
                    </a:cubicBezTo>
                    <a:cubicBezTo>
                      <a:pt x="17" y="11"/>
                      <a:pt x="16" y="10"/>
                      <a:pt x="15" y="8"/>
                    </a:cubicBezTo>
                    <a:cubicBezTo>
                      <a:pt x="11" y="4"/>
                      <a:pt x="5" y="0"/>
                      <a:pt x="2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0" y="7"/>
                      <a:pt x="1" y="11"/>
                      <a:pt x="2" y="12"/>
                    </a:cubicBezTo>
                    <a:cubicBezTo>
                      <a:pt x="2" y="12"/>
                      <a:pt x="3" y="11"/>
                      <a:pt x="3" y="11"/>
                    </a:cubicBezTo>
                    <a:cubicBezTo>
                      <a:pt x="6" y="11"/>
                      <a:pt x="6" y="11"/>
                      <a:pt x="6" y="10"/>
                    </a:cubicBezTo>
                    <a:cubicBezTo>
                      <a:pt x="7" y="8"/>
                      <a:pt x="8" y="8"/>
                      <a:pt x="9" y="8"/>
                    </a:cubicBezTo>
                    <a:cubicBezTo>
                      <a:pt x="10" y="8"/>
                      <a:pt x="11" y="9"/>
                      <a:pt x="11" y="10"/>
                    </a:cubicBezTo>
                    <a:cubicBezTo>
                      <a:pt x="12" y="12"/>
                      <a:pt x="14" y="18"/>
                      <a:pt x="11" y="21"/>
                    </a:cubicBezTo>
                    <a:cubicBezTo>
                      <a:pt x="9" y="22"/>
                      <a:pt x="9" y="25"/>
                      <a:pt x="10" y="27"/>
                    </a:cubicBezTo>
                    <a:cubicBezTo>
                      <a:pt x="10" y="29"/>
                      <a:pt x="11" y="29"/>
                      <a:pt x="11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29"/>
                      <a:pt x="15" y="27"/>
                    </a:cubicBezTo>
                    <a:cubicBezTo>
                      <a:pt x="18" y="23"/>
                      <a:pt x="21" y="17"/>
                      <a:pt x="21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0" y="15"/>
                      <a:pt x="20" y="15"/>
                      <a:pt x="1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94" name="Freeform 1141">
                <a:extLst>
                  <a:ext uri="{FF2B5EF4-FFF2-40B4-BE49-F238E27FC236}">
                    <a16:creationId xmlns="" xmlns:a16="http://schemas.microsoft.com/office/drawing/2014/main" id="{CF0A617A-3B80-4C1C-8088-1E6EC29B70BD}"/>
                  </a:ext>
                </a:extLst>
              </p:cNvPr>
              <p:cNvSpPr/>
              <p:nvPr/>
            </p:nvSpPr>
            <p:spPr bwMode="auto">
              <a:xfrm>
                <a:off x="7745206" y="4954595"/>
                <a:ext cx="45321" cy="81140"/>
              </a:xfrm>
              <a:custGeom>
                <a:gdLst>
                  <a:gd name="T0" fmla="*/ 4 w 20"/>
                  <a:gd name="T1" fmla="*/ 0 h 39"/>
                  <a:gd name="T2" fmla="*/ 3 w 20"/>
                  <a:gd name="T3" fmla="*/ 4 h 39"/>
                  <a:gd name="T4" fmla="*/ 1 w 20"/>
                  <a:gd name="T5" fmla="*/ 9 h 39"/>
                  <a:gd name="T6" fmla="*/ 1 w 20"/>
                  <a:gd name="T7" fmla="*/ 23 h 39"/>
                  <a:gd name="T8" fmla="*/ 1 w 20"/>
                  <a:gd name="T9" fmla="*/ 26 h 39"/>
                  <a:gd name="T10" fmla="*/ 5 w 20"/>
                  <a:gd name="T11" fmla="*/ 38 h 39"/>
                  <a:gd name="T12" fmla="*/ 8 w 20"/>
                  <a:gd name="T13" fmla="*/ 39 h 39"/>
                  <a:gd name="T14" fmla="*/ 20 w 20"/>
                  <a:gd name="T15" fmla="*/ 24 h 39"/>
                  <a:gd name="T16" fmla="*/ 4 w 20"/>
                  <a:gd name="T17" fmla="*/ 0 h 3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39">
                    <a:moveTo>
                      <a:pt x="4" y="0"/>
                    </a:moveTo>
                    <a:cubicBezTo>
                      <a:pt x="3" y="0"/>
                      <a:pt x="3" y="2"/>
                      <a:pt x="3" y="4"/>
                    </a:cubicBezTo>
                    <a:cubicBezTo>
                      <a:pt x="2" y="5"/>
                      <a:pt x="2" y="7"/>
                      <a:pt x="1" y="9"/>
                    </a:cubicBezTo>
                    <a:cubicBezTo>
                      <a:pt x="0" y="13"/>
                      <a:pt x="0" y="17"/>
                      <a:pt x="1" y="23"/>
                    </a:cubicBezTo>
                    <a:cubicBezTo>
                      <a:pt x="1" y="24"/>
                      <a:pt x="1" y="25"/>
                      <a:pt x="1" y="26"/>
                    </a:cubicBezTo>
                    <a:cubicBezTo>
                      <a:pt x="1" y="31"/>
                      <a:pt x="2" y="36"/>
                      <a:pt x="5" y="38"/>
                    </a:cubicBezTo>
                    <a:cubicBezTo>
                      <a:pt x="6" y="39"/>
                      <a:pt x="7" y="39"/>
                      <a:pt x="8" y="39"/>
                    </a:cubicBezTo>
                    <a:cubicBezTo>
                      <a:pt x="12" y="39"/>
                      <a:pt x="19" y="31"/>
                      <a:pt x="20" y="24"/>
                    </a:cubicBezTo>
                    <a:cubicBezTo>
                      <a:pt x="20" y="16"/>
                      <a:pt x="7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95" name="Freeform 1148">
                <a:extLst>
                  <a:ext uri="{FF2B5EF4-FFF2-40B4-BE49-F238E27FC236}">
                    <a16:creationId xmlns="" xmlns:a16="http://schemas.microsoft.com/office/drawing/2014/main" id="{F6D65572-A983-4696-82E8-03D7D1B01F0B}"/>
                  </a:ext>
                </a:extLst>
              </p:cNvPr>
              <p:cNvSpPr/>
              <p:nvPr/>
            </p:nvSpPr>
            <p:spPr bwMode="auto">
              <a:xfrm>
                <a:off x="9243050" y="3750652"/>
                <a:ext cx="56651" cy="239034"/>
              </a:xfrm>
              <a:custGeom>
                <a:gdLst>
                  <a:gd name="T0" fmla="*/ 5 w 26"/>
                  <a:gd name="T1" fmla="*/ 42 h 114"/>
                  <a:gd name="T2" fmla="*/ 5 w 26"/>
                  <a:gd name="T3" fmla="*/ 65 h 114"/>
                  <a:gd name="T4" fmla="*/ 4 w 26"/>
                  <a:gd name="T5" fmla="*/ 85 h 114"/>
                  <a:gd name="T6" fmla="*/ 3 w 26"/>
                  <a:gd name="T7" fmla="*/ 105 h 114"/>
                  <a:gd name="T8" fmla="*/ 2 w 26"/>
                  <a:gd name="T9" fmla="*/ 114 h 114"/>
                  <a:gd name="T10" fmla="*/ 7 w 26"/>
                  <a:gd name="T11" fmla="*/ 109 h 114"/>
                  <a:gd name="T12" fmla="*/ 11 w 26"/>
                  <a:gd name="T13" fmla="*/ 109 h 114"/>
                  <a:gd name="T14" fmla="*/ 6 w 26"/>
                  <a:gd name="T15" fmla="*/ 96 h 114"/>
                  <a:gd name="T16" fmla="*/ 7 w 26"/>
                  <a:gd name="T17" fmla="*/ 85 h 114"/>
                  <a:gd name="T18" fmla="*/ 9 w 26"/>
                  <a:gd name="T19" fmla="*/ 77 h 114"/>
                  <a:gd name="T20" fmla="*/ 16 w 26"/>
                  <a:gd name="T21" fmla="*/ 70 h 114"/>
                  <a:gd name="T22" fmla="*/ 25 w 26"/>
                  <a:gd name="T23" fmla="*/ 74 h 114"/>
                  <a:gd name="T24" fmla="*/ 26 w 26"/>
                  <a:gd name="T25" fmla="*/ 75 h 114"/>
                  <a:gd name="T26" fmla="*/ 26 w 26"/>
                  <a:gd name="T27" fmla="*/ 75 h 114"/>
                  <a:gd name="T28" fmla="*/ 20 w 26"/>
                  <a:gd name="T29" fmla="*/ 57 h 114"/>
                  <a:gd name="T30" fmla="*/ 14 w 26"/>
                  <a:gd name="T31" fmla="*/ 35 h 114"/>
                  <a:gd name="T32" fmla="*/ 14 w 26"/>
                  <a:gd name="T33" fmla="*/ 21 h 114"/>
                  <a:gd name="T34" fmla="*/ 13 w 26"/>
                  <a:gd name="T35" fmla="*/ 12 h 114"/>
                  <a:gd name="T36" fmla="*/ 7 w 26"/>
                  <a:gd name="T37" fmla="*/ 0 h 114"/>
                  <a:gd name="T38" fmla="*/ 7 w 26"/>
                  <a:gd name="T39" fmla="*/ 2 h 114"/>
                  <a:gd name="T40" fmla="*/ 2 w 26"/>
                  <a:gd name="T41" fmla="*/ 10 h 114"/>
                  <a:gd name="T42" fmla="*/ 1 w 26"/>
                  <a:gd name="T43" fmla="*/ 10 h 114"/>
                  <a:gd name="T44" fmla="*/ 1 w 26"/>
                  <a:gd name="T45" fmla="*/ 13 h 114"/>
                  <a:gd name="T46" fmla="*/ 1 w 26"/>
                  <a:gd name="T47" fmla="*/ 21 h 114"/>
                  <a:gd name="T48" fmla="*/ 5 w 26"/>
                  <a:gd name="T49" fmla="*/ 42 h 11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" h="114">
                    <a:moveTo>
                      <a:pt x="5" y="42"/>
                    </a:moveTo>
                    <a:cubicBezTo>
                      <a:pt x="6" y="45"/>
                      <a:pt x="6" y="53"/>
                      <a:pt x="5" y="65"/>
                    </a:cubicBezTo>
                    <a:cubicBezTo>
                      <a:pt x="4" y="73"/>
                      <a:pt x="3" y="83"/>
                      <a:pt x="4" y="85"/>
                    </a:cubicBezTo>
                    <a:cubicBezTo>
                      <a:pt x="5" y="89"/>
                      <a:pt x="5" y="95"/>
                      <a:pt x="3" y="105"/>
                    </a:cubicBezTo>
                    <a:cubicBezTo>
                      <a:pt x="2" y="108"/>
                      <a:pt x="2" y="111"/>
                      <a:pt x="2" y="114"/>
                    </a:cubicBezTo>
                    <a:cubicBezTo>
                      <a:pt x="2" y="112"/>
                      <a:pt x="4" y="109"/>
                      <a:pt x="7" y="109"/>
                    </a:cubicBezTo>
                    <a:cubicBezTo>
                      <a:pt x="9" y="108"/>
                      <a:pt x="10" y="109"/>
                      <a:pt x="11" y="109"/>
                    </a:cubicBezTo>
                    <a:cubicBezTo>
                      <a:pt x="9" y="107"/>
                      <a:pt x="7" y="102"/>
                      <a:pt x="6" y="96"/>
                    </a:cubicBezTo>
                    <a:cubicBezTo>
                      <a:pt x="4" y="93"/>
                      <a:pt x="6" y="89"/>
                      <a:pt x="7" y="85"/>
                    </a:cubicBezTo>
                    <a:cubicBezTo>
                      <a:pt x="8" y="83"/>
                      <a:pt x="9" y="80"/>
                      <a:pt x="9" y="77"/>
                    </a:cubicBezTo>
                    <a:cubicBezTo>
                      <a:pt x="9" y="73"/>
                      <a:pt x="12" y="70"/>
                      <a:pt x="16" y="70"/>
                    </a:cubicBezTo>
                    <a:cubicBezTo>
                      <a:pt x="19" y="70"/>
                      <a:pt x="23" y="72"/>
                      <a:pt x="25" y="74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5" y="73"/>
                      <a:pt x="23" y="67"/>
                      <a:pt x="20" y="57"/>
                    </a:cubicBezTo>
                    <a:cubicBezTo>
                      <a:pt x="18" y="49"/>
                      <a:pt x="16" y="39"/>
                      <a:pt x="14" y="35"/>
                    </a:cubicBezTo>
                    <a:cubicBezTo>
                      <a:pt x="12" y="30"/>
                      <a:pt x="13" y="25"/>
                      <a:pt x="14" y="21"/>
                    </a:cubicBezTo>
                    <a:cubicBezTo>
                      <a:pt x="15" y="16"/>
                      <a:pt x="16" y="13"/>
                      <a:pt x="13" y="12"/>
                    </a:cubicBezTo>
                    <a:cubicBezTo>
                      <a:pt x="9" y="8"/>
                      <a:pt x="8" y="4"/>
                      <a:pt x="7" y="0"/>
                    </a:cubicBezTo>
                    <a:cubicBezTo>
                      <a:pt x="7" y="1"/>
                      <a:pt x="7" y="2"/>
                      <a:pt x="7" y="2"/>
                    </a:cubicBezTo>
                    <a:cubicBezTo>
                      <a:pt x="7" y="5"/>
                      <a:pt x="7" y="10"/>
                      <a:pt x="2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1"/>
                      <a:pt x="1" y="12"/>
                      <a:pt x="1" y="13"/>
                    </a:cubicBezTo>
                    <a:cubicBezTo>
                      <a:pt x="2" y="15"/>
                      <a:pt x="2" y="18"/>
                      <a:pt x="1" y="21"/>
                    </a:cubicBezTo>
                    <a:cubicBezTo>
                      <a:pt x="0" y="27"/>
                      <a:pt x="2" y="36"/>
                      <a:pt x="5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96" name="Freeform 1151">
                <a:extLst>
                  <a:ext uri="{FF2B5EF4-FFF2-40B4-BE49-F238E27FC236}">
                    <a16:creationId xmlns="" xmlns:a16="http://schemas.microsoft.com/office/drawing/2014/main" id="{8C6BCA4D-2075-4FEA-B618-876176BEA51B}"/>
                  </a:ext>
                </a:extLst>
              </p:cNvPr>
              <p:cNvSpPr/>
              <p:nvPr/>
            </p:nvSpPr>
            <p:spPr bwMode="auto">
              <a:xfrm>
                <a:off x="8900879" y="5250646"/>
                <a:ext cx="58917" cy="19737"/>
              </a:xfrm>
              <a:custGeom>
                <a:gdLst>
                  <a:gd name="T0" fmla="*/ 0 w 28"/>
                  <a:gd name="T1" fmla="*/ 3 h 9"/>
                  <a:gd name="T2" fmla="*/ 5 w 28"/>
                  <a:gd name="T3" fmla="*/ 4 h 9"/>
                  <a:gd name="T4" fmla="*/ 9 w 28"/>
                  <a:gd name="T5" fmla="*/ 4 h 9"/>
                  <a:gd name="T6" fmla="*/ 14 w 28"/>
                  <a:gd name="T7" fmla="*/ 4 h 9"/>
                  <a:gd name="T8" fmla="*/ 24 w 28"/>
                  <a:gd name="T9" fmla="*/ 7 h 9"/>
                  <a:gd name="T10" fmla="*/ 28 w 28"/>
                  <a:gd name="T11" fmla="*/ 9 h 9"/>
                  <a:gd name="T12" fmla="*/ 27 w 28"/>
                  <a:gd name="T13" fmla="*/ 7 h 9"/>
                  <a:gd name="T14" fmla="*/ 20 w 28"/>
                  <a:gd name="T15" fmla="*/ 1 h 9"/>
                  <a:gd name="T16" fmla="*/ 12 w 28"/>
                  <a:gd name="T17" fmla="*/ 0 h 9"/>
                  <a:gd name="T18" fmla="*/ 0 w 28"/>
                  <a:gd name="T19" fmla="*/ 3 h 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9">
                    <a:moveTo>
                      <a:pt x="0" y="3"/>
                    </a:moveTo>
                    <a:cubicBezTo>
                      <a:pt x="0" y="3"/>
                      <a:pt x="1" y="4"/>
                      <a:pt x="5" y="4"/>
                    </a:cubicBezTo>
                    <a:cubicBezTo>
                      <a:pt x="6" y="4"/>
                      <a:pt x="7" y="4"/>
                      <a:pt x="9" y="4"/>
                    </a:cubicBezTo>
                    <a:cubicBezTo>
                      <a:pt x="10" y="4"/>
                      <a:pt x="12" y="4"/>
                      <a:pt x="14" y="4"/>
                    </a:cubicBezTo>
                    <a:cubicBezTo>
                      <a:pt x="18" y="4"/>
                      <a:pt x="22" y="5"/>
                      <a:pt x="24" y="7"/>
                    </a:cubicBezTo>
                    <a:cubicBezTo>
                      <a:pt x="26" y="8"/>
                      <a:pt x="27" y="8"/>
                      <a:pt x="28" y="9"/>
                    </a:cubicBezTo>
                    <a:cubicBezTo>
                      <a:pt x="28" y="8"/>
                      <a:pt x="27" y="8"/>
                      <a:pt x="27" y="7"/>
                    </a:cubicBezTo>
                    <a:cubicBezTo>
                      <a:pt x="27" y="6"/>
                      <a:pt x="25" y="3"/>
                      <a:pt x="20" y="1"/>
                    </a:cubicBezTo>
                    <a:cubicBezTo>
                      <a:pt x="18" y="0"/>
                      <a:pt x="15" y="0"/>
                      <a:pt x="12" y="0"/>
                    </a:cubicBezTo>
                    <a:cubicBezTo>
                      <a:pt x="5" y="0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97" name="Freeform 1152">
                <a:extLst>
                  <a:ext uri="{FF2B5EF4-FFF2-40B4-BE49-F238E27FC236}">
                    <a16:creationId xmlns="" xmlns:a16="http://schemas.microsoft.com/office/drawing/2014/main" id="{458FCFA6-F575-41DC-8546-1B8233707D15}"/>
                  </a:ext>
                </a:extLst>
              </p:cNvPr>
              <p:cNvSpPr/>
              <p:nvPr/>
            </p:nvSpPr>
            <p:spPr bwMode="auto">
              <a:xfrm>
                <a:off x="8098706" y="5048892"/>
                <a:ext cx="271923" cy="265351"/>
              </a:xfrm>
              <a:custGeom>
                <a:gdLst>
                  <a:gd name="T0" fmla="*/ 116 w 125"/>
                  <a:gd name="T1" fmla="*/ 112 h 126"/>
                  <a:gd name="T2" fmla="*/ 117 w 125"/>
                  <a:gd name="T3" fmla="*/ 103 h 126"/>
                  <a:gd name="T4" fmla="*/ 118 w 125"/>
                  <a:gd name="T5" fmla="*/ 100 h 126"/>
                  <a:gd name="T6" fmla="*/ 124 w 125"/>
                  <a:gd name="T7" fmla="*/ 95 h 126"/>
                  <a:gd name="T8" fmla="*/ 124 w 125"/>
                  <a:gd name="T9" fmla="*/ 92 h 126"/>
                  <a:gd name="T10" fmla="*/ 121 w 125"/>
                  <a:gd name="T11" fmla="*/ 88 h 126"/>
                  <a:gd name="T12" fmla="*/ 115 w 125"/>
                  <a:gd name="T13" fmla="*/ 83 h 126"/>
                  <a:gd name="T14" fmla="*/ 113 w 125"/>
                  <a:gd name="T15" fmla="*/ 84 h 126"/>
                  <a:gd name="T16" fmla="*/ 114 w 125"/>
                  <a:gd name="T17" fmla="*/ 84 h 126"/>
                  <a:gd name="T18" fmla="*/ 120 w 125"/>
                  <a:gd name="T19" fmla="*/ 88 h 126"/>
                  <a:gd name="T20" fmla="*/ 120 w 125"/>
                  <a:gd name="T21" fmla="*/ 92 h 126"/>
                  <a:gd name="T22" fmla="*/ 118 w 125"/>
                  <a:gd name="T23" fmla="*/ 94 h 126"/>
                  <a:gd name="T24" fmla="*/ 115 w 125"/>
                  <a:gd name="T25" fmla="*/ 93 h 126"/>
                  <a:gd name="T26" fmla="*/ 112 w 125"/>
                  <a:gd name="T27" fmla="*/ 92 h 126"/>
                  <a:gd name="T28" fmla="*/ 111 w 125"/>
                  <a:gd name="T29" fmla="*/ 92 h 126"/>
                  <a:gd name="T30" fmla="*/ 106 w 125"/>
                  <a:gd name="T31" fmla="*/ 88 h 126"/>
                  <a:gd name="T32" fmla="*/ 104 w 125"/>
                  <a:gd name="T33" fmla="*/ 86 h 126"/>
                  <a:gd name="T34" fmla="*/ 98 w 125"/>
                  <a:gd name="T35" fmla="*/ 79 h 126"/>
                  <a:gd name="T36" fmla="*/ 94 w 125"/>
                  <a:gd name="T37" fmla="*/ 76 h 126"/>
                  <a:gd name="T38" fmla="*/ 88 w 125"/>
                  <a:gd name="T39" fmla="*/ 72 h 126"/>
                  <a:gd name="T40" fmla="*/ 91 w 125"/>
                  <a:gd name="T41" fmla="*/ 64 h 126"/>
                  <a:gd name="T42" fmla="*/ 89 w 125"/>
                  <a:gd name="T43" fmla="*/ 62 h 126"/>
                  <a:gd name="T44" fmla="*/ 84 w 125"/>
                  <a:gd name="T45" fmla="*/ 55 h 126"/>
                  <a:gd name="T46" fmla="*/ 83 w 125"/>
                  <a:gd name="T47" fmla="*/ 54 h 126"/>
                  <a:gd name="T48" fmla="*/ 78 w 125"/>
                  <a:gd name="T49" fmla="*/ 50 h 126"/>
                  <a:gd name="T50" fmla="*/ 78 w 125"/>
                  <a:gd name="T51" fmla="*/ 50 h 126"/>
                  <a:gd name="T52" fmla="*/ 78 w 125"/>
                  <a:gd name="T53" fmla="*/ 49 h 126"/>
                  <a:gd name="T54" fmla="*/ 73 w 125"/>
                  <a:gd name="T55" fmla="*/ 46 h 126"/>
                  <a:gd name="T56" fmla="*/ 71 w 125"/>
                  <a:gd name="T57" fmla="*/ 45 h 126"/>
                  <a:gd name="T58" fmla="*/ 70 w 125"/>
                  <a:gd name="T59" fmla="*/ 45 h 126"/>
                  <a:gd name="T60" fmla="*/ 66 w 125"/>
                  <a:gd name="T61" fmla="*/ 43 h 126"/>
                  <a:gd name="T62" fmla="*/ 60 w 125"/>
                  <a:gd name="T63" fmla="*/ 39 h 126"/>
                  <a:gd name="T64" fmla="*/ 48 w 125"/>
                  <a:gd name="T65" fmla="*/ 29 h 126"/>
                  <a:gd name="T66" fmla="*/ 40 w 125"/>
                  <a:gd name="T67" fmla="*/ 22 h 126"/>
                  <a:gd name="T68" fmla="*/ 29 w 125"/>
                  <a:gd name="T69" fmla="*/ 12 h 126"/>
                  <a:gd name="T70" fmla="*/ 16 w 125"/>
                  <a:gd name="T71" fmla="*/ 5 h 126"/>
                  <a:gd name="T72" fmla="*/ 14 w 125"/>
                  <a:gd name="T73" fmla="*/ 5 h 126"/>
                  <a:gd name="T74" fmla="*/ 14 w 125"/>
                  <a:gd name="T75" fmla="*/ 5 h 126"/>
                  <a:gd name="T76" fmla="*/ 3 w 125"/>
                  <a:gd name="T77" fmla="*/ 1 h 126"/>
                  <a:gd name="T78" fmla="*/ 1 w 125"/>
                  <a:gd name="T79" fmla="*/ 0 h 126"/>
                  <a:gd name="T80" fmla="*/ 16 w 125"/>
                  <a:gd name="T81" fmla="*/ 19 h 126"/>
                  <a:gd name="T82" fmla="*/ 23 w 125"/>
                  <a:gd name="T83" fmla="*/ 27 h 126"/>
                  <a:gd name="T84" fmla="*/ 30 w 125"/>
                  <a:gd name="T85" fmla="*/ 35 h 126"/>
                  <a:gd name="T86" fmla="*/ 39 w 125"/>
                  <a:gd name="T87" fmla="*/ 49 h 126"/>
                  <a:gd name="T88" fmla="*/ 43 w 125"/>
                  <a:gd name="T89" fmla="*/ 57 h 126"/>
                  <a:gd name="T90" fmla="*/ 62 w 125"/>
                  <a:gd name="T91" fmla="*/ 85 h 126"/>
                  <a:gd name="T92" fmla="*/ 70 w 125"/>
                  <a:gd name="T93" fmla="*/ 96 h 126"/>
                  <a:gd name="T94" fmla="*/ 78 w 125"/>
                  <a:gd name="T95" fmla="*/ 104 h 126"/>
                  <a:gd name="T96" fmla="*/ 92 w 125"/>
                  <a:gd name="T97" fmla="*/ 116 h 126"/>
                  <a:gd name="T98" fmla="*/ 98 w 125"/>
                  <a:gd name="T99" fmla="*/ 121 h 126"/>
                  <a:gd name="T100" fmla="*/ 100 w 125"/>
                  <a:gd name="T101" fmla="*/ 124 h 126"/>
                  <a:gd name="T102" fmla="*/ 101 w 125"/>
                  <a:gd name="T103" fmla="*/ 126 h 126"/>
                  <a:gd name="T104" fmla="*/ 105 w 125"/>
                  <a:gd name="T105" fmla="*/ 125 h 126"/>
                  <a:gd name="T106" fmla="*/ 111 w 125"/>
                  <a:gd name="T107" fmla="*/ 126 h 126"/>
                  <a:gd name="T108" fmla="*/ 114 w 125"/>
                  <a:gd name="T109" fmla="*/ 126 h 126"/>
                  <a:gd name="T110" fmla="*/ 116 w 125"/>
                  <a:gd name="T111" fmla="*/ 112 h 12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25" h="125">
                    <a:moveTo>
                      <a:pt x="116" y="112"/>
                    </a:moveTo>
                    <a:cubicBezTo>
                      <a:pt x="116" y="109"/>
                      <a:pt x="117" y="105"/>
                      <a:pt x="117" y="103"/>
                    </a:cubicBezTo>
                    <a:cubicBezTo>
                      <a:pt x="117" y="102"/>
                      <a:pt x="118" y="101"/>
                      <a:pt x="118" y="100"/>
                    </a:cubicBezTo>
                    <a:cubicBezTo>
                      <a:pt x="118" y="96"/>
                      <a:pt x="120" y="94"/>
                      <a:pt x="124" y="95"/>
                    </a:cubicBezTo>
                    <a:cubicBezTo>
                      <a:pt x="125" y="94"/>
                      <a:pt x="124" y="93"/>
                      <a:pt x="124" y="92"/>
                    </a:cubicBezTo>
                    <a:cubicBezTo>
                      <a:pt x="123" y="92"/>
                      <a:pt x="122" y="90"/>
                      <a:pt x="121" y="88"/>
                    </a:cubicBezTo>
                    <a:cubicBezTo>
                      <a:pt x="119" y="85"/>
                      <a:pt x="118" y="83"/>
                      <a:pt x="115" y="83"/>
                    </a:cubicBezTo>
                    <a:cubicBezTo>
                      <a:pt x="114" y="83"/>
                      <a:pt x="113" y="84"/>
                      <a:pt x="113" y="84"/>
                    </a:cubicBezTo>
                    <a:cubicBezTo>
                      <a:pt x="113" y="84"/>
                      <a:pt x="114" y="84"/>
                      <a:pt x="114" y="84"/>
                    </a:cubicBezTo>
                    <a:cubicBezTo>
                      <a:pt x="117" y="84"/>
                      <a:pt x="119" y="86"/>
                      <a:pt x="120" y="88"/>
                    </a:cubicBezTo>
                    <a:cubicBezTo>
                      <a:pt x="121" y="89"/>
                      <a:pt x="121" y="91"/>
                      <a:pt x="120" y="92"/>
                    </a:cubicBezTo>
                    <a:cubicBezTo>
                      <a:pt x="120" y="94"/>
                      <a:pt x="118" y="94"/>
                      <a:pt x="118" y="94"/>
                    </a:cubicBezTo>
                    <a:cubicBezTo>
                      <a:pt x="117" y="94"/>
                      <a:pt x="116" y="94"/>
                      <a:pt x="115" y="93"/>
                    </a:cubicBezTo>
                    <a:cubicBezTo>
                      <a:pt x="114" y="92"/>
                      <a:pt x="113" y="92"/>
                      <a:pt x="112" y="92"/>
                    </a:cubicBezTo>
                    <a:cubicBezTo>
                      <a:pt x="111" y="92"/>
                      <a:pt x="111" y="92"/>
                      <a:pt x="111" y="92"/>
                    </a:cubicBezTo>
                    <a:cubicBezTo>
                      <a:pt x="108" y="92"/>
                      <a:pt x="107" y="89"/>
                      <a:pt x="106" y="88"/>
                    </a:cubicBezTo>
                    <a:cubicBezTo>
                      <a:pt x="106" y="86"/>
                      <a:pt x="106" y="86"/>
                      <a:pt x="104" y="86"/>
                    </a:cubicBezTo>
                    <a:cubicBezTo>
                      <a:pt x="100" y="85"/>
                      <a:pt x="99" y="82"/>
                      <a:pt x="98" y="79"/>
                    </a:cubicBezTo>
                    <a:cubicBezTo>
                      <a:pt x="97" y="77"/>
                      <a:pt x="96" y="76"/>
                      <a:pt x="94" y="76"/>
                    </a:cubicBezTo>
                    <a:cubicBezTo>
                      <a:pt x="90" y="76"/>
                      <a:pt x="88" y="73"/>
                      <a:pt x="88" y="72"/>
                    </a:cubicBezTo>
                    <a:cubicBezTo>
                      <a:pt x="87" y="70"/>
                      <a:pt x="88" y="66"/>
                      <a:pt x="91" y="64"/>
                    </a:cubicBezTo>
                    <a:cubicBezTo>
                      <a:pt x="91" y="63"/>
                      <a:pt x="89" y="62"/>
                      <a:pt x="89" y="62"/>
                    </a:cubicBezTo>
                    <a:cubicBezTo>
                      <a:pt x="87" y="60"/>
                      <a:pt x="84" y="58"/>
                      <a:pt x="84" y="55"/>
                    </a:cubicBezTo>
                    <a:cubicBezTo>
                      <a:pt x="84" y="55"/>
                      <a:pt x="83" y="55"/>
                      <a:pt x="83" y="54"/>
                    </a:cubicBezTo>
                    <a:cubicBezTo>
                      <a:pt x="81" y="54"/>
                      <a:pt x="78" y="53"/>
                      <a:pt x="78" y="50"/>
                    </a:cubicBezTo>
                    <a:cubicBezTo>
                      <a:pt x="78" y="50"/>
                      <a:pt x="78" y="50"/>
                      <a:pt x="78" y="50"/>
                    </a:cubicBezTo>
                    <a:cubicBezTo>
                      <a:pt x="78" y="50"/>
                      <a:pt x="78" y="50"/>
                      <a:pt x="78" y="49"/>
                    </a:cubicBezTo>
                    <a:cubicBezTo>
                      <a:pt x="77" y="49"/>
                      <a:pt x="75" y="48"/>
                      <a:pt x="73" y="46"/>
                    </a:cubicBezTo>
                    <a:cubicBezTo>
                      <a:pt x="72" y="45"/>
                      <a:pt x="72" y="45"/>
                      <a:pt x="71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69" y="45"/>
                      <a:pt x="67" y="44"/>
                      <a:pt x="66" y="43"/>
                    </a:cubicBezTo>
                    <a:cubicBezTo>
                      <a:pt x="64" y="40"/>
                      <a:pt x="61" y="39"/>
                      <a:pt x="60" y="39"/>
                    </a:cubicBezTo>
                    <a:cubicBezTo>
                      <a:pt x="56" y="41"/>
                      <a:pt x="50" y="35"/>
                      <a:pt x="48" y="29"/>
                    </a:cubicBezTo>
                    <a:cubicBezTo>
                      <a:pt x="47" y="27"/>
                      <a:pt x="43" y="24"/>
                      <a:pt x="40" y="22"/>
                    </a:cubicBezTo>
                    <a:cubicBezTo>
                      <a:pt x="35" y="19"/>
                      <a:pt x="30" y="15"/>
                      <a:pt x="29" y="12"/>
                    </a:cubicBezTo>
                    <a:cubicBezTo>
                      <a:pt x="27" y="9"/>
                      <a:pt x="25" y="5"/>
                      <a:pt x="16" y="5"/>
                    </a:cubicBezTo>
                    <a:cubicBezTo>
                      <a:pt x="15" y="5"/>
                      <a:pt x="15" y="5"/>
                      <a:pt x="14" y="5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9" y="5"/>
                      <a:pt x="5" y="3"/>
                      <a:pt x="3" y="1"/>
                    </a:cubicBezTo>
                    <a:cubicBezTo>
                      <a:pt x="2" y="1"/>
                      <a:pt x="2" y="0"/>
                      <a:pt x="1" y="0"/>
                    </a:cubicBezTo>
                    <a:cubicBezTo>
                      <a:pt x="0" y="4"/>
                      <a:pt x="10" y="15"/>
                      <a:pt x="16" y="19"/>
                    </a:cubicBezTo>
                    <a:cubicBezTo>
                      <a:pt x="19" y="21"/>
                      <a:pt x="21" y="24"/>
                      <a:pt x="23" y="27"/>
                    </a:cubicBezTo>
                    <a:cubicBezTo>
                      <a:pt x="25" y="31"/>
                      <a:pt x="27" y="34"/>
                      <a:pt x="30" y="35"/>
                    </a:cubicBezTo>
                    <a:cubicBezTo>
                      <a:pt x="35" y="35"/>
                      <a:pt x="37" y="42"/>
                      <a:pt x="39" y="49"/>
                    </a:cubicBezTo>
                    <a:cubicBezTo>
                      <a:pt x="40" y="51"/>
                      <a:pt x="42" y="57"/>
                      <a:pt x="43" y="57"/>
                    </a:cubicBezTo>
                    <a:cubicBezTo>
                      <a:pt x="49" y="59"/>
                      <a:pt x="60" y="76"/>
                      <a:pt x="62" y="85"/>
                    </a:cubicBezTo>
                    <a:cubicBezTo>
                      <a:pt x="63" y="89"/>
                      <a:pt x="67" y="93"/>
                      <a:pt x="70" y="96"/>
                    </a:cubicBezTo>
                    <a:cubicBezTo>
                      <a:pt x="73" y="98"/>
                      <a:pt x="76" y="101"/>
                      <a:pt x="78" y="104"/>
                    </a:cubicBezTo>
                    <a:cubicBezTo>
                      <a:pt x="80" y="107"/>
                      <a:pt x="87" y="112"/>
                      <a:pt x="92" y="116"/>
                    </a:cubicBezTo>
                    <a:cubicBezTo>
                      <a:pt x="95" y="118"/>
                      <a:pt x="97" y="120"/>
                      <a:pt x="98" y="121"/>
                    </a:cubicBezTo>
                    <a:cubicBezTo>
                      <a:pt x="99" y="122"/>
                      <a:pt x="99" y="123"/>
                      <a:pt x="100" y="124"/>
                    </a:cubicBezTo>
                    <a:cubicBezTo>
                      <a:pt x="100" y="125"/>
                      <a:pt x="101" y="125"/>
                      <a:pt x="101" y="126"/>
                    </a:cubicBezTo>
                    <a:cubicBezTo>
                      <a:pt x="102" y="125"/>
                      <a:pt x="103" y="125"/>
                      <a:pt x="105" y="125"/>
                    </a:cubicBezTo>
                    <a:cubicBezTo>
                      <a:pt x="107" y="125"/>
                      <a:pt x="109" y="125"/>
                      <a:pt x="111" y="126"/>
                    </a:cubicBezTo>
                    <a:cubicBezTo>
                      <a:pt x="112" y="126"/>
                      <a:pt x="113" y="126"/>
                      <a:pt x="114" y="126"/>
                    </a:cubicBezTo>
                    <a:cubicBezTo>
                      <a:pt x="115" y="125"/>
                      <a:pt x="116" y="117"/>
                      <a:pt x="116" y="1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98" name="Freeform 1153">
                <a:extLst>
                  <a:ext uri="{FF2B5EF4-FFF2-40B4-BE49-F238E27FC236}">
                    <a16:creationId xmlns="" xmlns:a16="http://schemas.microsoft.com/office/drawing/2014/main" id="{E52DBD69-380B-40B2-9560-3A0C9E0E360B}"/>
                  </a:ext>
                </a:extLst>
              </p:cNvPr>
              <p:cNvSpPr/>
              <p:nvPr/>
            </p:nvSpPr>
            <p:spPr bwMode="auto">
              <a:xfrm>
                <a:off x="8606296" y="5377839"/>
                <a:ext cx="61182" cy="17544"/>
              </a:xfrm>
              <a:custGeom>
                <a:gdLst>
                  <a:gd name="T0" fmla="*/ 3 w 29"/>
                  <a:gd name="T1" fmla="*/ 2 h 8"/>
                  <a:gd name="T2" fmla="*/ 2 w 29"/>
                  <a:gd name="T3" fmla="*/ 1 h 8"/>
                  <a:gd name="T4" fmla="*/ 0 w 29"/>
                  <a:gd name="T5" fmla="*/ 3 h 8"/>
                  <a:gd name="T6" fmla="*/ 0 w 29"/>
                  <a:gd name="T7" fmla="*/ 5 h 8"/>
                  <a:gd name="T8" fmla="*/ 9 w 29"/>
                  <a:gd name="T9" fmla="*/ 8 h 8"/>
                  <a:gd name="T10" fmla="*/ 9 w 29"/>
                  <a:gd name="T11" fmla="*/ 8 h 8"/>
                  <a:gd name="T12" fmla="*/ 14 w 29"/>
                  <a:gd name="T13" fmla="*/ 7 h 8"/>
                  <a:gd name="T14" fmla="*/ 25 w 29"/>
                  <a:gd name="T15" fmla="*/ 4 h 8"/>
                  <a:gd name="T16" fmla="*/ 29 w 29"/>
                  <a:gd name="T17" fmla="*/ 3 h 8"/>
                  <a:gd name="T18" fmla="*/ 18 w 29"/>
                  <a:gd name="T19" fmla="*/ 0 h 8"/>
                  <a:gd name="T20" fmla="*/ 16 w 29"/>
                  <a:gd name="T21" fmla="*/ 0 h 8"/>
                  <a:gd name="T22" fmla="*/ 9 w 29"/>
                  <a:gd name="T23" fmla="*/ 3 h 8"/>
                  <a:gd name="T24" fmla="*/ 3 w 29"/>
                  <a:gd name="T25" fmla="*/ 2 h 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" h="8">
                    <a:moveTo>
                      <a:pt x="3" y="2"/>
                    </a:move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0" y="3"/>
                      <a:pt x="0" y="4"/>
                      <a:pt x="0" y="5"/>
                    </a:cubicBezTo>
                    <a:cubicBezTo>
                      <a:pt x="1" y="5"/>
                      <a:pt x="4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11" y="8"/>
                      <a:pt x="12" y="8"/>
                      <a:pt x="14" y="7"/>
                    </a:cubicBezTo>
                    <a:cubicBezTo>
                      <a:pt x="19" y="5"/>
                      <a:pt x="22" y="5"/>
                      <a:pt x="25" y="4"/>
                    </a:cubicBezTo>
                    <a:cubicBezTo>
                      <a:pt x="28" y="4"/>
                      <a:pt x="29" y="4"/>
                      <a:pt x="29" y="3"/>
                    </a:cubicBezTo>
                    <a:cubicBezTo>
                      <a:pt x="29" y="2"/>
                      <a:pt x="22" y="0"/>
                      <a:pt x="18" y="0"/>
                    </a:cubicBezTo>
                    <a:cubicBezTo>
                      <a:pt x="17" y="0"/>
                      <a:pt x="16" y="0"/>
                      <a:pt x="16" y="0"/>
                    </a:cubicBezTo>
                    <a:cubicBezTo>
                      <a:pt x="15" y="2"/>
                      <a:pt x="12" y="3"/>
                      <a:pt x="9" y="3"/>
                    </a:cubicBezTo>
                    <a:cubicBezTo>
                      <a:pt x="7" y="3"/>
                      <a:pt x="5" y="3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99" name="Freeform 1154">
                <a:extLst>
                  <a:ext uri="{FF2B5EF4-FFF2-40B4-BE49-F238E27FC236}">
                    <a16:creationId xmlns="" xmlns:a16="http://schemas.microsoft.com/office/drawing/2014/main" id="{0B0EBDC3-D7F7-45F1-B678-A44DDCE52E76}"/>
                  </a:ext>
                </a:extLst>
              </p:cNvPr>
              <p:cNvSpPr/>
              <p:nvPr/>
            </p:nvSpPr>
            <p:spPr bwMode="auto">
              <a:xfrm>
                <a:off x="8882752" y="5138805"/>
                <a:ext cx="29458" cy="48246"/>
              </a:xfrm>
              <a:custGeom>
                <a:gdLst>
                  <a:gd name="T0" fmla="*/ 13 w 14"/>
                  <a:gd name="T1" fmla="*/ 8 h 23"/>
                  <a:gd name="T2" fmla="*/ 13 w 14"/>
                  <a:gd name="T3" fmla="*/ 8 h 23"/>
                  <a:gd name="T4" fmla="*/ 12 w 14"/>
                  <a:gd name="T5" fmla="*/ 8 h 23"/>
                  <a:gd name="T6" fmla="*/ 11 w 14"/>
                  <a:gd name="T7" fmla="*/ 8 h 23"/>
                  <a:gd name="T8" fmla="*/ 7 w 14"/>
                  <a:gd name="T9" fmla="*/ 7 h 23"/>
                  <a:gd name="T10" fmla="*/ 6 w 14"/>
                  <a:gd name="T11" fmla="*/ 5 h 23"/>
                  <a:gd name="T12" fmla="*/ 4 w 14"/>
                  <a:gd name="T13" fmla="*/ 0 h 23"/>
                  <a:gd name="T14" fmla="*/ 2 w 14"/>
                  <a:gd name="T15" fmla="*/ 2 h 23"/>
                  <a:gd name="T16" fmla="*/ 2 w 14"/>
                  <a:gd name="T17" fmla="*/ 17 h 23"/>
                  <a:gd name="T18" fmla="*/ 6 w 14"/>
                  <a:gd name="T19" fmla="*/ 23 h 23"/>
                  <a:gd name="T20" fmla="*/ 5 w 14"/>
                  <a:gd name="T21" fmla="*/ 22 h 23"/>
                  <a:gd name="T22" fmla="*/ 6 w 14"/>
                  <a:gd name="T23" fmla="*/ 16 h 23"/>
                  <a:gd name="T24" fmla="*/ 11 w 14"/>
                  <a:gd name="T25" fmla="*/ 14 h 23"/>
                  <a:gd name="T26" fmla="*/ 14 w 14"/>
                  <a:gd name="T27" fmla="*/ 14 h 23"/>
                  <a:gd name="T28" fmla="*/ 13 w 14"/>
                  <a:gd name="T29" fmla="*/ 12 h 23"/>
                  <a:gd name="T30" fmla="*/ 13 w 14"/>
                  <a:gd name="T31" fmla="*/ 8 h 2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23">
                    <a:moveTo>
                      <a:pt x="13" y="8"/>
                    </a:move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2" y="8"/>
                      <a:pt x="12" y="8"/>
                    </a:cubicBezTo>
                    <a:cubicBezTo>
                      <a:pt x="12" y="8"/>
                      <a:pt x="11" y="8"/>
                      <a:pt x="11" y="8"/>
                    </a:cubicBezTo>
                    <a:cubicBezTo>
                      <a:pt x="10" y="8"/>
                      <a:pt x="9" y="8"/>
                      <a:pt x="7" y="7"/>
                    </a:cubicBezTo>
                    <a:cubicBezTo>
                      <a:pt x="7" y="7"/>
                      <a:pt x="6" y="6"/>
                      <a:pt x="6" y="5"/>
                    </a:cubicBezTo>
                    <a:cubicBezTo>
                      <a:pt x="6" y="3"/>
                      <a:pt x="5" y="0"/>
                      <a:pt x="4" y="0"/>
                    </a:cubicBezTo>
                    <a:cubicBezTo>
                      <a:pt x="4" y="0"/>
                      <a:pt x="3" y="0"/>
                      <a:pt x="2" y="2"/>
                    </a:cubicBezTo>
                    <a:cubicBezTo>
                      <a:pt x="0" y="5"/>
                      <a:pt x="0" y="12"/>
                      <a:pt x="2" y="17"/>
                    </a:cubicBezTo>
                    <a:cubicBezTo>
                      <a:pt x="3" y="20"/>
                      <a:pt x="5" y="22"/>
                      <a:pt x="6" y="23"/>
                    </a:cubicBezTo>
                    <a:cubicBezTo>
                      <a:pt x="6" y="22"/>
                      <a:pt x="5" y="22"/>
                      <a:pt x="5" y="22"/>
                    </a:cubicBezTo>
                    <a:cubicBezTo>
                      <a:pt x="5" y="20"/>
                      <a:pt x="5" y="17"/>
                      <a:pt x="6" y="16"/>
                    </a:cubicBezTo>
                    <a:cubicBezTo>
                      <a:pt x="7" y="15"/>
                      <a:pt x="9" y="14"/>
                      <a:pt x="11" y="14"/>
                    </a:cubicBezTo>
                    <a:cubicBezTo>
                      <a:pt x="13" y="14"/>
                      <a:pt x="14" y="14"/>
                      <a:pt x="14" y="14"/>
                    </a:cubicBezTo>
                    <a:cubicBezTo>
                      <a:pt x="14" y="14"/>
                      <a:pt x="13" y="13"/>
                      <a:pt x="13" y="12"/>
                    </a:cubicBezTo>
                    <a:cubicBezTo>
                      <a:pt x="13" y="11"/>
                      <a:pt x="13" y="9"/>
                      <a:pt x="1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200" name="Freeform 1155">
                <a:extLst>
                  <a:ext uri="{FF2B5EF4-FFF2-40B4-BE49-F238E27FC236}">
                    <a16:creationId xmlns="" xmlns:a16="http://schemas.microsoft.com/office/drawing/2014/main" id="{1DB82EB9-7C12-4385-85C8-324B780C875B}"/>
                  </a:ext>
                </a:extLst>
              </p:cNvPr>
              <p:cNvSpPr/>
              <p:nvPr/>
            </p:nvSpPr>
            <p:spPr bwMode="auto">
              <a:xfrm>
                <a:off x="8667479" y="5193629"/>
                <a:ext cx="106503" cy="120614"/>
              </a:xfrm>
              <a:custGeom>
                <a:gdLst>
                  <a:gd name="T0" fmla="*/ 10 w 49"/>
                  <a:gd name="T1" fmla="*/ 3 h 57"/>
                  <a:gd name="T2" fmla="*/ 8 w 49"/>
                  <a:gd name="T3" fmla="*/ 9 h 57"/>
                  <a:gd name="T4" fmla="*/ 2 w 49"/>
                  <a:gd name="T5" fmla="*/ 24 h 57"/>
                  <a:gd name="T6" fmla="*/ 0 w 49"/>
                  <a:gd name="T7" fmla="*/ 30 h 57"/>
                  <a:gd name="T8" fmla="*/ 8 w 49"/>
                  <a:gd name="T9" fmla="*/ 32 h 57"/>
                  <a:gd name="T10" fmla="*/ 12 w 49"/>
                  <a:gd name="T11" fmla="*/ 34 h 57"/>
                  <a:gd name="T12" fmla="*/ 13 w 49"/>
                  <a:gd name="T13" fmla="*/ 46 h 57"/>
                  <a:gd name="T14" fmla="*/ 12 w 49"/>
                  <a:gd name="T15" fmla="*/ 57 h 57"/>
                  <a:gd name="T16" fmla="*/ 17 w 49"/>
                  <a:gd name="T17" fmla="*/ 51 h 57"/>
                  <a:gd name="T18" fmla="*/ 17 w 49"/>
                  <a:gd name="T19" fmla="*/ 49 h 57"/>
                  <a:gd name="T20" fmla="*/ 15 w 49"/>
                  <a:gd name="T21" fmla="*/ 27 h 57"/>
                  <a:gd name="T22" fmla="*/ 19 w 49"/>
                  <a:gd name="T23" fmla="*/ 24 h 57"/>
                  <a:gd name="T24" fmla="*/ 26 w 49"/>
                  <a:gd name="T25" fmla="*/ 27 h 57"/>
                  <a:gd name="T26" fmla="*/ 26 w 49"/>
                  <a:gd name="T27" fmla="*/ 33 h 57"/>
                  <a:gd name="T28" fmla="*/ 27 w 49"/>
                  <a:gd name="T29" fmla="*/ 36 h 57"/>
                  <a:gd name="T30" fmla="*/ 31 w 49"/>
                  <a:gd name="T31" fmla="*/ 43 h 57"/>
                  <a:gd name="T32" fmla="*/ 32 w 49"/>
                  <a:gd name="T33" fmla="*/ 45 h 57"/>
                  <a:gd name="T34" fmla="*/ 32 w 49"/>
                  <a:gd name="T35" fmla="*/ 45 h 57"/>
                  <a:gd name="T36" fmla="*/ 36 w 49"/>
                  <a:gd name="T37" fmla="*/ 44 h 57"/>
                  <a:gd name="T38" fmla="*/ 39 w 49"/>
                  <a:gd name="T39" fmla="*/ 43 h 57"/>
                  <a:gd name="T40" fmla="*/ 41 w 49"/>
                  <a:gd name="T41" fmla="*/ 41 h 57"/>
                  <a:gd name="T42" fmla="*/ 39 w 49"/>
                  <a:gd name="T43" fmla="*/ 37 h 57"/>
                  <a:gd name="T44" fmla="*/ 38 w 49"/>
                  <a:gd name="T45" fmla="*/ 29 h 57"/>
                  <a:gd name="T46" fmla="*/ 37 w 49"/>
                  <a:gd name="T47" fmla="*/ 25 h 57"/>
                  <a:gd name="T48" fmla="*/ 30 w 49"/>
                  <a:gd name="T49" fmla="*/ 15 h 57"/>
                  <a:gd name="T50" fmla="*/ 34 w 49"/>
                  <a:gd name="T51" fmla="*/ 12 h 57"/>
                  <a:gd name="T52" fmla="*/ 49 w 49"/>
                  <a:gd name="T53" fmla="*/ 2 h 57"/>
                  <a:gd name="T54" fmla="*/ 47 w 49"/>
                  <a:gd name="T55" fmla="*/ 2 h 57"/>
                  <a:gd name="T56" fmla="*/ 30 w 49"/>
                  <a:gd name="T57" fmla="*/ 8 h 57"/>
                  <a:gd name="T58" fmla="*/ 25 w 49"/>
                  <a:gd name="T59" fmla="*/ 12 h 57"/>
                  <a:gd name="T60" fmla="*/ 16 w 49"/>
                  <a:gd name="T61" fmla="*/ 7 h 57"/>
                  <a:gd name="T62" fmla="*/ 12 w 49"/>
                  <a:gd name="T63" fmla="*/ 0 h 57"/>
                  <a:gd name="T64" fmla="*/ 10 w 49"/>
                  <a:gd name="T65" fmla="*/ 3 h 5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9" h="57">
                    <a:moveTo>
                      <a:pt x="10" y="3"/>
                    </a:moveTo>
                    <a:cubicBezTo>
                      <a:pt x="10" y="3"/>
                      <a:pt x="9" y="6"/>
                      <a:pt x="8" y="9"/>
                    </a:cubicBezTo>
                    <a:cubicBezTo>
                      <a:pt x="7" y="13"/>
                      <a:pt x="5" y="18"/>
                      <a:pt x="2" y="24"/>
                    </a:cubicBezTo>
                    <a:cubicBezTo>
                      <a:pt x="0" y="26"/>
                      <a:pt x="0" y="28"/>
                      <a:pt x="0" y="30"/>
                    </a:cubicBezTo>
                    <a:cubicBezTo>
                      <a:pt x="1" y="31"/>
                      <a:pt x="4" y="32"/>
                      <a:pt x="8" y="32"/>
                    </a:cubicBezTo>
                    <a:cubicBezTo>
                      <a:pt x="9" y="32"/>
                      <a:pt x="11" y="33"/>
                      <a:pt x="12" y="34"/>
                    </a:cubicBezTo>
                    <a:cubicBezTo>
                      <a:pt x="14" y="37"/>
                      <a:pt x="13" y="43"/>
                      <a:pt x="13" y="46"/>
                    </a:cubicBezTo>
                    <a:cubicBezTo>
                      <a:pt x="11" y="53"/>
                      <a:pt x="11" y="56"/>
                      <a:pt x="12" y="57"/>
                    </a:cubicBezTo>
                    <a:cubicBezTo>
                      <a:pt x="14" y="56"/>
                      <a:pt x="17" y="53"/>
                      <a:pt x="17" y="51"/>
                    </a:cubicBezTo>
                    <a:cubicBezTo>
                      <a:pt x="17" y="50"/>
                      <a:pt x="17" y="50"/>
                      <a:pt x="17" y="49"/>
                    </a:cubicBezTo>
                    <a:cubicBezTo>
                      <a:pt x="12" y="46"/>
                      <a:pt x="13" y="30"/>
                      <a:pt x="15" y="27"/>
                    </a:cubicBezTo>
                    <a:cubicBezTo>
                      <a:pt x="15" y="25"/>
                      <a:pt x="17" y="24"/>
                      <a:pt x="19" y="24"/>
                    </a:cubicBezTo>
                    <a:cubicBezTo>
                      <a:pt x="22" y="24"/>
                      <a:pt x="24" y="25"/>
                      <a:pt x="26" y="27"/>
                    </a:cubicBezTo>
                    <a:cubicBezTo>
                      <a:pt x="27" y="29"/>
                      <a:pt x="27" y="31"/>
                      <a:pt x="26" y="33"/>
                    </a:cubicBezTo>
                    <a:cubicBezTo>
                      <a:pt x="25" y="34"/>
                      <a:pt x="25" y="34"/>
                      <a:pt x="27" y="36"/>
                    </a:cubicBezTo>
                    <a:cubicBezTo>
                      <a:pt x="29" y="37"/>
                      <a:pt x="31" y="39"/>
                      <a:pt x="31" y="43"/>
                    </a:cubicBezTo>
                    <a:cubicBezTo>
                      <a:pt x="31" y="45"/>
                      <a:pt x="32" y="45"/>
                      <a:pt x="32" y="45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3" y="45"/>
                      <a:pt x="35" y="44"/>
                      <a:pt x="36" y="44"/>
                    </a:cubicBezTo>
                    <a:cubicBezTo>
                      <a:pt x="37" y="43"/>
                      <a:pt x="38" y="43"/>
                      <a:pt x="39" y="43"/>
                    </a:cubicBezTo>
                    <a:cubicBezTo>
                      <a:pt x="41" y="42"/>
                      <a:pt x="41" y="42"/>
                      <a:pt x="41" y="41"/>
                    </a:cubicBezTo>
                    <a:cubicBezTo>
                      <a:pt x="41" y="41"/>
                      <a:pt x="42" y="40"/>
                      <a:pt x="39" y="37"/>
                    </a:cubicBezTo>
                    <a:cubicBezTo>
                      <a:pt x="37" y="35"/>
                      <a:pt x="37" y="31"/>
                      <a:pt x="38" y="29"/>
                    </a:cubicBezTo>
                    <a:cubicBezTo>
                      <a:pt x="38" y="26"/>
                      <a:pt x="38" y="26"/>
                      <a:pt x="37" y="25"/>
                    </a:cubicBezTo>
                    <a:cubicBezTo>
                      <a:pt x="33" y="22"/>
                      <a:pt x="30" y="18"/>
                      <a:pt x="30" y="15"/>
                    </a:cubicBezTo>
                    <a:cubicBezTo>
                      <a:pt x="30" y="14"/>
                      <a:pt x="31" y="12"/>
                      <a:pt x="34" y="12"/>
                    </a:cubicBezTo>
                    <a:cubicBezTo>
                      <a:pt x="38" y="11"/>
                      <a:pt x="48" y="5"/>
                      <a:pt x="49" y="2"/>
                    </a:cubicBezTo>
                    <a:cubicBezTo>
                      <a:pt x="49" y="2"/>
                      <a:pt x="48" y="2"/>
                      <a:pt x="47" y="2"/>
                    </a:cubicBezTo>
                    <a:cubicBezTo>
                      <a:pt x="41" y="2"/>
                      <a:pt x="31" y="6"/>
                      <a:pt x="30" y="8"/>
                    </a:cubicBezTo>
                    <a:cubicBezTo>
                      <a:pt x="30" y="11"/>
                      <a:pt x="28" y="12"/>
                      <a:pt x="25" y="12"/>
                    </a:cubicBezTo>
                    <a:cubicBezTo>
                      <a:pt x="22" y="12"/>
                      <a:pt x="18" y="10"/>
                      <a:pt x="16" y="7"/>
                    </a:cubicBezTo>
                    <a:cubicBezTo>
                      <a:pt x="14" y="5"/>
                      <a:pt x="13" y="3"/>
                      <a:pt x="12" y="0"/>
                    </a:cubicBezTo>
                    <a:cubicBezTo>
                      <a:pt x="12" y="1"/>
                      <a:pt x="11" y="2"/>
                      <a:pt x="1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201" name="Freeform 1156">
                <a:extLst>
                  <a:ext uri="{FF2B5EF4-FFF2-40B4-BE49-F238E27FC236}">
                    <a16:creationId xmlns="" xmlns:a16="http://schemas.microsoft.com/office/drawing/2014/main" id="{729D62A5-7134-4B59-B4AA-AF8F604F3146}"/>
                  </a:ext>
                </a:extLst>
              </p:cNvPr>
              <p:cNvSpPr/>
              <p:nvPr/>
            </p:nvSpPr>
            <p:spPr bwMode="auto">
              <a:xfrm>
                <a:off x="8699203" y="5147577"/>
                <a:ext cx="115567" cy="32894"/>
              </a:xfrm>
              <a:custGeom>
                <a:gdLst>
                  <a:gd name="T0" fmla="*/ 26 w 54"/>
                  <a:gd name="T1" fmla="*/ 7 h 15"/>
                  <a:gd name="T2" fmla="*/ 39 w 54"/>
                  <a:gd name="T3" fmla="*/ 9 h 15"/>
                  <a:gd name="T4" fmla="*/ 54 w 54"/>
                  <a:gd name="T5" fmla="*/ 0 h 15"/>
                  <a:gd name="T6" fmla="*/ 49 w 54"/>
                  <a:gd name="T7" fmla="*/ 4 h 15"/>
                  <a:gd name="T8" fmla="*/ 46 w 54"/>
                  <a:gd name="T9" fmla="*/ 5 h 15"/>
                  <a:gd name="T10" fmla="*/ 39 w 54"/>
                  <a:gd name="T11" fmla="*/ 7 h 15"/>
                  <a:gd name="T12" fmla="*/ 16 w 54"/>
                  <a:gd name="T13" fmla="*/ 2 h 15"/>
                  <a:gd name="T14" fmla="*/ 14 w 54"/>
                  <a:gd name="T15" fmla="*/ 2 h 15"/>
                  <a:gd name="T16" fmla="*/ 10 w 54"/>
                  <a:gd name="T17" fmla="*/ 4 h 15"/>
                  <a:gd name="T18" fmla="*/ 4 w 54"/>
                  <a:gd name="T19" fmla="*/ 8 h 15"/>
                  <a:gd name="T20" fmla="*/ 0 w 54"/>
                  <a:gd name="T21" fmla="*/ 15 h 15"/>
                  <a:gd name="T22" fmla="*/ 26 w 54"/>
                  <a:gd name="T23" fmla="*/ 7 h 1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4" h="15">
                    <a:moveTo>
                      <a:pt x="26" y="7"/>
                    </a:moveTo>
                    <a:cubicBezTo>
                      <a:pt x="31" y="7"/>
                      <a:pt x="36" y="8"/>
                      <a:pt x="39" y="9"/>
                    </a:cubicBezTo>
                    <a:cubicBezTo>
                      <a:pt x="44" y="11"/>
                      <a:pt x="51" y="6"/>
                      <a:pt x="54" y="0"/>
                    </a:cubicBezTo>
                    <a:cubicBezTo>
                      <a:pt x="52" y="1"/>
                      <a:pt x="50" y="3"/>
                      <a:pt x="49" y="4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5" y="6"/>
                      <a:pt x="42" y="7"/>
                      <a:pt x="39" y="7"/>
                    </a:cubicBezTo>
                    <a:cubicBezTo>
                      <a:pt x="30" y="7"/>
                      <a:pt x="20" y="4"/>
                      <a:pt x="16" y="2"/>
                    </a:cubicBezTo>
                    <a:cubicBezTo>
                      <a:pt x="16" y="2"/>
                      <a:pt x="15" y="2"/>
                      <a:pt x="14" y="2"/>
                    </a:cubicBezTo>
                    <a:cubicBezTo>
                      <a:pt x="13" y="2"/>
                      <a:pt x="12" y="3"/>
                      <a:pt x="10" y="4"/>
                    </a:cubicBezTo>
                    <a:cubicBezTo>
                      <a:pt x="9" y="6"/>
                      <a:pt x="7" y="8"/>
                      <a:pt x="4" y="8"/>
                    </a:cubicBezTo>
                    <a:cubicBezTo>
                      <a:pt x="2" y="9"/>
                      <a:pt x="1" y="12"/>
                      <a:pt x="0" y="15"/>
                    </a:cubicBezTo>
                    <a:cubicBezTo>
                      <a:pt x="5" y="9"/>
                      <a:pt x="18" y="7"/>
                      <a:pt x="2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202" name="Freeform 1157">
                <a:extLst>
                  <a:ext uri="{FF2B5EF4-FFF2-40B4-BE49-F238E27FC236}">
                    <a16:creationId xmlns="" xmlns:a16="http://schemas.microsoft.com/office/drawing/2014/main" id="{34A4A7DA-0B4C-40C3-BE2B-1FF79FDF5F3F}"/>
                  </a:ext>
                </a:extLst>
              </p:cNvPr>
              <p:cNvSpPr/>
              <p:nvPr/>
            </p:nvSpPr>
            <p:spPr bwMode="auto">
              <a:xfrm>
                <a:off x="8425014" y="5081788"/>
                <a:ext cx="240199" cy="190788"/>
              </a:xfrm>
              <a:custGeom>
                <a:gdLst>
                  <a:gd name="T0" fmla="*/ 1 w 111"/>
                  <a:gd name="T1" fmla="*/ 38 h 91"/>
                  <a:gd name="T2" fmla="*/ 7 w 111"/>
                  <a:gd name="T3" fmla="*/ 55 h 91"/>
                  <a:gd name="T4" fmla="*/ 17 w 111"/>
                  <a:gd name="T5" fmla="*/ 67 h 91"/>
                  <a:gd name="T6" fmla="*/ 25 w 111"/>
                  <a:gd name="T7" fmla="*/ 80 h 91"/>
                  <a:gd name="T8" fmla="*/ 36 w 111"/>
                  <a:gd name="T9" fmla="*/ 85 h 91"/>
                  <a:gd name="T10" fmla="*/ 43 w 111"/>
                  <a:gd name="T11" fmla="*/ 84 h 91"/>
                  <a:gd name="T12" fmla="*/ 66 w 111"/>
                  <a:gd name="T13" fmla="*/ 91 h 91"/>
                  <a:gd name="T14" fmla="*/ 67 w 111"/>
                  <a:gd name="T15" fmla="*/ 91 h 91"/>
                  <a:gd name="T16" fmla="*/ 80 w 111"/>
                  <a:gd name="T17" fmla="*/ 87 h 91"/>
                  <a:gd name="T18" fmla="*/ 88 w 111"/>
                  <a:gd name="T19" fmla="*/ 62 h 91"/>
                  <a:gd name="T20" fmla="*/ 106 w 111"/>
                  <a:gd name="T21" fmla="*/ 37 h 91"/>
                  <a:gd name="T22" fmla="*/ 104 w 111"/>
                  <a:gd name="T23" fmla="*/ 29 h 91"/>
                  <a:gd name="T24" fmla="*/ 100 w 111"/>
                  <a:gd name="T25" fmla="*/ 20 h 91"/>
                  <a:gd name="T26" fmla="*/ 97 w 111"/>
                  <a:gd name="T27" fmla="*/ 7 h 91"/>
                  <a:gd name="T28" fmla="*/ 96 w 111"/>
                  <a:gd name="T29" fmla="*/ 0 h 91"/>
                  <a:gd name="T30" fmla="*/ 95 w 111"/>
                  <a:gd name="T31" fmla="*/ 0 h 91"/>
                  <a:gd name="T32" fmla="*/ 93 w 111"/>
                  <a:gd name="T33" fmla="*/ 0 h 91"/>
                  <a:gd name="T34" fmla="*/ 80 w 111"/>
                  <a:gd name="T35" fmla="*/ 2 h 91"/>
                  <a:gd name="T36" fmla="*/ 76 w 111"/>
                  <a:gd name="T37" fmla="*/ 13 h 91"/>
                  <a:gd name="T38" fmla="*/ 73 w 111"/>
                  <a:gd name="T39" fmla="*/ 14 h 91"/>
                  <a:gd name="T40" fmla="*/ 69 w 111"/>
                  <a:gd name="T41" fmla="*/ 25 h 91"/>
                  <a:gd name="T42" fmla="*/ 64 w 111"/>
                  <a:gd name="T43" fmla="*/ 32 h 91"/>
                  <a:gd name="T44" fmla="*/ 58 w 111"/>
                  <a:gd name="T45" fmla="*/ 34 h 91"/>
                  <a:gd name="T46" fmla="*/ 47 w 111"/>
                  <a:gd name="T47" fmla="*/ 32 h 91"/>
                  <a:gd name="T48" fmla="*/ 36 w 111"/>
                  <a:gd name="T49" fmla="*/ 37 h 91"/>
                  <a:gd name="T50" fmla="*/ 28 w 111"/>
                  <a:gd name="T51" fmla="*/ 37 h 91"/>
                  <a:gd name="T52" fmla="*/ 22 w 111"/>
                  <a:gd name="T53" fmla="*/ 38 h 91"/>
                  <a:gd name="T54" fmla="*/ 14 w 111"/>
                  <a:gd name="T55" fmla="*/ 36 h 91"/>
                  <a:gd name="T56" fmla="*/ 11 w 111"/>
                  <a:gd name="T57" fmla="*/ 34 h 91"/>
                  <a:gd name="T58" fmla="*/ 10 w 111"/>
                  <a:gd name="T59" fmla="*/ 33 h 91"/>
                  <a:gd name="T60" fmla="*/ 10 w 111"/>
                  <a:gd name="T61" fmla="*/ 33 h 91"/>
                  <a:gd name="T62" fmla="*/ 9 w 111"/>
                  <a:gd name="T63" fmla="*/ 32 h 91"/>
                  <a:gd name="T64" fmla="*/ 8 w 111"/>
                  <a:gd name="T65" fmla="*/ 31 h 91"/>
                  <a:gd name="T66" fmla="*/ 8 w 111"/>
                  <a:gd name="T67" fmla="*/ 30 h 91"/>
                  <a:gd name="T68" fmla="*/ 7 w 111"/>
                  <a:gd name="T69" fmla="*/ 28 h 91"/>
                  <a:gd name="T70" fmla="*/ 7 w 111"/>
                  <a:gd name="T71" fmla="*/ 27 h 91"/>
                  <a:gd name="T72" fmla="*/ 1 w 111"/>
                  <a:gd name="T73" fmla="*/ 34 h 9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10" h="91">
                    <a:moveTo>
                      <a:pt x="1" y="34"/>
                    </a:moveTo>
                    <a:cubicBezTo>
                      <a:pt x="0" y="36"/>
                      <a:pt x="0" y="38"/>
                      <a:pt x="1" y="38"/>
                    </a:cubicBezTo>
                    <a:cubicBezTo>
                      <a:pt x="4" y="42"/>
                      <a:pt x="5" y="46"/>
                      <a:pt x="6" y="50"/>
                    </a:cubicBezTo>
                    <a:cubicBezTo>
                      <a:pt x="6" y="52"/>
                      <a:pt x="6" y="53"/>
                      <a:pt x="7" y="55"/>
                    </a:cubicBezTo>
                    <a:cubicBezTo>
                      <a:pt x="8" y="55"/>
                      <a:pt x="9" y="56"/>
                      <a:pt x="10" y="57"/>
                    </a:cubicBezTo>
                    <a:cubicBezTo>
                      <a:pt x="13" y="59"/>
                      <a:pt x="17" y="61"/>
                      <a:pt x="17" y="67"/>
                    </a:cubicBezTo>
                    <a:cubicBezTo>
                      <a:pt x="17" y="73"/>
                      <a:pt x="22" y="80"/>
                      <a:pt x="24" y="80"/>
                    </a:cubicBezTo>
                    <a:cubicBezTo>
                      <a:pt x="24" y="80"/>
                      <a:pt x="24" y="80"/>
                      <a:pt x="25" y="80"/>
                    </a:cubicBezTo>
                    <a:cubicBezTo>
                      <a:pt x="26" y="79"/>
                      <a:pt x="27" y="79"/>
                      <a:pt x="29" y="79"/>
                    </a:cubicBezTo>
                    <a:cubicBezTo>
                      <a:pt x="33" y="79"/>
                      <a:pt x="36" y="83"/>
                      <a:pt x="36" y="85"/>
                    </a:cubicBezTo>
                    <a:cubicBezTo>
                      <a:pt x="37" y="85"/>
                      <a:pt x="37" y="85"/>
                      <a:pt x="37" y="85"/>
                    </a:cubicBezTo>
                    <a:cubicBezTo>
                      <a:pt x="38" y="85"/>
                      <a:pt x="41" y="84"/>
                      <a:pt x="43" y="84"/>
                    </a:cubicBezTo>
                    <a:cubicBezTo>
                      <a:pt x="46" y="83"/>
                      <a:pt x="48" y="82"/>
                      <a:pt x="50" y="83"/>
                    </a:cubicBezTo>
                    <a:cubicBezTo>
                      <a:pt x="58" y="84"/>
                      <a:pt x="65" y="86"/>
                      <a:pt x="66" y="91"/>
                    </a:cubicBezTo>
                    <a:cubicBezTo>
                      <a:pt x="66" y="91"/>
                      <a:pt x="66" y="91"/>
                      <a:pt x="66" y="91"/>
                    </a:cubicBezTo>
                    <a:cubicBezTo>
                      <a:pt x="66" y="91"/>
                      <a:pt x="66" y="91"/>
                      <a:pt x="67" y="91"/>
                    </a:cubicBezTo>
                    <a:cubicBezTo>
                      <a:pt x="69" y="91"/>
                      <a:pt x="73" y="89"/>
                      <a:pt x="77" y="88"/>
                    </a:cubicBezTo>
                    <a:cubicBezTo>
                      <a:pt x="78" y="87"/>
                      <a:pt x="79" y="87"/>
                      <a:pt x="80" y="87"/>
                    </a:cubicBezTo>
                    <a:cubicBezTo>
                      <a:pt x="82" y="86"/>
                      <a:pt x="82" y="80"/>
                      <a:pt x="83" y="76"/>
                    </a:cubicBezTo>
                    <a:cubicBezTo>
                      <a:pt x="84" y="70"/>
                      <a:pt x="84" y="64"/>
                      <a:pt x="88" y="62"/>
                    </a:cubicBezTo>
                    <a:cubicBezTo>
                      <a:pt x="94" y="58"/>
                      <a:pt x="94" y="52"/>
                      <a:pt x="94" y="46"/>
                    </a:cubicBezTo>
                    <a:cubicBezTo>
                      <a:pt x="93" y="40"/>
                      <a:pt x="101" y="38"/>
                      <a:pt x="106" y="37"/>
                    </a:cubicBezTo>
                    <a:cubicBezTo>
                      <a:pt x="108" y="36"/>
                      <a:pt x="111" y="36"/>
                      <a:pt x="111" y="35"/>
                    </a:cubicBezTo>
                    <a:cubicBezTo>
                      <a:pt x="111" y="34"/>
                      <a:pt x="109" y="31"/>
                      <a:pt x="104" y="29"/>
                    </a:cubicBezTo>
                    <a:cubicBezTo>
                      <a:pt x="101" y="28"/>
                      <a:pt x="101" y="25"/>
                      <a:pt x="101" y="23"/>
                    </a:cubicBezTo>
                    <a:cubicBezTo>
                      <a:pt x="101" y="21"/>
                      <a:pt x="101" y="21"/>
                      <a:pt x="100" y="20"/>
                    </a:cubicBezTo>
                    <a:cubicBezTo>
                      <a:pt x="99" y="19"/>
                      <a:pt x="93" y="13"/>
                      <a:pt x="94" y="9"/>
                    </a:cubicBezTo>
                    <a:cubicBezTo>
                      <a:pt x="94" y="8"/>
                      <a:pt x="95" y="7"/>
                      <a:pt x="97" y="7"/>
                    </a:cubicBezTo>
                    <a:cubicBezTo>
                      <a:pt x="97" y="6"/>
                      <a:pt x="97" y="6"/>
                      <a:pt x="97" y="6"/>
                    </a:cubicBezTo>
                    <a:cubicBezTo>
                      <a:pt x="96" y="4"/>
                      <a:pt x="95" y="2"/>
                      <a:pt x="96" y="0"/>
                    </a:cubicBezTo>
                    <a:cubicBezTo>
                      <a:pt x="96" y="0"/>
                      <a:pt x="96" y="0"/>
                      <a:pt x="95" y="0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94" y="0"/>
                      <a:pt x="93" y="0"/>
                      <a:pt x="93" y="0"/>
                    </a:cubicBezTo>
                    <a:cubicBezTo>
                      <a:pt x="92" y="0"/>
                      <a:pt x="91" y="0"/>
                      <a:pt x="90" y="0"/>
                    </a:cubicBezTo>
                    <a:cubicBezTo>
                      <a:pt x="88" y="0"/>
                      <a:pt x="82" y="0"/>
                      <a:pt x="80" y="2"/>
                    </a:cubicBezTo>
                    <a:cubicBezTo>
                      <a:pt x="80" y="3"/>
                      <a:pt x="79" y="3"/>
                      <a:pt x="79" y="5"/>
                    </a:cubicBezTo>
                    <a:cubicBezTo>
                      <a:pt x="80" y="10"/>
                      <a:pt x="78" y="12"/>
                      <a:pt x="76" y="13"/>
                    </a:cubicBezTo>
                    <a:cubicBezTo>
                      <a:pt x="75" y="13"/>
                      <a:pt x="75" y="13"/>
                      <a:pt x="74" y="14"/>
                    </a:cubicBezTo>
                    <a:cubicBezTo>
                      <a:pt x="74" y="14"/>
                      <a:pt x="73" y="14"/>
                      <a:pt x="73" y="14"/>
                    </a:cubicBezTo>
                    <a:cubicBezTo>
                      <a:pt x="73" y="18"/>
                      <a:pt x="72" y="19"/>
                      <a:pt x="71" y="21"/>
                    </a:cubicBezTo>
                    <a:cubicBezTo>
                      <a:pt x="70" y="22"/>
                      <a:pt x="69" y="23"/>
                      <a:pt x="69" y="25"/>
                    </a:cubicBezTo>
                    <a:cubicBezTo>
                      <a:pt x="70" y="27"/>
                      <a:pt x="69" y="29"/>
                      <a:pt x="69" y="30"/>
                    </a:cubicBezTo>
                    <a:cubicBezTo>
                      <a:pt x="68" y="31"/>
                      <a:pt x="66" y="32"/>
                      <a:pt x="64" y="32"/>
                    </a:cubicBezTo>
                    <a:cubicBezTo>
                      <a:pt x="63" y="32"/>
                      <a:pt x="61" y="33"/>
                      <a:pt x="60" y="33"/>
                    </a:cubicBezTo>
                    <a:cubicBezTo>
                      <a:pt x="59" y="34"/>
                      <a:pt x="59" y="34"/>
                      <a:pt x="58" y="34"/>
                    </a:cubicBezTo>
                    <a:cubicBezTo>
                      <a:pt x="54" y="36"/>
                      <a:pt x="52" y="35"/>
                      <a:pt x="50" y="34"/>
                    </a:cubicBezTo>
                    <a:cubicBezTo>
                      <a:pt x="50" y="33"/>
                      <a:pt x="49" y="32"/>
                      <a:pt x="47" y="32"/>
                    </a:cubicBezTo>
                    <a:cubicBezTo>
                      <a:pt x="43" y="32"/>
                      <a:pt x="42" y="33"/>
                      <a:pt x="40" y="35"/>
                    </a:cubicBezTo>
                    <a:cubicBezTo>
                      <a:pt x="39" y="35"/>
                      <a:pt x="38" y="36"/>
                      <a:pt x="36" y="37"/>
                    </a:cubicBezTo>
                    <a:cubicBezTo>
                      <a:pt x="35" y="37"/>
                      <a:pt x="33" y="37"/>
                      <a:pt x="31" y="37"/>
                    </a:cubicBezTo>
                    <a:cubicBezTo>
                      <a:pt x="30" y="37"/>
                      <a:pt x="29" y="37"/>
                      <a:pt x="28" y="37"/>
                    </a:cubicBezTo>
                    <a:cubicBezTo>
                      <a:pt x="27" y="37"/>
                      <a:pt x="27" y="37"/>
                      <a:pt x="26" y="37"/>
                    </a:cubicBezTo>
                    <a:cubicBezTo>
                      <a:pt x="23" y="37"/>
                      <a:pt x="22" y="38"/>
                      <a:pt x="22" y="38"/>
                    </a:cubicBezTo>
                    <a:cubicBezTo>
                      <a:pt x="21" y="38"/>
                      <a:pt x="20" y="39"/>
                      <a:pt x="20" y="39"/>
                    </a:cubicBezTo>
                    <a:cubicBezTo>
                      <a:pt x="18" y="39"/>
                      <a:pt x="16" y="37"/>
                      <a:pt x="14" y="36"/>
                    </a:cubicBezTo>
                    <a:cubicBezTo>
                      <a:pt x="13" y="35"/>
                      <a:pt x="12" y="34"/>
                      <a:pt x="11" y="34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8" y="32"/>
                      <a:pt x="8" y="31"/>
                      <a:pt x="8" y="31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30"/>
                      <a:pt x="7" y="30"/>
                      <a:pt x="7" y="29"/>
                    </a:cubicBezTo>
                    <a:cubicBezTo>
                      <a:pt x="7" y="29"/>
                      <a:pt x="7" y="29"/>
                      <a:pt x="7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7"/>
                      <a:pt x="6" y="26"/>
                      <a:pt x="6" y="26"/>
                    </a:cubicBezTo>
                    <a:cubicBezTo>
                      <a:pt x="5" y="27"/>
                      <a:pt x="2" y="30"/>
                      <a:pt x="1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203" name="Freeform 1158">
                <a:extLst>
                  <a:ext uri="{FF2B5EF4-FFF2-40B4-BE49-F238E27FC236}">
                    <a16:creationId xmlns="" xmlns:a16="http://schemas.microsoft.com/office/drawing/2014/main" id="{78CE934F-E799-45A1-AB4C-70C12650010A}"/>
                  </a:ext>
                </a:extLst>
              </p:cNvPr>
              <p:cNvSpPr/>
              <p:nvPr/>
            </p:nvSpPr>
            <p:spPr bwMode="auto">
              <a:xfrm>
                <a:off x="8350235" y="5325208"/>
                <a:ext cx="235667" cy="57018"/>
              </a:xfrm>
              <a:custGeom>
                <a:gdLst>
                  <a:gd name="T0" fmla="*/ 94 w 109"/>
                  <a:gd name="T1" fmla="*/ 27 h 28"/>
                  <a:gd name="T2" fmla="*/ 95 w 109"/>
                  <a:gd name="T3" fmla="*/ 27 h 28"/>
                  <a:gd name="T4" fmla="*/ 98 w 109"/>
                  <a:gd name="T5" fmla="*/ 25 h 28"/>
                  <a:gd name="T6" fmla="*/ 102 w 109"/>
                  <a:gd name="T7" fmla="*/ 27 h 28"/>
                  <a:gd name="T8" fmla="*/ 106 w 109"/>
                  <a:gd name="T9" fmla="*/ 28 h 28"/>
                  <a:gd name="T10" fmla="*/ 109 w 109"/>
                  <a:gd name="T11" fmla="*/ 27 h 28"/>
                  <a:gd name="T12" fmla="*/ 106 w 109"/>
                  <a:gd name="T13" fmla="*/ 26 h 28"/>
                  <a:gd name="T14" fmla="*/ 97 w 109"/>
                  <a:gd name="T15" fmla="*/ 22 h 28"/>
                  <a:gd name="T16" fmla="*/ 93 w 109"/>
                  <a:gd name="T17" fmla="*/ 22 h 28"/>
                  <a:gd name="T18" fmla="*/ 90 w 109"/>
                  <a:gd name="T19" fmla="*/ 22 h 28"/>
                  <a:gd name="T20" fmla="*/ 87 w 109"/>
                  <a:gd name="T21" fmla="*/ 22 h 28"/>
                  <a:gd name="T22" fmla="*/ 78 w 109"/>
                  <a:gd name="T23" fmla="*/ 20 h 28"/>
                  <a:gd name="T24" fmla="*/ 75 w 109"/>
                  <a:gd name="T25" fmla="*/ 17 h 28"/>
                  <a:gd name="T26" fmla="*/ 84 w 109"/>
                  <a:gd name="T27" fmla="*/ 12 h 28"/>
                  <a:gd name="T28" fmla="*/ 86 w 109"/>
                  <a:gd name="T29" fmla="*/ 11 h 28"/>
                  <a:gd name="T30" fmla="*/ 78 w 109"/>
                  <a:gd name="T31" fmla="*/ 12 h 28"/>
                  <a:gd name="T32" fmla="*/ 73 w 109"/>
                  <a:gd name="T33" fmla="*/ 13 h 28"/>
                  <a:gd name="T34" fmla="*/ 59 w 109"/>
                  <a:gd name="T35" fmla="*/ 10 h 28"/>
                  <a:gd name="T36" fmla="*/ 56 w 109"/>
                  <a:gd name="T37" fmla="*/ 9 h 28"/>
                  <a:gd name="T38" fmla="*/ 51 w 109"/>
                  <a:gd name="T39" fmla="*/ 12 h 28"/>
                  <a:gd name="T40" fmla="*/ 29 w 109"/>
                  <a:gd name="T41" fmla="*/ 4 h 28"/>
                  <a:gd name="T42" fmla="*/ 12 w 109"/>
                  <a:gd name="T43" fmla="*/ 0 h 28"/>
                  <a:gd name="T44" fmla="*/ 5 w 109"/>
                  <a:gd name="T45" fmla="*/ 2 h 28"/>
                  <a:gd name="T46" fmla="*/ 0 w 109"/>
                  <a:gd name="T47" fmla="*/ 7 h 28"/>
                  <a:gd name="T48" fmla="*/ 0 w 109"/>
                  <a:gd name="T49" fmla="*/ 7 h 28"/>
                  <a:gd name="T50" fmla="*/ 1 w 109"/>
                  <a:gd name="T51" fmla="*/ 8 h 28"/>
                  <a:gd name="T52" fmla="*/ 3 w 109"/>
                  <a:gd name="T53" fmla="*/ 8 h 28"/>
                  <a:gd name="T54" fmla="*/ 6 w 109"/>
                  <a:gd name="T55" fmla="*/ 8 h 28"/>
                  <a:gd name="T56" fmla="*/ 11 w 109"/>
                  <a:gd name="T57" fmla="*/ 11 h 28"/>
                  <a:gd name="T58" fmla="*/ 13 w 109"/>
                  <a:gd name="T59" fmla="*/ 14 h 28"/>
                  <a:gd name="T60" fmla="*/ 17 w 109"/>
                  <a:gd name="T61" fmla="*/ 15 h 28"/>
                  <a:gd name="T62" fmla="*/ 29 w 109"/>
                  <a:gd name="T63" fmla="*/ 17 h 28"/>
                  <a:gd name="T64" fmla="*/ 31 w 109"/>
                  <a:gd name="T65" fmla="*/ 17 h 28"/>
                  <a:gd name="T66" fmla="*/ 36 w 109"/>
                  <a:gd name="T67" fmla="*/ 14 h 28"/>
                  <a:gd name="T68" fmla="*/ 55 w 109"/>
                  <a:gd name="T69" fmla="*/ 21 h 28"/>
                  <a:gd name="T70" fmla="*/ 81 w 109"/>
                  <a:gd name="T71" fmla="*/ 26 h 28"/>
                  <a:gd name="T72" fmla="*/ 90 w 109"/>
                  <a:gd name="T73" fmla="*/ 27 h 28"/>
                  <a:gd name="T74" fmla="*/ 94 w 109"/>
                  <a:gd name="T75" fmla="*/ 27 h 2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9" h="28">
                    <a:moveTo>
                      <a:pt x="94" y="27"/>
                    </a:moveTo>
                    <a:cubicBezTo>
                      <a:pt x="95" y="27"/>
                      <a:pt x="95" y="27"/>
                      <a:pt x="95" y="27"/>
                    </a:cubicBezTo>
                    <a:cubicBezTo>
                      <a:pt x="96" y="26"/>
                      <a:pt x="97" y="25"/>
                      <a:pt x="98" y="25"/>
                    </a:cubicBezTo>
                    <a:cubicBezTo>
                      <a:pt x="99" y="25"/>
                      <a:pt x="101" y="26"/>
                      <a:pt x="102" y="27"/>
                    </a:cubicBezTo>
                    <a:cubicBezTo>
                      <a:pt x="103" y="27"/>
                      <a:pt x="104" y="28"/>
                      <a:pt x="106" y="28"/>
                    </a:cubicBezTo>
                    <a:cubicBezTo>
                      <a:pt x="107" y="28"/>
                      <a:pt x="108" y="28"/>
                      <a:pt x="109" y="27"/>
                    </a:cubicBezTo>
                    <a:cubicBezTo>
                      <a:pt x="108" y="27"/>
                      <a:pt x="106" y="27"/>
                      <a:pt x="106" y="26"/>
                    </a:cubicBezTo>
                    <a:cubicBezTo>
                      <a:pt x="101" y="26"/>
                      <a:pt x="97" y="25"/>
                      <a:pt x="97" y="22"/>
                    </a:cubicBezTo>
                    <a:cubicBezTo>
                      <a:pt x="97" y="22"/>
                      <a:pt x="96" y="22"/>
                      <a:pt x="93" y="22"/>
                    </a:cubicBezTo>
                    <a:cubicBezTo>
                      <a:pt x="92" y="22"/>
                      <a:pt x="91" y="22"/>
                      <a:pt x="90" y="22"/>
                    </a:cubicBezTo>
                    <a:cubicBezTo>
                      <a:pt x="89" y="22"/>
                      <a:pt x="88" y="22"/>
                      <a:pt x="87" y="22"/>
                    </a:cubicBezTo>
                    <a:cubicBezTo>
                      <a:pt x="84" y="22"/>
                      <a:pt x="81" y="22"/>
                      <a:pt x="78" y="20"/>
                    </a:cubicBezTo>
                    <a:cubicBezTo>
                      <a:pt x="76" y="20"/>
                      <a:pt x="75" y="18"/>
                      <a:pt x="75" y="17"/>
                    </a:cubicBezTo>
                    <a:cubicBezTo>
                      <a:pt x="75" y="14"/>
                      <a:pt x="79" y="13"/>
                      <a:pt x="84" y="12"/>
                    </a:cubicBezTo>
                    <a:cubicBezTo>
                      <a:pt x="85" y="11"/>
                      <a:pt x="85" y="11"/>
                      <a:pt x="86" y="11"/>
                    </a:cubicBezTo>
                    <a:cubicBezTo>
                      <a:pt x="84" y="11"/>
                      <a:pt x="81" y="12"/>
                      <a:pt x="78" y="12"/>
                    </a:cubicBezTo>
                    <a:cubicBezTo>
                      <a:pt x="76" y="13"/>
                      <a:pt x="74" y="13"/>
                      <a:pt x="73" y="13"/>
                    </a:cubicBezTo>
                    <a:cubicBezTo>
                      <a:pt x="68" y="13"/>
                      <a:pt x="63" y="11"/>
                      <a:pt x="59" y="10"/>
                    </a:cubicBezTo>
                    <a:cubicBezTo>
                      <a:pt x="58" y="10"/>
                      <a:pt x="57" y="9"/>
                      <a:pt x="56" y="9"/>
                    </a:cubicBezTo>
                    <a:cubicBezTo>
                      <a:pt x="55" y="10"/>
                      <a:pt x="54" y="12"/>
                      <a:pt x="51" y="12"/>
                    </a:cubicBezTo>
                    <a:cubicBezTo>
                      <a:pt x="45" y="12"/>
                      <a:pt x="32" y="7"/>
                      <a:pt x="29" y="4"/>
                    </a:cubicBezTo>
                    <a:cubicBezTo>
                      <a:pt x="26" y="2"/>
                      <a:pt x="19" y="0"/>
                      <a:pt x="12" y="0"/>
                    </a:cubicBezTo>
                    <a:cubicBezTo>
                      <a:pt x="8" y="0"/>
                      <a:pt x="6" y="1"/>
                      <a:pt x="5" y="2"/>
                    </a:cubicBezTo>
                    <a:cubicBezTo>
                      <a:pt x="3" y="6"/>
                      <a:pt x="1" y="6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8"/>
                      <a:pt x="0" y="8"/>
                      <a:pt x="1" y="8"/>
                    </a:cubicBezTo>
                    <a:cubicBezTo>
                      <a:pt x="2" y="8"/>
                      <a:pt x="3" y="8"/>
                      <a:pt x="3" y="8"/>
                    </a:cubicBezTo>
                    <a:cubicBezTo>
                      <a:pt x="4" y="8"/>
                      <a:pt x="5" y="8"/>
                      <a:pt x="6" y="8"/>
                    </a:cubicBezTo>
                    <a:cubicBezTo>
                      <a:pt x="9" y="8"/>
                      <a:pt x="10" y="10"/>
                      <a:pt x="11" y="11"/>
                    </a:cubicBezTo>
                    <a:cubicBezTo>
                      <a:pt x="11" y="13"/>
                      <a:pt x="12" y="14"/>
                      <a:pt x="13" y="14"/>
                    </a:cubicBezTo>
                    <a:cubicBezTo>
                      <a:pt x="14" y="14"/>
                      <a:pt x="15" y="14"/>
                      <a:pt x="17" y="15"/>
                    </a:cubicBezTo>
                    <a:cubicBezTo>
                      <a:pt x="21" y="16"/>
                      <a:pt x="26" y="17"/>
                      <a:pt x="29" y="17"/>
                    </a:cubicBezTo>
                    <a:cubicBezTo>
                      <a:pt x="30" y="17"/>
                      <a:pt x="31" y="17"/>
                      <a:pt x="31" y="17"/>
                    </a:cubicBezTo>
                    <a:cubicBezTo>
                      <a:pt x="31" y="15"/>
                      <a:pt x="33" y="14"/>
                      <a:pt x="36" y="14"/>
                    </a:cubicBezTo>
                    <a:cubicBezTo>
                      <a:pt x="41" y="14"/>
                      <a:pt x="50" y="17"/>
                      <a:pt x="55" y="21"/>
                    </a:cubicBezTo>
                    <a:cubicBezTo>
                      <a:pt x="61" y="26"/>
                      <a:pt x="75" y="27"/>
                      <a:pt x="81" y="26"/>
                    </a:cubicBezTo>
                    <a:cubicBezTo>
                      <a:pt x="84" y="25"/>
                      <a:pt x="88" y="26"/>
                      <a:pt x="90" y="27"/>
                    </a:cubicBezTo>
                    <a:cubicBezTo>
                      <a:pt x="92" y="27"/>
                      <a:pt x="93" y="27"/>
                      <a:pt x="9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grpSp>
            <p:nvGrpSpPr>
              <p:cNvPr id="204" name="组合 203"/>
              <p:cNvGrpSpPr/>
              <p:nvPr/>
            </p:nvGrpSpPr>
            <p:grpSpPr>
              <a:xfrm>
                <a:off x="6625241" y="4067389"/>
                <a:ext cx="1131295" cy="800438"/>
                <a:chOff x="6625241" y="4067389"/>
                <a:chExt cx="1131295" cy="800438"/>
              </a:xfrm>
              <a:grpFill/>
            </p:grpSpPr>
            <p:sp>
              <p:nvSpPr>
                <p:cNvPr id="1080" name="Freeform 1122">
                  <a:extLst>
                    <a:ext uri="{FF2B5EF4-FFF2-40B4-BE49-F238E27FC236}">
                      <a16:creationId xmlns="" xmlns:a16="http://schemas.microsoft.com/office/drawing/2014/main" id="{E087559D-8BD1-43B0-98D8-4088BBD96DC8}"/>
                    </a:ext>
                  </a:extLst>
                </p:cNvPr>
                <p:cNvSpPr/>
                <p:nvPr/>
              </p:nvSpPr>
              <p:spPr bwMode="auto">
                <a:xfrm>
                  <a:off x="7708949" y="4290124"/>
                  <a:ext cx="47587" cy="41667"/>
                </a:xfrm>
                <a:custGeom>
                  <a:gdLst>
                    <a:gd name="T0" fmla="*/ 1 w 22"/>
                    <a:gd name="T1" fmla="*/ 6 h 20"/>
                    <a:gd name="T2" fmla="*/ 1 w 22"/>
                    <a:gd name="T3" fmla="*/ 6 h 20"/>
                    <a:gd name="T4" fmla="*/ 1 w 22"/>
                    <a:gd name="T5" fmla="*/ 8 h 20"/>
                    <a:gd name="T6" fmla="*/ 1 w 22"/>
                    <a:gd name="T7" fmla="*/ 8 h 20"/>
                    <a:gd name="T8" fmla="*/ 5 w 22"/>
                    <a:gd name="T9" fmla="*/ 13 h 20"/>
                    <a:gd name="T10" fmla="*/ 7 w 22"/>
                    <a:gd name="T11" fmla="*/ 14 h 20"/>
                    <a:gd name="T12" fmla="*/ 8 w 22"/>
                    <a:gd name="T13" fmla="*/ 15 h 20"/>
                    <a:gd name="T14" fmla="*/ 9 w 22"/>
                    <a:gd name="T15" fmla="*/ 15 h 20"/>
                    <a:gd name="T16" fmla="*/ 9 w 22"/>
                    <a:gd name="T17" fmla="*/ 17 h 20"/>
                    <a:gd name="T18" fmla="*/ 9 w 22"/>
                    <a:gd name="T19" fmla="*/ 17 h 20"/>
                    <a:gd name="T20" fmla="*/ 10 w 22"/>
                    <a:gd name="T21" fmla="*/ 18 h 20"/>
                    <a:gd name="T22" fmla="*/ 10 w 22"/>
                    <a:gd name="T23" fmla="*/ 19 h 20"/>
                    <a:gd name="T24" fmla="*/ 10 w 22"/>
                    <a:gd name="T25" fmla="*/ 20 h 20"/>
                    <a:gd name="T26" fmla="*/ 10 w 22"/>
                    <a:gd name="T27" fmla="*/ 20 h 20"/>
                    <a:gd name="T28" fmla="*/ 10 w 22"/>
                    <a:gd name="T29" fmla="*/ 20 h 20"/>
                    <a:gd name="T30" fmla="*/ 11 w 22"/>
                    <a:gd name="T31" fmla="*/ 20 h 20"/>
                    <a:gd name="T32" fmla="*/ 11 w 22"/>
                    <a:gd name="T33" fmla="*/ 20 h 20"/>
                    <a:gd name="T34" fmla="*/ 12 w 22"/>
                    <a:gd name="T35" fmla="*/ 20 h 20"/>
                    <a:gd name="T36" fmla="*/ 22 w 22"/>
                    <a:gd name="T37" fmla="*/ 8 h 20"/>
                    <a:gd name="T38" fmla="*/ 10 w 22"/>
                    <a:gd name="T39" fmla="*/ 0 h 20"/>
                    <a:gd name="T40" fmla="*/ 10 w 22"/>
                    <a:gd name="T41" fmla="*/ 0 h 20"/>
                    <a:gd name="T42" fmla="*/ 9 w 22"/>
                    <a:gd name="T43" fmla="*/ 0 h 20"/>
                    <a:gd name="T44" fmla="*/ 8 w 22"/>
                    <a:gd name="T45" fmla="*/ 0 h 20"/>
                    <a:gd name="T46" fmla="*/ 7 w 22"/>
                    <a:gd name="T47" fmla="*/ 0 h 20"/>
                    <a:gd name="T48" fmla="*/ 7 w 22"/>
                    <a:gd name="T49" fmla="*/ 0 h 20"/>
                    <a:gd name="T50" fmla="*/ 6 w 22"/>
                    <a:gd name="T51" fmla="*/ 1 h 20"/>
                    <a:gd name="T52" fmla="*/ 5 w 22"/>
                    <a:gd name="T53" fmla="*/ 1 h 20"/>
                    <a:gd name="T54" fmla="*/ 4 w 22"/>
                    <a:gd name="T55" fmla="*/ 2 h 20"/>
                    <a:gd name="T56" fmla="*/ 3 w 22"/>
                    <a:gd name="T57" fmla="*/ 2 h 20"/>
                    <a:gd name="T58" fmla="*/ 3 w 22"/>
                    <a:gd name="T59" fmla="*/ 2 h 20"/>
                    <a:gd name="T60" fmla="*/ 2 w 22"/>
                    <a:gd name="T61" fmla="*/ 3 h 20"/>
                    <a:gd name="T62" fmla="*/ 1 w 22"/>
                    <a:gd name="T63" fmla="*/ 3 h 20"/>
                    <a:gd name="T64" fmla="*/ 1 w 22"/>
                    <a:gd name="T65" fmla="*/ 4 h 20"/>
                    <a:gd name="T66" fmla="*/ 0 w 22"/>
                    <a:gd name="T67" fmla="*/ 4 h 20"/>
                    <a:gd name="T68" fmla="*/ 0 w 22"/>
                    <a:gd name="T69" fmla="*/ 5 h 20"/>
                    <a:gd name="T70" fmla="*/ 0 w 22"/>
                    <a:gd name="T71" fmla="*/ 5 h 20"/>
                    <a:gd name="T72" fmla="*/ 0 w 22"/>
                    <a:gd name="T73" fmla="*/ 5 h 20"/>
                    <a:gd name="T74" fmla="*/ 1 w 22"/>
                    <a:gd name="T75" fmla="*/ 6 h 20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22" h="20">
                      <a:moveTo>
                        <a:pt x="1" y="6"/>
                      </a:move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7"/>
                        <a:pt x="1" y="7"/>
                        <a:pt x="1" y="8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2" y="9"/>
                        <a:pt x="3" y="11"/>
                        <a:pt x="5" y="13"/>
                      </a:cubicBezTo>
                      <a:cubicBezTo>
                        <a:pt x="6" y="13"/>
                        <a:pt x="6" y="14"/>
                        <a:pt x="7" y="14"/>
                      </a:cubicBezTo>
                      <a:cubicBezTo>
                        <a:pt x="8" y="14"/>
                        <a:pt x="8" y="15"/>
                        <a:pt x="8" y="15"/>
                      </a:cubicBezTo>
                      <a:cubicBezTo>
                        <a:pt x="9" y="15"/>
                        <a:pt x="9" y="15"/>
                        <a:pt x="9" y="15"/>
                      </a:cubicBezTo>
                      <a:cubicBezTo>
                        <a:pt x="9" y="16"/>
                        <a:pt x="9" y="16"/>
                        <a:pt x="9" y="17"/>
                      </a:cubicBezTo>
                      <a:cubicBezTo>
                        <a:pt x="9" y="17"/>
                        <a:pt x="9" y="17"/>
                        <a:pt x="9" y="17"/>
                      </a:cubicBezTo>
                      <a:cubicBezTo>
                        <a:pt x="10" y="17"/>
                        <a:pt x="10" y="18"/>
                        <a:pt x="10" y="18"/>
                      </a:cubicBezTo>
                      <a:cubicBezTo>
                        <a:pt x="10" y="18"/>
                        <a:pt x="10" y="18"/>
                        <a:pt x="10" y="19"/>
                      </a:cubicBezTo>
                      <a:cubicBezTo>
                        <a:pt x="10" y="19"/>
                        <a:pt x="10" y="20"/>
                        <a:pt x="10" y="20"/>
                      </a:cubicBezTo>
                      <a:cubicBezTo>
                        <a:pt x="10" y="20"/>
                        <a:pt x="10" y="20"/>
                        <a:pt x="10" y="20"/>
                      </a:cubicBezTo>
                      <a:cubicBezTo>
                        <a:pt x="10" y="20"/>
                        <a:pt x="10" y="20"/>
                        <a:pt x="10" y="20"/>
                      </a:cubicBezTo>
                      <a:cubicBezTo>
                        <a:pt x="10" y="20"/>
                        <a:pt x="10" y="20"/>
                        <a:pt x="11" y="20"/>
                      </a:cubicBezTo>
                      <a:cubicBezTo>
                        <a:pt x="11" y="20"/>
                        <a:pt x="11" y="20"/>
                        <a:pt x="11" y="20"/>
                      </a:cubicBezTo>
                      <a:cubicBezTo>
                        <a:pt x="11" y="20"/>
                        <a:pt x="12" y="20"/>
                        <a:pt x="12" y="20"/>
                      </a:cubicBezTo>
                      <a:cubicBezTo>
                        <a:pt x="14" y="19"/>
                        <a:pt x="21" y="11"/>
                        <a:pt x="22" y="8"/>
                      </a:cubicBezTo>
                      <a:cubicBezTo>
                        <a:pt x="21" y="6"/>
                        <a:pt x="14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1"/>
                        <a:pt x="4" y="1"/>
                        <a:pt x="4" y="2"/>
                      </a:cubicBezTo>
                      <a:cubicBezTo>
                        <a:pt x="4" y="2"/>
                        <a:pt x="4" y="2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1" y="3"/>
                      </a:cubicBezTo>
                      <a:cubicBezTo>
                        <a:pt x="1" y="3"/>
                        <a:pt x="1" y="4"/>
                        <a:pt x="1" y="4"/>
                      </a:cubicBezTo>
                      <a:cubicBezTo>
                        <a:pt x="1" y="4"/>
                        <a:pt x="0" y="4"/>
                        <a:pt x="0" y="4"/>
                      </a:cubicBezTo>
                      <a:cubicBezTo>
                        <a:pt x="0" y="4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5"/>
                        <a:pt x="1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81" name="Freeform 1162">
                  <a:extLst>
                    <a:ext uri="{FF2B5EF4-FFF2-40B4-BE49-F238E27FC236}">
                      <a16:creationId xmlns="" xmlns:a16="http://schemas.microsoft.com/office/drawing/2014/main" id="{CA047EE1-F992-4C15-9CE5-0D730386BCD0}"/>
                    </a:ext>
                  </a:extLst>
                </p:cNvPr>
                <p:cNvSpPr/>
                <p:nvPr/>
              </p:nvSpPr>
              <p:spPr bwMode="auto">
                <a:xfrm>
                  <a:off x="6650167" y="4313003"/>
                  <a:ext cx="22660" cy="37281"/>
                </a:xfrm>
                <a:custGeom>
                  <a:gdLst>
                    <a:gd name="T0" fmla="*/ 3 w 11"/>
                    <a:gd name="T1" fmla="*/ 15 h 17"/>
                    <a:gd name="T2" fmla="*/ 3 w 11"/>
                    <a:gd name="T3" fmla="*/ 14 h 17"/>
                    <a:gd name="T4" fmla="*/ 4 w 11"/>
                    <a:gd name="T5" fmla="*/ 13 h 17"/>
                    <a:gd name="T6" fmla="*/ 5 w 11"/>
                    <a:gd name="T7" fmla="*/ 12 h 17"/>
                    <a:gd name="T8" fmla="*/ 5 w 11"/>
                    <a:gd name="T9" fmla="*/ 11 h 17"/>
                    <a:gd name="T10" fmla="*/ 6 w 11"/>
                    <a:gd name="T11" fmla="*/ 10 h 17"/>
                    <a:gd name="T12" fmla="*/ 6 w 11"/>
                    <a:gd name="T13" fmla="*/ 10 h 17"/>
                    <a:gd name="T14" fmla="*/ 7 w 11"/>
                    <a:gd name="T15" fmla="*/ 9 h 17"/>
                    <a:gd name="T16" fmla="*/ 7 w 11"/>
                    <a:gd name="T17" fmla="*/ 8 h 17"/>
                    <a:gd name="T18" fmla="*/ 8 w 11"/>
                    <a:gd name="T19" fmla="*/ 8 h 17"/>
                    <a:gd name="T20" fmla="*/ 8 w 11"/>
                    <a:gd name="T21" fmla="*/ 7 h 17"/>
                    <a:gd name="T22" fmla="*/ 9 w 11"/>
                    <a:gd name="T23" fmla="*/ 6 h 17"/>
                    <a:gd name="T24" fmla="*/ 10 w 11"/>
                    <a:gd name="T25" fmla="*/ 6 h 17"/>
                    <a:gd name="T26" fmla="*/ 10 w 11"/>
                    <a:gd name="T27" fmla="*/ 5 h 17"/>
                    <a:gd name="T28" fmla="*/ 11 w 11"/>
                    <a:gd name="T29" fmla="*/ 3 h 17"/>
                    <a:gd name="T30" fmla="*/ 10 w 11"/>
                    <a:gd name="T31" fmla="*/ 2 h 17"/>
                    <a:gd name="T32" fmla="*/ 10 w 11"/>
                    <a:gd name="T33" fmla="*/ 2 h 17"/>
                    <a:gd name="T34" fmla="*/ 10 w 11"/>
                    <a:gd name="T35" fmla="*/ 1 h 17"/>
                    <a:gd name="T36" fmla="*/ 9 w 11"/>
                    <a:gd name="T37" fmla="*/ 1 h 17"/>
                    <a:gd name="T38" fmla="*/ 9 w 11"/>
                    <a:gd name="T39" fmla="*/ 1 h 17"/>
                    <a:gd name="T40" fmla="*/ 8 w 11"/>
                    <a:gd name="T41" fmla="*/ 1 h 17"/>
                    <a:gd name="T42" fmla="*/ 8 w 11"/>
                    <a:gd name="T43" fmla="*/ 1 h 17"/>
                    <a:gd name="T44" fmla="*/ 7 w 11"/>
                    <a:gd name="T45" fmla="*/ 0 h 17"/>
                    <a:gd name="T46" fmla="*/ 7 w 11"/>
                    <a:gd name="T47" fmla="*/ 0 h 17"/>
                    <a:gd name="T48" fmla="*/ 3 w 11"/>
                    <a:gd name="T49" fmla="*/ 10 h 17"/>
                    <a:gd name="T50" fmla="*/ 0 w 11"/>
                    <a:gd name="T51" fmla="*/ 16 h 17"/>
                    <a:gd name="T52" fmla="*/ 2 w 11"/>
                    <a:gd name="T53" fmla="*/ 17 h 17"/>
                    <a:gd name="T54" fmla="*/ 2 w 11"/>
                    <a:gd name="T55" fmla="*/ 16 h 17"/>
                    <a:gd name="T56" fmla="*/ 2 w 11"/>
                    <a:gd name="T57" fmla="*/ 16 h 17"/>
                    <a:gd name="T58" fmla="*/ 3 w 11"/>
                    <a:gd name="T59" fmla="*/ 15 h 17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11" h="17">
                      <a:moveTo>
                        <a:pt x="3" y="15"/>
                      </a:move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4" y="13"/>
                        <a:pt x="4" y="12"/>
                        <a:pt x="5" y="12"/>
                      </a:cubicBezTo>
                      <a:cubicBezTo>
                        <a:pt x="5" y="12"/>
                        <a:pt x="5" y="11"/>
                        <a:pt x="5" y="11"/>
                      </a:cubicBezTo>
                      <a:cubicBezTo>
                        <a:pt x="5" y="11"/>
                        <a:pt x="6" y="11"/>
                        <a:pt x="6" y="10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6" y="9"/>
                        <a:pt x="7" y="9"/>
                        <a:pt x="7" y="9"/>
                      </a:cubicBezTo>
                      <a:cubicBezTo>
                        <a:pt x="7" y="9"/>
                        <a:pt x="7" y="8"/>
                        <a:pt x="7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8" y="7"/>
                        <a:pt x="8" y="7"/>
                        <a:pt x="8" y="7"/>
                      </a:cubicBezTo>
                      <a:cubicBezTo>
                        <a:pt x="9" y="7"/>
                        <a:pt x="9" y="7"/>
                        <a:pt x="9" y="6"/>
                      </a:cubicBezTo>
                      <a:cubicBezTo>
                        <a:pt x="9" y="6"/>
                        <a:pt x="9" y="6"/>
                        <a:pt x="10" y="6"/>
                      </a:cubicBezTo>
                      <a:cubicBezTo>
                        <a:pt x="10" y="6"/>
                        <a:pt x="10" y="5"/>
                        <a:pt x="10" y="5"/>
                      </a:cubicBezTo>
                      <a:cubicBezTo>
                        <a:pt x="10" y="5"/>
                        <a:pt x="11" y="4"/>
                        <a:pt x="11" y="3"/>
                      </a:cubicBezTo>
                      <a:cubicBezTo>
                        <a:pt x="11" y="3"/>
                        <a:pt x="10" y="3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1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9" y="1"/>
                        <a:pt x="8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1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3"/>
                        <a:pt x="5" y="6"/>
                        <a:pt x="3" y="10"/>
                      </a:cubicBezTo>
                      <a:cubicBezTo>
                        <a:pt x="2" y="12"/>
                        <a:pt x="1" y="14"/>
                        <a:pt x="0" y="16"/>
                      </a:cubicBezTo>
                      <a:cubicBezTo>
                        <a:pt x="2" y="17"/>
                        <a:pt x="2" y="17"/>
                        <a:pt x="2" y="17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5"/>
                        <a:pt x="3" y="15"/>
                        <a:pt x="3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82" name="Freeform 1163">
                  <a:extLst>
                    <a:ext uri="{FF2B5EF4-FFF2-40B4-BE49-F238E27FC236}">
                      <a16:creationId xmlns="" xmlns:a16="http://schemas.microsoft.com/office/drawing/2014/main" id="{6B2A3253-2EC9-4525-888C-45914E424C15}"/>
                    </a:ext>
                  </a:extLst>
                </p:cNvPr>
                <p:cNvSpPr/>
                <p:nvPr/>
              </p:nvSpPr>
              <p:spPr bwMode="auto">
                <a:xfrm>
                  <a:off x="6659231" y="4249407"/>
                  <a:ext cx="151824" cy="118421"/>
                </a:xfrm>
                <a:custGeom>
                  <a:gdLst>
                    <a:gd name="T0" fmla="*/ 1 w 70"/>
                    <a:gd name="T1" fmla="*/ 53 h 57"/>
                    <a:gd name="T2" fmla="*/ 19 w 70"/>
                    <a:gd name="T3" fmla="*/ 52 h 57"/>
                    <a:gd name="T4" fmla="*/ 33 w 70"/>
                    <a:gd name="T5" fmla="*/ 45 h 57"/>
                    <a:gd name="T6" fmla="*/ 57 w 70"/>
                    <a:gd name="T7" fmla="*/ 33 h 57"/>
                    <a:gd name="T8" fmla="*/ 60 w 70"/>
                    <a:gd name="T9" fmla="*/ 17 h 57"/>
                    <a:gd name="T10" fmla="*/ 59 w 70"/>
                    <a:gd name="T11" fmla="*/ 9 h 57"/>
                    <a:gd name="T12" fmla="*/ 65 w 70"/>
                    <a:gd name="T13" fmla="*/ 3 h 57"/>
                    <a:gd name="T14" fmla="*/ 67 w 70"/>
                    <a:gd name="T15" fmla="*/ 2 h 57"/>
                    <a:gd name="T16" fmla="*/ 70 w 70"/>
                    <a:gd name="T17" fmla="*/ 0 h 57"/>
                    <a:gd name="T18" fmla="*/ 69 w 70"/>
                    <a:gd name="T19" fmla="*/ 0 h 57"/>
                    <a:gd name="T20" fmla="*/ 68 w 70"/>
                    <a:gd name="T21" fmla="*/ 1 h 57"/>
                    <a:gd name="T22" fmla="*/ 67 w 70"/>
                    <a:gd name="T23" fmla="*/ 1 h 57"/>
                    <a:gd name="T24" fmla="*/ 52 w 70"/>
                    <a:gd name="T25" fmla="*/ 3 h 57"/>
                    <a:gd name="T26" fmla="*/ 37 w 70"/>
                    <a:gd name="T27" fmla="*/ 6 h 57"/>
                    <a:gd name="T28" fmla="*/ 28 w 70"/>
                    <a:gd name="T29" fmla="*/ 5 h 57"/>
                    <a:gd name="T30" fmla="*/ 27 w 70"/>
                    <a:gd name="T31" fmla="*/ 5 h 57"/>
                    <a:gd name="T32" fmla="*/ 22 w 70"/>
                    <a:gd name="T33" fmla="*/ 7 h 57"/>
                    <a:gd name="T34" fmla="*/ 11 w 70"/>
                    <a:gd name="T35" fmla="*/ 6 h 57"/>
                    <a:gd name="T36" fmla="*/ 10 w 70"/>
                    <a:gd name="T37" fmla="*/ 8 h 57"/>
                    <a:gd name="T38" fmla="*/ 10 w 70"/>
                    <a:gd name="T39" fmla="*/ 10 h 57"/>
                    <a:gd name="T40" fmla="*/ 10 w 70"/>
                    <a:gd name="T41" fmla="*/ 11 h 57"/>
                    <a:gd name="T42" fmla="*/ 9 w 70"/>
                    <a:gd name="T43" fmla="*/ 12 h 57"/>
                    <a:gd name="T44" fmla="*/ 9 w 70"/>
                    <a:gd name="T45" fmla="*/ 13 h 57"/>
                    <a:gd name="T46" fmla="*/ 8 w 70"/>
                    <a:gd name="T47" fmla="*/ 15 h 57"/>
                    <a:gd name="T48" fmla="*/ 6 w 70"/>
                    <a:gd name="T49" fmla="*/ 16 h 57"/>
                    <a:gd name="T50" fmla="*/ 5 w 70"/>
                    <a:gd name="T51" fmla="*/ 17 h 57"/>
                    <a:gd name="T52" fmla="*/ 3 w 70"/>
                    <a:gd name="T53" fmla="*/ 17 h 57"/>
                    <a:gd name="T54" fmla="*/ 3 w 70"/>
                    <a:gd name="T55" fmla="*/ 27 h 57"/>
                    <a:gd name="T56" fmla="*/ 3 w 70"/>
                    <a:gd name="T57" fmla="*/ 28 h 57"/>
                    <a:gd name="T58" fmla="*/ 5 w 70"/>
                    <a:gd name="T59" fmla="*/ 28 h 57"/>
                    <a:gd name="T60" fmla="*/ 6 w 70"/>
                    <a:gd name="T61" fmla="*/ 28 h 57"/>
                    <a:gd name="T62" fmla="*/ 7 w 70"/>
                    <a:gd name="T63" fmla="*/ 29 h 57"/>
                    <a:gd name="T64" fmla="*/ 8 w 70"/>
                    <a:gd name="T65" fmla="*/ 30 h 57"/>
                    <a:gd name="T66" fmla="*/ 8 w 70"/>
                    <a:gd name="T67" fmla="*/ 30 h 57"/>
                    <a:gd name="T68" fmla="*/ 9 w 70"/>
                    <a:gd name="T69" fmla="*/ 31 h 57"/>
                    <a:gd name="T70" fmla="*/ 9 w 70"/>
                    <a:gd name="T71" fmla="*/ 32 h 57"/>
                    <a:gd name="T72" fmla="*/ 7 w 70"/>
                    <a:gd name="T73" fmla="*/ 40 h 57"/>
                    <a:gd name="T74" fmla="*/ 6 w 70"/>
                    <a:gd name="T75" fmla="*/ 41 h 57"/>
                    <a:gd name="T76" fmla="*/ 5 w 70"/>
                    <a:gd name="T77" fmla="*/ 42 h 57"/>
                    <a:gd name="T78" fmla="*/ 4 w 70"/>
                    <a:gd name="T79" fmla="*/ 44 h 57"/>
                    <a:gd name="T80" fmla="*/ 3 w 70"/>
                    <a:gd name="T81" fmla="*/ 45 h 57"/>
                    <a:gd name="T82" fmla="*/ 2 w 70"/>
                    <a:gd name="T83" fmla="*/ 47 h 57"/>
                    <a:gd name="T84" fmla="*/ 0 w 70"/>
                    <a:gd name="T85" fmla="*/ 49 h 57"/>
                    <a:gd name="T86" fmla="*/ 0 w 70"/>
                    <a:gd name="T87" fmla="*/ 50 h 57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70" h="57">
                      <a:moveTo>
                        <a:pt x="0" y="50"/>
                      </a:moveTo>
                      <a:cubicBezTo>
                        <a:pt x="1" y="53"/>
                        <a:pt x="1" y="53"/>
                        <a:pt x="1" y="53"/>
                      </a:cubicBezTo>
                      <a:cubicBezTo>
                        <a:pt x="9" y="57"/>
                        <a:pt x="9" y="57"/>
                        <a:pt x="9" y="57"/>
                      </a:cubicBezTo>
                      <a:cubicBezTo>
                        <a:pt x="11" y="56"/>
                        <a:pt x="17" y="52"/>
                        <a:pt x="19" y="52"/>
                      </a:cubicBezTo>
                      <a:cubicBezTo>
                        <a:pt x="20" y="52"/>
                        <a:pt x="20" y="52"/>
                        <a:pt x="20" y="52"/>
                      </a:cubicBezTo>
                      <a:cubicBezTo>
                        <a:pt x="21" y="51"/>
                        <a:pt x="24" y="50"/>
                        <a:pt x="33" y="45"/>
                      </a:cubicBezTo>
                      <a:cubicBezTo>
                        <a:pt x="34" y="45"/>
                        <a:pt x="34" y="45"/>
                        <a:pt x="34" y="45"/>
                      </a:cubicBezTo>
                      <a:cubicBezTo>
                        <a:pt x="44" y="40"/>
                        <a:pt x="55" y="34"/>
                        <a:pt x="57" y="33"/>
                      </a:cubicBezTo>
                      <a:cubicBezTo>
                        <a:pt x="58" y="31"/>
                        <a:pt x="59" y="29"/>
                        <a:pt x="59" y="28"/>
                      </a:cubicBezTo>
                      <a:cubicBezTo>
                        <a:pt x="59" y="26"/>
                        <a:pt x="58" y="21"/>
                        <a:pt x="60" y="17"/>
                      </a:cubicBezTo>
                      <a:cubicBezTo>
                        <a:pt x="61" y="17"/>
                        <a:pt x="60" y="16"/>
                        <a:pt x="60" y="15"/>
                      </a:cubicBezTo>
                      <a:cubicBezTo>
                        <a:pt x="59" y="14"/>
                        <a:pt x="58" y="11"/>
                        <a:pt x="59" y="9"/>
                      </a:cubicBezTo>
                      <a:cubicBezTo>
                        <a:pt x="60" y="6"/>
                        <a:pt x="63" y="4"/>
                        <a:pt x="65" y="3"/>
                      </a:cubicBezTo>
                      <a:cubicBezTo>
                        <a:pt x="65" y="3"/>
                        <a:pt x="65" y="3"/>
                        <a:pt x="65" y="3"/>
                      </a:cubicBezTo>
                      <a:cubicBezTo>
                        <a:pt x="65" y="3"/>
                        <a:pt x="66" y="3"/>
                        <a:pt x="66" y="3"/>
                      </a:cubicBezTo>
                      <a:cubicBezTo>
                        <a:pt x="66" y="3"/>
                        <a:pt x="67" y="2"/>
                        <a:pt x="67" y="2"/>
                      </a:cubicBezTo>
                      <a:cubicBezTo>
                        <a:pt x="70" y="0"/>
                        <a:pt x="70" y="0"/>
                        <a:pt x="70" y="0"/>
                      </a:cubicBezTo>
                      <a:cubicBezTo>
                        <a:pt x="70" y="0"/>
                        <a:pt x="70" y="0"/>
                        <a:pt x="70" y="0"/>
                      </a:cubicBezTo>
                      <a:cubicBezTo>
                        <a:pt x="70" y="0"/>
                        <a:pt x="70" y="0"/>
                        <a:pt x="70" y="0"/>
                      </a:cubicBezTo>
                      <a:cubicBezTo>
                        <a:pt x="70" y="0"/>
                        <a:pt x="69" y="0"/>
                        <a:pt x="69" y="0"/>
                      </a:cubicBezTo>
                      <a:cubicBezTo>
                        <a:pt x="69" y="0"/>
                        <a:pt x="69" y="0"/>
                        <a:pt x="69" y="0"/>
                      </a:cubicBezTo>
                      <a:cubicBezTo>
                        <a:pt x="68" y="0"/>
                        <a:pt x="68" y="1"/>
                        <a:pt x="68" y="1"/>
                      </a:cubicBezTo>
                      <a:cubicBezTo>
                        <a:pt x="68" y="1"/>
                        <a:pt x="68" y="1"/>
                        <a:pt x="67" y="1"/>
                      </a:cubicBezTo>
                      <a:cubicBezTo>
                        <a:pt x="67" y="1"/>
                        <a:pt x="67" y="1"/>
                        <a:pt x="67" y="1"/>
                      </a:cubicBezTo>
                      <a:cubicBezTo>
                        <a:pt x="65" y="1"/>
                        <a:pt x="61" y="2"/>
                        <a:pt x="58" y="2"/>
                      </a:cubicBezTo>
                      <a:cubicBezTo>
                        <a:pt x="55" y="1"/>
                        <a:pt x="54" y="2"/>
                        <a:pt x="52" y="3"/>
                      </a:cubicBezTo>
                      <a:cubicBezTo>
                        <a:pt x="49" y="5"/>
                        <a:pt x="47" y="6"/>
                        <a:pt x="43" y="6"/>
                      </a:cubicBezTo>
                      <a:cubicBezTo>
                        <a:pt x="40" y="6"/>
                        <a:pt x="38" y="6"/>
                        <a:pt x="37" y="6"/>
                      </a:cubicBezTo>
                      <a:cubicBezTo>
                        <a:pt x="35" y="7"/>
                        <a:pt x="34" y="7"/>
                        <a:pt x="33" y="7"/>
                      </a:cubicBezTo>
                      <a:cubicBezTo>
                        <a:pt x="32" y="7"/>
                        <a:pt x="30" y="7"/>
                        <a:pt x="28" y="5"/>
                      </a:cubicBezTo>
                      <a:cubicBezTo>
                        <a:pt x="28" y="4"/>
                        <a:pt x="28" y="4"/>
                        <a:pt x="28" y="4"/>
                      </a:cubicBezTo>
                      <a:cubicBezTo>
                        <a:pt x="28" y="4"/>
                        <a:pt x="27" y="5"/>
                        <a:pt x="27" y="5"/>
                      </a:cubicBezTo>
                      <a:cubicBezTo>
                        <a:pt x="26" y="6"/>
                        <a:pt x="25" y="6"/>
                        <a:pt x="24" y="7"/>
                      </a:cubicBezTo>
                      <a:cubicBezTo>
                        <a:pt x="23" y="7"/>
                        <a:pt x="22" y="7"/>
                        <a:pt x="22" y="7"/>
                      </a:cubicBezTo>
                      <a:cubicBezTo>
                        <a:pt x="22" y="8"/>
                        <a:pt x="22" y="8"/>
                        <a:pt x="21" y="8"/>
                      </a:cubicBezTo>
                      <a:cubicBezTo>
                        <a:pt x="17" y="9"/>
                        <a:pt x="14" y="9"/>
                        <a:pt x="11" y="6"/>
                      </a:cubicBezTo>
                      <a:cubicBezTo>
                        <a:pt x="11" y="6"/>
                        <a:pt x="11" y="6"/>
                        <a:pt x="11" y="6"/>
                      </a:cubicBezTo>
                      <a:cubicBezTo>
                        <a:pt x="11" y="6"/>
                        <a:pt x="10" y="7"/>
                        <a:pt x="10" y="8"/>
                      </a:cubicBezTo>
                      <a:cubicBezTo>
                        <a:pt x="10" y="8"/>
                        <a:pt x="10" y="9"/>
                        <a:pt x="10" y="9"/>
                      </a:cubicBezTo>
                      <a:cubicBezTo>
                        <a:pt x="10" y="9"/>
                        <a:pt x="10" y="9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1"/>
                        <a:pt x="1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9" y="12"/>
                        <a:pt x="9" y="13"/>
                        <a:pt x="9" y="13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9" y="14"/>
                        <a:pt x="8" y="14"/>
                        <a:pt x="8" y="14"/>
                      </a:cubicBezTo>
                      <a:cubicBezTo>
                        <a:pt x="8" y="14"/>
                        <a:pt x="8" y="14"/>
                        <a:pt x="8" y="15"/>
                      </a:cubicBezTo>
                      <a:cubicBezTo>
                        <a:pt x="8" y="15"/>
                        <a:pt x="7" y="15"/>
                        <a:pt x="7" y="15"/>
                      </a:cubicBezTo>
                      <a:cubicBezTo>
                        <a:pt x="7" y="15"/>
                        <a:pt x="7" y="16"/>
                        <a:pt x="6" y="16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5" y="16"/>
                        <a:pt x="5" y="16"/>
                        <a:pt x="5" y="17"/>
                      </a:cubicBezTo>
                      <a:cubicBezTo>
                        <a:pt x="4" y="17"/>
                        <a:pt x="4" y="17"/>
                        <a:pt x="4" y="17"/>
                      </a:cubicBezTo>
                      <a:cubicBezTo>
                        <a:pt x="4" y="17"/>
                        <a:pt x="3" y="17"/>
                        <a:pt x="3" y="17"/>
                      </a:cubicBezTo>
                      <a:cubicBezTo>
                        <a:pt x="3" y="18"/>
                        <a:pt x="3" y="19"/>
                        <a:pt x="3" y="20"/>
                      </a:cubicBezTo>
                      <a:cubicBezTo>
                        <a:pt x="5" y="22"/>
                        <a:pt x="4" y="25"/>
                        <a:pt x="3" y="27"/>
                      </a:cubicBezTo>
                      <a:cubicBezTo>
                        <a:pt x="3" y="27"/>
                        <a:pt x="3" y="27"/>
                        <a:pt x="3" y="28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4" y="28"/>
                        <a:pt x="4" y="28"/>
                        <a:pt x="5" y="28"/>
                      </a:cubicBezTo>
                      <a:cubicBezTo>
                        <a:pt x="5" y="28"/>
                        <a:pt x="5" y="28"/>
                        <a:pt x="5" y="28"/>
                      </a:cubicBezTo>
                      <a:cubicBezTo>
                        <a:pt x="5" y="28"/>
                        <a:pt x="6" y="28"/>
                        <a:pt x="6" y="28"/>
                      </a:cubicBezTo>
                      <a:cubicBezTo>
                        <a:pt x="6" y="28"/>
                        <a:pt x="6" y="28"/>
                        <a:pt x="6" y="29"/>
                      </a:cubicBezTo>
                      <a:cubicBezTo>
                        <a:pt x="6" y="29"/>
                        <a:pt x="7" y="29"/>
                        <a:pt x="7" y="29"/>
                      </a:cubicBezTo>
                      <a:cubicBezTo>
                        <a:pt x="7" y="29"/>
                        <a:pt x="7" y="29"/>
                        <a:pt x="7" y="29"/>
                      </a:cubicBezTo>
                      <a:cubicBezTo>
                        <a:pt x="7" y="29"/>
                        <a:pt x="7" y="29"/>
                        <a:pt x="8" y="30"/>
                      </a:cubicBezTo>
                      <a:cubicBezTo>
                        <a:pt x="8" y="30"/>
                        <a:pt x="8" y="30"/>
                        <a:pt x="8" y="30"/>
                      </a:cubicBezTo>
                      <a:cubicBezTo>
                        <a:pt x="8" y="30"/>
                        <a:pt x="8" y="30"/>
                        <a:pt x="8" y="30"/>
                      </a:cubicBezTo>
                      <a:cubicBezTo>
                        <a:pt x="8" y="30"/>
                        <a:pt x="8" y="30"/>
                        <a:pt x="8" y="31"/>
                      </a:cubicBezTo>
                      <a:cubicBezTo>
                        <a:pt x="9" y="31"/>
                        <a:pt x="9" y="31"/>
                        <a:pt x="9" y="31"/>
                      </a:cubicBezTo>
                      <a:cubicBezTo>
                        <a:pt x="9" y="31"/>
                        <a:pt x="9" y="31"/>
                        <a:pt x="9" y="31"/>
                      </a:cubicBezTo>
                      <a:cubicBezTo>
                        <a:pt x="9" y="31"/>
                        <a:pt x="9" y="32"/>
                        <a:pt x="9" y="32"/>
                      </a:cubicBezTo>
                      <a:cubicBezTo>
                        <a:pt x="10" y="35"/>
                        <a:pt x="9" y="38"/>
                        <a:pt x="7" y="40"/>
                      </a:cubicBezTo>
                      <a:cubicBezTo>
                        <a:pt x="7" y="40"/>
                        <a:pt x="7" y="40"/>
                        <a:pt x="7" y="40"/>
                      </a:cubicBezTo>
                      <a:cubicBezTo>
                        <a:pt x="7" y="40"/>
                        <a:pt x="7" y="41"/>
                        <a:pt x="6" y="41"/>
                      </a:cubicBezTo>
                      <a:cubicBezTo>
                        <a:pt x="6" y="41"/>
                        <a:pt x="6" y="41"/>
                        <a:pt x="6" y="41"/>
                      </a:cubicBezTo>
                      <a:cubicBezTo>
                        <a:pt x="6" y="41"/>
                        <a:pt x="6" y="42"/>
                        <a:pt x="6" y="42"/>
                      </a:cubicBezTo>
                      <a:cubicBezTo>
                        <a:pt x="5" y="42"/>
                        <a:pt x="5" y="42"/>
                        <a:pt x="5" y="42"/>
                      </a:cubicBezTo>
                      <a:cubicBezTo>
                        <a:pt x="5" y="43"/>
                        <a:pt x="5" y="43"/>
                        <a:pt x="5" y="43"/>
                      </a:cubicBezTo>
                      <a:cubicBezTo>
                        <a:pt x="4" y="43"/>
                        <a:pt x="4" y="44"/>
                        <a:pt x="4" y="44"/>
                      </a:cubicBezTo>
                      <a:cubicBezTo>
                        <a:pt x="4" y="44"/>
                        <a:pt x="4" y="44"/>
                        <a:pt x="3" y="44"/>
                      </a:cubicBezTo>
                      <a:cubicBezTo>
                        <a:pt x="3" y="45"/>
                        <a:pt x="3" y="45"/>
                        <a:pt x="3" y="45"/>
                      </a:cubicBezTo>
                      <a:cubicBezTo>
                        <a:pt x="3" y="46"/>
                        <a:pt x="2" y="46"/>
                        <a:pt x="2" y="46"/>
                      </a:cubicBezTo>
                      <a:cubicBezTo>
                        <a:pt x="2" y="46"/>
                        <a:pt x="2" y="47"/>
                        <a:pt x="2" y="47"/>
                      </a:cubicBezTo>
                      <a:cubicBezTo>
                        <a:pt x="1" y="47"/>
                        <a:pt x="1" y="47"/>
                        <a:pt x="1" y="48"/>
                      </a:cubicBezTo>
                      <a:cubicBezTo>
                        <a:pt x="1" y="48"/>
                        <a:pt x="1" y="48"/>
                        <a:pt x="0" y="49"/>
                      </a:cubicBezTo>
                      <a:cubicBezTo>
                        <a:pt x="0" y="49"/>
                        <a:pt x="0" y="49"/>
                        <a:pt x="0" y="49"/>
                      </a:cubicBezTo>
                      <a:cubicBezTo>
                        <a:pt x="0" y="50"/>
                        <a:pt x="0" y="50"/>
                        <a:pt x="0" y="50"/>
                      </a:cubicBezTo>
                      <a:cubicBezTo>
                        <a:pt x="0" y="50"/>
                        <a:pt x="0" y="50"/>
                        <a:pt x="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83" name="Freeform 1164">
                  <a:extLst>
                    <a:ext uri="{FF2B5EF4-FFF2-40B4-BE49-F238E27FC236}">
                      <a16:creationId xmlns="" xmlns:a16="http://schemas.microsoft.com/office/drawing/2014/main" id="{AC615414-E0F2-4EC2-97B8-D1D746452324}"/>
                    </a:ext>
                  </a:extLst>
                </p:cNvPr>
                <p:cNvSpPr/>
                <p:nvPr/>
              </p:nvSpPr>
              <p:spPr bwMode="auto">
                <a:xfrm>
                  <a:off x="6625241" y="4378793"/>
                  <a:ext cx="20394" cy="52632"/>
                </a:xfrm>
                <a:custGeom>
                  <a:gdLst>
                    <a:gd name="T0" fmla="*/ 5 w 9"/>
                    <a:gd name="T1" fmla="*/ 25 h 25"/>
                    <a:gd name="T2" fmla="*/ 6 w 9"/>
                    <a:gd name="T3" fmla="*/ 23 h 25"/>
                    <a:gd name="T4" fmla="*/ 6 w 9"/>
                    <a:gd name="T5" fmla="*/ 22 h 25"/>
                    <a:gd name="T6" fmla="*/ 6 w 9"/>
                    <a:gd name="T7" fmla="*/ 20 h 25"/>
                    <a:gd name="T8" fmla="*/ 6 w 9"/>
                    <a:gd name="T9" fmla="*/ 20 h 25"/>
                    <a:gd name="T10" fmla="*/ 7 w 9"/>
                    <a:gd name="T11" fmla="*/ 18 h 25"/>
                    <a:gd name="T12" fmla="*/ 7 w 9"/>
                    <a:gd name="T13" fmla="*/ 18 h 25"/>
                    <a:gd name="T14" fmla="*/ 7 w 9"/>
                    <a:gd name="T15" fmla="*/ 17 h 25"/>
                    <a:gd name="T16" fmla="*/ 8 w 9"/>
                    <a:gd name="T17" fmla="*/ 16 h 25"/>
                    <a:gd name="T18" fmla="*/ 8 w 9"/>
                    <a:gd name="T19" fmla="*/ 15 h 25"/>
                    <a:gd name="T20" fmla="*/ 8 w 9"/>
                    <a:gd name="T21" fmla="*/ 15 h 25"/>
                    <a:gd name="T22" fmla="*/ 9 w 9"/>
                    <a:gd name="T23" fmla="*/ 12 h 25"/>
                    <a:gd name="T24" fmla="*/ 8 w 9"/>
                    <a:gd name="T25" fmla="*/ 11 h 25"/>
                    <a:gd name="T26" fmla="*/ 7 w 9"/>
                    <a:gd name="T27" fmla="*/ 10 h 25"/>
                    <a:gd name="T28" fmla="*/ 7 w 9"/>
                    <a:gd name="T29" fmla="*/ 8 h 25"/>
                    <a:gd name="T30" fmla="*/ 6 w 9"/>
                    <a:gd name="T31" fmla="*/ 7 h 25"/>
                    <a:gd name="T32" fmla="*/ 6 w 9"/>
                    <a:gd name="T33" fmla="*/ 6 h 25"/>
                    <a:gd name="T34" fmla="*/ 5 w 9"/>
                    <a:gd name="T35" fmla="*/ 5 h 25"/>
                    <a:gd name="T36" fmla="*/ 5 w 9"/>
                    <a:gd name="T37" fmla="*/ 4 h 25"/>
                    <a:gd name="T38" fmla="*/ 5 w 9"/>
                    <a:gd name="T39" fmla="*/ 4 h 25"/>
                    <a:gd name="T40" fmla="*/ 5 w 9"/>
                    <a:gd name="T41" fmla="*/ 3 h 25"/>
                    <a:gd name="T42" fmla="*/ 5 w 9"/>
                    <a:gd name="T43" fmla="*/ 3 h 25"/>
                    <a:gd name="T44" fmla="*/ 5 w 9"/>
                    <a:gd name="T45" fmla="*/ 2 h 25"/>
                    <a:gd name="T46" fmla="*/ 5 w 9"/>
                    <a:gd name="T47" fmla="*/ 1 h 25"/>
                    <a:gd name="T48" fmla="*/ 5 w 9"/>
                    <a:gd name="T49" fmla="*/ 1 h 25"/>
                    <a:gd name="T50" fmla="*/ 5 w 9"/>
                    <a:gd name="T51" fmla="*/ 0 h 25"/>
                    <a:gd name="T52" fmla="*/ 0 w 9"/>
                    <a:gd name="T53" fmla="*/ 11 h 25"/>
                    <a:gd name="T54" fmla="*/ 1 w 9"/>
                    <a:gd name="T55" fmla="*/ 14 h 25"/>
                    <a:gd name="T56" fmla="*/ 5 w 9"/>
                    <a:gd name="T57" fmla="*/ 25 h 25"/>
                    <a:gd name="T58" fmla="*/ 5 w 9"/>
                    <a:gd name="T59" fmla="*/ 25 h 25"/>
                    <a:gd name="T60" fmla="*/ 5 w 9"/>
                    <a:gd name="T61" fmla="*/ 25 h 25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9" h="25">
                      <a:moveTo>
                        <a:pt x="5" y="25"/>
                      </a:moveTo>
                      <a:cubicBezTo>
                        <a:pt x="6" y="24"/>
                        <a:pt x="6" y="23"/>
                        <a:pt x="6" y="23"/>
                      </a:cubicBezTo>
                      <a:cubicBezTo>
                        <a:pt x="6" y="22"/>
                        <a:pt x="6" y="22"/>
                        <a:pt x="6" y="22"/>
                      </a:cubicBezTo>
                      <a:cubicBezTo>
                        <a:pt x="6" y="22"/>
                        <a:pt x="6" y="21"/>
                        <a:pt x="6" y="20"/>
                      </a:cubicBezTo>
                      <a:cubicBezTo>
                        <a:pt x="6" y="20"/>
                        <a:pt x="6" y="20"/>
                        <a:pt x="6" y="20"/>
                      </a:cubicBezTo>
                      <a:cubicBezTo>
                        <a:pt x="7" y="19"/>
                        <a:pt x="7" y="19"/>
                        <a:pt x="7" y="18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7" y="17"/>
                        <a:pt x="7" y="17"/>
                        <a:pt x="7" y="17"/>
                      </a:cubicBezTo>
                      <a:cubicBezTo>
                        <a:pt x="8" y="17"/>
                        <a:pt x="8" y="16"/>
                        <a:pt x="8" y="16"/>
                      </a:cubicBezTo>
                      <a:cubicBezTo>
                        <a:pt x="8" y="16"/>
                        <a:pt x="8" y="16"/>
                        <a:pt x="8" y="15"/>
                      </a:cubicBez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9" y="14"/>
                        <a:pt x="9" y="14"/>
                        <a:pt x="9" y="12"/>
                      </a:cubicBezTo>
                      <a:cubicBezTo>
                        <a:pt x="9" y="11"/>
                        <a:pt x="9" y="11"/>
                        <a:pt x="8" y="11"/>
                      </a:cubicBezTo>
                      <a:cubicBezTo>
                        <a:pt x="8" y="10"/>
                        <a:pt x="8" y="10"/>
                        <a:pt x="7" y="10"/>
                      </a:cubicBezTo>
                      <a:cubicBezTo>
                        <a:pt x="7" y="9"/>
                        <a:pt x="7" y="9"/>
                        <a:pt x="7" y="8"/>
                      </a:cubicBezTo>
                      <a:cubicBezTo>
                        <a:pt x="6" y="8"/>
                        <a:pt x="6" y="8"/>
                        <a:pt x="6" y="7"/>
                      </a:cubicBezTo>
                      <a:cubicBezTo>
                        <a:pt x="6" y="7"/>
                        <a:pt x="6" y="6"/>
                        <a:pt x="6" y="6"/>
                      </a:cubicBezTo>
                      <a:cubicBezTo>
                        <a:pt x="5" y="6"/>
                        <a:pt x="5" y="6"/>
                        <a:pt x="5" y="5"/>
                      </a:cubicBezTo>
                      <a:cubicBezTo>
                        <a:pt x="5" y="5"/>
                        <a:pt x="5" y="4"/>
                        <a:pt x="5" y="4"/>
                      </a:cubicBezTo>
                      <a:cubicBezTo>
                        <a:pt x="5" y="4"/>
                        <a:pt x="5" y="4"/>
                        <a:pt x="5" y="4"/>
                      </a:cubicBezTo>
                      <a:cubicBezTo>
                        <a:pt x="5" y="4"/>
                        <a:pt x="5" y="3"/>
                        <a:pt x="5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3"/>
                        <a:pt x="5" y="2"/>
                        <a:pt x="5" y="2"/>
                      </a:cubicBezTo>
                      <a:cubicBezTo>
                        <a:pt x="5" y="2"/>
                        <a:pt x="5" y="2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5"/>
                        <a:pt x="1" y="9"/>
                        <a:pt x="0" y="11"/>
                      </a:cubicBezTo>
                      <a:cubicBezTo>
                        <a:pt x="1" y="14"/>
                        <a:pt x="1" y="14"/>
                        <a:pt x="1" y="14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84" name="Freeform 1165">
                  <a:extLst>
                    <a:ext uri="{FF2B5EF4-FFF2-40B4-BE49-F238E27FC236}">
                      <a16:creationId xmlns="" xmlns:a16="http://schemas.microsoft.com/office/drawing/2014/main" id="{B613ECA2-0676-44EB-84D3-482D2775139B}"/>
                    </a:ext>
                  </a:extLst>
                </p:cNvPr>
                <p:cNvSpPr/>
                <p:nvPr/>
              </p:nvSpPr>
              <p:spPr bwMode="auto">
                <a:xfrm>
                  <a:off x="6641103" y="4354670"/>
                  <a:ext cx="11330" cy="13158"/>
                </a:xfrm>
                <a:custGeom>
                  <a:gdLst>
                    <a:gd name="T0" fmla="*/ 1 w 5"/>
                    <a:gd name="T1" fmla="*/ 7 h 7"/>
                    <a:gd name="T2" fmla="*/ 2 w 5"/>
                    <a:gd name="T3" fmla="*/ 6 h 7"/>
                    <a:gd name="T4" fmla="*/ 2 w 5"/>
                    <a:gd name="T5" fmla="*/ 6 h 7"/>
                    <a:gd name="T6" fmla="*/ 3 w 5"/>
                    <a:gd name="T7" fmla="*/ 6 h 7"/>
                    <a:gd name="T8" fmla="*/ 4 w 5"/>
                    <a:gd name="T9" fmla="*/ 6 h 7"/>
                    <a:gd name="T10" fmla="*/ 4 w 5"/>
                    <a:gd name="T11" fmla="*/ 6 h 7"/>
                    <a:gd name="T12" fmla="*/ 4 w 5"/>
                    <a:gd name="T13" fmla="*/ 5 h 7"/>
                    <a:gd name="T14" fmla="*/ 4 w 5"/>
                    <a:gd name="T15" fmla="*/ 4 h 7"/>
                    <a:gd name="T16" fmla="*/ 4 w 5"/>
                    <a:gd name="T17" fmla="*/ 3 h 7"/>
                    <a:gd name="T18" fmla="*/ 5 w 5"/>
                    <a:gd name="T19" fmla="*/ 2 h 7"/>
                    <a:gd name="T20" fmla="*/ 5 w 5"/>
                    <a:gd name="T21" fmla="*/ 1 h 7"/>
                    <a:gd name="T22" fmla="*/ 2 w 5"/>
                    <a:gd name="T23" fmla="*/ 0 h 7"/>
                    <a:gd name="T24" fmla="*/ 1 w 5"/>
                    <a:gd name="T25" fmla="*/ 3 h 7"/>
                    <a:gd name="T26" fmla="*/ 0 w 5"/>
                    <a:gd name="T27" fmla="*/ 7 h 7"/>
                    <a:gd name="T28" fmla="*/ 0 w 5"/>
                    <a:gd name="T29" fmla="*/ 7 h 7"/>
                    <a:gd name="T30" fmla="*/ 1 w 5"/>
                    <a:gd name="T31" fmla="*/ 7 h 7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5" h="7">
                      <a:moveTo>
                        <a:pt x="1" y="7"/>
                      </a:moveTo>
                      <a:cubicBezTo>
                        <a:pt x="1" y="6"/>
                        <a:pt x="1" y="6"/>
                        <a:pt x="2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4" y="6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4" y="4"/>
                        <a:pt x="4" y="3"/>
                        <a:pt x="4" y="3"/>
                      </a:cubicBezTo>
                      <a:cubicBezTo>
                        <a:pt x="4" y="3"/>
                        <a:pt x="4" y="2"/>
                        <a:pt x="5" y="2"/>
                      </a:cubicBezTo>
                      <a:cubicBezTo>
                        <a:pt x="5" y="2"/>
                        <a:pt x="5" y="2"/>
                        <a:pt x="5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2"/>
                        <a:pt x="1" y="3"/>
                        <a:pt x="1" y="3"/>
                      </a:cubicBezTo>
                      <a:cubicBezTo>
                        <a:pt x="1" y="5"/>
                        <a:pt x="1" y="6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85" name="Freeform 1166">
                  <a:extLst>
                    <a:ext uri="{FF2B5EF4-FFF2-40B4-BE49-F238E27FC236}">
                      <a16:creationId xmlns="" xmlns:a16="http://schemas.microsoft.com/office/drawing/2014/main" id="{6E5063D5-2932-4782-8A80-C31ED1D3D835}"/>
                    </a:ext>
                  </a:extLst>
                </p:cNvPr>
                <p:cNvSpPr/>
                <p:nvPr/>
              </p:nvSpPr>
              <p:spPr bwMode="auto">
                <a:xfrm>
                  <a:off x="6643369" y="4354670"/>
                  <a:ext cx="92907" cy="98684"/>
                </a:xfrm>
                <a:custGeom>
                  <a:gdLst>
                    <a:gd name="T0" fmla="*/ 28 w 43"/>
                    <a:gd name="T1" fmla="*/ 6 h 47"/>
                    <a:gd name="T2" fmla="*/ 17 w 43"/>
                    <a:gd name="T3" fmla="*/ 12 h 47"/>
                    <a:gd name="T4" fmla="*/ 7 w 43"/>
                    <a:gd name="T5" fmla="*/ 8 h 47"/>
                    <a:gd name="T6" fmla="*/ 7 w 43"/>
                    <a:gd name="T7" fmla="*/ 10 h 47"/>
                    <a:gd name="T8" fmla="*/ 6 w 43"/>
                    <a:gd name="T9" fmla="*/ 10 h 47"/>
                    <a:gd name="T10" fmla="*/ 6 w 43"/>
                    <a:gd name="T11" fmla="*/ 16 h 47"/>
                    <a:gd name="T12" fmla="*/ 6 w 43"/>
                    <a:gd name="T13" fmla="*/ 20 h 47"/>
                    <a:gd name="T14" fmla="*/ 5 w 43"/>
                    <a:gd name="T15" fmla="*/ 22 h 47"/>
                    <a:gd name="T16" fmla="*/ 5 w 43"/>
                    <a:gd name="T17" fmla="*/ 23 h 47"/>
                    <a:gd name="T18" fmla="*/ 4 w 43"/>
                    <a:gd name="T19" fmla="*/ 27 h 47"/>
                    <a:gd name="T20" fmla="*/ 4 w 43"/>
                    <a:gd name="T21" fmla="*/ 28 h 47"/>
                    <a:gd name="T22" fmla="*/ 4 w 43"/>
                    <a:gd name="T23" fmla="*/ 29 h 47"/>
                    <a:gd name="T24" fmla="*/ 3 w 43"/>
                    <a:gd name="T25" fmla="*/ 30 h 47"/>
                    <a:gd name="T26" fmla="*/ 3 w 43"/>
                    <a:gd name="T27" fmla="*/ 31 h 47"/>
                    <a:gd name="T28" fmla="*/ 2 w 43"/>
                    <a:gd name="T29" fmla="*/ 32 h 47"/>
                    <a:gd name="T30" fmla="*/ 2 w 43"/>
                    <a:gd name="T31" fmla="*/ 34 h 47"/>
                    <a:gd name="T32" fmla="*/ 2 w 43"/>
                    <a:gd name="T33" fmla="*/ 36 h 47"/>
                    <a:gd name="T34" fmla="*/ 1 w 43"/>
                    <a:gd name="T35" fmla="*/ 38 h 47"/>
                    <a:gd name="T36" fmla="*/ 1 w 43"/>
                    <a:gd name="T37" fmla="*/ 41 h 47"/>
                    <a:gd name="T38" fmla="*/ 0 w 43"/>
                    <a:gd name="T39" fmla="*/ 44 h 47"/>
                    <a:gd name="T40" fmla="*/ 2 w 43"/>
                    <a:gd name="T41" fmla="*/ 45 h 47"/>
                    <a:gd name="T42" fmla="*/ 4 w 43"/>
                    <a:gd name="T43" fmla="*/ 46 h 47"/>
                    <a:gd name="T44" fmla="*/ 5 w 43"/>
                    <a:gd name="T45" fmla="*/ 46 h 47"/>
                    <a:gd name="T46" fmla="*/ 6 w 43"/>
                    <a:gd name="T47" fmla="*/ 47 h 47"/>
                    <a:gd name="T48" fmla="*/ 7 w 43"/>
                    <a:gd name="T49" fmla="*/ 47 h 47"/>
                    <a:gd name="T50" fmla="*/ 8 w 43"/>
                    <a:gd name="T51" fmla="*/ 47 h 47"/>
                    <a:gd name="T52" fmla="*/ 8 w 43"/>
                    <a:gd name="T53" fmla="*/ 47 h 47"/>
                    <a:gd name="T54" fmla="*/ 14 w 43"/>
                    <a:gd name="T55" fmla="*/ 44 h 47"/>
                    <a:gd name="T56" fmla="*/ 15 w 43"/>
                    <a:gd name="T57" fmla="*/ 43 h 47"/>
                    <a:gd name="T58" fmla="*/ 15 w 43"/>
                    <a:gd name="T59" fmla="*/ 43 h 47"/>
                    <a:gd name="T60" fmla="*/ 27 w 43"/>
                    <a:gd name="T61" fmla="*/ 35 h 47"/>
                    <a:gd name="T62" fmla="*/ 22 w 43"/>
                    <a:gd name="T63" fmla="*/ 26 h 47"/>
                    <a:gd name="T64" fmla="*/ 33 w 43"/>
                    <a:gd name="T65" fmla="*/ 15 h 47"/>
                    <a:gd name="T66" fmla="*/ 41 w 43"/>
                    <a:gd name="T67" fmla="*/ 13 h 47"/>
                    <a:gd name="T68" fmla="*/ 42 w 43"/>
                    <a:gd name="T69" fmla="*/ 12 h 47"/>
                    <a:gd name="T70" fmla="*/ 43 w 43"/>
                    <a:gd name="T71" fmla="*/ 12 h 47"/>
                    <a:gd name="T72" fmla="*/ 43 w 43"/>
                    <a:gd name="T73" fmla="*/ 10 h 47"/>
                    <a:gd name="T74" fmla="*/ 42 w 43"/>
                    <a:gd name="T75" fmla="*/ 7 h 47"/>
                    <a:gd name="T76" fmla="*/ 42 w 43"/>
                    <a:gd name="T77" fmla="*/ 5 h 47"/>
                    <a:gd name="T78" fmla="*/ 41 w 43"/>
                    <a:gd name="T79" fmla="*/ 1 h 47"/>
                    <a:gd name="T80" fmla="*/ 41 w 43"/>
                    <a:gd name="T81" fmla="*/ 0 h 47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43" h="47">
                      <a:moveTo>
                        <a:pt x="37" y="2"/>
                      </a:moveTo>
                      <a:cubicBezTo>
                        <a:pt x="30" y="6"/>
                        <a:pt x="29" y="6"/>
                        <a:pt x="28" y="6"/>
                      </a:cubicBezTo>
                      <a:cubicBezTo>
                        <a:pt x="26" y="6"/>
                        <a:pt x="21" y="9"/>
                        <a:pt x="18" y="11"/>
                      </a:cubicBezTo>
                      <a:cubicBezTo>
                        <a:pt x="17" y="12"/>
                        <a:pt x="17" y="12"/>
                        <a:pt x="17" y="12"/>
                      </a:cubicBezTo>
                      <a:cubicBezTo>
                        <a:pt x="7" y="7"/>
                        <a:pt x="7" y="7"/>
                        <a:pt x="7" y="7"/>
                      </a:cubicBezTo>
                      <a:cubicBezTo>
                        <a:pt x="7" y="8"/>
                        <a:pt x="7" y="8"/>
                        <a:pt x="7" y="8"/>
                      </a:cubicBezTo>
                      <a:cubicBezTo>
                        <a:pt x="7" y="8"/>
                        <a:pt x="7" y="8"/>
                        <a:pt x="7" y="8"/>
                      </a:cubicBezTo>
                      <a:cubicBezTo>
                        <a:pt x="7" y="10"/>
                        <a:pt x="7" y="10"/>
                        <a:pt x="7" y="10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6" y="11"/>
                        <a:pt x="6" y="13"/>
                        <a:pt x="6" y="16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6" y="17"/>
                        <a:pt x="6" y="18"/>
                        <a:pt x="6" y="19"/>
                      </a:cubicBezTo>
                      <a:cubicBezTo>
                        <a:pt x="6" y="19"/>
                        <a:pt x="6" y="19"/>
                        <a:pt x="6" y="20"/>
                      </a:cubicBezTo>
                      <a:cubicBezTo>
                        <a:pt x="5" y="21"/>
                        <a:pt x="5" y="22"/>
                        <a:pt x="5" y="22"/>
                      </a:cubicBezTo>
                      <a:cubicBezTo>
                        <a:pt x="5" y="22"/>
                        <a:pt x="5" y="22"/>
                        <a:pt x="5" y="22"/>
                      </a:cubicBezTo>
                      <a:cubicBezTo>
                        <a:pt x="5" y="23"/>
                        <a:pt x="5" y="23"/>
                        <a:pt x="5" y="23"/>
                      </a:cubicBezTo>
                      <a:cubicBezTo>
                        <a:pt x="5" y="23"/>
                        <a:pt x="5" y="23"/>
                        <a:pt x="5" y="23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4" y="27"/>
                        <a:pt x="4" y="27"/>
                        <a:pt x="4" y="27"/>
                      </a:cubicBezTo>
                      <a:cubicBezTo>
                        <a:pt x="4" y="27"/>
                        <a:pt x="4" y="27"/>
                        <a:pt x="4" y="28"/>
                      </a:cubicBezTo>
                      <a:cubicBezTo>
                        <a:pt x="4" y="28"/>
                        <a:pt x="4" y="28"/>
                        <a:pt x="4" y="28"/>
                      </a:cubicBezTo>
                      <a:cubicBezTo>
                        <a:pt x="4" y="28"/>
                        <a:pt x="4" y="29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1"/>
                        <a:pt x="3" y="31"/>
                        <a:pt x="3" y="31"/>
                      </a:cubicBezTo>
                      <a:cubicBezTo>
                        <a:pt x="3" y="31"/>
                        <a:pt x="3" y="31"/>
                        <a:pt x="3" y="32"/>
                      </a:cubicBezTo>
                      <a:cubicBezTo>
                        <a:pt x="3" y="32"/>
                        <a:pt x="3" y="32"/>
                        <a:pt x="2" y="32"/>
                      </a:cubicBezTo>
                      <a:cubicBezTo>
                        <a:pt x="2" y="33"/>
                        <a:pt x="2" y="33"/>
                        <a:pt x="2" y="33"/>
                      </a:cubicBezTo>
                      <a:cubicBezTo>
                        <a:pt x="2" y="33"/>
                        <a:pt x="2" y="34"/>
                        <a:pt x="2" y="34"/>
                      </a:cubicBezTo>
                      <a:cubicBezTo>
                        <a:pt x="2" y="34"/>
                        <a:pt x="2" y="34"/>
                        <a:pt x="2" y="35"/>
                      </a:cubicBezTo>
                      <a:cubicBezTo>
                        <a:pt x="2" y="35"/>
                        <a:pt x="2" y="36"/>
                        <a:pt x="2" y="36"/>
                      </a:cubicBezTo>
                      <a:cubicBezTo>
                        <a:pt x="2" y="36"/>
                        <a:pt x="2" y="37"/>
                        <a:pt x="1" y="37"/>
                      </a:cubicBezTo>
                      <a:cubicBezTo>
                        <a:pt x="1" y="37"/>
                        <a:pt x="1" y="38"/>
                        <a:pt x="1" y="38"/>
                      </a:cubicBezTo>
                      <a:cubicBezTo>
                        <a:pt x="1" y="39"/>
                        <a:pt x="1" y="39"/>
                        <a:pt x="1" y="40"/>
                      </a:cubicBezTo>
                      <a:cubicBezTo>
                        <a:pt x="1" y="40"/>
                        <a:pt x="1" y="41"/>
                        <a:pt x="1" y="41"/>
                      </a:cubicBezTo>
                      <a:cubicBezTo>
                        <a:pt x="1" y="42"/>
                        <a:pt x="1" y="42"/>
                        <a:pt x="0" y="43"/>
                      </a:cubicBezTo>
                      <a:cubicBezTo>
                        <a:pt x="0" y="43"/>
                        <a:pt x="0" y="43"/>
                        <a:pt x="0" y="44"/>
                      </a:cubicBezTo>
                      <a:cubicBezTo>
                        <a:pt x="1" y="44"/>
                        <a:pt x="1" y="44"/>
                        <a:pt x="2" y="45"/>
                      </a:cubicBezTo>
                      <a:cubicBezTo>
                        <a:pt x="2" y="45"/>
                        <a:pt x="2" y="45"/>
                        <a:pt x="2" y="45"/>
                      </a:cubicBezTo>
                      <a:cubicBezTo>
                        <a:pt x="3" y="45"/>
                        <a:pt x="3" y="45"/>
                        <a:pt x="3" y="45"/>
                      </a:cubicBezTo>
                      <a:cubicBezTo>
                        <a:pt x="4" y="45"/>
                        <a:pt x="4" y="46"/>
                        <a:pt x="4" y="46"/>
                      </a:cubicBezTo>
                      <a:cubicBezTo>
                        <a:pt x="4" y="46"/>
                        <a:pt x="5" y="46"/>
                        <a:pt x="5" y="46"/>
                      </a:cubicBezTo>
                      <a:cubicBezTo>
                        <a:pt x="5" y="46"/>
                        <a:pt x="5" y="46"/>
                        <a:pt x="5" y="46"/>
                      </a:cubicBezTo>
                      <a:cubicBezTo>
                        <a:pt x="6" y="46"/>
                        <a:pt x="6" y="46"/>
                        <a:pt x="6" y="47"/>
                      </a:cubicBezTo>
                      <a:cubicBezTo>
                        <a:pt x="6" y="47"/>
                        <a:pt x="6" y="47"/>
                        <a:pt x="6" y="47"/>
                      </a:cubicBezTo>
                      <a:cubicBezTo>
                        <a:pt x="7" y="47"/>
                        <a:pt x="7" y="47"/>
                        <a:pt x="7" y="47"/>
                      </a:cubicBezTo>
                      <a:cubicBezTo>
                        <a:pt x="7" y="47"/>
                        <a:pt x="7" y="47"/>
                        <a:pt x="7" y="47"/>
                      </a:cubicBezTo>
                      <a:cubicBezTo>
                        <a:pt x="7" y="47"/>
                        <a:pt x="7" y="47"/>
                        <a:pt x="8" y="47"/>
                      </a:cubicBezTo>
                      <a:cubicBezTo>
                        <a:pt x="8" y="47"/>
                        <a:pt x="8" y="47"/>
                        <a:pt x="8" y="47"/>
                      </a:cubicBezTo>
                      <a:cubicBezTo>
                        <a:pt x="8" y="47"/>
                        <a:pt x="8" y="47"/>
                        <a:pt x="8" y="47"/>
                      </a:cubicBezTo>
                      <a:cubicBezTo>
                        <a:pt x="8" y="47"/>
                        <a:pt x="8" y="47"/>
                        <a:pt x="8" y="47"/>
                      </a:cubicBezTo>
                      <a:cubicBezTo>
                        <a:pt x="8" y="47"/>
                        <a:pt x="8" y="47"/>
                        <a:pt x="8" y="47"/>
                      </a:cubicBezTo>
                      <a:cubicBezTo>
                        <a:pt x="11" y="47"/>
                        <a:pt x="13" y="45"/>
                        <a:pt x="14" y="44"/>
                      </a:cubicBezTo>
                      <a:cubicBezTo>
                        <a:pt x="14" y="44"/>
                        <a:pt x="14" y="44"/>
                        <a:pt x="15" y="44"/>
                      </a:cubicBezTo>
                      <a:cubicBezTo>
                        <a:pt x="15" y="44"/>
                        <a:pt x="15" y="44"/>
                        <a:pt x="15" y="43"/>
                      </a:cubicBezTo>
                      <a:cubicBezTo>
                        <a:pt x="15" y="43"/>
                        <a:pt x="15" y="43"/>
                        <a:pt x="15" y="43"/>
                      </a:cubicBezTo>
                      <a:cubicBezTo>
                        <a:pt x="15" y="43"/>
                        <a:pt x="15" y="43"/>
                        <a:pt x="15" y="43"/>
                      </a:cubicBezTo>
                      <a:cubicBezTo>
                        <a:pt x="15" y="37"/>
                        <a:pt x="22" y="37"/>
                        <a:pt x="24" y="37"/>
                      </a:cubicBezTo>
                      <a:cubicBezTo>
                        <a:pt x="25" y="37"/>
                        <a:pt x="26" y="37"/>
                        <a:pt x="27" y="35"/>
                      </a:cubicBezTo>
                      <a:cubicBezTo>
                        <a:pt x="27" y="35"/>
                        <a:pt x="28" y="34"/>
                        <a:pt x="29" y="33"/>
                      </a:cubicBezTo>
                      <a:cubicBezTo>
                        <a:pt x="28" y="31"/>
                        <a:pt x="23" y="27"/>
                        <a:pt x="22" y="26"/>
                      </a:cubicBezTo>
                      <a:cubicBezTo>
                        <a:pt x="20" y="26"/>
                        <a:pt x="20" y="24"/>
                        <a:pt x="20" y="23"/>
                      </a:cubicBezTo>
                      <a:cubicBezTo>
                        <a:pt x="20" y="20"/>
                        <a:pt x="26" y="16"/>
                        <a:pt x="33" y="15"/>
                      </a:cubicBezTo>
                      <a:cubicBezTo>
                        <a:pt x="38" y="15"/>
                        <a:pt x="39" y="14"/>
                        <a:pt x="40" y="13"/>
                      </a:cubicBezTo>
                      <a:cubicBezTo>
                        <a:pt x="40" y="13"/>
                        <a:pt x="41" y="13"/>
                        <a:pt x="41" y="13"/>
                      </a:cubicBezTo>
                      <a:cubicBezTo>
                        <a:pt x="41" y="13"/>
                        <a:pt x="41" y="13"/>
                        <a:pt x="41" y="13"/>
                      </a:cubicBezTo>
                      <a:cubicBezTo>
                        <a:pt x="41" y="13"/>
                        <a:pt x="41" y="12"/>
                        <a:pt x="42" y="12"/>
                      </a:cubicBezTo>
                      <a:cubicBezTo>
                        <a:pt x="42" y="12"/>
                        <a:pt x="42" y="12"/>
                        <a:pt x="42" y="12"/>
                      </a:cubicBezTo>
                      <a:cubicBezTo>
                        <a:pt x="42" y="12"/>
                        <a:pt x="43" y="12"/>
                        <a:pt x="43" y="12"/>
                      </a:cubicBezTo>
                      <a:cubicBezTo>
                        <a:pt x="43" y="12"/>
                        <a:pt x="43" y="11"/>
                        <a:pt x="43" y="11"/>
                      </a:cubicBezTo>
                      <a:cubicBezTo>
                        <a:pt x="43" y="11"/>
                        <a:pt x="43" y="10"/>
                        <a:pt x="43" y="10"/>
                      </a:cubicBezTo>
                      <a:cubicBezTo>
                        <a:pt x="43" y="9"/>
                        <a:pt x="43" y="9"/>
                        <a:pt x="42" y="8"/>
                      </a:cubicBezTo>
                      <a:cubicBezTo>
                        <a:pt x="42" y="8"/>
                        <a:pt x="42" y="7"/>
                        <a:pt x="42" y="7"/>
                      </a:cubicBezTo>
                      <a:cubicBezTo>
                        <a:pt x="42" y="7"/>
                        <a:pt x="42" y="6"/>
                        <a:pt x="42" y="6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41" y="4"/>
                        <a:pt x="41" y="4"/>
                        <a:pt x="41" y="3"/>
                      </a:cubicBezTo>
                      <a:cubicBezTo>
                        <a:pt x="41" y="2"/>
                        <a:pt x="41" y="2"/>
                        <a:pt x="41" y="1"/>
                      </a:cubicBezTo>
                      <a:cubicBezTo>
                        <a:pt x="41" y="1"/>
                        <a:pt x="41" y="1"/>
                        <a:pt x="41" y="0"/>
                      </a:cubicBezTo>
                      <a:cubicBezTo>
                        <a:pt x="41" y="0"/>
                        <a:pt x="41" y="0"/>
                        <a:pt x="41" y="0"/>
                      </a:cubicBezTo>
                      <a:cubicBezTo>
                        <a:pt x="39" y="1"/>
                        <a:pt x="38" y="1"/>
                        <a:pt x="3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86" name="Freeform 1167">
                  <a:extLst>
                    <a:ext uri="{FF2B5EF4-FFF2-40B4-BE49-F238E27FC236}">
                      <a16:creationId xmlns="" xmlns:a16="http://schemas.microsoft.com/office/drawing/2014/main" id="{17EB7907-DED5-4CA6-B3EC-F9C6454F1194}"/>
                    </a:ext>
                  </a:extLst>
                </p:cNvPr>
                <p:cNvSpPr/>
                <p:nvPr/>
              </p:nvSpPr>
              <p:spPr bwMode="auto">
                <a:xfrm>
                  <a:off x="6770267" y="4067389"/>
                  <a:ext cx="149558" cy="65789"/>
                </a:xfrm>
                <a:custGeom>
                  <a:gdLst>
                    <a:gd name="T0" fmla="*/ 15 w 69"/>
                    <a:gd name="T1" fmla="*/ 10 h 31"/>
                    <a:gd name="T2" fmla="*/ 17 w 69"/>
                    <a:gd name="T3" fmla="*/ 15 h 31"/>
                    <a:gd name="T4" fmla="*/ 19 w 69"/>
                    <a:gd name="T5" fmla="*/ 22 h 31"/>
                    <a:gd name="T6" fmla="*/ 18 w 69"/>
                    <a:gd name="T7" fmla="*/ 24 h 31"/>
                    <a:gd name="T8" fmla="*/ 21 w 69"/>
                    <a:gd name="T9" fmla="*/ 24 h 31"/>
                    <a:gd name="T10" fmla="*/ 25 w 69"/>
                    <a:gd name="T11" fmla="*/ 23 h 31"/>
                    <a:gd name="T12" fmla="*/ 28 w 69"/>
                    <a:gd name="T13" fmla="*/ 23 h 31"/>
                    <a:gd name="T14" fmla="*/ 31 w 69"/>
                    <a:gd name="T15" fmla="*/ 24 h 31"/>
                    <a:gd name="T16" fmla="*/ 34 w 69"/>
                    <a:gd name="T17" fmla="*/ 28 h 31"/>
                    <a:gd name="T18" fmla="*/ 34 w 69"/>
                    <a:gd name="T19" fmla="*/ 28 h 31"/>
                    <a:gd name="T20" fmla="*/ 35 w 69"/>
                    <a:gd name="T21" fmla="*/ 30 h 31"/>
                    <a:gd name="T22" fmla="*/ 36 w 69"/>
                    <a:gd name="T23" fmla="*/ 30 h 31"/>
                    <a:gd name="T24" fmla="*/ 39 w 69"/>
                    <a:gd name="T25" fmla="*/ 29 h 31"/>
                    <a:gd name="T26" fmla="*/ 46 w 69"/>
                    <a:gd name="T27" fmla="*/ 28 h 31"/>
                    <a:gd name="T28" fmla="*/ 49 w 69"/>
                    <a:gd name="T29" fmla="*/ 28 h 31"/>
                    <a:gd name="T30" fmla="*/ 50 w 69"/>
                    <a:gd name="T31" fmla="*/ 28 h 31"/>
                    <a:gd name="T32" fmla="*/ 53 w 69"/>
                    <a:gd name="T33" fmla="*/ 28 h 31"/>
                    <a:gd name="T34" fmla="*/ 54 w 69"/>
                    <a:gd name="T35" fmla="*/ 28 h 31"/>
                    <a:gd name="T36" fmla="*/ 57 w 69"/>
                    <a:gd name="T37" fmla="*/ 26 h 31"/>
                    <a:gd name="T38" fmla="*/ 64 w 69"/>
                    <a:gd name="T39" fmla="*/ 29 h 31"/>
                    <a:gd name="T40" fmla="*/ 68 w 69"/>
                    <a:gd name="T41" fmla="*/ 31 h 31"/>
                    <a:gd name="T42" fmla="*/ 69 w 69"/>
                    <a:gd name="T43" fmla="*/ 30 h 31"/>
                    <a:gd name="T44" fmla="*/ 69 w 69"/>
                    <a:gd name="T45" fmla="*/ 30 h 31"/>
                    <a:gd name="T46" fmla="*/ 66 w 69"/>
                    <a:gd name="T47" fmla="*/ 28 h 31"/>
                    <a:gd name="T48" fmla="*/ 66 w 69"/>
                    <a:gd name="T49" fmla="*/ 27 h 31"/>
                    <a:gd name="T50" fmla="*/ 66 w 69"/>
                    <a:gd name="T51" fmla="*/ 26 h 31"/>
                    <a:gd name="T52" fmla="*/ 66 w 69"/>
                    <a:gd name="T53" fmla="*/ 25 h 31"/>
                    <a:gd name="T54" fmla="*/ 66 w 69"/>
                    <a:gd name="T55" fmla="*/ 25 h 31"/>
                    <a:gd name="T56" fmla="*/ 67 w 69"/>
                    <a:gd name="T57" fmla="*/ 24 h 31"/>
                    <a:gd name="T58" fmla="*/ 67 w 69"/>
                    <a:gd name="T59" fmla="*/ 24 h 31"/>
                    <a:gd name="T60" fmla="*/ 67 w 69"/>
                    <a:gd name="T61" fmla="*/ 23 h 31"/>
                    <a:gd name="T62" fmla="*/ 67 w 69"/>
                    <a:gd name="T63" fmla="*/ 23 h 31"/>
                    <a:gd name="T64" fmla="*/ 67 w 69"/>
                    <a:gd name="T65" fmla="*/ 23 h 31"/>
                    <a:gd name="T66" fmla="*/ 64 w 69"/>
                    <a:gd name="T67" fmla="*/ 21 h 31"/>
                    <a:gd name="T68" fmla="*/ 63 w 69"/>
                    <a:gd name="T69" fmla="*/ 21 h 31"/>
                    <a:gd name="T70" fmla="*/ 60 w 69"/>
                    <a:gd name="T71" fmla="*/ 16 h 31"/>
                    <a:gd name="T72" fmla="*/ 59 w 69"/>
                    <a:gd name="T73" fmla="*/ 14 h 31"/>
                    <a:gd name="T74" fmla="*/ 57 w 69"/>
                    <a:gd name="T75" fmla="*/ 13 h 31"/>
                    <a:gd name="T76" fmla="*/ 56 w 69"/>
                    <a:gd name="T77" fmla="*/ 12 h 31"/>
                    <a:gd name="T78" fmla="*/ 46 w 69"/>
                    <a:gd name="T79" fmla="*/ 14 h 31"/>
                    <a:gd name="T80" fmla="*/ 44 w 69"/>
                    <a:gd name="T81" fmla="*/ 14 h 31"/>
                    <a:gd name="T82" fmla="*/ 39 w 69"/>
                    <a:gd name="T83" fmla="*/ 12 h 31"/>
                    <a:gd name="T84" fmla="*/ 39 w 69"/>
                    <a:gd name="T85" fmla="*/ 11 h 31"/>
                    <a:gd name="T86" fmla="*/ 37 w 69"/>
                    <a:gd name="T87" fmla="*/ 10 h 31"/>
                    <a:gd name="T88" fmla="*/ 30 w 69"/>
                    <a:gd name="T89" fmla="*/ 7 h 31"/>
                    <a:gd name="T90" fmla="*/ 29 w 69"/>
                    <a:gd name="T91" fmla="*/ 5 h 31"/>
                    <a:gd name="T92" fmla="*/ 27 w 69"/>
                    <a:gd name="T93" fmla="*/ 5 h 31"/>
                    <a:gd name="T94" fmla="*/ 23 w 69"/>
                    <a:gd name="T95" fmla="*/ 5 h 31"/>
                    <a:gd name="T96" fmla="*/ 19 w 69"/>
                    <a:gd name="T97" fmla="*/ 5 h 31"/>
                    <a:gd name="T98" fmla="*/ 12 w 69"/>
                    <a:gd name="T99" fmla="*/ 4 h 31"/>
                    <a:gd name="T100" fmla="*/ 1 w 69"/>
                    <a:gd name="T101" fmla="*/ 0 h 31"/>
                    <a:gd name="T102" fmla="*/ 0 w 69"/>
                    <a:gd name="T103" fmla="*/ 0 h 31"/>
                    <a:gd name="T104" fmla="*/ 3 w 69"/>
                    <a:gd name="T105" fmla="*/ 1 h 31"/>
                    <a:gd name="T106" fmla="*/ 15 w 69"/>
                    <a:gd name="T107" fmla="*/ 10 h 3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69" h="31">
                      <a:moveTo>
                        <a:pt x="15" y="10"/>
                      </a:moveTo>
                      <a:cubicBezTo>
                        <a:pt x="15" y="13"/>
                        <a:pt x="16" y="14"/>
                        <a:pt x="17" y="15"/>
                      </a:cubicBezTo>
                      <a:cubicBezTo>
                        <a:pt x="19" y="16"/>
                        <a:pt x="20" y="18"/>
                        <a:pt x="19" y="22"/>
                      </a:cubicBezTo>
                      <a:cubicBezTo>
                        <a:pt x="19" y="23"/>
                        <a:pt x="19" y="23"/>
                        <a:pt x="18" y="24"/>
                      </a:cubicBezTo>
                      <a:cubicBezTo>
                        <a:pt x="19" y="24"/>
                        <a:pt x="20" y="24"/>
                        <a:pt x="21" y="24"/>
                      </a:cubicBezTo>
                      <a:cubicBezTo>
                        <a:pt x="24" y="24"/>
                        <a:pt x="25" y="24"/>
                        <a:pt x="25" y="23"/>
                      </a:cubicBezTo>
                      <a:cubicBezTo>
                        <a:pt x="26" y="23"/>
                        <a:pt x="27" y="23"/>
                        <a:pt x="28" y="23"/>
                      </a:cubicBezTo>
                      <a:cubicBezTo>
                        <a:pt x="29" y="23"/>
                        <a:pt x="30" y="23"/>
                        <a:pt x="31" y="24"/>
                      </a:cubicBezTo>
                      <a:cubicBezTo>
                        <a:pt x="32" y="25"/>
                        <a:pt x="33" y="26"/>
                        <a:pt x="34" y="28"/>
                      </a:cubicBezTo>
                      <a:cubicBezTo>
                        <a:pt x="34" y="28"/>
                        <a:pt x="34" y="28"/>
                        <a:pt x="34" y="28"/>
                      </a:cubicBezTo>
                      <a:cubicBezTo>
                        <a:pt x="35" y="29"/>
                        <a:pt x="35" y="29"/>
                        <a:pt x="35" y="30"/>
                      </a:cubicBezTo>
                      <a:cubicBezTo>
                        <a:pt x="36" y="30"/>
                        <a:pt x="36" y="30"/>
                        <a:pt x="36" y="30"/>
                      </a:cubicBezTo>
                      <a:cubicBezTo>
                        <a:pt x="37" y="30"/>
                        <a:pt x="38" y="30"/>
                        <a:pt x="39" y="29"/>
                      </a:cubicBezTo>
                      <a:cubicBezTo>
                        <a:pt x="41" y="29"/>
                        <a:pt x="43" y="28"/>
                        <a:pt x="46" y="28"/>
                      </a:cubicBezTo>
                      <a:cubicBezTo>
                        <a:pt x="47" y="28"/>
                        <a:pt x="48" y="28"/>
                        <a:pt x="49" y="28"/>
                      </a:cubicBezTo>
                      <a:cubicBezTo>
                        <a:pt x="49" y="28"/>
                        <a:pt x="49" y="28"/>
                        <a:pt x="50" y="28"/>
                      </a:cubicBezTo>
                      <a:cubicBezTo>
                        <a:pt x="51" y="28"/>
                        <a:pt x="52" y="28"/>
                        <a:pt x="53" y="28"/>
                      </a:cubicBezTo>
                      <a:cubicBezTo>
                        <a:pt x="53" y="28"/>
                        <a:pt x="53" y="28"/>
                        <a:pt x="54" y="28"/>
                      </a:cubicBezTo>
                      <a:cubicBezTo>
                        <a:pt x="54" y="27"/>
                        <a:pt x="55" y="26"/>
                        <a:pt x="57" y="26"/>
                      </a:cubicBezTo>
                      <a:cubicBezTo>
                        <a:pt x="59" y="26"/>
                        <a:pt x="63" y="28"/>
                        <a:pt x="64" y="29"/>
                      </a:cubicBezTo>
                      <a:cubicBezTo>
                        <a:pt x="65" y="30"/>
                        <a:pt x="67" y="31"/>
                        <a:pt x="68" y="31"/>
                      </a:cubicBezTo>
                      <a:cubicBezTo>
                        <a:pt x="69" y="31"/>
                        <a:pt x="69" y="31"/>
                        <a:pt x="69" y="30"/>
                      </a:cubicBezTo>
                      <a:cubicBezTo>
                        <a:pt x="69" y="30"/>
                        <a:pt x="69" y="30"/>
                        <a:pt x="69" y="30"/>
                      </a:cubicBezTo>
                      <a:cubicBezTo>
                        <a:pt x="68" y="29"/>
                        <a:pt x="67" y="29"/>
                        <a:pt x="66" y="28"/>
                      </a:cubicBezTo>
                      <a:cubicBezTo>
                        <a:pt x="66" y="27"/>
                        <a:pt x="66" y="27"/>
                        <a:pt x="66" y="27"/>
                      </a:cubicBezTo>
                      <a:cubicBezTo>
                        <a:pt x="66" y="27"/>
                        <a:pt x="66" y="26"/>
                        <a:pt x="66" y="26"/>
                      </a:cubicBezTo>
                      <a:cubicBezTo>
                        <a:pt x="66" y="26"/>
                        <a:pt x="66" y="26"/>
                        <a:pt x="66" y="25"/>
                      </a:cubicBezTo>
                      <a:cubicBezTo>
                        <a:pt x="66" y="25"/>
                        <a:pt x="66" y="25"/>
                        <a:pt x="66" y="25"/>
                      </a:cubicBezTo>
                      <a:cubicBezTo>
                        <a:pt x="66" y="25"/>
                        <a:pt x="66" y="25"/>
                        <a:pt x="67" y="24"/>
                      </a:cubicBezTo>
                      <a:cubicBezTo>
                        <a:pt x="67" y="24"/>
                        <a:pt x="67" y="24"/>
                        <a:pt x="67" y="24"/>
                      </a:cubicBezTo>
                      <a:cubicBezTo>
                        <a:pt x="67" y="24"/>
                        <a:pt x="67" y="23"/>
                        <a:pt x="67" y="23"/>
                      </a:cubicBezTo>
                      <a:cubicBezTo>
                        <a:pt x="67" y="23"/>
                        <a:pt x="67" y="23"/>
                        <a:pt x="67" y="23"/>
                      </a:cubicBezTo>
                      <a:cubicBezTo>
                        <a:pt x="67" y="23"/>
                        <a:pt x="67" y="23"/>
                        <a:pt x="67" y="23"/>
                      </a:cubicBezTo>
                      <a:cubicBezTo>
                        <a:pt x="66" y="22"/>
                        <a:pt x="64" y="21"/>
                        <a:pt x="64" y="21"/>
                      </a:cubicBezTo>
                      <a:cubicBezTo>
                        <a:pt x="63" y="21"/>
                        <a:pt x="63" y="21"/>
                        <a:pt x="63" y="21"/>
                      </a:cubicBezTo>
                      <a:cubicBezTo>
                        <a:pt x="61" y="21"/>
                        <a:pt x="61" y="19"/>
                        <a:pt x="60" y="16"/>
                      </a:cubicBezTo>
                      <a:cubicBezTo>
                        <a:pt x="60" y="16"/>
                        <a:pt x="60" y="14"/>
                        <a:pt x="59" y="14"/>
                      </a:cubicBezTo>
                      <a:cubicBezTo>
                        <a:pt x="58" y="14"/>
                        <a:pt x="57" y="13"/>
                        <a:pt x="57" y="13"/>
                      </a:cubicBezTo>
                      <a:cubicBezTo>
                        <a:pt x="56" y="12"/>
                        <a:pt x="56" y="12"/>
                        <a:pt x="56" y="12"/>
                      </a:cubicBezTo>
                      <a:cubicBezTo>
                        <a:pt x="47" y="12"/>
                        <a:pt x="46" y="13"/>
                        <a:pt x="46" y="14"/>
                      </a:cubicBezTo>
                      <a:cubicBezTo>
                        <a:pt x="45" y="14"/>
                        <a:pt x="44" y="14"/>
                        <a:pt x="44" y="14"/>
                      </a:cubicBezTo>
                      <a:cubicBezTo>
                        <a:pt x="42" y="14"/>
                        <a:pt x="41" y="13"/>
                        <a:pt x="39" y="12"/>
                      </a:cubicBezTo>
                      <a:cubicBezTo>
                        <a:pt x="39" y="12"/>
                        <a:pt x="39" y="12"/>
                        <a:pt x="39" y="11"/>
                      </a:cubicBezTo>
                      <a:cubicBezTo>
                        <a:pt x="38" y="11"/>
                        <a:pt x="38" y="10"/>
                        <a:pt x="37" y="10"/>
                      </a:cubicBezTo>
                      <a:cubicBezTo>
                        <a:pt x="35" y="10"/>
                        <a:pt x="32" y="9"/>
                        <a:pt x="30" y="7"/>
                      </a:cubicBezTo>
                      <a:cubicBezTo>
                        <a:pt x="30" y="6"/>
                        <a:pt x="29" y="6"/>
                        <a:pt x="29" y="5"/>
                      </a:cubicBezTo>
                      <a:cubicBezTo>
                        <a:pt x="29" y="5"/>
                        <a:pt x="28" y="5"/>
                        <a:pt x="27" y="5"/>
                      </a:cubicBezTo>
                      <a:cubicBezTo>
                        <a:pt x="26" y="5"/>
                        <a:pt x="25" y="5"/>
                        <a:pt x="23" y="5"/>
                      </a:cubicBezTo>
                      <a:cubicBezTo>
                        <a:pt x="22" y="5"/>
                        <a:pt x="20" y="5"/>
                        <a:pt x="19" y="5"/>
                      </a:cubicBezTo>
                      <a:cubicBezTo>
                        <a:pt x="15" y="5"/>
                        <a:pt x="13" y="5"/>
                        <a:pt x="12" y="4"/>
                      </a:cubicBezTo>
                      <a:cubicBezTo>
                        <a:pt x="9" y="2"/>
                        <a:pt x="4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"/>
                        <a:pt x="2" y="1"/>
                        <a:pt x="3" y="1"/>
                      </a:cubicBezTo>
                      <a:cubicBezTo>
                        <a:pt x="8" y="3"/>
                        <a:pt x="13" y="4"/>
                        <a:pt x="15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87" name="Freeform 1169">
                  <a:extLst>
                    <a:ext uri="{FF2B5EF4-FFF2-40B4-BE49-F238E27FC236}">
                      <a16:creationId xmlns="" xmlns:a16="http://schemas.microsoft.com/office/drawing/2014/main" id="{3D691EEE-D494-4A03-BF1B-73D01E4C1DCE}"/>
                    </a:ext>
                  </a:extLst>
                </p:cNvPr>
                <p:cNvSpPr/>
                <p:nvPr/>
              </p:nvSpPr>
              <p:spPr bwMode="auto">
                <a:xfrm>
                  <a:off x="6636571" y="4385372"/>
                  <a:ext cx="507591" cy="392543"/>
                </a:xfrm>
                <a:custGeom>
                  <a:gdLst>
                    <a:gd name="T0" fmla="*/ 124 w 234"/>
                    <a:gd name="T1" fmla="*/ 38 h 186"/>
                    <a:gd name="T2" fmla="*/ 121 w 234"/>
                    <a:gd name="T3" fmla="*/ 38 h 186"/>
                    <a:gd name="T4" fmla="*/ 79 w 234"/>
                    <a:gd name="T5" fmla="*/ 13 h 186"/>
                    <a:gd name="T6" fmla="*/ 60 w 234"/>
                    <a:gd name="T7" fmla="*/ 2 h 186"/>
                    <a:gd name="T8" fmla="*/ 55 w 234"/>
                    <a:gd name="T9" fmla="*/ 0 h 186"/>
                    <a:gd name="T10" fmla="*/ 51 w 234"/>
                    <a:gd name="T11" fmla="*/ 1 h 186"/>
                    <a:gd name="T12" fmla="*/ 45 w 234"/>
                    <a:gd name="T13" fmla="*/ 2 h 186"/>
                    <a:gd name="T14" fmla="*/ 36 w 234"/>
                    <a:gd name="T15" fmla="*/ 18 h 186"/>
                    <a:gd name="T16" fmla="*/ 27 w 234"/>
                    <a:gd name="T17" fmla="*/ 26 h 186"/>
                    <a:gd name="T18" fmla="*/ 22 w 234"/>
                    <a:gd name="T19" fmla="*/ 30 h 186"/>
                    <a:gd name="T20" fmla="*/ 20 w 234"/>
                    <a:gd name="T21" fmla="*/ 32 h 186"/>
                    <a:gd name="T22" fmla="*/ 13 w 234"/>
                    <a:gd name="T23" fmla="*/ 36 h 186"/>
                    <a:gd name="T24" fmla="*/ 11 w 234"/>
                    <a:gd name="T25" fmla="*/ 36 h 186"/>
                    <a:gd name="T26" fmla="*/ 10 w 234"/>
                    <a:gd name="T27" fmla="*/ 36 h 186"/>
                    <a:gd name="T28" fmla="*/ 9 w 234"/>
                    <a:gd name="T29" fmla="*/ 36 h 186"/>
                    <a:gd name="T30" fmla="*/ 7 w 234"/>
                    <a:gd name="T31" fmla="*/ 35 h 186"/>
                    <a:gd name="T32" fmla="*/ 5 w 234"/>
                    <a:gd name="T33" fmla="*/ 34 h 186"/>
                    <a:gd name="T34" fmla="*/ 3 w 234"/>
                    <a:gd name="T35" fmla="*/ 33 h 186"/>
                    <a:gd name="T36" fmla="*/ 1 w 234"/>
                    <a:gd name="T37" fmla="*/ 33 h 186"/>
                    <a:gd name="T38" fmla="*/ 1 w 234"/>
                    <a:gd name="T39" fmla="*/ 47 h 186"/>
                    <a:gd name="T40" fmla="*/ 28 w 234"/>
                    <a:gd name="T41" fmla="*/ 85 h 186"/>
                    <a:gd name="T42" fmla="*/ 46 w 234"/>
                    <a:gd name="T43" fmla="*/ 108 h 186"/>
                    <a:gd name="T44" fmla="*/ 58 w 234"/>
                    <a:gd name="T45" fmla="*/ 140 h 186"/>
                    <a:gd name="T46" fmla="*/ 85 w 234"/>
                    <a:gd name="T47" fmla="*/ 179 h 186"/>
                    <a:gd name="T48" fmla="*/ 89 w 234"/>
                    <a:gd name="T49" fmla="*/ 186 h 186"/>
                    <a:gd name="T50" fmla="*/ 91 w 234"/>
                    <a:gd name="T51" fmla="*/ 185 h 186"/>
                    <a:gd name="T52" fmla="*/ 97 w 234"/>
                    <a:gd name="T53" fmla="*/ 174 h 186"/>
                    <a:gd name="T54" fmla="*/ 109 w 234"/>
                    <a:gd name="T55" fmla="*/ 175 h 186"/>
                    <a:gd name="T56" fmla="*/ 136 w 234"/>
                    <a:gd name="T57" fmla="*/ 179 h 186"/>
                    <a:gd name="T58" fmla="*/ 159 w 234"/>
                    <a:gd name="T59" fmla="*/ 161 h 186"/>
                    <a:gd name="T60" fmla="*/ 193 w 234"/>
                    <a:gd name="T61" fmla="*/ 156 h 186"/>
                    <a:gd name="T62" fmla="*/ 222 w 234"/>
                    <a:gd name="T63" fmla="*/ 147 h 186"/>
                    <a:gd name="T64" fmla="*/ 226 w 234"/>
                    <a:gd name="T65" fmla="*/ 145 h 186"/>
                    <a:gd name="T66" fmla="*/ 232 w 234"/>
                    <a:gd name="T67" fmla="*/ 129 h 186"/>
                    <a:gd name="T68" fmla="*/ 230 w 234"/>
                    <a:gd name="T69" fmla="*/ 117 h 186"/>
                    <a:gd name="T70" fmla="*/ 229 w 234"/>
                    <a:gd name="T71" fmla="*/ 117 h 186"/>
                    <a:gd name="T72" fmla="*/ 227 w 234"/>
                    <a:gd name="T73" fmla="*/ 117 h 186"/>
                    <a:gd name="T74" fmla="*/ 225 w 234"/>
                    <a:gd name="T75" fmla="*/ 117 h 186"/>
                    <a:gd name="T76" fmla="*/ 211 w 234"/>
                    <a:gd name="T77" fmla="*/ 115 h 186"/>
                    <a:gd name="T78" fmla="*/ 207 w 234"/>
                    <a:gd name="T79" fmla="*/ 115 h 186"/>
                    <a:gd name="T80" fmla="*/ 200 w 234"/>
                    <a:gd name="T81" fmla="*/ 113 h 186"/>
                    <a:gd name="T82" fmla="*/ 198 w 234"/>
                    <a:gd name="T83" fmla="*/ 111 h 186"/>
                    <a:gd name="T84" fmla="*/ 195 w 234"/>
                    <a:gd name="T85" fmla="*/ 109 h 186"/>
                    <a:gd name="T86" fmla="*/ 193 w 234"/>
                    <a:gd name="T87" fmla="*/ 106 h 186"/>
                    <a:gd name="T88" fmla="*/ 192 w 234"/>
                    <a:gd name="T89" fmla="*/ 103 h 186"/>
                    <a:gd name="T90" fmla="*/ 187 w 234"/>
                    <a:gd name="T91" fmla="*/ 95 h 186"/>
                    <a:gd name="T92" fmla="*/ 185 w 234"/>
                    <a:gd name="T93" fmla="*/ 94 h 186"/>
                    <a:gd name="T94" fmla="*/ 183 w 234"/>
                    <a:gd name="T95" fmla="*/ 94 h 186"/>
                    <a:gd name="T96" fmla="*/ 181 w 234"/>
                    <a:gd name="T97" fmla="*/ 92 h 186"/>
                    <a:gd name="T98" fmla="*/ 179 w 234"/>
                    <a:gd name="T99" fmla="*/ 90 h 186"/>
                    <a:gd name="T100" fmla="*/ 177 w 234"/>
                    <a:gd name="T101" fmla="*/ 87 h 186"/>
                    <a:gd name="T102" fmla="*/ 167 w 234"/>
                    <a:gd name="T103" fmla="*/ 63 h 186"/>
                    <a:gd name="T104" fmla="*/ 154 w 234"/>
                    <a:gd name="T105" fmla="*/ 46 h 186"/>
                    <a:gd name="T106" fmla="*/ 132 w 234"/>
                    <a:gd name="T107" fmla="*/ 39 h 186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34" h="186">
                      <a:moveTo>
                        <a:pt x="132" y="39"/>
                      </a:moveTo>
                      <a:cubicBezTo>
                        <a:pt x="129" y="39"/>
                        <a:pt x="126" y="39"/>
                        <a:pt x="125" y="38"/>
                      </a:cubicBezTo>
                      <a:cubicBezTo>
                        <a:pt x="125" y="38"/>
                        <a:pt x="125" y="38"/>
                        <a:pt x="124" y="38"/>
                      </a:cubicBezTo>
                      <a:cubicBezTo>
                        <a:pt x="124" y="38"/>
                        <a:pt x="123" y="38"/>
                        <a:pt x="122" y="38"/>
                      </a:cubicBezTo>
                      <a:cubicBezTo>
                        <a:pt x="122" y="38"/>
                        <a:pt x="122" y="38"/>
                        <a:pt x="122" y="38"/>
                      </a:cubicBezTo>
                      <a:cubicBezTo>
                        <a:pt x="121" y="38"/>
                        <a:pt x="121" y="38"/>
                        <a:pt x="121" y="38"/>
                      </a:cubicBezTo>
                      <a:cubicBezTo>
                        <a:pt x="121" y="38"/>
                        <a:pt x="120" y="38"/>
                        <a:pt x="120" y="38"/>
                      </a:cubicBezTo>
                      <a:cubicBezTo>
                        <a:pt x="117" y="38"/>
                        <a:pt x="110" y="37"/>
                        <a:pt x="106" y="33"/>
                      </a:cubicBezTo>
                      <a:cubicBezTo>
                        <a:pt x="101" y="29"/>
                        <a:pt x="82" y="15"/>
                        <a:pt x="79" y="13"/>
                      </a:cubicBezTo>
                      <a:cubicBezTo>
                        <a:pt x="78" y="13"/>
                        <a:pt x="78" y="13"/>
                        <a:pt x="78" y="13"/>
                      </a:cubicBezTo>
                      <a:cubicBezTo>
                        <a:pt x="76" y="12"/>
                        <a:pt x="74" y="11"/>
                        <a:pt x="72" y="9"/>
                      </a:cubicBezTo>
                      <a:cubicBezTo>
                        <a:pt x="69" y="7"/>
                        <a:pt x="63" y="3"/>
                        <a:pt x="60" y="2"/>
                      </a:cubicBezTo>
                      <a:cubicBezTo>
                        <a:pt x="59" y="1"/>
                        <a:pt x="58" y="1"/>
                        <a:pt x="57" y="1"/>
                      </a:cubicBezTo>
                      <a:cubicBezTo>
                        <a:pt x="57" y="1"/>
                        <a:pt x="56" y="1"/>
                        <a:pt x="56" y="1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54" y="0"/>
                        <a:pt x="53" y="0"/>
                        <a:pt x="52" y="1"/>
                      </a:cubicBezTo>
                      <a:cubicBezTo>
                        <a:pt x="52" y="1"/>
                        <a:pt x="52" y="1"/>
                        <a:pt x="51" y="1"/>
                      </a:cubicBezTo>
                      <a:cubicBezTo>
                        <a:pt x="51" y="1"/>
                        <a:pt x="51" y="1"/>
                        <a:pt x="51" y="1"/>
                      </a:cubicBezTo>
                      <a:cubicBezTo>
                        <a:pt x="48" y="1"/>
                        <a:pt x="48" y="1"/>
                        <a:pt x="48" y="1"/>
                      </a:cubicBezTo>
                      <a:cubicBezTo>
                        <a:pt x="47" y="1"/>
                        <a:pt x="46" y="1"/>
                        <a:pt x="45" y="2"/>
                      </a:cubicBezTo>
                      <a:cubicBezTo>
                        <a:pt x="44" y="3"/>
                        <a:pt x="42" y="4"/>
                        <a:pt x="37" y="4"/>
                      </a:cubicBezTo>
                      <a:cubicBezTo>
                        <a:pt x="31" y="4"/>
                        <a:pt x="28" y="7"/>
                        <a:pt x="27" y="8"/>
                      </a:cubicBezTo>
                      <a:cubicBezTo>
                        <a:pt x="30" y="10"/>
                        <a:pt x="36" y="15"/>
                        <a:pt x="36" y="18"/>
                      </a:cubicBezTo>
                      <a:cubicBezTo>
                        <a:pt x="36" y="19"/>
                        <a:pt x="36" y="20"/>
                        <a:pt x="35" y="21"/>
                      </a:cubicBezTo>
                      <a:cubicBezTo>
                        <a:pt x="34" y="21"/>
                        <a:pt x="34" y="22"/>
                        <a:pt x="33" y="23"/>
                      </a:cubicBezTo>
                      <a:cubicBezTo>
                        <a:pt x="32" y="24"/>
                        <a:pt x="30" y="26"/>
                        <a:pt x="27" y="26"/>
                      </a:cubicBezTo>
                      <a:cubicBezTo>
                        <a:pt x="22" y="26"/>
                        <a:pt x="22" y="27"/>
                        <a:pt x="22" y="28"/>
                      </a:cubicBezTo>
                      <a:cubicBezTo>
                        <a:pt x="22" y="28"/>
                        <a:pt x="22" y="29"/>
                        <a:pt x="22" y="29"/>
                      </a:cubicBezTo>
                      <a:cubicBezTo>
                        <a:pt x="22" y="29"/>
                        <a:pt x="22" y="29"/>
                        <a:pt x="22" y="30"/>
                      </a:cubicBezTo>
                      <a:cubicBezTo>
                        <a:pt x="21" y="30"/>
                        <a:pt x="21" y="30"/>
                        <a:pt x="21" y="31"/>
                      </a:cubicBezTo>
                      <a:cubicBezTo>
                        <a:pt x="21" y="31"/>
                        <a:pt x="21" y="31"/>
                        <a:pt x="21" y="31"/>
                      </a:cubicBezTo>
                      <a:cubicBezTo>
                        <a:pt x="20" y="31"/>
                        <a:pt x="20" y="32"/>
                        <a:pt x="20" y="32"/>
                      </a:cubicBezTo>
                      <a:cubicBezTo>
                        <a:pt x="20" y="32"/>
                        <a:pt x="20" y="32"/>
                        <a:pt x="20" y="32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7" y="35"/>
                        <a:pt x="15" y="36"/>
                        <a:pt x="13" y="36"/>
                      </a:cubicBezTo>
                      <a:cubicBezTo>
                        <a:pt x="13" y="36"/>
                        <a:pt x="13" y="36"/>
                        <a:pt x="13" y="36"/>
                      </a:cubicBezTo>
                      <a:cubicBezTo>
                        <a:pt x="12" y="36"/>
                        <a:pt x="12" y="36"/>
                        <a:pt x="12" y="36"/>
                      </a:cubicBezTo>
                      <a:cubicBezTo>
                        <a:pt x="11" y="36"/>
                        <a:pt x="11" y="36"/>
                        <a:pt x="11" y="36"/>
                      </a:cubicBezTo>
                      <a:cubicBezTo>
                        <a:pt x="11" y="36"/>
                        <a:pt x="11" y="36"/>
                        <a:pt x="11" y="36"/>
                      </a:cubicBezTo>
                      <a:cubicBezTo>
                        <a:pt x="11" y="36"/>
                        <a:pt x="11" y="36"/>
                        <a:pt x="11" y="36"/>
                      </a:cubicBezTo>
                      <a:cubicBezTo>
                        <a:pt x="10" y="36"/>
                        <a:pt x="10" y="36"/>
                        <a:pt x="10" y="36"/>
                      </a:cubicBezTo>
                      <a:cubicBezTo>
                        <a:pt x="10" y="36"/>
                        <a:pt x="10" y="36"/>
                        <a:pt x="10" y="36"/>
                      </a:cubicBezTo>
                      <a:cubicBezTo>
                        <a:pt x="10" y="36"/>
                        <a:pt x="10" y="36"/>
                        <a:pt x="9" y="36"/>
                      </a:cubicBezTo>
                      <a:cubicBezTo>
                        <a:pt x="9" y="36"/>
                        <a:pt x="9" y="36"/>
                        <a:pt x="9" y="36"/>
                      </a:cubicBezTo>
                      <a:cubicBezTo>
                        <a:pt x="9" y="36"/>
                        <a:pt x="9" y="36"/>
                        <a:pt x="8" y="36"/>
                      </a:cubicBezTo>
                      <a:cubicBezTo>
                        <a:pt x="8" y="36"/>
                        <a:pt x="8" y="35"/>
                        <a:pt x="8" y="35"/>
                      </a:cubicBezTo>
                      <a:cubicBezTo>
                        <a:pt x="8" y="35"/>
                        <a:pt x="7" y="35"/>
                        <a:pt x="7" y="35"/>
                      </a:cubicBezTo>
                      <a:cubicBezTo>
                        <a:pt x="7" y="35"/>
                        <a:pt x="7" y="35"/>
                        <a:pt x="6" y="35"/>
                      </a:cubicBezTo>
                      <a:cubicBezTo>
                        <a:pt x="6" y="35"/>
                        <a:pt x="6" y="34"/>
                        <a:pt x="5" y="34"/>
                      </a:cubicBezTo>
                      <a:cubicBezTo>
                        <a:pt x="5" y="34"/>
                        <a:pt x="5" y="34"/>
                        <a:pt x="5" y="34"/>
                      </a:cubicBezTo>
                      <a:cubicBezTo>
                        <a:pt x="4" y="34"/>
                        <a:pt x="4" y="33"/>
                        <a:pt x="3" y="33"/>
                      </a:cubicBezTo>
                      <a:cubicBezTo>
                        <a:pt x="3" y="33"/>
                        <a:pt x="3" y="33"/>
                        <a:pt x="3" y="33"/>
                      </a:cubicBezTo>
                      <a:cubicBezTo>
                        <a:pt x="3" y="33"/>
                        <a:pt x="3" y="33"/>
                        <a:pt x="3" y="33"/>
                      </a:cubicBezTo>
                      <a:cubicBezTo>
                        <a:pt x="2" y="33"/>
                        <a:pt x="2" y="33"/>
                        <a:pt x="2" y="33"/>
                      </a:cubicBezTo>
                      <a:cubicBezTo>
                        <a:pt x="2" y="33"/>
                        <a:pt x="1" y="32"/>
                        <a:pt x="1" y="32"/>
                      </a:cubicBezTo>
                      <a:cubicBezTo>
                        <a:pt x="1" y="33"/>
                        <a:pt x="1" y="33"/>
                        <a:pt x="1" y="33"/>
                      </a:cubicBezTo>
                      <a:cubicBezTo>
                        <a:pt x="0" y="35"/>
                        <a:pt x="0" y="35"/>
                        <a:pt x="0" y="35"/>
                      </a:cubicBezTo>
                      <a:cubicBezTo>
                        <a:pt x="1" y="37"/>
                        <a:pt x="1" y="38"/>
                        <a:pt x="1" y="40"/>
                      </a:cubicBezTo>
                      <a:cubicBezTo>
                        <a:pt x="1" y="42"/>
                        <a:pt x="1" y="46"/>
                        <a:pt x="1" y="47"/>
                      </a:cubicBezTo>
                      <a:cubicBezTo>
                        <a:pt x="3" y="47"/>
                        <a:pt x="4" y="49"/>
                        <a:pt x="6" y="51"/>
                      </a:cubicBezTo>
                      <a:cubicBezTo>
                        <a:pt x="7" y="53"/>
                        <a:pt x="9" y="56"/>
                        <a:pt x="11" y="58"/>
                      </a:cubicBezTo>
                      <a:cubicBezTo>
                        <a:pt x="16" y="63"/>
                        <a:pt x="28" y="80"/>
                        <a:pt x="28" y="85"/>
                      </a:cubicBezTo>
                      <a:cubicBezTo>
                        <a:pt x="28" y="87"/>
                        <a:pt x="29" y="91"/>
                        <a:pt x="36" y="96"/>
                      </a:cubicBezTo>
                      <a:cubicBezTo>
                        <a:pt x="40" y="99"/>
                        <a:pt x="42" y="102"/>
                        <a:pt x="43" y="105"/>
                      </a:cubicBezTo>
                      <a:cubicBezTo>
                        <a:pt x="44" y="106"/>
                        <a:pt x="45" y="108"/>
                        <a:pt x="46" y="108"/>
                      </a:cubicBezTo>
                      <a:cubicBezTo>
                        <a:pt x="49" y="111"/>
                        <a:pt x="49" y="115"/>
                        <a:pt x="49" y="119"/>
                      </a:cubicBezTo>
                      <a:cubicBezTo>
                        <a:pt x="49" y="120"/>
                        <a:pt x="49" y="121"/>
                        <a:pt x="49" y="123"/>
                      </a:cubicBezTo>
                      <a:cubicBezTo>
                        <a:pt x="50" y="129"/>
                        <a:pt x="52" y="137"/>
                        <a:pt x="58" y="140"/>
                      </a:cubicBezTo>
                      <a:cubicBezTo>
                        <a:pt x="65" y="144"/>
                        <a:pt x="69" y="149"/>
                        <a:pt x="71" y="156"/>
                      </a:cubicBezTo>
                      <a:cubicBezTo>
                        <a:pt x="74" y="163"/>
                        <a:pt x="78" y="169"/>
                        <a:pt x="81" y="172"/>
                      </a:cubicBezTo>
                      <a:cubicBezTo>
                        <a:pt x="84" y="175"/>
                        <a:pt x="84" y="177"/>
                        <a:pt x="85" y="179"/>
                      </a:cubicBezTo>
                      <a:cubicBezTo>
                        <a:pt x="85" y="180"/>
                        <a:pt x="85" y="180"/>
                        <a:pt x="85" y="181"/>
                      </a:cubicBezTo>
                      <a:cubicBezTo>
                        <a:pt x="86" y="182"/>
                        <a:pt x="87" y="184"/>
                        <a:pt x="88" y="186"/>
                      </a:cubicBezTo>
                      <a:cubicBezTo>
                        <a:pt x="89" y="186"/>
                        <a:pt x="89" y="186"/>
                        <a:pt x="89" y="186"/>
                      </a:cubicBezTo>
                      <a:cubicBezTo>
                        <a:pt x="89" y="186"/>
                        <a:pt x="90" y="186"/>
                        <a:pt x="90" y="185"/>
                      </a:cubicBezTo>
                      <a:cubicBezTo>
                        <a:pt x="90" y="185"/>
                        <a:pt x="90" y="185"/>
                        <a:pt x="90" y="185"/>
                      </a:cubicBezTo>
                      <a:cubicBezTo>
                        <a:pt x="90" y="185"/>
                        <a:pt x="91" y="185"/>
                        <a:pt x="91" y="185"/>
                      </a:cubicBezTo>
                      <a:cubicBezTo>
                        <a:pt x="91" y="185"/>
                        <a:pt x="91" y="184"/>
                        <a:pt x="90" y="184"/>
                      </a:cubicBezTo>
                      <a:cubicBezTo>
                        <a:pt x="90" y="182"/>
                        <a:pt x="90" y="180"/>
                        <a:pt x="91" y="179"/>
                      </a:cubicBezTo>
                      <a:cubicBezTo>
                        <a:pt x="92" y="177"/>
                        <a:pt x="94" y="175"/>
                        <a:pt x="97" y="174"/>
                      </a:cubicBezTo>
                      <a:cubicBezTo>
                        <a:pt x="98" y="173"/>
                        <a:pt x="99" y="174"/>
                        <a:pt x="101" y="174"/>
                      </a:cubicBezTo>
                      <a:cubicBezTo>
                        <a:pt x="102" y="175"/>
                        <a:pt x="103" y="175"/>
                        <a:pt x="105" y="175"/>
                      </a:cubicBezTo>
                      <a:cubicBezTo>
                        <a:pt x="106" y="175"/>
                        <a:pt x="107" y="175"/>
                        <a:pt x="109" y="175"/>
                      </a:cubicBezTo>
                      <a:cubicBezTo>
                        <a:pt x="109" y="175"/>
                        <a:pt x="118" y="175"/>
                        <a:pt x="120" y="177"/>
                      </a:cubicBezTo>
                      <a:cubicBezTo>
                        <a:pt x="121" y="177"/>
                        <a:pt x="123" y="177"/>
                        <a:pt x="125" y="177"/>
                      </a:cubicBezTo>
                      <a:cubicBezTo>
                        <a:pt x="130" y="177"/>
                        <a:pt x="134" y="178"/>
                        <a:pt x="136" y="179"/>
                      </a:cubicBezTo>
                      <a:cubicBezTo>
                        <a:pt x="137" y="180"/>
                        <a:pt x="138" y="180"/>
                        <a:pt x="138" y="180"/>
                      </a:cubicBezTo>
                      <a:cubicBezTo>
                        <a:pt x="140" y="180"/>
                        <a:pt x="141" y="178"/>
                        <a:pt x="141" y="177"/>
                      </a:cubicBezTo>
                      <a:cubicBezTo>
                        <a:pt x="143" y="172"/>
                        <a:pt x="158" y="162"/>
                        <a:pt x="159" y="161"/>
                      </a:cubicBezTo>
                      <a:cubicBezTo>
                        <a:pt x="161" y="160"/>
                        <a:pt x="163" y="160"/>
                        <a:pt x="169" y="160"/>
                      </a:cubicBezTo>
                      <a:cubicBezTo>
                        <a:pt x="174" y="160"/>
                        <a:pt x="179" y="160"/>
                        <a:pt x="182" y="160"/>
                      </a:cubicBezTo>
                      <a:cubicBezTo>
                        <a:pt x="184" y="159"/>
                        <a:pt x="187" y="158"/>
                        <a:pt x="193" y="156"/>
                      </a:cubicBezTo>
                      <a:cubicBezTo>
                        <a:pt x="195" y="156"/>
                        <a:pt x="196" y="155"/>
                        <a:pt x="198" y="155"/>
                      </a:cubicBezTo>
                      <a:cubicBezTo>
                        <a:pt x="207" y="152"/>
                        <a:pt x="217" y="149"/>
                        <a:pt x="222" y="147"/>
                      </a:cubicBezTo>
                      <a:cubicBezTo>
                        <a:pt x="222" y="147"/>
                        <a:pt x="222" y="147"/>
                        <a:pt x="222" y="147"/>
                      </a:cubicBezTo>
                      <a:cubicBezTo>
                        <a:pt x="223" y="146"/>
                        <a:pt x="224" y="146"/>
                        <a:pt x="224" y="146"/>
                      </a:cubicBezTo>
                      <a:cubicBezTo>
                        <a:pt x="224" y="146"/>
                        <a:pt x="225" y="146"/>
                        <a:pt x="225" y="146"/>
                      </a:cubicBezTo>
                      <a:cubicBezTo>
                        <a:pt x="225" y="146"/>
                        <a:pt x="225" y="146"/>
                        <a:pt x="226" y="145"/>
                      </a:cubicBezTo>
                      <a:cubicBezTo>
                        <a:pt x="226" y="145"/>
                        <a:pt x="226" y="145"/>
                        <a:pt x="226" y="145"/>
                      </a:cubicBezTo>
                      <a:cubicBezTo>
                        <a:pt x="226" y="145"/>
                        <a:pt x="227" y="145"/>
                        <a:pt x="227" y="145"/>
                      </a:cubicBezTo>
                      <a:cubicBezTo>
                        <a:pt x="228" y="144"/>
                        <a:pt x="230" y="135"/>
                        <a:pt x="232" y="129"/>
                      </a:cubicBezTo>
                      <a:cubicBezTo>
                        <a:pt x="233" y="127"/>
                        <a:pt x="233" y="126"/>
                        <a:pt x="233" y="125"/>
                      </a:cubicBezTo>
                      <a:cubicBezTo>
                        <a:pt x="234" y="124"/>
                        <a:pt x="234" y="123"/>
                        <a:pt x="234" y="123"/>
                      </a:cubicBezTo>
                      <a:cubicBezTo>
                        <a:pt x="234" y="121"/>
                        <a:pt x="231" y="117"/>
                        <a:pt x="230" y="117"/>
                      </a:cubicBezTo>
                      <a:cubicBezTo>
                        <a:pt x="230" y="117"/>
                        <a:pt x="230" y="117"/>
                        <a:pt x="229" y="117"/>
                      </a:cubicBezTo>
                      <a:cubicBezTo>
                        <a:pt x="229" y="117"/>
                        <a:pt x="229" y="117"/>
                        <a:pt x="229" y="117"/>
                      </a:cubicBezTo>
                      <a:cubicBezTo>
                        <a:pt x="229" y="117"/>
                        <a:pt x="229" y="117"/>
                        <a:pt x="229" y="117"/>
                      </a:cubicBezTo>
                      <a:cubicBezTo>
                        <a:pt x="229" y="117"/>
                        <a:pt x="229" y="117"/>
                        <a:pt x="229" y="117"/>
                      </a:cubicBezTo>
                      <a:cubicBezTo>
                        <a:pt x="229" y="117"/>
                        <a:pt x="229" y="117"/>
                        <a:pt x="229" y="117"/>
                      </a:cubicBezTo>
                      <a:cubicBezTo>
                        <a:pt x="227" y="117"/>
                        <a:pt x="227" y="117"/>
                        <a:pt x="227" y="117"/>
                      </a:cubicBezTo>
                      <a:cubicBezTo>
                        <a:pt x="227" y="117"/>
                        <a:pt x="227" y="117"/>
                        <a:pt x="227" y="117"/>
                      </a:cubicBezTo>
                      <a:cubicBezTo>
                        <a:pt x="225" y="117"/>
                        <a:pt x="225" y="117"/>
                        <a:pt x="225" y="117"/>
                      </a:cubicBezTo>
                      <a:cubicBezTo>
                        <a:pt x="225" y="117"/>
                        <a:pt x="225" y="117"/>
                        <a:pt x="225" y="117"/>
                      </a:cubicBezTo>
                      <a:cubicBezTo>
                        <a:pt x="224" y="117"/>
                        <a:pt x="224" y="117"/>
                        <a:pt x="223" y="117"/>
                      </a:cubicBezTo>
                      <a:cubicBezTo>
                        <a:pt x="220" y="116"/>
                        <a:pt x="215" y="116"/>
                        <a:pt x="211" y="115"/>
                      </a:cubicBezTo>
                      <a:cubicBezTo>
                        <a:pt x="211" y="115"/>
                        <a:pt x="211" y="115"/>
                        <a:pt x="211" y="115"/>
                      </a:cubicBezTo>
                      <a:cubicBezTo>
                        <a:pt x="210" y="115"/>
                        <a:pt x="210" y="115"/>
                        <a:pt x="209" y="115"/>
                      </a:cubicBezTo>
                      <a:cubicBezTo>
                        <a:pt x="209" y="115"/>
                        <a:pt x="208" y="115"/>
                        <a:pt x="208" y="115"/>
                      </a:cubicBezTo>
                      <a:cubicBezTo>
                        <a:pt x="208" y="115"/>
                        <a:pt x="207" y="115"/>
                        <a:pt x="207" y="115"/>
                      </a:cubicBezTo>
                      <a:cubicBezTo>
                        <a:pt x="204" y="114"/>
                        <a:pt x="201" y="114"/>
                        <a:pt x="200" y="114"/>
                      </a:cubicBezTo>
                      <a:cubicBezTo>
                        <a:pt x="200" y="113"/>
                        <a:pt x="200" y="113"/>
                        <a:pt x="200" y="113"/>
                      </a:cubicBezTo>
                      <a:cubicBezTo>
                        <a:pt x="200" y="113"/>
                        <a:pt x="200" y="113"/>
                        <a:pt x="200" y="113"/>
                      </a:cubicBezTo>
                      <a:cubicBezTo>
                        <a:pt x="199" y="113"/>
                        <a:pt x="199" y="113"/>
                        <a:pt x="199" y="113"/>
                      </a:cubicBezTo>
                      <a:cubicBezTo>
                        <a:pt x="199" y="112"/>
                        <a:pt x="199" y="112"/>
                        <a:pt x="198" y="112"/>
                      </a:cubicBezTo>
                      <a:cubicBezTo>
                        <a:pt x="198" y="112"/>
                        <a:pt x="198" y="112"/>
                        <a:pt x="198" y="111"/>
                      </a:cubicBezTo>
                      <a:cubicBezTo>
                        <a:pt x="197" y="111"/>
                        <a:pt x="197" y="111"/>
                        <a:pt x="197" y="111"/>
                      </a:cubicBezTo>
                      <a:cubicBezTo>
                        <a:pt x="197" y="110"/>
                        <a:pt x="197" y="110"/>
                        <a:pt x="196" y="110"/>
                      </a:cubicBezTo>
                      <a:cubicBezTo>
                        <a:pt x="196" y="110"/>
                        <a:pt x="196" y="109"/>
                        <a:pt x="195" y="109"/>
                      </a:cubicBezTo>
                      <a:cubicBezTo>
                        <a:pt x="195" y="109"/>
                        <a:pt x="195" y="109"/>
                        <a:pt x="195" y="108"/>
                      </a:cubicBezTo>
                      <a:cubicBezTo>
                        <a:pt x="195" y="108"/>
                        <a:pt x="194" y="108"/>
                        <a:pt x="194" y="107"/>
                      </a:cubicBezTo>
                      <a:cubicBezTo>
                        <a:pt x="194" y="107"/>
                        <a:pt x="194" y="107"/>
                        <a:pt x="193" y="106"/>
                      </a:cubicBezTo>
                      <a:cubicBezTo>
                        <a:pt x="193" y="106"/>
                        <a:pt x="193" y="106"/>
                        <a:pt x="193" y="105"/>
                      </a:cubicBezTo>
                      <a:cubicBezTo>
                        <a:pt x="193" y="105"/>
                        <a:pt x="192" y="105"/>
                        <a:pt x="192" y="104"/>
                      </a:cubicBezTo>
                      <a:cubicBezTo>
                        <a:pt x="192" y="104"/>
                        <a:pt x="192" y="103"/>
                        <a:pt x="192" y="103"/>
                      </a:cubicBezTo>
                      <a:cubicBezTo>
                        <a:pt x="192" y="103"/>
                        <a:pt x="192" y="102"/>
                        <a:pt x="191" y="102"/>
                      </a:cubicBezTo>
                      <a:cubicBezTo>
                        <a:pt x="191" y="101"/>
                        <a:pt x="191" y="101"/>
                        <a:pt x="191" y="101"/>
                      </a:cubicBezTo>
                      <a:cubicBezTo>
                        <a:pt x="190" y="99"/>
                        <a:pt x="188" y="97"/>
                        <a:pt x="187" y="95"/>
                      </a:cubicBezTo>
                      <a:cubicBezTo>
                        <a:pt x="187" y="95"/>
                        <a:pt x="187" y="95"/>
                        <a:pt x="187" y="95"/>
                      </a:cubicBezTo>
                      <a:cubicBezTo>
                        <a:pt x="186" y="95"/>
                        <a:pt x="186" y="95"/>
                        <a:pt x="186" y="95"/>
                      </a:cubicBezTo>
                      <a:cubicBezTo>
                        <a:pt x="186" y="95"/>
                        <a:pt x="186" y="94"/>
                        <a:pt x="185" y="94"/>
                      </a:cubicBezTo>
                      <a:cubicBezTo>
                        <a:pt x="185" y="94"/>
                        <a:pt x="185" y="94"/>
                        <a:pt x="185" y="94"/>
                      </a:cubicBezTo>
                      <a:cubicBezTo>
                        <a:pt x="184" y="94"/>
                        <a:pt x="184" y="94"/>
                        <a:pt x="184" y="94"/>
                      </a:cubicBezTo>
                      <a:cubicBezTo>
                        <a:pt x="184" y="94"/>
                        <a:pt x="184" y="94"/>
                        <a:pt x="183" y="94"/>
                      </a:cubicBezTo>
                      <a:cubicBezTo>
                        <a:pt x="183" y="94"/>
                        <a:pt x="183" y="94"/>
                        <a:pt x="182" y="93"/>
                      </a:cubicBezTo>
                      <a:cubicBezTo>
                        <a:pt x="182" y="93"/>
                        <a:pt x="182" y="93"/>
                        <a:pt x="182" y="93"/>
                      </a:cubicBezTo>
                      <a:cubicBezTo>
                        <a:pt x="182" y="93"/>
                        <a:pt x="181" y="93"/>
                        <a:pt x="181" y="92"/>
                      </a:cubicBezTo>
                      <a:cubicBezTo>
                        <a:pt x="181" y="92"/>
                        <a:pt x="181" y="92"/>
                        <a:pt x="180" y="92"/>
                      </a:cubicBezTo>
                      <a:cubicBezTo>
                        <a:pt x="180" y="92"/>
                        <a:pt x="180" y="91"/>
                        <a:pt x="179" y="91"/>
                      </a:cubicBezTo>
                      <a:cubicBezTo>
                        <a:pt x="179" y="91"/>
                        <a:pt x="179" y="91"/>
                        <a:pt x="179" y="90"/>
                      </a:cubicBezTo>
                      <a:cubicBezTo>
                        <a:pt x="179" y="90"/>
                        <a:pt x="178" y="90"/>
                        <a:pt x="178" y="89"/>
                      </a:cubicBezTo>
                      <a:cubicBezTo>
                        <a:pt x="178" y="89"/>
                        <a:pt x="178" y="89"/>
                        <a:pt x="178" y="88"/>
                      </a:cubicBezTo>
                      <a:cubicBezTo>
                        <a:pt x="178" y="88"/>
                        <a:pt x="177" y="88"/>
                        <a:pt x="177" y="87"/>
                      </a:cubicBezTo>
                      <a:cubicBezTo>
                        <a:pt x="175" y="85"/>
                        <a:pt x="171" y="80"/>
                        <a:pt x="171" y="76"/>
                      </a:cubicBezTo>
                      <a:cubicBezTo>
                        <a:pt x="170" y="74"/>
                        <a:pt x="171" y="73"/>
                        <a:pt x="171" y="73"/>
                      </a:cubicBezTo>
                      <a:cubicBezTo>
                        <a:pt x="173" y="71"/>
                        <a:pt x="170" y="66"/>
                        <a:pt x="167" y="63"/>
                      </a:cubicBezTo>
                      <a:cubicBezTo>
                        <a:pt x="165" y="62"/>
                        <a:pt x="165" y="62"/>
                        <a:pt x="165" y="62"/>
                      </a:cubicBezTo>
                      <a:cubicBezTo>
                        <a:pt x="159" y="57"/>
                        <a:pt x="155" y="52"/>
                        <a:pt x="154" y="49"/>
                      </a:cubicBezTo>
                      <a:cubicBezTo>
                        <a:pt x="154" y="48"/>
                        <a:pt x="154" y="47"/>
                        <a:pt x="154" y="46"/>
                      </a:cubicBezTo>
                      <a:cubicBezTo>
                        <a:pt x="145" y="45"/>
                        <a:pt x="145" y="45"/>
                        <a:pt x="145" y="45"/>
                      </a:cubicBezTo>
                      <a:cubicBezTo>
                        <a:pt x="139" y="40"/>
                        <a:pt x="139" y="40"/>
                        <a:pt x="139" y="40"/>
                      </a:cubicBezTo>
                      <a:lnTo>
                        <a:pt x="132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88" name="Freeform 1170">
                  <a:extLst>
                    <a:ext uri="{FF2B5EF4-FFF2-40B4-BE49-F238E27FC236}">
                      <a16:creationId xmlns="" xmlns:a16="http://schemas.microsoft.com/office/drawing/2014/main" id="{0C503A9B-AD7D-4B79-A296-C9B05E93CCB4}"/>
                    </a:ext>
                  </a:extLst>
                </p:cNvPr>
                <p:cNvSpPr/>
                <p:nvPr/>
              </p:nvSpPr>
              <p:spPr bwMode="auto">
                <a:xfrm>
                  <a:off x="7062585" y="4573968"/>
                  <a:ext cx="183548" cy="199561"/>
                </a:xfrm>
                <a:custGeom>
                  <a:gdLst>
                    <a:gd name="T0" fmla="*/ 35 w 85"/>
                    <a:gd name="T1" fmla="*/ 24 h 95"/>
                    <a:gd name="T2" fmla="*/ 36 w 85"/>
                    <a:gd name="T3" fmla="*/ 24 h 95"/>
                    <a:gd name="T4" fmla="*/ 37 w 85"/>
                    <a:gd name="T5" fmla="*/ 25 h 95"/>
                    <a:gd name="T6" fmla="*/ 37 w 85"/>
                    <a:gd name="T7" fmla="*/ 25 h 95"/>
                    <a:gd name="T8" fmla="*/ 38 w 85"/>
                    <a:gd name="T9" fmla="*/ 26 h 95"/>
                    <a:gd name="T10" fmla="*/ 38 w 85"/>
                    <a:gd name="T11" fmla="*/ 27 h 95"/>
                    <a:gd name="T12" fmla="*/ 39 w 85"/>
                    <a:gd name="T13" fmla="*/ 27 h 95"/>
                    <a:gd name="T14" fmla="*/ 40 w 85"/>
                    <a:gd name="T15" fmla="*/ 28 h 95"/>
                    <a:gd name="T16" fmla="*/ 40 w 85"/>
                    <a:gd name="T17" fmla="*/ 29 h 95"/>
                    <a:gd name="T18" fmla="*/ 40 w 85"/>
                    <a:gd name="T19" fmla="*/ 30 h 95"/>
                    <a:gd name="T20" fmla="*/ 41 w 85"/>
                    <a:gd name="T21" fmla="*/ 31 h 95"/>
                    <a:gd name="T22" fmla="*/ 41 w 85"/>
                    <a:gd name="T23" fmla="*/ 31 h 95"/>
                    <a:gd name="T24" fmla="*/ 41 w 85"/>
                    <a:gd name="T25" fmla="*/ 32 h 95"/>
                    <a:gd name="T26" fmla="*/ 42 w 85"/>
                    <a:gd name="T27" fmla="*/ 33 h 95"/>
                    <a:gd name="T28" fmla="*/ 42 w 85"/>
                    <a:gd name="T29" fmla="*/ 34 h 95"/>
                    <a:gd name="T30" fmla="*/ 33 w 85"/>
                    <a:gd name="T31" fmla="*/ 59 h 95"/>
                    <a:gd name="T32" fmla="*/ 32 w 85"/>
                    <a:gd name="T33" fmla="*/ 60 h 95"/>
                    <a:gd name="T34" fmla="*/ 32 w 85"/>
                    <a:gd name="T35" fmla="*/ 60 h 95"/>
                    <a:gd name="T36" fmla="*/ 31 w 85"/>
                    <a:gd name="T37" fmla="*/ 60 h 95"/>
                    <a:gd name="T38" fmla="*/ 30 w 85"/>
                    <a:gd name="T39" fmla="*/ 60 h 95"/>
                    <a:gd name="T40" fmla="*/ 26 w 85"/>
                    <a:gd name="T41" fmla="*/ 62 h 95"/>
                    <a:gd name="T42" fmla="*/ 25 w 85"/>
                    <a:gd name="T43" fmla="*/ 62 h 95"/>
                    <a:gd name="T44" fmla="*/ 23 w 85"/>
                    <a:gd name="T45" fmla="*/ 63 h 95"/>
                    <a:gd name="T46" fmla="*/ 22 w 85"/>
                    <a:gd name="T47" fmla="*/ 64 h 95"/>
                    <a:gd name="T48" fmla="*/ 19 w 85"/>
                    <a:gd name="T49" fmla="*/ 65 h 95"/>
                    <a:gd name="T50" fmla="*/ 19 w 85"/>
                    <a:gd name="T51" fmla="*/ 65 h 95"/>
                    <a:gd name="T52" fmla="*/ 0 w 85"/>
                    <a:gd name="T53" fmla="*/ 71 h 95"/>
                    <a:gd name="T54" fmla="*/ 10 w 85"/>
                    <a:gd name="T55" fmla="*/ 91 h 95"/>
                    <a:gd name="T56" fmla="*/ 11 w 85"/>
                    <a:gd name="T57" fmla="*/ 93 h 95"/>
                    <a:gd name="T58" fmla="*/ 11 w 85"/>
                    <a:gd name="T59" fmla="*/ 93 h 95"/>
                    <a:gd name="T60" fmla="*/ 12 w 85"/>
                    <a:gd name="T61" fmla="*/ 95 h 95"/>
                    <a:gd name="T62" fmla="*/ 13 w 85"/>
                    <a:gd name="T63" fmla="*/ 95 h 95"/>
                    <a:gd name="T64" fmla="*/ 26 w 85"/>
                    <a:gd name="T65" fmla="*/ 92 h 95"/>
                    <a:gd name="T66" fmla="*/ 32 w 85"/>
                    <a:gd name="T67" fmla="*/ 91 h 95"/>
                    <a:gd name="T68" fmla="*/ 33 w 85"/>
                    <a:gd name="T69" fmla="*/ 90 h 95"/>
                    <a:gd name="T70" fmla="*/ 35 w 85"/>
                    <a:gd name="T71" fmla="*/ 83 h 95"/>
                    <a:gd name="T72" fmla="*/ 43 w 85"/>
                    <a:gd name="T73" fmla="*/ 81 h 95"/>
                    <a:gd name="T74" fmla="*/ 46 w 85"/>
                    <a:gd name="T75" fmla="*/ 81 h 95"/>
                    <a:gd name="T76" fmla="*/ 48 w 85"/>
                    <a:gd name="T77" fmla="*/ 81 h 95"/>
                    <a:gd name="T78" fmla="*/ 50 w 85"/>
                    <a:gd name="T79" fmla="*/ 78 h 95"/>
                    <a:gd name="T80" fmla="*/ 56 w 85"/>
                    <a:gd name="T81" fmla="*/ 70 h 95"/>
                    <a:gd name="T82" fmla="*/ 60 w 85"/>
                    <a:gd name="T83" fmla="*/ 69 h 95"/>
                    <a:gd name="T84" fmla="*/ 62 w 85"/>
                    <a:gd name="T85" fmla="*/ 69 h 95"/>
                    <a:gd name="T86" fmla="*/ 67 w 85"/>
                    <a:gd name="T87" fmla="*/ 51 h 95"/>
                    <a:gd name="T88" fmla="*/ 75 w 85"/>
                    <a:gd name="T89" fmla="*/ 47 h 95"/>
                    <a:gd name="T90" fmla="*/ 80 w 85"/>
                    <a:gd name="T91" fmla="*/ 38 h 95"/>
                    <a:gd name="T92" fmla="*/ 84 w 85"/>
                    <a:gd name="T93" fmla="*/ 33 h 95"/>
                    <a:gd name="T94" fmla="*/ 85 w 85"/>
                    <a:gd name="T95" fmla="*/ 30 h 95"/>
                    <a:gd name="T96" fmla="*/ 85 w 85"/>
                    <a:gd name="T97" fmla="*/ 30 h 95"/>
                    <a:gd name="T98" fmla="*/ 74 w 85"/>
                    <a:gd name="T99" fmla="*/ 17 h 95"/>
                    <a:gd name="T100" fmla="*/ 70 w 85"/>
                    <a:gd name="T101" fmla="*/ 16 h 95"/>
                    <a:gd name="T102" fmla="*/ 56 w 85"/>
                    <a:gd name="T103" fmla="*/ 10 h 95"/>
                    <a:gd name="T104" fmla="*/ 49 w 85"/>
                    <a:gd name="T105" fmla="*/ 0 h 95"/>
                    <a:gd name="T106" fmla="*/ 47 w 85"/>
                    <a:gd name="T107" fmla="*/ 1 h 95"/>
                    <a:gd name="T108" fmla="*/ 44 w 85"/>
                    <a:gd name="T109" fmla="*/ 1 h 95"/>
                    <a:gd name="T110" fmla="*/ 44 w 85"/>
                    <a:gd name="T111" fmla="*/ 8 h 95"/>
                    <a:gd name="T112" fmla="*/ 37 w 85"/>
                    <a:gd name="T113" fmla="*/ 18 h 95"/>
                    <a:gd name="T114" fmla="*/ 35 w 85"/>
                    <a:gd name="T115" fmla="*/ 24 h 95"/>
                    <a:gd name="T116" fmla="*/ 35 w 85"/>
                    <a:gd name="T117" fmla="*/ 24 h 95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85" h="95">
                      <a:moveTo>
                        <a:pt x="35" y="24"/>
                      </a:moveTo>
                      <a:cubicBezTo>
                        <a:pt x="35" y="24"/>
                        <a:pt x="36" y="24"/>
                        <a:pt x="36" y="24"/>
                      </a:cubicBezTo>
                      <a:cubicBezTo>
                        <a:pt x="36" y="25"/>
                        <a:pt x="36" y="25"/>
                        <a:pt x="37" y="25"/>
                      </a:cubicBezTo>
                      <a:cubicBezTo>
                        <a:pt x="37" y="25"/>
                        <a:pt x="37" y="25"/>
                        <a:pt x="37" y="25"/>
                      </a:cubicBezTo>
                      <a:cubicBezTo>
                        <a:pt x="37" y="26"/>
                        <a:pt x="38" y="26"/>
                        <a:pt x="38" y="26"/>
                      </a:cubicBezTo>
                      <a:cubicBezTo>
                        <a:pt x="38" y="26"/>
                        <a:pt x="38" y="26"/>
                        <a:pt x="38" y="27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39" y="28"/>
                        <a:pt x="39" y="28"/>
                        <a:pt x="40" y="28"/>
                      </a:cubicBezTo>
                      <a:cubicBezTo>
                        <a:pt x="40" y="28"/>
                        <a:pt x="40" y="29"/>
                        <a:pt x="40" y="29"/>
                      </a:cubicBezTo>
                      <a:cubicBezTo>
                        <a:pt x="40" y="29"/>
                        <a:pt x="40" y="30"/>
                        <a:pt x="40" y="30"/>
                      </a:cubicBezTo>
                      <a:cubicBezTo>
                        <a:pt x="41" y="30"/>
                        <a:pt x="41" y="30"/>
                        <a:pt x="41" y="31"/>
                      </a:cubicBezTo>
                      <a:cubicBezTo>
                        <a:pt x="41" y="31"/>
                        <a:pt x="41" y="31"/>
                        <a:pt x="41" y="31"/>
                      </a:cubicBezTo>
                      <a:cubicBezTo>
                        <a:pt x="41" y="32"/>
                        <a:pt x="41" y="32"/>
                        <a:pt x="41" y="32"/>
                      </a:cubicBezTo>
                      <a:cubicBezTo>
                        <a:pt x="41" y="33"/>
                        <a:pt x="41" y="33"/>
                        <a:pt x="42" y="33"/>
                      </a:cubicBezTo>
                      <a:cubicBezTo>
                        <a:pt x="42" y="33"/>
                        <a:pt x="42" y="34"/>
                        <a:pt x="42" y="34"/>
                      </a:cubicBezTo>
                      <a:cubicBezTo>
                        <a:pt x="42" y="36"/>
                        <a:pt x="36" y="57"/>
                        <a:pt x="33" y="59"/>
                      </a:cubicBezTo>
                      <a:cubicBezTo>
                        <a:pt x="33" y="59"/>
                        <a:pt x="33" y="59"/>
                        <a:pt x="32" y="60"/>
                      </a:cubicBezTo>
                      <a:cubicBezTo>
                        <a:pt x="32" y="60"/>
                        <a:pt x="32" y="60"/>
                        <a:pt x="32" y="60"/>
                      </a:cubicBezTo>
                      <a:cubicBezTo>
                        <a:pt x="32" y="60"/>
                        <a:pt x="31" y="60"/>
                        <a:pt x="31" y="60"/>
                      </a:cubicBezTo>
                      <a:cubicBezTo>
                        <a:pt x="31" y="60"/>
                        <a:pt x="31" y="60"/>
                        <a:pt x="30" y="60"/>
                      </a:cubicBezTo>
                      <a:cubicBezTo>
                        <a:pt x="29" y="61"/>
                        <a:pt x="28" y="62"/>
                        <a:pt x="26" y="62"/>
                      </a:cubicBezTo>
                      <a:cubicBezTo>
                        <a:pt x="26" y="62"/>
                        <a:pt x="25" y="62"/>
                        <a:pt x="25" y="62"/>
                      </a:cubicBezTo>
                      <a:cubicBezTo>
                        <a:pt x="24" y="63"/>
                        <a:pt x="24" y="63"/>
                        <a:pt x="23" y="63"/>
                      </a:cubicBezTo>
                      <a:cubicBezTo>
                        <a:pt x="22" y="63"/>
                        <a:pt x="22" y="63"/>
                        <a:pt x="22" y="64"/>
                      </a:cubicBezTo>
                      <a:cubicBezTo>
                        <a:pt x="21" y="64"/>
                        <a:pt x="20" y="64"/>
                        <a:pt x="19" y="65"/>
                      </a:cubicBezTo>
                      <a:cubicBezTo>
                        <a:pt x="19" y="65"/>
                        <a:pt x="19" y="65"/>
                        <a:pt x="19" y="65"/>
                      </a:cubicBezTo>
                      <a:cubicBezTo>
                        <a:pt x="11" y="67"/>
                        <a:pt x="4" y="69"/>
                        <a:pt x="0" y="71"/>
                      </a:cubicBezTo>
                      <a:cubicBezTo>
                        <a:pt x="3" y="76"/>
                        <a:pt x="6" y="83"/>
                        <a:pt x="10" y="91"/>
                      </a:cubicBezTo>
                      <a:cubicBezTo>
                        <a:pt x="10" y="91"/>
                        <a:pt x="11" y="92"/>
                        <a:pt x="11" y="93"/>
                      </a:cubicBezTo>
                      <a:cubicBezTo>
                        <a:pt x="11" y="93"/>
                        <a:pt x="11" y="93"/>
                        <a:pt x="11" y="93"/>
                      </a:cubicBezTo>
                      <a:cubicBezTo>
                        <a:pt x="11" y="94"/>
                        <a:pt x="12" y="94"/>
                        <a:pt x="12" y="95"/>
                      </a:cubicBezTo>
                      <a:cubicBezTo>
                        <a:pt x="12" y="95"/>
                        <a:pt x="13" y="95"/>
                        <a:pt x="13" y="95"/>
                      </a:cubicBezTo>
                      <a:cubicBezTo>
                        <a:pt x="17" y="92"/>
                        <a:pt x="22" y="92"/>
                        <a:pt x="26" y="92"/>
                      </a:cubicBezTo>
                      <a:cubicBezTo>
                        <a:pt x="28" y="92"/>
                        <a:pt x="30" y="92"/>
                        <a:pt x="32" y="91"/>
                      </a:cubicBezTo>
                      <a:cubicBezTo>
                        <a:pt x="33" y="91"/>
                        <a:pt x="33" y="91"/>
                        <a:pt x="33" y="90"/>
                      </a:cubicBezTo>
                      <a:cubicBezTo>
                        <a:pt x="33" y="88"/>
                        <a:pt x="33" y="85"/>
                        <a:pt x="35" y="83"/>
                      </a:cubicBezTo>
                      <a:cubicBezTo>
                        <a:pt x="38" y="81"/>
                        <a:pt x="41" y="81"/>
                        <a:pt x="43" y="81"/>
                      </a:cubicBezTo>
                      <a:cubicBezTo>
                        <a:pt x="44" y="81"/>
                        <a:pt x="45" y="81"/>
                        <a:pt x="46" y="81"/>
                      </a:cubicBezTo>
                      <a:cubicBezTo>
                        <a:pt x="47" y="81"/>
                        <a:pt x="48" y="81"/>
                        <a:pt x="48" y="81"/>
                      </a:cubicBezTo>
                      <a:cubicBezTo>
                        <a:pt x="49" y="80"/>
                        <a:pt x="49" y="79"/>
                        <a:pt x="50" y="78"/>
                      </a:cubicBezTo>
                      <a:cubicBezTo>
                        <a:pt x="51" y="75"/>
                        <a:pt x="53" y="71"/>
                        <a:pt x="56" y="70"/>
                      </a:cubicBezTo>
                      <a:cubicBezTo>
                        <a:pt x="57" y="70"/>
                        <a:pt x="59" y="69"/>
                        <a:pt x="60" y="69"/>
                      </a:cubicBezTo>
                      <a:cubicBezTo>
                        <a:pt x="60" y="69"/>
                        <a:pt x="62" y="69"/>
                        <a:pt x="62" y="69"/>
                      </a:cubicBezTo>
                      <a:cubicBezTo>
                        <a:pt x="61" y="66"/>
                        <a:pt x="61" y="52"/>
                        <a:pt x="67" y="51"/>
                      </a:cubicBezTo>
                      <a:cubicBezTo>
                        <a:pt x="70" y="51"/>
                        <a:pt x="74" y="48"/>
                        <a:pt x="75" y="47"/>
                      </a:cubicBezTo>
                      <a:cubicBezTo>
                        <a:pt x="75" y="45"/>
                        <a:pt x="76" y="43"/>
                        <a:pt x="80" y="38"/>
                      </a:cubicBezTo>
                      <a:cubicBezTo>
                        <a:pt x="82" y="36"/>
                        <a:pt x="83" y="34"/>
                        <a:pt x="84" y="33"/>
                      </a:cubicBezTo>
                      <a:cubicBezTo>
                        <a:pt x="85" y="31"/>
                        <a:pt x="85" y="30"/>
                        <a:pt x="85" y="30"/>
                      </a:cubicBezTo>
                      <a:cubicBezTo>
                        <a:pt x="85" y="30"/>
                        <a:pt x="85" y="30"/>
                        <a:pt x="85" y="30"/>
                      </a:cubicBezTo>
                      <a:cubicBezTo>
                        <a:pt x="81" y="29"/>
                        <a:pt x="76" y="21"/>
                        <a:pt x="74" y="17"/>
                      </a:cubicBezTo>
                      <a:cubicBezTo>
                        <a:pt x="74" y="16"/>
                        <a:pt x="72" y="16"/>
                        <a:pt x="70" y="16"/>
                      </a:cubicBezTo>
                      <a:cubicBezTo>
                        <a:pt x="66" y="15"/>
                        <a:pt x="61" y="14"/>
                        <a:pt x="56" y="10"/>
                      </a:cubicBezTo>
                      <a:cubicBezTo>
                        <a:pt x="53" y="8"/>
                        <a:pt x="51" y="5"/>
                        <a:pt x="49" y="0"/>
                      </a:cubicBezTo>
                      <a:cubicBezTo>
                        <a:pt x="47" y="1"/>
                        <a:pt x="47" y="1"/>
                        <a:pt x="47" y="1"/>
                      </a:cubicBezTo>
                      <a:cubicBezTo>
                        <a:pt x="44" y="1"/>
                        <a:pt x="44" y="1"/>
                        <a:pt x="44" y="1"/>
                      </a:cubicBezTo>
                      <a:cubicBezTo>
                        <a:pt x="44" y="8"/>
                        <a:pt x="44" y="8"/>
                        <a:pt x="44" y="8"/>
                      </a:cubicBezTo>
                      <a:cubicBezTo>
                        <a:pt x="37" y="18"/>
                        <a:pt x="37" y="18"/>
                        <a:pt x="37" y="18"/>
                      </a:cubicBezTo>
                      <a:cubicBezTo>
                        <a:pt x="35" y="24"/>
                        <a:pt x="35" y="24"/>
                        <a:pt x="35" y="24"/>
                      </a:cubicBezTo>
                      <a:cubicBezTo>
                        <a:pt x="35" y="24"/>
                        <a:pt x="35" y="24"/>
                        <a:pt x="35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89" name="Freeform 1171">
                  <a:extLst>
                    <a:ext uri="{FF2B5EF4-FFF2-40B4-BE49-F238E27FC236}">
                      <a16:creationId xmlns="" xmlns:a16="http://schemas.microsoft.com/office/drawing/2014/main" id="{90C7B30A-30C2-46DA-96C4-8E34DE038DF3}"/>
                    </a:ext>
                  </a:extLst>
                </p:cNvPr>
                <p:cNvSpPr/>
                <p:nvPr/>
              </p:nvSpPr>
              <p:spPr bwMode="auto">
                <a:xfrm>
                  <a:off x="7030860" y="4547652"/>
                  <a:ext cx="15862" cy="28509"/>
                </a:xfrm>
                <a:custGeom>
                  <a:gdLst>
                    <a:gd name="T0" fmla="*/ 6 w 7"/>
                    <a:gd name="T1" fmla="*/ 1 h 13"/>
                    <a:gd name="T2" fmla="*/ 5 w 7"/>
                    <a:gd name="T3" fmla="*/ 0 h 13"/>
                    <a:gd name="T4" fmla="*/ 5 w 7"/>
                    <a:gd name="T5" fmla="*/ 0 h 13"/>
                    <a:gd name="T6" fmla="*/ 0 w 7"/>
                    <a:gd name="T7" fmla="*/ 9 h 13"/>
                    <a:gd name="T8" fmla="*/ 0 w 7"/>
                    <a:gd name="T9" fmla="*/ 10 h 13"/>
                    <a:gd name="T10" fmla="*/ 0 w 7"/>
                    <a:gd name="T11" fmla="*/ 10 h 13"/>
                    <a:gd name="T12" fmla="*/ 0 w 7"/>
                    <a:gd name="T13" fmla="*/ 11 h 13"/>
                    <a:gd name="T14" fmla="*/ 1 w 7"/>
                    <a:gd name="T15" fmla="*/ 12 h 13"/>
                    <a:gd name="T16" fmla="*/ 1 w 7"/>
                    <a:gd name="T17" fmla="*/ 12 h 13"/>
                    <a:gd name="T18" fmla="*/ 3 w 7"/>
                    <a:gd name="T19" fmla="*/ 13 h 13"/>
                    <a:gd name="T20" fmla="*/ 3 w 7"/>
                    <a:gd name="T21" fmla="*/ 13 h 13"/>
                    <a:gd name="T22" fmla="*/ 4 w 7"/>
                    <a:gd name="T23" fmla="*/ 13 h 13"/>
                    <a:gd name="T24" fmla="*/ 5 w 7"/>
                    <a:gd name="T25" fmla="*/ 11 h 13"/>
                    <a:gd name="T26" fmla="*/ 6 w 7"/>
                    <a:gd name="T27" fmla="*/ 1 h 13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" h="13">
                      <a:moveTo>
                        <a:pt x="6" y="1"/>
                      </a:moveTo>
                      <a:cubicBezTo>
                        <a:pt x="6" y="0"/>
                        <a:pt x="5" y="0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2" y="0"/>
                        <a:pt x="0" y="7"/>
                        <a:pt x="0" y="9"/>
                      </a:cubicBezTo>
                      <a:cubicBezTo>
                        <a:pt x="0" y="9"/>
                        <a:pt x="0" y="10"/>
                        <a:pt x="0" y="10"/>
                      </a:cubicBez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0" y="11"/>
                        <a:pt x="1" y="12"/>
                        <a:pt x="1" y="12"/>
                      </a:cubicBezTo>
                      <a:cubicBezTo>
                        <a:pt x="1" y="12"/>
                        <a:pt x="1" y="12"/>
                        <a:pt x="1" y="12"/>
                      </a:cubicBezTo>
                      <a:cubicBezTo>
                        <a:pt x="2" y="13"/>
                        <a:pt x="2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4" y="13"/>
                        <a:pt x="4" y="12"/>
                        <a:pt x="5" y="11"/>
                      </a:cubicBezTo>
                      <a:cubicBezTo>
                        <a:pt x="6" y="9"/>
                        <a:pt x="7" y="4"/>
                        <a:pt x="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90" name="Freeform 1172">
                  <a:extLst>
                    <a:ext uri="{FF2B5EF4-FFF2-40B4-BE49-F238E27FC236}">
                      <a16:creationId xmlns="" xmlns:a16="http://schemas.microsoft.com/office/drawing/2014/main" id="{4D9374C9-404D-4573-9F5F-AE4681B6313E}"/>
                    </a:ext>
                  </a:extLst>
                </p:cNvPr>
                <p:cNvSpPr/>
                <p:nvPr/>
              </p:nvSpPr>
              <p:spPr bwMode="auto">
                <a:xfrm>
                  <a:off x="7062585" y="4541073"/>
                  <a:ext cx="104237" cy="83333"/>
                </a:xfrm>
                <a:custGeom>
                  <a:gdLst>
                    <a:gd name="T0" fmla="*/ 34 w 48"/>
                    <a:gd name="T1" fmla="*/ 30 h 39"/>
                    <a:gd name="T2" fmla="*/ 40 w 48"/>
                    <a:gd name="T3" fmla="*/ 22 h 39"/>
                    <a:gd name="T4" fmla="*/ 40 w 48"/>
                    <a:gd name="T5" fmla="*/ 12 h 39"/>
                    <a:gd name="T6" fmla="*/ 46 w 48"/>
                    <a:gd name="T7" fmla="*/ 12 h 39"/>
                    <a:gd name="T8" fmla="*/ 48 w 48"/>
                    <a:gd name="T9" fmla="*/ 11 h 39"/>
                    <a:gd name="T10" fmla="*/ 47 w 48"/>
                    <a:gd name="T11" fmla="*/ 4 h 39"/>
                    <a:gd name="T12" fmla="*/ 47 w 48"/>
                    <a:gd name="T13" fmla="*/ 0 h 39"/>
                    <a:gd name="T14" fmla="*/ 36 w 48"/>
                    <a:gd name="T15" fmla="*/ 14 h 39"/>
                    <a:gd name="T16" fmla="*/ 12 w 48"/>
                    <a:gd name="T17" fmla="*/ 25 h 39"/>
                    <a:gd name="T18" fmla="*/ 9 w 48"/>
                    <a:gd name="T19" fmla="*/ 25 h 39"/>
                    <a:gd name="T20" fmla="*/ 2 w 48"/>
                    <a:gd name="T21" fmla="*/ 27 h 39"/>
                    <a:gd name="T22" fmla="*/ 1 w 48"/>
                    <a:gd name="T23" fmla="*/ 28 h 39"/>
                    <a:gd name="T24" fmla="*/ 0 w 48"/>
                    <a:gd name="T25" fmla="*/ 28 h 39"/>
                    <a:gd name="T26" fmla="*/ 0 w 48"/>
                    <a:gd name="T27" fmla="*/ 29 h 39"/>
                    <a:gd name="T28" fmla="*/ 0 w 48"/>
                    <a:gd name="T29" fmla="*/ 30 h 39"/>
                    <a:gd name="T30" fmla="*/ 1 w 48"/>
                    <a:gd name="T31" fmla="*/ 31 h 39"/>
                    <a:gd name="T32" fmla="*/ 1 w 48"/>
                    <a:gd name="T33" fmla="*/ 31 h 39"/>
                    <a:gd name="T34" fmla="*/ 3 w 48"/>
                    <a:gd name="T35" fmla="*/ 33 h 39"/>
                    <a:gd name="T36" fmla="*/ 3 w 48"/>
                    <a:gd name="T37" fmla="*/ 33 h 39"/>
                    <a:gd name="T38" fmla="*/ 4 w 48"/>
                    <a:gd name="T39" fmla="*/ 34 h 39"/>
                    <a:gd name="T40" fmla="*/ 4 w 48"/>
                    <a:gd name="T41" fmla="*/ 34 h 39"/>
                    <a:gd name="T42" fmla="*/ 5 w 48"/>
                    <a:gd name="T43" fmla="*/ 35 h 39"/>
                    <a:gd name="T44" fmla="*/ 5 w 48"/>
                    <a:gd name="T45" fmla="*/ 35 h 39"/>
                    <a:gd name="T46" fmla="*/ 6 w 48"/>
                    <a:gd name="T47" fmla="*/ 36 h 39"/>
                    <a:gd name="T48" fmla="*/ 6 w 48"/>
                    <a:gd name="T49" fmla="*/ 36 h 39"/>
                    <a:gd name="T50" fmla="*/ 7 w 48"/>
                    <a:gd name="T51" fmla="*/ 36 h 39"/>
                    <a:gd name="T52" fmla="*/ 7 w 48"/>
                    <a:gd name="T53" fmla="*/ 36 h 39"/>
                    <a:gd name="T54" fmla="*/ 7 w 48"/>
                    <a:gd name="T55" fmla="*/ 36 h 39"/>
                    <a:gd name="T56" fmla="*/ 8 w 48"/>
                    <a:gd name="T57" fmla="*/ 36 h 39"/>
                    <a:gd name="T58" fmla="*/ 8 w 48"/>
                    <a:gd name="T59" fmla="*/ 37 h 39"/>
                    <a:gd name="T60" fmla="*/ 9 w 48"/>
                    <a:gd name="T61" fmla="*/ 37 h 39"/>
                    <a:gd name="T62" fmla="*/ 10 w 48"/>
                    <a:gd name="T63" fmla="*/ 37 h 39"/>
                    <a:gd name="T64" fmla="*/ 10 w 48"/>
                    <a:gd name="T65" fmla="*/ 37 h 39"/>
                    <a:gd name="T66" fmla="*/ 11 w 48"/>
                    <a:gd name="T67" fmla="*/ 37 h 39"/>
                    <a:gd name="T68" fmla="*/ 11 w 48"/>
                    <a:gd name="T69" fmla="*/ 37 h 39"/>
                    <a:gd name="T70" fmla="*/ 16 w 48"/>
                    <a:gd name="T71" fmla="*/ 38 h 39"/>
                    <a:gd name="T72" fmla="*/ 16 w 48"/>
                    <a:gd name="T73" fmla="*/ 38 h 39"/>
                    <a:gd name="T74" fmla="*/ 17 w 48"/>
                    <a:gd name="T75" fmla="*/ 38 h 39"/>
                    <a:gd name="T76" fmla="*/ 18 w 48"/>
                    <a:gd name="T77" fmla="*/ 38 h 39"/>
                    <a:gd name="T78" fmla="*/ 19 w 48"/>
                    <a:gd name="T79" fmla="*/ 38 h 39"/>
                    <a:gd name="T80" fmla="*/ 20 w 48"/>
                    <a:gd name="T81" fmla="*/ 38 h 39"/>
                    <a:gd name="T82" fmla="*/ 21 w 48"/>
                    <a:gd name="T83" fmla="*/ 38 h 39"/>
                    <a:gd name="T84" fmla="*/ 22 w 48"/>
                    <a:gd name="T85" fmla="*/ 38 h 39"/>
                    <a:gd name="T86" fmla="*/ 30 w 48"/>
                    <a:gd name="T87" fmla="*/ 39 h 39"/>
                    <a:gd name="T88" fmla="*/ 34 w 48"/>
                    <a:gd name="T89" fmla="*/ 30 h 39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48" h="39">
                      <a:moveTo>
                        <a:pt x="34" y="30"/>
                      </a:moveTo>
                      <a:cubicBezTo>
                        <a:pt x="40" y="22"/>
                        <a:pt x="40" y="22"/>
                        <a:pt x="40" y="22"/>
                      </a:cubicBezTo>
                      <a:cubicBezTo>
                        <a:pt x="40" y="12"/>
                        <a:pt x="40" y="12"/>
                        <a:pt x="40" y="12"/>
                      </a:cubicBezTo>
                      <a:cubicBezTo>
                        <a:pt x="46" y="12"/>
                        <a:pt x="46" y="12"/>
                        <a:pt x="46" y="12"/>
                      </a:cubicBezTo>
                      <a:cubicBezTo>
                        <a:pt x="48" y="11"/>
                        <a:pt x="48" y="11"/>
                        <a:pt x="48" y="11"/>
                      </a:cubicBezTo>
                      <a:cubicBezTo>
                        <a:pt x="48" y="8"/>
                        <a:pt x="48" y="6"/>
                        <a:pt x="47" y="4"/>
                      </a:cubicBezTo>
                      <a:cubicBezTo>
                        <a:pt x="47" y="3"/>
                        <a:pt x="47" y="1"/>
                        <a:pt x="47" y="0"/>
                      </a:cubicBezTo>
                      <a:cubicBezTo>
                        <a:pt x="44" y="2"/>
                        <a:pt x="39" y="9"/>
                        <a:pt x="36" y="14"/>
                      </a:cubicBezTo>
                      <a:cubicBezTo>
                        <a:pt x="32" y="21"/>
                        <a:pt x="21" y="26"/>
                        <a:pt x="12" y="25"/>
                      </a:cubicBezTo>
                      <a:cubicBezTo>
                        <a:pt x="11" y="25"/>
                        <a:pt x="10" y="25"/>
                        <a:pt x="9" y="25"/>
                      </a:cubicBezTo>
                      <a:cubicBezTo>
                        <a:pt x="5" y="25"/>
                        <a:pt x="3" y="26"/>
                        <a:pt x="2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9"/>
                        <a:pt x="0" y="29"/>
                        <a:pt x="0" y="29"/>
                      </a:cubicBezTo>
                      <a:cubicBezTo>
                        <a:pt x="0" y="29"/>
                        <a:pt x="0" y="29"/>
                        <a:pt x="0" y="30"/>
                      </a:cubicBezTo>
                      <a:cubicBezTo>
                        <a:pt x="1" y="30"/>
                        <a:pt x="1" y="30"/>
                        <a:pt x="1" y="31"/>
                      </a:cubicBezTo>
                      <a:cubicBezTo>
                        <a:pt x="1" y="31"/>
                        <a:pt x="1" y="31"/>
                        <a:pt x="1" y="31"/>
                      </a:cubicBezTo>
                      <a:cubicBezTo>
                        <a:pt x="2" y="32"/>
                        <a:pt x="2" y="32"/>
                        <a:pt x="3" y="33"/>
                      </a:cubicBezTo>
                      <a:cubicBezTo>
                        <a:pt x="3" y="33"/>
                        <a:pt x="3" y="33"/>
                        <a:pt x="3" y="33"/>
                      </a:cubicBezTo>
                      <a:cubicBezTo>
                        <a:pt x="3" y="33"/>
                        <a:pt x="3" y="33"/>
                        <a:pt x="4" y="34"/>
                      </a:cubicBezTo>
                      <a:cubicBezTo>
                        <a:pt x="4" y="34"/>
                        <a:pt x="4" y="34"/>
                        <a:pt x="4" y="34"/>
                      </a:cubicBezTo>
                      <a:cubicBezTo>
                        <a:pt x="4" y="34"/>
                        <a:pt x="4" y="35"/>
                        <a:pt x="5" y="35"/>
                      </a:cubicBezTo>
                      <a:cubicBezTo>
                        <a:pt x="5" y="35"/>
                        <a:pt x="5" y="35"/>
                        <a:pt x="5" y="35"/>
                      </a:cubicBezTo>
                      <a:cubicBezTo>
                        <a:pt x="5" y="35"/>
                        <a:pt x="5" y="35"/>
                        <a:pt x="6" y="36"/>
                      </a:cubicBezTo>
                      <a:cubicBezTo>
                        <a:pt x="6" y="36"/>
                        <a:pt x="6" y="36"/>
                        <a:pt x="6" y="36"/>
                      </a:cubicBezTo>
                      <a:cubicBezTo>
                        <a:pt x="6" y="36"/>
                        <a:pt x="6" y="36"/>
                        <a:pt x="7" y="36"/>
                      </a:cubicBezTo>
                      <a:cubicBezTo>
                        <a:pt x="7" y="36"/>
                        <a:pt x="7" y="36"/>
                        <a:pt x="7" y="36"/>
                      </a:cubicBezTo>
                      <a:cubicBezTo>
                        <a:pt x="7" y="36"/>
                        <a:pt x="7" y="36"/>
                        <a:pt x="7" y="36"/>
                      </a:cubicBezTo>
                      <a:cubicBezTo>
                        <a:pt x="8" y="36"/>
                        <a:pt x="8" y="36"/>
                        <a:pt x="8" y="36"/>
                      </a:cubicBezTo>
                      <a:cubicBezTo>
                        <a:pt x="8" y="36"/>
                        <a:pt x="8" y="37"/>
                        <a:pt x="8" y="37"/>
                      </a:cubicBezTo>
                      <a:cubicBezTo>
                        <a:pt x="9" y="37"/>
                        <a:pt x="9" y="37"/>
                        <a:pt x="9" y="37"/>
                      </a:cubicBezTo>
                      <a:cubicBezTo>
                        <a:pt x="9" y="37"/>
                        <a:pt x="9" y="37"/>
                        <a:pt x="10" y="37"/>
                      </a:cubicBezTo>
                      <a:cubicBezTo>
                        <a:pt x="10" y="37"/>
                        <a:pt x="10" y="37"/>
                        <a:pt x="10" y="37"/>
                      </a:cubicBezTo>
                      <a:cubicBezTo>
                        <a:pt x="10" y="37"/>
                        <a:pt x="11" y="37"/>
                        <a:pt x="11" y="37"/>
                      </a:cubicBezTo>
                      <a:cubicBezTo>
                        <a:pt x="11" y="37"/>
                        <a:pt x="11" y="37"/>
                        <a:pt x="11" y="37"/>
                      </a:cubicBezTo>
                      <a:cubicBezTo>
                        <a:pt x="12" y="37"/>
                        <a:pt x="14" y="37"/>
                        <a:pt x="16" y="38"/>
                      </a:cubicBezTo>
                      <a:cubicBezTo>
                        <a:pt x="16" y="38"/>
                        <a:pt x="16" y="38"/>
                        <a:pt x="16" y="38"/>
                      </a:cubicBezTo>
                      <a:cubicBezTo>
                        <a:pt x="17" y="38"/>
                        <a:pt x="17" y="38"/>
                        <a:pt x="17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9" y="38"/>
                        <a:pt x="19" y="38"/>
                        <a:pt x="19" y="38"/>
                      </a:cubicBezTo>
                      <a:cubicBezTo>
                        <a:pt x="20" y="38"/>
                        <a:pt x="20" y="38"/>
                        <a:pt x="20" y="38"/>
                      </a:cubicBezTo>
                      <a:cubicBezTo>
                        <a:pt x="21" y="38"/>
                        <a:pt x="21" y="38"/>
                        <a:pt x="21" y="38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cubicBezTo>
                        <a:pt x="25" y="39"/>
                        <a:pt x="28" y="39"/>
                        <a:pt x="30" y="39"/>
                      </a:cubicBezTo>
                      <a:lnTo>
                        <a:pt x="34" y="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91" name="Freeform 1173">
                  <a:extLst>
                    <a:ext uri="{FF2B5EF4-FFF2-40B4-BE49-F238E27FC236}">
                      <a16:creationId xmlns="" xmlns:a16="http://schemas.microsoft.com/office/drawing/2014/main" id="{CC03EBFB-A418-41BC-9B8D-41800D13D859}"/>
                    </a:ext>
                  </a:extLst>
                </p:cNvPr>
                <p:cNvSpPr/>
                <p:nvPr/>
              </p:nvSpPr>
              <p:spPr bwMode="auto">
                <a:xfrm>
                  <a:off x="6738542" y="4242828"/>
                  <a:ext cx="226603" cy="217105"/>
                </a:xfrm>
                <a:custGeom>
                  <a:gdLst>
                    <a:gd name="T0" fmla="*/ 64 w 105"/>
                    <a:gd name="T1" fmla="*/ 6 h 103"/>
                    <a:gd name="T2" fmla="*/ 63 w 105"/>
                    <a:gd name="T3" fmla="*/ 6 h 103"/>
                    <a:gd name="T4" fmla="*/ 54 w 105"/>
                    <a:gd name="T5" fmla="*/ 2 h 103"/>
                    <a:gd name="T6" fmla="*/ 49 w 105"/>
                    <a:gd name="T7" fmla="*/ 1 h 103"/>
                    <a:gd name="T8" fmla="*/ 43 w 105"/>
                    <a:gd name="T9" fmla="*/ 0 h 103"/>
                    <a:gd name="T10" fmla="*/ 42 w 105"/>
                    <a:gd name="T11" fmla="*/ 1 h 103"/>
                    <a:gd name="T12" fmla="*/ 43 w 105"/>
                    <a:gd name="T13" fmla="*/ 1 h 103"/>
                    <a:gd name="T14" fmla="*/ 43 w 105"/>
                    <a:gd name="T15" fmla="*/ 1 h 103"/>
                    <a:gd name="T16" fmla="*/ 40 w 105"/>
                    <a:gd name="T17" fmla="*/ 4 h 103"/>
                    <a:gd name="T18" fmla="*/ 27 w 105"/>
                    <a:gd name="T19" fmla="*/ 13 h 103"/>
                    <a:gd name="T20" fmla="*/ 28 w 105"/>
                    <a:gd name="T21" fmla="*/ 23 h 103"/>
                    <a:gd name="T22" fmla="*/ 24 w 105"/>
                    <a:gd name="T23" fmla="*/ 38 h 103"/>
                    <a:gd name="T24" fmla="*/ 23 w 105"/>
                    <a:gd name="T25" fmla="*/ 39 h 103"/>
                    <a:gd name="T26" fmla="*/ 0 w 105"/>
                    <a:gd name="T27" fmla="*/ 51 h 103"/>
                    <a:gd name="T28" fmla="*/ 1 w 105"/>
                    <a:gd name="T29" fmla="*/ 53 h 103"/>
                    <a:gd name="T30" fmla="*/ 2 w 105"/>
                    <a:gd name="T31" fmla="*/ 57 h 103"/>
                    <a:gd name="T32" fmla="*/ 2 w 105"/>
                    <a:gd name="T33" fmla="*/ 60 h 103"/>
                    <a:gd name="T34" fmla="*/ 3 w 105"/>
                    <a:gd name="T35" fmla="*/ 63 h 103"/>
                    <a:gd name="T36" fmla="*/ 3 w 105"/>
                    <a:gd name="T37" fmla="*/ 65 h 103"/>
                    <a:gd name="T38" fmla="*/ 5 w 105"/>
                    <a:gd name="T39" fmla="*/ 65 h 103"/>
                    <a:gd name="T40" fmla="*/ 7 w 105"/>
                    <a:gd name="T41" fmla="*/ 64 h 103"/>
                    <a:gd name="T42" fmla="*/ 8 w 105"/>
                    <a:gd name="T43" fmla="*/ 64 h 103"/>
                    <a:gd name="T44" fmla="*/ 11 w 105"/>
                    <a:gd name="T45" fmla="*/ 65 h 103"/>
                    <a:gd name="T46" fmla="*/ 27 w 105"/>
                    <a:gd name="T47" fmla="*/ 74 h 103"/>
                    <a:gd name="T48" fmla="*/ 34 w 105"/>
                    <a:gd name="T49" fmla="*/ 78 h 103"/>
                    <a:gd name="T50" fmla="*/ 73 w 105"/>
                    <a:gd name="T51" fmla="*/ 102 h 103"/>
                    <a:gd name="T52" fmla="*/ 74 w 105"/>
                    <a:gd name="T53" fmla="*/ 102 h 103"/>
                    <a:gd name="T54" fmla="*/ 75 w 105"/>
                    <a:gd name="T55" fmla="*/ 102 h 103"/>
                    <a:gd name="T56" fmla="*/ 77 w 105"/>
                    <a:gd name="T57" fmla="*/ 102 h 103"/>
                    <a:gd name="T58" fmla="*/ 85 w 105"/>
                    <a:gd name="T59" fmla="*/ 103 h 103"/>
                    <a:gd name="T60" fmla="*/ 86 w 105"/>
                    <a:gd name="T61" fmla="*/ 101 h 103"/>
                    <a:gd name="T62" fmla="*/ 87 w 105"/>
                    <a:gd name="T63" fmla="*/ 99 h 103"/>
                    <a:gd name="T64" fmla="*/ 88 w 105"/>
                    <a:gd name="T65" fmla="*/ 97 h 103"/>
                    <a:gd name="T66" fmla="*/ 88 w 105"/>
                    <a:gd name="T67" fmla="*/ 96 h 103"/>
                    <a:gd name="T68" fmla="*/ 89 w 105"/>
                    <a:gd name="T69" fmla="*/ 95 h 103"/>
                    <a:gd name="T70" fmla="*/ 89 w 105"/>
                    <a:gd name="T71" fmla="*/ 95 h 103"/>
                    <a:gd name="T72" fmla="*/ 89 w 105"/>
                    <a:gd name="T73" fmla="*/ 94 h 103"/>
                    <a:gd name="T74" fmla="*/ 90 w 105"/>
                    <a:gd name="T75" fmla="*/ 93 h 103"/>
                    <a:gd name="T76" fmla="*/ 98 w 105"/>
                    <a:gd name="T77" fmla="*/ 89 h 103"/>
                    <a:gd name="T78" fmla="*/ 100 w 105"/>
                    <a:gd name="T79" fmla="*/ 90 h 103"/>
                    <a:gd name="T80" fmla="*/ 102 w 105"/>
                    <a:gd name="T81" fmla="*/ 91 h 103"/>
                    <a:gd name="T82" fmla="*/ 104 w 105"/>
                    <a:gd name="T83" fmla="*/ 93 h 103"/>
                    <a:gd name="T84" fmla="*/ 105 w 105"/>
                    <a:gd name="T85" fmla="*/ 92 h 103"/>
                    <a:gd name="T86" fmla="*/ 103 w 105"/>
                    <a:gd name="T87" fmla="*/ 90 h 103"/>
                    <a:gd name="T88" fmla="*/ 101 w 105"/>
                    <a:gd name="T89" fmla="*/ 88 h 103"/>
                    <a:gd name="T90" fmla="*/ 100 w 105"/>
                    <a:gd name="T91" fmla="*/ 86 h 103"/>
                    <a:gd name="T92" fmla="*/ 100 w 105"/>
                    <a:gd name="T93" fmla="*/ 84 h 103"/>
                    <a:gd name="T94" fmla="*/ 96 w 105"/>
                    <a:gd name="T95" fmla="*/ 77 h 103"/>
                    <a:gd name="T96" fmla="*/ 98 w 105"/>
                    <a:gd name="T97" fmla="*/ 70 h 103"/>
                    <a:gd name="T98" fmla="*/ 93 w 105"/>
                    <a:gd name="T99" fmla="*/ 64 h 103"/>
                    <a:gd name="T100" fmla="*/ 87 w 105"/>
                    <a:gd name="T101" fmla="*/ 62 h 103"/>
                    <a:gd name="T102" fmla="*/ 85 w 105"/>
                    <a:gd name="T103" fmla="*/ 61 h 103"/>
                    <a:gd name="T104" fmla="*/ 83 w 105"/>
                    <a:gd name="T105" fmla="*/ 59 h 103"/>
                    <a:gd name="T106" fmla="*/ 81 w 105"/>
                    <a:gd name="T107" fmla="*/ 58 h 103"/>
                    <a:gd name="T108" fmla="*/ 80 w 105"/>
                    <a:gd name="T109" fmla="*/ 55 h 103"/>
                    <a:gd name="T110" fmla="*/ 79 w 105"/>
                    <a:gd name="T111" fmla="*/ 53 h 103"/>
                    <a:gd name="T112" fmla="*/ 72 w 105"/>
                    <a:gd name="T113" fmla="*/ 41 h 103"/>
                    <a:gd name="T114" fmla="*/ 75 w 105"/>
                    <a:gd name="T115" fmla="*/ 32 h 103"/>
                    <a:gd name="T116" fmla="*/ 78 w 105"/>
                    <a:gd name="T117" fmla="*/ 25 h 103"/>
                    <a:gd name="T118" fmla="*/ 78 w 105"/>
                    <a:gd name="T119" fmla="*/ 21 h 103"/>
                    <a:gd name="T120" fmla="*/ 68 w 105"/>
                    <a:gd name="T121" fmla="*/ 11 h 103"/>
                    <a:gd name="T122" fmla="*/ 65 w 105"/>
                    <a:gd name="T123" fmla="*/ 6 h 103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05" h="103">
                      <a:moveTo>
                        <a:pt x="65" y="6"/>
                      </a:moveTo>
                      <a:cubicBezTo>
                        <a:pt x="65" y="6"/>
                        <a:pt x="64" y="6"/>
                        <a:pt x="64" y="6"/>
                      </a:cubicBezTo>
                      <a:cubicBezTo>
                        <a:pt x="64" y="6"/>
                        <a:pt x="64" y="6"/>
                        <a:pt x="64" y="6"/>
                      </a:cubicBezTo>
                      <a:cubicBezTo>
                        <a:pt x="64" y="6"/>
                        <a:pt x="64" y="6"/>
                        <a:pt x="63" y="6"/>
                      </a:cubicBezTo>
                      <a:cubicBezTo>
                        <a:pt x="62" y="6"/>
                        <a:pt x="60" y="5"/>
                        <a:pt x="58" y="4"/>
                      </a:cubicBezTo>
                      <a:cubicBezTo>
                        <a:pt x="57" y="3"/>
                        <a:pt x="55" y="2"/>
                        <a:pt x="54" y="2"/>
                      </a:cubicBezTo>
                      <a:cubicBezTo>
                        <a:pt x="54" y="2"/>
                        <a:pt x="53" y="3"/>
                        <a:pt x="53" y="3"/>
                      </a:cubicBezTo>
                      <a:cubicBezTo>
                        <a:pt x="51" y="3"/>
                        <a:pt x="50" y="2"/>
                        <a:pt x="49" y="1"/>
                      </a:cubicBezTo>
                      <a:cubicBezTo>
                        <a:pt x="48" y="1"/>
                        <a:pt x="46" y="0"/>
                        <a:pt x="44" y="0"/>
                      </a:cubicBezTo>
                      <a:cubicBezTo>
                        <a:pt x="44" y="0"/>
                        <a:pt x="43" y="0"/>
                        <a:pt x="43" y="0"/>
                      </a:cubicBezTo>
                      <a:cubicBezTo>
                        <a:pt x="43" y="1"/>
                        <a:pt x="43" y="1"/>
                        <a:pt x="43" y="1"/>
                      </a:cubicBezTo>
                      <a:cubicBezTo>
                        <a:pt x="43" y="1"/>
                        <a:pt x="42" y="1"/>
                        <a:pt x="42" y="1"/>
                      </a:cubicBezTo>
                      <a:cubicBezTo>
                        <a:pt x="42" y="1"/>
                        <a:pt x="42" y="1"/>
                        <a:pt x="42" y="1"/>
                      </a:cubicBezTo>
                      <a:cubicBezTo>
                        <a:pt x="43" y="1"/>
                        <a:pt x="43" y="1"/>
                        <a:pt x="43" y="1"/>
                      </a:cubicBezTo>
                      <a:cubicBezTo>
                        <a:pt x="43" y="1"/>
                        <a:pt x="43" y="1"/>
                        <a:pt x="43" y="1"/>
                      </a:cubicBezTo>
                      <a:cubicBezTo>
                        <a:pt x="43" y="1"/>
                        <a:pt x="43" y="1"/>
                        <a:pt x="43" y="1"/>
                      </a:cubicBezTo>
                      <a:cubicBezTo>
                        <a:pt x="41" y="3"/>
                        <a:pt x="41" y="3"/>
                        <a:pt x="41" y="3"/>
                      </a:cubicBezTo>
                      <a:cubicBezTo>
                        <a:pt x="40" y="4"/>
                        <a:pt x="40" y="4"/>
                        <a:pt x="40" y="4"/>
                      </a:cubicBezTo>
                      <a:cubicBezTo>
                        <a:pt x="33" y="9"/>
                        <a:pt x="33" y="9"/>
                        <a:pt x="33" y="9"/>
                      </a:cubicBezTo>
                      <a:cubicBezTo>
                        <a:pt x="32" y="9"/>
                        <a:pt x="28" y="11"/>
                        <a:pt x="27" y="13"/>
                      </a:cubicBezTo>
                      <a:cubicBezTo>
                        <a:pt x="27" y="14"/>
                        <a:pt x="27" y="15"/>
                        <a:pt x="28" y="17"/>
                      </a:cubicBezTo>
                      <a:cubicBezTo>
                        <a:pt x="28" y="19"/>
                        <a:pt x="29" y="21"/>
                        <a:pt x="28" y="23"/>
                      </a:cubicBezTo>
                      <a:cubicBezTo>
                        <a:pt x="27" y="24"/>
                        <a:pt x="27" y="28"/>
                        <a:pt x="27" y="30"/>
                      </a:cubicBezTo>
                      <a:cubicBezTo>
                        <a:pt x="28" y="32"/>
                        <a:pt x="25" y="36"/>
                        <a:pt x="24" y="38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3" y="39"/>
                        <a:pt x="23" y="39"/>
                        <a:pt x="23" y="39"/>
                      </a:cubicBezTo>
                      <a:cubicBezTo>
                        <a:pt x="23" y="39"/>
                        <a:pt x="23" y="39"/>
                        <a:pt x="23" y="39"/>
                      </a:cubicBezTo>
                      <a:cubicBezTo>
                        <a:pt x="18" y="42"/>
                        <a:pt x="9" y="47"/>
                        <a:pt x="0" y="51"/>
                      </a:cubicBezTo>
                      <a:cubicBezTo>
                        <a:pt x="0" y="52"/>
                        <a:pt x="0" y="52"/>
                        <a:pt x="0" y="52"/>
                      </a:cubicBezTo>
                      <a:cubicBezTo>
                        <a:pt x="0" y="53"/>
                        <a:pt x="1" y="53"/>
                        <a:pt x="1" y="53"/>
                      </a:cubicBezTo>
                      <a:cubicBezTo>
                        <a:pt x="1" y="54"/>
                        <a:pt x="1" y="54"/>
                        <a:pt x="1" y="55"/>
                      </a:cubicBezTo>
                      <a:cubicBezTo>
                        <a:pt x="1" y="56"/>
                        <a:pt x="1" y="56"/>
                        <a:pt x="2" y="57"/>
                      </a:cubicBezTo>
                      <a:cubicBezTo>
                        <a:pt x="2" y="58"/>
                        <a:pt x="2" y="58"/>
                        <a:pt x="2" y="58"/>
                      </a:cubicBezTo>
                      <a:cubicBezTo>
                        <a:pt x="2" y="59"/>
                        <a:pt x="2" y="59"/>
                        <a:pt x="2" y="60"/>
                      </a:cubicBezTo>
                      <a:cubicBezTo>
                        <a:pt x="2" y="60"/>
                        <a:pt x="2" y="61"/>
                        <a:pt x="3" y="61"/>
                      </a:cubicBezTo>
                      <a:cubicBezTo>
                        <a:pt x="3" y="62"/>
                        <a:pt x="3" y="62"/>
                        <a:pt x="3" y="63"/>
                      </a:cubicBezTo>
                      <a:cubicBezTo>
                        <a:pt x="3" y="63"/>
                        <a:pt x="3" y="63"/>
                        <a:pt x="3" y="64"/>
                      </a:cubicBezTo>
                      <a:cubicBezTo>
                        <a:pt x="3" y="64"/>
                        <a:pt x="3" y="64"/>
                        <a:pt x="3" y="65"/>
                      </a:cubicBezTo>
                      <a:cubicBezTo>
                        <a:pt x="4" y="65"/>
                        <a:pt x="5" y="65"/>
                        <a:pt x="5" y="65"/>
                      </a:cubicBezTo>
                      <a:cubicBezTo>
                        <a:pt x="5" y="65"/>
                        <a:pt x="5" y="65"/>
                        <a:pt x="5" y="65"/>
                      </a:cubicBezTo>
                      <a:cubicBezTo>
                        <a:pt x="6" y="65"/>
                        <a:pt x="6" y="64"/>
                        <a:pt x="7" y="64"/>
                      </a:cubicBezTo>
                      <a:cubicBezTo>
                        <a:pt x="7" y="64"/>
                        <a:pt x="7" y="64"/>
                        <a:pt x="7" y="64"/>
                      </a:cubicBezTo>
                      <a:cubicBezTo>
                        <a:pt x="7" y="64"/>
                        <a:pt x="7" y="64"/>
                        <a:pt x="7" y="64"/>
                      </a:cubicBezTo>
                      <a:cubicBezTo>
                        <a:pt x="8" y="64"/>
                        <a:pt x="8" y="64"/>
                        <a:pt x="8" y="64"/>
                      </a:cubicBezTo>
                      <a:cubicBezTo>
                        <a:pt x="8" y="65"/>
                        <a:pt x="9" y="65"/>
                        <a:pt x="9" y="65"/>
                      </a:cubicBezTo>
                      <a:cubicBezTo>
                        <a:pt x="9" y="65"/>
                        <a:pt x="10" y="65"/>
                        <a:pt x="11" y="65"/>
                      </a:cubicBezTo>
                      <a:cubicBezTo>
                        <a:pt x="13" y="65"/>
                        <a:pt x="18" y="68"/>
                        <a:pt x="24" y="72"/>
                      </a:cubicBezTo>
                      <a:cubicBezTo>
                        <a:pt x="25" y="73"/>
                        <a:pt x="26" y="73"/>
                        <a:pt x="27" y="74"/>
                      </a:cubicBezTo>
                      <a:cubicBezTo>
                        <a:pt x="30" y="76"/>
                        <a:pt x="33" y="77"/>
                        <a:pt x="34" y="78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40" y="81"/>
                        <a:pt x="57" y="95"/>
                        <a:pt x="61" y="98"/>
                      </a:cubicBezTo>
                      <a:cubicBezTo>
                        <a:pt x="65" y="101"/>
                        <a:pt x="71" y="102"/>
                        <a:pt x="73" y="102"/>
                      </a:cubicBezTo>
                      <a:cubicBezTo>
                        <a:pt x="73" y="102"/>
                        <a:pt x="74" y="102"/>
                        <a:pt x="74" y="102"/>
                      </a:cubicBezTo>
                      <a:cubicBezTo>
                        <a:pt x="74" y="102"/>
                        <a:pt x="74" y="102"/>
                        <a:pt x="74" y="102"/>
                      </a:cubicBezTo>
                      <a:cubicBezTo>
                        <a:pt x="74" y="102"/>
                        <a:pt x="75" y="102"/>
                        <a:pt x="75" y="102"/>
                      </a:cubicBezTo>
                      <a:cubicBezTo>
                        <a:pt x="75" y="102"/>
                        <a:pt x="75" y="102"/>
                        <a:pt x="75" y="102"/>
                      </a:cubicBezTo>
                      <a:cubicBezTo>
                        <a:pt x="75" y="102"/>
                        <a:pt x="76" y="102"/>
                        <a:pt x="76" y="102"/>
                      </a:cubicBezTo>
                      <a:cubicBezTo>
                        <a:pt x="76" y="102"/>
                        <a:pt x="76" y="102"/>
                        <a:pt x="77" y="102"/>
                      </a:cubicBezTo>
                      <a:cubicBezTo>
                        <a:pt x="77" y="102"/>
                        <a:pt x="77" y="102"/>
                        <a:pt x="77" y="102"/>
                      </a:cubicBezTo>
                      <a:cubicBezTo>
                        <a:pt x="79" y="103"/>
                        <a:pt x="82" y="103"/>
                        <a:pt x="85" y="103"/>
                      </a:cubicBezTo>
                      <a:cubicBezTo>
                        <a:pt x="85" y="103"/>
                        <a:pt x="85" y="103"/>
                        <a:pt x="85" y="102"/>
                      </a:cubicBezTo>
                      <a:cubicBezTo>
                        <a:pt x="86" y="102"/>
                        <a:pt x="86" y="102"/>
                        <a:pt x="86" y="101"/>
                      </a:cubicBezTo>
                      <a:cubicBezTo>
                        <a:pt x="86" y="101"/>
                        <a:pt x="86" y="100"/>
                        <a:pt x="86" y="100"/>
                      </a:cubicBezTo>
                      <a:cubicBezTo>
                        <a:pt x="87" y="100"/>
                        <a:pt x="87" y="99"/>
                        <a:pt x="87" y="99"/>
                      </a:cubicBezTo>
                      <a:cubicBezTo>
                        <a:pt x="87" y="99"/>
                        <a:pt x="87" y="98"/>
                        <a:pt x="87" y="98"/>
                      </a:cubicBezTo>
                      <a:cubicBezTo>
                        <a:pt x="87" y="98"/>
                        <a:pt x="88" y="97"/>
                        <a:pt x="88" y="97"/>
                      </a:cubicBezTo>
                      <a:cubicBezTo>
                        <a:pt x="88" y="97"/>
                        <a:pt x="88" y="97"/>
                        <a:pt x="88" y="97"/>
                      </a:cubicBezTo>
                      <a:cubicBezTo>
                        <a:pt x="88" y="96"/>
                        <a:pt x="88" y="96"/>
                        <a:pt x="88" y="96"/>
                      </a:cubicBezTo>
                      <a:cubicBezTo>
                        <a:pt x="88" y="96"/>
                        <a:pt x="88" y="96"/>
                        <a:pt x="89" y="96"/>
                      </a:cubicBezTo>
                      <a:cubicBezTo>
                        <a:pt x="89" y="95"/>
                        <a:pt x="89" y="95"/>
                        <a:pt x="89" y="95"/>
                      </a:cubicBezTo>
                      <a:cubicBezTo>
                        <a:pt x="89" y="95"/>
                        <a:pt x="89" y="95"/>
                        <a:pt x="89" y="95"/>
                      </a:cubicBezTo>
                      <a:cubicBezTo>
                        <a:pt x="89" y="95"/>
                        <a:pt x="89" y="95"/>
                        <a:pt x="89" y="95"/>
                      </a:cubicBezTo>
                      <a:cubicBezTo>
                        <a:pt x="89" y="95"/>
                        <a:pt x="89" y="94"/>
                        <a:pt x="89" y="94"/>
                      </a:cubicBezTo>
                      <a:cubicBezTo>
                        <a:pt x="89" y="94"/>
                        <a:pt x="89" y="94"/>
                        <a:pt x="89" y="94"/>
                      </a:cubicBezTo>
                      <a:cubicBezTo>
                        <a:pt x="89" y="94"/>
                        <a:pt x="89" y="94"/>
                        <a:pt x="90" y="94"/>
                      </a:cubicBezTo>
                      <a:cubicBezTo>
                        <a:pt x="90" y="94"/>
                        <a:pt x="90" y="93"/>
                        <a:pt x="90" y="93"/>
                      </a:cubicBezTo>
                      <a:cubicBezTo>
                        <a:pt x="91" y="92"/>
                        <a:pt x="92" y="90"/>
                        <a:pt x="96" y="89"/>
                      </a:cubicBezTo>
                      <a:cubicBezTo>
                        <a:pt x="97" y="89"/>
                        <a:pt x="97" y="89"/>
                        <a:pt x="98" y="89"/>
                      </a:cubicBezTo>
                      <a:cubicBezTo>
                        <a:pt x="98" y="89"/>
                        <a:pt x="98" y="89"/>
                        <a:pt x="98" y="89"/>
                      </a:cubicBezTo>
                      <a:cubicBezTo>
                        <a:pt x="99" y="90"/>
                        <a:pt x="99" y="90"/>
                        <a:pt x="100" y="90"/>
                      </a:cubicBezTo>
                      <a:cubicBezTo>
                        <a:pt x="100" y="90"/>
                        <a:pt x="100" y="90"/>
                        <a:pt x="100" y="90"/>
                      </a:cubicBezTo>
                      <a:cubicBezTo>
                        <a:pt x="101" y="90"/>
                        <a:pt x="101" y="91"/>
                        <a:pt x="102" y="91"/>
                      </a:cubicBezTo>
                      <a:cubicBezTo>
                        <a:pt x="102" y="91"/>
                        <a:pt x="102" y="91"/>
                        <a:pt x="102" y="91"/>
                      </a:cubicBezTo>
                      <a:cubicBezTo>
                        <a:pt x="103" y="92"/>
                        <a:pt x="103" y="92"/>
                        <a:pt x="104" y="93"/>
                      </a:cubicBezTo>
                      <a:cubicBezTo>
                        <a:pt x="104" y="93"/>
                        <a:pt x="104" y="93"/>
                        <a:pt x="104" y="93"/>
                      </a:cubicBezTo>
                      <a:cubicBezTo>
                        <a:pt x="104" y="93"/>
                        <a:pt x="105" y="92"/>
                        <a:pt x="105" y="92"/>
                      </a:cubicBezTo>
                      <a:cubicBezTo>
                        <a:pt x="105" y="92"/>
                        <a:pt x="105" y="92"/>
                        <a:pt x="105" y="92"/>
                      </a:cubicBezTo>
                      <a:cubicBezTo>
                        <a:pt x="104" y="91"/>
                        <a:pt x="104" y="91"/>
                        <a:pt x="103" y="90"/>
                      </a:cubicBezTo>
                      <a:cubicBezTo>
                        <a:pt x="103" y="90"/>
                        <a:pt x="103" y="90"/>
                        <a:pt x="103" y="90"/>
                      </a:cubicBezTo>
                      <a:cubicBezTo>
                        <a:pt x="102" y="89"/>
                        <a:pt x="102" y="88"/>
                        <a:pt x="101" y="88"/>
                      </a:cubicBezTo>
                      <a:cubicBezTo>
                        <a:pt x="101" y="88"/>
                        <a:pt x="101" y="88"/>
                        <a:pt x="101" y="87"/>
                      </a:cubicBezTo>
                      <a:cubicBezTo>
                        <a:pt x="101" y="87"/>
                        <a:pt x="101" y="86"/>
                        <a:pt x="100" y="86"/>
                      </a:cubicBezTo>
                      <a:cubicBezTo>
                        <a:pt x="100" y="86"/>
                        <a:pt x="100" y="86"/>
                        <a:pt x="100" y="85"/>
                      </a:cubicBezTo>
                      <a:cubicBezTo>
                        <a:pt x="100" y="85"/>
                        <a:pt x="100" y="84"/>
                        <a:pt x="100" y="84"/>
                      </a:cubicBezTo>
                      <a:cubicBezTo>
                        <a:pt x="100" y="83"/>
                        <a:pt x="100" y="82"/>
                        <a:pt x="98" y="80"/>
                      </a:cubicBezTo>
                      <a:cubicBezTo>
                        <a:pt x="97" y="79"/>
                        <a:pt x="96" y="78"/>
                        <a:pt x="96" y="77"/>
                      </a:cubicBezTo>
                      <a:cubicBezTo>
                        <a:pt x="96" y="75"/>
                        <a:pt x="96" y="74"/>
                        <a:pt x="97" y="72"/>
                      </a:cubicBezTo>
                      <a:cubicBezTo>
                        <a:pt x="97" y="72"/>
                        <a:pt x="98" y="71"/>
                        <a:pt x="98" y="70"/>
                      </a:cubicBezTo>
                      <a:cubicBezTo>
                        <a:pt x="97" y="69"/>
                        <a:pt x="96" y="68"/>
                        <a:pt x="96" y="67"/>
                      </a:cubicBezTo>
                      <a:cubicBezTo>
                        <a:pt x="95" y="65"/>
                        <a:pt x="94" y="64"/>
                        <a:pt x="93" y="64"/>
                      </a:cubicBezTo>
                      <a:cubicBezTo>
                        <a:pt x="93" y="64"/>
                        <a:pt x="93" y="64"/>
                        <a:pt x="92" y="64"/>
                      </a:cubicBezTo>
                      <a:cubicBezTo>
                        <a:pt x="91" y="63"/>
                        <a:pt x="89" y="63"/>
                        <a:pt x="87" y="62"/>
                      </a:cubicBezTo>
                      <a:cubicBezTo>
                        <a:pt x="86" y="61"/>
                        <a:pt x="86" y="61"/>
                        <a:pt x="86" y="61"/>
                      </a:cubicBezTo>
                      <a:cubicBezTo>
                        <a:pt x="85" y="61"/>
                        <a:pt x="85" y="61"/>
                        <a:pt x="85" y="61"/>
                      </a:cubicBezTo>
                      <a:cubicBezTo>
                        <a:pt x="85" y="61"/>
                        <a:pt x="85" y="61"/>
                        <a:pt x="85" y="61"/>
                      </a:cubicBezTo>
                      <a:cubicBezTo>
                        <a:pt x="84" y="60"/>
                        <a:pt x="83" y="60"/>
                        <a:pt x="83" y="59"/>
                      </a:cubicBezTo>
                      <a:cubicBezTo>
                        <a:pt x="82" y="59"/>
                        <a:pt x="82" y="59"/>
                        <a:pt x="82" y="58"/>
                      </a:cubicBezTo>
                      <a:cubicBezTo>
                        <a:pt x="82" y="58"/>
                        <a:pt x="81" y="58"/>
                        <a:pt x="81" y="58"/>
                      </a:cubicBezTo>
                      <a:cubicBezTo>
                        <a:pt x="81" y="57"/>
                        <a:pt x="80" y="57"/>
                        <a:pt x="80" y="57"/>
                      </a:cubicBezTo>
                      <a:cubicBezTo>
                        <a:pt x="80" y="56"/>
                        <a:pt x="80" y="56"/>
                        <a:pt x="80" y="55"/>
                      </a:cubicBezTo>
                      <a:cubicBezTo>
                        <a:pt x="79" y="55"/>
                        <a:pt x="79" y="55"/>
                        <a:pt x="79" y="55"/>
                      </a:cubicBezTo>
                      <a:cubicBezTo>
                        <a:pt x="79" y="54"/>
                        <a:pt x="79" y="54"/>
                        <a:pt x="79" y="53"/>
                      </a:cubicBezTo>
                      <a:cubicBezTo>
                        <a:pt x="79" y="52"/>
                        <a:pt x="78" y="51"/>
                        <a:pt x="75" y="49"/>
                      </a:cubicBezTo>
                      <a:cubicBezTo>
                        <a:pt x="73" y="48"/>
                        <a:pt x="72" y="43"/>
                        <a:pt x="72" y="41"/>
                      </a:cubicBezTo>
                      <a:cubicBezTo>
                        <a:pt x="71" y="38"/>
                        <a:pt x="72" y="36"/>
                        <a:pt x="74" y="36"/>
                      </a:cubicBezTo>
                      <a:cubicBezTo>
                        <a:pt x="74" y="35"/>
                        <a:pt x="74" y="33"/>
                        <a:pt x="75" y="32"/>
                      </a:cubicBezTo>
                      <a:cubicBezTo>
                        <a:pt x="75" y="30"/>
                        <a:pt x="76" y="27"/>
                        <a:pt x="78" y="26"/>
                      </a:cubicBezTo>
                      <a:cubicBezTo>
                        <a:pt x="78" y="26"/>
                        <a:pt x="78" y="26"/>
                        <a:pt x="78" y="25"/>
                      </a:cubicBezTo>
                      <a:cubicBezTo>
                        <a:pt x="78" y="24"/>
                        <a:pt x="78" y="23"/>
                        <a:pt x="78" y="21"/>
                      </a:cubicBezTo>
                      <a:cubicBezTo>
                        <a:pt x="79" y="21"/>
                        <a:pt x="78" y="21"/>
                        <a:pt x="78" y="21"/>
                      </a:cubicBezTo>
                      <a:cubicBezTo>
                        <a:pt x="78" y="20"/>
                        <a:pt x="77" y="20"/>
                        <a:pt x="76" y="20"/>
                      </a:cubicBezTo>
                      <a:cubicBezTo>
                        <a:pt x="72" y="20"/>
                        <a:pt x="68" y="15"/>
                        <a:pt x="68" y="11"/>
                      </a:cubicBezTo>
                      <a:cubicBezTo>
                        <a:pt x="68" y="10"/>
                        <a:pt x="66" y="8"/>
                        <a:pt x="65" y="6"/>
                      </a:cubicBezTo>
                      <a:cubicBezTo>
                        <a:pt x="65" y="6"/>
                        <a:pt x="65" y="6"/>
                        <a:pt x="65" y="6"/>
                      </a:cubicBezTo>
                      <a:cubicBezTo>
                        <a:pt x="65" y="6"/>
                        <a:pt x="65" y="6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92" name="Freeform 1174">
                  <a:extLst>
                    <a:ext uri="{FF2B5EF4-FFF2-40B4-BE49-F238E27FC236}">
                      <a16:creationId xmlns="" xmlns:a16="http://schemas.microsoft.com/office/drawing/2014/main" id="{222E4820-AD50-4769-B921-66A039A8C0C1}"/>
                    </a:ext>
                  </a:extLst>
                </p:cNvPr>
                <p:cNvSpPr/>
                <p:nvPr/>
              </p:nvSpPr>
              <p:spPr bwMode="auto">
                <a:xfrm>
                  <a:off x="6931155" y="4438003"/>
                  <a:ext cx="33990" cy="32895"/>
                </a:xfrm>
                <a:custGeom>
                  <a:gdLst>
                    <a:gd name="T0" fmla="*/ 4 w 16"/>
                    <a:gd name="T1" fmla="*/ 11 h 16"/>
                    <a:gd name="T2" fmla="*/ 5 w 16"/>
                    <a:gd name="T3" fmla="*/ 11 h 16"/>
                    <a:gd name="T4" fmla="*/ 5 w 16"/>
                    <a:gd name="T5" fmla="*/ 11 h 16"/>
                    <a:gd name="T6" fmla="*/ 11 w 16"/>
                    <a:gd name="T7" fmla="*/ 16 h 16"/>
                    <a:gd name="T8" fmla="*/ 16 w 16"/>
                    <a:gd name="T9" fmla="*/ 16 h 16"/>
                    <a:gd name="T10" fmla="*/ 15 w 16"/>
                    <a:gd name="T11" fmla="*/ 14 h 16"/>
                    <a:gd name="T12" fmla="*/ 12 w 16"/>
                    <a:gd name="T13" fmla="*/ 4 h 16"/>
                    <a:gd name="T14" fmla="*/ 12 w 16"/>
                    <a:gd name="T15" fmla="*/ 3 h 16"/>
                    <a:gd name="T16" fmla="*/ 12 w 16"/>
                    <a:gd name="T17" fmla="*/ 3 h 16"/>
                    <a:gd name="T18" fmla="*/ 11 w 16"/>
                    <a:gd name="T19" fmla="*/ 2 h 16"/>
                    <a:gd name="T20" fmla="*/ 10 w 16"/>
                    <a:gd name="T21" fmla="*/ 1 h 16"/>
                    <a:gd name="T22" fmla="*/ 10 w 16"/>
                    <a:gd name="T23" fmla="*/ 1 h 16"/>
                    <a:gd name="T24" fmla="*/ 9 w 16"/>
                    <a:gd name="T25" fmla="*/ 1 h 16"/>
                    <a:gd name="T26" fmla="*/ 8 w 16"/>
                    <a:gd name="T27" fmla="*/ 0 h 16"/>
                    <a:gd name="T28" fmla="*/ 7 w 16"/>
                    <a:gd name="T29" fmla="*/ 0 h 16"/>
                    <a:gd name="T30" fmla="*/ 5 w 16"/>
                    <a:gd name="T31" fmla="*/ 2 h 16"/>
                    <a:gd name="T32" fmla="*/ 3 w 16"/>
                    <a:gd name="T33" fmla="*/ 4 h 16"/>
                    <a:gd name="T34" fmla="*/ 3 w 16"/>
                    <a:gd name="T35" fmla="*/ 4 h 16"/>
                    <a:gd name="T36" fmla="*/ 3 w 16"/>
                    <a:gd name="T37" fmla="*/ 4 h 16"/>
                    <a:gd name="T38" fmla="*/ 3 w 16"/>
                    <a:gd name="T39" fmla="*/ 4 h 16"/>
                    <a:gd name="T40" fmla="*/ 3 w 16"/>
                    <a:gd name="T41" fmla="*/ 5 h 16"/>
                    <a:gd name="T42" fmla="*/ 3 w 16"/>
                    <a:gd name="T43" fmla="*/ 5 h 16"/>
                    <a:gd name="T44" fmla="*/ 3 w 16"/>
                    <a:gd name="T45" fmla="*/ 5 h 16"/>
                    <a:gd name="T46" fmla="*/ 2 w 16"/>
                    <a:gd name="T47" fmla="*/ 6 h 16"/>
                    <a:gd name="T48" fmla="*/ 2 w 16"/>
                    <a:gd name="T49" fmla="*/ 6 h 16"/>
                    <a:gd name="T50" fmla="*/ 2 w 16"/>
                    <a:gd name="T51" fmla="*/ 7 h 16"/>
                    <a:gd name="T52" fmla="*/ 1 w 16"/>
                    <a:gd name="T53" fmla="*/ 8 h 16"/>
                    <a:gd name="T54" fmla="*/ 1 w 16"/>
                    <a:gd name="T55" fmla="*/ 9 h 16"/>
                    <a:gd name="T56" fmla="*/ 0 w 16"/>
                    <a:gd name="T57" fmla="*/ 10 h 16"/>
                    <a:gd name="T58" fmla="*/ 0 w 16"/>
                    <a:gd name="T59" fmla="*/ 11 h 16"/>
                    <a:gd name="T60" fmla="*/ 0 w 16"/>
                    <a:gd name="T61" fmla="*/ 11 h 16"/>
                    <a:gd name="T62" fmla="*/ 4 w 16"/>
                    <a:gd name="T63" fmla="*/ 11 h 16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16" h="16">
                      <a:moveTo>
                        <a:pt x="4" y="11"/>
                      </a:moveTo>
                      <a:cubicBezTo>
                        <a:pt x="5" y="11"/>
                        <a:pt x="5" y="11"/>
                        <a:pt x="5" y="11"/>
                      </a:cubicBezTo>
                      <a:cubicBezTo>
                        <a:pt x="5" y="11"/>
                        <a:pt x="5" y="11"/>
                        <a:pt x="5" y="11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6" y="16"/>
                        <a:pt x="16" y="16"/>
                        <a:pt x="16" y="16"/>
                      </a:cubicBezTo>
                      <a:cubicBezTo>
                        <a:pt x="16" y="16"/>
                        <a:pt x="15" y="15"/>
                        <a:pt x="15" y="14"/>
                      </a:cubicBezTo>
                      <a:cubicBezTo>
                        <a:pt x="13" y="9"/>
                        <a:pt x="12" y="6"/>
                        <a:pt x="12" y="4"/>
                      </a:cubicBezTo>
                      <a:cubicBezTo>
                        <a:pt x="12" y="4"/>
                        <a:pt x="12" y="3"/>
                        <a:pt x="12" y="3"/>
                      </a:cubicBezTo>
                      <a:cubicBezTo>
                        <a:pt x="12" y="3"/>
                        <a:pt x="12" y="3"/>
                        <a:pt x="12" y="3"/>
                      </a:cubicBezTo>
                      <a:cubicBezTo>
                        <a:pt x="11" y="2"/>
                        <a:pt x="11" y="2"/>
                        <a:pt x="11" y="2"/>
                      </a:cubicBezTo>
                      <a:cubicBezTo>
                        <a:pt x="11" y="2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7" y="0"/>
                      </a:cubicBezTo>
                      <a:cubicBezTo>
                        <a:pt x="6" y="1"/>
                        <a:pt x="5" y="1"/>
                        <a:pt x="5" y="2"/>
                      </a:cubicBezTo>
                      <a:cubicBezTo>
                        <a:pt x="4" y="3"/>
                        <a:pt x="4" y="3"/>
                        <a:pt x="3" y="4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3" y="5"/>
                        <a:pt x="2" y="6"/>
                        <a:pt x="2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2" y="7"/>
                        <a:pt x="2" y="8"/>
                        <a:pt x="1" y="8"/>
                      </a:cubicBezTo>
                      <a:cubicBezTo>
                        <a:pt x="1" y="8"/>
                        <a:pt x="1" y="8"/>
                        <a:pt x="1" y="9"/>
                      </a:cubicBezTo>
                      <a:cubicBezTo>
                        <a:pt x="1" y="9"/>
                        <a:pt x="1" y="10"/>
                        <a:pt x="0" y="10"/>
                      </a:cubicBezTo>
                      <a:cubicBezTo>
                        <a:pt x="0" y="10"/>
                        <a:pt x="0" y="10"/>
                        <a:pt x="0" y="11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2" y="11"/>
                        <a:pt x="4" y="11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93" name="Freeform 1176">
                  <a:extLst>
                    <a:ext uri="{FF2B5EF4-FFF2-40B4-BE49-F238E27FC236}">
                      <a16:creationId xmlns="" xmlns:a16="http://schemas.microsoft.com/office/drawing/2014/main" id="{7D9C54E9-A98D-4110-8923-4862E6E158F9}"/>
                    </a:ext>
                  </a:extLst>
                </p:cNvPr>
                <p:cNvSpPr/>
                <p:nvPr/>
              </p:nvSpPr>
              <p:spPr bwMode="auto">
                <a:xfrm>
                  <a:off x="6829184" y="4725283"/>
                  <a:ext cx="249263" cy="142544"/>
                </a:xfrm>
                <a:custGeom>
                  <a:gdLst>
                    <a:gd name="T0" fmla="*/ 94 w 115"/>
                    <a:gd name="T1" fmla="*/ 2 h 68"/>
                    <a:gd name="T2" fmla="*/ 84 w 115"/>
                    <a:gd name="T3" fmla="*/ 3 h 68"/>
                    <a:gd name="T4" fmla="*/ 80 w 115"/>
                    <a:gd name="T5" fmla="*/ 3 h 68"/>
                    <a:gd name="T6" fmla="*/ 72 w 115"/>
                    <a:gd name="T7" fmla="*/ 4 h 68"/>
                    <a:gd name="T8" fmla="*/ 56 w 115"/>
                    <a:gd name="T9" fmla="*/ 18 h 68"/>
                    <a:gd name="T10" fmla="*/ 49 w 115"/>
                    <a:gd name="T11" fmla="*/ 23 h 68"/>
                    <a:gd name="T12" fmla="*/ 45 w 115"/>
                    <a:gd name="T13" fmla="*/ 21 h 68"/>
                    <a:gd name="T14" fmla="*/ 35 w 115"/>
                    <a:gd name="T15" fmla="*/ 20 h 68"/>
                    <a:gd name="T16" fmla="*/ 29 w 115"/>
                    <a:gd name="T17" fmla="*/ 19 h 68"/>
                    <a:gd name="T18" fmla="*/ 20 w 115"/>
                    <a:gd name="T19" fmla="*/ 18 h 68"/>
                    <a:gd name="T20" fmla="*/ 17 w 115"/>
                    <a:gd name="T21" fmla="*/ 18 h 68"/>
                    <a:gd name="T22" fmla="*/ 10 w 115"/>
                    <a:gd name="T23" fmla="*/ 17 h 68"/>
                    <a:gd name="T24" fmla="*/ 9 w 115"/>
                    <a:gd name="T25" fmla="*/ 17 h 68"/>
                    <a:gd name="T26" fmla="*/ 5 w 115"/>
                    <a:gd name="T27" fmla="*/ 20 h 68"/>
                    <a:gd name="T28" fmla="*/ 5 w 115"/>
                    <a:gd name="T29" fmla="*/ 22 h 68"/>
                    <a:gd name="T30" fmla="*/ 5 w 115"/>
                    <a:gd name="T31" fmla="*/ 26 h 68"/>
                    <a:gd name="T32" fmla="*/ 5 w 115"/>
                    <a:gd name="T33" fmla="*/ 26 h 68"/>
                    <a:gd name="T34" fmla="*/ 5 w 115"/>
                    <a:gd name="T35" fmla="*/ 26 h 68"/>
                    <a:gd name="T36" fmla="*/ 5 w 115"/>
                    <a:gd name="T37" fmla="*/ 26 h 68"/>
                    <a:gd name="T38" fmla="*/ 5 w 115"/>
                    <a:gd name="T39" fmla="*/ 26 h 68"/>
                    <a:gd name="T40" fmla="*/ 5 w 115"/>
                    <a:gd name="T41" fmla="*/ 27 h 68"/>
                    <a:gd name="T42" fmla="*/ 5 w 115"/>
                    <a:gd name="T43" fmla="*/ 27 h 68"/>
                    <a:gd name="T44" fmla="*/ 4 w 115"/>
                    <a:gd name="T45" fmla="*/ 27 h 68"/>
                    <a:gd name="T46" fmla="*/ 4 w 115"/>
                    <a:gd name="T47" fmla="*/ 27 h 68"/>
                    <a:gd name="T48" fmla="*/ 4 w 115"/>
                    <a:gd name="T49" fmla="*/ 27 h 68"/>
                    <a:gd name="T50" fmla="*/ 3 w 115"/>
                    <a:gd name="T51" fmla="*/ 28 h 68"/>
                    <a:gd name="T52" fmla="*/ 3 w 115"/>
                    <a:gd name="T53" fmla="*/ 28 h 68"/>
                    <a:gd name="T54" fmla="*/ 2 w 115"/>
                    <a:gd name="T55" fmla="*/ 28 h 68"/>
                    <a:gd name="T56" fmla="*/ 2 w 115"/>
                    <a:gd name="T57" fmla="*/ 28 h 68"/>
                    <a:gd name="T58" fmla="*/ 1 w 115"/>
                    <a:gd name="T59" fmla="*/ 29 h 68"/>
                    <a:gd name="T60" fmla="*/ 1 w 115"/>
                    <a:gd name="T61" fmla="*/ 35 h 68"/>
                    <a:gd name="T62" fmla="*/ 4 w 115"/>
                    <a:gd name="T63" fmla="*/ 52 h 68"/>
                    <a:gd name="T64" fmla="*/ 7 w 115"/>
                    <a:gd name="T65" fmla="*/ 64 h 68"/>
                    <a:gd name="T66" fmla="*/ 8 w 115"/>
                    <a:gd name="T67" fmla="*/ 68 h 68"/>
                    <a:gd name="T68" fmla="*/ 8 w 115"/>
                    <a:gd name="T69" fmla="*/ 68 h 68"/>
                    <a:gd name="T70" fmla="*/ 12 w 115"/>
                    <a:gd name="T71" fmla="*/ 68 h 68"/>
                    <a:gd name="T72" fmla="*/ 26 w 115"/>
                    <a:gd name="T73" fmla="*/ 65 h 68"/>
                    <a:gd name="T74" fmla="*/ 42 w 115"/>
                    <a:gd name="T75" fmla="*/ 60 h 68"/>
                    <a:gd name="T76" fmla="*/ 52 w 115"/>
                    <a:gd name="T77" fmla="*/ 55 h 68"/>
                    <a:gd name="T78" fmla="*/ 65 w 115"/>
                    <a:gd name="T79" fmla="*/ 53 h 68"/>
                    <a:gd name="T80" fmla="*/ 65 w 115"/>
                    <a:gd name="T81" fmla="*/ 53 h 68"/>
                    <a:gd name="T82" fmla="*/ 72 w 115"/>
                    <a:gd name="T83" fmla="*/ 48 h 68"/>
                    <a:gd name="T84" fmla="*/ 72 w 115"/>
                    <a:gd name="T85" fmla="*/ 47 h 68"/>
                    <a:gd name="T86" fmla="*/ 87 w 115"/>
                    <a:gd name="T87" fmla="*/ 42 h 68"/>
                    <a:gd name="T88" fmla="*/ 97 w 115"/>
                    <a:gd name="T89" fmla="*/ 39 h 68"/>
                    <a:gd name="T90" fmla="*/ 105 w 115"/>
                    <a:gd name="T91" fmla="*/ 32 h 68"/>
                    <a:gd name="T92" fmla="*/ 107 w 115"/>
                    <a:gd name="T93" fmla="*/ 28 h 68"/>
                    <a:gd name="T94" fmla="*/ 113 w 115"/>
                    <a:gd name="T95" fmla="*/ 25 h 68"/>
                    <a:gd name="T96" fmla="*/ 115 w 115"/>
                    <a:gd name="T97" fmla="*/ 25 h 68"/>
                    <a:gd name="T98" fmla="*/ 107 w 115"/>
                    <a:gd name="T99" fmla="*/ 8 h 68"/>
                    <a:gd name="T100" fmla="*/ 106 w 115"/>
                    <a:gd name="T101" fmla="*/ 5 h 68"/>
                    <a:gd name="T102" fmla="*/ 106 w 115"/>
                    <a:gd name="T103" fmla="*/ 5 h 68"/>
                    <a:gd name="T104" fmla="*/ 105 w 115"/>
                    <a:gd name="T105" fmla="*/ 2 h 68"/>
                    <a:gd name="T106" fmla="*/ 104 w 115"/>
                    <a:gd name="T107" fmla="*/ 2 h 68"/>
                    <a:gd name="T108" fmla="*/ 104 w 115"/>
                    <a:gd name="T109" fmla="*/ 0 h 68"/>
                    <a:gd name="T110" fmla="*/ 103 w 115"/>
                    <a:gd name="T111" fmla="*/ 0 h 68"/>
                    <a:gd name="T112" fmla="*/ 94 w 115"/>
                    <a:gd name="T113" fmla="*/ 2 h 68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15" h="68">
                      <a:moveTo>
                        <a:pt x="94" y="2"/>
                      </a:moveTo>
                      <a:cubicBezTo>
                        <a:pt x="91" y="3"/>
                        <a:pt x="88" y="3"/>
                        <a:pt x="84" y="3"/>
                      </a:cubicBezTo>
                      <a:cubicBezTo>
                        <a:pt x="83" y="3"/>
                        <a:pt x="81" y="3"/>
                        <a:pt x="80" y="3"/>
                      </a:cubicBezTo>
                      <a:cubicBezTo>
                        <a:pt x="77" y="3"/>
                        <a:pt x="73" y="3"/>
                        <a:pt x="72" y="4"/>
                      </a:cubicBezTo>
                      <a:cubicBezTo>
                        <a:pt x="70" y="5"/>
                        <a:pt x="57" y="14"/>
                        <a:pt x="56" y="18"/>
                      </a:cubicBezTo>
                      <a:cubicBezTo>
                        <a:pt x="54" y="22"/>
                        <a:pt x="51" y="23"/>
                        <a:pt x="49" y="23"/>
                      </a:cubicBezTo>
                      <a:cubicBezTo>
                        <a:pt x="48" y="23"/>
                        <a:pt x="46" y="22"/>
                        <a:pt x="45" y="21"/>
                      </a:cubicBezTo>
                      <a:cubicBezTo>
                        <a:pt x="44" y="20"/>
                        <a:pt x="38" y="20"/>
                        <a:pt x="35" y="20"/>
                      </a:cubicBezTo>
                      <a:cubicBezTo>
                        <a:pt x="31" y="20"/>
                        <a:pt x="30" y="20"/>
                        <a:pt x="29" y="19"/>
                      </a:cubicBezTo>
                      <a:cubicBezTo>
                        <a:pt x="28" y="18"/>
                        <a:pt x="24" y="18"/>
                        <a:pt x="20" y="18"/>
                      </a:cubicBezTo>
                      <a:cubicBezTo>
                        <a:pt x="19" y="18"/>
                        <a:pt x="18" y="18"/>
                        <a:pt x="17" y="18"/>
                      </a:cubicBezTo>
                      <a:cubicBezTo>
                        <a:pt x="14" y="18"/>
                        <a:pt x="12" y="18"/>
                        <a:pt x="10" y="17"/>
                      </a:cubicBezTo>
                      <a:cubicBezTo>
                        <a:pt x="10" y="17"/>
                        <a:pt x="9" y="17"/>
                        <a:pt x="9" y="17"/>
                      </a:cubicBezTo>
                      <a:cubicBezTo>
                        <a:pt x="8" y="17"/>
                        <a:pt x="6" y="18"/>
                        <a:pt x="5" y="20"/>
                      </a:cubicBezTo>
                      <a:cubicBezTo>
                        <a:pt x="5" y="20"/>
                        <a:pt x="5" y="21"/>
                        <a:pt x="5" y="22"/>
                      </a:cubicBezTo>
                      <a:cubicBezTo>
                        <a:pt x="6" y="23"/>
                        <a:pt x="6" y="25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26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4" y="27"/>
                      </a:cubicBezTo>
                      <a:cubicBezTo>
                        <a:pt x="4" y="27"/>
                        <a:pt x="4" y="27"/>
                        <a:pt x="4" y="27"/>
                      </a:cubicBezTo>
                      <a:cubicBezTo>
                        <a:pt x="4" y="27"/>
                        <a:pt x="4" y="27"/>
                        <a:pt x="4" y="27"/>
                      </a:cubicBezTo>
                      <a:cubicBezTo>
                        <a:pt x="4" y="27"/>
                        <a:pt x="4" y="27"/>
                        <a:pt x="3" y="28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28"/>
                        <a:pt x="2" y="28"/>
                        <a:pt x="2" y="28"/>
                      </a:cubicBezTo>
                      <a:cubicBezTo>
                        <a:pt x="2" y="28"/>
                        <a:pt x="1" y="29"/>
                        <a:pt x="1" y="29"/>
                      </a:cubicBezTo>
                      <a:cubicBezTo>
                        <a:pt x="2" y="31"/>
                        <a:pt x="2" y="34"/>
                        <a:pt x="1" y="35"/>
                      </a:cubicBezTo>
                      <a:cubicBezTo>
                        <a:pt x="0" y="38"/>
                        <a:pt x="1" y="47"/>
                        <a:pt x="4" y="52"/>
                      </a:cubicBezTo>
                      <a:cubicBezTo>
                        <a:pt x="7" y="55"/>
                        <a:pt x="7" y="60"/>
                        <a:pt x="7" y="64"/>
                      </a:cubicBezTo>
                      <a:cubicBezTo>
                        <a:pt x="8" y="65"/>
                        <a:pt x="8" y="67"/>
                        <a:pt x="8" y="68"/>
                      </a:cubicBezTo>
                      <a:cubicBezTo>
                        <a:pt x="8" y="68"/>
                        <a:pt x="8" y="68"/>
                        <a:pt x="8" y="68"/>
                      </a:cubicBezTo>
                      <a:cubicBezTo>
                        <a:pt x="8" y="68"/>
                        <a:pt x="10" y="68"/>
                        <a:pt x="12" y="68"/>
                      </a:cubicBezTo>
                      <a:cubicBezTo>
                        <a:pt x="17" y="68"/>
                        <a:pt x="23" y="67"/>
                        <a:pt x="26" y="65"/>
                      </a:cubicBezTo>
                      <a:cubicBezTo>
                        <a:pt x="32" y="61"/>
                        <a:pt x="36" y="60"/>
                        <a:pt x="42" y="60"/>
                      </a:cubicBezTo>
                      <a:cubicBezTo>
                        <a:pt x="46" y="60"/>
                        <a:pt x="51" y="57"/>
                        <a:pt x="52" y="55"/>
                      </a:cubicBezTo>
                      <a:cubicBezTo>
                        <a:pt x="55" y="52"/>
                        <a:pt x="62" y="52"/>
                        <a:pt x="65" y="53"/>
                      </a:cubicBezTo>
                      <a:cubicBezTo>
                        <a:pt x="65" y="53"/>
                        <a:pt x="65" y="53"/>
                        <a:pt x="65" y="53"/>
                      </a:cubicBezTo>
                      <a:cubicBezTo>
                        <a:pt x="67" y="53"/>
                        <a:pt x="69" y="50"/>
                        <a:pt x="72" y="48"/>
                      </a:cubicBezTo>
                      <a:cubicBezTo>
                        <a:pt x="72" y="47"/>
                        <a:pt x="72" y="47"/>
                        <a:pt x="72" y="47"/>
                      </a:cubicBezTo>
                      <a:cubicBezTo>
                        <a:pt x="75" y="45"/>
                        <a:pt x="80" y="43"/>
                        <a:pt x="87" y="42"/>
                      </a:cubicBezTo>
                      <a:cubicBezTo>
                        <a:pt x="90" y="41"/>
                        <a:pt x="94" y="40"/>
                        <a:pt x="97" y="39"/>
                      </a:cubicBezTo>
                      <a:cubicBezTo>
                        <a:pt x="104" y="37"/>
                        <a:pt x="104" y="34"/>
                        <a:pt x="105" y="32"/>
                      </a:cubicBezTo>
                      <a:cubicBezTo>
                        <a:pt x="106" y="31"/>
                        <a:pt x="106" y="29"/>
                        <a:pt x="107" y="28"/>
                      </a:cubicBezTo>
                      <a:cubicBezTo>
                        <a:pt x="109" y="26"/>
                        <a:pt x="111" y="26"/>
                        <a:pt x="113" y="25"/>
                      </a:cubicBezTo>
                      <a:cubicBezTo>
                        <a:pt x="114" y="25"/>
                        <a:pt x="115" y="25"/>
                        <a:pt x="115" y="25"/>
                      </a:cubicBezTo>
                      <a:cubicBezTo>
                        <a:pt x="113" y="19"/>
                        <a:pt x="110" y="13"/>
                        <a:pt x="107" y="8"/>
                      </a:cubicBezTo>
                      <a:cubicBezTo>
                        <a:pt x="107" y="7"/>
                        <a:pt x="106" y="6"/>
                        <a:pt x="106" y="5"/>
                      </a:cubicBezTo>
                      <a:cubicBezTo>
                        <a:pt x="106" y="5"/>
                        <a:pt x="106" y="5"/>
                        <a:pt x="106" y="5"/>
                      </a:cubicBezTo>
                      <a:cubicBezTo>
                        <a:pt x="105" y="4"/>
                        <a:pt x="105" y="3"/>
                        <a:pt x="105" y="2"/>
                      </a:cubicBezTo>
                      <a:cubicBezTo>
                        <a:pt x="105" y="2"/>
                        <a:pt x="104" y="2"/>
                        <a:pt x="104" y="2"/>
                      </a:cubicBezTo>
                      <a:cubicBezTo>
                        <a:pt x="104" y="1"/>
                        <a:pt x="104" y="1"/>
                        <a:pt x="104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0" y="1"/>
                        <a:pt x="96" y="2"/>
                        <a:pt x="9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94" name="Freeform 1177">
                  <a:extLst>
                    <a:ext uri="{FF2B5EF4-FFF2-40B4-BE49-F238E27FC236}">
                      <a16:creationId xmlns="" xmlns:a16="http://schemas.microsoft.com/office/drawing/2014/main" id="{3B123A1F-FB96-4C3D-85F5-2FC17B2C3210}"/>
                    </a:ext>
                  </a:extLst>
                </p:cNvPr>
                <p:cNvSpPr/>
                <p:nvPr/>
              </p:nvSpPr>
              <p:spPr bwMode="auto">
                <a:xfrm>
                  <a:off x="7082979" y="4095898"/>
                  <a:ext cx="337638" cy="203947"/>
                </a:xfrm>
                <a:custGeom>
                  <a:gdLst>
                    <a:gd name="T0" fmla="*/ 101 w 155"/>
                    <a:gd name="T1" fmla="*/ 92 h 96"/>
                    <a:gd name="T2" fmla="*/ 110 w 155"/>
                    <a:gd name="T3" fmla="*/ 96 h 96"/>
                    <a:gd name="T4" fmla="*/ 111 w 155"/>
                    <a:gd name="T5" fmla="*/ 96 h 96"/>
                    <a:gd name="T6" fmla="*/ 125 w 155"/>
                    <a:gd name="T7" fmla="*/ 86 h 96"/>
                    <a:gd name="T8" fmla="*/ 138 w 155"/>
                    <a:gd name="T9" fmla="*/ 70 h 96"/>
                    <a:gd name="T10" fmla="*/ 144 w 155"/>
                    <a:gd name="T11" fmla="*/ 68 h 96"/>
                    <a:gd name="T12" fmla="*/ 153 w 155"/>
                    <a:gd name="T13" fmla="*/ 66 h 96"/>
                    <a:gd name="T14" fmla="*/ 155 w 155"/>
                    <a:gd name="T15" fmla="*/ 63 h 96"/>
                    <a:gd name="T16" fmla="*/ 140 w 155"/>
                    <a:gd name="T17" fmla="*/ 56 h 96"/>
                    <a:gd name="T18" fmla="*/ 115 w 155"/>
                    <a:gd name="T19" fmla="*/ 40 h 96"/>
                    <a:gd name="T20" fmla="*/ 102 w 155"/>
                    <a:gd name="T21" fmla="*/ 22 h 96"/>
                    <a:gd name="T22" fmla="*/ 82 w 155"/>
                    <a:gd name="T23" fmla="*/ 16 h 96"/>
                    <a:gd name="T24" fmla="*/ 70 w 155"/>
                    <a:gd name="T25" fmla="*/ 2 h 96"/>
                    <a:gd name="T26" fmla="*/ 60 w 155"/>
                    <a:gd name="T27" fmla="*/ 3 h 96"/>
                    <a:gd name="T28" fmla="*/ 55 w 155"/>
                    <a:gd name="T29" fmla="*/ 7 h 96"/>
                    <a:gd name="T30" fmla="*/ 49 w 155"/>
                    <a:gd name="T31" fmla="*/ 12 h 96"/>
                    <a:gd name="T32" fmla="*/ 48 w 155"/>
                    <a:gd name="T33" fmla="*/ 16 h 96"/>
                    <a:gd name="T34" fmla="*/ 39 w 155"/>
                    <a:gd name="T35" fmla="*/ 18 h 96"/>
                    <a:gd name="T36" fmla="*/ 35 w 155"/>
                    <a:gd name="T37" fmla="*/ 17 h 96"/>
                    <a:gd name="T38" fmla="*/ 32 w 155"/>
                    <a:gd name="T39" fmla="*/ 18 h 96"/>
                    <a:gd name="T40" fmla="*/ 13 w 155"/>
                    <a:gd name="T41" fmla="*/ 4 h 96"/>
                    <a:gd name="T42" fmla="*/ 9 w 155"/>
                    <a:gd name="T43" fmla="*/ 4 h 96"/>
                    <a:gd name="T44" fmla="*/ 16 w 155"/>
                    <a:gd name="T45" fmla="*/ 15 h 96"/>
                    <a:gd name="T46" fmla="*/ 21 w 155"/>
                    <a:gd name="T47" fmla="*/ 25 h 96"/>
                    <a:gd name="T48" fmla="*/ 7 w 155"/>
                    <a:gd name="T49" fmla="*/ 26 h 96"/>
                    <a:gd name="T50" fmla="*/ 1 w 155"/>
                    <a:gd name="T51" fmla="*/ 27 h 96"/>
                    <a:gd name="T52" fmla="*/ 2 w 155"/>
                    <a:gd name="T53" fmla="*/ 33 h 96"/>
                    <a:gd name="T54" fmla="*/ 11 w 155"/>
                    <a:gd name="T55" fmla="*/ 44 h 96"/>
                    <a:gd name="T56" fmla="*/ 13 w 155"/>
                    <a:gd name="T57" fmla="*/ 66 h 96"/>
                    <a:gd name="T58" fmla="*/ 14 w 155"/>
                    <a:gd name="T59" fmla="*/ 67 h 96"/>
                    <a:gd name="T60" fmla="*/ 16 w 155"/>
                    <a:gd name="T61" fmla="*/ 66 h 96"/>
                    <a:gd name="T62" fmla="*/ 18 w 155"/>
                    <a:gd name="T63" fmla="*/ 66 h 96"/>
                    <a:gd name="T64" fmla="*/ 18 w 155"/>
                    <a:gd name="T65" fmla="*/ 66 h 96"/>
                    <a:gd name="T66" fmla="*/ 19 w 155"/>
                    <a:gd name="T67" fmla="*/ 66 h 96"/>
                    <a:gd name="T68" fmla="*/ 33 w 155"/>
                    <a:gd name="T69" fmla="*/ 58 h 96"/>
                    <a:gd name="T70" fmla="*/ 44 w 155"/>
                    <a:gd name="T71" fmla="*/ 55 h 96"/>
                    <a:gd name="T72" fmla="*/ 63 w 155"/>
                    <a:gd name="T73" fmla="*/ 62 h 96"/>
                    <a:gd name="T74" fmla="*/ 77 w 155"/>
                    <a:gd name="T75" fmla="*/ 69 h 96"/>
                    <a:gd name="T76" fmla="*/ 87 w 155"/>
                    <a:gd name="T77" fmla="*/ 77 h 96"/>
                    <a:gd name="T78" fmla="*/ 97 w 155"/>
                    <a:gd name="T79" fmla="*/ 81 h 96"/>
                    <a:gd name="T80" fmla="*/ 98 w 155"/>
                    <a:gd name="T81" fmla="*/ 83 h 96"/>
                    <a:gd name="T82" fmla="*/ 98 w 155"/>
                    <a:gd name="T83" fmla="*/ 85 h 96"/>
                    <a:gd name="T84" fmla="*/ 98 w 155"/>
                    <a:gd name="T85" fmla="*/ 88 h 96"/>
                    <a:gd name="T86" fmla="*/ 99 w 155"/>
                    <a:gd name="T87" fmla="*/ 92 h 96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155" h="96">
                      <a:moveTo>
                        <a:pt x="100" y="92"/>
                      </a:moveTo>
                      <a:cubicBezTo>
                        <a:pt x="100" y="92"/>
                        <a:pt x="100" y="92"/>
                        <a:pt x="101" y="92"/>
                      </a:cubicBezTo>
                      <a:cubicBezTo>
                        <a:pt x="101" y="92"/>
                        <a:pt x="101" y="92"/>
                        <a:pt x="101" y="92"/>
                      </a:cubicBezTo>
                      <a:cubicBezTo>
                        <a:pt x="101" y="92"/>
                        <a:pt x="101" y="92"/>
                        <a:pt x="102" y="92"/>
                      </a:cubicBezTo>
                      <a:cubicBezTo>
                        <a:pt x="103" y="92"/>
                        <a:pt x="103" y="92"/>
                        <a:pt x="103" y="92"/>
                      </a:cubicBezTo>
                      <a:cubicBezTo>
                        <a:pt x="105" y="92"/>
                        <a:pt x="109" y="92"/>
                        <a:pt x="110" y="96"/>
                      </a:cubicBezTo>
                      <a:cubicBezTo>
                        <a:pt x="110" y="95"/>
                        <a:pt x="110" y="95"/>
                        <a:pt x="110" y="95"/>
                      </a:cubicBezTo>
                      <a:cubicBezTo>
                        <a:pt x="110" y="95"/>
                        <a:pt x="110" y="96"/>
                        <a:pt x="110" y="96"/>
                      </a:cubicBezTo>
                      <a:cubicBezTo>
                        <a:pt x="110" y="96"/>
                        <a:pt x="111" y="96"/>
                        <a:pt x="111" y="96"/>
                      </a:cubicBezTo>
                      <a:cubicBezTo>
                        <a:pt x="113" y="96"/>
                        <a:pt x="114" y="95"/>
                        <a:pt x="115" y="94"/>
                      </a:cubicBezTo>
                      <a:cubicBezTo>
                        <a:pt x="116" y="93"/>
                        <a:pt x="116" y="93"/>
                        <a:pt x="116" y="93"/>
                      </a:cubicBezTo>
                      <a:cubicBezTo>
                        <a:pt x="115" y="88"/>
                        <a:pt x="120" y="87"/>
                        <a:pt x="125" y="86"/>
                      </a:cubicBezTo>
                      <a:cubicBezTo>
                        <a:pt x="127" y="85"/>
                        <a:pt x="131" y="84"/>
                        <a:pt x="132" y="83"/>
                      </a:cubicBezTo>
                      <a:cubicBezTo>
                        <a:pt x="132" y="81"/>
                        <a:pt x="132" y="81"/>
                        <a:pt x="132" y="81"/>
                      </a:cubicBezTo>
                      <a:cubicBezTo>
                        <a:pt x="133" y="76"/>
                        <a:pt x="135" y="71"/>
                        <a:pt x="138" y="70"/>
                      </a:cubicBezTo>
                      <a:cubicBezTo>
                        <a:pt x="139" y="70"/>
                        <a:pt x="139" y="70"/>
                        <a:pt x="140" y="70"/>
                      </a:cubicBezTo>
                      <a:cubicBezTo>
                        <a:pt x="140" y="70"/>
                        <a:pt x="141" y="70"/>
                        <a:pt x="141" y="70"/>
                      </a:cubicBezTo>
                      <a:cubicBezTo>
                        <a:pt x="142" y="70"/>
                        <a:pt x="143" y="69"/>
                        <a:pt x="144" y="68"/>
                      </a:cubicBezTo>
                      <a:cubicBezTo>
                        <a:pt x="145" y="66"/>
                        <a:pt x="147" y="65"/>
                        <a:pt x="149" y="65"/>
                      </a:cubicBezTo>
                      <a:cubicBezTo>
                        <a:pt x="149" y="65"/>
                        <a:pt x="149" y="65"/>
                        <a:pt x="149" y="65"/>
                      </a:cubicBezTo>
                      <a:cubicBezTo>
                        <a:pt x="151" y="65"/>
                        <a:pt x="152" y="65"/>
                        <a:pt x="153" y="66"/>
                      </a:cubicBezTo>
                      <a:cubicBezTo>
                        <a:pt x="154" y="66"/>
                        <a:pt x="155" y="66"/>
                        <a:pt x="155" y="67"/>
                      </a:cubicBezTo>
                      <a:cubicBezTo>
                        <a:pt x="155" y="67"/>
                        <a:pt x="155" y="67"/>
                        <a:pt x="155" y="67"/>
                      </a:cubicBezTo>
                      <a:cubicBezTo>
                        <a:pt x="155" y="63"/>
                        <a:pt x="155" y="63"/>
                        <a:pt x="155" y="63"/>
                      </a:cubicBezTo>
                      <a:cubicBezTo>
                        <a:pt x="152" y="61"/>
                        <a:pt x="149" y="60"/>
                        <a:pt x="147" y="60"/>
                      </a:cubicBezTo>
                      <a:cubicBezTo>
                        <a:pt x="147" y="60"/>
                        <a:pt x="147" y="60"/>
                        <a:pt x="147" y="60"/>
                      </a:cubicBezTo>
                      <a:cubicBezTo>
                        <a:pt x="144" y="60"/>
                        <a:pt x="142" y="58"/>
                        <a:pt x="140" y="56"/>
                      </a:cubicBezTo>
                      <a:cubicBezTo>
                        <a:pt x="138" y="55"/>
                        <a:pt x="136" y="53"/>
                        <a:pt x="134" y="52"/>
                      </a:cubicBezTo>
                      <a:cubicBezTo>
                        <a:pt x="132" y="51"/>
                        <a:pt x="123" y="48"/>
                        <a:pt x="120" y="44"/>
                      </a:cubicBezTo>
                      <a:cubicBezTo>
                        <a:pt x="120" y="43"/>
                        <a:pt x="117" y="41"/>
                        <a:pt x="115" y="40"/>
                      </a:cubicBezTo>
                      <a:cubicBezTo>
                        <a:pt x="112" y="38"/>
                        <a:pt x="110" y="37"/>
                        <a:pt x="109" y="35"/>
                      </a:cubicBezTo>
                      <a:cubicBezTo>
                        <a:pt x="108" y="33"/>
                        <a:pt x="106" y="29"/>
                        <a:pt x="104" y="26"/>
                      </a:cubicBezTo>
                      <a:cubicBezTo>
                        <a:pt x="103" y="25"/>
                        <a:pt x="102" y="23"/>
                        <a:pt x="102" y="22"/>
                      </a:cubicBezTo>
                      <a:cubicBezTo>
                        <a:pt x="102" y="21"/>
                        <a:pt x="101" y="20"/>
                        <a:pt x="101" y="20"/>
                      </a:cubicBezTo>
                      <a:cubicBezTo>
                        <a:pt x="100" y="19"/>
                        <a:pt x="99" y="19"/>
                        <a:pt x="97" y="19"/>
                      </a:cubicBezTo>
                      <a:cubicBezTo>
                        <a:pt x="86" y="19"/>
                        <a:pt x="82" y="19"/>
                        <a:pt x="82" y="16"/>
                      </a:cubicBezTo>
                      <a:cubicBezTo>
                        <a:pt x="82" y="13"/>
                        <a:pt x="81" y="6"/>
                        <a:pt x="80" y="6"/>
                      </a:cubicBezTo>
                      <a:cubicBezTo>
                        <a:pt x="79" y="5"/>
                        <a:pt x="79" y="5"/>
                        <a:pt x="79" y="5"/>
                      </a:cubicBezTo>
                      <a:cubicBezTo>
                        <a:pt x="76" y="5"/>
                        <a:pt x="72" y="4"/>
                        <a:pt x="70" y="2"/>
                      </a:cubicBezTo>
                      <a:cubicBezTo>
                        <a:pt x="69" y="1"/>
                        <a:pt x="67" y="0"/>
                        <a:pt x="65" y="0"/>
                      </a:cubicBezTo>
                      <a:cubicBezTo>
                        <a:pt x="65" y="0"/>
                        <a:pt x="65" y="0"/>
                        <a:pt x="65" y="0"/>
                      </a:cubicBezTo>
                      <a:cubicBezTo>
                        <a:pt x="64" y="2"/>
                        <a:pt x="62" y="3"/>
                        <a:pt x="60" y="3"/>
                      </a:cubicBezTo>
                      <a:cubicBezTo>
                        <a:pt x="60" y="3"/>
                        <a:pt x="60" y="3"/>
                        <a:pt x="60" y="3"/>
                      </a:cubicBezTo>
                      <a:cubicBezTo>
                        <a:pt x="60" y="4"/>
                        <a:pt x="59" y="7"/>
                        <a:pt x="55" y="7"/>
                      </a:cubicBezTo>
                      <a:cubicBezTo>
                        <a:pt x="55" y="7"/>
                        <a:pt x="55" y="7"/>
                        <a:pt x="55" y="7"/>
                      </a:cubicBezTo>
                      <a:cubicBezTo>
                        <a:pt x="55" y="7"/>
                        <a:pt x="55" y="7"/>
                        <a:pt x="55" y="7"/>
                      </a:cubicBezTo>
                      <a:cubicBezTo>
                        <a:pt x="52" y="7"/>
                        <a:pt x="49" y="10"/>
                        <a:pt x="49" y="11"/>
                      </a:cubicBezTo>
                      <a:cubicBezTo>
                        <a:pt x="49" y="12"/>
                        <a:pt x="49" y="12"/>
                        <a:pt x="49" y="12"/>
                      </a:cubicBezTo>
                      <a:cubicBezTo>
                        <a:pt x="49" y="12"/>
                        <a:pt x="49" y="12"/>
                        <a:pt x="49" y="12"/>
                      </a:cubicBezTo>
                      <a:cubicBezTo>
                        <a:pt x="49" y="12"/>
                        <a:pt x="49" y="12"/>
                        <a:pt x="49" y="12"/>
                      </a:cubicBezTo>
                      <a:cubicBezTo>
                        <a:pt x="49" y="13"/>
                        <a:pt x="49" y="15"/>
                        <a:pt x="48" y="16"/>
                      </a:cubicBezTo>
                      <a:cubicBezTo>
                        <a:pt x="48" y="16"/>
                        <a:pt x="48" y="17"/>
                        <a:pt x="48" y="17"/>
                      </a:cubicBezTo>
                      <a:cubicBezTo>
                        <a:pt x="46" y="18"/>
                        <a:pt x="45" y="19"/>
                        <a:pt x="43" y="19"/>
                      </a:cubicBezTo>
                      <a:cubicBezTo>
                        <a:pt x="42" y="18"/>
                        <a:pt x="40" y="18"/>
                        <a:pt x="39" y="18"/>
                      </a:cubicBezTo>
                      <a:cubicBezTo>
                        <a:pt x="39" y="18"/>
                        <a:pt x="39" y="18"/>
                        <a:pt x="39" y="18"/>
                      </a:cubicBezTo>
                      <a:cubicBezTo>
                        <a:pt x="37" y="18"/>
                        <a:pt x="36" y="17"/>
                        <a:pt x="36" y="17"/>
                      </a:cubicBezTo>
                      <a:cubicBezTo>
                        <a:pt x="35" y="17"/>
                        <a:pt x="35" y="17"/>
                        <a:pt x="35" y="17"/>
                      </a:cubicBezTo>
                      <a:cubicBezTo>
                        <a:pt x="35" y="17"/>
                        <a:pt x="35" y="17"/>
                        <a:pt x="35" y="17"/>
                      </a:cubicBezTo>
                      <a:cubicBezTo>
                        <a:pt x="35" y="17"/>
                        <a:pt x="35" y="17"/>
                        <a:pt x="35" y="17"/>
                      </a:cubicBezTo>
                      <a:cubicBezTo>
                        <a:pt x="34" y="17"/>
                        <a:pt x="33" y="18"/>
                        <a:pt x="32" y="18"/>
                      </a:cubicBezTo>
                      <a:cubicBezTo>
                        <a:pt x="31" y="18"/>
                        <a:pt x="29" y="17"/>
                        <a:pt x="27" y="16"/>
                      </a:cubicBezTo>
                      <a:cubicBezTo>
                        <a:pt x="27" y="15"/>
                        <a:pt x="26" y="15"/>
                        <a:pt x="26" y="14"/>
                      </a:cubicBezTo>
                      <a:cubicBezTo>
                        <a:pt x="21" y="8"/>
                        <a:pt x="16" y="4"/>
                        <a:pt x="13" y="4"/>
                      </a:cubicBezTo>
                      <a:cubicBezTo>
                        <a:pt x="12" y="4"/>
                        <a:pt x="12" y="4"/>
                        <a:pt x="11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13" y="5"/>
                        <a:pt x="14" y="10"/>
                        <a:pt x="15" y="12"/>
                      </a:cubicBezTo>
                      <a:cubicBezTo>
                        <a:pt x="15" y="13"/>
                        <a:pt x="15" y="14"/>
                        <a:pt x="16" y="15"/>
                      </a:cubicBezTo>
                      <a:cubicBezTo>
                        <a:pt x="20" y="15"/>
                        <a:pt x="25" y="20"/>
                        <a:pt x="25" y="22"/>
                      </a:cubicBezTo>
                      <a:cubicBezTo>
                        <a:pt x="24" y="24"/>
                        <a:pt x="23" y="25"/>
                        <a:pt x="21" y="25"/>
                      </a:cubicBezTo>
                      <a:cubicBezTo>
                        <a:pt x="21" y="25"/>
                        <a:pt x="21" y="25"/>
                        <a:pt x="21" y="25"/>
                      </a:cubicBezTo>
                      <a:cubicBezTo>
                        <a:pt x="19" y="25"/>
                        <a:pt x="18" y="26"/>
                        <a:pt x="17" y="26"/>
                      </a:cubicBezTo>
                      <a:cubicBezTo>
                        <a:pt x="15" y="27"/>
                        <a:pt x="12" y="28"/>
                        <a:pt x="9" y="27"/>
                      </a:cubicBezTo>
                      <a:cubicBezTo>
                        <a:pt x="8" y="27"/>
                        <a:pt x="7" y="27"/>
                        <a:pt x="7" y="26"/>
                      </a:cubicBezTo>
                      <a:cubicBezTo>
                        <a:pt x="5" y="26"/>
                        <a:pt x="3" y="25"/>
                        <a:pt x="2" y="25"/>
                      </a:cubicBezTo>
                      <a:cubicBezTo>
                        <a:pt x="2" y="25"/>
                        <a:pt x="2" y="25"/>
                        <a:pt x="1" y="26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9"/>
                        <a:pt x="0" y="32"/>
                        <a:pt x="0" y="33"/>
                      </a:cubicBezTo>
                      <a:cubicBezTo>
                        <a:pt x="0" y="33"/>
                        <a:pt x="1" y="33"/>
                        <a:pt x="1" y="33"/>
                      </a:cubicBezTo>
                      <a:cubicBezTo>
                        <a:pt x="2" y="33"/>
                        <a:pt x="2" y="33"/>
                        <a:pt x="2" y="33"/>
                      </a:cubicBezTo>
                      <a:cubicBezTo>
                        <a:pt x="5" y="33"/>
                        <a:pt x="7" y="34"/>
                        <a:pt x="7" y="35"/>
                      </a:cubicBezTo>
                      <a:cubicBezTo>
                        <a:pt x="8" y="37"/>
                        <a:pt x="7" y="39"/>
                        <a:pt x="6" y="41"/>
                      </a:cubicBezTo>
                      <a:cubicBezTo>
                        <a:pt x="9" y="41"/>
                        <a:pt x="10" y="43"/>
                        <a:pt x="11" y="44"/>
                      </a:cubicBezTo>
                      <a:cubicBezTo>
                        <a:pt x="11" y="45"/>
                        <a:pt x="11" y="46"/>
                        <a:pt x="12" y="46"/>
                      </a:cubicBezTo>
                      <a:cubicBezTo>
                        <a:pt x="13" y="48"/>
                        <a:pt x="14" y="50"/>
                        <a:pt x="13" y="54"/>
                      </a:cubicBezTo>
                      <a:cubicBezTo>
                        <a:pt x="12" y="57"/>
                        <a:pt x="13" y="62"/>
                        <a:pt x="13" y="66"/>
                      </a:cubicBezTo>
                      <a:cubicBezTo>
                        <a:pt x="13" y="67"/>
                        <a:pt x="13" y="67"/>
                        <a:pt x="13" y="67"/>
                      </a:cubicBezTo>
                      <a:cubicBezTo>
                        <a:pt x="13" y="67"/>
                        <a:pt x="13" y="67"/>
                        <a:pt x="13" y="67"/>
                      </a:cubicBezTo>
                      <a:cubicBezTo>
                        <a:pt x="13" y="67"/>
                        <a:pt x="14" y="67"/>
                        <a:pt x="14" y="67"/>
                      </a:cubicBezTo>
                      <a:cubicBezTo>
                        <a:pt x="14" y="67"/>
                        <a:pt x="15" y="67"/>
                        <a:pt x="15" y="67"/>
                      </a:cubicBezTo>
                      <a:cubicBezTo>
                        <a:pt x="15" y="66"/>
                        <a:pt x="15" y="66"/>
                        <a:pt x="15" y="66"/>
                      </a:cubicBezTo>
                      <a:cubicBezTo>
                        <a:pt x="16" y="66"/>
                        <a:pt x="16" y="66"/>
                        <a:pt x="16" y="66"/>
                      </a:cubicBezTo>
                      <a:cubicBezTo>
                        <a:pt x="16" y="66"/>
                        <a:pt x="17" y="66"/>
                        <a:pt x="17" y="66"/>
                      </a:cubicBezTo>
                      <a:cubicBezTo>
                        <a:pt x="17" y="66"/>
                        <a:pt x="17" y="66"/>
                        <a:pt x="17" y="66"/>
                      </a:cubicBezTo>
                      <a:cubicBezTo>
                        <a:pt x="17" y="66"/>
                        <a:pt x="17" y="66"/>
                        <a:pt x="18" y="66"/>
                      </a:cubicBezTo>
                      <a:cubicBezTo>
                        <a:pt x="18" y="66"/>
                        <a:pt x="18" y="66"/>
                        <a:pt x="18" y="66"/>
                      </a:cubicBezTo>
                      <a:cubicBezTo>
                        <a:pt x="18" y="66"/>
                        <a:pt x="18" y="66"/>
                        <a:pt x="18" y="66"/>
                      </a:cubicBezTo>
                      <a:cubicBezTo>
                        <a:pt x="18" y="66"/>
                        <a:pt x="18" y="66"/>
                        <a:pt x="18" y="66"/>
                      </a:cubicBezTo>
                      <a:cubicBezTo>
                        <a:pt x="18" y="66"/>
                        <a:pt x="19" y="66"/>
                        <a:pt x="19" y="66"/>
                      </a:cubicBezTo>
                      <a:cubicBezTo>
                        <a:pt x="19" y="66"/>
                        <a:pt x="19" y="66"/>
                        <a:pt x="19" y="66"/>
                      </a:cubicBezTo>
                      <a:cubicBezTo>
                        <a:pt x="19" y="66"/>
                        <a:pt x="19" y="66"/>
                        <a:pt x="19" y="66"/>
                      </a:cubicBezTo>
                      <a:cubicBezTo>
                        <a:pt x="19" y="66"/>
                        <a:pt x="19" y="66"/>
                        <a:pt x="19" y="66"/>
                      </a:cubicBezTo>
                      <a:cubicBezTo>
                        <a:pt x="20" y="64"/>
                        <a:pt x="26" y="58"/>
                        <a:pt x="30" y="58"/>
                      </a:cubicBezTo>
                      <a:cubicBezTo>
                        <a:pt x="31" y="58"/>
                        <a:pt x="32" y="58"/>
                        <a:pt x="33" y="58"/>
                      </a:cubicBezTo>
                      <a:cubicBezTo>
                        <a:pt x="34" y="58"/>
                        <a:pt x="35" y="58"/>
                        <a:pt x="35" y="58"/>
                      </a:cubicBezTo>
                      <a:cubicBezTo>
                        <a:pt x="36" y="58"/>
                        <a:pt x="37" y="58"/>
                        <a:pt x="37" y="58"/>
                      </a:cubicBezTo>
                      <a:cubicBezTo>
                        <a:pt x="38" y="56"/>
                        <a:pt x="41" y="55"/>
                        <a:pt x="44" y="55"/>
                      </a:cubicBezTo>
                      <a:cubicBezTo>
                        <a:pt x="45" y="55"/>
                        <a:pt x="51" y="56"/>
                        <a:pt x="53" y="58"/>
                      </a:cubicBezTo>
                      <a:cubicBezTo>
                        <a:pt x="54" y="59"/>
                        <a:pt x="59" y="61"/>
                        <a:pt x="60" y="61"/>
                      </a:cubicBezTo>
                      <a:cubicBezTo>
                        <a:pt x="61" y="61"/>
                        <a:pt x="62" y="62"/>
                        <a:pt x="63" y="62"/>
                      </a:cubicBezTo>
                      <a:cubicBezTo>
                        <a:pt x="63" y="63"/>
                        <a:pt x="64" y="64"/>
                        <a:pt x="65" y="64"/>
                      </a:cubicBezTo>
                      <a:cubicBezTo>
                        <a:pt x="65" y="64"/>
                        <a:pt x="66" y="64"/>
                        <a:pt x="66" y="64"/>
                      </a:cubicBezTo>
                      <a:cubicBezTo>
                        <a:pt x="69" y="64"/>
                        <a:pt x="77" y="64"/>
                        <a:pt x="77" y="69"/>
                      </a:cubicBezTo>
                      <a:cubicBezTo>
                        <a:pt x="77" y="69"/>
                        <a:pt x="78" y="71"/>
                        <a:pt x="80" y="71"/>
                      </a:cubicBezTo>
                      <a:cubicBezTo>
                        <a:pt x="82" y="71"/>
                        <a:pt x="84" y="73"/>
                        <a:pt x="85" y="75"/>
                      </a:cubicBezTo>
                      <a:cubicBezTo>
                        <a:pt x="86" y="75"/>
                        <a:pt x="87" y="77"/>
                        <a:pt x="87" y="77"/>
                      </a:cubicBezTo>
                      <a:cubicBezTo>
                        <a:pt x="88" y="77"/>
                        <a:pt x="89" y="77"/>
                        <a:pt x="90" y="77"/>
                      </a:cubicBezTo>
                      <a:cubicBezTo>
                        <a:pt x="92" y="77"/>
                        <a:pt x="97" y="77"/>
                        <a:pt x="97" y="80"/>
                      </a:cubicBezTo>
                      <a:cubicBezTo>
                        <a:pt x="97" y="80"/>
                        <a:pt x="97" y="81"/>
                        <a:pt x="97" y="81"/>
                      </a:cubicBezTo>
                      <a:cubicBezTo>
                        <a:pt x="97" y="81"/>
                        <a:pt x="97" y="81"/>
                        <a:pt x="97" y="81"/>
                      </a:cubicBezTo>
                      <a:cubicBezTo>
                        <a:pt x="97" y="82"/>
                        <a:pt x="97" y="82"/>
                        <a:pt x="97" y="82"/>
                      </a:cubicBezTo>
                      <a:cubicBezTo>
                        <a:pt x="98" y="82"/>
                        <a:pt x="98" y="82"/>
                        <a:pt x="98" y="83"/>
                      </a:cubicBezTo>
                      <a:cubicBezTo>
                        <a:pt x="98" y="83"/>
                        <a:pt x="98" y="83"/>
                        <a:pt x="98" y="84"/>
                      </a:cubicBezTo>
                      <a:cubicBezTo>
                        <a:pt x="98" y="84"/>
                        <a:pt x="98" y="84"/>
                        <a:pt x="98" y="84"/>
                      </a:cubicBezTo>
                      <a:cubicBezTo>
                        <a:pt x="98" y="85"/>
                        <a:pt x="98" y="85"/>
                        <a:pt x="98" y="85"/>
                      </a:cubicBezTo>
                      <a:cubicBezTo>
                        <a:pt x="98" y="86"/>
                        <a:pt x="98" y="86"/>
                        <a:pt x="98" y="86"/>
                      </a:cubicBezTo>
                      <a:cubicBezTo>
                        <a:pt x="98" y="86"/>
                        <a:pt x="98" y="87"/>
                        <a:pt x="98" y="87"/>
                      </a:cubicBezTo>
                      <a:cubicBezTo>
                        <a:pt x="98" y="87"/>
                        <a:pt x="98" y="88"/>
                        <a:pt x="98" y="88"/>
                      </a:cubicBezTo>
                      <a:cubicBezTo>
                        <a:pt x="98" y="88"/>
                        <a:pt x="98" y="89"/>
                        <a:pt x="98" y="89"/>
                      </a:cubicBezTo>
                      <a:cubicBezTo>
                        <a:pt x="98" y="90"/>
                        <a:pt x="98" y="90"/>
                        <a:pt x="98" y="90"/>
                      </a:cubicBezTo>
                      <a:cubicBezTo>
                        <a:pt x="99" y="90"/>
                        <a:pt x="99" y="91"/>
                        <a:pt x="99" y="92"/>
                      </a:cubicBezTo>
                      <a:cubicBezTo>
                        <a:pt x="99" y="92"/>
                        <a:pt x="99" y="92"/>
                        <a:pt x="99" y="92"/>
                      </a:cubicBezTo>
                      <a:cubicBezTo>
                        <a:pt x="99" y="92"/>
                        <a:pt x="99" y="92"/>
                        <a:pt x="100" y="9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95" name="Freeform 1178">
                  <a:extLst>
                    <a:ext uri="{FF2B5EF4-FFF2-40B4-BE49-F238E27FC236}">
                      <a16:creationId xmlns="" xmlns:a16="http://schemas.microsoft.com/office/drawing/2014/main" id="{FF6BE8ED-F670-4BE1-B909-456036AD9BCE}"/>
                    </a:ext>
                  </a:extLst>
                </p:cNvPr>
                <p:cNvSpPr/>
                <p:nvPr/>
              </p:nvSpPr>
              <p:spPr bwMode="auto">
                <a:xfrm>
                  <a:off x="6867706" y="4174845"/>
                  <a:ext cx="469068" cy="388157"/>
                </a:xfrm>
                <a:custGeom>
                  <a:gdLst>
                    <a:gd name="T0" fmla="*/ 188 w 216"/>
                    <a:gd name="T1" fmla="*/ 129 h 184"/>
                    <a:gd name="T2" fmla="*/ 187 w 216"/>
                    <a:gd name="T3" fmla="*/ 127 h 184"/>
                    <a:gd name="T4" fmla="*/ 199 w 216"/>
                    <a:gd name="T5" fmla="*/ 112 h 184"/>
                    <a:gd name="T6" fmla="*/ 186 w 216"/>
                    <a:gd name="T7" fmla="*/ 94 h 184"/>
                    <a:gd name="T8" fmla="*/ 188 w 216"/>
                    <a:gd name="T9" fmla="*/ 71 h 184"/>
                    <a:gd name="T10" fmla="*/ 192 w 216"/>
                    <a:gd name="T11" fmla="*/ 60 h 184"/>
                    <a:gd name="T12" fmla="*/ 193 w 216"/>
                    <a:gd name="T13" fmla="*/ 57 h 184"/>
                    <a:gd name="T14" fmla="*/ 194 w 216"/>
                    <a:gd name="T15" fmla="*/ 56 h 184"/>
                    <a:gd name="T16" fmla="*/ 193 w 216"/>
                    <a:gd name="T17" fmla="*/ 53 h 184"/>
                    <a:gd name="T18" fmla="*/ 193 w 216"/>
                    <a:gd name="T19" fmla="*/ 49 h 184"/>
                    <a:gd name="T20" fmla="*/ 193 w 216"/>
                    <a:gd name="T21" fmla="*/ 46 h 184"/>
                    <a:gd name="T22" fmla="*/ 187 w 216"/>
                    <a:gd name="T23" fmla="*/ 44 h 184"/>
                    <a:gd name="T24" fmla="*/ 179 w 216"/>
                    <a:gd name="T25" fmla="*/ 38 h 184"/>
                    <a:gd name="T26" fmla="*/ 159 w 216"/>
                    <a:gd name="T27" fmla="*/ 28 h 184"/>
                    <a:gd name="T28" fmla="*/ 139 w 216"/>
                    <a:gd name="T29" fmla="*/ 23 h 184"/>
                    <a:gd name="T30" fmla="*/ 121 w 216"/>
                    <a:gd name="T31" fmla="*/ 31 h 184"/>
                    <a:gd name="T32" fmla="*/ 120 w 216"/>
                    <a:gd name="T33" fmla="*/ 32 h 184"/>
                    <a:gd name="T34" fmla="*/ 118 w 216"/>
                    <a:gd name="T35" fmla="*/ 33 h 184"/>
                    <a:gd name="T36" fmla="*/ 115 w 216"/>
                    <a:gd name="T37" fmla="*/ 33 h 184"/>
                    <a:gd name="T38" fmla="*/ 111 w 216"/>
                    <a:gd name="T39" fmla="*/ 39 h 184"/>
                    <a:gd name="T40" fmla="*/ 65 w 216"/>
                    <a:gd name="T41" fmla="*/ 33 h 184"/>
                    <a:gd name="T42" fmla="*/ 47 w 216"/>
                    <a:gd name="T43" fmla="*/ 17 h 184"/>
                    <a:gd name="T44" fmla="*/ 44 w 216"/>
                    <a:gd name="T45" fmla="*/ 16 h 184"/>
                    <a:gd name="T46" fmla="*/ 42 w 216"/>
                    <a:gd name="T47" fmla="*/ 14 h 184"/>
                    <a:gd name="T48" fmla="*/ 42 w 216"/>
                    <a:gd name="T49" fmla="*/ 3 h 184"/>
                    <a:gd name="T50" fmla="*/ 31 w 216"/>
                    <a:gd name="T51" fmla="*/ 10 h 184"/>
                    <a:gd name="T52" fmla="*/ 28 w 216"/>
                    <a:gd name="T53" fmla="*/ 11 h 184"/>
                    <a:gd name="T54" fmla="*/ 26 w 216"/>
                    <a:gd name="T55" fmla="*/ 12 h 184"/>
                    <a:gd name="T56" fmla="*/ 22 w 216"/>
                    <a:gd name="T57" fmla="*/ 13 h 184"/>
                    <a:gd name="T58" fmla="*/ 20 w 216"/>
                    <a:gd name="T59" fmla="*/ 13 h 184"/>
                    <a:gd name="T60" fmla="*/ 11 w 216"/>
                    <a:gd name="T61" fmla="*/ 10 h 184"/>
                    <a:gd name="T62" fmla="*/ 5 w 216"/>
                    <a:gd name="T63" fmla="*/ 2 h 184"/>
                    <a:gd name="T64" fmla="*/ 4 w 216"/>
                    <a:gd name="T65" fmla="*/ 0 h 184"/>
                    <a:gd name="T66" fmla="*/ 3 w 216"/>
                    <a:gd name="T67" fmla="*/ 0 h 184"/>
                    <a:gd name="T68" fmla="*/ 2 w 216"/>
                    <a:gd name="T69" fmla="*/ 19 h 184"/>
                    <a:gd name="T70" fmla="*/ 7 w 216"/>
                    <a:gd name="T71" fmla="*/ 31 h 184"/>
                    <a:gd name="T72" fmla="*/ 8 w 216"/>
                    <a:gd name="T73" fmla="*/ 34 h 184"/>
                    <a:gd name="T74" fmla="*/ 12 w 216"/>
                    <a:gd name="T75" fmla="*/ 43 h 184"/>
                    <a:gd name="T76" fmla="*/ 22 w 216"/>
                    <a:gd name="T77" fmla="*/ 57 h 184"/>
                    <a:gd name="T78" fmla="*/ 16 w 216"/>
                    <a:gd name="T79" fmla="*/ 71 h 184"/>
                    <a:gd name="T80" fmla="*/ 39 w 216"/>
                    <a:gd name="T81" fmla="*/ 97 h 184"/>
                    <a:gd name="T82" fmla="*/ 40 w 216"/>
                    <a:gd name="T83" fmla="*/ 108 h 184"/>
                    <a:gd name="T84" fmla="*/ 44 w 216"/>
                    <a:gd name="T85" fmla="*/ 117 h 184"/>
                    <a:gd name="T86" fmla="*/ 46 w 216"/>
                    <a:gd name="T87" fmla="*/ 119 h 184"/>
                    <a:gd name="T88" fmla="*/ 47 w 216"/>
                    <a:gd name="T89" fmla="*/ 121 h 184"/>
                    <a:gd name="T90" fmla="*/ 49 w 216"/>
                    <a:gd name="T91" fmla="*/ 122 h 184"/>
                    <a:gd name="T92" fmla="*/ 55 w 216"/>
                    <a:gd name="T93" fmla="*/ 120 h 184"/>
                    <a:gd name="T94" fmla="*/ 78 w 216"/>
                    <a:gd name="T95" fmla="*/ 140 h 184"/>
                    <a:gd name="T96" fmla="*/ 97 w 216"/>
                    <a:gd name="T97" fmla="*/ 156 h 184"/>
                    <a:gd name="T98" fmla="*/ 140 w 216"/>
                    <a:gd name="T99" fmla="*/ 160 h 184"/>
                    <a:gd name="T100" fmla="*/ 188 w 216"/>
                    <a:gd name="T101" fmla="*/ 183 h 184"/>
                    <a:gd name="T102" fmla="*/ 216 w 216"/>
                    <a:gd name="T103" fmla="*/ 166 h 184"/>
                    <a:gd name="T104" fmla="*/ 195 w 216"/>
                    <a:gd name="T105" fmla="*/ 138 h 184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16" h="184">
                      <a:moveTo>
                        <a:pt x="192" y="134"/>
                      </a:moveTo>
                      <a:cubicBezTo>
                        <a:pt x="191" y="133"/>
                        <a:pt x="190" y="133"/>
                        <a:pt x="190" y="132"/>
                      </a:cubicBezTo>
                      <a:cubicBezTo>
                        <a:pt x="187" y="129"/>
                        <a:pt x="187" y="129"/>
                        <a:pt x="187" y="129"/>
                      </a:cubicBezTo>
                      <a:cubicBezTo>
                        <a:pt x="188" y="129"/>
                        <a:pt x="188" y="129"/>
                        <a:pt x="188" y="129"/>
                      </a:cubicBezTo>
                      <a:cubicBezTo>
                        <a:pt x="188" y="129"/>
                        <a:pt x="188" y="129"/>
                        <a:pt x="188" y="129"/>
                      </a:cubicBezTo>
                      <a:cubicBezTo>
                        <a:pt x="188" y="129"/>
                        <a:pt x="188" y="129"/>
                        <a:pt x="188" y="129"/>
                      </a:cubicBezTo>
                      <a:cubicBezTo>
                        <a:pt x="187" y="128"/>
                        <a:pt x="187" y="128"/>
                        <a:pt x="187" y="127"/>
                      </a:cubicBezTo>
                      <a:cubicBezTo>
                        <a:pt x="187" y="127"/>
                        <a:pt x="187" y="127"/>
                        <a:pt x="187" y="127"/>
                      </a:cubicBezTo>
                      <a:cubicBezTo>
                        <a:pt x="187" y="127"/>
                        <a:pt x="187" y="127"/>
                        <a:pt x="187" y="127"/>
                      </a:cubicBezTo>
                      <a:cubicBezTo>
                        <a:pt x="188" y="126"/>
                        <a:pt x="189" y="125"/>
                        <a:pt x="190" y="123"/>
                      </a:cubicBezTo>
                      <a:cubicBezTo>
                        <a:pt x="191" y="123"/>
                        <a:pt x="192" y="122"/>
                        <a:pt x="192" y="121"/>
                      </a:cubicBezTo>
                      <a:cubicBezTo>
                        <a:pt x="195" y="119"/>
                        <a:pt x="200" y="114"/>
                        <a:pt x="199" y="112"/>
                      </a:cubicBezTo>
                      <a:cubicBezTo>
                        <a:pt x="198" y="110"/>
                        <a:pt x="195" y="110"/>
                        <a:pt x="193" y="109"/>
                      </a:cubicBezTo>
                      <a:cubicBezTo>
                        <a:pt x="191" y="109"/>
                        <a:pt x="189" y="108"/>
                        <a:pt x="188" y="107"/>
                      </a:cubicBezTo>
                      <a:cubicBezTo>
                        <a:pt x="188" y="106"/>
                        <a:pt x="188" y="104"/>
                        <a:pt x="188" y="102"/>
                      </a:cubicBezTo>
                      <a:cubicBezTo>
                        <a:pt x="188" y="100"/>
                        <a:pt x="187" y="96"/>
                        <a:pt x="186" y="94"/>
                      </a:cubicBezTo>
                      <a:cubicBezTo>
                        <a:pt x="185" y="90"/>
                        <a:pt x="186" y="87"/>
                        <a:pt x="186" y="85"/>
                      </a:cubicBezTo>
                      <a:cubicBezTo>
                        <a:pt x="186" y="84"/>
                        <a:pt x="187" y="82"/>
                        <a:pt x="186" y="82"/>
                      </a:cubicBezTo>
                      <a:cubicBezTo>
                        <a:pt x="185" y="79"/>
                        <a:pt x="186" y="75"/>
                        <a:pt x="187" y="72"/>
                      </a:cubicBezTo>
                      <a:cubicBezTo>
                        <a:pt x="187" y="71"/>
                        <a:pt x="187" y="71"/>
                        <a:pt x="188" y="71"/>
                      </a:cubicBezTo>
                      <a:cubicBezTo>
                        <a:pt x="188" y="70"/>
                        <a:pt x="189" y="69"/>
                        <a:pt x="189" y="68"/>
                      </a:cubicBezTo>
                      <a:cubicBezTo>
                        <a:pt x="191" y="66"/>
                        <a:pt x="192" y="64"/>
                        <a:pt x="192" y="62"/>
                      </a:cubicBezTo>
                      <a:cubicBezTo>
                        <a:pt x="192" y="62"/>
                        <a:pt x="192" y="61"/>
                        <a:pt x="192" y="61"/>
                      </a:cubicBezTo>
                      <a:cubicBezTo>
                        <a:pt x="192" y="60"/>
                        <a:pt x="192" y="60"/>
                        <a:pt x="192" y="60"/>
                      </a:cubicBezTo>
                      <a:cubicBezTo>
                        <a:pt x="192" y="60"/>
                        <a:pt x="192" y="59"/>
                        <a:pt x="192" y="59"/>
                      </a:cubicBezTo>
                      <a:cubicBezTo>
                        <a:pt x="192" y="59"/>
                        <a:pt x="192" y="59"/>
                        <a:pt x="193" y="58"/>
                      </a:cubicBezTo>
                      <a:cubicBezTo>
                        <a:pt x="193" y="58"/>
                        <a:pt x="193" y="58"/>
                        <a:pt x="193" y="58"/>
                      </a:cubicBezTo>
                      <a:cubicBezTo>
                        <a:pt x="193" y="57"/>
                        <a:pt x="193" y="57"/>
                        <a:pt x="193" y="57"/>
                      </a:cubicBezTo>
                      <a:cubicBezTo>
                        <a:pt x="193" y="57"/>
                        <a:pt x="194" y="57"/>
                        <a:pt x="194" y="57"/>
                      </a:cubicBezTo>
                      <a:cubicBezTo>
                        <a:pt x="194" y="57"/>
                        <a:pt x="194" y="57"/>
                        <a:pt x="194" y="56"/>
                      </a:cubicBezTo>
                      <a:cubicBezTo>
                        <a:pt x="194" y="56"/>
                        <a:pt x="194" y="56"/>
                        <a:pt x="194" y="56"/>
                      </a:cubicBezTo>
                      <a:cubicBezTo>
                        <a:pt x="194" y="56"/>
                        <a:pt x="194" y="56"/>
                        <a:pt x="194" y="56"/>
                      </a:cubicBezTo>
                      <a:cubicBezTo>
                        <a:pt x="194" y="56"/>
                        <a:pt x="194" y="56"/>
                        <a:pt x="194" y="55"/>
                      </a:cubicBezTo>
                      <a:cubicBezTo>
                        <a:pt x="194" y="55"/>
                        <a:pt x="194" y="55"/>
                        <a:pt x="194" y="54"/>
                      </a:cubicBezTo>
                      <a:cubicBezTo>
                        <a:pt x="194" y="54"/>
                        <a:pt x="194" y="54"/>
                        <a:pt x="194" y="54"/>
                      </a:cubicBezTo>
                      <a:cubicBezTo>
                        <a:pt x="193" y="53"/>
                        <a:pt x="193" y="53"/>
                        <a:pt x="193" y="53"/>
                      </a:cubicBezTo>
                      <a:cubicBezTo>
                        <a:pt x="193" y="52"/>
                        <a:pt x="193" y="52"/>
                        <a:pt x="193" y="52"/>
                      </a:cubicBezTo>
                      <a:cubicBezTo>
                        <a:pt x="193" y="51"/>
                        <a:pt x="193" y="51"/>
                        <a:pt x="193" y="51"/>
                      </a:cubicBezTo>
                      <a:cubicBezTo>
                        <a:pt x="193" y="50"/>
                        <a:pt x="193" y="50"/>
                        <a:pt x="193" y="50"/>
                      </a:cubicBezTo>
                      <a:cubicBezTo>
                        <a:pt x="193" y="50"/>
                        <a:pt x="193" y="49"/>
                        <a:pt x="193" y="49"/>
                      </a:cubicBezTo>
                      <a:cubicBezTo>
                        <a:pt x="193" y="49"/>
                        <a:pt x="193" y="48"/>
                        <a:pt x="193" y="48"/>
                      </a:cubicBezTo>
                      <a:cubicBezTo>
                        <a:pt x="193" y="48"/>
                        <a:pt x="193" y="47"/>
                        <a:pt x="193" y="47"/>
                      </a:cubicBezTo>
                      <a:cubicBezTo>
                        <a:pt x="193" y="47"/>
                        <a:pt x="193" y="47"/>
                        <a:pt x="193" y="47"/>
                      </a:cubicBezTo>
                      <a:cubicBezTo>
                        <a:pt x="193" y="46"/>
                        <a:pt x="193" y="46"/>
                        <a:pt x="193" y="46"/>
                      </a:cubicBezTo>
                      <a:cubicBezTo>
                        <a:pt x="193" y="45"/>
                        <a:pt x="192" y="45"/>
                        <a:pt x="192" y="45"/>
                      </a:cubicBezTo>
                      <a:cubicBezTo>
                        <a:pt x="192" y="45"/>
                        <a:pt x="192" y="44"/>
                        <a:pt x="192" y="44"/>
                      </a:cubicBezTo>
                      <a:cubicBezTo>
                        <a:pt x="192" y="44"/>
                        <a:pt x="191" y="44"/>
                        <a:pt x="189" y="44"/>
                      </a:cubicBezTo>
                      <a:cubicBezTo>
                        <a:pt x="188" y="44"/>
                        <a:pt x="187" y="44"/>
                        <a:pt x="187" y="44"/>
                      </a:cubicBezTo>
                      <a:cubicBezTo>
                        <a:pt x="186" y="44"/>
                        <a:pt x="186" y="44"/>
                        <a:pt x="186" y="44"/>
                      </a:cubicBezTo>
                      <a:cubicBezTo>
                        <a:pt x="184" y="44"/>
                        <a:pt x="182" y="42"/>
                        <a:pt x="181" y="40"/>
                      </a:cubicBezTo>
                      <a:cubicBezTo>
                        <a:pt x="180" y="39"/>
                        <a:pt x="179" y="38"/>
                        <a:pt x="179" y="38"/>
                      </a:cubicBezTo>
                      <a:cubicBezTo>
                        <a:pt x="179" y="38"/>
                        <a:pt x="179" y="38"/>
                        <a:pt x="179" y="38"/>
                      </a:cubicBezTo>
                      <a:cubicBezTo>
                        <a:pt x="175" y="38"/>
                        <a:pt x="172" y="35"/>
                        <a:pt x="172" y="32"/>
                      </a:cubicBezTo>
                      <a:cubicBezTo>
                        <a:pt x="171" y="31"/>
                        <a:pt x="168" y="31"/>
                        <a:pt x="165" y="31"/>
                      </a:cubicBezTo>
                      <a:cubicBezTo>
                        <a:pt x="165" y="31"/>
                        <a:pt x="165" y="31"/>
                        <a:pt x="164" y="31"/>
                      </a:cubicBezTo>
                      <a:cubicBezTo>
                        <a:pt x="161" y="31"/>
                        <a:pt x="160" y="29"/>
                        <a:pt x="159" y="28"/>
                      </a:cubicBezTo>
                      <a:cubicBezTo>
                        <a:pt x="159" y="28"/>
                        <a:pt x="158" y="28"/>
                        <a:pt x="158" y="28"/>
                      </a:cubicBezTo>
                      <a:cubicBezTo>
                        <a:pt x="156" y="28"/>
                        <a:pt x="151" y="26"/>
                        <a:pt x="149" y="24"/>
                      </a:cubicBezTo>
                      <a:cubicBezTo>
                        <a:pt x="148" y="23"/>
                        <a:pt x="146" y="22"/>
                        <a:pt x="143" y="22"/>
                      </a:cubicBezTo>
                      <a:cubicBezTo>
                        <a:pt x="141" y="22"/>
                        <a:pt x="139" y="23"/>
                        <a:pt x="139" y="23"/>
                      </a:cubicBezTo>
                      <a:cubicBezTo>
                        <a:pt x="137" y="25"/>
                        <a:pt x="135" y="25"/>
                        <a:pt x="134" y="25"/>
                      </a:cubicBezTo>
                      <a:cubicBezTo>
                        <a:pt x="133" y="25"/>
                        <a:pt x="133" y="25"/>
                        <a:pt x="132" y="25"/>
                      </a:cubicBezTo>
                      <a:cubicBezTo>
                        <a:pt x="131" y="25"/>
                        <a:pt x="130" y="25"/>
                        <a:pt x="129" y="25"/>
                      </a:cubicBezTo>
                      <a:cubicBezTo>
                        <a:pt x="128" y="25"/>
                        <a:pt x="123" y="29"/>
                        <a:pt x="121" y="31"/>
                      </a:cubicBezTo>
                      <a:cubicBezTo>
                        <a:pt x="121" y="31"/>
                        <a:pt x="121" y="31"/>
                        <a:pt x="121" y="32"/>
                      </a:cubicBezTo>
                      <a:cubicBezTo>
                        <a:pt x="121" y="32"/>
                        <a:pt x="121" y="32"/>
                        <a:pt x="121" y="32"/>
                      </a:cubicBezTo>
                      <a:cubicBezTo>
                        <a:pt x="120" y="32"/>
                        <a:pt x="120" y="32"/>
                        <a:pt x="120" y="32"/>
                      </a:cubicBezTo>
                      <a:cubicBezTo>
                        <a:pt x="120" y="32"/>
                        <a:pt x="120" y="32"/>
                        <a:pt x="120" y="32"/>
                      </a:cubicBezTo>
                      <a:cubicBezTo>
                        <a:pt x="120" y="32"/>
                        <a:pt x="120" y="32"/>
                        <a:pt x="119" y="32"/>
                      </a:cubicBezTo>
                      <a:cubicBezTo>
                        <a:pt x="119" y="32"/>
                        <a:pt x="119" y="32"/>
                        <a:pt x="119" y="33"/>
                      </a:cubicBezTo>
                      <a:cubicBezTo>
                        <a:pt x="119" y="33"/>
                        <a:pt x="119" y="33"/>
                        <a:pt x="118" y="33"/>
                      </a:cubicBezTo>
                      <a:cubicBezTo>
                        <a:pt x="118" y="33"/>
                        <a:pt x="118" y="33"/>
                        <a:pt x="118" y="33"/>
                      </a:cubicBezTo>
                      <a:cubicBezTo>
                        <a:pt x="118" y="33"/>
                        <a:pt x="117" y="33"/>
                        <a:pt x="117" y="33"/>
                      </a:cubicBezTo>
                      <a:cubicBezTo>
                        <a:pt x="117" y="33"/>
                        <a:pt x="117" y="33"/>
                        <a:pt x="117" y="33"/>
                      </a:cubicBezTo>
                      <a:cubicBezTo>
                        <a:pt x="116" y="33"/>
                        <a:pt x="116" y="33"/>
                        <a:pt x="116" y="33"/>
                      </a:cubicBezTo>
                      <a:cubicBezTo>
                        <a:pt x="115" y="33"/>
                        <a:pt x="115" y="33"/>
                        <a:pt x="115" y="33"/>
                      </a:cubicBezTo>
                      <a:cubicBezTo>
                        <a:pt x="114" y="33"/>
                        <a:pt x="114" y="34"/>
                        <a:pt x="114" y="34"/>
                      </a:cubicBezTo>
                      <a:cubicBezTo>
                        <a:pt x="113" y="34"/>
                        <a:pt x="113" y="34"/>
                        <a:pt x="113" y="34"/>
                      </a:cubicBezTo>
                      <a:cubicBezTo>
                        <a:pt x="112" y="34"/>
                        <a:pt x="112" y="34"/>
                        <a:pt x="112" y="34"/>
                      </a:cubicBezTo>
                      <a:cubicBezTo>
                        <a:pt x="112" y="36"/>
                        <a:pt x="112" y="38"/>
                        <a:pt x="111" y="39"/>
                      </a:cubicBezTo>
                      <a:cubicBezTo>
                        <a:pt x="109" y="43"/>
                        <a:pt x="92" y="45"/>
                        <a:pt x="85" y="45"/>
                      </a:cubicBezTo>
                      <a:cubicBezTo>
                        <a:pt x="85" y="45"/>
                        <a:pt x="85" y="45"/>
                        <a:pt x="85" y="45"/>
                      </a:cubicBezTo>
                      <a:cubicBezTo>
                        <a:pt x="80" y="45"/>
                        <a:pt x="77" y="41"/>
                        <a:pt x="74" y="38"/>
                      </a:cubicBezTo>
                      <a:cubicBezTo>
                        <a:pt x="71" y="35"/>
                        <a:pt x="69" y="33"/>
                        <a:pt x="65" y="33"/>
                      </a:cubicBezTo>
                      <a:cubicBezTo>
                        <a:pt x="56" y="33"/>
                        <a:pt x="50" y="26"/>
                        <a:pt x="49" y="19"/>
                      </a:cubicBezTo>
                      <a:cubicBezTo>
                        <a:pt x="49" y="18"/>
                        <a:pt x="48" y="18"/>
                        <a:pt x="48" y="18"/>
                      </a:cubicBezTo>
                      <a:cubicBezTo>
                        <a:pt x="48" y="18"/>
                        <a:pt x="48" y="18"/>
                        <a:pt x="48" y="18"/>
                      </a:cubicBezTo>
                      <a:cubicBezTo>
                        <a:pt x="47" y="18"/>
                        <a:pt x="47" y="18"/>
                        <a:pt x="47" y="17"/>
                      </a:cubicBezTo>
                      <a:cubicBezTo>
                        <a:pt x="47" y="17"/>
                        <a:pt x="46" y="17"/>
                        <a:pt x="46" y="17"/>
                      </a:cubicBezTo>
                      <a:cubicBezTo>
                        <a:pt x="46" y="17"/>
                        <a:pt x="46" y="17"/>
                        <a:pt x="45" y="17"/>
                      </a:cubicBezTo>
                      <a:cubicBezTo>
                        <a:pt x="45" y="17"/>
                        <a:pt x="45" y="16"/>
                        <a:pt x="45" y="16"/>
                      </a:cubicBezTo>
                      <a:cubicBezTo>
                        <a:pt x="45" y="16"/>
                        <a:pt x="44" y="16"/>
                        <a:pt x="44" y="16"/>
                      </a:cubicBezTo>
                      <a:cubicBezTo>
                        <a:pt x="44" y="16"/>
                        <a:pt x="44" y="16"/>
                        <a:pt x="44" y="16"/>
                      </a:cubicBezTo>
                      <a:cubicBezTo>
                        <a:pt x="43" y="15"/>
                        <a:pt x="43" y="15"/>
                        <a:pt x="43" y="15"/>
                      </a:cubicBezTo>
                      <a:cubicBezTo>
                        <a:pt x="43" y="15"/>
                        <a:pt x="43" y="15"/>
                        <a:pt x="43" y="15"/>
                      </a:cubicBezTo>
                      <a:cubicBezTo>
                        <a:pt x="42" y="14"/>
                        <a:pt x="42" y="14"/>
                        <a:pt x="42" y="14"/>
                      </a:cubicBezTo>
                      <a:cubicBezTo>
                        <a:pt x="42" y="14"/>
                        <a:pt x="42" y="14"/>
                        <a:pt x="42" y="14"/>
                      </a:cubicBezTo>
                      <a:cubicBezTo>
                        <a:pt x="41" y="13"/>
                        <a:pt x="41" y="13"/>
                        <a:pt x="41" y="13"/>
                      </a:cubicBezTo>
                      <a:cubicBezTo>
                        <a:pt x="41" y="12"/>
                        <a:pt x="41" y="11"/>
                        <a:pt x="41" y="11"/>
                      </a:cubicBezTo>
                      <a:cubicBezTo>
                        <a:pt x="42" y="9"/>
                        <a:pt x="43" y="4"/>
                        <a:pt x="42" y="3"/>
                      </a:cubicBezTo>
                      <a:cubicBezTo>
                        <a:pt x="42" y="3"/>
                        <a:pt x="42" y="3"/>
                        <a:pt x="42" y="3"/>
                      </a:cubicBezTo>
                      <a:cubicBezTo>
                        <a:pt x="40" y="4"/>
                        <a:pt x="39" y="5"/>
                        <a:pt x="37" y="6"/>
                      </a:cubicBezTo>
                      <a:cubicBezTo>
                        <a:pt x="35" y="7"/>
                        <a:pt x="33" y="9"/>
                        <a:pt x="31" y="10"/>
                      </a:cubicBezTo>
                      <a:cubicBezTo>
                        <a:pt x="31" y="10"/>
                        <a:pt x="31" y="10"/>
                        <a:pt x="31" y="10"/>
                      </a:cubicBezTo>
                      <a:cubicBezTo>
                        <a:pt x="30" y="10"/>
                        <a:pt x="30" y="10"/>
                        <a:pt x="30" y="10"/>
                      </a:cubicBezTo>
                      <a:cubicBezTo>
                        <a:pt x="30" y="11"/>
                        <a:pt x="30" y="11"/>
                        <a:pt x="30" y="11"/>
                      </a:cubicBezTo>
                      <a:cubicBezTo>
                        <a:pt x="29" y="11"/>
                        <a:pt x="29" y="11"/>
                        <a:pt x="29" y="11"/>
                      </a:cubicBezTo>
                      <a:cubicBezTo>
                        <a:pt x="29" y="11"/>
                        <a:pt x="28" y="11"/>
                        <a:pt x="28" y="11"/>
                      </a:cubicBezTo>
                      <a:cubicBezTo>
                        <a:pt x="28" y="11"/>
                        <a:pt x="28" y="11"/>
                        <a:pt x="28" y="11"/>
                      </a:cubicBezTo>
                      <a:cubicBezTo>
                        <a:pt x="28" y="11"/>
                        <a:pt x="28" y="11"/>
                        <a:pt x="28" y="11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26" y="12"/>
                        <a:pt x="25" y="12"/>
                        <a:pt x="24" y="13"/>
                      </a:cubicBezTo>
                      <a:cubicBezTo>
                        <a:pt x="24" y="13"/>
                        <a:pt x="24" y="13"/>
                        <a:pt x="24" y="13"/>
                      </a:cubicBezTo>
                      <a:cubicBezTo>
                        <a:pt x="23" y="13"/>
                        <a:pt x="23" y="13"/>
                        <a:pt x="22" y="13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6" y="13"/>
                        <a:pt x="15" y="12"/>
                        <a:pt x="14" y="12"/>
                      </a:cubicBezTo>
                      <a:cubicBezTo>
                        <a:pt x="12" y="12"/>
                        <a:pt x="11" y="11"/>
                        <a:pt x="11" y="10"/>
                      </a:cubicBezTo>
                      <a:cubicBezTo>
                        <a:pt x="11" y="9"/>
                        <a:pt x="10" y="9"/>
                        <a:pt x="10" y="9"/>
                      </a:cubicBezTo>
                      <a:cubicBezTo>
                        <a:pt x="10" y="9"/>
                        <a:pt x="10" y="9"/>
                        <a:pt x="10" y="8"/>
                      </a:cubicBezTo>
                      <a:cubicBezTo>
                        <a:pt x="7" y="7"/>
                        <a:pt x="6" y="5"/>
                        <a:pt x="6" y="4"/>
                      </a:cubicBezTo>
                      <a:cubicBezTo>
                        <a:pt x="5" y="3"/>
                        <a:pt x="5" y="3"/>
                        <a:pt x="5" y="2"/>
                      </a:cubicBezTo>
                      <a:cubicBezTo>
                        <a:pt x="5" y="2"/>
                        <a:pt x="5" y="2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1"/>
                        <a:pt x="3" y="1"/>
                      </a:cubicBezTo>
                      <a:cubicBezTo>
                        <a:pt x="3" y="3"/>
                        <a:pt x="3" y="5"/>
                        <a:pt x="1" y="6"/>
                      </a:cubicBezTo>
                      <a:cubicBezTo>
                        <a:pt x="0" y="7"/>
                        <a:pt x="1" y="11"/>
                        <a:pt x="2" y="12"/>
                      </a:cubicBezTo>
                      <a:cubicBezTo>
                        <a:pt x="3" y="14"/>
                        <a:pt x="3" y="16"/>
                        <a:pt x="2" y="19"/>
                      </a:cubicBezTo>
                      <a:cubicBezTo>
                        <a:pt x="2" y="20"/>
                        <a:pt x="2" y="23"/>
                        <a:pt x="2" y="24"/>
                      </a:cubicBezTo>
                      <a:cubicBezTo>
                        <a:pt x="3" y="25"/>
                        <a:pt x="5" y="27"/>
                        <a:pt x="6" y="29"/>
                      </a:cubicBezTo>
                      <a:cubicBezTo>
                        <a:pt x="6" y="30"/>
                        <a:pt x="7" y="30"/>
                        <a:pt x="7" y="31"/>
                      </a:cubicBezTo>
                      <a:cubicBezTo>
                        <a:pt x="7" y="31"/>
                        <a:pt x="7" y="31"/>
                        <a:pt x="7" y="31"/>
                      </a:cubicBezTo>
                      <a:cubicBezTo>
                        <a:pt x="7" y="32"/>
                        <a:pt x="7" y="32"/>
                        <a:pt x="7" y="33"/>
                      </a:cubicBezTo>
                      <a:cubicBezTo>
                        <a:pt x="7" y="33"/>
                        <a:pt x="7" y="33"/>
                        <a:pt x="7" y="33"/>
                      </a:cubicBezTo>
                      <a:cubicBezTo>
                        <a:pt x="8" y="33"/>
                        <a:pt x="8" y="33"/>
                        <a:pt x="8" y="34"/>
                      </a:cubicBezTo>
                      <a:cubicBezTo>
                        <a:pt x="8" y="34"/>
                        <a:pt x="8" y="34"/>
                        <a:pt x="8" y="34"/>
                      </a:cubicBezTo>
                      <a:cubicBezTo>
                        <a:pt x="8" y="34"/>
                        <a:pt x="8" y="34"/>
                        <a:pt x="8" y="34"/>
                      </a:cubicBezTo>
                      <a:cubicBezTo>
                        <a:pt x="8" y="34"/>
                        <a:pt x="8" y="34"/>
                        <a:pt x="8" y="34"/>
                      </a:cubicBezTo>
                      <a:cubicBezTo>
                        <a:pt x="8" y="35"/>
                        <a:pt x="8" y="36"/>
                        <a:pt x="9" y="36"/>
                      </a:cubicBezTo>
                      <a:cubicBezTo>
                        <a:pt x="10" y="38"/>
                        <a:pt x="12" y="41"/>
                        <a:pt x="12" y="43"/>
                      </a:cubicBezTo>
                      <a:cubicBezTo>
                        <a:pt x="12" y="45"/>
                        <a:pt x="15" y="48"/>
                        <a:pt x="16" y="48"/>
                      </a:cubicBezTo>
                      <a:cubicBezTo>
                        <a:pt x="18" y="48"/>
                        <a:pt x="20" y="48"/>
                        <a:pt x="22" y="50"/>
                      </a:cubicBezTo>
                      <a:cubicBezTo>
                        <a:pt x="23" y="51"/>
                        <a:pt x="23" y="53"/>
                        <a:pt x="22" y="54"/>
                      </a:cubicBezTo>
                      <a:cubicBezTo>
                        <a:pt x="22" y="55"/>
                        <a:pt x="22" y="56"/>
                        <a:pt x="22" y="57"/>
                      </a:cubicBezTo>
                      <a:cubicBezTo>
                        <a:pt x="22" y="59"/>
                        <a:pt x="23" y="60"/>
                        <a:pt x="22" y="61"/>
                      </a:cubicBezTo>
                      <a:cubicBezTo>
                        <a:pt x="21" y="62"/>
                        <a:pt x="20" y="62"/>
                        <a:pt x="19" y="62"/>
                      </a:cubicBezTo>
                      <a:cubicBezTo>
                        <a:pt x="19" y="63"/>
                        <a:pt x="19" y="64"/>
                        <a:pt x="18" y="65"/>
                      </a:cubicBezTo>
                      <a:cubicBezTo>
                        <a:pt x="18" y="68"/>
                        <a:pt x="17" y="70"/>
                        <a:pt x="16" y="71"/>
                      </a:cubicBezTo>
                      <a:cubicBezTo>
                        <a:pt x="15" y="72"/>
                        <a:pt x="16" y="77"/>
                        <a:pt x="17" y="78"/>
                      </a:cubicBezTo>
                      <a:cubicBezTo>
                        <a:pt x="23" y="81"/>
                        <a:pt x="24" y="84"/>
                        <a:pt x="23" y="86"/>
                      </a:cubicBezTo>
                      <a:cubicBezTo>
                        <a:pt x="24" y="88"/>
                        <a:pt x="31" y="92"/>
                        <a:pt x="34" y="92"/>
                      </a:cubicBezTo>
                      <a:cubicBezTo>
                        <a:pt x="37" y="93"/>
                        <a:pt x="38" y="95"/>
                        <a:pt x="39" y="97"/>
                      </a:cubicBezTo>
                      <a:cubicBezTo>
                        <a:pt x="40" y="98"/>
                        <a:pt x="40" y="99"/>
                        <a:pt x="40" y="99"/>
                      </a:cubicBezTo>
                      <a:cubicBezTo>
                        <a:pt x="42" y="101"/>
                        <a:pt x="41" y="104"/>
                        <a:pt x="41" y="106"/>
                      </a:cubicBezTo>
                      <a:cubicBezTo>
                        <a:pt x="41" y="106"/>
                        <a:pt x="41" y="106"/>
                        <a:pt x="40" y="106"/>
                      </a:cubicBezTo>
                      <a:cubicBezTo>
                        <a:pt x="40" y="107"/>
                        <a:pt x="40" y="108"/>
                        <a:pt x="40" y="108"/>
                      </a:cubicBezTo>
                      <a:cubicBezTo>
                        <a:pt x="40" y="108"/>
                        <a:pt x="41" y="109"/>
                        <a:pt x="41" y="110"/>
                      </a:cubicBezTo>
                      <a:cubicBezTo>
                        <a:pt x="43" y="111"/>
                        <a:pt x="45" y="113"/>
                        <a:pt x="44" y="116"/>
                      </a:cubicBezTo>
                      <a:cubicBezTo>
                        <a:pt x="44" y="116"/>
                        <a:pt x="44" y="117"/>
                        <a:pt x="44" y="117"/>
                      </a:cubicBezTo>
                      <a:cubicBezTo>
                        <a:pt x="44" y="117"/>
                        <a:pt x="44" y="117"/>
                        <a:pt x="44" y="117"/>
                      </a:cubicBezTo>
                      <a:cubicBezTo>
                        <a:pt x="44" y="117"/>
                        <a:pt x="45" y="117"/>
                        <a:pt x="45" y="118"/>
                      </a:cubicBezTo>
                      <a:cubicBezTo>
                        <a:pt x="45" y="118"/>
                        <a:pt x="45" y="118"/>
                        <a:pt x="45" y="118"/>
                      </a:cubicBezTo>
                      <a:cubicBezTo>
                        <a:pt x="45" y="118"/>
                        <a:pt x="45" y="118"/>
                        <a:pt x="45" y="118"/>
                      </a:cubicBezTo>
                      <a:cubicBezTo>
                        <a:pt x="45" y="119"/>
                        <a:pt x="46" y="119"/>
                        <a:pt x="46" y="119"/>
                      </a:cubicBezTo>
                      <a:cubicBezTo>
                        <a:pt x="46" y="119"/>
                        <a:pt x="46" y="119"/>
                        <a:pt x="46" y="119"/>
                      </a:cubicBezTo>
                      <a:cubicBezTo>
                        <a:pt x="46" y="119"/>
                        <a:pt x="46" y="120"/>
                        <a:pt x="46" y="120"/>
                      </a:cubicBezTo>
                      <a:cubicBezTo>
                        <a:pt x="47" y="120"/>
                        <a:pt x="47" y="120"/>
                        <a:pt x="47" y="120"/>
                      </a:cubicBezTo>
                      <a:cubicBezTo>
                        <a:pt x="47" y="120"/>
                        <a:pt x="47" y="121"/>
                        <a:pt x="47" y="121"/>
                      </a:cubicBezTo>
                      <a:cubicBezTo>
                        <a:pt x="47" y="121"/>
                        <a:pt x="48" y="121"/>
                        <a:pt x="48" y="121"/>
                      </a:cubicBezTo>
                      <a:cubicBezTo>
                        <a:pt x="48" y="121"/>
                        <a:pt x="48" y="121"/>
                        <a:pt x="48" y="122"/>
                      </a:cubicBezTo>
                      <a:cubicBezTo>
                        <a:pt x="48" y="122"/>
                        <a:pt x="48" y="122"/>
                        <a:pt x="49" y="122"/>
                      </a:cubicBezTo>
                      <a:cubicBezTo>
                        <a:pt x="49" y="122"/>
                        <a:pt x="49" y="122"/>
                        <a:pt x="49" y="122"/>
                      </a:cubicBezTo>
                      <a:cubicBezTo>
                        <a:pt x="49" y="122"/>
                        <a:pt x="49" y="123"/>
                        <a:pt x="49" y="123"/>
                      </a:cubicBezTo>
                      <a:cubicBezTo>
                        <a:pt x="50" y="122"/>
                        <a:pt x="51" y="122"/>
                        <a:pt x="51" y="122"/>
                      </a:cubicBezTo>
                      <a:cubicBezTo>
                        <a:pt x="52" y="122"/>
                        <a:pt x="52" y="122"/>
                        <a:pt x="53" y="122"/>
                      </a:cubicBezTo>
                      <a:cubicBezTo>
                        <a:pt x="53" y="121"/>
                        <a:pt x="54" y="120"/>
                        <a:pt x="55" y="120"/>
                      </a:cubicBezTo>
                      <a:cubicBezTo>
                        <a:pt x="56" y="120"/>
                        <a:pt x="57" y="121"/>
                        <a:pt x="58" y="122"/>
                      </a:cubicBezTo>
                      <a:cubicBezTo>
                        <a:pt x="58" y="122"/>
                        <a:pt x="60" y="122"/>
                        <a:pt x="61" y="121"/>
                      </a:cubicBezTo>
                      <a:cubicBezTo>
                        <a:pt x="62" y="121"/>
                        <a:pt x="63" y="121"/>
                        <a:pt x="64" y="121"/>
                      </a:cubicBezTo>
                      <a:cubicBezTo>
                        <a:pt x="65" y="121"/>
                        <a:pt x="68" y="121"/>
                        <a:pt x="78" y="140"/>
                      </a:cubicBezTo>
                      <a:cubicBezTo>
                        <a:pt x="78" y="141"/>
                        <a:pt x="79" y="142"/>
                        <a:pt x="79" y="144"/>
                      </a:cubicBezTo>
                      <a:cubicBezTo>
                        <a:pt x="81" y="146"/>
                        <a:pt x="81" y="148"/>
                        <a:pt x="83" y="149"/>
                      </a:cubicBezTo>
                      <a:cubicBezTo>
                        <a:pt x="84" y="150"/>
                        <a:pt x="86" y="150"/>
                        <a:pt x="87" y="151"/>
                      </a:cubicBezTo>
                      <a:cubicBezTo>
                        <a:pt x="90" y="151"/>
                        <a:pt x="94" y="152"/>
                        <a:pt x="97" y="156"/>
                      </a:cubicBezTo>
                      <a:cubicBezTo>
                        <a:pt x="102" y="161"/>
                        <a:pt x="116" y="165"/>
                        <a:pt x="122" y="165"/>
                      </a:cubicBezTo>
                      <a:cubicBezTo>
                        <a:pt x="124" y="165"/>
                        <a:pt x="126" y="164"/>
                        <a:pt x="128" y="163"/>
                      </a:cubicBezTo>
                      <a:cubicBezTo>
                        <a:pt x="131" y="162"/>
                        <a:pt x="134" y="160"/>
                        <a:pt x="138" y="160"/>
                      </a:cubicBezTo>
                      <a:cubicBezTo>
                        <a:pt x="138" y="160"/>
                        <a:pt x="139" y="160"/>
                        <a:pt x="140" y="160"/>
                      </a:cubicBezTo>
                      <a:cubicBezTo>
                        <a:pt x="146" y="162"/>
                        <a:pt x="148" y="167"/>
                        <a:pt x="148" y="171"/>
                      </a:cubicBezTo>
                      <a:cubicBezTo>
                        <a:pt x="149" y="173"/>
                        <a:pt x="149" y="175"/>
                        <a:pt x="150" y="176"/>
                      </a:cubicBezTo>
                      <a:cubicBezTo>
                        <a:pt x="152" y="178"/>
                        <a:pt x="167" y="180"/>
                        <a:pt x="176" y="181"/>
                      </a:cubicBezTo>
                      <a:cubicBezTo>
                        <a:pt x="182" y="182"/>
                        <a:pt x="186" y="182"/>
                        <a:pt x="188" y="183"/>
                      </a:cubicBezTo>
                      <a:cubicBezTo>
                        <a:pt x="190" y="183"/>
                        <a:pt x="193" y="183"/>
                        <a:pt x="197" y="184"/>
                      </a:cubicBezTo>
                      <a:cubicBezTo>
                        <a:pt x="197" y="183"/>
                        <a:pt x="197" y="183"/>
                        <a:pt x="197" y="183"/>
                      </a:cubicBezTo>
                      <a:cubicBezTo>
                        <a:pt x="197" y="177"/>
                        <a:pt x="201" y="172"/>
                        <a:pt x="205" y="169"/>
                      </a:cubicBezTo>
                      <a:cubicBezTo>
                        <a:pt x="209" y="168"/>
                        <a:pt x="212" y="167"/>
                        <a:pt x="216" y="166"/>
                      </a:cubicBezTo>
                      <a:cubicBezTo>
                        <a:pt x="216" y="165"/>
                        <a:pt x="214" y="162"/>
                        <a:pt x="213" y="162"/>
                      </a:cubicBezTo>
                      <a:cubicBezTo>
                        <a:pt x="211" y="161"/>
                        <a:pt x="211" y="158"/>
                        <a:pt x="210" y="155"/>
                      </a:cubicBezTo>
                      <a:cubicBezTo>
                        <a:pt x="210" y="152"/>
                        <a:pt x="210" y="150"/>
                        <a:pt x="208" y="149"/>
                      </a:cubicBezTo>
                      <a:cubicBezTo>
                        <a:pt x="201" y="146"/>
                        <a:pt x="197" y="142"/>
                        <a:pt x="195" y="138"/>
                      </a:cubicBezTo>
                      <a:cubicBezTo>
                        <a:pt x="195" y="137"/>
                        <a:pt x="193" y="135"/>
                        <a:pt x="192" y="1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96" name="Freeform 1179">
                  <a:extLst>
                    <a:ext uri="{FF2B5EF4-FFF2-40B4-BE49-F238E27FC236}">
                      <a16:creationId xmlns="" xmlns:a16="http://schemas.microsoft.com/office/drawing/2014/main" id="{06B2AD6C-2424-4B08-A0C6-FADE0862EBFA}"/>
                    </a:ext>
                  </a:extLst>
                </p:cNvPr>
                <p:cNvSpPr/>
                <p:nvPr/>
              </p:nvSpPr>
              <p:spPr bwMode="auto">
                <a:xfrm>
                  <a:off x="7454608" y="4148530"/>
                  <a:ext cx="174484" cy="111842"/>
                </a:xfrm>
                <a:custGeom>
                  <a:gdLst>
                    <a:gd name="T0" fmla="*/ 64 w 81"/>
                    <a:gd name="T1" fmla="*/ 20 h 54"/>
                    <a:gd name="T2" fmla="*/ 61 w 81"/>
                    <a:gd name="T3" fmla="*/ 21 h 54"/>
                    <a:gd name="T4" fmla="*/ 59 w 81"/>
                    <a:gd name="T5" fmla="*/ 21 h 54"/>
                    <a:gd name="T6" fmla="*/ 56 w 81"/>
                    <a:gd name="T7" fmla="*/ 21 h 54"/>
                    <a:gd name="T8" fmla="*/ 53 w 81"/>
                    <a:gd name="T9" fmla="*/ 20 h 54"/>
                    <a:gd name="T10" fmla="*/ 51 w 81"/>
                    <a:gd name="T11" fmla="*/ 20 h 54"/>
                    <a:gd name="T12" fmla="*/ 43 w 81"/>
                    <a:gd name="T13" fmla="*/ 18 h 54"/>
                    <a:gd name="T14" fmla="*/ 34 w 81"/>
                    <a:gd name="T15" fmla="*/ 18 h 54"/>
                    <a:gd name="T16" fmla="*/ 31 w 81"/>
                    <a:gd name="T17" fmla="*/ 17 h 54"/>
                    <a:gd name="T18" fmla="*/ 24 w 81"/>
                    <a:gd name="T19" fmla="*/ 18 h 54"/>
                    <a:gd name="T20" fmla="*/ 21 w 81"/>
                    <a:gd name="T21" fmla="*/ 18 h 54"/>
                    <a:gd name="T22" fmla="*/ 20 w 81"/>
                    <a:gd name="T23" fmla="*/ 18 h 54"/>
                    <a:gd name="T24" fmla="*/ 18 w 81"/>
                    <a:gd name="T25" fmla="*/ 18 h 54"/>
                    <a:gd name="T26" fmla="*/ 17 w 81"/>
                    <a:gd name="T27" fmla="*/ 17 h 54"/>
                    <a:gd name="T28" fmla="*/ 18 w 81"/>
                    <a:gd name="T29" fmla="*/ 11 h 54"/>
                    <a:gd name="T30" fmla="*/ 27 w 81"/>
                    <a:gd name="T31" fmla="*/ 6 h 54"/>
                    <a:gd name="T32" fmla="*/ 29 w 81"/>
                    <a:gd name="T33" fmla="*/ 7 h 54"/>
                    <a:gd name="T34" fmla="*/ 30 w 81"/>
                    <a:gd name="T35" fmla="*/ 5 h 54"/>
                    <a:gd name="T36" fmla="*/ 31 w 81"/>
                    <a:gd name="T37" fmla="*/ 3 h 54"/>
                    <a:gd name="T38" fmla="*/ 31 w 81"/>
                    <a:gd name="T39" fmla="*/ 1 h 54"/>
                    <a:gd name="T40" fmla="*/ 27 w 81"/>
                    <a:gd name="T41" fmla="*/ 3 h 54"/>
                    <a:gd name="T42" fmla="*/ 21 w 81"/>
                    <a:gd name="T43" fmla="*/ 4 h 54"/>
                    <a:gd name="T44" fmla="*/ 12 w 81"/>
                    <a:gd name="T45" fmla="*/ 11 h 54"/>
                    <a:gd name="T46" fmla="*/ 9 w 81"/>
                    <a:gd name="T47" fmla="*/ 17 h 54"/>
                    <a:gd name="T48" fmla="*/ 0 w 81"/>
                    <a:gd name="T49" fmla="*/ 20 h 54"/>
                    <a:gd name="T50" fmla="*/ 7 w 81"/>
                    <a:gd name="T51" fmla="*/ 28 h 54"/>
                    <a:gd name="T52" fmla="*/ 7 w 81"/>
                    <a:gd name="T53" fmla="*/ 39 h 54"/>
                    <a:gd name="T54" fmla="*/ 6 w 81"/>
                    <a:gd name="T55" fmla="*/ 40 h 54"/>
                    <a:gd name="T56" fmla="*/ 6 w 81"/>
                    <a:gd name="T57" fmla="*/ 41 h 54"/>
                    <a:gd name="T58" fmla="*/ 5 w 81"/>
                    <a:gd name="T59" fmla="*/ 42 h 54"/>
                    <a:gd name="T60" fmla="*/ 4 w 81"/>
                    <a:gd name="T61" fmla="*/ 43 h 54"/>
                    <a:gd name="T62" fmla="*/ 4 w 81"/>
                    <a:gd name="T63" fmla="*/ 45 h 54"/>
                    <a:gd name="T64" fmla="*/ 4 w 81"/>
                    <a:gd name="T65" fmla="*/ 46 h 54"/>
                    <a:gd name="T66" fmla="*/ 3 w 81"/>
                    <a:gd name="T67" fmla="*/ 48 h 54"/>
                    <a:gd name="T68" fmla="*/ 4 w 81"/>
                    <a:gd name="T69" fmla="*/ 49 h 54"/>
                    <a:gd name="T70" fmla="*/ 4 w 81"/>
                    <a:gd name="T71" fmla="*/ 49 h 54"/>
                    <a:gd name="T72" fmla="*/ 9 w 81"/>
                    <a:gd name="T73" fmla="*/ 47 h 54"/>
                    <a:gd name="T74" fmla="*/ 15 w 81"/>
                    <a:gd name="T75" fmla="*/ 47 h 54"/>
                    <a:gd name="T76" fmla="*/ 23 w 81"/>
                    <a:gd name="T77" fmla="*/ 42 h 54"/>
                    <a:gd name="T78" fmla="*/ 39 w 81"/>
                    <a:gd name="T79" fmla="*/ 30 h 54"/>
                    <a:gd name="T80" fmla="*/ 43 w 81"/>
                    <a:gd name="T81" fmla="*/ 36 h 54"/>
                    <a:gd name="T82" fmla="*/ 46 w 81"/>
                    <a:gd name="T83" fmla="*/ 49 h 54"/>
                    <a:gd name="T84" fmla="*/ 49 w 81"/>
                    <a:gd name="T85" fmla="*/ 53 h 54"/>
                    <a:gd name="T86" fmla="*/ 52 w 81"/>
                    <a:gd name="T87" fmla="*/ 52 h 54"/>
                    <a:gd name="T88" fmla="*/ 55 w 81"/>
                    <a:gd name="T89" fmla="*/ 51 h 54"/>
                    <a:gd name="T90" fmla="*/ 69 w 81"/>
                    <a:gd name="T91" fmla="*/ 43 h 54"/>
                    <a:gd name="T92" fmla="*/ 69 w 81"/>
                    <a:gd name="T93" fmla="*/ 43 h 54"/>
                    <a:gd name="T94" fmla="*/ 71 w 81"/>
                    <a:gd name="T95" fmla="*/ 46 h 54"/>
                    <a:gd name="T96" fmla="*/ 73 w 81"/>
                    <a:gd name="T97" fmla="*/ 46 h 54"/>
                    <a:gd name="T98" fmla="*/ 73 w 81"/>
                    <a:gd name="T99" fmla="*/ 46 h 54"/>
                    <a:gd name="T100" fmla="*/ 76 w 81"/>
                    <a:gd name="T101" fmla="*/ 46 h 54"/>
                    <a:gd name="T102" fmla="*/ 77 w 81"/>
                    <a:gd name="T103" fmla="*/ 47 h 54"/>
                    <a:gd name="T104" fmla="*/ 79 w 81"/>
                    <a:gd name="T105" fmla="*/ 47 h 54"/>
                    <a:gd name="T106" fmla="*/ 81 w 81"/>
                    <a:gd name="T107" fmla="*/ 48 h 54"/>
                    <a:gd name="T108" fmla="*/ 70 w 81"/>
                    <a:gd name="T109" fmla="*/ 29 h 54"/>
                    <a:gd name="T110" fmla="*/ 68 w 81"/>
                    <a:gd name="T111" fmla="*/ 24 h 54"/>
                    <a:gd name="T112" fmla="*/ 66 w 81"/>
                    <a:gd name="T113" fmla="*/ 20 h 54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81" h="54">
                      <a:moveTo>
                        <a:pt x="65" y="20"/>
                      </a:moveTo>
                      <a:cubicBezTo>
                        <a:pt x="65" y="20"/>
                        <a:pt x="65" y="20"/>
                        <a:pt x="64" y="20"/>
                      </a:cubicBezTo>
                      <a:cubicBezTo>
                        <a:pt x="64" y="20"/>
                        <a:pt x="63" y="20"/>
                        <a:pt x="62" y="21"/>
                      </a:cubicBezTo>
                      <a:cubicBezTo>
                        <a:pt x="62" y="21"/>
                        <a:pt x="62" y="21"/>
                        <a:pt x="61" y="21"/>
                      </a:cubicBezTo>
                      <a:cubicBezTo>
                        <a:pt x="61" y="21"/>
                        <a:pt x="60" y="21"/>
                        <a:pt x="59" y="21"/>
                      </a:cubicBezTo>
                      <a:cubicBezTo>
                        <a:pt x="59" y="21"/>
                        <a:pt x="59" y="21"/>
                        <a:pt x="59" y="21"/>
                      </a:cubicBezTo>
                      <a:cubicBezTo>
                        <a:pt x="58" y="21"/>
                        <a:pt x="57" y="21"/>
                        <a:pt x="56" y="21"/>
                      </a:cubicBezTo>
                      <a:cubicBezTo>
                        <a:pt x="56" y="21"/>
                        <a:pt x="56" y="21"/>
                        <a:pt x="56" y="21"/>
                      </a:cubicBezTo>
                      <a:cubicBezTo>
                        <a:pt x="56" y="21"/>
                        <a:pt x="56" y="21"/>
                        <a:pt x="56" y="21"/>
                      </a:cubicBezTo>
                      <a:cubicBezTo>
                        <a:pt x="55" y="21"/>
                        <a:pt x="54" y="21"/>
                        <a:pt x="53" y="20"/>
                      </a:cubicBezTo>
                      <a:cubicBezTo>
                        <a:pt x="53" y="20"/>
                        <a:pt x="53" y="20"/>
                        <a:pt x="53" y="20"/>
                      </a:cubicBezTo>
                      <a:cubicBezTo>
                        <a:pt x="53" y="20"/>
                        <a:pt x="52" y="20"/>
                        <a:pt x="51" y="20"/>
                      </a:cubicBezTo>
                      <a:cubicBezTo>
                        <a:pt x="50" y="21"/>
                        <a:pt x="49" y="21"/>
                        <a:pt x="49" y="21"/>
                      </a:cubicBezTo>
                      <a:cubicBezTo>
                        <a:pt x="48" y="21"/>
                        <a:pt x="45" y="21"/>
                        <a:pt x="43" y="18"/>
                      </a:cubicBezTo>
                      <a:cubicBezTo>
                        <a:pt x="42" y="18"/>
                        <a:pt x="41" y="18"/>
                        <a:pt x="41" y="18"/>
                      </a:cubicBezTo>
                      <a:cubicBezTo>
                        <a:pt x="39" y="19"/>
                        <a:pt x="36" y="19"/>
                        <a:pt x="34" y="18"/>
                      </a:cubicBezTo>
                      <a:cubicBezTo>
                        <a:pt x="34" y="18"/>
                        <a:pt x="33" y="18"/>
                        <a:pt x="33" y="18"/>
                      </a:cubicBezTo>
                      <a:cubicBezTo>
                        <a:pt x="33" y="18"/>
                        <a:pt x="32" y="18"/>
                        <a:pt x="31" y="17"/>
                      </a:cubicBezTo>
                      <a:cubicBezTo>
                        <a:pt x="30" y="17"/>
                        <a:pt x="30" y="17"/>
                        <a:pt x="29" y="17"/>
                      </a:cubicBezTo>
                      <a:cubicBezTo>
                        <a:pt x="28" y="17"/>
                        <a:pt x="26" y="18"/>
                        <a:pt x="24" y="18"/>
                      </a:cubicBezTo>
                      <a:cubicBezTo>
                        <a:pt x="23" y="18"/>
                        <a:pt x="22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0" y="18"/>
                        <a:pt x="20" y="18"/>
                      </a:cubicBezTo>
                      <a:cubicBezTo>
                        <a:pt x="20" y="18"/>
                        <a:pt x="20" y="18"/>
                        <a:pt x="20" y="18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cubicBezTo>
                        <a:pt x="19" y="18"/>
                        <a:pt x="18" y="18"/>
                        <a:pt x="18" y="18"/>
                      </a:cubicBezTo>
                      <a:cubicBezTo>
                        <a:pt x="18" y="17"/>
                        <a:pt x="18" y="17"/>
                        <a:pt x="17" y="17"/>
                      </a:cubicBezTo>
                      <a:cubicBezTo>
                        <a:pt x="17" y="17"/>
                        <a:pt x="17" y="17"/>
                        <a:pt x="17" y="17"/>
                      </a:cubicBezTo>
                      <a:cubicBezTo>
                        <a:pt x="17" y="17"/>
                        <a:pt x="16" y="16"/>
                        <a:pt x="16" y="15"/>
                      </a:cubicBezTo>
                      <a:cubicBezTo>
                        <a:pt x="16" y="14"/>
                        <a:pt x="17" y="13"/>
                        <a:pt x="18" y="11"/>
                      </a:cubicBezTo>
                      <a:cubicBezTo>
                        <a:pt x="20" y="9"/>
                        <a:pt x="23" y="7"/>
                        <a:pt x="25" y="6"/>
                      </a:cubicBezTo>
                      <a:cubicBezTo>
                        <a:pt x="26" y="6"/>
                        <a:pt x="26" y="6"/>
                        <a:pt x="27" y="6"/>
                      </a:cubicBezTo>
                      <a:cubicBezTo>
                        <a:pt x="27" y="6"/>
                        <a:pt x="28" y="7"/>
                        <a:pt x="29" y="7"/>
                      </a:cubicBezTo>
                      <a:cubicBezTo>
                        <a:pt x="29" y="7"/>
                        <a:pt x="29" y="7"/>
                        <a:pt x="29" y="7"/>
                      </a:cubicBezTo>
                      <a:cubicBezTo>
                        <a:pt x="29" y="6"/>
                        <a:pt x="29" y="6"/>
                        <a:pt x="29" y="6"/>
                      </a:cubicBezTo>
                      <a:cubicBezTo>
                        <a:pt x="29" y="5"/>
                        <a:pt x="30" y="5"/>
                        <a:pt x="30" y="5"/>
                      </a:cubicBezTo>
                      <a:cubicBezTo>
                        <a:pt x="30" y="4"/>
                        <a:pt x="30" y="4"/>
                        <a:pt x="30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1" y="2"/>
                        <a:pt x="31" y="2"/>
                      </a:cubicBezTo>
                      <a:cubicBezTo>
                        <a:pt x="31" y="2"/>
                        <a:pt x="31" y="1"/>
                        <a:pt x="31" y="1"/>
                      </a:cubicBezTo>
                      <a:cubicBezTo>
                        <a:pt x="32" y="1"/>
                        <a:pt x="32" y="1"/>
                        <a:pt x="32" y="0"/>
                      </a:cubicBezTo>
                      <a:cubicBezTo>
                        <a:pt x="31" y="1"/>
                        <a:pt x="29" y="1"/>
                        <a:pt x="27" y="3"/>
                      </a:cubicBezTo>
                      <a:cubicBezTo>
                        <a:pt x="26" y="4"/>
                        <a:pt x="24" y="4"/>
                        <a:pt x="23" y="4"/>
                      </a:cubicBezTo>
                      <a:cubicBezTo>
                        <a:pt x="23" y="4"/>
                        <a:pt x="22" y="4"/>
                        <a:pt x="21" y="4"/>
                      </a:cubicBezTo>
                      <a:cubicBezTo>
                        <a:pt x="20" y="3"/>
                        <a:pt x="19" y="4"/>
                        <a:pt x="19" y="4"/>
                      </a:cubicBezTo>
                      <a:cubicBezTo>
                        <a:pt x="19" y="6"/>
                        <a:pt x="17" y="11"/>
                        <a:pt x="12" y="11"/>
                      </a:cubicBezTo>
                      <a:cubicBezTo>
                        <a:pt x="12" y="11"/>
                        <a:pt x="12" y="12"/>
                        <a:pt x="12" y="12"/>
                      </a:cubicBezTo>
                      <a:cubicBezTo>
                        <a:pt x="12" y="13"/>
                        <a:pt x="12" y="16"/>
                        <a:pt x="9" y="17"/>
                      </a:cubicBezTo>
                      <a:cubicBezTo>
                        <a:pt x="8" y="18"/>
                        <a:pt x="6" y="18"/>
                        <a:pt x="5" y="18"/>
                      </a:cubicBezTo>
                      <a:cubicBezTo>
                        <a:pt x="3" y="18"/>
                        <a:pt x="0" y="19"/>
                        <a:pt x="0" y="20"/>
                      </a:cubicBezTo>
                      <a:cubicBezTo>
                        <a:pt x="0" y="20"/>
                        <a:pt x="1" y="21"/>
                        <a:pt x="2" y="22"/>
                      </a:cubicBezTo>
                      <a:cubicBezTo>
                        <a:pt x="4" y="23"/>
                        <a:pt x="7" y="25"/>
                        <a:pt x="7" y="28"/>
                      </a:cubicBezTo>
                      <a:cubicBezTo>
                        <a:pt x="7" y="29"/>
                        <a:pt x="7" y="31"/>
                        <a:pt x="8" y="32"/>
                      </a:cubicBezTo>
                      <a:cubicBezTo>
                        <a:pt x="9" y="34"/>
                        <a:pt x="10" y="37"/>
                        <a:pt x="7" y="39"/>
                      </a:cubicBezTo>
                      <a:cubicBezTo>
                        <a:pt x="7" y="40"/>
                        <a:pt x="7" y="40"/>
                        <a:pt x="7" y="40"/>
                      </a:cubicBezTo>
                      <a:cubicBezTo>
                        <a:pt x="7" y="40"/>
                        <a:pt x="6" y="40"/>
                        <a:pt x="6" y="40"/>
                      </a:cubicBezTo>
                      <a:cubicBezTo>
                        <a:pt x="6" y="40"/>
                        <a:pt x="6" y="41"/>
                        <a:pt x="6" y="41"/>
                      </a:cubicBezTo>
                      <a:cubicBezTo>
                        <a:pt x="6" y="41"/>
                        <a:pt x="6" y="41"/>
                        <a:pt x="6" y="41"/>
                      </a:cubicBezTo>
                      <a:cubicBezTo>
                        <a:pt x="6" y="41"/>
                        <a:pt x="5" y="41"/>
                        <a:pt x="5" y="42"/>
                      </a:cubicBezTo>
                      <a:cubicBezTo>
                        <a:pt x="5" y="42"/>
                        <a:pt x="5" y="42"/>
                        <a:pt x="5" y="42"/>
                      </a:cubicBezTo>
                      <a:cubicBezTo>
                        <a:pt x="5" y="42"/>
                        <a:pt x="5" y="42"/>
                        <a:pt x="5" y="43"/>
                      </a:cubicBezTo>
                      <a:cubicBezTo>
                        <a:pt x="5" y="43"/>
                        <a:pt x="4" y="43"/>
                        <a:pt x="4" y="43"/>
                      </a:cubicBezTo>
                      <a:cubicBezTo>
                        <a:pt x="4" y="43"/>
                        <a:pt x="4" y="44"/>
                        <a:pt x="4" y="44"/>
                      </a:cubicBezTo>
                      <a:cubicBezTo>
                        <a:pt x="4" y="44"/>
                        <a:pt x="4" y="44"/>
                        <a:pt x="4" y="45"/>
                      </a:cubicBezTo>
                      <a:cubicBezTo>
                        <a:pt x="4" y="45"/>
                        <a:pt x="4" y="45"/>
                        <a:pt x="4" y="45"/>
                      </a:cubicBezTo>
                      <a:cubicBezTo>
                        <a:pt x="4" y="46"/>
                        <a:pt x="4" y="46"/>
                        <a:pt x="4" y="46"/>
                      </a:cubicBezTo>
                      <a:cubicBezTo>
                        <a:pt x="4" y="46"/>
                        <a:pt x="4" y="47"/>
                        <a:pt x="3" y="47"/>
                      </a:cubicBezTo>
                      <a:cubicBezTo>
                        <a:pt x="3" y="47"/>
                        <a:pt x="3" y="48"/>
                        <a:pt x="3" y="48"/>
                      </a:cubicBezTo>
                      <a:cubicBezTo>
                        <a:pt x="3" y="48"/>
                        <a:pt x="3" y="48"/>
                        <a:pt x="3" y="49"/>
                      </a:cubicBezTo>
                      <a:cubicBezTo>
                        <a:pt x="3" y="49"/>
                        <a:pt x="4" y="49"/>
                        <a:pt x="4" y="49"/>
                      </a:cubicBezTo>
                      <a:cubicBezTo>
                        <a:pt x="4" y="49"/>
                        <a:pt x="4" y="49"/>
                        <a:pt x="4" y="49"/>
                      </a:cubicBezTo>
                      <a:cubicBezTo>
                        <a:pt x="4" y="49"/>
                        <a:pt x="4" y="49"/>
                        <a:pt x="4" y="49"/>
                      </a:cubicBezTo>
                      <a:cubicBezTo>
                        <a:pt x="5" y="49"/>
                        <a:pt x="5" y="49"/>
                        <a:pt x="5" y="49"/>
                      </a:cubicBezTo>
                      <a:cubicBezTo>
                        <a:pt x="6" y="48"/>
                        <a:pt x="8" y="47"/>
                        <a:pt x="9" y="47"/>
                      </a:cubicBezTo>
                      <a:cubicBezTo>
                        <a:pt x="10" y="47"/>
                        <a:pt x="11" y="47"/>
                        <a:pt x="12" y="47"/>
                      </a:cubicBezTo>
                      <a:cubicBezTo>
                        <a:pt x="15" y="47"/>
                        <a:pt x="15" y="47"/>
                        <a:pt x="15" y="47"/>
                      </a:cubicBezTo>
                      <a:cubicBezTo>
                        <a:pt x="16" y="47"/>
                        <a:pt x="16" y="47"/>
                        <a:pt x="16" y="46"/>
                      </a:cubicBezTo>
                      <a:cubicBezTo>
                        <a:pt x="17" y="44"/>
                        <a:pt x="20" y="43"/>
                        <a:pt x="23" y="42"/>
                      </a:cubicBezTo>
                      <a:cubicBezTo>
                        <a:pt x="24" y="42"/>
                        <a:pt x="26" y="42"/>
                        <a:pt x="27" y="41"/>
                      </a:cubicBezTo>
                      <a:cubicBezTo>
                        <a:pt x="27" y="37"/>
                        <a:pt x="34" y="30"/>
                        <a:pt x="39" y="30"/>
                      </a:cubicBezTo>
                      <a:cubicBezTo>
                        <a:pt x="39" y="30"/>
                        <a:pt x="39" y="30"/>
                        <a:pt x="39" y="30"/>
                      </a:cubicBezTo>
                      <a:cubicBezTo>
                        <a:pt x="43" y="30"/>
                        <a:pt x="43" y="34"/>
                        <a:pt x="43" y="36"/>
                      </a:cubicBezTo>
                      <a:cubicBezTo>
                        <a:pt x="43" y="38"/>
                        <a:pt x="43" y="39"/>
                        <a:pt x="44" y="40"/>
                      </a:cubicBezTo>
                      <a:cubicBezTo>
                        <a:pt x="49" y="41"/>
                        <a:pt x="47" y="46"/>
                        <a:pt x="46" y="49"/>
                      </a:cubicBezTo>
                      <a:cubicBezTo>
                        <a:pt x="46" y="51"/>
                        <a:pt x="45" y="53"/>
                        <a:pt x="46" y="53"/>
                      </a:cubicBezTo>
                      <a:cubicBezTo>
                        <a:pt x="46" y="54"/>
                        <a:pt x="47" y="54"/>
                        <a:pt x="49" y="53"/>
                      </a:cubicBezTo>
                      <a:cubicBezTo>
                        <a:pt x="49" y="53"/>
                        <a:pt x="49" y="53"/>
                        <a:pt x="50" y="53"/>
                      </a:cubicBezTo>
                      <a:cubicBezTo>
                        <a:pt x="50" y="53"/>
                        <a:pt x="51" y="52"/>
                        <a:pt x="52" y="52"/>
                      </a:cubicBezTo>
                      <a:cubicBezTo>
                        <a:pt x="53" y="52"/>
                        <a:pt x="54" y="51"/>
                        <a:pt x="54" y="51"/>
                      </a:cubicBezTo>
                      <a:cubicBezTo>
                        <a:pt x="55" y="51"/>
                        <a:pt x="55" y="51"/>
                        <a:pt x="55" y="51"/>
                      </a:cubicBezTo>
                      <a:cubicBezTo>
                        <a:pt x="61" y="45"/>
                        <a:pt x="66" y="42"/>
                        <a:pt x="69" y="43"/>
                      </a:cubicBezTo>
                      <a:cubicBezTo>
                        <a:pt x="69" y="43"/>
                        <a:pt x="69" y="43"/>
                        <a:pt x="69" y="43"/>
                      </a:cubicBezTo>
                      <a:cubicBezTo>
                        <a:pt x="69" y="43"/>
                        <a:pt x="69" y="43"/>
                        <a:pt x="69" y="43"/>
                      </a:cubicBezTo>
                      <a:cubicBezTo>
                        <a:pt x="69" y="43"/>
                        <a:pt x="69" y="43"/>
                        <a:pt x="69" y="43"/>
                      </a:cubicBezTo>
                      <a:cubicBezTo>
                        <a:pt x="70" y="44"/>
                        <a:pt x="71" y="45"/>
                        <a:pt x="71" y="45"/>
                      </a:cubicBezTo>
                      <a:cubicBezTo>
                        <a:pt x="71" y="45"/>
                        <a:pt x="71" y="46"/>
                        <a:pt x="71" y="46"/>
                      </a:cubicBezTo>
                      <a:cubicBezTo>
                        <a:pt x="72" y="46"/>
                        <a:pt x="72" y="46"/>
                        <a:pt x="72" y="46"/>
                      </a:cubicBezTo>
                      <a:cubicBezTo>
                        <a:pt x="72" y="46"/>
                        <a:pt x="72" y="46"/>
                        <a:pt x="73" y="46"/>
                      </a:cubicBezTo>
                      <a:cubicBezTo>
                        <a:pt x="73" y="46"/>
                        <a:pt x="73" y="46"/>
                        <a:pt x="73" y="46"/>
                      </a:cubicBezTo>
                      <a:cubicBezTo>
                        <a:pt x="73" y="46"/>
                        <a:pt x="73" y="46"/>
                        <a:pt x="73" y="46"/>
                      </a:cubicBezTo>
                      <a:cubicBezTo>
                        <a:pt x="74" y="46"/>
                        <a:pt x="75" y="46"/>
                        <a:pt x="76" y="46"/>
                      </a:cubicBezTo>
                      <a:cubicBezTo>
                        <a:pt x="76" y="46"/>
                        <a:pt x="76" y="46"/>
                        <a:pt x="76" y="46"/>
                      </a:cubicBezTo>
                      <a:cubicBezTo>
                        <a:pt x="76" y="46"/>
                        <a:pt x="77" y="47"/>
                        <a:pt x="77" y="47"/>
                      </a:cubicBezTo>
                      <a:cubicBezTo>
                        <a:pt x="77" y="47"/>
                        <a:pt x="77" y="47"/>
                        <a:pt x="77" y="47"/>
                      </a:cubicBezTo>
                      <a:cubicBezTo>
                        <a:pt x="78" y="47"/>
                        <a:pt x="78" y="47"/>
                        <a:pt x="78" y="47"/>
                      </a:cubicBezTo>
                      <a:cubicBezTo>
                        <a:pt x="79" y="47"/>
                        <a:pt x="79" y="47"/>
                        <a:pt x="79" y="47"/>
                      </a:cubicBezTo>
                      <a:cubicBezTo>
                        <a:pt x="81" y="48"/>
                        <a:pt x="81" y="48"/>
                        <a:pt x="81" y="48"/>
                      </a:cubicBezTo>
                      <a:cubicBezTo>
                        <a:pt x="81" y="48"/>
                        <a:pt x="81" y="48"/>
                        <a:pt x="81" y="48"/>
                      </a:cubicBezTo>
                      <a:cubicBezTo>
                        <a:pt x="81" y="45"/>
                        <a:pt x="80" y="38"/>
                        <a:pt x="79" y="35"/>
                      </a:cubicBezTo>
                      <a:cubicBezTo>
                        <a:pt x="79" y="34"/>
                        <a:pt x="75" y="31"/>
                        <a:pt x="70" y="29"/>
                      </a:cubicBezTo>
                      <a:cubicBezTo>
                        <a:pt x="69" y="29"/>
                        <a:pt x="69" y="29"/>
                        <a:pt x="69" y="29"/>
                      </a:cubicBezTo>
                      <a:cubicBezTo>
                        <a:pt x="68" y="24"/>
                        <a:pt x="68" y="24"/>
                        <a:pt x="68" y="24"/>
                      </a:cubicBezTo>
                      <a:cubicBezTo>
                        <a:pt x="67" y="20"/>
                        <a:pt x="67" y="20"/>
                        <a:pt x="67" y="20"/>
                      </a:cubicBezTo>
                      <a:cubicBezTo>
                        <a:pt x="67" y="20"/>
                        <a:pt x="67" y="20"/>
                        <a:pt x="66" y="20"/>
                      </a:cubicBezTo>
                      <a:cubicBezTo>
                        <a:pt x="66" y="20"/>
                        <a:pt x="66" y="20"/>
                        <a:pt x="65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97" name="Freeform 1180">
                  <a:extLst>
                    <a:ext uri="{FF2B5EF4-FFF2-40B4-BE49-F238E27FC236}">
                      <a16:creationId xmlns="" xmlns:a16="http://schemas.microsoft.com/office/drawing/2014/main" id="{ED618094-4E26-405D-8312-A6ED6B91AF61}"/>
                    </a:ext>
                  </a:extLst>
                </p:cNvPr>
                <p:cNvSpPr/>
                <p:nvPr/>
              </p:nvSpPr>
              <p:spPr bwMode="auto">
                <a:xfrm>
                  <a:off x="6854110" y="4135372"/>
                  <a:ext cx="65715" cy="59210"/>
                </a:xfrm>
                <a:custGeom>
                  <a:gdLst>
                    <a:gd name="T0" fmla="*/ 31 w 31"/>
                    <a:gd name="T1" fmla="*/ 27 h 28"/>
                    <a:gd name="T2" fmla="*/ 31 w 31"/>
                    <a:gd name="T3" fmla="*/ 27 h 28"/>
                    <a:gd name="T4" fmla="*/ 31 w 31"/>
                    <a:gd name="T5" fmla="*/ 27 h 28"/>
                    <a:gd name="T6" fmla="*/ 31 w 31"/>
                    <a:gd name="T7" fmla="*/ 25 h 28"/>
                    <a:gd name="T8" fmla="*/ 30 w 31"/>
                    <a:gd name="T9" fmla="*/ 25 h 28"/>
                    <a:gd name="T10" fmla="*/ 30 w 31"/>
                    <a:gd name="T11" fmla="*/ 24 h 28"/>
                    <a:gd name="T12" fmla="*/ 30 w 31"/>
                    <a:gd name="T13" fmla="*/ 24 h 28"/>
                    <a:gd name="T14" fmla="*/ 30 w 31"/>
                    <a:gd name="T15" fmla="*/ 23 h 28"/>
                    <a:gd name="T16" fmla="*/ 28 w 31"/>
                    <a:gd name="T17" fmla="*/ 21 h 28"/>
                    <a:gd name="T18" fmla="*/ 23 w 31"/>
                    <a:gd name="T19" fmla="*/ 15 h 28"/>
                    <a:gd name="T20" fmla="*/ 21 w 31"/>
                    <a:gd name="T21" fmla="*/ 11 h 28"/>
                    <a:gd name="T22" fmla="*/ 19 w 31"/>
                    <a:gd name="T23" fmla="*/ 5 h 28"/>
                    <a:gd name="T24" fmla="*/ 17 w 31"/>
                    <a:gd name="T25" fmla="*/ 2 h 28"/>
                    <a:gd name="T26" fmla="*/ 17 w 31"/>
                    <a:gd name="T27" fmla="*/ 1 h 28"/>
                    <a:gd name="T28" fmla="*/ 16 w 31"/>
                    <a:gd name="T29" fmla="*/ 1 h 28"/>
                    <a:gd name="T30" fmla="*/ 15 w 31"/>
                    <a:gd name="T31" fmla="*/ 0 h 28"/>
                    <a:gd name="T32" fmla="*/ 13 w 31"/>
                    <a:gd name="T33" fmla="*/ 0 h 28"/>
                    <a:gd name="T34" fmla="*/ 12 w 31"/>
                    <a:gd name="T35" fmla="*/ 0 h 28"/>
                    <a:gd name="T36" fmla="*/ 11 w 31"/>
                    <a:gd name="T37" fmla="*/ 0 h 28"/>
                    <a:gd name="T38" fmla="*/ 10 w 31"/>
                    <a:gd name="T39" fmla="*/ 0 h 28"/>
                    <a:gd name="T40" fmla="*/ 8 w 31"/>
                    <a:gd name="T41" fmla="*/ 0 h 28"/>
                    <a:gd name="T42" fmla="*/ 2 w 31"/>
                    <a:gd name="T43" fmla="*/ 1 h 28"/>
                    <a:gd name="T44" fmla="*/ 0 w 31"/>
                    <a:gd name="T45" fmla="*/ 2 h 28"/>
                    <a:gd name="T46" fmla="*/ 0 w 31"/>
                    <a:gd name="T47" fmla="*/ 2 h 28"/>
                    <a:gd name="T48" fmla="*/ 0 w 31"/>
                    <a:gd name="T49" fmla="*/ 4 h 28"/>
                    <a:gd name="T50" fmla="*/ 1 w 31"/>
                    <a:gd name="T51" fmla="*/ 8 h 28"/>
                    <a:gd name="T52" fmla="*/ 1 w 31"/>
                    <a:gd name="T53" fmla="*/ 9 h 28"/>
                    <a:gd name="T54" fmla="*/ 3 w 31"/>
                    <a:gd name="T55" fmla="*/ 10 h 28"/>
                    <a:gd name="T56" fmla="*/ 5 w 31"/>
                    <a:gd name="T57" fmla="*/ 10 h 28"/>
                    <a:gd name="T58" fmla="*/ 6 w 31"/>
                    <a:gd name="T59" fmla="*/ 10 h 28"/>
                    <a:gd name="T60" fmla="*/ 9 w 31"/>
                    <a:gd name="T61" fmla="*/ 11 h 28"/>
                    <a:gd name="T62" fmla="*/ 9 w 31"/>
                    <a:gd name="T63" fmla="*/ 12 h 28"/>
                    <a:gd name="T64" fmla="*/ 9 w 31"/>
                    <a:gd name="T65" fmla="*/ 12 h 28"/>
                    <a:gd name="T66" fmla="*/ 10 w 31"/>
                    <a:gd name="T67" fmla="*/ 12 h 28"/>
                    <a:gd name="T68" fmla="*/ 10 w 31"/>
                    <a:gd name="T69" fmla="*/ 13 h 28"/>
                    <a:gd name="T70" fmla="*/ 10 w 31"/>
                    <a:gd name="T71" fmla="*/ 13 h 28"/>
                    <a:gd name="T72" fmla="*/ 11 w 31"/>
                    <a:gd name="T73" fmla="*/ 14 h 28"/>
                    <a:gd name="T74" fmla="*/ 11 w 31"/>
                    <a:gd name="T75" fmla="*/ 15 h 28"/>
                    <a:gd name="T76" fmla="*/ 11 w 31"/>
                    <a:gd name="T77" fmla="*/ 15 h 28"/>
                    <a:gd name="T78" fmla="*/ 11 w 31"/>
                    <a:gd name="T79" fmla="*/ 15 h 28"/>
                    <a:gd name="T80" fmla="*/ 11 w 31"/>
                    <a:gd name="T81" fmla="*/ 15 h 28"/>
                    <a:gd name="T82" fmla="*/ 13 w 31"/>
                    <a:gd name="T83" fmla="*/ 15 h 28"/>
                    <a:gd name="T84" fmla="*/ 13 w 31"/>
                    <a:gd name="T85" fmla="*/ 16 h 28"/>
                    <a:gd name="T86" fmla="*/ 14 w 31"/>
                    <a:gd name="T87" fmla="*/ 16 h 28"/>
                    <a:gd name="T88" fmla="*/ 14 w 31"/>
                    <a:gd name="T89" fmla="*/ 16 h 28"/>
                    <a:gd name="T90" fmla="*/ 14 w 31"/>
                    <a:gd name="T91" fmla="*/ 17 h 28"/>
                    <a:gd name="T92" fmla="*/ 15 w 31"/>
                    <a:gd name="T93" fmla="*/ 17 h 28"/>
                    <a:gd name="T94" fmla="*/ 15 w 31"/>
                    <a:gd name="T95" fmla="*/ 18 h 28"/>
                    <a:gd name="T96" fmla="*/ 15 w 31"/>
                    <a:gd name="T97" fmla="*/ 18 h 28"/>
                    <a:gd name="T98" fmla="*/ 17 w 31"/>
                    <a:gd name="T99" fmla="*/ 18 h 28"/>
                    <a:gd name="T100" fmla="*/ 17 w 31"/>
                    <a:gd name="T101" fmla="*/ 19 h 28"/>
                    <a:gd name="T102" fmla="*/ 19 w 31"/>
                    <a:gd name="T103" fmla="*/ 20 h 28"/>
                    <a:gd name="T104" fmla="*/ 20 w 31"/>
                    <a:gd name="T105" fmla="*/ 20 h 28"/>
                    <a:gd name="T106" fmla="*/ 21 w 31"/>
                    <a:gd name="T107" fmla="*/ 20 h 28"/>
                    <a:gd name="T108" fmla="*/ 26 w 31"/>
                    <a:gd name="T109" fmla="*/ 23 h 28"/>
                    <a:gd name="T110" fmla="*/ 28 w 31"/>
                    <a:gd name="T111" fmla="*/ 25 h 28"/>
                    <a:gd name="T112" fmla="*/ 28 w 31"/>
                    <a:gd name="T113" fmla="*/ 25 h 28"/>
                    <a:gd name="T114" fmla="*/ 29 w 31"/>
                    <a:gd name="T115" fmla="*/ 26 h 28"/>
                    <a:gd name="T116" fmla="*/ 29 w 31"/>
                    <a:gd name="T117" fmla="*/ 27 h 28"/>
                    <a:gd name="T118" fmla="*/ 29 w 31"/>
                    <a:gd name="T119" fmla="*/ 28 h 28"/>
                    <a:gd name="T120" fmla="*/ 31 w 31"/>
                    <a:gd name="T121" fmla="*/ 27 h 28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1" h="28">
                      <a:moveTo>
                        <a:pt x="31" y="27"/>
                      </a:moveTo>
                      <a:cubicBezTo>
                        <a:pt x="31" y="27"/>
                        <a:pt x="31" y="27"/>
                        <a:pt x="31" y="27"/>
                      </a:cubicBezTo>
                      <a:cubicBezTo>
                        <a:pt x="31" y="27"/>
                        <a:pt x="31" y="27"/>
                        <a:pt x="31" y="27"/>
                      </a:cubicBezTo>
                      <a:cubicBezTo>
                        <a:pt x="31" y="26"/>
                        <a:pt x="31" y="26"/>
                        <a:pt x="31" y="25"/>
                      </a:cubicBezTo>
                      <a:cubicBezTo>
                        <a:pt x="31" y="25"/>
                        <a:pt x="30" y="25"/>
                        <a:pt x="30" y="25"/>
                      </a:cubicBezTo>
                      <a:cubicBezTo>
                        <a:pt x="30" y="25"/>
                        <a:pt x="30" y="24"/>
                        <a:pt x="30" y="24"/>
                      </a:cubicBezTo>
                      <a:cubicBezTo>
                        <a:pt x="30" y="24"/>
                        <a:pt x="30" y="24"/>
                        <a:pt x="30" y="24"/>
                      </a:cubicBezTo>
                      <a:cubicBezTo>
                        <a:pt x="30" y="23"/>
                        <a:pt x="30" y="23"/>
                        <a:pt x="30" y="23"/>
                      </a:cubicBezTo>
                      <a:cubicBezTo>
                        <a:pt x="30" y="23"/>
                        <a:pt x="29" y="21"/>
                        <a:pt x="28" y="21"/>
                      </a:cubicBezTo>
                      <a:cubicBezTo>
                        <a:pt x="26" y="19"/>
                        <a:pt x="23" y="17"/>
                        <a:pt x="23" y="15"/>
                      </a:cubicBezTo>
                      <a:cubicBezTo>
                        <a:pt x="23" y="14"/>
                        <a:pt x="22" y="12"/>
                        <a:pt x="21" y="11"/>
                      </a:cubicBezTo>
                      <a:cubicBezTo>
                        <a:pt x="20" y="9"/>
                        <a:pt x="19" y="7"/>
                        <a:pt x="19" y="5"/>
                      </a:cubicBezTo>
                      <a:cubicBezTo>
                        <a:pt x="19" y="5"/>
                        <a:pt x="18" y="3"/>
                        <a:pt x="17" y="2"/>
                      </a:cubicBezTo>
                      <a:cubicBezTo>
                        <a:pt x="17" y="2"/>
                        <a:pt x="17" y="1"/>
                        <a:pt x="17" y="1"/>
                      </a:cubicBezTo>
                      <a:cubicBezTo>
                        <a:pt x="16" y="1"/>
                        <a:pt x="16" y="1"/>
                        <a:pt x="16" y="1"/>
                      </a:cubicBezTo>
                      <a:cubicBezTo>
                        <a:pt x="15" y="1"/>
                        <a:pt x="15" y="0"/>
                        <a:pt x="15" y="0"/>
                      </a:cubicBezTo>
                      <a:cubicBezTo>
                        <a:pt x="14" y="0"/>
                        <a:pt x="14" y="0"/>
                        <a:pt x="13" y="0"/>
                      </a:cubicBezTo>
                      <a:cubicBezTo>
                        <a:pt x="13" y="0"/>
                        <a:pt x="12" y="0"/>
                        <a:pt x="12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6" y="0"/>
                        <a:pt x="4" y="1"/>
                        <a:pt x="2" y="1"/>
                      </a:cubicBezTo>
                      <a:cubicBezTo>
                        <a:pt x="1" y="1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3"/>
                        <a:pt x="0" y="4"/>
                        <a:pt x="0" y="4"/>
                      </a:cubicBezTo>
                      <a:cubicBezTo>
                        <a:pt x="0" y="5"/>
                        <a:pt x="0" y="7"/>
                        <a:pt x="1" y="8"/>
                      </a:cubicBezTo>
                      <a:cubicBezTo>
                        <a:pt x="1" y="8"/>
                        <a:pt x="1" y="8"/>
                        <a:pt x="1" y="9"/>
                      </a:cubicBezTo>
                      <a:cubicBezTo>
                        <a:pt x="1" y="10"/>
                        <a:pt x="2" y="10"/>
                        <a:pt x="3" y="10"/>
                      </a:cubicBezTo>
                      <a:cubicBezTo>
                        <a:pt x="4" y="10"/>
                        <a:pt x="4" y="10"/>
                        <a:pt x="5" y="10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7" y="10"/>
                        <a:pt x="8" y="11"/>
                        <a:pt x="9" y="11"/>
                      </a:cubicBezTo>
                      <a:cubicBezTo>
                        <a:pt x="9" y="11"/>
                        <a:pt x="9" y="12"/>
                        <a:pt x="9" y="12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0" y="12"/>
                        <a:pt x="10" y="12"/>
                        <a:pt x="10" y="13"/>
                      </a:cubicBezTo>
                      <a:cubicBezTo>
                        <a:pt x="10" y="13"/>
                        <a:pt x="10" y="13"/>
                        <a:pt x="10" y="13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1" y="14"/>
                        <a:pt x="11" y="14"/>
                        <a:pt x="11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2" y="15"/>
                        <a:pt x="12" y="15"/>
                        <a:pt x="13" y="15"/>
                      </a:cubicBezTo>
                      <a:cubicBezTo>
                        <a:pt x="13" y="15"/>
                        <a:pt x="13" y="16"/>
                        <a:pt x="13" y="16"/>
                      </a:cubicBezTo>
                      <a:cubicBezTo>
                        <a:pt x="13" y="16"/>
                        <a:pt x="13" y="16"/>
                        <a:pt x="14" y="16"/>
                      </a:cubicBezTo>
                      <a:cubicBezTo>
                        <a:pt x="14" y="16"/>
                        <a:pt x="14" y="16"/>
                        <a:pt x="14" y="16"/>
                      </a:cubicBezTo>
                      <a:cubicBezTo>
                        <a:pt x="14" y="16"/>
                        <a:pt x="14" y="17"/>
                        <a:pt x="14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8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6" y="18"/>
                        <a:pt x="16" y="18"/>
                        <a:pt x="17" y="18"/>
                      </a:cubicBezTo>
                      <a:cubicBezTo>
                        <a:pt x="17" y="19"/>
                        <a:pt x="17" y="19"/>
                        <a:pt x="17" y="19"/>
                      </a:cubicBezTo>
                      <a:cubicBezTo>
                        <a:pt x="18" y="19"/>
                        <a:pt x="19" y="19"/>
                        <a:pt x="19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1" y="20"/>
                        <a:pt x="21" y="20"/>
                        <a:pt x="21" y="20"/>
                      </a:cubicBezTo>
                      <a:cubicBezTo>
                        <a:pt x="23" y="20"/>
                        <a:pt x="25" y="21"/>
                        <a:pt x="26" y="23"/>
                      </a:cubicBezTo>
                      <a:cubicBezTo>
                        <a:pt x="27" y="23"/>
                        <a:pt x="27" y="24"/>
                        <a:pt x="28" y="25"/>
                      </a:cubicBezTo>
                      <a:cubicBezTo>
                        <a:pt x="28" y="25"/>
                        <a:pt x="28" y="25"/>
                        <a:pt x="28" y="25"/>
                      </a:cubicBezTo>
                      <a:cubicBezTo>
                        <a:pt x="28" y="25"/>
                        <a:pt x="28" y="26"/>
                        <a:pt x="29" y="26"/>
                      </a:cubicBezTo>
                      <a:cubicBezTo>
                        <a:pt x="29" y="26"/>
                        <a:pt x="29" y="26"/>
                        <a:pt x="29" y="27"/>
                      </a:cubicBezTo>
                      <a:cubicBezTo>
                        <a:pt x="29" y="27"/>
                        <a:pt x="29" y="27"/>
                        <a:pt x="29" y="28"/>
                      </a:cubicBezTo>
                      <a:cubicBezTo>
                        <a:pt x="30" y="28"/>
                        <a:pt x="31" y="28"/>
                        <a:pt x="31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98" name="Freeform 1181">
                  <a:extLst>
                    <a:ext uri="{FF2B5EF4-FFF2-40B4-BE49-F238E27FC236}">
                      <a16:creationId xmlns="" xmlns:a16="http://schemas.microsoft.com/office/drawing/2014/main" id="{618B9573-9849-4D48-B43B-7F5CA29858E9}"/>
                    </a:ext>
                  </a:extLst>
                </p:cNvPr>
                <p:cNvSpPr/>
                <p:nvPr/>
              </p:nvSpPr>
              <p:spPr bwMode="auto">
                <a:xfrm>
                  <a:off x="6897165" y="4120021"/>
                  <a:ext cx="104237" cy="83333"/>
                </a:xfrm>
                <a:custGeom>
                  <a:gdLst>
                    <a:gd name="T0" fmla="*/ 13 w 48"/>
                    <a:gd name="T1" fmla="*/ 0 h 40"/>
                    <a:gd name="T2" fmla="*/ 12 w 48"/>
                    <a:gd name="T3" fmla="*/ 1 h 40"/>
                    <a:gd name="T4" fmla="*/ 13 w 48"/>
                    <a:gd name="T5" fmla="*/ 2 h 40"/>
                    <a:gd name="T6" fmla="*/ 16 w 48"/>
                    <a:gd name="T7" fmla="*/ 6 h 40"/>
                    <a:gd name="T8" fmla="*/ 15 w 48"/>
                    <a:gd name="T9" fmla="*/ 8 h 40"/>
                    <a:gd name="T10" fmla="*/ 10 w 48"/>
                    <a:gd name="T11" fmla="*/ 10 h 40"/>
                    <a:gd name="T12" fmla="*/ 4 w 48"/>
                    <a:gd name="T13" fmla="*/ 7 h 40"/>
                    <a:gd name="T14" fmla="*/ 3 w 48"/>
                    <a:gd name="T15" fmla="*/ 7 h 40"/>
                    <a:gd name="T16" fmla="*/ 3 w 48"/>
                    <a:gd name="T17" fmla="*/ 6 h 40"/>
                    <a:gd name="T18" fmla="*/ 2 w 48"/>
                    <a:gd name="T19" fmla="*/ 6 h 40"/>
                    <a:gd name="T20" fmla="*/ 1 w 48"/>
                    <a:gd name="T21" fmla="*/ 6 h 40"/>
                    <a:gd name="T22" fmla="*/ 1 w 48"/>
                    <a:gd name="T23" fmla="*/ 5 h 40"/>
                    <a:gd name="T24" fmla="*/ 0 w 48"/>
                    <a:gd name="T25" fmla="*/ 5 h 40"/>
                    <a:gd name="T26" fmla="*/ 0 w 48"/>
                    <a:gd name="T27" fmla="*/ 5 h 40"/>
                    <a:gd name="T28" fmla="*/ 0 w 48"/>
                    <a:gd name="T29" fmla="*/ 5 h 40"/>
                    <a:gd name="T30" fmla="*/ 1 w 48"/>
                    <a:gd name="T31" fmla="*/ 7 h 40"/>
                    <a:gd name="T32" fmla="*/ 3 w 48"/>
                    <a:gd name="T33" fmla="*/ 13 h 40"/>
                    <a:gd name="T34" fmla="*/ 4 w 48"/>
                    <a:gd name="T35" fmla="*/ 15 h 40"/>
                    <a:gd name="T36" fmla="*/ 5 w 48"/>
                    <a:gd name="T37" fmla="*/ 16 h 40"/>
                    <a:gd name="T38" fmla="*/ 7 w 48"/>
                    <a:gd name="T39" fmla="*/ 22 h 40"/>
                    <a:gd name="T40" fmla="*/ 10 w 48"/>
                    <a:gd name="T41" fmla="*/ 25 h 40"/>
                    <a:gd name="T42" fmla="*/ 14 w 48"/>
                    <a:gd name="T43" fmla="*/ 30 h 40"/>
                    <a:gd name="T44" fmla="*/ 14 w 48"/>
                    <a:gd name="T45" fmla="*/ 30 h 40"/>
                    <a:gd name="T46" fmla="*/ 14 w 48"/>
                    <a:gd name="T47" fmla="*/ 30 h 40"/>
                    <a:gd name="T48" fmla="*/ 14 w 48"/>
                    <a:gd name="T49" fmla="*/ 31 h 40"/>
                    <a:gd name="T50" fmla="*/ 14 w 48"/>
                    <a:gd name="T51" fmla="*/ 31 h 40"/>
                    <a:gd name="T52" fmla="*/ 15 w 48"/>
                    <a:gd name="T53" fmla="*/ 32 h 40"/>
                    <a:gd name="T54" fmla="*/ 15 w 48"/>
                    <a:gd name="T55" fmla="*/ 33 h 40"/>
                    <a:gd name="T56" fmla="*/ 15 w 48"/>
                    <a:gd name="T57" fmla="*/ 33 h 40"/>
                    <a:gd name="T58" fmla="*/ 22 w 48"/>
                    <a:gd name="T59" fmla="*/ 29 h 40"/>
                    <a:gd name="T60" fmla="*/ 27 w 48"/>
                    <a:gd name="T61" fmla="*/ 25 h 40"/>
                    <a:gd name="T62" fmla="*/ 32 w 48"/>
                    <a:gd name="T63" fmla="*/ 27 h 40"/>
                    <a:gd name="T64" fmla="*/ 32 w 48"/>
                    <a:gd name="T65" fmla="*/ 38 h 40"/>
                    <a:gd name="T66" fmla="*/ 33 w 48"/>
                    <a:gd name="T67" fmla="*/ 38 h 40"/>
                    <a:gd name="T68" fmla="*/ 33 w 48"/>
                    <a:gd name="T69" fmla="*/ 38 h 40"/>
                    <a:gd name="T70" fmla="*/ 34 w 48"/>
                    <a:gd name="T71" fmla="*/ 39 h 40"/>
                    <a:gd name="T72" fmla="*/ 35 w 48"/>
                    <a:gd name="T73" fmla="*/ 39 h 40"/>
                    <a:gd name="T74" fmla="*/ 36 w 48"/>
                    <a:gd name="T75" fmla="*/ 40 h 40"/>
                    <a:gd name="T76" fmla="*/ 39 w 48"/>
                    <a:gd name="T77" fmla="*/ 35 h 40"/>
                    <a:gd name="T78" fmla="*/ 45 w 48"/>
                    <a:gd name="T79" fmla="*/ 14 h 40"/>
                    <a:gd name="T80" fmla="*/ 37 w 48"/>
                    <a:gd name="T81" fmla="*/ 3 h 40"/>
                    <a:gd name="T82" fmla="*/ 36 w 48"/>
                    <a:gd name="T83" fmla="*/ 4 h 40"/>
                    <a:gd name="T84" fmla="*/ 36 w 48"/>
                    <a:gd name="T85" fmla="*/ 4 h 40"/>
                    <a:gd name="T86" fmla="*/ 34 w 48"/>
                    <a:gd name="T87" fmla="*/ 4 h 40"/>
                    <a:gd name="T88" fmla="*/ 34 w 48"/>
                    <a:gd name="T89" fmla="*/ 5 h 40"/>
                    <a:gd name="T90" fmla="*/ 33 w 48"/>
                    <a:gd name="T91" fmla="*/ 5 h 40"/>
                    <a:gd name="T92" fmla="*/ 31 w 48"/>
                    <a:gd name="T93" fmla="*/ 6 h 40"/>
                    <a:gd name="T94" fmla="*/ 28 w 48"/>
                    <a:gd name="T95" fmla="*/ 8 h 40"/>
                    <a:gd name="T96" fmla="*/ 26 w 48"/>
                    <a:gd name="T97" fmla="*/ 7 h 40"/>
                    <a:gd name="T98" fmla="*/ 25 w 48"/>
                    <a:gd name="T99" fmla="*/ 7 h 40"/>
                    <a:gd name="T100" fmla="*/ 24 w 48"/>
                    <a:gd name="T101" fmla="*/ 7 h 40"/>
                    <a:gd name="T102" fmla="*/ 24 w 48"/>
                    <a:gd name="T103" fmla="*/ 7 h 40"/>
                    <a:gd name="T104" fmla="*/ 20 w 48"/>
                    <a:gd name="T105" fmla="*/ 4 h 40"/>
                    <a:gd name="T106" fmla="*/ 16 w 48"/>
                    <a:gd name="T107" fmla="*/ 1 h 40"/>
                    <a:gd name="T108" fmla="*/ 14 w 48"/>
                    <a:gd name="T109" fmla="*/ 0 h 40"/>
                    <a:gd name="T110" fmla="*/ 13 w 48"/>
                    <a:gd name="T111" fmla="*/ 0 h 40"/>
                    <a:gd name="T112" fmla="*/ 13 w 48"/>
                    <a:gd name="T113" fmla="*/ 0 h 40"/>
                    <a:gd name="T114" fmla="*/ 13 w 48"/>
                    <a:gd name="T115" fmla="*/ 0 h 40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8" h="40">
                      <a:moveTo>
                        <a:pt x="13" y="0"/>
                      </a:moveTo>
                      <a:cubicBezTo>
                        <a:pt x="12" y="0"/>
                        <a:pt x="12" y="1"/>
                        <a:pt x="12" y="1"/>
                      </a:cubicBezTo>
                      <a:cubicBezTo>
                        <a:pt x="12" y="1"/>
                        <a:pt x="13" y="2"/>
                        <a:pt x="13" y="2"/>
                      </a:cubicBezTo>
                      <a:cubicBezTo>
                        <a:pt x="15" y="3"/>
                        <a:pt x="16" y="4"/>
                        <a:pt x="16" y="6"/>
                      </a:cubicBezTo>
                      <a:cubicBezTo>
                        <a:pt x="16" y="6"/>
                        <a:pt x="16" y="7"/>
                        <a:pt x="15" y="8"/>
                      </a:cubicBezTo>
                      <a:cubicBezTo>
                        <a:pt x="14" y="9"/>
                        <a:pt x="12" y="10"/>
                        <a:pt x="10" y="10"/>
                      </a:cubicBezTo>
                      <a:cubicBezTo>
                        <a:pt x="8" y="10"/>
                        <a:pt x="5" y="9"/>
                        <a:pt x="4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3" y="7"/>
                        <a:pt x="3" y="7"/>
                        <a:pt x="3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6"/>
                        <a:pt x="2" y="6"/>
                        <a:pt x="1" y="6"/>
                      </a:cubicBezTo>
                      <a:cubicBezTo>
                        <a:pt x="1" y="6"/>
                        <a:pt x="1" y="6"/>
                        <a:pt x="1" y="5"/>
                      </a:cubicBezTo>
                      <a:cubicBezTo>
                        <a:pt x="1" y="5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6"/>
                        <a:pt x="0" y="6"/>
                        <a:pt x="1" y="7"/>
                      </a:cubicBezTo>
                      <a:cubicBezTo>
                        <a:pt x="2" y="9"/>
                        <a:pt x="4" y="11"/>
                        <a:pt x="3" y="13"/>
                      </a:cubicBezTo>
                      <a:cubicBezTo>
                        <a:pt x="3" y="13"/>
                        <a:pt x="3" y="14"/>
                        <a:pt x="4" y="15"/>
                      </a:cubicBezTo>
                      <a:cubicBezTo>
                        <a:pt x="4" y="15"/>
                        <a:pt x="4" y="16"/>
                        <a:pt x="5" y="16"/>
                      </a:cubicBezTo>
                      <a:cubicBezTo>
                        <a:pt x="6" y="17"/>
                        <a:pt x="7" y="19"/>
                        <a:pt x="7" y="22"/>
                      </a:cubicBezTo>
                      <a:cubicBezTo>
                        <a:pt x="7" y="22"/>
                        <a:pt x="9" y="24"/>
                        <a:pt x="10" y="25"/>
                      </a:cubicBezTo>
                      <a:cubicBezTo>
                        <a:pt x="12" y="26"/>
                        <a:pt x="14" y="28"/>
                        <a:pt x="14" y="30"/>
                      </a:cubicBezTo>
                      <a:cubicBezTo>
                        <a:pt x="14" y="30"/>
                        <a:pt x="14" y="30"/>
                        <a:pt x="14" y="30"/>
                      </a:cubicBezTo>
                      <a:cubicBezTo>
                        <a:pt x="14" y="30"/>
                        <a:pt x="14" y="30"/>
                        <a:pt x="14" y="30"/>
                      </a:cubicBezTo>
                      <a:cubicBezTo>
                        <a:pt x="14" y="30"/>
                        <a:pt x="14" y="31"/>
                        <a:pt x="14" y="31"/>
                      </a:cubicBezTo>
                      <a:cubicBezTo>
                        <a:pt x="14" y="31"/>
                        <a:pt x="14" y="31"/>
                        <a:pt x="14" y="31"/>
                      </a:cubicBezTo>
                      <a:cubicBezTo>
                        <a:pt x="15" y="31"/>
                        <a:pt x="15" y="32"/>
                        <a:pt x="15" y="32"/>
                      </a:cubicBezTo>
                      <a:cubicBezTo>
                        <a:pt x="15" y="32"/>
                        <a:pt x="15" y="32"/>
                        <a:pt x="15" y="33"/>
                      </a:cubicBezTo>
                      <a:cubicBezTo>
                        <a:pt x="15" y="33"/>
                        <a:pt x="15" y="33"/>
                        <a:pt x="15" y="33"/>
                      </a:cubicBezTo>
                      <a:cubicBezTo>
                        <a:pt x="18" y="32"/>
                        <a:pt x="20" y="30"/>
                        <a:pt x="22" y="29"/>
                      </a:cubicBezTo>
                      <a:cubicBezTo>
                        <a:pt x="24" y="27"/>
                        <a:pt x="25" y="26"/>
                        <a:pt x="27" y="25"/>
                      </a:cubicBezTo>
                      <a:cubicBezTo>
                        <a:pt x="29" y="24"/>
                        <a:pt x="31" y="25"/>
                        <a:pt x="32" y="27"/>
                      </a:cubicBezTo>
                      <a:cubicBezTo>
                        <a:pt x="34" y="29"/>
                        <a:pt x="33" y="35"/>
                        <a:pt x="32" y="38"/>
                      </a:cubicBezTo>
                      <a:cubicBezTo>
                        <a:pt x="32" y="38"/>
                        <a:pt x="33" y="38"/>
                        <a:pt x="33" y="38"/>
                      </a:cubicBezTo>
                      <a:cubicBezTo>
                        <a:pt x="33" y="38"/>
                        <a:pt x="33" y="38"/>
                        <a:pt x="33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4" y="39"/>
                        <a:pt x="35" y="39"/>
                      </a:cubicBezTo>
                      <a:cubicBezTo>
                        <a:pt x="35" y="40"/>
                        <a:pt x="36" y="40"/>
                        <a:pt x="36" y="40"/>
                      </a:cubicBezTo>
                      <a:cubicBezTo>
                        <a:pt x="37" y="38"/>
                        <a:pt x="37" y="37"/>
                        <a:pt x="39" y="35"/>
                      </a:cubicBezTo>
                      <a:cubicBezTo>
                        <a:pt x="44" y="29"/>
                        <a:pt x="48" y="19"/>
                        <a:pt x="45" y="14"/>
                      </a:cubicBezTo>
                      <a:cubicBezTo>
                        <a:pt x="44" y="12"/>
                        <a:pt x="40" y="7"/>
                        <a:pt x="37" y="3"/>
                      </a:cubicBezTo>
                      <a:cubicBezTo>
                        <a:pt x="37" y="3"/>
                        <a:pt x="36" y="3"/>
                        <a:pt x="36" y="4"/>
                      </a:cubicBezTo>
                      <a:cubicBezTo>
                        <a:pt x="36" y="4"/>
                        <a:pt x="36" y="4"/>
                        <a:pt x="36" y="4"/>
                      </a:cubicBezTo>
                      <a:cubicBezTo>
                        <a:pt x="35" y="4"/>
                        <a:pt x="35" y="4"/>
                        <a:pt x="34" y="4"/>
                      </a:cubicBezTo>
                      <a:cubicBezTo>
                        <a:pt x="34" y="4"/>
                        <a:pt x="34" y="5"/>
                        <a:pt x="34" y="5"/>
                      </a:cubicBezTo>
                      <a:cubicBezTo>
                        <a:pt x="34" y="5"/>
                        <a:pt x="33" y="5"/>
                        <a:pt x="33" y="5"/>
                      </a:cubicBezTo>
                      <a:cubicBezTo>
                        <a:pt x="32" y="5"/>
                        <a:pt x="31" y="5"/>
                        <a:pt x="31" y="6"/>
                      </a:cubicBezTo>
                      <a:cubicBezTo>
                        <a:pt x="31" y="7"/>
                        <a:pt x="30" y="8"/>
                        <a:pt x="28" y="8"/>
                      </a:cubicBezTo>
                      <a:cubicBezTo>
                        <a:pt x="27" y="8"/>
                        <a:pt x="26" y="8"/>
                        <a:pt x="26" y="7"/>
                      </a:cubicBezTo>
                      <a:cubicBezTo>
                        <a:pt x="25" y="7"/>
                        <a:pt x="25" y="7"/>
                        <a:pt x="25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3" y="7"/>
                        <a:pt x="22" y="6"/>
                        <a:pt x="20" y="4"/>
                      </a:cubicBezTo>
                      <a:cubicBezTo>
                        <a:pt x="19" y="3"/>
                        <a:pt x="17" y="1"/>
                        <a:pt x="16" y="1"/>
                      </a:cubicBezTo>
                      <a:cubicBezTo>
                        <a:pt x="15" y="1"/>
                        <a:pt x="15" y="1"/>
                        <a:pt x="14" y="0"/>
                      </a:cubicBezTo>
                      <a:cubicBezTo>
                        <a:pt x="14" y="0"/>
                        <a:pt x="14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099" name="Freeform 1182">
                  <a:extLst>
                    <a:ext uri="{FF2B5EF4-FFF2-40B4-BE49-F238E27FC236}">
                      <a16:creationId xmlns="" xmlns:a16="http://schemas.microsoft.com/office/drawing/2014/main" id="{41094AF9-21D8-47BA-9095-575E647A899C}"/>
                    </a:ext>
                  </a:extLst>
                </p:cNvPr>
                <p:cNvSpPr/>
                <p:nvPr/>
              </p:nvSpPr>
              <p:spPr bwMode="auto">
                <a:xfrm>
                  <a:off x="7277858" y="4218705"/>
                  <a:ext cx="274190" cy="232456"/>
                </a:xfrm>
                <a:custGeom>
                  <a:gdLst>
                    <a:gd name="T0" fmla="*/ 125 w 126"/>
                    <a:gd name="T1" fmla="*/ 23 h 110"/>
                    <a:gd name="T2" fmla="*/ 122 w 126"/>
                    <a:gd name="T3" fmla="*/ 19 h 110"/>
                    <a:gd name="T4" fmla="*/ 124 w 126"/>
                    <a:gd name="T5" fmla="*/ 14 h 110"/>
                    <a:gd name="T6" fmla="*/ 120 w 126"/>
                    <a:gd name="T7" fmla="*/ 2 h 110"/>
                    <a:gd name="T8" fmla="*/ 112 w 126"/>
                    <a:gd name="T9" fmla="*/ 8 h 110"/>
                    <a:gd name="T10" fmla="*/ 101 w 126"/>
                    <a:gd name="T11" fmla="*/ 13 h 110"/>
                    <a:gd name="T12" fmla="*/ 93 w 126"/>
                    <a:gd name="T13" fmla="*/ 17 h 110"/>
                    <a:gd name="T14" fmla="*/ 86 w 126"/>
                    <a:gd name="T15" fmla="*/ 19 h 110"/>
                    <a:gd name="T16" fmla="*/ 85 w 126"/>
                    <a:gd name="T17" fmla="*/ 19 h 110"/>
                    <a:gd name="T18" fmla="*/ 85 w 126"/>
                    <a:gd name="T19" fmla="*/ 19 h 110"/>
                    <a:gd name="T20" fmla="*/ 80 w 126"/>
                    <a:gd name="T21" fmla="*/ 17 h 110"/>
                    <a:gd name="T22" fmla="*/ 80 w 126"/>
                    <a:gd name="T23" fmla="*/ 16 h 110"/>
                    <a:gd name="T24" fmla="*/ 79 w 126"/>
                    <a:gd name="T25" fmla="*/ 16 h 110"/>
                    <a:gd name="T26" fmla="*/ 78 w 126"/>
                    <a:gd name="T27" fmla="*/ 16 h 110"/>
                    <a:gd name="T28" fmla="*/ 70 w 126"/>
                    <a:gd name="T29" fmla="*/ 12 h 110"/>
                    <a:gd name="T30" fmla="*/ 68 w 126"/>
                    <a:gd name="T31" fmla="*/ 13 h 110"/>
                    <a:gd name="T32" fmla="*/ 66 w 126"/>
                    <a:gd name="T33" fmla="*/ 13 h 110"/>
                    <a:gd name="T34" fmla="*/ 65 w 126"/>
                    <a:gd name="T35" fmla="*/ 13 h 110"/>
                    <a:gd name="T36" fmla="*/ 63 w 126"/>
                    <a:gd name="T37" fmla="*/ 12 h 110"/>
                    <a:gd name="T38" fmla="*/ 62 w 126"/>
                    <a:gd name="T39" fmla="*/ 12 h 110"/>
                    <a:gd name="T40" fmla="*/ 59 w 126"/>
                    <a:gd name="T41" fmla="*/ 11 h 110"/>
                    <a:gd name="T42" fmla="*/ 51 w 126"/>
                    <a:gd name="T43" fmla="*/ 16 h 110"/>
                    <a:gd name="T44" fmla="*/ 48 w 126"/>
                    <a:gd name="T45" fmla="*/ 18 h 110"/>
                    <a:gd name="T46" fmla="*/ 46 w 126"/>
                    <a:gd name="T47" fmla="*/ 26 h 110"/>
                    <a:gd name="T48" fmla="*/ 30 w 126"/>
                    <a:gd name="T49" fmla="*/ 34 h 110"/>
                    <a:gd name="T50" fmla="*/ 21 w 126"/>
                    <a:gd name="T51" fmla="*/ 42 h 110"/>
                    <a:gd name="T52" fmla="*/ 13 w 126"/>
                    <a:gd name="T53" fmla="*/ 38 h 110"/>
                    <a:gd name="T54" fmla="*/ 10 w 126"/>
                    <a:gd name="T55" fmla="*/ 38 h 110"/>
                    <a:gd name="T56" fmla="*/ 9 w 126"/>
                    <a:gd name="T57" fmla="*/ 38 h 110"/>
                    <a:gd name="T58" fmla="*/ 8 w 126"/>
                    <a:gd name="T59" fmla="*/ 38 h 110"/>
                    <a:gd name="T60" fmla="*/ 8 w 126"/>
                    <a:gd name="T61" fmla="*/ 38 h 110"/>
                    <a:gd name="T62" fmla="*/ 8 w 126"/>
                    <a:gd name="T63" fmla="*/ 39 h 110"/>
                    <a:gd name="T64" fmla="*/ 7 w 126"/>
                    <a:gd name="T65" fmla="*/ 39 h 110"/>
                    <a:gd name="T66" fmla="*/ 7 w 126"/>
                    <a:gd name="T67" fmla="*/ 41 h 110"/>
                    <a:gd name="T68" fmla="*/ 3 w 126"/>
                    <a:gd name="T69" fmla="*/ 49 h 110"/>
                    <a:gd name="T70" fmla="*/ 2 w 126"/>
                    <a:gd name="T71" fmla="*/ 52 h 110"/>
                    <a:gd name="T72" fmla="*/ 1 w 126"/>
                    <a:gd name="T73" fmla="*/ 65 h 110"/>
                    <a:gd name="T74" fmla="*/ 3 w 126"/>
                    <a:gd name="T75" fmla="*/ 81 h 110"/>
                    <a:gd name="T76" fmla="*/ 5 w 126"/>
                    <a:gd name="T77" fmla="*/ 84 h 110"/>
                    <a:gd name="T78" fmla="*/ 13 w 126"/>
                    <a:gd name="T79" fmla="*/ 95 h 110"/>
                    <a:gd name="T80" fmla="*/ 2 w 126"/>
                    <a:gd name="T81" fmla="*/ 107 h 110"/>
                    <a:gd name="T82" fmla="*/ 6 w 126"/>
                    <a:gd name="T83" fmla="*/ 109 h 110"/>
                    <a:gd name="T84" fmla="*/ 10 w 126"/>
                    <a:gd name="T85" fmla="*/ 109 h 110"/>
                    <a:gd name="T86" fmla="*/ 15 w 126"/>
                    <a:gd name="T87" fmla="*/ 109 h 110"/>
                    <a:gd name="T88" fmla="*/ 20 w 126"/>
                    <a:gd name="T89" fmla="*/ 110 h 110"/>
                    <a:gd name="T90" fmla="*/ 60 w 126"/>
                    <a:gd name="T91" fmla="*/ 106 h 110"/>
                    <a:gd name="T92" fmla="*/ 64 w 126"/>
                    <a:gd name="T93" fmla="*/ 105 h 110"/>
                    <a:gd name="T94" fmla="*/ 63 w 126"/>
                    <a:gd name="T95" fmla="*/ 101 h 110"/>
                    <a:gd name="T96" fmla="*/ 62 w 126"/>
                    <a:gd name="T97" fmla="*/ 95 h 110"/>
                    <a:gd name="T98" fmla="*/ 75 w 126"/>
                    <a:gd name="T99" fmla="*/ 88 h 110"/>
                    <a:gd name="T100" fmla="*/ 79 w 126"/>
                    <a:gd name="T101" fmla="*/ 88 h 110"/>
                    <a:gd name="T102" fmla="*/ 95 w 126"/>
                    <a:gd name="T103" fmla="*/ 83 h 110"/>
                    <a:gd name="T104" fmla="*/ 96 w 126"/>
                    <a:gd name="T105" fmla="*/ 79 h 110"/>
                    <a:gd name="T106" fmla="*/ 102 w 126"/>
                    <a:gd name="T107" fmla="*/ 65 h 110"/>
                    <a:gd name="T108" fmla="*/ 106 w 126"/>
                    <a:gd name="T109" fmla="*/ 60 h 110"/>
                    <a:gd name="T110" fmla="*/ 107 w 126"/>
                    <a:gd name="T111" fmla="*/ 53 h 110"/>
                    <a:gd name="T112" fmla="*/ 116 w 126"/>
                    <a:gd name="T113" fmla="*/ 54 h 110"/>
                    <a:gd name="T114" fmla="*/ 117 w 126"/>
                    <a:gd name="T115" fmla="*/ 51 h 110"/>
                    <a:gd name="T116" fmla="*/ 121 w 126"/>
                    <a:gd name="T117" fmla="*/ 42 h 110"/>
                    <a:gd name="T118" fmla="*/ 123 w 126"/>
                    <a:gd name="T119" fmla="*/ 37 h 110"/>
                    <a:gd name="T120" fmla="*/ 120 w 126"/>
                    <a:gd name="T121" fmla="*/ 27 h 110"/>
                    <a:gd name="T122" fmla="*/ 125 w 126"/>
                    <a:gd name="T123" fmla="*/ 24 h 110"/>
                    <a:gd name="T124" fmla="*/ 125 w 126"/>
                    <a:gd name="T125" fmla="*/ 23 h 110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25" h="110">
                      <a:moveTo>
                        <a:pt x="125" y="23"/>
                      </a:moveTo>
                      <a:cubicBezTo>
                        <a:pt x="125" y="23"/>
                        <a:pt x="125" y="23"/>
                        <a:pt x="125" y="23"/>
                      </a:cubicBezTo>
                      <a:cubicBezTo>
                        <a:pt x="124" y="23"/>
                        <a:pt x="124" y="22"/>
                        <a:pt x="124" y="22"/>
                      </a:cubicBezTo>
                      <a:cubicBezTo>
                        <a:pt x="123" y="21"/>
                        <a:pt x="123" y="20"/>
                        <a:pt x="122" y="19"/>
                      </a:cubicBezTo>
                      <a:cubicBezTo>
                        <a:pt x="122" y="18"/>
                        <a:pt x="123" y="16"/>
                        <a:pt x="123" y="15"/>
                      </a:cubicBezTo>
                      <a:cubicBezTo>
                        <a:pt x="123" y="15"/>
                        <a:pt x="123" y="14"/>
                        <a:pt x="124" y="14"/>
                      </a:cubicBezTo>
                      <a:cubicBezTo>
                        <a:pt x="125" y="11"/>
                        <a:pt x="125" y="10"/>
                        <a:pt x="124" y="9"/>
                      </a:cubicBezTo>
                      <a:cubicBezTo>
                        <a:pt x="120" y="7"/>
                        <a:pt x="120" y="4"/>
                        <a:pt x="120" y="2"/>
                      </a:cubicBezTo>
                      <a:cubicBezTo>
                        <a:pt x="120" y="1"/>
                        <a:pt x="120" y="0"/>
                        <a:pt x="120" y="0"/>
                      </a:cubicBezTo>
                      <a:cubicBezTo>
                        <a:pt x="117" y="0"/>
                        <a:pt x="112" y="6"/>
                        <a:pt x="112" y="8"/>
                      </a:cubicBezTo>
                      <a:cubicBezTo>
                        <a:pt x="112" y="11"/>
                        <a:pt x="108" y="12"/>
                        <a:pt x="105" y="12"/>
                      </a:cubicBezTo>
                      <a:cubicBezTo>
                        <a:pt x="104" y="13"/>
                        <a:pt x="102" y="13"/>
                        <a:pt x="101" y="13"/>
                      </a:cubicBezTo>
                      <a:cubicBezTo>
                        <a:pt x="101" y="17"/>
                        <a:pt x="97" y="17"/>
                        <a:pt x="96" y="17"/>
                      </a:cubicBezTo>
                      <a:cubicBezTo>
                        <a:pt x="93" y="17"/>
                        <a:pt x="93" y="17"/>
                        <a:pt x="93" y="17"/>
                      </a:cubicBezTo>
                      <a:cubicBezTo>
                        <a:pt x="90" y="17"/>
                        <a:pt x="90" y="17"/>
                        <a:pt x="89" y="17"/>
                      </a:cubicBezTo>
                      <a:cubicBezTo>
                        <a:pt x="89" y="19"/>
                        <a:pt x="88" y="19"/>
                        <a:pt x="86" y="19"/>
                      </a:cubicBezTo>
                      <a:cubicBezTo>
                        <a:pt x="86" y="19"/>
                        <a:pt x="86" y="19"/>
                        <a:pt x="86" y="19"/>
                      </a:cubicBezTo>
                      <a:cubicBezTo>
                        <a:pt x="86" y="19"/>
                        <a:pt x="85" y="19"/>
                        <a:pt x="85" y="19"/>
                      </a:cubicBezTo>
                      <a:cubicBezTo>
                        <a:pt x="85" y="19"/>
                        <a:pt x="85" y="19"/>
                        <a:pt x="85" y="19"/>
                      </a:cubicBezTo>
                      <a:cubicBezTo>
                        <a:pt x="85" y="19"/>
                        <a:pt x="85" y="19"/>
                        <a:pt x="85" y="19"/>
                      </a:cubicBezTo>
                      <a:cubicBezTo>
                        <a:pt x="81" y="17"/>
                        <a:pt x="81" y="17"/>
                        <a:pt x="81" y="17"/>
                      </a:cubicBezTo>
                      <a:cubicBezTo>
                        <a:pt x="80" y="17"/>
                        <a:pt x="80" y="17"/>
                        <a:pt x="80" y="17"/>
                      </a:cubicBezTo>
                      <a:cubicBezTo>
                        <a:pt x="80" y="17"/>
                        <a:pt x="80" y="17"/>
                        <a:pt x="80" y="17"/>
                      </a:cubicBezTo>
                      <a:cubicBezTo>
                        <a:pt x="80" y="17"/>
                        <a:pt x="80" y="16"/>
                        <a:pt x="80" y="16"/>
                      </a:cubicBezTo>
                      <a:cubicBezTo>
                        <a:pt x="80" y="16"/>
                        <a:pt x="79" y="16"/>
                        <a:pt x="79" y="16"/>
                      </a:cubicBezTo>
                      <a:cubicBezTo>
                        <a:pt x="79" y="16"/>
                        <a:pt x="79" y="16"/>
                        <a:pt x="79" y="16"/>
                      </a:cubicBezTo>
                      <a:cubicBezTo>
                        <a:pt x="79" y="16"/>
                        <a:pt x="79" y="16"/>
                        <a:pt x="79" y="16"/>
                      </a:cubicBezTo>
                      <a:cubicBezTo>
                        <a:pt x="78" y="16"/>
                        <a:pt x="78" y="16"/>
                        <a:pt x="78" y="16"/>
                      </a:cubicBezTo>
                      <a:cubicBezTo>
                        <a:pt x="76" y="16"/>
                        <a:pt x="74" y="15"/>
                        <a:pt x="73" y="14"/>
                      </a:cubicBezTo>
                      <a:cubicBezTo>
                        <a:pt x="72" y="13"/>
                        <a:pt x="71" y="12"/>
                        <a:pt x="70" y="12"/>
                      </a:cubicBezTo>
                      <a:cubicBezTo>
                        <a:pt x="70" y="12"/>
                        <a:pt x="70" y="12"/>
                        <a:pt x="70" y="12"/>
                      </a:cubicBezTo>
                      <a:cubicBezTo>
                        <a:pt x="68" y="13"/>
                        <a:pt x="68" y="13"/>
                        <a:pt x="68" y="13"/>
                      </a:cubicBezTo>
                      <a:cubicBezTo>
                        <a:pt x="68" y="13"/>
                        <a:pt x="68" y="13"/>
                        <a:pt x="68" y="13"/>
                      </a:cubicBezTo>
                      <a:cubicBezTo>
                        <a:pt x="66" y="13"/>
                        <a:pt x="66" y="13"/>
                        <a:pt x="66" y="13"/>
                      </a:cubicBezTo>
                      <a:cubicBezTo>
                        <a:pt x="66" y="13"/>
                        <a:pt x="66" y="13"/>
                        <a:pt x="66" y="13"/>
                      </a:cubicBezTo>
                      <a:cubicBezTo>
                        <a:pt x="66" y="13"/>
                        <a:pt x="65" y="13"/>
                        <a:pt x="65" y="13"/>
                      </a:cubicBezTo>
                      <a:cubicBezTo>
                        <a:pt x="65" y="13"/>
                        <a:pt x="65" y="13"/>
                        <a:pt x="65" y="13"/>
                      </a:cubicBezTo>
                      <a:cubicBezTo>
                        <a:pt x="64" y="13"/>
                        <a:pt x="64" y="12"/>
                        <a:pt x="63" y="12"/>
                      </a:cubicBezTo>
                      <a:cubicBezTo>
                        <a:pt x="63" y="12"/>
                        <a:pt x="63" y="12"/>
                        <a:pt x="63" y="12"/>
                      </a:cubicBezTo>
                      <a:cubicBezTo>
                        <a:pt x="63" y="12"/>
                        <a:pt x="62" y="12"/>
                        <a:pt x="62" y="12"/>
                      </a:cubicBezTo>
                      <a:cubicBezTo>
                        <a:pt x="62" y="12"/>
                        <a:pt x="62" y="12"/>
                        <a:pt x="61" y="12"/>
                      </a:cubicBezTo>
                      <a:cubicBezTo>
                        <a:pt x="61" y="11"/>
                        <a:pt x="60" y="11"/>
                        <a:pt x="59" y="11"/>
                      </a:cubicBezTo>
                      <a:cubicBezTo>
                        <a:pt x="59" y="11"/>
                        <a:pt x="57" y="12"/>
                        <a:pt x="57" y="13"/>
                      </a:cubicBezTo>
                      <a:cubicBezTo>
                        <a:pt x="55" y="14"/>
                        <a:pt x="54" y="16"/>
                        <a:pt x="51" y="16"/>
                      </a:cubicBezTo>
                      <a:cubicBezTo>
                        <a:pt x="51" y="16"/>
                        <a:pt x="50" y="16"/>
                        <a:pt x="50" y="16"/>
                      </a:cubicBezTo>
                      <a:cubicBezTo>
                        <a:pt x="49" y="16"/>
                        <a:pt x="49" y="17"/>
                        <a:pt x="48" y="18"/>
                      </a:cubicBezTo>
                      <a:cubicBezTo>
                        <a:pt x="47" y="20"/>
                        <a:pt x="46" y="23"/>
                        <a:pt x="46" y="24"/>
                      </a:cubicBezTo>
                      <a:cubicBezTo>
                        <a:pt x="46" y="26"/>
                        <a:pt x="46" y="26"/>
                        <a:pt x="46" y="26"/>
                      </a:cubicBezTo>
                      <a:cubicBezTo>
                        <a:pt x="45" y="29"/>
                        <a:pt x="41" y="30"/>
                        <a:pt x="36" y="31"/>
                      </a:cubicBezTo>
                      <a:cubicBezTo>
                        <a:pt x="34" y="32"/>
                        <a:pt x="30" y="33"/>
                        <a:pt x="30" y="34"/>
                      </a:cubicBezTo>
                      <a:cubicBezTo>
                        <a:pt x="30" y="36"/>
                        <a:pt x="29" y="37"/>
                        <a:pt x="28" y="39"/>
                      </a:cubicBezTo>
                      <a:cubicBezTo>
                        <a:pt x="26" y="40"/>
                        <a:pt x="24" y="42"/>
                        <a:pt x="21" y="42"/>
                      </a:cubicBezTo>
                      <a:cubicBezTo>
                        <a:pt x="18" y="42"/>
                        <a:pt x="16" y="40"/>
                        <a:pt x="16" y="39"/>
                      </a:cubicBezTo>
                      <a:cubicBezTo>
                        <a:pt x="16" y="38"/>
                        <a:pt x="16" y="38"/>
                        <a:pt x="13" y="38"/>
                      </a:cubicBezTo>
                      <a:cubicBezTo>
                        <a:pt x="12" y="38"/>
                        <a:pt x="12" y="38"/>
                        <a:pt x="12" y="38"/>
                      </a:cubicBezTo>
                      <a:cubicBezTo>
                        <a:pt x="11" y="38"/>
                        <a:pt x="11" y="38"/>
                        <a:pt x="10" y="38"/>
                      </a:cubicBezTo>
                      <a:cubicBezTo>
                        <a:pt x="10" y="38"/>
                        <a:pt x="10" y="38"/>
                        <a:pt x="10" y="38"/>
                      </a:cubicBezTo>
                      <a:cubicBezTo>
                        <a:pt x="9" y="38"/>
                        <a:pt x="9" y="38"/>
                        <a:pt x="9" y="38"/>
                      </a:cubicBezTo>
                      <a:cubicBezTo>
                        <a:pt x="9" y="38"/>
                        <a:pt x="9" y="38"/>
                        <a:pt x="9" y="38"/>
                      </a:cubicBezTo>
                      <a:cubicBezTo>
                        <a:pt x="9" y="38"/>
                        <a:pt x="9" y="38"/>
                        <a:pt x="8" y="38"/>
                      </a:cubicBezTo>
                      <a:cubicBezTo>
                        <a:pt x="8" y="38"/>
                        <a:pt x="8" y="38"/>
                        <a:pt x="8" y="38"/>
                      </a:cubicBezTo>
                      <a:cubicBezTo>
                        <a:pt x="8" y="38"/>
                        <a:pt x="8" y="38"/>
                        <a:pt x="8" y="38"/>
                      </a:cubicBezTo>
                      <a:cubicBezTo>
                        <a:pt x="8" y="38"/>
                        <a:pt x="8" y="38"/>
                        <a:pt x="8" y="38"/>
                      </a:cubicBezTo>
                      <a:cubicBezTo>
                        <a:pt x="8" y="38"/>
                        <a:pt x="8" y="38"/>
                        <a:pt x="8" y="39"/>
                      </a:cubicBezTo>
                      <a:cubicBezTo>
                        <a:pt x="7" y="39"/>
                        <a:pt x="7" y="39"/>
                        <a:pt x="7" y="39"/>
                      </a:cubicBezTo>
                      <a:cubicBezTo>
                        <a:pt x="7" y="39"/>
                        <a:pt x="7" y="39"/>
                        <a:pt x="7" y="39"/>
                      </a:cubicBezTo>
                      <a:cubicBezTo>
                        <a:pt x="7" y="40"/>
                        <a:pt x="7" y="40"/>
                        <a:pt x="7" y="41"/>
                      </a:cubicBezTo>
                      <a:cubicBezTo>
                        <a:pt x="7" y="41"/>
                        <a:pt x="7" y="41"/>
                        <a:pt x="7" y="41"/>
                      </a:cubicBezTo>
                      <a:cubicBezTo>
                        <a:pt x="7" y="44"/>
                        <a:pt x="6" y="46"/>
                        <a:pt x="5" y="48"/>
                      </a:cubicBezTo>
                      <a:cubicBezTo>
                        <a:pt x="4" y="48"/>
                        <a:pt x="4" y="49"/>
                        <a:pt x="3" y="49"/>
                      </a:cubicBezTo>
                      <a:cubicBezTo>
                        <a:pt x="3" y="50"/>
                        <a:pt x="2" y="50"/>
                        <a:pt x="2" y="51"/>
                      </a:cubicBezTo>
                      <a:cubicBezTo>
                        <a:pt x="2" y="51"/>
                        <a:pt x="2" y="52"/>
                        <a:pt x="2" y="52"/>
                      </a:cubicBezTo>
                      <a:cubicBezTo>
                        <a:pt x="1" y="54"/>
                        <a:pt x="0" y="57"/>
                        <a:pt x="1" y="59"/>
                      </a:cubicBezTo>
                      <a:cubicBezTo>
                        <a:pt x="2" y="61"/>
                        <a:pt x="2" y="63"/>
                        <a:pt x="1" y="65"/>
                      </a:cubicBezTo>
                      <a:cubicBezTo>
                        <a:pt x="1" y="67"/>
                        <a:pt x="0" y="69"/>
                        <a:pt x="1" y="71"/>
                      </a:cubicBezTo>
                      <a:cubicBezTo>
                        <a:pt x="2" y="74"/>
                        <a:pt x="3" y="78"/>
                        <a:pt x="3" y="81"/>
                      </a:cubicBezTo>
                      <a:cubicBezTo>
                        <a:pt x="3" y="82"/>
                        <a:pt x="3" y="83"/>
                        <a:pt x="3" y="84"/>
                      </a:cubicBezTo>
                      <a:cubicBezTo>
                        <a:pt x="3" y="84"/>
                        <a:pt x="4" y="84"/>
                        <a:pt x="5" y="84"/>
                      </a:cubicBezTo>
                      <a:cubicBezTo>
                        <a:pt x="8" y="85"/>
                        <a:pt x="12" y="86"/>
                        <a:pt x="14" y="90"/>
                      </a:cubicBezTo>
                      <a:cubicBezTo>
                        <a:pt x="15" y="92"/>
                        <a:pt x="14" y="93"/>
                        <a:pt x="13" y="95"/>
                      </a:cubicBezTo>
                      <a:cubicBezTo>
                        <a:pt x="12" y="98"/>
                        <a:pt x="9" y="101"/>
                        <a:pt x="6" y="103"/>
                      </a:cubicBezTo>
                      <a:cubicBezTo>
                        <a:pt x="5" y="105"/>
                        <a:pt x="3" y="106"/>
                        <a:pt x="2" y="107"/>
                      </a:cubicBezTo>
                      <a:cubicBezTo>
                        <a:pt x="2" y="107"/>
                        <a:pt x="3" y="107"/>
                        <a:pt x="4" y="108"/>
                      </a:cubicBezTo>
                      <a:cubicBezTo>
                        <a:pt x="4" y="108"/>
                        <a:pt x="5" y="108"/>
                        <a:pt x="6" y="109"/>
                      </a:cubicBezTo>
                      <a:cubicBezTo>
                        <a:pt x="6" y="109"/>
                        <a:pt x="7" y="109"/>
                        <a:pt x="8" y="109"/>
                      </a:cubicBezTo>
                      <a:cubicBezTo>
                        <a:pt x="8" y="109"/>
                        <a:pt x="9" y="109"/>
                        <a:pt x="10" y="109"/>
                      </a:cubicBezTo>
                      <a:cubicBezTo>
                        <a:pt x="11" y="109"/>
                        <a:pt x="11" y="109"/>
                        <a:pt x="12" y="109"/>
                      </a:cubicBezTo>
                      <a:cubicBezTo>
                        <a:pt x="13" y="109"/>
                        <a:pt x="14" y="109"/>
                        <a:pt x="15" y="109"/>
                      </a:cubicBezTo>
                      <a:cubicBezTo>
                        <a:pt x="15" y="110"/>
                        <a:pt x="16" y="110"/>
                        <a:pt x="16" y="110"/>
                      </a:cubicBezTo>
                      <a:cubicBezTo>
                        <a:pt x="18" y="110"/>
                        <a:pt x="19" y="110"/>
                        <a:pt x="20" y="110"/>
                      </a:cubicBezTo>
                      <a:cubicBezTo>
                        <a:pt x="21" y="110"/>
                        <a:pt x="22" y="110"/>
                        <a:pt x="23" y="110"/>
                      </a:cubicBezTo>
                      <a:cubicBezTo>
                        <a:pt x="32" y="110"/>
                        <a:pt x="52" y="108"/>
                        <a:pt x="60" y="106"/>
                      </a:cubicBezTo>
                      <a:cubicBezTo>
                        <a:pt x="61" y="106"/>
                        <a:pt x="61" y="106"/>
                        <a:pt x="61" y="106"/>
                      </a:cubicBezTo>
                      <a:cubicBezTo>
                        <a:pt x="62" y="106"/>
                        <a:pt x="63" y="105"/>
                        <a:pt x="64" y="105"/>
                      </a:cubicBezTo>
                      <a:cubicBezTo>
                        <a:pt x="64" y="105"/>
                        <a:pt x="64" y="105"/>
                        <a:pt x="63" y="104"/>
                      </a:cubicBezTo>
                      <a:cubicBezTo>
                        <a:pt x="63" y="103"/>
                        <a:pt x="63" y="102"/>
                        <a:pt x="63" y="101"/>
                      </a:cubicBezTo>
                      <a:cubicBezTo>
                        <a:pt x="63" y="98"/>
                        <a:pt x="62" y="97"/>
                        <a:pt x="62" y="96"/>
                      </a:cubicBezTo>
                      <a:cubicBezTo>
                        <a:pt x="62" y="95"/>
                        <a:pt x="62" y="95"/>
                        <a:pt x="62" y="95"/>
                      </a:cubicBezTo>
                      <a:cubicBezTo>
                        <a:pt x="63" y="92"/>
                        <a:pt x="69" y="88"/>
                        <a:pt x="74" y="88"/>
                      </a:cubicBezTo>
                      <a:cubicBezTo>
                        <a:pt x="75" y="88"/>
                        <a:pt x="75" y="88"/>
                        <a:pt x="75" y="88"/>
                      </a:cubicBezTo>
                      <a:cubicBezTo>
                        <a:pt x="76" y="88"/>
                        <a:pt x="77" y="88"/>
                        <a:pt x="78" y="88"/>
                      </a:cubicBezTo>
                      <a:cubicBezTo>
                        <a:pt x="79" y="88"/>
                        <a:pt x="79" y="88"/>
                        <a:pt x="79" y="88"/>
                      </a:cubicBezTo>
                      <a:cubicBezTo>
                        <a:pt x="79" y="84"/>
                        <a:pt x="87" y="81"/>
                        <a:pt x="91" y="81"/>
                      </a:cubicBezTo>
                      <a:cubicBezTo>
                        <a:pt x="94" y="81"/>
                        <a:pt x="95" y="82"/>
                        <a:pt x="95" y="83"/>
                      </a:cubicBezTo>
                      <a:cubicBezTo>
                        <a:pt x="95" y="83"/>
                        <a:pt x="95" y="83"/>
                        <a:pt x="95" y="83"/>
                      </a:cubicBezTo>
                      <a:cubicBezTo>
                        <a:pt x="95" y="83"/>
                        <a:pt x="96" y="82"/>
                        <a:pt x="96" y="79"/>
                      </a:cubicBezTo>
                      <a:cubicBezTo>
                        <a:pt x="96" y="78"/>
                        <a:pt x="96" y="77"/>
                        <a:pt x="97" y="76"/>
                      </a:cubicBezTo>
                      <a:cubicBezTo>
                        <a:pt x="97" y="71"/>
                        <a:pt x="97" y="65"/>
                        <a:pt x="102" y="65"/>
                      </a:cubicBezTo>
                      <a:cubicBezTo>
                        <a:pt x="105" y="65"/>
                        <a:pt x="108" y="63"/>
                        <a:pt x="108" y="62"/>
                      </a:cubicBezTo>
                      <a:cubicBezTo>
                        <a:pt x="108" y="62"/>
                        <a:pt x="107" y="61"/>
                        <a:pt x="106" y="60"/>
                      </a:cubicBezTo>
                      <a:cubicBezTo>
                        <a:pt x="105" y="58"/>
                        <a:pt x="103" y="56"/>
                        <a:pt x="105" y="53"/>
                      </a:cubicBezTo>
                      <a:cubicBezTo>
                        <a:pt x="105" y="53"/>
                        <a:pt x="107" y="53"/>
                        <a:pt x="107" y="53"/>
                      </a:cubicBezTo>
                      <a:cubicBezTo>
                        <a:pt x="108" y="53"/>
                        <a:pt x="110" y="53"/>
                        <a:pt x="111" y="53"/>
                      </a:cubicBezTo>
                      <a:cubicBezTo>
                        <a:pt x="113" y="54"/>
                        <a:pt x="115" y="54"/>
                        <a:pt x="116" y="54"/>
                      </a:cubicBezTo>
                      <a:cubicBezTo>
                        <a:pt x="117" y="54"/>
                        <a:pt x="117" y="54"/>
                        <a:pt x="117" y="54"/>
                      </a:cubicBezTo>
                      <a:cubicBezTo>
                        <a:pt x="117" y="53"/>
                        <a:pt x="117" y="52"/>
                        <a:pt x="117" y="51"/>
                      </a:cubicBezTo>
                      <a:cubicBezTo>
                        <a:pt x="117" y="49"/>
                        <a:pt x="117" y="47"/>
                        <a:pt x="118" y="45"/>
                      </a:cubicBezTo>
                      <a:cubicBezTo>
                        <a:pt x="119" y="44"/>
                        <a:pt x="120" y="43"/>
                        <a:pt x="121" y="42"/>
                      </a:cubicBezTo>
                      <a:cubicBezTo>
                        <a:pt x="122" y="41"/>
                        <a:pt x="123" y="39"/>
                        <a:pt x="123" y="38"/>
                      </a:cubicBezTo>
                      <a:cubicBezTo>
                        <a:pt x="123" y="38"/>
                        <a:pt x="123" y="37"/>
                        <a:pt x="123" y="37"/>
                      </a:cubicBezTo>
                      <a:cubicBezTo>
                        <a:pt x="123" y="35"/>
                        <a:pt x="123" y="34"/>
                        <a:pt x="122" y="33"/>
                      </a:cubicBezTo>
                      <a:cubicBezTo>
                        <a:pt x="120" y="31"/>
                        <a:pt x="119" y="29"/>
                        <a:pt x="120" y="27"/>
                      </a:cubicBezTo>
                      <a:cubicBezTo>
                        <a:pt x="121" y="25"/>
                        <a:pt x="122" y="24"/>
                        <a:pt x="125" y="24"/>
                      </a:cubicBezTo>
                      <a:cubicBezTo>
                        <a:pt x="125" y="24"/>
                        <a:pt x="125" y="24"/>
                        <a:pt x="125" y="24"/>
                      </a:cubicBezTo>
                      <a:cubicBezTo>
                        <a:pt x="126" y="23"/>
                        <a:pt x="126" y="23"/>
                        <a:pt x="126" y="23"/>
                      </a:cubicBezTo>
                      <a:cubicBezTo>
                        <a:pt x="126" y="23"/>
                        <a:pt x="125" y="23"/>
                        <a:pt x="125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1100" name="Freeform 1183">
                  <a:extLst>
                    <a:ext uri="{FF2B5EF4-FFF2-40B4-BE49-F238E27FC236}">
                      <a16:creationId xmlns="" xmlns:a16="http://schemas.microsoft.com/office/drawing/2014/main" id="{59D30B2C-D20C-4084-8C61-FB1506CBE6BE}"/>
                    </a:ext>
                  </a:extLst>
                </p:cNvPr>
                <p:cNvSpPr/>
                <p:nvPr/>
              </p:nvSpPr>
              <p:spPr bwMode="auto">
                <a:xfrm>
                  <a:off x="7295986" y="4258179"/>
                  <a:ext cx="387491" cy="342105"/>
                </a:xfrm>
                <a:custGeom>
                  <a:gdLst>
                    <a:gd name="T0" fmla="*/ 177 w 179"/>
                    <a:gd name="T1" fmla="*/ 19 h 163"/>
                    <a:gd name="T2" fmla="*/ 174 w 179"/>
                    <a:gd name="T3" fmla="*/ 18 h 163"/>
                    <a:gd name="T4" fmla="*/ 160 w 179"/>
                    <a:gd name="T5" fmla="*/ 3 h 163"/>
                    <a:gd name="T6" fmla="*/ 153 w 179"/>
                    <a:gd name="T7" fmla="*/ 0 h 163"/>
                    <a:gd name="T8" fmla="*/ 152 w 179"/>
                    <a:gd name="T9" fmla="*/ 1 h 163"/>
                    <a:gd name="T10" fmla="*/ 152 w 179"/>
                    <a:gd name="T11" fmla="*/ 0 h 163"/>
                    <a:gd name="T12" fmla="*/ 149 w 179"/>
                    <a:gd name="T13" fmla="*/ 1 h 163"/>
                    <a:gd name="T14" fmla="*/ 145 w 179"/>
                    <a:gd name="T15" fmla="*/ 3 h 163"/>
                    <a:gd name="T16" fmla="*/ 139 w 179"/>
                    <a:gd name="T17" fmla="*/ 3 h 163"/>
                    <a:gd name="T18" fmla="*/ 119 w 179"/>
                    <a:gd name="T19" fmla="*/ 9 h 163"/>
                    <a:gd name="T20" fmla="*/ 116 w 179"/>
                    <a:gd name="T21" fmla="*/ 12 h 163"/>
                    <a:gd name="T22" fmla="*/ 116 w 179"/>
                    <a:gd name="T23" fmla="*/ 27 h 163"/>
                    <a:gd name="T24" fmla="*/ 113 w 179"/>
                    <a:gd name="T25" fmla="*/ 38 h 163"/>
                    <a:gd name="T26" fmla="*/ 101 w 179"/>
                    <a:gd name="T27" fmla="*/ 39 h 163"/>
                    <a:gd name="T28" fmla="*/ 103 w 179"/>
                    <a:gd name="T29" fmla="*/ 47 h 163"/>
                    <a:gd name="T30" fmla="*/ 92 w 179"/>
                    <a:gd name="T31" fmla="*/ 61 h 163"/>
                    <a:gd name="T32" fmla="*/ 75 w 179"/>
                    <a:gd name="T33" fmla="*/ 70 h 163"/>
                    <a:gd name="T34" fmla="*/ 65 w 179"/>
                    <a:gd name="T35" fmla="*/ 74 h 163"/>
                    <a:gd name="T36" fmla="*/ 59 w 179"/>
                    <a:gd name="T37" fmla="*/ 82 h 163"/>
                    <a:gd name="T38" fmla="*/ 12 w 179"/>
                    <a:gd name="T39" fmla="*/ 96 h 163"/>
                    <a:gd name="T40" fmla="*/ 1 w 179"/>
                    <a:gd name="T41" fmla="*/ 95 h 163"/>
                    <a:gd name="T42" fmla="*/ 2 w 179"/>
                    <a:gd name="T43" fmla="*/ 97 h 163"/>
                    <a:gd name="T44" fmla="*/ 9 w 179"/>
                    <a:gd name="T45" fmla="*/ 104 h 163"/>
                    <a:gd name="T46" fmla="*/ 18 w 179"/>
                    <a:gd name="T47" fmla="*/ 119 h 163"/>
                    <a:gd name="T48" fmla="*/ 20 w 179"/>
                    <a:gd name="T49" fmla="*/ 131 h 163"/>
                    <a:gd name="T50" fmla="*/ 4 w 179"/>
                    <a:gd name="T51" fmla="*/ 144 h 163"/>
                    <a:gd name="T52" fmla="*/ 22 w 179"/>
                    <a:gd name="T53" fmla="*/ 144 h 163"/>
                    <a:gd name="T54" fmla="*/ 49 w 179"/>
                    <a:gd name="T55" fmla="*/ 142 h 163"/>
                    <a:gd name="T56" fmla="*/ 64 w 179"/>
                    <a:gd name="T57" fmla="*/ 149 h 163"/>
                    <a:gd name="T58" fmla="*/ 69 w 179"/>
                    <a:gd name="T59" fmla="*/ 159 h 163"/>
                    <a:gd name="T60" fmla="*/ 78 w 179"/>
                    <a:gd name="T61" fmla="*/ 163 h 163"/>
                    <a:gd name="T62" fmla="*/ 90 w 179"/>
                    <a:gd name="T63" fmla="*/ 156 h 163"/>
                    <a:gd name="T64" fmla="*/ 99 w 179"/>
                    <a:gd name="T65" fmla="*/ 155 h 163"/>
                    <a:gd name="T66" fmla="*/ 103 w 179"/>
                    <a:gd name="T67" fmla="*/ 146 h 163"/>
                    <a:gd name="T68" fmla="*/ 91 w 179"/>
                    <a:gd name="T69" fmla="*/ 125 h 163"/>
                    <a:gd name="T70" fmla="*/ 102 w 179"/>
                    <a:gd name="T71" fmla="*/ 112 h 163"/>
                    <a:gd name="T72" fmla="*/ 111 w 179"/>
                    <a:gd name="T73" fmla="*/ 112 h 163"/>
                    <a:gd name="T74" fmla="*/ 116 w 179"/>
                    <a:gd name="T75" fmla="*/ 113 h 163"/>
                    <a:gd name="T76" fmla="*/ 129 w 179"/>
                    <a:gd name="T77" fmla="*/ 100 h 163"/>
                    <a:gd name="T78" fmla="*/ 135 w 179"/>
                    <a:gd name="T79" fmla="*/ 88 h 163"/>
                    <a:gd name="T80" fmla="*/ 149 w 179"/>
                    <a:gd name="T81" fmla="*/ 75 h 163"/>
                    <a:gd name="T82" fmla="*/ 154 w 179"/>
                    <a:gd name="T83" fmla="*/ 59 h 163"/>
                    <a:gd name="T84" fmla="*/ 151 w 179"/>
                    <a:gd name="T85" fmla="*/ 57 h 163"/>
                    <a:gd name="T86" fmla="*/ 143 w 179"/>
                    <a:gd name="T87" fmla="*/ 44 h 163"/>
                    <a:gd name="T88" fmla="*/ 149 w 179"/>
                    <a:gd name="T89" fmla="*/ 26 h 163"/>
                    <a:gd name="T90" fmla="*/ 165 w 179"/>
                    <a:gd name="T91" fmla="*/ 29 h 163"/>
                    <a:gd name="T92" fmla="*/ 179 w 179"/>
                    <a:gd name="T93" fmla="*/ 20 h 163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179" h="163">
                      <a:moveTo>
                        <a:pt x="179" y="20"/>
                      </a:moveTo>
                      <a:cubicBezTo>
                        <a:pt x="178" y="20"/>
                        <a:pt x="178" y="20"/>
                        <a:pt x="178" y="20"/>
                      </a:cubicBezTo>
                      <a:cubicBezTo>
                        <a:pt x="177" y="19"/>
                        <a:pt x="177" y="19"/>
                        <a:pt x="177" y="19"/>
                      </a:cubicBezTo>
                      <a:cubicBezTo>
                        <a:pt x="176" y="19"/>
                        <a:pt x="176" y="19"/>
                        <a:pt x="176" y="19"/>
                      </a:cubicBezTo>
                      <a:cubicBezTo>
                        <a:pt x="175" y="18"/>
                        <a:pt x="175" y="18"/>
                        <a:pt x="174" y="18"/>
                      </a:cubicBezTo>
                      <a:cubicBezTo>
                        <a:pt x="174" y="18"/>
                        <a:pt x="174" y="18"/>
                        <a:pt x="174" y="18"/>
                      </a:cubicBezTo>
                      <a:cubicBezTo>
                        <a:pt x="173" y="17"/>
                        <a:pt x="172" y="17"/>
                        <a:pt x="172" y="16"/>
                      </a:cubicBezTo>
                      <a:cubicBezTo>
                        <a:pt x="166" y="14"/>
                        <a:pt x="165" y="9"/>
                        <a:pt x="165" y="7"/>
                      </a:cubicBezTo>
                      <a:cubicBezTo>
                        <a:pt x="164" y="6"/>
                        <a:pt x="162" y="4"/>
                        <a:pt x="160" y="3"/>
                      </a:cubicBezTo>
                      <a:cubicBezTo>
                        <a:pt x="159" y="2"/>
                        <a:pt x="158" y="1"/>
                        <a:pt x="156" y="0"/>
                      </a:cubicBezTo>
                      <a:cubicBezTo>
                        <a:pt x="156" y="0"/>
                        <a:pt x="156" y="0"/>
                        <a:pt x="156" y="0"/>
                      </a:cubicBezTo>
                      <a:cubicBezTo>
                        <a:pt x="155" y="0"/>
                        <a:pt x="154" y="0"/>
                        <a:pt x="153" y="0"/>
                      </a:cubicBezTo>
                      <a:cubicBezTo>
                        <a:pt x="152" y="1"/>
                        <a:pt x="152" y="1"/>
                        <a:pt x="152" y="1"/>
                      </a:cubicBezTo>
                      <a:cubicBezTo>
                        <a:pt x="152" y="1"/>
                        <a:pt x="152" y="1"/>
                        <a:pt x="152" y="1"/>
                      </a:cubicBezTo>
                      <a:cubicBezTo>
                        <a:pt x="152" y="1"/>
                        <a:pt x="152" y="1"/>
                        <a:pt x="152" y="1"/>
                      </a:cubicBezTo>
                      <a:cubicBezTo>
                        <a:pt x="152" y="0"/>
                        <a:pt x="152" y="0"/>
                        <a:pt x="152" y="0"/>
                      </a:cubicBezTo>
                      <a:cubicBezTo>
                        <a:pt x="152" y="0"/>
                        <a:pt x="152" y="0"/>
                        <a:pt x="152" y="0"/>
                      </a:cubicBezTo>
                      <a:cubicBezTo>
                        <a:pt x="152" y="0"/>
                        <a:pt x="152" y="0"/>
                        <a:pt x="152" y="0"/>
                      </a:cubicBezTo>
                      <a:cubicBezTo>
                        <a:pt x="151" y="0"/>
                        <a:pt x="151" y="0"/>
                        <a:pt x="151" y="0"/>
                      </a:cubicBezTo>
                      <a:cubicBezTo>
                        <a:pt x="151" y="0"/>
                        <a:pt x="151" y="0"/>
                        <a:pt x="150" y="0"/>
                      </a:cubicBezTo>
                      <a:cubicBezTo>
                        <a:pt x="150" y="0"/>
                        <a:pt x="150" y="1"/>
                        <a:pt x="149" y="1"/>
                      </a:cubicBezTo>
                      <a:cubicBezTo>
                        <a:pt x="149" y="1"/>
                        <a:pt x="148" y="1"/>
                        <a:pt x="148" y="2"/>
                      </a:cubicBezTo>
                      <a:cubicBezTo>
                        <a:pt x="147" y="2"/>
                        <a:pt x="147" y="2"/>
                        <a:pt x="147" y="2"/>
                      </a:cubicBezTo>
                      <a:cubicBezTo>
                        <a:pt x="146" y="2"/>
                        <a:pt x="146" y="2"/>
                        <a:pt x="145" y="3"/>
                      </a:cubicBezTo>
                      <a:cubicBezTo>
                        <a:pt x="145" y="3"/>
                        <a:pt x="144" y="3"/>
                        <a:pt x="144" y="3"/>
                      </a:cubicBezTo>
                      <a:cubicBezTo>
                        <a:pt x="143" y="3"/>
                        <a:pt x="143" y="3"/>
                        <a:pt x="142" y="3"/>
                      </a:cubicBezTo>
                      <a:cubicBezTo>
                        <a:pt x="141" y="3"/>
                        <a:pt x="140" y="3"/>
                        <a:pt x="139" y="3"/>
                      </a:cubicBezTo>
                      <a:cubicBezTo>
                        <a:pt x="139" y="2"/>
                        <a:pt x="138" y="2"/>
                        <a:pt x="138" y="2"/>
                      </a:cubicBezTo>
                      <a:cubicBezTo>
                        <a:pt x="134" y="2"/>
                        <a:pt x="129" y="4"/>
                        <a:pt x="125" y="7"/>
                      </a:cubicBezTo>
                      <a:cubicBezTo>
                        <a:pt x="124" y="8"/>
                        <a:pt x="122" y="9"/>
                        <a:pt x="119" y="9"/>
                      </a:cubicBezTo>
                      <a:cubicBezTo>
                        <a:pt x="118" y="10"/>
                        <a:pt x="118" y="10"/>
                        <a:pt x="117" y="10"/>
                      </a:cubicBezTo>
                      <a:cubicBezTo>
                        <a:pt x="116" y="10"/>
                        <a:pt x="116" y="10"/>
                        <a:pt x="116" y="11"/>
                      </a:cubicBezTo>
                      <a:cubicBezTo>
                        <a:pt x="116" y="11"/>
                        <a:pt x="116" y="12"/>
                        <a:pt x="116" y="12"/>
                      </a:cubicBezTo>
                      <a:cubicBezTo>
                        <a:pt x="119" y="14"/>
                        <a:pt x="119" y="17"/>
                        <a:pt x="119" y="18"/>
                      </a:cubicBezTo>
                      <a:cubicBezTo>
                        <a:pt x="119" y="19"/>
                        <a:pt x="119" y="19"/>
                        <a:pt x="119" y="20"/>
                      </a:cubicBezTo>
                      <a:cubicBezTo>
                        <a:pt x="119" y="23"/>
                        <a:pt x="117" y="25"/>
                        <a:pt x="116" y="27"/>
                      </a:cubicBezTo>
                      <a:cubicBezTo>
                        <a:pt x="115" y="28"/>
                        <a:pt x="114" y="29"/>
                        <a:pt x="113" y="29"/>
                      </a:cubicBezTo>
                      <a:cubicBezTo>
                        <a:pt x="113" y="30"/>
                        <a:pt x="113" y="31"/>
                        <a:pt x="113" y="33"/>
                      </a:cubicBezTo>
                      <a:cubicBezTo>
                        <a:pt x="113" y="34"/>
                        <a:pt x="113" y="36"/>
                        <a:pt x="113" y="38"/>
                      </a:cubicBezTo>
                      <a:cubicBezTo>
                        <a:pt x="112" y="39"/>
                        <a:pt x="111" y="40"/>
                        <a:pt x="108" y="40"/>
                      </a:cubicBezTo>
                      <a:cubicBezTo>
                        <a:pt x="107" y="40"/>
                        <a:pt x="104" y="40"/>
                        <a:pt x="102" y="39"/>
                      </a:cubicBezTo>
                      <a:cubicBezTo>
                        <a:pt x="102" y="39"/>
                        <a:pt x="101" y="39"/>
                        <a:pt x="101" y="39"/>
                      </a:cubicBezTo>
                      <a:cubicBezTo>
                        <a:pt x="101" y="39"/>
                        <a:pt x="101" y="40"/>
                        <a:pt x="101" y="40"/>
                      </a:cubicBezTo>
                      <a:cubicBezTo>
                        <a:pt x="102" y="41"/>
                        <a:pt x="103" y="43"/>
                        <a:pt x="104" y="44"/>
                      </a:cubicBezTo>
                      <a:cubicBezTo>
                        <a:pt x="104" y="45"/>
                        <a:pt x="104" y="46"/>
                        <a:pt x="103" y="47"/>
                      </a:cubicBezTo>
                      <a:cubicBezTo>
                        <a:pt x="101" y="49"/>
                        <a:pt x="98" y="51"/>
                        <a:pt x="94" y="51"/>
                      </a:cubicBezTo>
                      <a:cubicBezTo>
                        <a:pt x="93" y="51"/>
                        <a:pt x="93" y="53"/>
                        <a:pt x="93" y="58"/>
                      </a:cubicBezTo>
                      <a:cubicBezTo>
                        <a:pt x="92" y="59"/>
                        <a:pt x="92" y="60"/>
                        <a:pt x="92" y="61"/>
                      </a:cubicBezTo>
                      <a:cubicBezTo>
                        <a:pt x="92" y="70"/>
                        <a:pt x="85" y="71"/>
                        <a:pt x="83" y="67"/>
                      </a:cubicBezTo>
                      <a:cubicBezTo>
                        <a:pt x="83" y="67"/>
                        <a:pt x="83" y="67"/>
                        <a:pt x="83" y="67"/>
                      </a:cubicBezTo>
                      <a:cubicBezTo>
                        <a:pt x="80" y="67"/>
                        <a:pt x="76" y="69"/>
                        <a:pt x="75" y="70"/>
                      </a:cubicBezTo>
                      <a:cubicBezTo>
                        <a:pt x="75" y="72"/>
                        <a:pt x="74" y="74"/>
                        <a:pt x="70" y="74"/>
                      </a:cubicBezTo>
                      <a:cubicBezTo>
                        <a:pt x="69" y="74"/>
                        <a:pt x="68" y="74"/>
                        <a:pt x="66" y="74"/>
                      </a:cubicBezTo>
                      <a:cubicBezTo>
                        <a:pt x="65" y="74"/>
                        <a:pt x="65" y="74"/>
                        <a:pt x="65" y="74"/>
                      </a:cubicBezTo>
                      <a:cubicBezTo>
                        <a:pt x="65" y="74"/>
                        <a:pt x="65" y="74"/>
                        <a:pt x="65" y="74"/>
                      </a:cubicBezTo>
                      <a:cubicBezTo>
                        <a:pt x="62" y="74"/>
                        <a:pt x="59" y="77"/>
                        <a:pt x="58" y="78"/>
                      </a:cubicBezTo>
                      <a:cubicBezTo>
                        <a:pt x="58" y="78"/>
                        <a:pt x="59" y="80"/>
                        <a:pt x="59" y="82"/>
                      </a:cubicBezTo>
                      <a:cubicBezTo>
                        <a:pt x="60" y="86"/>
                        <a:pt x="60" y="88"/>
                        <a:pt x="59" y="89"/>
                      </a:cubicBezTo>
                      <a:cubicBezTo>
                        <a:pt x="58" y="93"/>
                        <a:pt x="21" y="96"/>
                        <a:pt x="15" y="96"/>
                      </a:cubicBezTo>
                      <a:cubicBezTo>
                        <a:pt x="14" y="96"/>
                        <a:pt x="13" y="96"/>
                        <a:pt x="12" y="96"/>
                      </a:cubicBezTo>
                      <a:cubicBezTo>
                        <a:pt x="10" y="96"/>
                        <a:pt x="8" y="96"/>
                        <a:pt x="7" y="95"/>
                      </a:cubicBezTo>
                      <a:cubicBezTo>
                        <a:pt x="6" y="95"/>
                        <a:pt x="6" y="95"/>
                        <a:pt x="5" y="95"/>
                      </a:cubicBezTo>
                      <a:cubicBezTo>
                        <a:pt x="4" y="95"/>
                        <a:pt x="2" y="95"/>
                        <a:pt x="1" y="95"/>
                      </a:cubicBezTo>
                      <a:cubicBezTo>
                        <a:pt x="1" y="95"/>
                        <a:pt x="0" y="95"/>
                        <a:pt x="0" y="95"/>
                      </a:cubicBezTo>
                      <a:cubicBezTo>
                        <a:pt x="0" y="95"/>
                        <a:pt x="1" y="96"/>
                        <a:pt x="1" y="96"/>
                      </a:cubicBezTo>
                      <a:cubicBezTo>
                        <a:pt x="1" y="96"/>
                        <a:pt x="1" y="97"/>
                        <a:pt x="2" y="97"/>
                      </a:cubicBezTo>
                      <a:cubicBezTo>
                        <a:pt x="2" y="97"/>
                        <a:pt x="2" y="97"/>
                        <a:pt x="2" y="98"/>
                      </a:cubicBezTo>
                      <a:cubicBezTo>
                        <a:pt x="2" y="98"/>
                        <a:pt x="2" y="98"/>
                        <a:pt x="2" y="99"/>
                      </a:cubicBezTo>
                      <a:cubicBezTo>
                        <a:pt x="4" y="101"/>
                        <a:pt x="6" y="103"/>
                        <a:pt x="9" y="104"/>
                      </a:cubicBezTo>
                      <a:cubicBezTo>
                        <a:pt x="10" y="105"/>
                        <a:pt x="11" y="106"/>
                        <a:pt x="12" y="106"/>
                      </a:cubicBezTo>
                      <a:cubicBezTo>
                        <a:pt x="17" y="108"/>
                        <a:pt x="17" y="113"/>
                        <a:pt x="17" y="116"/>
                      </a:cubicBezTo>
                      <a:cubicBezTo>
                        <a:pt x="18" y="117"/>
                        <a:pt x="18" y="118"/>
                        <a:pt x="18" y="119"/>
                      </a:cubicBezTo>
                      <a:cubicBezTo>
                        <a:pt x="21" y="120"/>
                        <a:pt x="23" y="125"/>
                        <a:pt x="23" y="128"/>
                      </a:cubicBezTo>
                      <a:cubicBezTo>
                        <a:pt x="23" y="128"/>
                        <a:pt x="23" y="129"/>
                        <a:pt x="23" y="129"/>
                      </a:cubicBezTo>
                      <a:cubicBezTo>
                        <a:pt x="22" y="130"/>
                        <a:pt x="21" y="131"/>
                        <a:pt x="20" y="131"/>
                      </a:cubicBezTo>
                      <a:cubicBezTo>
                        <a:pt x="17" y="131"/>
                        <a:pt x="15" y="132"/>
                        <a:pt x="13" y="133"/>
                      </a:cubicBezTo>
                      <a:cubicBezTo>
                        <a:pt x="12" y="133"/>
                        <a:pt x="11" y="134"/>
                        <a:pt x="10" y="134"/>
                      </a:cubicBezTo>
                      <a:cubicBezTo>
                        <a:pt x="8" y="135"/>
                        <a:pt x="4" y="139"/>
                        <a:pt x="4" y="144"/>
                      </a:cubicBezTo>
                      <a:cubicBezTo>
                        <a:pt x="4" y="144"/>
                        <a:pt x="4" y="144"/>
                        <a:pt x="4" y="145"/>
                      </a:cubicBezTo>
                      <a:cubicBezTo>
                        <a:pt x="5" y="145"/>
                        <a:pt x="6" y="145"/>
                        <a:pt x="7" y="145"/>
                      </a:cubicBezTo>
                      <a:cubicBezTo>
                        <a:pt x="17" y="145"/>
                        <a:pt x="22" y="144"/>
                        <a:pt x="22" y="144"/>
                      </a:cubicBezTo>
                      <a:cubicBezTo>
                        <a:pt x="24" y="141"/>
                        <a:pt x="30" y="140"/>
                        <a:pt x="33" y="142"/>
                      </a:cubicBezTo>
                      <a:cubicBezTo>
                        <a:pt x="34" y="143"/>
                        <a:pt x="37" y="143"/>
                        <a:pt x="41" y="143"/>
                      </a:cubicBezTo>
                      <a:cubicBezTo>
                        <a:pt x="45" y="143"/>
                        <a:pt x="48" y="143"/>
                        <a:pt x="49" y="142"/>
                      </a:cubicBezTo>
                      <a:cubicBezTo>
                        <a:pt x="51" y="141"/>
                        <a:pt x="53" y="140"/>
                        <a:pt x="55" y="140"/>
                      </a:cubicBezTo>
                      <a:cubicBezTo>
                        <a:pt x="59" y="140"/>
                        <a:pt x="61" y="143"/>
                        <a:pt x="61" y="146"/>
                      </a:cubicBezTo>
                      <a:cubicBezTo>
                        <a:pt x="61" y="147"/>
                        <a:pt x="62" y="148"/>
                        <a:pt x="64" y="149"/>
                      </a:cubicBezTo>
                      <a:cubicBezTo>
                        <a:pt x="65" y="150"/>
                        <a:pt x="65" y="150"/>
                        <a:pt x="66" y="151"/>
                      </a:cubicBezTo>
                      <a:cubicBezTo>
                        <a:pt x="68" y="153"/>
                        <a:pt x="68" y="155"/>
                        <a:pt x="68" y="156"/>
                      </a:cubicBezTo>
                      <a:cubicBezTo>
                        <a:pt x="68" y="157"/>
                        <a:pt x="68" y="158"/>
                        <a:pt x="69" y="159"/>
                      </a:cubicBezTo>
                      <a:cubicBezTo>
                        <a:pt x="69" y="160"/>
                        <a:pt x="70" y="160"/>
                        <a:pt x="72" y="161"/>
                      </a:cubicBezTo>
                      <a:cubicBezTo>
                        <a:pt x="74" y="161"/>
                        <a:pt x="76" y="162"/>
                        <a:pt x="78" y="163"/>
                      </a:cubicBezTo>
                      <a:cubicBezTo>
                        <a:pt x="78" y="163"/>
                        <a:pt x="78" y="163"/>
                        <a:pt x="78" y="163"/>
                      </a:cubicBezTo>
                      <a:cubicBezTo>
                        <a:pt x="78" y="163"/>
                        <a:pt x="78" y="163"/>
                        <a:pt x="78" y="163"/>
                      </a:cubicBezTo>
                      <a:cubicBezTo>
                        <a:pt x="79" y="162"/>
                        <a:pt x="79" y="162"/>
                        <a:pt x="79" y="161"/>
                      </a:cubicBezTo>
                      <a:cubicBezTo>
                        <a:pt x="81" y="158"/>
                        <a:pt x="83" y="154"/>
                        <a:pt x="90" y="156"/>
                      </a:cubicBezTo>
                      <a:cubicBezTo>
                        <a:pt x="91" y="156"/>
                        <a:pt x="93" y="156"/>
                        <a:pt x="93" y="156"/>
                      </a:cubicBezTo>
                      <a:cubicBezTo>
                        <a:pt x="94" y="156"/>
                        <a:pt x="95" y="156"/>
                        <a:pt x="96" y="155"/>
                      </a:cubicBezTo>
                      <a:cubicBezTo>
                        <a:pt x="97" y="155"/>
                        <a:pt x="98" y="155"/>
                        <a:pt x="99" y="155"/>
                      </a:cubicBezTo>
                      <a:cubicBezTo>
                        <a:pt x="100" y="155"/>
                        <a:pt x="100" y="155"/>
                        <a:pt x="101" y="155"/>
                      </a:cubicBezTo>
                      <a:cubicBezTo>
                        <a:pt x="104" y="156"/>
                        <a:pt x="106" y="156"/>
                        <a:pt x="107" y="154"/>
                      </a:cubicBezTo>
                      <a:cubicBezTo>
                        <a:pt x="108" y="153"/>
                        <a:pt x="106" y="149"/>
                        <a:pt x="103" y="146"/>
                      </a:cubicBezTo>
                      <a:cubicBezTo>
                        <a:pt x="101" y="144"/>
                        <a:pt x="97" y="138"/>
                        <a:pt x="98" y="133"/>
                      </a:cubicBezTo>
                      <a:cubicBezTo>
                        <a:pt x="98" y="132"/>
                        <a:pt x="97" y="131"/>
                        <a:pt x="95" y="130"/>
                      </a:cubicBezTo>
                      <a:cubicBezTo>
                        <a:pt x="93" y="129"/>
                        <a:pt x="91" y="128"/>
                        <a:pt x="91" y="125"/>
                      </a:cubicBezTo>
                      <a:cubicBezTo>
                        <a:pt x="91" y="122"/>
                        <a:pt x="95" y="117"/>
                        <a:pt x="99" y="114"/>
                      </a:cubicBezTo>
                      <a:cubicBezTo>
                        <a:pt x="99" y="113"/>
                        <a:pt x="99" y="113"/>
                        <a:pt x="100" y="113"/>
                      </a:cubicBezTo>
                      <a:cubicBezTo>
                        <a:pt x="100" y="113"/>
                        <a:pt x="101" y="112"/>
                        <a:pt x="102" y="112"/>
                      </a:cubicBezTo>
                      <a:cubicBezTo>
                        <a:pt x="103" y="112"/>
                        <a:pt x="104" y="113"/>
                        <a:pt x="105" y="113"/>
                      </a:cubicBezTo>
                      <a:cubicBezTo>
                        <a:pt x="106" y="114"/>
                        <a:pt x="107" y="114"/>
                        <a:pt x="108" y="114"/>
                      </a:cubicBezTo>
                      <a:cubicBezTo>
                        <a:pt x="108" y="113"/>
                        <a:pt x="109" y="112"/>
                        <a:pt x="111" y="112"/>
                      </a:cubicBezTo>
                      <a:cubicBezTo>
                        <a:pt x="111" y="112"/>
                        <a:pt x="111" y="112"/>
                        <a:pt x="111" y="112"/>
                      </a:cubicBezTo>
                      <a:cubicBezTo>
                        <a:pt x="111" y="112"/>
                        <a:pt x="112" y="112"/>
                        <a:pt x="112" y="112"/>
                      </a:cubicBezTo>
                      <a:cubicBezTo>
                        <a:pt x="114" y="112"/>
                        <a:pt x="115" y="112"/>
                        <a:pt x="116" y="113"/>
                      </a:cubicBezTo>
                      <a:cubicBezTo>
                        <a:pt x="117" y="113"/>
                        <a:pt x="117" y="113"/>
                        <a:pt x="117" y="113"/>
                      </a:cubicBezTo>
                      <a:cubicBezTo>
                        <a:pt x="118" y="113"/>
                        <a:pt x="121" y="109"/>
                        <a:pt x="121" y="106"/>
                      </a:cubicBezTo>
                      <a:cubicBezTo>
                        <a:pt x="122" y="102"/>
                        <a:pt x="126" y="101"/>
                        <a:pt x="129" y="100"/>
                      </a:cubicBezTo>
                      <a:cubicBezTo>
                        <a:pt x="130" y="100"/>
                        <a:pt x="131" y="99"/>
                        <a:pt x="131" y="99"/>
                      </a:cubicBezTo>
                      <a:cubicBezTo>
                        <a:pt x="132" y="98"/>
                        <a:pt x="133" y="94"/>
                        <a:pt x="134" y="92"/>
                      </a:cubicBezTo>
                      <a:cubicBezTo>
                        <a:pt x="134" y="90"/>
                        <a:pt x="135" y="88"/>
                        <a:pt x="135" y="88"/>
                      </a:cubicBezTo>
                      <a:cubicBezTo>
                        <a:pt x="136" y="86"/>
                        <a:pt x="138" y="86"/>
                        <a:pt x="139" y="86"/>
                      </a:cubicBezTo>
                      <a:cubicBezTo>
                        <a:pt x="141" y="85"/>
                        <a:pt x="142" y="85"/>
                        <a:pt x="142" y="83"/>
                      </a:cubicBezTo>
                      <a:cubicBezTo>
                        <a:pt x="142" y="76"/>
                        <a:pt x="147" y="75"/>
                        <a:pt x="149" y="75"/>
                      </a:cubicBezTo>
                      <a:cubicBezTo>
                        <a:pt x="149" y="75"/>
                        <a:pt x="149" y="73"/>
                        <a:pt x="149" y="72"/>
                      </a:cubicBezTo>
                      <a:cubicBezTo>
                        <a:pt x="149" y="70"/>
                        <a:pt x="149" y="69"/>
                        <a:pt x="149" y="68"/>
                      </a:cubicBezTo>
                      <a:cubicBezTo>
                        <a:pt x="150" y="65"/>
                        <a:pt x="151" y="61"/>
                        <a:pt x="154" y="59"/>
                      </a:cubicBezTo>
                      <a:cubicBezTo>
                        <a:pt x="155" y="59"/>
                        <a:pt x="155" y="59"/>
                        <a:pt x="156" y="58"/>
                      </a:cubicBezTo>
                      <a:cubicBezTo>
                        <a:pt x="155" y="58"/>
                        <a:pt x="154" y="57"/>
                        <a:pt x="152" y="57"/>
                      </a:cubicBezTo>
                      <a:cubicBezTo>
                        <a:pt x="152" y="57"/>
                        <a:pt x="152" y="57"/>
                        <a:pt x="151" y="57"/>
                      </a:cubicBezTo>
                      <a:cubicBezTo>
                        <a:pt x="147" y="57"/>
                        <a:pt x="144" y="49"/>
                        <a:pt x="143" y="45"/>
                      </a:cubicBezTo>
                      <a:cubicBezTo>
                        <a:pt x="143" y="45"/>
                        <a:pt x="143" y="45"/>
                        <a:pt x="143" y="45"/>
                      </a:cubicBezTo>
                      <a:cubicBezTo>
                        <a:pt x="143" y="44"/>
                        <a:pt x="143" y="44"/>
                        <a:pt x="143" y="44"/>
                      </a:cubicBezTo>
                      <a:cubicBezTo>
                        <a:pt x="143" y="41"/>
                        <a:pt x="143" y="36"/>
                        <a:pt x="142" y="35"/>
                      </a:cubicBezTo>
                      <a:cubicBezTo>
                        <a:pt x="141" y="35"/>
                        <a:pt x="140" y="33"/>
                        <a:pt x="141" y="31"/>
                      </a:cubicBezTo>
                      <a:cubicBezTo>
                        <a:pt x="142" y="28"/>
                        <a:pt x="145" y="26"/>
                        <a:pt x="149" y="26"/>
                      </a:cubicBezTo>
                      <a:cubicBezTo>
                        <a:pt x="152" y="26"/>
                        <a:pt x="154" y="27"/>
                        <a:pt x="157" y="28"/>
                      </a:cubicBezTo>
                      <a:cubicBezTo>
                        <a:pt x="160" y="28"/>
                        <a:pt x="162" y="29"/>
                        <a:pt x="164" y="29"/>
                      </a:cubicBezTo>
                      <a:cubicBezTo>
                        <a:pt x="165" y="29"/>
                        <a:pt x="165" y="29"/>
                        <a:pt x="165" y="29"/>
                      </a:cubicBezTo>
                      <a:cubicBezTo>
                        <a:pt x="167" y="27"/>
                        <a:pt x="171" y="26"/>
                        <a:pt x="174" y="25"/>
                      </a:cubicBezTo>
                      <a:cubicBezTo>
                        <a:pt x="175" y="25"/>
                        <a:pt x="176" y="25"/>
                        <a:pt x="176" y="24"/>
                      </a:cubicBezTo>
                      <a:cubicBezTo>
                        <a:pt x="177" y="24"/>
                        <a:pt x="177" y="23"/>
                        <a:pt x="179" y="20"/>
                      </a:cubicBezTo>
                      <a:cubicBezTo>
                        <a:pt x="179" y="20"/>
                        <a:pt x="179" y="20"/>
                        <a:pt x="179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</p:grpSp>
          <p:grpSp>
            <p:nvGrpSpPr>
              <p:cNvPr id="205" name="Group 1229">
                <a:extLst>
                  <a:ext uri="{FF2B5EF4-FFF2-40B4-BE49-F238E27FC236}">
                    <a16:creationId xmlns="" xmlns:a16="http://schemas.microsoft.com/office/drawing/2014/main" id="{35919600-E925-4041-8EF8-1BB190D4439A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5379200" y="4244747"/>
                <a:ext cx="1651935" cy="1789469"/>
                <a:chOff x="1483" y="2550"/>
                <a:chExt cx="729" cy="816"/>
              </a:xfrm>
              <a:grpFill/>
            </p:grpSpPr>
            <p:grpSp>
              <p:nvGrpSpPr>
                <p:cNvPr id="456" name="Group 1430">
                  <a:extLst>
                    <a:ext uri="{FF2B5EF4-FFF2-40B4-BE49-F238E27FC236}">
                      <a16:creationId xmlns="" xmlns:a16="http://schemas.microsoft.com/office/drawing/2014/main" id="{43EC51AA-A50A-4072-887E-92FD8D1C36B4}"/>
                    </a:ext>
                  </a:extLst>
                </p:cNvPr>
                <p:cNvGrpSpPr/>
                <p:nvPr/>
              </p:nvGrpSpPr>
              <p:grpSpPr>
                <a:xfrm>
                  <a:off x="1483" y="2550"/>
                  <a:ext cx="729" cy="816"/>
                  <a:chOff x="1483" y="2550"/>
                  <a:chExt cx="729" cy="816"/>
                </a:xfrm>
                <a:grpFill/>
              </p:grpSpPr>
              <p:sp>
                <p:nvSpPr>
                  <p:cNvPr id="880" name="Freeform 1230">
                    <a:extLst>
                      <a:ext uri="{FF2B5EF4-FFF2-40B4-BE49-F238E27FC236}">
                        <a16:creationId xmlns="" xmlns:a16="http://schemas.microsoft.com/office/drawing/2014/main" id="{140159E0-F8A7-4A05-AAEF-DBE99E959FC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12" y="3168"/>
                    <a:ext cx="17" cy="6"/>
                  </a:xfrm>
                  <a:custGeom>
                    <a:gdLst>
                      <a:gd name="T0" fmla="*/ 18 w 18"/>
                      <a:gd name="T1" fmla="*/ 0 h 6"/>
                      <a:gd name="T2" fmla="*/ 16 w 18"/>
                      <a:gd name="T3" fmla="*/ 0 h 6"/>
                      <a:gd name="T4" fmla="*/ 16 w 18"/>
                      <a:gd name="T5" fmla="*/ 0 h 6"/>
                      <a:gd name="T6" fmla="*/ 14 w 18"/>
                      <a:gd name="T7" fmla="*/ 0 h 6"/>
                      <a:gd name="T8" fmla="*/ 4 w 18"/>
                      <a:gd name="T9" fmla="*/ 1 h 6"/>
                      <a:gd name="T10" fmla="*/ 3 w 18"/>
                      <a:gd name="T11" fmla="*/ 1 h 6"/>
                      <a:gd name="T12" fmla="*/ 2 w 18"/>
                      <a:gd name="T13" fmla="*/ 1 h 6"/>
                      <a:gd name="T14" fmla="*/ 1 w 18"/>
                      <a:gd name="T15" fmla="*/ 1 h 6"/>
                      <a:gd name="T16" fmla="*/ 1 w 18"/>
                      <a:gd name="T17" fmla="*/ 1 h 6"/>
                      <a:gd name="T18" fmla="*/ 0 w 18"/>
                      <a:gd name="T19" fmla="*/ 2 h 6"/>
                      <a:gd name="T20" fmla="*/ 0 w 18"/>
                      <a:gd name="T21" fmla="*/ 2 h 6"/>
                      <a:gd name="T22" fmla="*/ 3 w 18"/>
                      <a:gd name="T23" fmla="*/ 4 h 6"/>
                      <a:gd name="T24" fmla="*/ 4 w 18"/>
                      <a:gd name="T25" fmla="*/ 6 h 6"/>
                      <a:gd name="T26" fmla="*/ 13 w 18"/>
                      <a:gd name="T27" fmla="*/ 1 h 6"/>
                      <a:gd name="T28" fmla="*/ 14 w 18"/>
                      <a:gd name="T29" fmla="*/ 1 h 6"/>
                      <a:gd name="T30" fmla="*/ 15 w 18"/>
                      <a:gd name="T31" fmla="*/ 1 h 6"/>
                      <a:gd name="T32" fmla="*/ 16 w 18"/>
                      <a:gd name="T33" fmla="*/ 1 h 6"/>
                      <a:gd name="T34" fmla="*/ 16 w 18"/>
                      <a:gd name="T35" fmla="*/ 0 h 6"/>
                      <a:gd name="T36" fmla="*/ 17 w 18"/>
                      <a:gd name="T37" fmla="*/ 0 h 6"/>
                      <a:gd name="T38" fmla="*/ 18 w 18"/>
                      <a:gd name="T39" fmla="*/ 0 h 6"/>
                      <a:gd name="T40" fmla="*/ 18 w 18"/>
                      <a:gd name="T41" fmla="*/ 0 h 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</a:cxnLst>
                    <a:rect l="0" t="0" r="r" b="b"/>
                    <a:pathLst>
                      <a:path w="18" h="6">
                        <a:moveTo>
                          <a:pt x="18" y="0"/>
                        </a:moveTo>
                        <a:cubicBezTo>
                          <a:pt x="17" y="0"/>
                          <a:pt x="17" y="0"/>
                          <a:pt x="16" y="0"/>
                        </a:cubicBez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15" y="0"/>
                          <a:pt x="15" y="0"/>
                          <a:pt x="14" y="0"/>
                        </a:cubicBezTo>
                        <a:cubicBezTo>
                          <a:pt x="11" y="0"/>
                          <a:pt x="7" y="0"/>
                          <a:pt x="4" y="1"/>
                        </a:cubicBezTo>
                        <a:cubicBezTo>
                          <a:pt x="4" y="1"/>
                          <a:pt x="4" y="1"/>
                          <a:pt x="3" y="1"/>
                        </a:cubicBezTo>
                        <a:cubicBezTo>
                          <a:pt x="3" y="1"/>
                          <a:pt x="3" y="1"/>
                          <a:pt x="2" y="1"/>
                        </a:cubicBezTo>
                        <a:cubicBezTo>
                          <a:pt x="2" y="1"/>
                          <a:pt x="2" y="1"/>
                          <a:pt x="1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ubicBezTo>
                          <a:pt x="1" y="2"/>
                          <a:pt x="0" y="2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1" y="3"/>
                          <a:pt x="2" y="3"/>
                          <a:pt x="3" y="4"/>
                        </a:cubicBezTo>
                        <a:cubicBezTo>
                          <a:pt x="3" y="5"/>
                          <a:pt x="4" y="5"/>
                          <a:pt x="4" y="6"/>
                        </a:cubicBezTo>
                        <a:cubicBezTo>
                          <a:pt x="6" y="4"/>
                          <a:pt x="9" y="1"/>
                          <a:pt x="13" y="1"/>
                        </a:cubicBezTo>
                        <a:cubicBezTo>
                          <a:pt x="13" y="1"/>
                          <a:pt x="14" y="1"/>
                          <a:pt x="14" y="1"/>
                        </a:cubicBezTo>
                        <a:cubicBezTo>
                          <a:pt x="14" y="1"/>
                          <a:pt x="14" y="1"/>
                          <a:pt x="15" y="1"/>
                        </a:cubicBezTo>
                        <a:cubicBezTo>
                          <a:pt x="15" y="1"/>
                          <a:pt x="15" y="1"/>
                          <a:pt x="16" y="1"/>
                        </a:cubicBezTo>
                        <a:cubicBezTo>
                          <a:pt x="16" y="1"/>
                          <a:pt x="16" y="0"/>
                          <a:pt x="16" y="0"/>
                        </a:cubicBezTo>
                        <a:cubicBezTo>
                          <a:pt x="16" y="0"/>
                          <a:pt x="17" y="0"/>
                          <a:pt x="17" y="0"/>
                        </a:cubicBezTo>
                        <a:cubicBezTo>
                          <a:pt x="17" y="0"/>
                          <a:pt x="18" y="0"/>
                          <a:pt x="18" y="0"/>
                        </a:cubicBezTo>
                        <a:cubicBezTo>
                          <a:pt x="18" y="0"/>
                          <a:pt x="18" y="0"/>
                          <a:pt x="18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81" name="Freeform 1231">
                    <a:extLst>
                      <a:ext uri="{FF2B5EF4-FFF2-40B4-BE49-F238E27FC236}">
                        <a16:creationId xmlns="" xmlns:a16="http://schemas.microsoft.com/office/drawing/2014/main" id="{D39738FF-D399-44C2-8665-9223903CFBF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7" y="3162"/>
                    <a:ext cx="104" cy="132"/>
                  </a:xfrm>
                  <a:custGeom>
                    <a:gdLst>
                      <a:gd name="T0" fmla="*/ 82 w 109"/>
                      <a:gd name="T1" fmla="*/ 58 h 138"/>
                      <a:gd name="T2" fmla="*/ 89 w 109"/>
                      <a:gd name="T3" fmla="*/ 54 h 138"/>
                      <a:gd name="T4" fmla="*/ 94 w 109"/>
                      <a:gd name="T5" fmla="*/ 53 h 138"/>
                      <a:gd name="T6" fmla="*/ 94 w 109"/>
                      <a:gd name="T7" fmla="*/ 13 h 138"/>
                      <a:gd name="T8" fmla="*/ 96 w 109"/>
                      <a:gd name="T9" fmla="*/ 13 h 138"/>
                      <a:gd name="T10" fmla="*/ 106 w 109"/>
                      <a:gd name="T11" fmla="*/ 11 h 138"/>
                      <a:gd name="T12" fmla="*/ 109 w 109"/>
                      <a:gd name="T13" fmla="*/ 10 h 138"/>
                      <a:gd name="T14" fmla="*/ 109 w 109"/>
                      <a:gd name="T15" fmla="*/ 10 h 138"/>
                      <a:gd name="T16" fmla="*/ 109 w 109"/>
                      <a:gd name="T17" fmla="*/ 10 h 138"/>
                      <a:gd name="T18" fmla="*/ 107 w 109"/>
                      <a:gd name="T19" fmla="*/ 10 h 138"/>
                      <a:gd name="T20" fmla="*/ 106 w 109"/>
                      <a:gd name="T21" fmla="*/ 10 h 138"/>
                      <a:gd name="T22" fmla="*/ 103 w 109"/>
                      <a:gd name="T23" fmla="*/ 10 h 138"/>
                      <a:gd name="T24" fmla="*/ 98 w 109"/>
                      <a:gd name="T25" fmla="*/ 9 h 138"/>
                      <a:gd name="T26" fmla="*/ 91 w 109"/>
                      <a:gd name="T27" fmla="*/ 9 h 138"/>
                      <a:gd name="T28" fmla="*/ 74 w 109"/>
                      <a:gd name="T29" fmla="*/ 10 h 138"/>
                      <a:gd name="T30" fmla="*/ 73 w 109"/>
                      <a:gd name="T31" fmla="*/ 10 h 138"/>
                      <a:gd name="T32" fmla="*/ 69 w 109"/>
                      <a:gd name="T33" fmla="*/ 6 h 138"/>
                      <a:gd name="T34" fmla="*/ 31 w 109"/>
                      <a:gd name="T35" fmla="*/ 6 h 138"/>
                      <a:gd name="T36" fmla="*/ 20 w 109"/>
                      <a:gd name="T37" fmla="*/ 3 h 138"/>
                      <a:gd name="T38" fmla="*/ 11 w 109"/>
                      <a:gd name="T39" fmla="*/ 2 h 138"/>
                      <a:gd name="T40" fmla="*/ 10 w 109"/>
                      <a:gd name="T41" fmla="*/ 3 h 138"/>
                      <a:gd name="T42" fmla="*/ 9 w 109"/>
                      <a:gd name="T43" fmla="*/ 3 h 138"/>
                      <a:gd name="T44" fmla="*/ 6 w 109"/>
                      <a:gd name="T45" fmla="*/ 1 h 138"/>
                      <a:gd name="T46" fmla="*/ 5 w 109"/>
                      <a:gd name="T47" fmla="*/ 0 h 138"/>
                      <a:gd name="T48" fmla="*/ 5 w 109"/>
                      <a:gd name="T49" fmla="*/ 0 h 138"/>
                      <a:gd name="T50" fmla="*/ 3 w 109"/>
                      <a:gd name="T51" fmla="*/ 2 h 138"/>
                      <a:gd name="T52" fmla="*/ 3 w 109"/>
                      <a:gd name="T53" fmla="*/ 3 h 138"/>
                      <a:gd name="T54" fmla="*/ 0 w 109"/>
                      <a:gd name="T55" fmla="*/ 3 h 138"/>
                      <a:gd name="T56" fmla="*/ 6 w 109"/>
                      <a:gd name="T57" fmla="*/ 15 h 138"/>
                      <a:gd name="T58" fmla="*/ 17 w 109"/>
                      <a:gd name="T59" fmla="*/ 39 h 138"/>
                      <a:gd name="T60" fmla="*/ 23 w 109"/>
                      <a:gd name="T61" fmla="*/ 52 h 138"/>
                      <a:gd name="T62" fmla="*/ 28 w 109"/>
                      <a:gd name="T63" fmla="*/ 63 h 138"/>
                      <a:gd name="T64" fmla="*/ 29 w 109"/>
                      <a:gd name="T65" fmla="*/ 74 h 138"/>
                      <a:gd name="T66" fmla="*/ 29 w 109"/>
                      <a:gd name="T67" fmla="*/ 81 h 138"/>
                      <a:gd name="T68" fmla="*/ 33 w 109"/>
                      <a:gd name="T69" fmla="*/ 99 h 138"/>
                      <a:gd name="T70" fmla="*/ 33 w 109"/>
                      <a:gd name="T71" fmla="*/ 104 h 138"/>
                      <a:gd name="T72" fmla="*/ 40 w 109"/>
                      <a:gd name="T73" fmla="*/ 126 h 138"/>
                      <a:gd name="T74" fmla="*/ 47 w 109"/>
                      <a:gd name="T75" fmla="*/ 134 h 138"/>
                      <a:gd name="T76" fmla="*/ 48 w 109"/>
                      <a:gd name="T77" fmla="*/ 134 h 138"/>
                      <a:gd name="T78" fmla="*/ 55 w 109"/>
                      <a:gd name="T79" fmla="*/ 128 h 138"/>
                      <a:gd name="T80" fmla="*/ 58 w 109"/>
                      <a:gd name="T81" fmla="*/ 130 h 138"/>
                      <a:gd name="T82" fmla="*/ 60 w 109"/>
                      <a:gd name="T83" fmla="*/ 135 h 138"/>
                      <a:gd name="T84" fmla="*/ 63 w 109"/>
                      <a:gd name="T85" fmla="*/ 138 h 138"/>
                      <a:gd name="T86" fmla="*/ 68 w 109"/>
                      <a:gd name="T87" fmla="*/ 138 h 138"/>
                      <a:gd name="T88" fmla="*/ 73 w 109"/>
                      <a:gd name="T89" fmla="*/ 138 h 138"/>
                      <a:gd name="T90" fmla="*/ 74 w 109"/>
                      <a:gd name="T91" fmla="*/ 138 h 138"/>
                      <a:gd name="T92" fmla="*/ 76 w 109"/>
                      <a:gd name="T93" fmla="*/ 138 h 138"/>
                      <a:gd name="T94" fmla="*/ 79 w 109"/>
                      <a:gd name="T95" fmla="*/ 135 h 138"/>
                      <a:gd name="T96" fmla="*/ 82 w 109"/>
                      <a:gd name="T97" fmla="*/ 132 h 138"/>
                      <a:gd name="T98" fmla="*/ 82 w 109"/>
                      <a:gd name="T99" fmla="*/ 92 h 138"/>
                      <a:gd name="T100" fmla="*/ 82 w 109"/>
                      <a:gd name="T101" fmla="*/ 88 h 138"/>
                      <a:gd name="T102" fmla="*/ 82 w 109"/>
                      <a:gd name="T103" fmla="*/ 58 h 13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</a:cxnLst>
                    <a:rect l="0" t="0" r="r" b="b"/>
                    <a:pathLst>
                      <a:path w="109" h="138">
                        <a:moveTo>
                          <a:pt x="82" y="58"/>
                        </a:moveTo>
                        <a:cubicBezTo>
                          <a:pt x="82" y="55"/>
                          <a:pt x="86" y="54"/>
                          <a:pt x="89" y="54"/>
                        </a:cubicBezTo>
                        <a:cubicBezTo>
                          <a:pt x="90" y="54"/>
                          <a:pt x="93" y="54"/>
                          <a:pt x="94" y="53"/>
                        </a:cubicBezTo>
                        <a:cubicBezTo>
                          <a:pt x="94" y="13"/>
                          <a:pt x="94" y="13"/>
                          <a:pt x="94" y="13"/>
                        </a:cubicBezTo>
                        <a:cubicBezTo>
                          <a:pt x="96" y="13"/>
                          <a:pt x="96" y="13"/>
                          <a:pt x="96" y="13"/>
                        </a:cubicBezTo>
                        <a:cubicBezTo>
                          <a:pt x="99" y="12"/>
                          <a:pt x="104" y="12"/>
                          <a:pt x="106" y="11"/>
                        </a:cubicBezTo>
                        <a:cubicBezTo>
                          <a:pt x="106" y="11"/>
                          <a:pt x="107" y="11"/>
                          <a:pt x="109" y="10"/>
                        </a:cubicBezTo>
                        <a:cubicBezTo>
                          <a:pt x="109" y="10"/>
                          <a:pt x="109" y="10"/>
                          <a:pt x="109" y="10"/>
                        </a:cubicBezTo>
                        <a:cubicBezTo>
                          <a:pt x="109" y="10"/>
                          <a:pt x="109" y="10"/>
                          <a:pt x="109" y="10"/>
                        </a:cubicBezTo>
                        <a:cubicBezTo>
                          <a:pt x="108" y="10"/>
                          <a:pt x="107" y="10"/>
                          <a:pt x="107" y="10"/>
                        </a:cubicBezTo>
                        <a:cubicBezTo>
                          <a:pt x="106" y="10"/>
                          <a:pt x="106" y="10"/>
                          <a:pt x="106" y="10"/>
                        </a:cubicBezTo>
                        <a:cubicBezTo>
                          <a:pt x="105" y="10"/>
                          <a:pt x="104" y="10"/>
                          <a:pt x="103" y="10"/>
                        </a:cubicBezTo>
                        <a:cubicBezTo>
                          <a:pt x="101" y="10"/>
                          <a:pt x="99" y="10"/>
                          <a:pt x="98" y="9"/>
                        </a:cubicBezTo>
                        <a:cubicBezTo>
                          <a:pt x="98" y="9"/>
                          <a:pt x="96" y="9"/>
                          <a:pt x="91" y="9"/>
                        </a:cubicBezTo>
                        <a:cubicBezTo>
                          <a:pt x="83" y="9"/>
                          <a:pt x="74" y="10"/>
                          <a:pt x="74" y="10"/>
                        </a:cubicBezTo>
                        <a:cubicBezTo>
                          <a:pt x="73" y="10"/>
                          <a:pt x="73" y="10"/>
                          <a:pt x="73" y="10"/>
                        </a:cubicBezTo>
                        <a:cubicBezTo>
                          <a:pt x="69" y="6"/>
                          <a:pt x="69" y="6"/>
                          <a:pt x="69" y="6"/>
                        </a:cubicBezTo>
                        <a:cubicBezTo>
                          <a:pt x="31" y="6"/>
                          <a:pt x="31" y="6"/>
                          <a:pt x="31" y="6"/>
                        </a:cubicBezTo>
                        <a:cubicBezTo>
                          <a:pt x="27" y="6"/>
                          <a:pt x="24" y="5"/>
                          <a:pt x="20" y="3"/>
                        </a:cubicBezTo>
                        <a:cubicBezTo>
                          <a:pt x="17" y="1"/>
                          <a:pt x="14" y="1"/>
                          <a:pt x="11" y="2"/>
                        </a:cubicBezTo>
                        <a:cubicBezTo>
                          <a:pt x="10" y="2"/>
                          <a:pt x="10" y="3"/>
                          <a:pt x="10" y="3"/>
                        </a:cubicBezTo>
                        <a:cubicBezTo>
                          <a:pt x="9" y="3"/>
                          <a:pt x="9" y="3"/>
                          <a:pt x="9" y="3"/>
                        </a:cubicBezTo>
                        <a:cubicBezTo>
                          <a:pt x="7" y="3"/>
                          <a:pt x="6" y="2"/>
                          <a:pt x="6" y="1"/>
                        </a:cubicBezTo>
                        <a:cubicBezTo>
                          <a:pt x="5" y="1"/>
                          <a:pt x="5" y="1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4" y="0"/>
                          <a:pt x="3" y="2"/>
                          <a:pt x="3" y="2"/>
                        </a:cubicBezTo>
                        <a:cubicBezTo>
                          <a:pt x="3" y="3"/>
                          <a:pt x="3" y="3"/>
                          <a:pt x="3" y="3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0" y="6"/>
                          <a:pt x="2" y="11"/>
                          <a:pt x="6" y="15"/>
                        </a:cubicBezTo>
                        <a:cubicBezTo>
                          <a:pt x="10" y="21"/>
                          <a:pt x="14" y="31"/>
                          <a:pt x="17" y="39"/>
                        </a:cubicBezTo>
                        <a:cubicBezTo>
                          <a:pt x="18" y="43"/>
                          <a:pt x="21" y="48"/>
                          <a:pt x="23" y="52"/>
                        </a:cubicBezTo>
                        <a:cubicBezTo>
                          <a:pt x="25" y="56"/>
                          <a:pt x="27" y="59"/>
                          <a:pt x="28" y="63"/>
                        </a:cubicBezTo>
                        <a:cubicBezTo>
                          <a:pt x="29" y="66"/>
                          <a:pt x="29" y="70"/>
                          <a:pt x="29" y="74"/>
                        </a:cubicBezTo>
                        <a:cubicBezTo>
                          <a:pt x="28" y="77"/>
                          <a:pt x="28" y="80"/>
                          <a:pt x="29" y="81"/>
                        </a:cubicBezTo>
                        <a:cubicBezTo>
                          <a:pt x="31" y="85"/>
                          <a:pt x="32" y="91"/>
                          <a:pt x="33" y="99"/>
                        </a:cubicBezTo>
                        <a:cubicBezTo>
                          <a:pt x="33" y="101"/>
                          <a:pt x="33" y="102"/>
                          <a:pt x="33" y="104"/>
                        </a:cubicBezTo>
                        <a:cubicBezTo>
                          <a:pt x="34" y="111"/>
                          <a:pt x="35" y="121"/>
                          <a:pt x="40" y="126"/>
                        </a:cubicBezTo>
                        <a:cubicBezTo>
                          <a:pt x="42" y="128"/>
                          <a:pt x="44" y="131"/>
                          <a:pt x="47" y="134"/>
                        </a:cubicBezTo>
                        <a:cubicBezTo>
                          <a:pt x="47" y="134"/>
                          <a:pt x="48" y="134"/>
                          <a:pt x="48" y="134"/>
                        </a:cubicBezTo>
                        <a:cubicBezTo>
                          <a:pt x="49" y="132"/>
                          <a:pt x="52" y="128"/>
                          <a:pt x="55" y="128"/>
                        </a:cubicBezTo>
                        <a:cubicBezTo>
                          <a:pt x="56" y="128"/>
                          <a:pt x="57" y="129"/>
                          <a:pt x="58" y="130"/>
                        </a:cubicBezTo>
                        <a:cubicBezTo>
                          <a:pt x="59" y="132"/>
                          <a:pt x="60" y="133"/>
                          <a:pt x="60" y="135"/>
                        </a:cubicBezTo>
                        <a:cubicBezTo>
                          <a:pt x="61" y="137"/>
                          <a:pt x="61" y="138"/>
                          <a:pt x="63" y="138"/>
                        </a:cubicBezTo>
                        <a:cubicBezTo>
                          <a:pt x="64" y="138"/>
                          <a:pt x="66" y="138"/>
                          <a:pt x="68" y="138"/>
                        </a:cubicBezTo>
                        <a:cubicBezTo>
                          <a:pt x="70" y="138"/>
                          <a:pt x="72" y="138"/>
                          <a:pt x="73" y="138"/>
                        </a:cubicBezTo>
                        <a:cubicBezTo>
                          <a:pt x="74" y="138"/>
                          <a:pt x="74" y="138"/>
                          <a:pt x="74" y="138"/>
                        </a:cubicBezTo>
                        <a:cubicBezTo>
                          <a:pt x="75" y="138"/>
                          <a:pt x="76" y="138"/>
                          <a:pt x="76" y="138"/>
                        </a:cubicBezTo>
                        <a:cubicBezTo>
                          <a:pt x="76" y="137"/>
                          <a:pt x="77" y="136"/>
                          <a:pt x="79" y="135"/>
                        </a:cubicBezTo>
                        <a:cubicBezTo>
                          <a:pt x="80" y="134"/>
                          <a:pt x="82" y="133"/>
                          <a:pt x="82" y="132"/>
                        </a:cubicBezTo>
                        <a:cubicBezTo>
                          <a:pt x="82" y="92"/>
                          <a:pt x="82" y="92"/>
                          <a:pt x="82" y="92"/>
                        </a:cubicBezTo>
                        <a:cubicBezTo>
                          <a:pt x="82" y="88"/>
                          <a:pt x="82" y="88"/>
                          <a:pt x="82" y="88"/>
                        </a:cubicBezTo>
                        <a:lnTo>
                          <a:pt x="82" y="5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82" name="Freeform 1232">
                    <a:extLst>
                      <a:ext uri="{FF2B5EF4-FFF2-40B4-BE49-F238E27FC236}">
                        <a16:creationId xmlns="" xmlns:a16="http://schemas.microsoft.com/office/drawing/2014/main" id="{3FEA5386-1B41-4614-BDF3-06687CDD1BB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35" y="3147"/>
                    <a:ext cx="79" cy="72"/>
                  </a:xfrm>
                  <a:custGeom>
                    <a:gdLst>
                      <a:gd name="T0" fmla="*/ 45 w 83"/>
                      <a:gd name="T1" fmla="*/ 1 h 75"/>
                      <a:gd name="T2" fmla="*/ 41 w 83"/>
                      <a:gd name="T3" fmla="*/ 4 h 75"/>
                      <a:gd name="T4" fmla="*/ 29 w 83"/>
                      <a:gd name="T5" fmla="*/ 14 h 75"/>
                      <a:gd name="T6" fmla="*/ 23 w 83"/>
                      <a:gd name="T7" fmla="*/ 21 h 75"/>
                      <a:gd name="T8" fmla="*/ 18 w 83"/>
                      <a:gd name="T9" fmla="*/ 27 h 75"/>
                      <a:gd name="T10" fmla="*/ 15 w 83"/>
                      <a:gd name="T11" fmla="*/ 27 h 75"/>
                      <a:gd name="T12" fmla="*/ 6 w 83"/>
                      <a:gd name="T13" fmla="*/ 25 h 75"/>
                      <a:gd name="T14" fmla="*/ 2 w 83"/>
                      <a:gd name="T15" fmla="*/ 25 h 75"/>
                      <a:gd name="T16" fmla="*/ 0 w 83"/>
                      <a:gd name="T17" fmla="*/ 25 h 75"/>
                      <a:gd name="T18" fmla="*/ 1 w 83"/>
                      <a:gd name="T19" fmla="*/ 26 h 75"/>
                      <a:gd name="T20" fmla="*/ 1 w 83"/>
                      <a:gd name="T21" fmla="*/ 26 h 75"/>
                      <a:gd name="T22" fmla="*/ 2 w 83"/>
                      <a:gd name="T23" fmla="*/ 27 h 75"/>
                      <a:gd name="T24" fmla="*/ 3 w 83"/>
                      <a:gd name="T25" fmla="*/ 27 h 75"/>
                      <a:gd name="T26" fmla="*/ 3 w 83"/>
                      <a:gd name="T27" fmla="*/ 28 h 75"/>
                      <a:gd name="T28" fmla="*/ 3 w 83"/>
                      <a:gd name="T29" fmla="*/ 28 h 75"/>
                      <a:gd name="T30" fmla="*/ 7 w 83"/>
                      <a:gd name="T31" fmla="*/ 34 h 75"/>
                      <a:gd name="T32" fmla="*/ 10 w 83"/>
                      <a:gd name="T33" fmla="*/ 42 h 75"/>
                      <a:gd name="T34" fmla="*/ 23 w 83"/>
                      <a:gd name="T35" fmla="*/ 51 h 75"/>
                      <a:gd name="T36" fmla="*/ 24 w 83"/>
                      <a:gd name="T37" fmla="*/ 53 h 75"/>
                      <a:gd name="T38" fmla="*/ 27 w 83"/>
                      <a:gd name="T39" fmla="*/ 60 h 75"/>
                      <a:gd name="T40" fmla="*/ 29 w 83"/>
                      <a:gd name="T41" fmla="*/ 64 h 75"/>
                      <a:gd name="T42" fmla="*/ 32 w 83"/>
                      <a:gd name="T43" fmla="*/ 65 h 75"/>
                      <a:gd name="T44" fmla="*/ 33 w 83"/>
                      <a:gd name="T45" fmla="*/ 66 h 75"/>
                      <a:gd name="T46" fmla="*/ 34 w 83"/>
                      <a:gd name="T47" fmla="*/ 66 h 75"/>
                      <a:gd name="T48" fmla="*/ 36 w 83"/>
                      <a:gd name="T49" fmla="*/ 66 h 75"/>
                      <a:gd name="T50" fmla="*/ 37 w 83"/>
                      <a:gd name="T51" fmla="*/ 66 h 75"/>
                      <a:gd name="T52" fmla="*/ 38 w 83"/>
                      <a:gd name="T53" fmla="*/ 66 h 75"/>
                      <a:gd name="T54" fmla="*/ 38 w 83"/>
                      <a:gd name="T55" fmla="*/ 66 h 75"/>
                      <a:gd name="T56" fmla="*/ 39 w 83"/>
                      <a:gd name="T57" fmla="*/ 67 h 75"/>
                      <a:gd name="T58" fmla="*/ 40 w 83"/>
                      <a:gd name="T59" fmla="*/ 67 h 75"/>
                      <a:gd name="T60" fmla="*/ 40 w 83"/>
                      <a:gd name="T61" fmla="*/ 67 h 75"/>
                      <a:gd name="T62" fmla="*/ 41 w 83"/>
                      <a:gd name="T63" fmla="*/ 68 h 75"/>
                      <a:gd name="T64" fmla="*/ 41 w 83"/>
                      <a:gd name="T65" fmla="*/ 68 h 75"/>
                      <a:gd name="T66" fmla="*/ 41 w 83"/>
                      <a:gd name="T67" fmla="*/ 68 h 75"/>
                      <a:gd name="T68" fmla="*/ 42 w 83"/>
                      <a:gd name="T69" fmla="*/ 67 h 75"/>
                      <a:gd name="T70" fmla="*/ 43 w 83"/>
                      <a:gd name="T71" fmla="*/ 71 h 75"/>
                      <a:gd name="T72" fmla="*/ 43 w 83"/>
                      <a:gd name="T73" fmla="*/ 71 h 75"/>
                      <a:gd name="T74" fmla="*/ 43 w 83"/>
                      <a:gd name="T75" fmla="*/ 71 h 75"/>
                      <a:gd name="T76" fmla="*/ 46 w 83"/>
                      <a:gd name="T77" fmla="*/ 71 h 75"/>
                      <a:gd name="T78" fmla="*/ 50 w 83"/>
                      <a:gd name="T79" fmla="*/ 72 h 75"/>
                      <a:gd name="T80" fmla="*/ 50 w 83"/>
                      <a:gd name="T81" fmla="*/ 72 h 75"/>
                      <a:gd name="T82" fmla="*/ 52 w 83"/>
                      <a:gd name="T83" fmla="*/ 72 h 75"/>
                      <a:gd name="T84" fmla="*/ 52 w 83"/>
                      <a:gd name="T85" fmla="*/ 72 h 75"/>
                      <a:gd name="T86" fmla="*/ 53 w 83"/>
                      <a:gd name="T87" fmla="*/ 73 h 75"/>
                      <a:gd name="T88" fmla="*/ 59 w 83"/>
                      <a:gd name="T89" fmla="*/ 74 h 75"/>
                      <a:gd name="T90" fmla="*/ 64 w 83"/>
                      <a:gd name="T91" fmla="*/ 75 h 75"/>
                      <a:gd name="T92" fmla="*/ 67 w 83"/>
                      <a:gd name="T93" fmla="*/ 72 h 75"/>
                      <a:gd name="T94" fmla="*/ 74 w 83"/>
                      <a:gd name="T95" fmla="*/ 64 h 75"/>
                      <a:gd name="T96" fmla="*/ 76 w 83"/>
                      <a:gd name="T97" fmla="*/ 59 h 75"/>
                      <a:gd name="T98" fmla="*/ 78 w 83"/>
                      <a:gd name="T99" fmla="*/ 53 h 75"/>
                      <a:gd name="T100" fmla="*/ 83 w 83"/>
                      <a:gd name="T101" fmla="*/ 47 h 75"/>
                      <a:gd name="T102" fmla="*/ 82 w 83"/>
                      <a:gd name="T103" fmla="*/ 43 h 75"/>
                      <a:gd name="T104" fmla="*/ 80 w 83"/>
                      <a:gd name="T105" fmla="*/ 39 h 75"/>
                      <a:gd name="T106" fmla="*/ 80 w 83"/>
                      <a:gd name="T107" fmla="*/ 32 h 75"/>
                      <a:gd name="T108" fmla="*/ 82 w 83"/>
                      <a:gd name="T109" fmla="*/ 28 h 75"/>
                      <a:gd name="T110" fmla="*/ 82 w 83"/>
                      <a:gd name="T111" fmla="*/ 19 h 75"/>
                      <a:gd name="T112" fmla="*/ 82 w 83"/>
                      <a:gd name="T113" fmla="*/ 11 h 75"/>
                      <a:gd name="T114" fmla="*/ 80 w 83"/>
                      <a:gd name="T115" fmla="*/ 11 h 75"/>
                      <a:gd name="T116" fmla="*/ 70 w 83"/>
                      <a:gd name="T117" fmla="*/ 7 h 75"/>
                      <a:gd name="T118" fmla="*/ 56 w 83"/>
                      <a:gd name="T119" fmla="*/ 4 h 75"/>
                      <a:gd name="T120" fmla="*/ 55 w 83"/>
                      <a:gd name="T121" fmla="*/ 4 h 75"/>
                      <a:gd name="T122" fmla="*/ 53 w 83"/>
                      <a:gd name="T123" fmla="*/ 0 h 75"/>
                      <a:gd name="T124" fmla="*/ 45 w 83"/>
                      <a:gd name="T125" fmla="*/ 1 h 7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83" h="75">
                        <a:moveTo>
                          <a:pt x="45" y="1"/>
                        </a:moveTo>
                        <a:cubicBezTo>
                          <a:pt x="41" y="2"/>
                          <a:pt x="41" y="3"/>
                          <a:pt x="41" y="4"/>
                        </a:cubicBezTo>
                        <a:cubicBezTo>
                          <a:pt x="41" y="8"/>
                          <a:pt x="33" y="13"/>
                          <a:pt x="29" y="14"/>
                        </a:cubicBezTo>
                        <a:cubicBezTo>
                          <a:pt x="27" y="15"/>
                          <a:pt x="24" y="18"/>
                          <a:pt x="23" y="21"/>
                        </a:cubicBezTo>
                        <a:cubicBezTo>
                          <a:pt x="20" y="24"/>
                          <a:pt x="19" y="26"/>
                          <a:pt x="18" y="27"/>
                        </a:cubicBezTo>
                        <a:cubicBezTo>
                          <a:pt x="17" y="27"/>
                          <a:pt x="16" y="27"/>
                          <a:pt x="15" y="27"/>
                        </a:cubicBezTo>
                        <a:cubicBezTo>
                          <a:pt x="12" y="27"/>
                          <a:pt x="9" y="26"/>
                          <a:pt x="6" y="25"/>
                        </a:cubicBezTo>
                        <a:cubicBezTo>
                          <a:pt x="4" y="25"/>
                          <a:pt x="3" y="25"/>
                          <a:pt x="2" y="25"/>
                        </a:cubicBezTo>
                        <a:cubicBezTo>
                          <a:pt x="2" y="25"/>
                          <a:pt x="1" y="25"/>
                          <a:pt x="0" y="25"/>
                        </a:cubicBezTo>
                        <a:cubicBezTo>
                          <a:pt x="0" y="25"/>
                          <a:pt x="1" y="26"/>
                          <a:pt x="1" y="26"/>
                        </a:cubicBezTo>
                        <a:cubicBezTo>
                          <a:pt x="1" y="26"/>
                          <a:pt x="1" y="26"/>
                          <a:pt x="1" y="26"/>
                        </a:cubicBezTo>
                        <a:cubicBezTo>
                          <a:pt x="2" y="27"/>
                          <a:pt x="2" y="27"/>
                          <a:pt x="2" y="27"/>
                        </a:cubicBezTo>
                        <a:cubicBezTo>
                          <a:pt x="2" y="27"/>
                          <a:pt x="2" y="27"/>
                          <a:pt x="3" y="27"/>
                        </a:cubicBezTo>
                        <a:cubicBezTo>
                          <a:pt x="3" y="28"/>
                          <a:pt x="3" y="28"/>
                          <a:pt x="3" y="28"/>
                        </a:cubicBezTo>
                        <a:cubicBezTo>
                          <a:pt x="3" y="28"/>
                          <a:pt x="3" y="28"/>
                          <a:pt x="3" y="28"/>
                        </a:cubicBezTo>
                        <a:cubicBezTo>
                          <a:pt x="5" y="28"/>
                          <a:pt x="6" y="30"/>
                          <a:pt x="7" y="34"/>
                        </a:cubicBezTo>
                        <a:cubicBezTo>
                          <a:pt x="7" y="36"/>
                          <a:pt x="9" y="41"/>
                          <a:pt x="10" y="42"/>
                        </a:cubicBezTo>
                        <a:cubicBezTo>
                          <a:pt x="13" y="43"/>
                          <a:pt x="23" y="47"/>
                          <a:pt x="23" y="51"/>
                        </a:cubicBezTo>
                        <a:cubicBezTo>
                          <a:pt x="23" y="52"/>
                          <a:pt x="23" y="53"/>
                          <a:pt x="24" y="53"/>
                        </a:cubicBezTo>
                        <a:cubicBezTo>
                          <a:pt x="25" y="55"/>
                          <a:pt x="27" y="57"/>
                          <a:pt x="27" y="60"/>
                        </a:cubicBezTo>
                        <a:cubicBezTo>
                          <a:pt x="27" y="61"/>
                          <a:pt x="28" y="62"/>
                          <a:pt x="29" y="64"/>
                        </a:cubicBezTo>
                        <a:cubicBezTo>
                          <a:pt x="30" y="65"/>
                          <a:pt x="31" y="65"/>
                          <a:pt x="32" y="65"/>
                        </a:cubicBezTo>
                        <a:cubicBezTo>
                          <a:pt x="32" y="66"/>
                          <a:pt x="33" y="66"/>
                          <a:pt x="33" y="66"/>
                        </a:cubicBezTo>
                        <a:cubicBezTo>
                          <a:pt x="34" y="66"/>
                          <a:pt x="34" y="66"/>
                          <a:pt x="34" y="66"/>
                        </a:cubicBezTo>
                        <a:cubicBezTo>
                          <a:pt x="35" y="66"/>
                          <a:pt x="35" y="66"/>
                          <a:pt x="36" y="66"/>
                        </a:cubicBezTo>
                        <a:cubicBezTo>
                          <a:pt x="36" y="66"/>
                          <a:pt x="36" y="66"/>
                          <a:pt x="37" y="66"/>
                        </a:cubicBezTo>
                        <a:cubicBezTo>
                          <a:pt x="37" y="66"/>
                          <a:pt x="37" y="66"/>
                          <a:pt x="38" y="66"/>
                        </a:cubicBezTo>
                        <a:cubicBezTo>
                          <a:pt x="38" y="66"/>
                          <a:pt x="38" y="66"/>
                          <a:pt x="38" y="66"/>
                        </a:cubicBezTo>
                        <a:cubicBezTo>
                          <a:pt x="39" y="66"/>
                          <a:pt x="39" y="67"/>
                          <a:pt x="39" y="67"/>
                        </a:cubicBezTo>
                        <a:cubicBezTo>
                          <a:pt x="40" y="67"/>
                          <a:pt x="40" y="67"/>
                          <a:pt x="40" y="67"/>
                        </a:cubicBezTo>
                        <a:cubicBezTo>
                          <a:pt x="40" y="67"/>
                          <a:pt x="40" y="67"/>
                          <a:pt x="40" y="67"/>
                        </a:cubicBezTo>
                        <a:cubicBezTo>
                          <a:pt x="41" y="67"/>
                          <a:pt x="41" y="68"/>
                          <a:pt x="41" y="68"/>
                        </a:cubicBezTo>
                        <a:cubicBezTo>
                          <a:pt x="41" y="68"/>
                          <a:pt x="41" y="68"/>
                          <a:pt x="41" y="68"/>
                        </a:cubicBezTo>
                        <a:cubicBezTo>
                          <a:pt x="41" y="68"/>
                          <a:pt x="41" y="68"/>
                          <a:pt x="41" y="68"/>
                        </a:cubicBezTo>
                        <a:cubicBezTo>
                          <a:pt x="42" y="67"/>
                          <a:pt x="42" y="67"/>
                          <a:pt x="42" y="67"/>
                        </a:cubicBezTo>
                        <a:cubicBezTo>
                          <a:pt x="43" y="71"/>
                          <a:pt x="43" y="71"/>
                          <a:pt x="43" y="71"/>
                        </a:cubicBezTo>
                        <a:cubicBezTo>
                          <a:pt x="43" y="71"/>
                          <a:pt x="43" y="71"/>
                          <a:pt x="43" y="71"/>
                        </a:cubicBezTo>
                        <a:cubicBezTo>
                          <a:pt x="43" y="71"/>
                          <a:pt x="43" y="71"/>
                          <a:pt x="43" y="71"/>
                        </a:cubicBezTo>
                        <a:cubicBezTo>
                          <a:pt x="44" y="71"/>
                          <a:pt x="45" y="71"/>
                          <a:pt x="46" y="71"/>
                        </a:cubicBezTo>
                        <a:cubicBezTo>
                          <a:pt x="47" y="71"/>
                          <a:pt x="49" y="71"/>
                          <a:pt x="50" y="72"/>
                        </a:cubicBezTo>
                        <a:cubicBezTo>
                          <a:pt x="50" y="72"/>
                          <a:pt x="50" y="72"/>
                          <a:pt x="50" y="72"/>
                        </a:cubicBezTo>
                        <a:cubicBezTo>
                          <a:pt x="51" y="72"/>
                          <a:pt x="51" y="72"/>
                          <a:pt x="52" y="72"/>
                        </a:cubicBezTo>
                        <a:cubicBezTo>
                          <a:pt x="52" y="72"/>
                          <a:pt x="52" y="72"/>
                          <a:pt x="52" y="72"/>
                        </a:cubicBezTo>
                        <a:cubicBezTo>
                          <a:pt x="53" y="73"/>
                          <a:pt x="53" y="73"/>
                          <a:pt x="53" y="73"/>
                        </a:cubicBezTo>
                        <a:cubicBezTo>
                          <a:pt x="54" y="74"/>
                          <a:pt x="57" y="74"/>
                          <a:pt x="59" y="74"/>
                        </a:cubicBezTo>
                        <a:cubicBezTo>
                          <a:pt x="61" y="74"/>
                          <a:pt x="63" y="74"/>
                          <a:pt x="64" y="75"/>
                        </a:cubicBezTo>
                        <a:cubicBezTo>
                          <a:pt x="65" y="74"/>
                          <a:pt x="66" y="73"/>
                          <a:pt x="67" y="72"/>
                        </a:cubicBezTo>
                        <a:cubicBezTo>
                          <a:pt x="70" y="69"/>
                          <a:pt x="73" y="66"/>
                          <a:pt x="74" y="64"/>
                        </a:cubicBezTo>
                        <a:cubicBezTo>
                          <a:pt x="75" y="63"/>
                          <a:pt x="76" y="61"/>
                          <a:pt x="76" y="59"/>
                        </a:cubicBezTo>
                        <a:cubicBezTo>
                          <a:pt x="76" y="56"/>
                          <a:pt x="76" y="54"/>
                          <a:pt x="78" y="53"/>
                        </a:cubicBezTo>
                        <a:cubicBezTo>
                          <a:pt x="79" y="52"/>
                          <a:pt x="82" y="49"/>
                          <a:pt x="83" y="47"/>
                        </a:cubicBezTo>
                        <a:cubicBezTo>
                          <a:pt x="82" y="46"/>
                          <a:pt x="82" y="45"/>
                          <a:pt x="82" y="43"/>
                        </a:cubicBezTo>
                        <a:cubicBezTo>
                          <a:pt x="81" y="42"/>
                          <a:pt x="81" y="40"/>
                          <a:pt x="80" y="39"/>
                        </a:cubicBezTo>
                        <a:cubicBezTo>
                          <a:pt x="77" y="36"/>
                          <a:pt x="79" y="33"/>
                          <a:pt x="80" y="32"/>
                        </a:cubicBezTo>
                        <a:cubicBezTo>
                          <a:pt x="82" y="31"/>
                          <a:pt x="83" y="29"/>
                          <a:pt x="82" y="28"/>
                        </a:cubicBezTo>
                        <a:cubicBezTo>
                          <a:pt x="82" y="25"/>
                          <a:pt x="82" y="22"/>
                          <a:pt x="82" y="19"/>
                        </a:cubicBezTo>
                        <a:cubicBezTo>
                          <a:pt x="83" y="16"/>
                          <a:pt x="83" y="13"/>
                          <a:pt x="82" y="11"/>
                        </a:cubicBezTo>
                        <a:cubicBezTo>
                          <a:pt x="82" y="11"/>
                          <a:pt x="81" y="11"/>
                          <a:pt x="80" y="11"/>
                        </a:cubicBezTo>
                        <a:cubicBezTo>
                          <a:pt x="77" y="10"/>
                          <a:pt x="73" y="9"/>
                          <a:pt x="70" y="7"/>
                        </a:cubicBezTo>
                        <a:cubicBezTo>
                          <a:pt x="66" y="5"/>
                          <a:pt x="59" y="4"/>
                          <a:pt x="56" y="4"/>
                        </a:cubicBezTo>
                        <a:cubicBezTo>
                          <a:pt x="55" y="4"/>
                          <a:pt x="55" y="4"/>
                          <a:pt x="55" y="4"/>
                        </a:cubicBezTo>
                        <a:cubicBezTo>
                          <a:pt x="53" y="0"/>
                          <a:pt x="53" y="0"/>
                          <a:pt x="53" y="0"/>
                        </a:cubicBezTo>
                        <a:lnTo>
                          <a:pt x="45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83" name="Freeform 1233">
                    <a:extLst>
                      <a:ext uri="{FF2B5EF4-FFF2-40B4-BE49-F238E27FC236}">
                        <a16:creationId xmlns="" xmlns:a16="http://schemas.microsoft.com/office/drawing/2014/main" id="{E34A192D-1FBF-4A13-91CD-823D80CFACB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79" y="3172"/>
                    <a:ext cx="93" cy="98"/>
                  </a:xfrm>
                  <a:custGeom>
                    <a:gdLst>
                      <a:gd name="T0" fmla="*/ 96 w 97"/>
                      <a:gd name="T1" fmla="*/ 45 h 103"/>
                      <a:gd name="T2" fmla="*/ 96 w 97"/>
                      <a:gd name="T3" fmla="*/ 45 h 103"/>
                      <a:gd name="T4" fmla="*/ 95 w 97"/>
                      <a:gd name="T5" fmla="*/ 44 h 103"/>
                      <a:gd name="T6" fmla="*/ 95 w 97"/>
                      <a:gd name="T7" fmla="*/ 44 h 103"/>
                      <a:gd name="T8" fmla="*/ 93 w 97"/>
                      <a:gd name="T9" fmla="*/ 44 h 103"/>
                      <a:gd name="T10" fmla="*/ 91 w 97"/>
                      <a:gd name="T11" fmla="*/ 44 h 103"/>
                      <a:gd name="T12" fmla="*/ 91 w 97"/>
                      <a:gd name="T13" fmla="*/ 44 h 103"/>
                      <a:gd name="T14" fmla="*/ 84 w 97"/>
                      <a:gd name="T15" fmla="*/ 40 h 103"/>
                      <a:gd name="T16" fmla="*/ 82 w 97"/>
                      <a:gd name="T17" fmla="*/ 38 h 103"/>
                      <a:gd name="T18" fmla="*/ 82 w 97"/>
                      <a:gd name="T19" fmla="*/ 36 h 103"/>
                      <a:gd name="T20" fmla="*/ 81 w 97"/>
                      <a:gd name="T21" fmla="*/ 34 h 103"/>
                      <a:gd name="T22" fmla="*/ 77 w 97"/>
                      <a:gd name="T23" fmla="*/ 25 h 103"/>
                      <a:gd name="T24" fmla="*/ 61 w 97"/>
                      <a:gd name="T25" fmla="*/ 9 h 103"/>
                      <a:gd name="T26" fmla="*/ 59 w 97"/>
                      <a:gd name="T27" fmla="*/ 5 h 103"/>
                      <a:gd name="T28" fmla="*/ 57 w 97"/>
                      <a:gd name="T29" fmla="*/ 3 h 103"/>
                      <a:gd name="T30" fmla="*/ 55 w 97"/>
                      <a:gd name="T31" fmla="*/ 2 h 103"/>
                      <a:gd name="T32" fmla="*/ 54 w 97"/>
                      <a:gd name="T33" fmla="*/ 0 h 103"/>
                      <a:gd name="T34" fmla="*/ 54 w 97"/>
                      <a:gd name="T35" fmla="*/ 0 h 103"/>
                      <a:gd name="T36" fmla="*/ 51 w 97"/>
                      <a:gd name="T37" fmla="*/ 0 h 103"/>
                      <a:gd name="T38" fmla="*/ 49 w 97"/>
                      <a:gd name="T39" fmla="*/ 1 h 103"/>
                      <a:gd name="T40" fmla="*/ 47 w 97"/>
                      <a:gd name="T41" fmla="*/ 1 h 103"/>
                      <a:gd name="T42" fmla="*/ 38 w 97"/>
                      <a:gd name="T43" fmla="*/ 6 h 103"/>
                      <a:gd name="T44" fmla="*/ 32 w 97"/>
                      <a:gd name="T45" fmla="*/ 1 h 103"/>
                      <a:gd name="T46" fmla="*/ 21 w 97"/>
                      <a:gd name="T47" fmla="*/ 5 h 103"/>
                      <a:gd name="T48" fmla="*/ 12 w 97"/>
                      <a:gd name="T49" fmla="*/ 43 h 103"/>
                      <a:gd name="T50" fmla="*/ 0 w 97"/>
                      <a:gd name="T51" fmla="*/ 48 h 103"/>
                      <a:gd name="T52" fmla="*/ 1 w 97"/>
                      <a:gd name="T53" fmla="*/ 80 h 103"/>
                      <a:gd name="T54" fmla="*/ 3 w 97"/>
                      <a:gd name="T55" fmla="*/ 81 h 103"/>
                      <a:gd name="T56" fmla="*/ 4 w 97"/>
                      <a:gd name="T57" fmla="*/ 82 h 103"/>
                      <a:gd name="T58" fmla="*/ 6 w 97"/>
                      <a:gd name="T59" fmla="*/ 84 h 103"/>
                      <a:gd name="T60" fmla="*/ 9 w 97"/>
                      <a:gd name="T61" fmla="*/ 98 h 103"/>
                      <a:gd name="T62" fmla="*/ 7 w 97"/>
                      <a:gd name="T63" fmla="*/ 101 h 103"/>
                      <a:gd name="T64" fmla="*/ 7 w 97"/>
                      <a:gd name="T65" fmla="*/ 103 h 103"/>
                      <a:gd name="T66" fmla="*/ 11 w 97"/>
                      <a:gd name="T67" fmla="*/ 103 h 103"/>
                      <a:gd name="T68" fmla="*/ 20 w 97"/>
                      <a:gd name="T69" fmla="*/ 99 h 103"/>
                      <a:gd name="T70" fmla="*/ 37 w 97"/>
                      <a:gd name="T71" fmla="*/ 85 h 103"/>
                      <a:gd name="T72" fmla="*/ 45 w 97"/>
                      <a:gd name="T73" fmla="*/ 88 h 103"/>
                      <a:gd name="T74" fmla="*/ 58 w 97"/>
                      <a:gd name="T75" fmla="*/ 85 h 103"/>
                      <a:gd name="T76" fmla="*/ 65 w 97"/>
                      <a:gd name="T77" fmla="*/ 75 h 103"/>
                      <a:gd name="T78" fmla="*/ 79 w 97"/>
                      <a:gd name="T79" fmla="*/ 61 h 103"/>
                      <a:gd name="T80" fmla="*/ 92 w 97"/>
                      <a:gd name="T81" fmla="*/ 51 h 103"/>
                      <a:gd name="T82" fmla="*/ 94 w 97"/>
                      <a:gd name="T83" fmla="*/ 50 h 103"/>
                      <a:gd name="T84" fmla="*/ 95 w 97"/>
                      <a:gd name="T85" fmla="*/ 49 h 103"/>
                      <a:gd name="T86" fmla="*/ 96 w 97"/>
                      <a:gd name="T87" fmla="*/ 47 h 103"/>
                      <a:gd name="T88" fmla="*/ 97 w 97"/>
                      <a:gd name="T89" fmla="*/ 46 h 10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</a:cxnLst>
                    <a:rect l="0" t="0" r="r" b="b"/>
                    <a:pathLst>
                      <a:path w="97" h="103">
                        <a:moveTo>
                          <a:pt x="97" y="46"/>
                        </a:moveTo>
                        <a:cubicBezTo>
                          <a:pt x="97" y="46"/>
                          <a:pt x="97" y="45"/>
                          <a:pt x="96" y="45"/>
                        </a:cubicBezTo>
                        <a:cubicBezTo>
                          <a:pt x="96" y="45"/>
                          <a:pt x="96" y="45"/>
                          <a:pt x="96" y="45"/>
                        </a:cubicBezTo>
                        <a:cubicBezTo>
                          <a:pt x="96" y="45"/>
                          <a:pt x="96" y="45"/>
                          <a:pt x="96" y="45"/>
                        </a:cubicBezTo>
                        <a:cubicBezTo>
                          <a:pt x="96" y="44"/>
                          <a:pt x="96" y="44"/>
                          <a:pt x="96" y="44"/>
                        </a:cubicBezTo>
                        <a:cubicBezTo>
                          <a:pt x="96" y="44"/>
                          <a:pt x="96" y="44"/>
                          <a:pt x="95" y="44"/>
                        </a:cubicBezTo>
                        <a:cubicBezTo>
                          <a:pt x="95" y="44"/>
                          <a:pt x="95" y="44"/>
                          <a:pt x="95" y="44"/>
                        </a:cubicBezTo>
                        <a:cubicBezTo>
                          <a:pt x="95" y="44"/>
                          <a:pt x="95" y="44"/>
                          <a:pt x="95" y="44"/>
                        </a:cubicBezTo>
                        <a:cubicBezTo>
                          <a:pt x="94" y="44"/>
                          <a:pt x="94" y="44"/>
                          <a:pt x="94" y="44"/>
                        </a:cubicBezTo>
                        <a:cubicBezTo>
                          <a:pt x="94" y="44"/>
                          <a:pt x="93" y="44"/>
                          <a:pt x="93" y="44"/>
                        </a:cubicBezTo>
                        <a:cubicBezTo>
                          <a:pt x="93" y="44"/>
                          <a:pt x="92" y="44"/>
                          <a:pt x="92" y="44"/>
                        </a:cubicBezTo>
                        <a:cubicBezTo>
                          <a:pt x="91" y="44"/>
                          <a:pt x="91" y="44"/>
                          <a:pt x="91" y="44"/>
                        </a:cubicBezTo>
                        <a:cubicBezTo>
                          <a:pt x="91" y="44"/>
                          <a:pt x="91" y="44"/>
                          <a:pt x="91" y="44"/>
                        </a:cubicBezTo>
                        <a:cubicBezTo>
                          <a:pt x="91" y="44"/>
                          <a:pt x="91" y="44"/>
                          <a:pt x="91" y="44"/>
                        </a:cubicBezTo>
                        <a:cubicBezTo>
                          <a:pt x="89" y="44"/>
                          <a:pt x="86" y="42"/>
                          <a:pt x="84" y="40"/>
                        </a:cubicBezTo>
                        <a:cubicBezTo>
                          <a:pt x="84" y="40"/>
                          <a:pt x="84" y="40"/>
                          <a:pt x="84" y="40"/>
                        </a:cubicBezTo>
                        <a:cubicBezTo>
                          <a:pt x="83" y="39"/>
                          <a:pt x="83" y="39"/>
                          <a:pt x="83" y="39"/>
                        </a:cubicBezTo>
                        <a:cubicBezTo>
                          <a:pt x="83" y="39"/>
                          <a:pt x="83" y="38"/>
                          <a:pt x="82" y="38"/>
                        </a:cubicBezTo>
                        <a:cubicBezTo>
                          <a:pt x="82" y="38"/>
                          <a:pt x="82" y="37"/>
                          <a:pt x="82" y="37"/>
                        </a:cubicBezTo>
                        <a:cubicBezTo>
                          <a:pt x="82" y="37"/>
                          <a:pt x="82" y="36"/>
                          <a:pt x="82" y="36"/>
                        </a:cubicBezTo>
                        <a:cubicBezTo>
                          <a:pt x="81" y="36"/>
                          <a:pt x="81" y="36"/>
                          <a:pt x="81" y="35"/>
                        </a:cubicBezTo>
                        <a:cubicBezTo>
                          <a:pt x="81" y="35"/>
                          <a:pt x="81" y="34"/>
                          <a:pt x="81" y="34"/>
                        </a:cubicBezTo>
                        <a:cubicBezTo>
                          <a:pt x="81" y="33"/>
                          <a:pt x="80" y="31"/>
                          <a:pt x="79" y="30"/>
                        </a:cubicBezTo>
                        <a:cubicBezTo>
                          <a:pt x="78" y="28"/>
                          <a:pt x="77" y="27"/>
                          <a:pt x="77" y="25"/>
                        </a:cubicBezTo>
                        <a:cubicBezTo>
                          <a:pt x="76" y="24"/>
                          <a:pt x="72" y="21"/>
                          <a:pt x="66" y="19"/>
                        </a:cubicBezTo>
                        <a:cubicBezTo>
                          <a:pt x="63" y="18"/>
                          <a:pt x="62" y="13"/>
                          <a:pt x="61" y="9"/>
                        </a:cubicBezTo>
                        <a:cubicBezTo>
                          <a:pt x="61" y="8"/>
                          <a:pt x="60" y="6"/>
                          <a:pt x="60" y="6"/>
                        </a:cubicBezTo>
                        <a:cubicBezTo>
                          <a:pt x="60" y="6"/>
                          <a:pt x="59" y="5"/>
                          <a:pt x="59" y="5"/>
                        </a:cubicBezTo>
                        <a:cubicBezTo>
                          <a:pt x="58" y="5"/>
                          <a:pt x="58" y="5"/>
                          <a:pt x="58" y="5"/>
                        </a:cubicBezTo>
                        <a:cubicBezTo>
                          <a:pt x="58" y="4"/>
                          <a:pt x="57" y="4"/>
                          <a:pt x="57" y="3"/>
                        </a:cubicBezTo>
                        <a:cubicBezTo>
                          <a:pt x="57" y="3"/>
                          <a:pt x="57" y="3"/>
                          <a:pt x="56" y="3"/>
                        </a:cubicBezTo>
                        <a:cubicBezTo>
                          <a:pt x="56" y="3"/>
                          <a:pt x="56" y="2"/>
                          <a:pt x="55" y="2"/>
                        </a:cubicBezTo>
                        <a:cubicBezTo>
                          <a:pt x="55" y="2"/>
                          <a:pt x="55" y="1"/>
                          <a:pt x="55" y="1"/>
                        </a:cubicBezTo>
                        <a:cubicBezTo>
                          <a:pt x="55" y="1"/>
                          <a:pt x="54" y="0"/>
                          <a:pt x="54" y="0"/>
                        </a:cubicBezTo>
                        <a:cubicBezTo>
                          <a:pt x="54" y="0"/>
                          <a:pt x="54" y="0"/>
                          <a:pt x="54" y="0"/>
                        </a:cubicBezTo>
                        <a:cubicBezTo>
                          <a:pt x="54" y="0"/>
                          <a:pt x="54" y="0"/>
                          <a:pt x="54" y="0"/>
                        </a:cubicBezTo>
                        <a:cubicBezTo>
                          <a:pt x="53" y="0"/>
                          <a:pt x="53" y="0"/>
                          <a:pt x="52" y="0"/>
                        </a:cubicBezTo>
                        <a:cubicBezTo>
                          <a:pt x="52" y="0"/>
                          <a:pt x="51" y="0"/>
                          <a:pt x="51" y="0"/>
                        </a:cubicBezTo>
                        <a:cubicBezTo>
                          <a:pt x="51" y="0"/>
                          <a:pt x="51" y="0"/>
                          <a:pt x="50" y="1"/>
                        </a:cubicBezTo>
                        <a:cubicBezTo>
                          <a:pt x="50" y="1"/>
                          <a:pt x="50" y="1"/>
                          <a:pt x="49" y="1"/>
                        </a:cubicBezTo>
                        <a:cubicBezTo>
                          <a:pt x="49" y="1"/>
                          <a:pt x="49" y="1"/>
                          <a:pt x="49" y="1"/>
                        </a:cubicBezTo>
                        <a:cubicBezTo>
                          <a:pt x="48" y="1"/>
                          <a:pt x="48" y="1"/>
                          <a:pt x="47" y="1"/>
                        </a:cubicBezTo>
                        <a:cubicBezTo>
                          <a:pt x="45" y="1"/>
                          <a:pt x="42" y="3"/>
                          <a:pt x="41" y="5"/>
                        </a:cubicBezTo>
                        <a:cubicBezTo>
                          <a:pt x="40" y="6"/>
                          <a:pt x="39" y="6"/>
                          <a:pt x="38" y="6"/>
                        </a:cubicBezTo>
                        <a:cubicBezTo>
                          <a:pt x="37" y="6"/>
                          <a:pt x="35" y="5"/>
                          <a:pt x="34" y="3"/>
                        </a:cubicBezTo>
                        <a:cubicBezTo>
                          <a:pt x="33" y="2"/>
                          <a:pt x="32" y="2"/>
                          <a:pt x="32" y="1"/>
                        </a:cubicBezTo>
                        <a:cubicBezTo>
                          <a:pt x="30" y="1"/>
                          <a:pt x="27" y="3"/>
                          <a:pt x="24" y="4"/>
                        </a:cubicBezTo>
                        <a:cubicBezTo>
                          <a:pt x="23" y="4"/>
                          <a:pt x="22" y="5"/>
                          <a:pt x="21" y="5"/>
                        </a:cubicBezTo>
                        <a:cubicBezTo>
                          <a:pt x="19" y="6"/>
                          <a:pt x="14" y="6"/>
                          <a:pt x="12" y="6"/>
                        </a:cubicBezTo>
                        <a:cubicBezTo>
                          <a:pt x="12" y="43"/>
                          <a:pt x="12" y="43"/>
                          <a:pt x="12" y="43"/>
                        </a:cubicBezTo>
                        <a:cubicBezTo>
                          <a:pt x="12" y="48"/>
                          <a:pt x="7" y="48"/>
                          <a:pt x="3" y="48"/>
                        </a:cubicBezTo>
                        <a:cubicBezTo>
                          <a:pt x="2" y="48"/>
                          <a:pt x="1" y="48"/>
                          <a:pt x="0" y="48"/>
                        </a:cubicBezTo>
                        <a:cubicBezTo>
                          <a:pt x="0" y="79"/>
                          <a:pt x="0" y="79"/>
                          <a:pt x="0" y="79"/>
                        </a:cubicBezTo>
                        <a:cubicBezTo>
                          <a:pt x="1" y="79"/>
                          <a:pt x="1" y="80"/>
                          <a:pt x="1" y="80"/>
                        </a:cubicBezTo>
                        <a:cubicBezTo>
                          <a:pt x="1" y="80"/>
                          <a:pt x="2" y="80"/>
                          <a:pt x="2" y="80"/>
                        </a:cubicBezTo>
                        <a:cubicBezTo>
                          <a:pt x="2" y="80"/>
                          <a:pt x="3" y="81"/>
                          <a:pt x="3" y="81"/>
                        </a:cubicBezTo>
                        <a:cubicBezTo>
                          <a:pt x="3" y="81"/>
                          <a:pt x="3" y="81"/>
                          <a:pt x="4" y="81"/>
                        </a:cubicBezTo>
                        <a:cubicBezTo>
                          <a:pt x="4" y="81"/>
                          <a:pt x="4" y="82"/>
                          <a:pt x="4" y="82"/>
                        </a:cubicBezTo>
                        <a:cubicBezTo>
                          <a:pt x="5" y="82"/>
                          <a:pt x="5" y="82"/>
                          <a:pt x="5" y="82"/>
                        </a:cubicBezTo>
                        <a:cubicBezTo>
                          <a:pt x="5" y="83"/>
                          <a:pt x="5" y="83"/>
                          <a:pt x="6" y="84"/>
                        </a:cubicBezTo>
                        <a:cubicBezTo>
                          <a:pt x="6" y="84"/>
                          <a:pt x="6" y="84"/>
                          <a:pt x="6" y="84"/>
                        </a:cubicBezTo>
                        <a:cubicBezTo>
                          <a:pt x="9" y="91"/>
                          <a:pt x="10" y="95"/>
                          <a:pt x="9" y="98"/>
                        </a:cubicBezTo>
                        <a:cubicBezTo>
                          <a:pt x="9" y="99"/>
                          <a:pt x="8" y="100"/>
                          <a:pt x="7" y="100"/>
                        </a:cubicBezTo>
                        <a:cubicBezTo>
                          <a:pt x="7" y="100"/>
                          <a:pt x="7" y="101"/>
                          <a:pt x="7" y="101"/>
                        </a:cubicBezTo>
                        <a:cubicBezTo>
                          <a:pt x="7" y="102"/>
                          <a:pt x="7" y="102"/>
                          <a:pt x="7" y="103"/>
                        </a:cubicBezTo>
                        <a:cubicBezTo>
                          <a:pt x="7" y="103"/>
                          <a:pt x="7" y="103"/>
                          <a:pt x="7" y="103"/>
                        </a:cubicBezTo>
                        <a:cubicBezTo>
                          <a:pt x="7" y="103"/>
                          <a:pt x="7" y="103"/>
                          <a:pt x="7" y="103"/>
                        </a:cubicBezTo>
                        <a:cubicBezTo>
                          <a:pt x="8" y="103"/>
                          <a:pt x="9" y="103"/>
                          <a:pt x="11" y="103"/>
                        </a:cubicBezTo>
                        <a:cubicBezTo>
                          <a:pt x="13" y="103"/>
                          <a:pt x="16" y="103"/>
                          <a:pt x="17" y="103"/>
                        </a:cubicBezTo>
                        <a:cubicBezTo>
                          <a:pt x="18" y="102"/>
                          <a:pt x="19" y="101"/>
                          <a:pt x="20" y="99"/>
                        </a:cubicBezTo>
                        <a:cubicBezTo>
                          <a:pt x="22" y="97"/>
                          <a:pt x="27" y="93"/>
                          <a:pt x="27" y="92"/>
                        </a:cubicBezTo>
                        <a:cubicBezTo>
                          <a:pt x="28" y="84"/>
                          <a:pt x="32" y="81"/>
                          <a:pt x="37" y="85"/>
                        </a:cubicBezTo>
                        <a:cubicBezTo>
                          <a:pt x="39" y="85"/>
                          <a:pt x="39" y="85"/>
                          <a:pt x="39" y="85"/>
                        </a:cubicBezTo>
                        <a:cubicBezTo>
                          <a:pt x="42" y="87"/>
                          <a:pt x="43" y="88"/>
                          <a:pt x="45" y="88"/>
                        </a:cubicBezTo>
                        <a:cubicBezTo>
                          <a:pt x="46" y="89"/>
                          <a:pt x="47" y="89"/>
                          <a:pt x="50" y="89"/>
                        </a:cubicBezTo>
                        <a:cubicBezTo>
                          <a:pt x="57" y="89"/>
                          <a:pt x="58" y="88"/>
                          <a:pt x="58" y="85"/>
                        </a:cubicBezTo>
                        <a:cubicBezTo>
                          <a:pt x="59" y="84"/>
                          <a:pt x="59" y="83"/>
                          <a:pt x="59" y="82"/>
                        </a:cubicBezTo>
                        <a:cubicBezTo>
                          <a:pt x="59" y="79"/>
                          <a:pt x="60" y="75"/>
                          <a:pt x="65" y="75"/>
                        </a:cubicBezTo>
                        <a:cubicBezTo>
                          <a:pt x="68" y="75"/>
                          <a:pt x="72" y="72"/>
                          <a:pt x="72" y="70"/>
                        </a:cubicBezTo>
                        <a:cubicBezTo>
                          <a:pt x="72" y="66"/>
                          <a:pt x="75" y="61"/>
                          <a:pt x="79" y="61"/>
                        </a:cubicBezTo>
                        <a:cubicBezTo>
                          <a:pt x="81" y="61"/>
                          <a:pt x="86" y="58"/>
                          <a:pt x="86" y="56"/>
                        </a:cubicBezTo>
                        <a:cubicBezTo>
                          <a:pt x="87" y="52"/>
                          <a:pt x="90" y="52"/>
                          <a:pt x="92" y="51"/>
                        </a:cubicBezTo>
                        <a:cubicBezTo>
                          <a:pt x="92" y="51"/>
                          <a:pt x="93" y="51"/>
                          <a:pt x="94" y="51"/>
                        </a:cubicBezTo>
                        <a:cubicBezTo>
                          <a:pt x="94" y="50"/>
                          <a:pt x="94" y="50"/>
                          <a:pt x="94" y="50"/>
                        </a:cubicBezTo>
                        <a:cubicBezTo>
                          <a:pt x="94" y="50"/>
                          <a:pt x="94" y="50"/>
                          <a:pt x="94" y="50"/>
                        </a:cubicBezTo>
                        <a:cubicBezTo>
                          <a:pt x="94" y="49"/>
                          <a:pt x="95" y="49"/>
                          <a:pt x="95" y="49"/>
                        </a:cubicBezTo>
                        <a:cubicBezTo>
                          <a:pt x="95" y="49"/>
                          <a:pt x="95" y="48"/>
                          <a:pt x="95" y="48"/>
                        </a:cubicBezTo>
                        <a:cubicBezTo>
                          <a:pt x="96" y="48"/>
                          <a:pt x="96" y="48"/>
                          <a:pt x="96" y="47"/>
                        </a:cubicBezTo>
                        <a:cubicBezTo>
                          <a:pt x="96" y="47"/>
                          <a:pt x="96" y="47"/>
                          <a:pt x="96" y="47"/>
                        </a:cubicBezTo>
                        <a:cubicBezTo>
                          <a:pt x="97" y="46"/>
                          <a:pt x="97" y="46"/>
                          <a:pt x="97" y="46"/>
                        </a:cubicBezTo>
                        <a:cubicBezTo>
                          <a:pt x="97" y="46"/>
                          <a:pt x="97" y="46"/>
                          <a:pt x="97" y="4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84" name="Freeform 1234">
                    <a:extLst>
                      <a:ext uri="{FF2B5EF4-FFF2-40B4-BE49-F238E27FC236}">
                        <a16:creationId xmlns="" xmlns:a16="http://schemas.microsoft.com/office/drawing/2014/main" id="{7E2FCC47-53F4-4212-8929-0CD08373B56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29" y="3172"/>
                    <a:ext cx="2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85" name="Freeform 1235">
                    <a:extLst>
                      <a:ext uri="{FF2B5EF4-FFF2-40B4-BE49-F238E27FC236}">
                        <a16:creationId xmlns="" xmlns:a16="http://schemas.microsoft.com/office/drawing/2014/main" id="{1706C2C5-7224-40A8-89B1-9F62A0DBFB1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26" y="317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86" name="Freeform 1236">
                    <a:extLst>
                      <a:ext uri="{FF2B5EF4-FFF2-40B4-BE49-F238E27FC236}">
                        <a16:creationId xmlns="" xmlns:a16="http://schemas.microsoft.com/office/drawing/2014/main" id="{9AE53853-E585-4CE8-B214-6BB0ADC99C7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27" y="3172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87" name="Freeform 1237">
                    <a:extLst>
                      <a:ext uri="{FF2B5EF4-FFF2-40B4-BE49-F238E27FC236}">
                        <a16:creationId xmlns="" xmlns:a16="http://schemas.microsoft.com/office/drawing/2014/main" id="{E4642303-2F6B-4B98-817D-14475B89017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69" y="3214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88" name="Freeform 1238">
                    <a:extLst>
                      <a:ext uri="{FF2B5EF4-FFF2-40B4-BE49-F238E27FC236}">
                        <a16:creationId xmlns="" xmlns:a16="http://schemas.microsoft.com/office/drawing/2014/main" id="{9BBBC802-B225-40EF-B634-36BEED34D00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32" y="3174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1" y="0"/>
                          <a:pt x="0" y="0"/>
                        </a:cubicBezTo>
                        <a:cubicBezTo>
                          <a:pt x="1" y="0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89" name="Freeform 1239">
                    <a:extLst>
                      <a:ext uri="{FF2B5EF4-FFF2-40B4-BE49-F238E27FC236}">
                        <a16:creationId xmlns="" xmlns:a16="http://schemas.microsoft.com/office/drawing/2014/main" id="{7B235BC4-E5CC-46C3-9B03-830D7F63C31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1" y="3214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0" name="Freeform 1240">
                    <a:extLst>
                      <a:ext uri="{FF2B5EF4-FFF2-40B4-BE49-F238E27FC236}">
                        <a16:creationId xmlns="" xmlns:a16="http://schemas.microsoft.com/office/drawing/2014/main" id="{7CA46CBB-BA3B-45EF-854D-2BA04FB7C85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0" y="321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1" name="Freeform 1241">
                    <a:extLst>
                      <a:ext uri="{FF2B5EF4-FFF2-40B4-BE49-F238E27FC236}">
                        <a16:creationId xmlns="" xmlns:a16="http://schemas.microsoft.com/office/drawing/2014/main" id="{3423BCD1-0E88-457B-8FCF-B9855B7EA6D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34" y="3175"/>
                    <a:ext cx="1" cy="2"/>
                  </a:xfrm>
                  <a:custGeom>
                    <a:gdLst>
                      <a:gd name="T0" fmla="*/ 1 w 1"/>
                      <a:gd name="T1" fmla="*/ 2 h 2"/>
                      <a:gd name="T2" fmla="*/ 0 w 1"/>
                      <a:gd name="T3" fmla="*/ 0 h 2"/>
                      <a:gd name="T4" fmla="*/ 1 w 1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1" y="2"/>
                        </a:moveTo>
                        <a:cubicBezTo>
                          <a:pt x="1" y="1"/>
                          <a:pt x="0" y="1"/>
                          <a:pt x="0" y="0"/>
                        </a:cubicBezTo>
                        <a:cubicBezTo>
                          <a:pt x="0" y="1"/>
                          <a:pt x="1" y="1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2" name="Freeform 1242">
                    <a:extLst>
                      <a:ext uri="{FF2B5EF4-FFF2-40B4-BE49-F238E27FC236}">
                        <a16:creationId xmlns="" xmlns:a16="http://schemas.microsoft.com/office/drawing/2014/main" id="{A3982D97-00F1-4772-AD63-D945E927713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2" y="321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3" name="Freeform 1243">
                    <a:extLst>
                      <a:ext uri="{FF2B5EF4-FFF2-40B4-BE49-F238E27FC236}">
                        <a16:creationId xmlns="" xmlns:a16="http://schemas.microsoft.com/office/drawing/2014/main" id="{83BEFFFA-A404-4E7A-9C0A-E81C9367507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36" y="3177"/>
                    <a:ext cx="0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0" y="0"/>
                          <a:pt x="0" y="0"/>
                        </a:cubicBezTo>
                        <a:cubicBezTo>
                          <a:pt x="0" y="0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4" name="Freeform 1244">
                    <a:extLst>
                      <a:ext uri="{FF2B5EF4-FFF2-40B4-BE49-F238E27FC236}">
                        <a16:creationId xmlns="" xmlns:a16="http://schemas.microsoft.com/office/drawing/2014/main" id="{16BE81AB-EF74-47B0-90D2-A6B725FC937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58" y="3207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5" name="Freeform 1245">
                    <a:extLst>
                      <a:ext uri="{FF2B5EF4-FFF2-40B4-BE49-F238E27FC236}">
                        <a16:creationId xmlns="" xmlns:a16="http://schemas.microsoft.com/office/drawing/2014/main" id="{7C404B7B-2A85-4A1B-ADE7-855223367A0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31" y="3172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0" y="0"/>
                          <a:pt x="0" y="0"/>
                        </a:cubicBezTo>
                        <a:cubicBezTo>
                          <a:pt x="0" y="0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6" name="Freeform 1246">
                    <a:extLst>
                      <a:ext uri="{FF2B5EF4-FFF2-40B4-BE49-F238E27FC236}">
                        <a16:creationId xmlns="" xmlns:a16="http://schemas.microsoft.com/office/drawing/2014/main" id="{2ECC5A28-7828-4BBD-A27A-AE6AFEB362F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1" y="321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7" name="Freeform 1247">
                    <a:extLst>
                      <a:ext uri="{FF2B5EF4-FFF2-40B4-BE49-F238E27FC236}">
                        <a16:creationId xmlns="" xmlns:a16="http://schemas.microsoft.com/office/drawing/2014/main" id="{301A4C05-FC51-4AAA-B1A5-836DBAE542D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57" y="3205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8" name="Freeform 1248">
                    <a:extLst>
                      <a:ext uri="{FF2B5EF4-FFF2-40B4-BE49-F238E27FC236}">
                        <a16:creationId xmlns="" xmlns:a16="http://schemas.microsoft.com/office/drawing/2014/main" id="{F021B8E1-39DB-43B8-A379-C981C2F7F32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67" y="3214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9" name="Freeform 1249">
                    <a:extLst>
                      <a:ext uri="{FF2B5EF4-FFF2-40B4-BE49-F238E27FC236}">
                        <a16:creationId xmlns="" xmlns:a16="http://schemas.microsoft.com/office/drawing/2014/main" id="{840B2192-62FD-408C-B002-D9B531E0D95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58" y="3209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0" name="Freeform 1250">
                    <a:extLst>
                      <a:ext uri="{FF2B5EF4-FFF2-40B4-BE49-F238E27FC236}">
                        <a16:creationId xmlns="" xmlns:a16="http://schemas.microsoft.com/office/drawing/2014/main" id="{EF0ACA6A-B04A-497C-B7D1-B94AC36EF9E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3" y="3261"/>
                    <a:ext cx="10" cy="14"/>
                  </a:xfrm>
                  <a:custGeom>
                    <a:gdLst>
                      <a:gd name="T0" fmla="*/ 10 w 11"/>
                      <a:gd name="T1" fmla="*/ 3 h 15"/>
                      <a:gd name="T2" fmla="*/ 9 w 11"/>
                      <a:gd name="T3" fmla="*/ 2 h 15"/>
                      <a:gd name="T4" fmla="*/ 6 w 11"/>
                      <a:gd name="T5" fmla="*/ 0 h 15"/>
                      <a:gd name="T6" fmla="*/ 0 w 11"/>
                      <a:gd name="T7" fmla="*/ 7 h 15"/>
                      <a:gd name="T8" fmla="*/ 5 w 11"/>
                      <a:gd name="T9" fmla="*/ 15 h 15"/>
                      <a:gd name="T10" fmla="*/ 7 w 11"/>
                      <a:gd name="T11" fmla="*/ 15 h 15"/>
                      <a:gd name="T12" fmla="*/ 9 w 11"/>
                      <a:gd name="T13" fmla="*/ 14 h 15"/>
                      <a:gd name="T14" fmla="*/ 10 w 11"/>
                      <a:gd name="T15" fmla="*/ 13 h 15"/>
                      <a:gd name="T16" fmla="*/ 10 w 11"/>
                      <a:gd name="T17" fmla="*/ 12 h 15"/>
                      <a:gd name="T18" fmla="*/ 11 w 11"/>
                      <a:gd name="T19" fmla="*/ 11 h 15"/>
                      <a:gd name="T20" fmla="*/ 11 w 11"/>
                      <a:gd name="T21" fmla="*/ 11 h 15"/>
                      <a:gd name="T22" fmla="*/ 10 w 11"/>
                      <a:gd name="T23" fmla="*/ 3 h 1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1" h="15">
                        <a:moveTo>
                          <a:pt x="10" y="3"/>
                        </a:moveTo>
                        <a:cubicBezTo>
                          <a:pt x="10" y="3"/>
                          <a:pt x="9" y="2"/>
                          <a:pt x="9" y="2"/>
                        </a:cubicBezTo>
                        <a:cubicBezTo>
                          <a:pt x="8" y="1"/>
                          <a:pt x="6" y="0"/>
                          <a:pt x="6" y="0"/>
                        </a:cubicBezTo>
                        <a:cubicBezTo>
                          <a:pt x="4" y="1"/>
                          <a:pt x="0" y="5"/>
                          <a:pt x="0" y="7"/>
                        </a:cubicBezTo>
                        <a:cubicBezTo>
                          <a:pt x="0" y="8"/>
                          <a:pt x="3" y="15"/>
                          <a:pt x="5" y="15"/>
                        </a:cubicBezTo>
                        <a:cubicBezTo>
                          <a:pt x="6" y="15"/>
                          <a:pt x="6" y="15"/>
                          <a:pt x="7" y="15"/>
                        </a:cubicBezTo>
                        <a:cubicBezTo>
                          <a:pt x="9" y="15"/>
                          <a:pt x="9" y="15"/>
                          <a:pt x="9" y="14"/>
                        </a:cubicBezTo>
                        <a:cubicBezTo>
                          <a:pt x="9" y="14"/>
                          <a:pt x="9" y="13"/>
                          <a:pt x="10" y="13"/>
                        </a:cubicBezTo>
                        <a:cubicBezTo>
                          <a:pt x="10" y="13"/>
                          <a:pt x="10" y="12"/>
                          <a:pt x="10" y="12"/>
                        </a:cubicBezTo>
                        <a:cubicBezTo>
                          <a:pt x="10" y="12"/>
                          <a:pt x="10" y="11"/>
                          <a:pt x="11" y="11"/>
                        </a:cubicBezTo>
                        <a:cubicBezTo>
                          <a:pt x="11" y="11"/>
                          <a:pt x="11" y="11"/>
                          <a:pt x="11" y="11"/>
                        </a:cubicBezTo>
                        <a:cubicBezTo>
                          <a:pt x="11" y="8"/>
                          <a:pt x="10" y="5"/>
                          <a:pt x="10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1" name="Freeform 1251">
                    <a:extLst>
                      <a:ext uri="{FF2B5EF4-FFF2-40B4-BE49-F238E27FC236}">
                        <a16:creationId xmlns="" xmlns:a16="http://schemas.microsoft.com/office/drawing/2014/main" id="{A9B30C0D-0155-4BC1-9DFD-5C47CD55EC4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55" y="3293"/>
                    <a:ext cx="19" cy="21"/>
                  </a:xfrm>
                  <a:custGeom>
                    <a:gdLst>
                      <a:gd name="T0" fmla="*/ 17 w 20"/>
                      <a:gd name="T1" fmla="*/ 4 h 22"/>
                      <a:gd name="T2" fmla="*/ 14 w 20"/>
                      <a:gd name="T3" fmla="*/ 1 h 22"/>
                      <a:gd name="T4" fmla="*/ 13 w 20"/>
                      <a:gd name="T5" fmla="*/ 0 h 22"/>
                      <a:gd name="T6" fmla="*/ 6 w 20"/>
                      <a:gd name="T7" fmla="*/ 4 h 22"/>
                      <a:gd name="T8" fmla="*/ 6 w 20"/>
                      <a:gd name="T9" fmla="*/ 5 h 22"/>
                      <a:gd name="T10" fmla="*/ 0 w 20"/>
                      <a:gd name="T11" fmla="*/ 14 h 22"/>
                      <a:gd name="T12" fmla="*/ 5 w 20"/>
                      <a:gd name="T13" fmla="*/ 21 h 22"/>
                      <a:gd name="T14" fmla="*/ 7 w 20"/>
                      <a:gd name="T15" fmla="*/ 22 h 22"/>
                      <a:gd name="T16" fmla="*/ 9 w 20"/>
                      <a:gd name="T17" fmla="*/ 17 h 22"/>
                      <a:gd name="T18" fmla="*/ 14 w 20"/>
                      <a:gd name="T19" fmla="*/ 15 h 22"/>
                      <a:gd name="T20" fmla="*/ 15 w 20"/>
                      <a:gd name="T21" fmla="*/ 15 h 22"/>
                      <a:gd name="T22" fmla="*/ 16 w 20"/>
                      <a:gd name="T23" fmla="*/ 15 h 22"/>
                      <a:gd name="T24" fmla="*/ 19 w 20"/>
                      <a:gd name="T25" fmla="*/ 11 h 22"/>
                      <a:gd name="T26" fmla="*/ 20 w 20"/>
                      <a:gd name="T27" fmla="*/ 8 h 22"/>
                      <a:gd name="T28" fmla="*/ 17 w 20"/>
                      <a:gd name="T29" fmla="*/ 4 h 2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20" h="22">
                        <a:moveTo>
                          <a:pt x="17" y="4"/>
                        </a:moveTo>
                        <a:cubicBezTo>
                          <a:pt x="16" y="3"/>
                          <a:pt x="15" y="2"/>
                          <a:pt x="14" y="1"/>
                        </a:cubicBezTo>
                        <a:cubicBezTo>
                          <a:pt x="14" y="1"/>
                          <a:pt x="14" y="1"/>
                          <a:pt x="13" y="0"/>
                        </a:cubicBezTo>
                        <a:cubicBezTo>
                          <a:pt x="11" y="1"/>
                          <a:pt x="7" y="3"/>
                          <a:pt x="6" y="4"/>
                        </a:cubicBezTo>
                        <a:cubicBezTo>
                          <a:pt x="6" y="4"/>
                          <a:pt x="6" y="5"/>
                          <a:pt x="6" y="5"/>
                        </a:cubicBezTo>
                        <a:cubicBezTo>
                          <a:pt x="4" y="7"/>
                          <a:pt x="1" y="12"/>
                          <a:pt x="0" y="14"/>
                        </a:cubicBezTo>
                        <a:cubicBezTo>
                          <a:pt x="5" y="21"/>
                          <a:pt x="5" y="21"/>
                          <a:pt x="5" y="21"/>
                        </a:cubicBezTo>
                        <a:cubicBezTo>
                          <a:pt x="7" y="22"/>
                          <a:pt x="7" y="22"/>
                          <a:pt x="7" y="22"/>
                        </a:cubicBezTo>
                        <a:cubicBezTo>
                          <a:pt x="8" y="20"/>
                          <a:pt x="8" y="19"/>
                          <a:pt x="9" y="17"/>
                        </a:cubicBezTo>
                        <a:cubicBezTo>
                          <a:pt x="10" y="16"/>
                          <a:pt x="11" y="15"/>
                          <a:pt x="14" y="15"/>
                        </a:cubicBezTo>
                        <a:cubicBezTo>
                          <a:pt x="14" y="15"/>
                          <a:pt x="15" y="15"/>
                          <a:pt x="15" y="15"/>
                        </a:cubicBezTo>
                        <a:cubicBezTo>
                          <a:pt x="16" y="15"/>
                          <a:pt x="16" y="15"/>
                          <a:pt x="16" y="15"/>
                        </a:cubicBezTo>
                        <a:cubicBezTo>
                          <a:pt x="17" y="13"/>
                          <a:pt x="18" y="12"/>
                          <a:pt x="19" y="11"/>
                        </a:cubicBezTo>
                        <a:cubicBezTo>
                          <a:pt x="20" y="10"/>
                          <a:pt x="20" y="9"/>
                          <a:pt x="20" y="8"/>
                        </a:cubicBezTo>
                        <a:cubicBezTo>
                          <a:pt x="20" y="7"/>
                          <a:pt x="18" y="5"/>
                          <a:pt x="17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2" name="Freeform 1252">
                    <a:extLst>
                      <a:ext uri="{FF2B5EF4-FFF2-40B4-BE49-F238E27FC236}">
                        <a16:creationId xmlns="" xmlns:a16="http://schemas.microsoft.com/office/drawing/2014/main" id="{18C753D6-DA55-4BF8-9641-9675B4571337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844" y="3219"/>
                    <a:ext cx="167" cy="147"/>
                  </a:xfrm>
                  <a:custGeom>
                    <a:gdLst>
                      <a:gd name="T0" fmla="*/ 167 w 175"/>
                      <a:gd name="T1" fmla="*/ 62 h 154"/>
                      <a:gd name="T2" fmla="*/ 163 w 175"/>
                      <a:gd name="T3" fmla="*/ 63 h 154"/>
                      <a:gd name="T4" fmla="*/ 152 w 175"/>
                      <a:gd name="T5" fmla="*/ 51 h 154"/>
                      <a:gd name="T6" fmla="*/ 163 w 175"/>
                      <a:gd name="T7" fmla="*/ 41 h 154"/>
                      <a:gd name="T8" fmla="*/ 166 w 175"/>
                      <a:gd name="T9" fmla="*/ 40 h 154"/>
                      <a:gd name="T10" fmla="*/ 166 w 175"/>
                      <a:gd name="T11" fmla="*/ 37 h 154"/>
                      <a:gd name="T12" fmla="*/ 167 w 175"/>
                      <a:gd name="T13" fmla="*/ 33 h 154"/>
                      <a:gd name="T14" fmla="*/ 167 w 175"/>
                      <a:gd name="T15" fmla="*/ 30 h 154"/>
                      <a:gd name="T16" fmla="*/ 166 w 175"/>
                      <a:gd name="T17" fmla="*/ 26 h 154"/>
                      <a:gd name="T18" fmla="*/ 159 w 175"/>
                      <a:gd name="T19" fmla="*/ 8 h 154"/>
                      <a:gd name="T20" fmla="*/ 158 w 175"/>
                      <a:gd name="T21" fmla="*/ 3 h 154"/>
                      <a:gd name="T22" fmla="*/ 141 w 175"/>
                      <a:gd name="T23" fmla="*/ 0 h 154"/>
                      <a:gd name="T24" fmla="*/ 136 w 175"/>
                      <a:gd name="T25" fmla="*/ 0 h 154"/>
                      <a:gd name="T26" fmla="*/ 135 w 175"/>
                      <a:gd name="T27" fmla="*/ 2 h 154"/>
                      <a:gd name="T28" fmla="*/ 134 w 175"/>
                      <a:gd name="T29" fmla="*/ 4 h 154"/>
                      <a:gd name="T30" fmla="*/ 116 w 175"/>
                      <a:gd name="T31" fmla="*/ 16 h 154"/>
                      <a:gd name="T32" fmla="*/ 100 w 175"/>
                      <a:gd name="T33" fmla="*/ 33 h 154"/>
                      <a:gd name="T34" fmla="*/ 74 w 175"/>
                      <a:gd name="T35" fmla="*/ 40 h 154"/>
                      <a:gd name="T36" fmla="*/ 68 w 175"/>
                      <a:gd name="T37" fmla="*/ 43 h 154"/>
                      <a:gd name="T38" fmla="*/ 51 w 175"/>
                      <a:gd name="T39" fmla="*/ 58 h 154"/>
                      <a:gd name="T40" fmla="*/ 40 w 175"/>
                      <a:gd name="T41" fmla="*/ 52 h 154"/>
                      <a:gd name="T42" fmla="*/ 39 w 175"/>
                      <a:gd name="T43" fmla="*/ 36 h 154"/>
                      <a:gd name="T44" fmla="*/ 39 w 175"/>
                      <a:gd name="T45" fmla="*/ 36 h 154"/>
                      <a:gd name="T46" fmla="*/ 38 w 175"/>
                      <a:gd name="T47" fmla="*/ 35 h 154"/>
                      <a:gd name="T48" fmla="*/ 37 w 175"/>
                      <a:gd name="T49" fmla="*/ 35 h 154"/>
                      <a:gd name="T50" fmla="*/ 30 w 175"/>
                      <a:gd name="T51" fmla="*/ 81 h 154"/>
                      <a:gd name="T52" fmla="*/ 14 w 175"/>
                      <a:gd name="T53" fmla="*/ 83 h 154"/>
                      <a:gd name="T54" fmla="*/ 4 w 175"/>
                      <a:gd name="T55" fmla="*/ 75 h 154"/>
                      <a:gd name="T56" fmla="*/ 3 w 175"/>
                      <a:gd name="T57" fmla="*/ 78 h 154"/>
                      <a:gd name="T58" fmla="*/ 2 w 175"/>
                      <a:gd name="T59" fmla="*/ 79 h 154"/>
                      <a:gd name="T60" fmla="*/ 0 w 175"/>
                      <a:gd name="T61" fmla="*/ 79 h 154"/>
                      <a:gd name="T62" fmla="*/ 18 w 175"/>
                      <a:gd name="T63" fmla="*/ 117 h 154"/>
                      <a:gd name="T64" fmla="*/ 16 w 175"/>
                      <a:gd name="T65" fmla="*/ 130 h 154"/>
                      <a:gd name="T66" fmla="*/ 20 w 175"/>
                      <a:gd name="T67" fmla="*/ 144 h 154"/>
                      <a:gd name="T68" fmla="*/ 24 w 175"/>
                      <a:gd name="T69" fmla="*/ 148 h 154"/>
                      <a:gd name="T70" fmla="*/ 36 w 175"/>
                      <a:gd name="T71" fmla="*/ 153 h 154"/>
                      <a:gd name="T72" fmla="*/ 61 w 175"/>
                      <a:gd name="T73" fmla="*/ 144 h 154"/>
                      <a:gd name="T74" fmla="*/ 94 w 175"/>
                      <a:gd name="T75" fmla="*/ 143 h 154"/>
                      <a:gd name="T76" fmla="*/ 106 w 175"/>
                      <a:gd name="T77" fmla="*/ 138 h 154"/>
                      <a:gd name="T78" fmla="*/ 170 w 175"/>
                      <a:gd name="T79" fmla="*/ 74 h 154"/>
                      <a:gd name="T80" fmla="*/ 175 w 175"/>
                      <a:gd name="T81" fmla="*/ 58 h 154"/>
                      <a:gd name="T82" fmla="*/ 173 w 175"/>
                      <a:gd name="T83" fmla="*/ 58 h 154"/>
                      <a:gd name="T84" fmla="*/ 171 w 175"/>
                      <a:gd name="T85" fmla="*/ 58 h 154"/>
                      <a:gd name="T86" fmla="*/ 169 w 175"/>
                      <a:gd name="T87" fmla="*/ 59 h 154"/>
                      <a:gd name="T88" fmla="*/ 168 w 175"/>
                      <a:gd name="T89" fmla="*/ 61 h 154"/>
                      <a:gd name="T90" fmla="*/ 136 w 175"/>
                      <a:gd name="T91" fmla="*/ 95 h 154"/>
                      <a:gd name="T92" fmla="*/ 135 w 175"/>
                      <a:gd name="T93" fmla="*/ 97 h 154"/>
                      <a:gd name="T94" fmla="*/ 131 w 175"/>
                      <a:gd name="T95" fmla="*/ 97 h 154"/>
                      <a:gd name="T96" fmla="*/ 126 w 175"/>
                      <a:gd name="T97" fmla="*/ 103 h 154"/>
                      <a:gd name="T98" fmla="*/ 111 w 175"/>
                      <a:gd name="T99" fmla="*/ 92 h 154"/>
                      <a:gd name="T100" fmla="*/ 129 w 175"/>
                      <a:gd name="T101" fmla="*/ 74 h 154"/>
                      <a:gd name="T102" fmla="*/ 140 w 175"/>
                      <a:gd name="T103" fmla="*/ 86 h 15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</a:cxnLst>
                    <a:rect l="0" t="0" r="r" b="b"/>
                    <a:pathLst>
                      <a:path w="175" h="154">
                        <a:moveTo>
                          <a:pt x="168" y="61"/>
                        </a:moveTo>
                        <a:cubicBezTo>
                          <a:pt x="168" y="61"/>
                          <a:pt x="168" y="61"/>
                          <a:pt x="167" y="62"/>
                        </a:cubicBezTo>
                        <a:cubicBezTo>
                          <a:pt x="167" y="62"/>
                          <a:pt x="167" y="62"/>
                          <a:pt x="167" y="62"/>
                        </a:cubicBezTo>
                        <a:cubicBezTo>
                          <a:pt x="167" y="62"/>
                          <a:pt x="166" y="62"/>
                          <a:pt x="166" y="62"/>
                        </a:cubicBezTo>
                        <a:cubicBezTo>
                          <a:pt x="166" y="63"/>
                          <a:pt x="165" y="63"/>
                          <a:pt x="164" y="63"/>
                        </a:cubicBezTo>
                        <a:cubicBezTo>
                          <a:pt x="164" y="63"/>
                          <a:pt x="164" y="63"/>
                          <a:pt x="163" y="63"/>
                        </a:cubicBezTo>
                        <a:cubicBezTo>
                          <a:pt x="163" y="63"/>
                          <a:pt x="163" y="63"/>
                          <a:pt x="163" y="63"/>
                        </a:cubicBezTo>
                        <a:cubicBezTo>
                          <a:pt x="162" y="63"/>
                          <a:pt x="161" y="63"/>
                          <a:pt x="161" y="63"/>
                        </a:cubicBezTo>
                        <a:cubicBezTo>
                          <a:pt x="156" y="63"/>
                          <a:pt x="152" y="52"/>
                          <a:pt x="152" y="51"/>
                        </a:cubicBezTo>
                        <a:cubicBezTo>
                          <a:pt x="152" y="48"/>
                          <a:pt x="158" y="40"/>
                          <a:pt x="162" y="40"/>
                        </a:cubicBezTo>
                        <a:cubicBezTo>
                          <a:pt x="162" y="40"/>
                          <a:pt x="163" y="41"/>
                          <a:pt x="163" y="41"/>
                        </a:cubicBezTo>
                        <a:cubicBezTo>
                          <a:pt x="163" y="41"/>
                          <a:pt x="163" y="41"/>
                          <a:pt x="163" y="41"/>
                        </a:cubicBezTo>
                        <a:cubicBezTo>
                          <a:pt x="164" y="41"/>
                          <a:pt x="165" y="42"/>
                          <a:pt x="166" y="42"/>
                        </a:cubicBezTo>
                        <a:cubicBezTo>
                          <a:pt x="166" y="42"/>
                          <a:pt x="166" y="42"/>
                          <a:pt x="166" y="42"/>
                        </a:cubicBezTo>
                        <a:cubicBezTo>
                          <a:pt x="166" y="41"/>
                          <a:pt x="166" y="41"/>
                          <a:pt x="166" y="40"/>
                        </a:cubicBezTo>
                        <a:cubicBezTo>
                          <a:pt x="166" y="40"/>
                          <a:pt x="166" y="40"/>
                          <a:pt x="166" y="40"/>
                        </a:cubicBezTo>
                        <a:cubicBezTo>
                          <a:pt x="166" y="39"/>
                          <a:pt x="166" y="38"/>
                          <a:pt x="166" y="38"/>
                        </a:cubicBezTo>
                        <a:cubicBezTo>
                          <a:pt x="166" y="38"/>
                          <a:pt x="166" y="38"/>
                          <a:pt x="166" y="37"/>
                        </a:cubicBezTo>
                        <a:cubicBezTo>
                          <a:pt x="167" y="37"/>
                          <a:pt x="167" y="36"/>
                          <a:pt x="167" y="35"/>
                        </a:cubicBezTo>
                        <a:cubicBezTo>
                          <a:pt x="167" y="35"/>
                          <a:pt x="167" y="35"/>
                          <a:pt x="167" y="35"/>
                        </a:cubicBezTo>
                        <a:cubicBezTo>
                          <a:pt x="167" y="34"/>
                          <a:pt x="167" y="33"/>
                          <a:pt x="167" y="33"/>
                        </a:cubicBezTo>
                        <a:cubicBezTo>
                          <a:pt x="167" y="32"/>
                          <a:pt x="167" y="32"/>
                          <a:pt x="167" y="32"/>
                        </a:cubicBezTo>
                        <a:cubicBezTo>
                          <a:pt x="167" y="31"/>
                          <a:pt x="167" y="31"/>
                          <a:pt x="167" y="30"/>
                        </a:cubicBezTo>
                        <a:cubicBezTo>
                          <a:pt x="167" y="30"/>
                          <a:pt x="167" y="30"/>
                          <a:pt x="167" y="30"/>
                        </a:cubicBezTo>
                        <a:cubicBezTo>
                          <a:pt x="167" y="29"/>
                          <a:pt x="167" y="28"/>
                          <a:pt x="166" y="28"/>
                        </a:cubicBezTo>
                        <a:cubicBezTo>
                          <a:pt x="166" y="28"/>
                          <a:pt x="166" y="27"/>
                          <a:pt x="166" y="27"/>
                        </a:cubicBezTo>
                        <a:cubicBezTo>
                          <a:pt x="166" y="27"/>
                          <a:pt x="166" y="26"/>
                          <a:pt x="166" y="26"/>
                        </a:cubicBezTo>
                        <a:cubicBezTo>
                          <a:pt x="166" y="26"/>
                          <a:pt x="166" y="26"/>
                          <a:pt x="166" y="26"/>
                        </a:cubicBezTo>
                        <a:cubicBezTo>
                          <a:pt x="166" y="25"/>
                          <a:pt x="166" y="25"/>
                          <a:pt x="166" y="25"/>
                        </a:cubicBezTo>
                        <a:cubicBezTo>
                          <a:pt x="164" y="24"/>
                          <a:pt x="162" y="18"/>
                          <a:pt x="159" y="8"/>
                        </a:cubicBezTo>
                        <a:cubicBezTo>
                          <a:pt x="159" y="6"/>
                          <a:pt x="159" y="4"/>
                          <a:pt x="158" y="3"/>
                        </a:cubicBezTo>
                        <a:cubicBezTo>
                          <a:pt x="158" y="3"/>
                          <a:pt x="158" y="3"/>
                          <a:pt x="158" y="3"/>
                        </a:cubicBezTo>
                        <a:cubicBezTo>
                          <a:pt x="158" y="3"/>
                          <a:pt x="158" y="3"/>
                          <a:pt x="158" y="3"/>
                        </a:cubicBezTo>
                        <a:cubicBezTo>
                          <a:pt x="157" y="3"/>
                          <a:pt x="155" y="3"/>
                          <a:pt x="154" y="3"/>
                        </a:cubicBezTo>
                        <a:cubicBezTo>
                          <a:pt x="149" y="3"/>
                          <a:pt x="146" y="2"/>
                          <a:pt x="145" y="0"/>
                        </a:cubicBezTo>
                        <a:cubicBezTo>
                          <a:pt x="145" y="0"/>
                          <a:pt x="142" y="0"/>
                          <a:pt x="141" y="0"/>
                        </a:cubicBezTo>
                        <a:cubicBezTo>
                          <a:pt x="139" y="0"/>
                          <a:pt x="138" y="0"/>
                          <a:pt x="137" y="0"/>
                        </a:cubicBezTo>
                        <a:cubicBezTo>
                          <a:pt x="137" y="0"/>
                          <a:pt x="137" y="0"/>
                          <a:pt x="137" y="0"/>
                        </a:cubicBezTo>
                        <a:cubicBezTo>
                          <a:pt x="137" y="0"/>
                          <a:pt x="136" y="0"/>
                          <a:pt x="136" y="0"/>
                        </a:cubicBezTo>
                        <a:cubicBezTo>
                          <a:pt x="136" y="1"/>
                          <a:pt x="136" y="1"/>
                          <a:pt x="136" y="1"/>
                        </a:cubicBezTo>
                        <a:cubicBezTo>
                          <a:pt x="136" y="1"/>
                          <a:pt x="136" y="2"/>
                          <a:pt x="135" y="2"/>
                        </a:cubicBezTo>
                        <a:cubicBezTo>
                          <a:pt x="135" y="2"/>
                          <a:pt x="135" y="2"/>
                          <a:pt x="135" y="2"/>
                        </a:cubicBezTo>
                        <a:cubicBezTo>
                          <a:pt x="135" y="3"/>
                          <a:pt x="135" y="3"/>
                          <a:pt x="134" y="3"/>
                        </a:cubicBezTo>
                        <a:cubicBezTo>
                          <a:pt x="134" y="3"/>
                          <a:pt x="134" y="3"/>
                          <a:pt x="134" y="3"/>
                        </a:cubicBezTo>
                        <a:cubicBezTo>
                          <a:pt x="134" y="4"/>
                          <a:pt x="134" y="4"/>
                          <a:pt x="134" y="4"/>
                        </a:cubicBezTo>
                        <a:cubicBezTo>
                          <a:pt x="132" y="6"/>
                          <a:pt x="131" y="6"/>
                          <a:pt x="129" y="6"/>
                        </a:cubicBezTo>
                        <a:cubicBezTo>
                          <a:pt x="127" y="7"/>
                          <a:pt x="127" y="7"/>
                          <a:pt x="127" y="7"/>
                        </a:cubicBezTo>
                        <a:cubicBezTo>
                          <a:pt x="126" y="12"/>
                          <a:pt x="120" y="16"/>
                          <a:pt x="116" y="16"/>
                        </a:cubicBezTo>
                        <a:cubicBezTo>
                          <a:pt x="115" y="16"/>
                          <a:pt x="113" y="19"/>
                          <a:pt x="113" y="21"/>
                        </a:cubicBezTo>
                        <a:cubicBezTo>
                          <a:pt x="113" y="26"/>
                          <a:pt x="107" y="30"/>
                          <a:pt x="102" y="30"/>
                        </a:cubicBezTo>
                        <a:cubicBezTo>
                          <a:pt x="100" y="30"/>
                          <a:pt x="100" y="30"/>
                          <a:pt x="100" y="33"/>
                        </a:cubicBezTo>
                        <a:cubicBezTo>
                          <a:pt x="100" y="34"/>
                          <a:pt x="100" y="36"/>
                          <a:pt x="99" y="37"/>
                        </a:cubicBezTo>
                        <a:cubicBezTo>
                          <a:pt x="98" y="43"/>
                          <a:pt x="94" y="44"/>
                          <a:pt x="87" y="44"/>
                        </a:cubicBezTo>
                        <a:cubicBezTo>
                          <a:pt x="80" y="44"/>
                          <a:pt x="78" y="43"/>
                          <a:pt x="74" y="40"/>
                        </a:cubicBezTo>
                        <a:cubicBezTo>
                          <a:pt x="72" y="39"/>
                          <a:pt x="72" y="39"/>
                          <a:pt x="72" y="39"/>
                        </a:cubicBezTo>
                        <a:cubicBezTo>
                          <a:pt x="71" y="38"/>
                          <a:pt x="71" y="38"/>
                          <a:pt x="70" y="38"/>
                        </a:cubicBezTo>
                        <a:cubicBezTo>
                          <a:pt x="69" y="38"/>
                          <a:pt x="68" y="41"/>
                          <a:pt x="68" y="43"/>
                        </a:cubicBezTo>
                        <a:cubicBezTo>
                          <a:pt x="67" y="46"/>
                          <a:pt x="64" y="49"/>
                          <a:pt x="60" y="53"/>
                        </a:cubicBezTo>
                        <a:cubicBezTo>
                          <a:pt x="59" y="54"/>
                          <a:pt x="58" y="55"/>
                          <a:pt x="57" y="56"/>
                        </a:cubicBezTo>
                        <a:cubicBezTo>
                          <a:pt x="56" y="58"/>
                          <a:pt x="54" y="58"/>
                          <a:pt x="51" y="58"/>
                        </a:cubicBezTo>
                        <a:cubicBezTo>
                          <a:pt x="50" y="58"/>
                          <a:pt x="48" y="58"/>
                          <a:pt x="47" y="58"/>
                        </a:cubicBezTo>
                        <a:cubicBezTo>
                          <a:pt x="44" y="57"/>
                          <a:pt x="42" y="58"/>
                          <a:pt x="41" y="56"/>
                        </a:cubicBezTo>
                        <a:cubicBezTo>
                          <a:pt x="40" y="55"/>
                          <a:pt x="40" y="53"/>
                          <a:pt x="40" y="52"/>
                        </a:cubicBezTo>
                        <a:cubicBezTo>
                          <a:pt x="40" y="51"/>
                          <a:pt x="40" y="51"/>
                          <a:pt x="40" y="51"/>
                        </a:cubicBezTo>
                        <a:cubicBezTo>
                          <a:pt x="40" y="48"/>
                          <a:pt x="42" y="48"/>
                          <a:pt x="42" y="47"/>
                        </a:cubicBezTo>
                        <a:cubicBezTo>
                          <a:pt x="43" y="46"/>
                          <a:pt x="42" y="43"/>
                          <a:pt x="39" y="36"/>
                        </a:cubicBezTo>
                        <a:cubicBezTo>
                          <a:pt x="39" y="36"/>
                          <a:pt x="39" y="36"/>
                          <a:pt x="39" y="36"/>
                        </a:cubicBezTo>
                        <a:cubicBezTo>
                          <a:pt x="39" y="36"/>
                          <a:pt x="39" y="36"/>
                          <a:pt x="39" y="36"/>
                        </a:cubicBezTo>
                        <a:cubicBezTo>
                          <a:pt x="39" y="36"/>
                          <a:pt x="39" y="36"/>
                          <a:pt x="39" y="36"/>
                        </a:cubicBezTo>
                        <a:cubicBezTo>
                          <a:pt x="39" y="36"/>
                          <a:pt x="39" y="36"/>
                          <a:pt x="39" y="36"/>
                        </a:cubicBezTo>
                        <a:cubicBezTo>
                          <a:pt x="39" y="36"/>
                          <a:pt x="39" y="36"/>
                          <a:pt x="39" y="36"/>
                        </a:cubicBezTo>
                        <a:cubicBezTo>
                          <a:pt x="38" y="36"/>
                          <a:pt x="38" y="35"/>
                          <a:pt x="38" y="35"/>
                        </a:cubicBezTo>
                        <a:cubicBezTo>
                          <a:pt x="38" y="35"/>
                          <a:pt x="38" y="35"/>
                          <a:pt x="38" y="35"/>
                        </a:cubicBezTo>
                        <a:cubicBezTo>
                          <a:pt x="38" y="35"/>
                          <a:pt x="38" y="35"/>
                          <a:pt x="38" y="35"/>
                        </a:cubicBezTo>
                        <a:cubicBezTo>
                          <a:pt x="37" y="35"/>
                          <a:pt x="37" y="35"/>
                          <a:pt x="37" y="35"/>
                        </a:cubicBezTo>
                        <a:cubicBezTo>
                          <a:pt x="37" y="73"/>
                          <a:pt x="37" y="73"/>
                          <a:pt x="37" y="73"/>
                        </a:cubicBezTo>
                        <a:cubicBezTo>
                          <a:pt x="37" y="76"/>
                          <a:pt x="34" y="78"/>
                          <a:pt x="32" y="80"/>
                        </a:cubicBezTo>
                        <a:cubicBezTo>
                          <a:pt x="31" y="80"/>
                          <a:pt x="30" y="81"/>
                          <a:pt x="30" y="81"/>
                        </a:cubicBezTo>
                        <a:cubicBezTo>
                          <a:pt x="29" y="83"/>
                          <a:pt x="26" y="83"/>
                          <a:pt x="24" y="83"/>
                        </a:cubicBezTo>
                        <a:cubicBezTo>
                          <a:pt x="23" y="83"/>
                          <a:pt x="21" y="83"/>
                          <a:pt x="19" y="83"/>
                        </a:cubicBezTo>
                        <a:cubicBezTo>
                          <a:pt x="17" y="83"/>
                          <a:pt x="15" y="83"/>
                          <a:pt x="14" y="83"/>
                        </a:cubicBezTo>
                        <a:cubicBezTo>
                          <a:pt x="9" y="83"/>
                          <a:pt x="8" y="79"/>
                          <a:pt x="7" y="77"/>
                        </a:cubicBezTo>
                        <a:cubicBezTo>
                          <a:pt x="7" y="76"/>
                          <a:pt x="7" y="75"/>
                          <a:pt x="6" y="74"/>
                        </a:cubicBezTo>
                        <a:cubicBezTo>
                          <a:pt x="6" y="73"/>
                          <a:pt x="4" y="74"/>
                          <a:pt x="4" y="75"/>
                        </a:cubicBezTo>
                        <a:cubicBezTo>
                          <a:pt x="3" y="76"/>
                          <a:pt x="3" y="76"/>
                          <a:pt x="3" y="76"/>
                        </a:cubicBezTo>
                        <a:cubicBezTo>
                          <a:pt x="3" y="76"/>
                          <a:pt x="3" y="77"/>
                          <a:pt x="3" y="77"/>
                        </a:cubicBezTo>
                        <a:cubicBezTo>
                          <a:pt x="3" y="78"/>
                          <a:pt x="3" y="78"/>
                          <a:pt x="3" y="78"/>
                        </a:cubicBezTo>
                        <a:cubicBezTo>
                          <a:pt x="3" y="78"/>
                          <a:pt x="2" y="78"/>
                          <a:pt x="2" y="79"/>
                        </a:cubicBezTo>
                        <a:cubicBezTo>
                          <a:pt x="2" y="79"/>
                          <a:pt x="2" y="79"/>
                          <a:pt x="2" y="79"/>
                        </a:cubicBezTo>
                        <a:cubicBezTo>
                          <a:pt x="2" y="79"/>
                          <a:pt x="2" y="79"/>
                          <a:pt x="2" y="79"/>
                        </a:cubicBezTo>
                        <a:cubicBezTo>
                          <a:pt x="1" y="79"/>
                          <a:pt x="1" y="79"/>
                          <a:pt x="1" y="79"/>
                        </a:cubicBezTo>
                        <a:cubicBezTo>
                          <a:pt x="1" y="79"/>
                          <a:pt x="0" y="79"/>
                          <a:pt x="0" y="79"/>
                        </a:cubicBezTo>
                        <a:cubicBezTo>
                          <a:pt x="0" y="79"/>
                          <a:pt x="0" y="79"/>
                          <a:pt x="0" y="79"/>
                        </a:cubicBezTo>
                        <a:cubicBezTo>
                          <a:pt x="3" y="84"/>
                          <a:pt x="6" y="90"/>
                          <a:pt x="7" y="95"/>
                        </a:cubicBezTo>
                        <a:cubicBezTo>
                          <a:pt x="8" y="99"/>
                          <a:pt x="11" y="104"/>
                          <a:pt x="14" y="108"/>
                        </a:cubicBezTo>
                        <a:cubicBezTo>
                          <a:pt x="15" y="112"/>
                          <a:pt x="17" y="114"/>
                          <a:pt x="18" y="117"/>
                        </a:cubicBezTo>
                        <a:cubicBezTo>
                          <a:pt x="18" y="118"/>
                          <a:pt x="18" y="118"/>
                          <a:pt x="18" y="118"/>
                        </a:cubicBezTo>
                        <a:cubicBezTo>
                          <a:pt x="20" y="122"/>
                          <a:pt x="21" y="126"/>
                          <a:pt x="19" y="128"/>
                        </a:cubicBezTo>
                        <a:cubicBezTo>
                          <a:pt x="19" y="129"/>
                          <a:pt x="18" y="130"/>
                          <a:pt x="16" y="130"/>
                        </a:cubicBezTo>
                        <a:cubicBezTo>
                          <a:pt x="16" y="130"/>
                          <a:pt x="15" y="130"/>
                          <a:pt x="15" y="130"/>
                        </a:cubicBezTo>
                        <a:cubicBezTo>
                          <a:pt x="15" y="130"/>
                          <a:pt x="15" y="131"/>
                          <a:pt x="18" y="136"/>
                        </a:cubicBezTo>
                        <a:cubicBezTo>
                          <a:pt x="20" y="139"/>
                          <a:pt x="20" y="142"/>
                          <a:pt x="20" y="144"/>
                        </a:cubicBezTo>
                        <a:cubicBezTo>
                          <a:pt x="20" y="144"/>
                          <a:pt x="20" y="145"/>
                          <a:pt x="20" y="145"/>
                        </a:cubicBezTo>
                        <a:cubicBezTo>
                          <a:pt x="23" y="145"/>
                          <a:pt x="23" y="146"/>
                          <a:pt x="24" y="147"/>
                        </a:cubicBezTo>
                        <a:cubicBezTo>
                          <a:pt x="24" y="147"/>
                          <a:pt x="24" y="147"/>
                          <a:pt x="24" y="148"/>
                        </a:cubicBezTo>
                        <a:cubicBezTo>
                          <a:pt x="28" y="148"/>
                          <a:pt x="30" y="151"/>
                          <a:pt x="32" y="153"/>
                        </a:cubicBezTo>
                        <a:cubicBezTo>
                          <a:pt x="32" y="154"/>
                          <a:pt x="33" y="154"/>
                          <a:pt x="34" y="154"/>
                        </a:cubicBezTo>
                        <a:cubicBezTo>
                          <a:pt x="34" y="154"/>
                          <a:pt x="35" y="154"/>
                          <a:pt x="36" y="153"/>
                        </a:cubicBezTo>
                        <a:cubicBezTo>
                          <a:pt x="38" y="150"/>
                          <a:pt x="43" y="148"/>
                          <a:pt x="51" y="148"/>
                        </a:cubicBezTo>
                        <a:cubicBezTo>
                          <a:pt x="54" y="148"/>
                          <a:pt x="54" y="148"/>
                          <a:pt x="56" y="147"/>
                        </a:cubicBezTo>
                        <a:cubicBezTo>
                          <a:pt x="57" y="146"/>
                          <a:pt x="58" y="145"/>
                          <a:pt x="61" y="144"/>
                        </a:cubicBezTo>
                        <a:cubicBezTo>
                          <a:pt x="67" y="143"/>
                          <a:pt x="74" y="142"/>
                          <a:pt x="79" y="144"/>
                        </a:cubicBezTo>
                        <a:cubicBezTo>
                          <a:pt x="83" y="145"/>
                          <a:pt x="86" y="145"/>
                          <a:pt x="88" y="143"/>
                        </a:cubicBezTo>
                        <a:cubicBezTo>
                          <a:pt x="90" y="142"/>
                          <a:pt x="92" y="142"/>
                          <a:pt x="94" y="143"/>
                        </a:cubicBezTo>
                        <a:cubicBezTo>
                          <a:pt x="94" y="143"/>
                          <a:pt x="94" y="143"/>
                          <a:pt x="95" y="143"/>
                        </a:cubicBezTo>
                        <a:cubicBezTo>
                          <a:pt x="95" y="138"/>
                          <a:pt x="101" y="138"/>
                          <a:pt x="103" y="138"/>
                        </a:cubicBezTo>
                        <a:cubicBezTo>
                          <a:pt x="106" y="138"/>
                          <a:pt x="106" y="138"/>
                          <a:pt x="106" y="138"/>
                        </a:cubicBezTo>
                        <a:cubicBezTo>
                          <a:pt x="109" y="138"/>
                          <a:pt x="119" y="132"/>
                          <a:pt x="128" y="124"/>
                        </a:cubicBezTo>
                        <a:cubicBezTo>
                          <a:pt x="136" y="116"/>
                          <a:pt x="150" y="99"/>
                          <a:pt x="154" y="92"/>
                        </a:cubicBezTo>
                        <a:cubicBezTo>
                          <a:pt x="159" y="84"/>
                          <a:pt x="166" y="78"/>
                          <a:pt x="170" y="74"/>
                        </a:cubicBezTo>
                        <a:cubicBezTo>
                          <a:pt x="171" y="73"/>
                          <a:pt x="171" y="73"/>
                          <a:pt x="171" y="73"/>
                        </a:cubicBezTo>
                        <a:cubicBezTo>
                          <a:pt x="172" y="72"/>
                          <a:pt x="174" y="67"/>
                          <a:pt x="175" y="58"/>
                        </a:cubicBezTo>
                        <a:cubicBezTo>
                          <a:pt x="175" y="58"/>
                          <a:pt x="175" y="58"/>
                          <a:pt x="175" y="58"/>
                        </a:cubicBezTo>
                        <a:cubicBezTo>
                          <a:pt x="175" y="58"/>
                          <a:pt x="175" y="58"/>
                          <a:pt x="174" y="58"/>
                        </a:cubicBezTo>
                        <a:cubicBezTo>
                          <a:pt x="174" y="58"/>
                          <a:pt x="174" y="58"/>
                          <a:pt x="174" y="58"/>
                        </a:cubicBezTo>
                        <a:cubicBezTo>
                          <a:pt x="173" y="58"/>
                          <a:pt x="173" y="58"/>
                          <a:pt x="173" y="58"/>
                        </a:cubicBezTo>
                        <a:cubicBezTo>
                          <a:pt x="173" y="58"/>
                          <a:pt x="172" y="58"/>
                          <a:pt x="172" y="58"/>
                        </a:cubicBezTo>
                        <a:cubicBezTo>
                          <a:pt x="172" y="58"/>
                          <a:pt x="172" y="58"/>
                          <a:pt x="172" y="58"/>
                        </a:cubicBezTo>
                        <a:cubicBezTo>
                          <a:pt x="171" y="58"/>
                          <a:pt x="171" y="58"/>
                          <a:pt x="171" y="58"/>
                        </a:cubicBezTo>
                        <a:cubicBezTo>
                          <a:pt x="171" y="58"/>
                          <a:pt x="171" y="58"/>
                          <a:pt x="171" y="58"/>
                        </a:cubicBezTo>
                        <a:cubicBezTo>
                          <a:pt x="171" y="58"/>
                          <a:pt x="170" y="58"/>
                          <a:pt x="170" y="59"/>
                        </a:cubicBezTo>
                        <a:cubicBezTo>
                          <a:pt x="170" y="59"/>
                          <a:pt x="169" y="59"/>
                          <a:pt x="169" y="59"/>
                        </a:cubicBezTo>
                        <a:cubicBezTo>
                          <a:pt x="169" y="59"/>
                          <a:pt x="169" y="59"/>
                          <a:pt x="169" y="59"/>
                        </a:cubicBezTo>
                        <a:cubicBezTo>
                          <a:pt x="169" y="59"/>
                          <a:pt x="169" y="60"/>
                          <a:pt x="169" y="60"/>
                        </a:cubicBezTo>
                        <a:cubicBezTo>
                          <a:pt x="169" y="60"/>
                          <a:pt x="169" y="61"/>
                          <a:pt x="168" y="61"/>
                        </a:cubicBezTo>
                        <a:close/>
                        <a:moveTo>
                          <a:pt x="138" y="91"/>
                        </a:moveTo>
                        <a:cubicBezTo>
                          <a:pt x="137" y="92"/>
                          <a:pt x="136" y="93"/>
                          <a:pt x="136" y="94"/>
                        </a:cubicBezTo>
                        <a:cubicBezTo>
                          <a:pt x="136" y="94"/>
                          <a:pt x="136" y="95"/>
                          <a:pt x="136" y="95"/>
                        </a:cubicBezTo>
                        <a:cubicBezTo>
                          <a:pt x="136" y="95"/>
                          <a:pt x="136" y="95"/>
                          <a:pt x="136" y="95"/>
                        </a:cubicBezTo>
                        <a:cubicBezTo>
                          <a:pt x="136" y="96"/>
                          <a:pt x="135" y="96"/>
                          <a:pt x="135" y="96"/>
                        </a:cubicBezTo>
                        <a:cubicBezTo>
                          <a:pt x="135" y="96"/>
                          <a:pt x="135" y="97"/>
                          <a:pt x="135" y="97"/>
                        </a:cubicBezTo>
                        <a:cubicBezTo>
                          <a:pt x="135" y="97"/>
                          <a:pt x="135" y="97"/>
                          <a:pt x="135" y="97"/>
                        </a:cubicBezTo>
                        <a:cubicBezTo>
                          <a:pt x="135" y="97"/>
                          <a:pt x="135" y="97"/>
                          <a:pt x="135" y="97"/>
                        </a:cubicBezTo>
                        <a:cubicBezTo>
                          <a:pt x="133" y="97"/>
                          <a:pt x="132" y="97"/>
                          <a:pt x="131" y="97"/>
                        </a:cubicBezTo>
                        <a:cubicBezTo>
                          <a:pt x="130" y="97"/>
                          <a:pt x="129" y="97"/>
                          <a:pt x="129" y="97"/>
                        </a:cubicBezTo>
                        <a:cubicBezTo>
                          <a:pt x="128" y="99"/>
                          <a:pt x="127" y="102"/>
                          <a:pt x="126" y="102"/>
                        </a:cubicBezTo>
                        <a:cubicBezTo>
                          <a:pt x="126" y="103"/>
                          <a:pt x="126" y="103"/>
                          <a:pt x="126" y="103"/>
                        </a:cubicBezTo>
                        <a:cubicBezTo>
                          <a:pt x="126" y="104"/>
                          <a:pt x="126" y="104"/>
                          <a:pt x="126" y="104"/>
                        </a:cubicBezTo>
                        <a:cubicBezTo>
                          <a:pt x="119" y="103"/>
                          <a:pt x="119" y="103"/>
                          <a:pt x="119" y="103"/>
                        </a:cubicBezTo>
                        <a:cubicBezTo>
                          <a:pt x="111" y="92"/>
                          <a:pt x="111" y="92"/>
                          <a:pt x="111" y="92"/>
                        </a:cubicBezTo>
                        <a:cubicBezTo>
                          <a:pt x="111" y="91"/>
                          <a:pt x="111" y="91"/>
                          <a:pt x="111" y="91"/>
                        </a:cubicBezTo>
                        <a:cubicBezTo>
                          <a:pt x="113" y="89"/>
                          <a:pt x="117" y="83"/>
                          <a:pt x="118" y="81"/>
                        </a:cubicBezTo>
                        <a:cubicBezTo>
                          <a:pt x="119" y="78"/>
                          <a:pt x="126" y="74"/>
                          <a:pt x="129" y="74"/>
                        </a:cubicBezTo>
                        <a:cubicBezTo>
                          <a:pt x="132" y="74"/>
                          <a:pt x="133" y="76"/>
                          <a:pt x="133" y="76"/>
                        </a:cubicBezTo>
                        <a:cubicBezTo>
                          <a:pt x="133" y="77"/>
                          <a:pt x="135" y="78"/>
                          <a:pt x="136" y="79"/>
                        </a:cubicBezTo>
                        <a:cubicBezTo>
                          <a:pt x="138" y="82"/>
                          <a:pt x="140" y="83"/>
                          <a:pt x="140" y="86"/>
                        </a:cubicBezTo>
                        <a:cubicBezTo>
                          <a:pt x="140" y="88"/>
                          <a:pt x="139" y="90"/>
                          <a:pt x="138" y="9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3" name="Freeform 1253">
                    <a:extLst>
                      <a:ext uri="{FF2B5EF4-FFF2-40B4-BE49-F238E27FC236}">
                        <a16:creationId xmlns="" xmlns:a16="http://schemas.microsoft.com/office/drawing/2014/main" id="{1D2D676F-168B-4572-988C-53713B0B680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48" y="3289"/>
                    <a:ext cx="1" cy="1"/>
                  </a:xfrm>
                  <a:custGeom>
                    <a:gdLst>
                      <a:gd name="T0" fmla="*/ 2 w 2"/>
                      <a:gd name="T1" fmla="*/ 1 h 2"/>
                      <a:gd name="T2" fmla="*/ 2 w 2"/>
                      <a:gd name="T3" fmla="*/ 0 h 2"/>
                      <a:gd name="T4" fmla="*/ 0 w 2"/>
                      <a:gd name="T5" fmla="*/ 2 h 2"/>
                      <a:gd name="T6" fmla="*/ 2 w 2"/>
                      <a:gd name="T7" fmla="*/ 1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" h="2">
                        <a:moveTo>
                          <a:pt x="2" y="1"/>
                        </a:moveTo>
                        <a:cubicBezTo>
                          <a:pt x="2" y="1"/>
                          <a:pt x="2" y="0"/>
                          <a:pt x="2" y="0"/>
                        </a:cubicBezTo>
                        <a:cubicBezTo>
                          <a:pt x="1" y="0"/>
                          <a:pt x="0" y="1"/>
                          <a:pt x="0" y="2"/>
                        </a:cubicBezTo>
                        <a:cubicBezTo>
                          <a:pt x="0" y="1"/>
                          <a:pt x="2" y="0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4" name="Freeform 1254">
                    <a:extLst>
                      <a:ext uri="{FF2B5EF4-FFF2-40B4-BE49-F238E27FC236}">
                        <a16:creationId xmlns="" xmlns:a16="http://schemas.microsoft.com/office/drawing/2014/main" id="{32F5EA5C-976E-45F6-A0E2-797E3D0146B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47" y="3292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5" name="Freeform 1255">
                    <a:extLst>
                      <a:ext uri="{FF2B5EF4-FFF2-40B4-BE49-F238E27FC236}">
                        <a16:creationId xmlns="" xmlns:a16="http://schemas.microsoft.com/office/drawing/2014/main" id="{D5D23543-605D-4010-AA7D-A318120ABEE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46" y="329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6" name="Freeform 1256">
                    <a:extLst>
                      <a:ext uri="{FF2B5EF4-FFF2-40B4-BE49-F238E27FC236}">
                        <a16:creationId xmlns="" xmlns:a16="http://schemas.microsoft.com/office/drawing/2014/main" id="{E1A175A5-203F-437A-86AC-FAE6895F607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44" y="3294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7" name="Freeform 1257">
                    <a:extLst>
                      <a:ext uri="{FF2B5EF4-FFF2-40B4-BE49-F238E27FC236}">
                        <a16:creationId xmlns="" xmlns:a16="http://schemas.microsoft.com/office/drawing/2014/main" id="{285D7D02-BB06-4A96-BC00-753DD8552C3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5" y="322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8" name="Freeform 1258">
                    <a:extLst>
                      <a:ext uri="{FF2B5EF4-FFF2-40B4-BE49-F238E27FC236}">
                        <a16:creationId xmlns="" xmlns:a16="http://schemas.microsoft.com/office/drawing/2014/main" id="{F17DE8D0-ED20-46AE-AE84-0351F7F63DE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5" y="3219"/>
                    <a:ext cx="20" cy="3"/>
                  </a:xfrm>
                  <a:custGeom>
                    <a:gdLst>
                      <a:gd name="T0" fmla="*/ 8 w 21"/>
                      <a:gd name="T1" fmla="*/ 0 h 3"/>
                      <a:gd name="T2" fmla="*/ 4 w 21"/>
                      <a:gd name="T3" fmla="*/ 0 h 3"/>
                      <a:gd name="T4" fmla="*/ 0 w 21"/>
                      <a:gd name="T5" fmla="*/ 0 h 3"/>
                      <a:gd name="T6" fmla="*/ 4 w 21"/>
                      <a:gd name="T7" fmla="*/ 0 h 3"/>
                      <a:gd name="T8" fmla="*/ 8 w 21"/>
                      <a:gd name="T9" fmla="*/ 0 h 3"/>
                      <a:gd name="T10" fmla="*/ 17 w 21"/>
                      <a:gd name="T11" fmla="*/ 3 h 3"/>
                      <a:gd name="T12" fmla="*/ 21 w 21"/>
                      <a:gd name="T13" fmla="*/ 3 h 3"/>
                      <a:gd name="T14" fmla="*/ 17 w 21"/>
                      <a:gd name="T15" fmla="*/ 3 h 3"/>
                      <a:gd name="T16" fmla="*/ 8 w 21"/>
                      <a:gd name="T17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1" h="3">
                        <a:moveTo>
                          <a:pt x="8" y="0"/>
                        </a:moveTo>
                        <a:cubicBezTo>
                          <a:pt x="8" y="0"/>
                          <a:pt x="5" y="0"/>
                          <a:pt x="4" y="0"/>
                        </a:cubicBez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4" y="0"/>
                        </a:cubicBezTo>
                        <a:cubicBezTo>
                          <a:pt x="5" y="0"/>
                          <a:pt x="8" y="0"/>
                          <a:pt x="8" y="0"/>
                        </a:cubicBezTo>
                        <a:cubicBezTo>
                          <a:pt x="9" y="2"/>
                          <a:pt x="12" y="3"/>
                          <a:pt x="17" y="3"/>
                        </a:cubicBezTo>
                        <a:cubicBezTo>
                          <a:pt x="18" y="3"/>
                          <a:pt x="20" y="3"/>
                          <a:pt x="21" y="3"/>
                        </a:cubicBezTo>
                        <a:cubicBezTo>
                          <a:pt x="20" y="3"/>
                          <a:pt x="18" y="3"/>
                          <a:pt x="17" y="3"/>
                        </a:cubicBezTo>
                        <a:cubicBezTo>
                          <a:pt x="12" y="3"/>
                          <a:pt x="9" y="2"/>
                          <a:pt x="8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9" name="Freeform 1259">
                    <a:extLst>
                      <a:ext uri="{FF2B5EF4-FFF2-40B4-BE49-F238E27FC236}">
                        <a16:creationId xmlns="" xmlns:a16="http://schemas.microsoft.com/office/drawing/2014/main" id="{27340781-B411-4D57-B65F-DEB23666D24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3" y="322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0" name="Freeform 1260">
                    <a:extLst>
                      <a:ext uri="{FF2B5EF4-FFF2-40B4-BE49-F238E27FC236}">
                        <a16:creationId xmlns="" xmlns:a16="http://schemas.microsoft.com/office/drawing/2014/main" id="{5C17182A-2E9F-4217-9820-7AAB2C1D5A3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80" y="325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1" name="Freeform 1261">
                    <a:extLst>
                      <a:ext uri="{FF2B5EF4-FFF2-40B4-BE49-F238E27FC236}">
                        <a16:creationId xmlns="" xmlns:a16="http://schemas.microsoft.com/office/drawing/2014/main" id="{7F39120B-A1A0-42F5-805A-CE71E92C824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4" y="3219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2" name="Freeform 1262">
                    <a:extLst>
                      <a:ext uri="{FF2B5EF4-FFF2-40B4-BE49-F238E27FC236}">
                        <a16:creationId xmlns="" xmlns:a16="http://schemas.microsoft.com/office/drawing/2014/main" id="{EE84CA03-063D-43A4-A383-9C1AA42468F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79" y="3252"/>
                    <a:ext cx="1" cy="0"/>
                  </a:xfrm>
                  <a:custGeom>
                    <a:gdLst>
                      <a:gd name="T0" fmla="*/ 0 w 1"/>
                      <a:gd name="T1" fmla="*/ 0 w 1"/>
                      <a:gd name="T2" fmla="*/ 1 w 1"/>
                      <a:gd name="T3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3" name="Freeform 1263">
                    <a:extLst>
                      <a:ext uri="{FF2B5EF4-FFF2-40B4-BE49-F238E27FC236}">
                        <a16:creationId xmlns="" xmlns:a16="http://schemas.microsoft.com/office/drawing/2014/main" id="{DCC50115-A0A1-49E7-9395-D83F395597C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2" y="322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4" name="Freeform 1264">
                    <a:extLst>
                      <a:ext uri="{FF2B5EF4-FFF2-40B4-BE49-F238E27FC236}">
                        <a16:creationId xmlns="" xmlns:a16="http://schemas.microsoft.com/office/drawing/2014/main" id="{A38C713C-4E82-4206-81CC-3FA8D5EC6A6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81" y="325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5" name="Freeform 1265">
                    <a:extLst>
                      <a:ext uri="{FF2B5EF4-FFF2-40B4-BE49-F238E27FC236}">
                        <a16:creationId xmlns="" xmlns:a16="http://schemas.microsoft.com/office/drawing/2014/main" id="{6E440A70-4B29-41B8-BF5E-95A1ECCB13C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81" y="325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6" name="Freeform 1266">
                    <a:extLst>
                      <a:ext uri="{FF2B5EF4-FFF2-40B4-BE49-F238E27FC236}">
                        <a16:creationId xmlns="" xmlns:a16="http://schemas.microsoft.com/office/drawing/2014/main" id="{C93757D5-3A26-4748-9EAB-C0D929A759F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1" y="3278"/>
                    <a:ext cx="1" cy="1"/>
                  </a:xfrm>
                  <a:custGeom>
                    <a:gdLst>
                      <a:gd name="T0" fmla="*/ 0 w 2"/>
                      <a:gd name="T1" fmla="*/ 1 h 1"/>
                      <a:gd name="T2" fmla="*/ 2 w 2"/>
                      <a:gd name="T3" fmla="*/ 0 h 1"/>
                      <a:gd name="T4" fmla="*/ 0 w 2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0" y="1"/>
                        </a:moveTo>
                        <a:cubicBezTo>
                          <a:pt x="1" y="1"/>
                          <a:pt x="2" y="1"/>
                          <a:pt x="2" y="0"/>
                        </a:cubicBezTo>
                        <a:cubicBezTo>
                          <a:pt x="2" y="1"/>
                          <a:pt x="1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7" name="Freeform 1267">
                    <a:extLst>
                      <a:ext uri="{FF2B5EF4-FFF2-40B4-BE49-F238E27FC236}">
                        <a16:creationId xmlns="" xmlns:a16="http://schemas.microsoft.com/office/drawing/2014/main" id="{4E13FD19-899E-47A7-915F-4B0F7E68B7B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4" y="3276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1"/>
                          <a:pt x="1" y="0"/>
                          <a:pt x="1" y="0"/>
                        </a:cubicBezTo>
                        <a:cubicBezTo>
                          <a:pt x="1" y="0"/>
                          <a:pt x="1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8" name="Freeform 1268">
                    <a:extLst>
                      <a:ext uri="{FF2B5EF4-FFF2-40B4-BE49-F238E27FC236}">
                        <a16:creationId xmlns="" xmlns:a16="http://schemas.microsoft.com/office/drawing/2014/main" id="{79F7260F-8E4F-4344-A0F2-F78618411ED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03" y="327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9" name="Freeform 1269">
                    <a:extLst>
                      <a:ext uri="{FF2B5EF4-FFF2-40B4-BE49-F238E27FC236}">
                        <a16:creationId xmlns="" xmlns:a16="http://schemas.microsoft.com/office/drawing/2014/main" id="{3F6111B6-C2B1-4596-81E4-A896A582D3B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8" y="3279"/>
                    <a:ext cx="2" cy="0"/>
                  </a:xfrm>
                  <a:custGeom>
                    <a:gdLst>
                      <a:gd name="T0" fmla="*/ 2 w 2"/>
                      <a:gd name="T1" fmla="*/ 0 w 2"/>
                      <a:gd name="T2" fmla="*/ 2 w 2"/>
                      <a:gd name="T3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0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0" name="Freeform 1270">
                    <a:extLst>
                      <a:ext uri="{FF2B5EF4-FFF2-40B4-BE49-F238E27FC236}">
                        <a16:creationId xmlns="" xmlns:a16="http://schemas.microsoft.com/office/drawing/2014/main" id="{79B3C2EE-6D0F-4587-B38B-31D24C09EE0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00" y="325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1" name="Freeform 1271">
                    <a:extLst>
                      <a:ext uri="{FF2B5EF4-FFF2-40B4-BE49-F238E27FC236}">
                        <a16:creationId xmlns="" xmlns:a16="http://schemas.microsoft.com/office/drawing/2014/main" id="{E0EB2C99-AD91-4834-AC64-7C5CC0DB16F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69" y="3312"/>
                    <a:ext cx="4" cy="0"/>
                  </a:xfrm>
                  <a:custGeom>
                    <a:gdLst>
                      <a:gd name="T0" fmla="*/ 0 w 4"/>
                      <a:gd name="T1" fmla="*/ 4 w 4"/>
                      <a:gd name="T2" fmla="*/ 2 w 4"/>
                      <a:gd name="T3" fmla="*/ 0 w 4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4">
                        <a:moveTo>
                          <a:pt x="0" y="0"/>
                        </a:moveTo>
                        <a:cubicBezTo>
                          <a:pt x="1" y="0"/>
                          <a:pt x="2" y="0"/>
                          <a:pt x="4" y="0"/>
                        </a:cubicBezTo>
                        <a:cubicBezTo>
                          <a:pt x="3" y="0"/>
                          <a:pt x="3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2" name="Freeform 1272">
                    <a:extLst>
                      <a:ext uri="{FF2B5EF4-FFF2-40B4-BE49-F238E27FC236}">
                        <a16:creationId xmlns="" xmlns:a16="http://schemas.microsoft.com/office/drawing/2014/main" id="{440575C3-44FA-4A67-B18F-01EB5ED3A87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58" y="3317"/>
                    <a:ext cx="6" cy="1"/>
                  </a:xfrm>
                  <a:custGeom>
                    <a:gdLst>
                      <a:gd name="T0" fmla="*/ 0 w 6"/>
                      <a:gd name="T1" fmla="*/ 0 h 1"/>
                      <a:gd name="T2" fmla="*/ 6 w 6"/>
                      <a:gd name="T3" fmla="*/ 1 h 1"/>
                      <a:gd name="T4" fmla="*/ 6 w 6"/>
                      <a:gd name="T5" fmla="*/ 0 h 1"/>
                      <a:gd name="T6" fmla="*/ 6 w 6"/>
                      <a:gd name="T7" fmla="*/ 1 h 1"/>
                      <a:gd name="T8" fmla="*/ 0 w 6"/>
                      <a:gd name="T9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" h="1">
                        <a:moveTo>
                          <a:pt x="0" y="0"/>
                        </a:moveTo>
                        <a:lnTo>
                          <a:pt x="6" y="1"/>
                        </a:lnTo>
                        <a:lnTo>
                          <a:pt x="6" y="0"/>
                        </a:lnTo>
                        <a:lnTo>
                          <a:pt x="6" y="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3" name="Freeform 1273">
                    <a:extLst>
                      <a:ext uri="{FF2B5EF4-FFF2-40B4-BE49-F238E27FC236}">
                        <a16:creationId xmlns="" xmlns:a16="http://schemas.microsoft.com/office/drawing/2014/main" id="{C179DD11-BD99-4145-B3F4-7488E55820A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4" y="331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4" name="Freeform 1274">
                    <a:extLst>
                      <a:ext uri="{FF2B5EF4-FFF2-40B4-BE49-F238E27FC236}">
                        <a16:creationId xmlns="" xmlns:a16="http://schemas.microsoft.com/office/drawing/2014/main" id="{B1216753-E716-448C-8DB0-5062F7891CB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3" y="3311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  <a:gd name="T3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5" name="Freeform 1275">
                    <a:extLst>
                      <a:ext uri="{FF2B5EF4-FFF2-40B4-BE49-F238E27FC236}">
                        <a16:creationId xmlns="" xmlns:a16="http://schemas.microsoft.com/office/drawing/2014/main" id="{C6E3087E-2128-446A-A45B-68456F710EA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7" y="3040"/>
                    <a:ext cx="121" cy="128"/>
                  </a:xfrm>
                  <a:custGeom>
                    <a:gdLst>
                      <a:gd name="T0" fmla="*/ 106 w 127"/>
                      <a:gd name="T1" fmla="*/ 77 h 134"/>
                      <a:gd name="T2" fmla="*/ 125 w 127"/>
                      <a:gd name="T3" fmla="*/ 76 h 134"/>
                      <a:gd name="T4" fmla="*/ 127 w 127"/>
                      <a:gd name="T5" fmla="*/ 56 h 134"/>
                      <a:gd name="T6" fmla="*/ 116 w 127"/>
                      <a:gd name="T7" fmla="*/ 57 h 134"/>
                      <a:gd name="T8" fmla="*/ 111 w 127"/>
                      <a:gd name="T9" fmla="*/ 60 h 134"/>
                      <a:gd name="T10" fmla="*/ 108 w 127"/>
                      <a:gd name="T11" fmla="*/ 49 h 134"/>
                      <a:gd name="T12" fmla="*/ 104 w 127"/>
                      <a:gd name="T13" fmla="*/ 41 h 134"/>
                      <a:gd name="T14" fmla="*/ 105 w 127"/>
                      <a:gd name="T15" fmla="*/ 25 h 134"/>
                      <a:gd name="T16" fmla="*/ 102 w 127"/>
                      <a:gd name="T17" fmla="*/ 15 h 134"/>
                      <a:gd name="T18" fmla="*/ 97 w 127"/>
                      <a:gd name="T19" fmla="*/ 15 h 134"/>
                      <a:gd name="T20" fmla="*/ 86 w 127"/>
                      <a:gd name="T21" fmla="*/ 12 h 134"/>
                      <a:gd name="T22" fmla="*/ 82 w 127"/>
                      <a:gd name="T23" fmla="*/ 17 h 134"/>
                      <a:gd name="T24" fmla="*/ 77 w 127"/>
                      <a:gd name="T25" fmla="*/ 23 h 134"/>
                      <a:gd name="T26" fmla="*/ 65 w 127"/>
                      <a:gd name="T27" fmla="*/ 25 h 134"/>
                      <a:gd name="T28" fmla="*/ 51 w 127"/>
                      <a:gd name="T29" fmla="*/ 13 h 134"/>
                      <a:gd name="T30" fmla="*/ 48 w 127"/>
                      <a:gd name="T31" fmla="*/ 0 h 134"/>
                      <a:gd name="T32" fmla="*/ 13 w 127"/>
                      <a:gd name="T33" fmla="*/ 0 h 134"/>
                      <a:gd name="T34" fmla="*/ 12 w 127"/>
                      <a:gd name="T35" fmla="*/ 0 h 134"/>
                      <a:gd name="T36" fmla="*/ 11 w 127"/>
                      <a:gd name="T37" fmla="*/ 0 h 134"/>
                      <a:gd name="T38" fmla="*/ 10 w 127"/>
                      <a:gd name="T39" fmla="*/ 1 h 134"/>
                      <a:gd name="T40" fmla="*/ 8 w 127"/>
                      <a:gd name="T41" fmla="*/ 2 h 134"/>
                      <a:gd name="T42" fmla="*/ 18 w 127"/>
                      <a:gd name="T43" fmla="*/ 24 h 134"/>
                      <a:gd name="T44" fmla="*/ 16 w 127"/>
                      <a:gd name="T45" fmla="*/ 37 h 134"/>
                      <a:gd name="T46" fmla="*/ 23 w 127"/>
                      <a:gd name="T47" fmla="*/ 60 h 134"/>
                      <a:gd name="T48" fmla="*/ 15 w 127"/>
                      <a:gd name="T49" fmla="*/ 78 h 134"/>
                      <a:gd name="T50" fmla="*/ 3 w 127"/>
                      <a:gd name="T51" fmla="*/ 110 h 134"/>
                      <a:gd name="T52" fmla="*/ 0 w 127"/>
                      <a:gd name="T53" fmla="*/ 127 h 134"/>
                      <a:gd name="T54" fmla="*/ 1 w 127"/>
                      <a:gd name="T55" fmla="*/ 126 h 134"/>
                      <a:gd name="T56" fmla="*/ 2 w 127"/>
                      <a:gd name="T57" fmla="*/ 125 h 134"/>
                      <a:gd name="T58" fmla="*/ 3 w 127"/>
                      <a:gd name="T59" fmla="*/ 124 h 134"/>
                      <a:gd name="T60" fmla="*/ 9 w 127"/>
                      <a:gd name="T61" fmla="*/ 127 h 134"/>
                      <a:gd name="T62" fmla="*/ 9 w 127"/>
                      <a:gd name="T63" fmla="*/ 127 h 134"/>
                      <a:gd name="T64" fmla="*/ 31 w 127"/>
                      <a:gd name="T65" fmla="*/ 130 h 134"/>
                      <a:gd name="T66" fmla="*/ 75 w 127"/>
                      <a:gd name="T67" fmla="*/ 134 h 134"/>
                      <a:gd name="T68" fmla="*/ 99 w 127"/>
                      <a:gd name="T69" fmla="*/ 134 h 134"/>
                      <a:gd name="T70" fmla="*/ 115 w 127"/>
                      <a:gd name="T71" fmla="*/ 133 h 134"/>
                      <a:gd name="T72" fmla="*/ 104 w 127"/>
                      <a:gd name="T73" fmla="*/ 117 h 13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127" h="134">
                        <a:moveTo>
                          <a:pt x="104" y="117"/>
                        </a:moveTo>
                        <a:cubicBezTo>
                          <a:pt x="106" y="77"/>
                          <a:pt x="106" y="77"/>
                          <a:pt x="106" y="77"/>
                        </a:cubicBezTo>
                        <a:cubicBezTo>
                          <a:pt x="123" y="77"/>
                          <a:pt x="123" y="77"/>
                          <a:pt x="123" y="77"/>
                        </a:cubicBezTo>
                        <a:cubicBezTo>
                          <a:pt x="125" y="76"/>
                          <a:pt x="125" y="76"/>
                          <a:pt x="125" y="76"/>
                        </a:cubicBezTo>
                        <a:cubicBezTo>
                          <a:pt x="127" y="56"/>
                          <a:pt x="127" y="56"/>
                          <a:pt x="127" y="56"/>
                        </a:cubicBezTo>
                        <a:cubicBezTo>
                          <a:pt x="127" y="56"/>
                          <a:pt x="127" y="56"/>
                          <a:pt x="127" y="56"/>
                        </a:cubicBezTo>
                        <a:cubicBezTo>
                          <a:pt x="124" y="57"/>
                          <a:pt x="121" y="57"/>
                          <a:pt x="118" y="57"/>
                        </a:cubicBezTo>
                        <a:cubicBezTo>
                          <a:pt x="118" y="57"/>
                          <a:pt x="117" y="57"/>
                          <a:pt x="116" y="57"/>
                        </a:cubicBezTo>
                        <a:cubicBezTo>
                          <a:pt x="115" y="57"/>
                          <a:pt x="115" y="57"/>
                          <a:pt x="114" y="58"/>
                        </a:cubicBezTo>
                        <a:cubicBezTo>
                          <a:pt x="113" y="59"/>
                          <a:pt x="112" y="60"/>
                          <a:pt x="111" y="60"/>
                        </a:cubicBezTo>
                        <a:cubicBezTo>
                          <a:pt x="110" y="60"/>
                          <a:pt x="110" y="60"/>
                          <a:pt x="110" y="60"/>
                        </a:cubicBezTo>
                        <a:cubicBezTo>
                          <a:pt x="106" y="59"/>
                          <a:pt x="107" y="53"/>
                          <a:pt x="108" y="49"/>
                        </a:cubicBezTo>
                        <a:cubicBezTo>
                          <a:pt x="108" y="49"/>
                          <a:pt x="108" y="49"/>
                          <a:pt x="108" y="49"/>
                        </a:cubicBezTo>
                        <a:cubicBezTo>
                          <a:pt x="109" y="47"/>
                          <a:pt x="106" y="44"/>
                          <a:pt x="104" y="41"/>
                        </a:cubicBezTo>
                        <a:cubicBezTo>
                          <a:pt x="101" y="40"/>
                          <a:pt x="102" y="35"/>
                          <a:pt x="104" y="30"/>
                        </a:cubicBezTo>
                        <a:cubicBezTo>
                          <a:pt x="104" y="28"/>
                          <a:pt x="105" y="26"/>
                          <a:pt x="105" y="25"/>
                        </a:cubicBezTo>
                        <a:cubicBezTo>
                          <a:pt x="103" y="23"/>
                          <a:pt x="102" y="18"/>
                          <a:pt x="102" y="15"/>
                        </a:cubicBezTo>
                        <a:cubicBezTo>
                          <a:pt x="102" y="15"/>
                          <a:pt x="102" y="15"/>
                          <a:pt x="102" y="15"/>
                        </a:cubicBezTo>
                        <a:cubicBezTo>
                          <a:pt x="102" y="15"/>
                          <a:pt x="102" y="15"/>
                          <a:pt x="101" y="15"/>
                        </a:cubicBezTo>
                        <a:cubicBezTo>
                          <a:pt x="100" y="15"/>
                          <a:pt x="99" y="15"/>
                          <a:pt x="97" y="15"/>
                        </a:cubicBezTo>
                        <a:cubicBezTo>
                          <a:pt x="93" y="15"/>
                          <a:pt x="91" y="14"/>
                          <a:pt x="90" y="13"/>
                        </a:cubicBezTo>
                        <a:cubicBezTo>
                          <a:pt x="89" y="12"/>
                          <a:pt x="88" y="12"/>
                          <a:pt x="86" y="12"/>
                        </a:cubicBezTo>
                        <a:cubicBezTo>
                          <a:pt x="85" y="12"/>
                          <a:pt x="84" y="12"/>
                          <a:pt x="83" y="13"/>
                        </a:cubicBezTo>
                        <a:cubicBezTo>
                          <a:pt x="83" y="13"/>
                          <a:pt x="82" y="16"/>
                          <a:pt x="82" y="17"/>
                        </a:cubicBezTo>
                        <a:cubicBezTo>
                          <a:pt x="81" y="20"/>
                          <a:pt x="81" y="23"/>
                          <a:pt x="78" y="23"/>
                        </a:cubicBezTo>
                        <a:cubicBezTo>
                          <a:pt x="77" y="23"/>
                          <a:pt x="77" y="23"/>
                          <a:pt x="77" y="23"/>
                        </a:cubicBezTo>
                        <a:cubicBezTo>
                          <a:pt x="77" y="23"/>
                          <a:pt x="77" y="23"/>
                          <a:pt x="76" y="23"/>
                        </a:cubicBezTo>
                        <a:cubicBezTo>
                          <a:pt x="74" y="23"/>
                          <a:pt x="69" y="24"/>
                          <a:pt x="65" y="25"/>
                        </a:cubicBezTo>
                        <a:cubicBezTo>
                          <a:pt x="59" y="27"/>
                          <a:pt x="56" y="22"/>
                          <a:pt x="54" y="17"/>
                        </a:cubicBezTo>
                        <a:cubicBezTo>
                          <a:pt x="53" y="14"/>
                          <a:pt x="52" y="14"/>
                          <a:pt x="51" y="13"/>
                        </a:cubicBezTo>
                        <a:cubicBezTo>
                          <a:pt x="49" y="12"/>
                          <a:pt x="48" y="10"/>
                          <a:pt x="49" y="7"/>
                        </a:cubicBezTo>
                        <a:cubicBezTo>
                          <a:pt x="50" y="4"/>
                          <a:pt x="48" y="1"/>
                          <a:pt x="48" y="0"/>
                        </a:cubicBezTo>
                        <a:cubicBezTo>
                          <a:pt x="44" y="0"/>
                          <a:pt x="32" y="0"/>
                          <a:pt x="23" y="0"/>
                        </a:cubicBezTo>
                        <a:cubicBezTo>
                          <a:pt x="15" y="0"/>
                          <a:pt x="13" y="0"/>
                          <a:pt x="13" y="0"/>
                        </a:cubicBezTo>
                        <a:cubicBezTo>
                          <a:pt x="13" y="0"/>
                          <a:pt x="13" y="0"/>
                          <a:pt x="12" y="0"/>
                        </a:cubicBezTo>
                        <a:cubicBezTo>
                          <a:pt x="12" y="0"/>
                          <a:pt x="12" y="0"/>
                          <a:pt x="12" y="0"/>
                        </a:cubicBezTo>
                        <a:cubicBezTo>
                          <a:pt x="12" y="0"/>
                          <a:pt x="12" y="0"/>
                          <a:pt x="12" y="0"/>
                        </a:cubicBezTo>
                        <a:cubicBezTo>
                          <a:pt x="12" y="0"/>
                          <a:pt x="12" y="0"/>
                          <a:pt x="11" y="0"/>
                        </a:cubicBezTo>
                        <a:cubicBezTo>
                          <a:pt x="11" y="1"/>
                          <a:pt x="11" y="1"/>
                          <a:pt x="10" y="1"/>
                        </a:cubicBezTo>
                        <a:cubicBezTo>
                          <a:pt x="10" y="1"/>
                          <a:pt x="10" y="1"/>
                          <a:pt x="10" y="1"/>
                        </a:cubicBezTo>
                        <a:cubicBezTo>
                          <a:pt x="10" y="1"/>
                          <a:pt x="9" y="2"/>
                          <a:pt x="8" y="2"/>
                        </a:cubicBezTo>
                        <a:cubicBezTo>
                          <a:pt x="8" y="2"/>
                          <a:pt x="8" y="2"/>
                          <a:pt x="8" y="2"/>
                        </a:cubicBezTo>
                        <a:cubicBezTo>
                          <a:pt x="10" y="9"/>
                          <a:pt x="15" y="19"/>
                          <a:pt x="17" y="23"/>
                        </a:cubicBezTo>
                        <a:cubicBezTo>
                          <a:pt x="18" y="24"/>
                          <a:pt x="18" y="24"/>
                          <a:pt x="18" y="24"/>
                        </a:cubicBezTo>
                        <a:cubicBezTo>
                          <a:pt x="19" y="26"/>
                          <a:pt x="18" y="29"/>
                          <a:pt x="17" y="31"/>
                        </a:cubicBezTo>
                        <a:cubicBezTo>
                          <a:pt x="17" y="32"/>
                          <a:pt x="16" y="34"/>
                          <a:pt x="16" y="37"/>
                        </a:cubicBezTo>
                        <a:cubicBezTo>
                          <a:pt x="16" y="39"/>
                          <a:pt x="18" y="44"/>
                          <a:pt x="19" y="48"/>
                        </a:cubicBezTo>
                        <a:cubicBezTo>
                          <a:pt x="21" y="52"/>
                          <a:pt x="23" y="56"/>
                          <a:pt x="23" y="60"/>
                        </a:cubicBezTo>
                        <a:cubicBezTo>
                          <a:pt x="24" y="68"/>
                          <a:pt x="19" y="72"/>
                          <a:pt x="16" y="77"/>
                        </a:cubicBezTo>
                        <a:cubicBezTo>
                          <a:pt x="15" y="78"/>
                          <a:pt x="15" y="78"/>
                          <a:pt x="15" y="78"/>
                        </a:cubicBezTo>
                        <a:cubicBezTo>
                          <a:pt x="11" y="83"/>
                          <a:pt x="7" y="93"/>
                          <a:pt x="7" y="98"/>
                        </a:cubicBezTo>
                        <a:cubicBezTo>
                          <a:pt x="7" y="103"/>
                          <a:pt x="5" y="107"/>
                          <a:pt x="3" y="110"/>
                        </a:cubicBezTo>
                        <a:cubicBezTo>
                          <a:pt x="2" y="111"/>
                          <a:pt x="1" y="113"/>
                          <a:pt x="1" y="114"/>
                        </a:cubicBezTo>
                        <a:cubicBezTo>
                          <a:pt x="1" y="117"/>
                          <a:pt x="1" y="123"/>
                          <a:pt x="0" y="127"/>
                        </a:cubicBezTo>
                        <a:cubicBezTo>
                          <a:pt x="0" y="127"/>
                          <a:pt x="0" y="127"/>
                          <a:pt x="0" y="126"/>
                        </a:cubicBezTo>
                        <a:cubicBezTo>
                          <a:pt x="0" y="126"/>
                          <a:pt x="1" y="126"/>
                          <a:pt x="1" y="126"/>
                        </a:cubicBezTo>
                        <a:cubicBezTo>
                          <a:pt x="1" y="126"/>
                          <a:pt x="1" y="126"/>
                          <a:pt x="1" y="125"/>
                        </a:cubicBezTo>
                        <a:cubicBezTo>
                          <a:pt x="2" y="125"/>
                          <a:pt x="2" y="125"/>
                          <a:pt x="2" y="125"/>
                        </a:cubicBezTo>
                        <a:cubicBezTo>
                          <a:pt x="2" y="125"/>
                          <a:pt x="2" y="125"/>
                          <a:pt x="3" y="125"/>
                        </a:cubicBezTo>
                        <a:cubicBezTo>
                          <a:pt x="3" y="125"/>
                          <a:pt x="3" y="124"/>
                          <a:pt x="3" y="124"/>
                        </a:cubicBezTo>
                        <a:cubicBezTo>
                          <a:pt x="4" y="124"/>
                          <a:pt x="4" y="124"/>
                          <a:pt x="5" y="124"/>
                        </a:cubicBezTo>
                        <a:cubicBezTo>
                          <a:pt x="7" y="124"/>
                          <a:pt x="8" y="126"/>
                          <a:pt x="9" y="127"/>
                        </a:cubicBezTo>
                        <a:cubicBezTo>
                          <a:pt x="9" y="127"/>
                          <a:pt x="9" y="127"/>
                          <a:pt x="9" y="127"/>
                        </a:cubicBezTo>
                        <a:cubicBezTo>
                          <a:pt x="9" y="127"/>
                          <a:pt x="9" y="127"/>
                          <a:pt x="9" y="127"/>
                        </a:cubicBezTo>
                        <a:cubicBezTo>
                          <a:pt x="14" y="124"/>
                          <a:pt x="18" y="125"/>
                          <a:pt x="22" y="127"/>
                        </a:cubicBezTo>
                        <a:cubicBezTo>
                          <a:pt x="25" y="129"/>
                          <a:pt x="28" y="130"/>
                          <a:pt x="31" y="130"/>
                        </a:cubicBezTo>
                        <a:cubicBezTo>
                          <a:pt x="71" y="130"/>
                          <a:pt x="71" y="130"/>
                          <a:pt x="71" y="130"/>
                        </a:cubicBezTo>
                        <a:cubicBezTo>
                          <a:pt x="75" y="134"/>
                          <a:pt x="75" y="134"/>
                          <a:pt x="75" y="134"/>
                        </a:cubicBezTo>
                        <a:cubicBezTo>
                          <a:pt x="77" y="133"/>
                          <a:pt x="85" y="133"/>
                          <a:pt x="91" y="133"/>
                        </a:cubicBezTo>
                        <a:cubicBezTo>
                          <a:pt x="97" y="133"/>
                          <a:pt x="99" y="133"/>
                          <a:pt x="99" y="134"/>
                        </a:cubicBezTo>
                        <a:cubicBezTo>
                          <a:pt x="100" y="134"/>
                          <a:pt x="101" y="134"/>
                          <a:pt x="103" y="134"/>
                        </a:cubicBezTo>
                        <a:cubicBezTo>
                          <a:pt x="108" y="134"/>
                          <a:pt x="113" y="133"/>
                          <a:pt x="115" y="133"/>
                        </a:cubicBezTo>
                        <a:cubicBezTo>
                          <a:pt x="116" y="133"/>
                          <a:pt x="116" y="133"/>
                          <a:pt x="116" y="133"/>
                        </a:cubicBezTo>
                        <a:lnTo>
                          <a:pt x="104" y="117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6" name="Freeform 1276">
                    <a:extLst>
                      <a:ext uri="{FF2B5EF4-FFF2-40B4-BE49-F238E27FC236}">
                        <a16:creationId xmlns="" xmlns:a16="http://schemas.microsoft.com/office/drawing/2014/main" id="{27944134-643A-4275-BB0E-19D882AC9BC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00" y="3158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7" name="Freeform 1277">
                    <a:extLst>
                      <a:ext uri="{FF2B5EF4-FFF2-40B4-BE49-F238E27FC236}">
                        <a16:creationId xmlns="" xmlns:a16="http://schemas.microsoft.com/office/drawing/2014/main" id="{609FCF89-BDD2-473F-91B9-BB3938EF87E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8" y="3159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8" name="Freeform 1278">
                    <a:extLst>
                      <a:ext uri="{FF2B5EF4-FFF2-40B4-BE49-F238E27FC236}">
                        <a16:creationId xmlns="" xmlns:a16="http://schemas.microsoft.com/office/drawing/2014/main" id="{96BCFB86-37C7-418F-88B1-BF364E06501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2" y="3158"/>
                    <a:ext cx="3" cy="3"/>
                  </a:xfrm>
                  <a:custGeom>
                    <a:gdLst>
                      <a:gd name="T0" fmla="*/ 0 w 4"/>
                      <a:gd name="T1" fmla="*/ 0 h 3"/>
                      <a:gd name="T2" fmla="*/ 4 w 4"/>
                      <a:gd name="T3" fmla="*/ 3 h 3"/>
                      <a:gd name="T4" fmla="*/ 0 w 4"/>
                      <a:gd name="T5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4" h="3">
                        <a:moveTo>
                          <a:pt x="0" y="0"/>
                        </a:moveTo>
                        <a:cubicBezTo>
                          <a:pt x="2" y="0"/>
                          <a:pt x="3" y="2"/>
                          <a:pt x="4" y="3"/>
                        </a:cubicBezTo>
                        <a:cubicBezTo>
                          <a:pt x="3" y="2"/>
                          <a:pt x="2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9" name="Freeform 1279">
                    <a:extLst>
                      <a:ext uri="{FF2B5EF4-FFF2-40B4-BE49-F238E27FC236}">
                        <a16:creationId xmlns="" xmlns:a16="http://schemas.microsoft.com/office/drawing/2014/main" id="{D8F83DBE-8BE3-4EB7-9283-40B793D7A40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7" y="3160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0" name="Freeform 1280">
                    <a:extLst>
                      <a:ext uri="{FF2B5EF4-FFF2-40B4-BE49-F238E27FC236}">
                        <a16:creationId xmlns="" xmlns:a16="http://schemas.microsoft.com/office/drawing/2014/main" id="{DE84871A-2138-43F4-AFA4-B5C39C04DE4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00" y="3065"/>
                    <a:ext cx="121" cy="104"/>
                  </a:xfrm>
                  <a:custGeom>
                    <a:gdLst>
                      <a:gd name="T0" fmla="*/ 17 w 126"/>
                      <a:gd name="T1" fmla="*/ 105 h 109"/>
                      <a:gd name="T2" fmla="*/ 22 w 126"/>
                      <a:gd name="T3" fmla="*/ 104 h 109"/>
                      <a:gd name="T4" fmla="*/ 25 w 126"/>
                      <a:gd name="T5" fmla="*/ 104 h 109"/>
                      <a:gd name="T6" fmla="*/ 28 w 126"/>
                      <a:gd name="T7" fmla="*/ 104 h 109"/>
                      <a:gd name="T8" fmla="*/ 34 w 126"/>
                      <a:gd name="T9" fmla="*/ 107 h 109"/>
                      <a:gd name="T10" fmla="*/ 36 w 126"/>
                      <a:gd name="T11" fmla="*/ 107 h 109"/>
                      <a:gd name="T12" fmla="*/ 38 w 126"/>
                      <a:gd name="T13" fmla="*/ 107 h 109"/>
                      <a:gd name="T14" fmla="*/ 51 w 126"/>
                      <a:gd name="T15" fmla="*/ 109 h 109"/>
                      <a:gd name="T16" fmla="*/ 64 w 126"/>
                      <a:gd name="T17" fmla="*/ 96 h 109"/>
                      <a:gd name="T18" fmla="*/ 81 w 126"/>
                      <a:gd name="T19" fmla="*/ 83 h 109"/>
                      <a:gd name="T20" fmla="*/ 88 w 126"/>
                      <a:gd name="T21" fmla="*/ 74 h 109"/>
                      <a:gd name="T22" fmla="*/ 117 w 126"/>
                      <a:gd name="T23" fmla="*/ 63 h 109"/>
                      <a:gd name="T24" fmla="*/ 117 w 126"/>
                      <a:gd name="T25" fmla="*/ 62 h 109"/>
                      <a:gd name="T26" fmla="*/ 116 w 126"/>
                      <a:gd name="T27" fmla="*/ 60 h 109"/>
                      <a:gd name="T28" fmla="*/ 117 w 126"/>
                      <a:gd name="T29" fmla="*/ 58 h 109"/>
                      <a:gd name="T30" fmla="*/ 122 w 126"/>
                      <a:gd name="T31" fmla="*/ 27 h 109"/>
                      <a:gd name="T32" fmla="*/ 125 w 126"/>
                      <a:gd name="T33" fmla="*/ 22 h 109"/>
                      <a:gd name="T34" fmla="*/ 124 w 126"/>
                      <a:gd name="T35" fmla="*/ 19 h 109"/>
                      <a:gd name="T36" fmla="*/ 121 w 126"/>
                      <a:gd name="T37" fmla="*/ 14 h 109"/>
                      <a:gd name="T38" fmla="*/ 108 w 126"/>
                      <a:gd name="T39" fmla="*/ 9 h 109"/>
                      <a:gd name="T40" fmla="*/ 98 w 126"/>
                      <a:gd name="T41" fmla="*/ 5 h 109"/>
                      <a:gd name="T42" fmla="*/ 97 w 126"/>
                      <a:gd name="T43" fmla="*/ 4 h 109"/>
                      <a:gd name="T44" fmla="*/ 95 w 126"/>
                      <a:gd name="T45" fmla="*/ 4 h 109"/>
                      <a:gd name="T46" fmla="*/ 94 w 126"/>
                      <a:gd name="T47" fmla="*/ 3 h 109"/>
                      <a:gd name="T48" fmla="*/ 91 w 126"/>
                      <a:gd name="T49" fmla="*/ 1 h 109"/>
                      <a:gd name="T50" fmla="*/ 90 w 126"/>
                      <a:gd name="T51" fmla="*/ 0 h 109"/>
                      <a:gd name="T52" fmla="*/ 86 w 126"/>
                      <a:gd name="T53" fmla="*/ 2 h 109"/>
                      <a:gd name="T54" fmla="*/ 82 w 126"/>
                      <a:gd name="T55" fmla="*/ 2 h 109"/>
                      <a:gd name="T56" fmla="*/ 76 w 126"/>
                      <a:gd name="T57" fmla="*/ 3 h 109"/>
                      <a:gd name="T58" fmla="*/ 74 w 126"/>
                      <a:gd name="T59" fmla="*/ 22 h 109"/>
                      <a:gd name="T60" fmla="*/ 71 w 126"/>
                      <a:gd name="T61" fmla="*/ 35 h 109"/>
                      <a:gd name="T62" fmla="*/ 81 w 126"/>
                      <a:gd name="T63" fmla="*/ 42 h 109"/>
                      <a:gd name="T64" fmla="*/ 85 w 126"/>
                      <a:gd name="T65" fmla="*/ 58 h 109"/>
                      <a:gd name="T66" fmla="*/ 74 w 126"/>
                      <a:gd name="T67" fmla="*/ 57 h 109"/>
                      <a:gd name="T68" fmla="*/ 55 w 126"/>
                      <a:gd name="T69" fmla="*/ 39 h 109"/>
                      <a:gd name="T70" fmla="*/ 42 w 126"/>
                      <a:gd name="T71" fmla="*/ 42 h 109"/>
                      <a:gd name="T72" fmla="*/ 32 w 126"/>
                      <a:gd name="T73" fmla="*/ 34 h 109"/>
                      <a:gd name="T74" fmla="*/ 25 w 126"/>
                      <a:gd name="T75" fmla="*/ 35 h 109"/>
                      <a:gd name="T76" fmla="*/ 24 w 126"/>
                      <a:gd name="T77" fmla="*/ 35 h 109"/>
                      <a:gd name="T78" fmla="*/ 23 w 126"/>
                      <a:gd name="T79" fmla="*/ 33 h 109"/>
                      <a:gd name="T80" fmla="*/ 17 w 126"/>
                      <a:gd name="T81" fmla="*/ 55 h 109"/>
                      <a:gd name="T82" fmla="*/ 12 w 126"/>
                      <a:gd name="T83" fmla="*/ 106 h 10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125" h="109">
                        <a:moveTo>
                          <a:pt x="14" y="105"/>
                        </a:moveTo>
                        <a:cubicBezTo>
                          <a:pt x="15" y="105"/>
                          <a:pt x="15" y="105"/>
                          <a:pt x="16" y="105"/>
                        </a:cubicBezTo>
                        <a:cubicBezTo>
                          <a:pt x="16" y="105"/>
                          <a:pt x="17" y="105"/>
                          <a:pt x="17" y="105"/>
                        </a:cubicBezTo>
                        <a:cubicBezTo>
                          <a:pt x="18" y="105"/>
                          <a:pt x="18" y="105"/>
                          <a:pt x="19" y="105"/>
                        </a:cubicBezTo>
                        <a:cubicBezTo>
                          <a:pt x="19" y="104"/>
                          <a:pt x="19" y="104"/>
                          <a:pt x="20" y="104"/>
                        </a:cubicBezTo>
                        <a:cubicBezTo>
                          <a:pt x="20" y="104"/>
                          <a:pt x="21" y="104"/>
                          <a:pt x="22" y="104"/>
                        </a:cubicBezTo>
                        <a:cubicBezTo>
                          <a:pt x="22" y="104"/>
                          <a:pt x="22" y="104"/>
                          <a:pt x="23" y="104"/>
                        </a:cubicBezTo>
                        <a:cubicBezTo>
                          <a:pt x="23" y="104"/>
                          <a:pt x="24" y="104"/>
                          <a:pt x="25" y="104"/>
                        </a:cubicBezTo>
                        <a:cubicBezTo>
                          <a:pt x="25" y="104"/>
                          <a:pt x="25" y="104"/>
                          <a:pt x="25" y="104"/>
                        </a:cubicBezTo>
                        <a:cubicBezTo>
                          <a:pt x="26" y="104"/>
                          <a:pt x="27" y="104"/>
                          <a:pt x="28" y="104"/>
                        </a:cubicBezTo>
                        <a:cubicBezTo>
                          <a:pt x="28" y="104"/>
                          <a:pt x="28" y="104"/>
                          <a:pt x="28" y="104"/>
                        </a:cubicBezTo>
                        <a:cubicBezTo>
                          <a:pt x="28" y="104"/>
                          <a:pt x="28" y="104"/>
                          <a:pt x="28" y="104"/>
                        </a:cubicBezTo>
                        <a:cubicBezTo>
                          <a:pt x="29" y="104"/>
                          <a:pt x="32" y="104"/>
                          <a:pt x="33" y="105"/>
                        </a:cubicBezTo>
                        <a:cubicBezTo>
                          <a:pt x="33" y="106"/>
                          <a:pt x="34" y="106"/>
                          <a:pt x="34" y="107"/>
                        </a:cubicBezTo>
                        <a:cubicBezTo>
                          <a:pt x="34" y="107"/>
                          <a:pt x="34" y="107"/>
                          <a:pt x="34" y="107"/>
                        </a:cubicBezTo>
                        <a:cubicBezTo>
                          <a:pt x="34" y="107"/>
                          <a:pt x="34" y="107"/>
                          <a:pt x="34" y="107"/>
                        </a:cubicBezTo>
                        <a:cubicBezTo>
                          <a:pt x="34" y="107"/>
                          <a:pt x="34" y="107"/>
                          <a:pt x="34" y="107"/>
                        </a:cubicBezTo>
                        <a:cubicBezTo>
                          <a:pt x="35" y="107"/>
                          <a:pt x="35" y="107"/>
                          <a:pt x="36" y="107"/>
                        </a:cubicBezTo>
                        <a:cubicBezTo>
                          <a:pt x="36" y="107"/>
                          <a:pt x="36" y="107"/>
                          <a:pt x="36" y="107"/>
                        </a:cubicBezTo>
                        <a:cubicBezTo>
                          <a:pt x="37" y="107"/>
                          <a:pt x="37" y="107"/>
                          <a:pt x="38" y="107"/>
                        </a:cubicBezTo>
                        <a:cubicBezTo>
                          <a:pt x="38" y="107"/>
                          <a:pt x="38" y="107"/>
                          <a:pt x="38" y="107"/>
                        </a:cubicBezTo>
                        <a:cubicBezTo>
                          <a:pt x="38" y="107"/>
                          <a:pt x="38" y="107"/>
                          <a:pt x="39" y="107"/>
                        </a:cubicBezTo>
                        <a:cubicBezTo>
                          <a:pt x="40" y="107"/>
                          <a:pt x="41" y="107"/>
                          <a:pt x="43" y="108"/>
                        </a:cubicBezTo>
                        <a:cubicBezTo>
                          <a:pt x="45" y="108"/>
                          <a:pt x="49" y="109"/>
                          <a:pt x="51" y="109"/>
                        </a:cubicBezTo>
                        <a:cubicBezTo>
                          <a:pt x="52" y="109"/>
                          <a:pt x="52" y="109"/>
                          <a:pt x="52" y="109"/>
                        </a:cubicBezTo>
                        <a:cubicBezTo>
                          <a:pt x="53" y="109"/>
                          <a:pt x="54" y="106"/>
                          <a:pt x="55" y="105"/>
                        </a:cubicBezTo>
                        <a:cubicBezTo>
                          <a:pt x="58" y="101"/>
                          <a:pt x="61" y="97"/>
                          <a:pt x="64" y="96"/>
                        </a:cubicBezTo>
                        <a:cubicBezTo>
                          <a:pt x="68" y="95"/>
                          <a:pt x="72" y="91"/>
                          <a:pt x="73" y="90"/>
                        </a:cubicBezTo>
                        <a:cubicBezTo>
                          <a:pt x="73" y="87"/>
                          <a:pt x="74" y="84"/>
                          <a:pt x="81" y="83"/>
                        </a:cubicBezTo>
                        <a:cubicBezTo>
                          <a:pt x="81" y="83"/>
                          <a:pt x="81" y="83"/>
                          <a:pt x="81" y="83"/>
                        </a:cubicBezTo>
                        <a:cubicBezTo>
                          <a:pt x="89" y="82"/>
                          <a:pt x="89" y="82"/>
                          <a:pt x="89" y="82"/>
                        </a:cubicBezTo>
                        <a:cubicBezTo>
                          <a:pt x="87" y="75"/>
                          <a:pt x="87" y="75"/>
                          <a:pt x="87" y="75"/>
                        </a:cubicBezTo>
                        <a:cubicBezTo>
                          <a:pt x="88" y="74"/>
                          <a:pt x="88" y="74"/>
                          <a:pt x="88" y="74"/>
                        </a:cubicBezTo>
                        <a:cubicBezTo>
                          <a:pt x="89" y="74"/>
                          <a:pt x="90" y="73"/>
                          <a:pt x="92" y="73"/>
                        </a:cubicBezTo>
                        <a:cubicBezTo>
                          <a:pt x="105" y="68"/>
                          <a:pt x="112" y="65"/>
                          <a:pt x="116" y="64"/>
                        </a:cubicBezTo>
                        <a:cubicBezTo>
                          <a:pt x="116" y="64"/>
                          <a:pt x="117" y="64"/>
                          <a:pt x="117" y="63"/>
                        </a:cubicBezTo>
                        <a:cubicBezTo>
                          <a:pt x="117" y="63"/>
                          <a:pt x="117" y="63"/>
                          <a:pt x="117" y="63"/>
                        </a:cubicBezTo>
                        <a:cubicBezTo>
                          <a:pt x="117" y="63"/>
                          <a:pt x="117" y="63"/>
                          <a:pt x="117" y="62"/>
                        </a:cubicBezTo>
                        <a:cubicBezTo>
                          <a:pt x="117" y="62"/>
                          <a:pt x="117" y="62"/>
                          <a:pt x="117" y="62"/>
                        </a:cubicBezTo>
                        <a:cubicBezTo>
                          <a:pt x="116" y="61"/>
                          <a:pt x="116" y="61"/>
                          <a:pt x="116" y="61"/>
                        </a:cubicBezTo>
                        <a:cubicBezTo>
                          <a:pt x="116" y="61"/>
                          <a:pt x="116" y="61"/>
                          <a:pt x="116" y="60"/>
                        </a:cubicBezTo>
                        <a:cubicBezTo>
                          <a:pt x="116" y="60"/>
                          <a:pt x="116" y="60"/>
                          <a:pt x="116" y="60"/>
                        </a:cubicBezTo>
                        <a:cubicBezTo>
                          <a:pt x="116" y="60"/>
                          <a:pt x="116" y="60"/>
                          <a:pt x="116" y="59"/>
                        </a:cubicBezTo>
                        <a:cubicBezTo>
                          <a:pt x="117" y="58"/>
                          <a:pt x="117" y="58"/>
                          <a:pt x="117" y="58"/>
                        </a:cubicBezTo>
                        <a:cubicBezTo>
                          <a:pt x="117" y="58"/>
                          <a:pt x="117" y="58"/>
                          <a:pt x="117" y="58"/>
                        </a:cubicBezTo>
                        <a:cubicBezTo>
                          <a:pt x="118" y="57"/>
                          <a:pt x="118" y="51"/>
                          <a:pt x="118" y="49"/>
                        </a:cubicBezTo>
                        <a:cubicBezTo>
                          <a:pt x="118" y="46"/>
                          <a:pt x="120" y="46"/>
                          <a:pt x="122" y="45"/>
                        </a:cubicBezTo>
                        <a:cubicBezTo>
                          <a:pt x="120" y="40"/>
                          <a:pt x="121" y="29"/>
                          <a:pt x="122" y="27"/>
                        </a:cubicBezTo>
                        <a:cubicBezTo>
                          <a:pt x="123" y="26"/>
                          <a:pt x="124" y="24"/>
                          <a:pt x="125" y="24"/>
                        </a:cubicBezTo>
                        <a:cubicBezTo>
                          <a:pt x="126" y="24"/>
                          <a:pt x="126" y="24"/>
                          <a:pt x="126" y="24"/>
                        </a:cubicBezTo>
                        <a:cubicBezTo>
                          <a:pt x="126" y="23"/>
                          <a:pt x="126" y="23"/>
                          <a:pt x="125" y="22"/>
                        </a:cubicBezTo>
                        <a:cubicBezTo>
                          <a:pt x="125" y="22"/>
                          <a:pt x="125" y="22"/>
                          <a:pt x="125" y="22"/>
                        </a:cubicBezTo>
                        <a:cubicBezTo>
                          <a:pt x="125" y="21"/>
                          <a:pt x="125" y="21"/>
                          <a:pt x="124" y="20"/>
                        </a:cubicBezTo>
                        <a:cubicBezTo>
                          <a:pt x="124" y="20"/>
                          <a:pt x="124" y="20"/>
                          <a:pt x="124" y="19"/>
                        </a:cubicBezTo>
                        <a:cubicBezTo>
                          <a:pt x="124" y="18"/>
                          <a:pt x="123" y="16"/>
                          <a:pt x="122" y="15"/>
                        </a:cubicBezTo>
                        <a:cubicBezTo>
                          <a:pt x="122" y="15"/>
                          <a:pt x="122" y="15"/>
                          <a:pt x="122" y="15"/>
                        </a:cubicBezTo>
                        <a:cubicBezTo>
                          <a:pt x="122" y="15"/>
                          <a:pt x="122" y="14"/>
                          <a:pt x="121" y="14"/>
                        </a:cubicBezTo>
                        <a:cubicBezTo>
                          <a:pt x="121" y="14"/>
                          <a:pt x="121" y="14"/>
                          <a:pt x="121" y="14"/>
                        </a:cubicBezTo>
                        <a:cubicBezTo>
                          <a:pt x="120" y="13"/>
                          <a:pt x="113" y="10"/>
                          <a:pt x="109" y="9"/>
                        </a:cubicBezTo>
                        <a:cubicBezTo>
                          <a:pt x="109" y="9"/>
                          <a:pt x="108" y="9"/>
                          <a:pt x="108" y="9"/>
                        </a:cubicBezTo>
                        <a:cubicBezTo>
                          <a:pt x="107" y="8"/>
                          <a:pt x="105" y="7"/>
                          <a:pt x="103" y="6"/>
                        </a:cubicBezTo>
                        <a:cubicBezTo>
                          <a:pt x="101" y="6"/>
                          <a:pt x="99" y="5"/>
                          <a:pt x="98" y="5"/>
                        </a:cubicBezTo>
                        <a:cubicBezTo>
                          <a:pt x="98" y="5"/>
                          <a:pt x="98" y="5"/>
                          <a:pt x="98" y="5"/>
                        </a:cubicBezTo>
                        <a:cubicBezTo>
                          <a:pt x="98" y="4"/>
                          <a:pt x="98" y="4"/>
                          <a:pt x="97" y="4"/>
                        </a:cubicBezTo>
                        <a:cubicBezTo>
                          <a:pt x="97" y="4"/>
                          <a:pt x="97" y="4"/>
                          <a:pt x="97" y="4"/>
                        </a:cubicBezTo>
                        <a:cubicBezTo>
                          <a:pt x="97" y="4"/>
                          <a:pt x="97" y="4"/>
                          <a:pt x="97" y="4"/>
                        </a:cubicBezTo>
                        <a:cubicBezTo>
                          <a:pt x="97" y="4"/>
                          <a:pt x="96" y="4"/>
                          <a:pt x="96" y="4"/>
                        </a:cubicBezTo>
                        <a:cubicBezTo>
                          <a:pt x="96" y="4"/>
                          <a:pt x="96" y="4"/>
                          <a:pt x="96" y="4"/>
                        </a:cubicBezTo>
                        <a:cubicBezTo>
                          <a:pt x="96" y="4"/>
                          <a:pt x="96" y="4"/>
                          <a:pt x="95" y="4"/>
                        </a:cubicBezTo>
                        <a:cubicBezTo>
                          <a:pt x="95" y="4"/>
                          <a:pt x="95" y="4"/>
                          <a:pt x="95" y="4"/>
                        </a:cubicBezTo>
                        <a:cubicBezTo>
                          <a:pt x="95" y="3"/>
                          <a:pt x="94" y="3"/>
                          <a:pt x="94" y="3"/>
                        </a:cubicBezTo>
                        <a:cubicBezTo>
                          <a:pt x="94" y="3"/>
                          <a:pt x="94" y="3"/>
                          <a:pt x="94" y="3"/>
                        </a:cubicBezTo>
                        <a:cubicBezTo>
                          <a:pt x="93" y="3"/>
                          <a:pt x="93" y="3"/>
                          <a:pt x="93" y="2"/>
                        </a:cubicBezTo>
                        <a:cubicBezTo>
                          <a:pt x="93" y="2"/>
                          <a:pt x="92" y="2"/>
                          <a:pt x="92" y="2"/>
                        </a:cubicBezTo>
                        <a:cubicBezTo>
                          <a:pt x="92" y="2"/>
                          <a:pt x="92" y="1"/>
                          <a:pt x="91" y="1"/>
                        </a:cubicBezTo>
                        <a:cubicBezTo>
                          <a:pt x="91" y="1"/>
                          <a:pt x="91" y="1"/>
                          <a:pt x="90" y="1"/>
                        </a:cubicBezTo>
                        <a:cubicBezTo>
                          <a:pt x="90" y="1"/>
                          <a:pt x="90" y="1"/>
                          <a:pt x="90" y="0"/>
                        </a:cubicBezTo>
                        <a:cubicBezTo>
                          <a:pt x="90" y="0"/>
                          <a:pt x="90" y="0"/>
                          <a:pt x="90" y="0"/>
                        </a:cubicBezTo>
                        <a:cubicBezTo>
                          <a:pt x="89" y="1"/>
                          <a:pt x="89" y="1"/>
                          <a:pt x="88" y="1"/>
                        </a:cubicBezTo>
                        <a:cubicBezTo>
                          <a:pt x="88" y="1"/>
                          <a:pt x="88" y="1"/>
                          <a:pt x="88" y="1"/>
                        </a:cubicBezTo>
                        <a:cubicBezTo>
                          <a:pt x="87" y="1"/>
                          <a:pt x="86" y="2"/>
                          <a:pt x="86" y="2"/>
                        </a:cubicBezTo>
                        <a:cubicBezTo>
                          <a:pt x="86" y="2"/>
                          <a:pt x="85" y="2"/>
                          <a:pt x="85" y="2"/>
                        </a:cubicBezTo>
                        <a:cubicBezTo>
                          <a:pt x="84" y="2"/>
                          <a:pt x="84" y="2"/>
                          <a:pt x="83" y="2"/>
                        </a:cubicBezTo>
                        <a:cubicBezTo>
                          <a:pt x="83" y="2"/>
                          <a:pt x="83" y="2"/>
                          <a:pt x="82" y="2"/>
                        </a:cubicBezTo>
                        <a:cubicBezTo>
                          <a:pt x="82" y="2"/>
                          <a:pt x="81" y="2"/>
                          <a:pt x="80" y="2"/>
                        </a:cubicBezTo>
                        <a:cubicBezTo>
                          <a:pt x="76" y="2"/>
                          <a:pt x="76" y="2"/>
                          <a:pt x="76" y="2"/>
                        </a:cubicBezTo>
                        <a:cubicBezTo>
                          <a:pt x="76" y="2"/>
                          <a:pt x="76" y="3"/>
                          <a:pt x="76" y="3"/>
                        </a:cubicBezTo>
                        <a:cubicBezTo>
                          <a:pt x="76" y="5"/>
                          <a:pt x="77" y="7"/>
                          <a:pt x="75" y="9"/>
                        </a:cubicBezTo>
                        <a:cubicBezTo>
                          <a:pt x="73" y="10"/>
                          <a:pt x="73" y="11"/>
                          <a:pt x="73" y="12"/>
                        </a:cubicBezTo>
                        <a:cubicBezTo>
                          <a:pt x="75" y="13"/>
                          <a:pt x="75" y="17"/>
                          <a:pt x="74" y="22"/>
                        </a:cubicBezTo>
                        <a:cubicBezTo>
                          <a:pt x="74" y="24"/>
                          <a:pt x="73" y="25"/>
                          <a:pt x="73" y="26"/>
                        </a:cubicBezTo>
                        <a:cubicBezTo>
                          <a:pt x="73" y="28"/>
                          <a:pt x="73" y="30"/>
                          <a:pt x="72" y="32"/>
                        </a:cubicBezTo>
                        <a:cubicBezTo>
                          <a:pt x="71" y="33"/>
                          <a:pt x="71" y="34"/>
                          <a:pt x="71" y="35"/>
                        </a:cubicBezTo>
                        <a:cubicBezTo>
                          <a:pt x="71" y="36"/>
                          <a:pt x="72" y="37"/>
                          <a:pt x="73" y="38"/>
                        </a:cubicBezTo>
                        <a:cubicBezTo>
                          <a:pt x="74" y="40"/>
                          <a:pt x="75" y="43"/>
                          <a:pt x="77" y="43"/>
                        </a:cubicBezTo>
                        <a:cubicBezTo>
                          <a:pt x="78" y="44"/>
                          <a:pt x="80" y="43"/>
                          <a:pt x="81" y="42"/>
                        </a:cubicBezTo>
                        <a:cubicBezTo>
                          <a:pt x="82" y="42"/>
                          <a:pt x="83" y="41"/>
                          <a:pt x="84" y="41"/>
                        </a:cubicBezTo>
                        <a:cubicBezTo>
                          <a:pt x="87" y="41"/>
                          <a:pt x="87" y="46"/>
                          <a:pt x="87" y="51"/>
                        </a:cubicBezTo>
                        <a:cubicBezTo>
                          <a:pt x="87" y="55"/>
                          <a:pt x="85" y="57"/>
                          <a:pt x="85" y="58"/>
                        </a:cubicBezTo>
                        <a:cubicBezTo>
                          <a:pt x="84" y="58"/>
                          <a:pt x="84" y="58"/>
                          <a:pt x="84" y="58"/>
                        </a:cubicBezTo>
                        <a:cubicBezTo>
                          <a:pt x="84" y="58"/>
                          <a:pt x="81" y="59"/>
                          <a:pt x="79" y="59"/>
                        </a:cubicBezTo>
                        <a:cubicBezTo>
                          <a:pt x="77" y="59"/>
                          <a:pt x="75" y="58"/>
                          <a:pt x="74" y="57"/>
                        </a:cubicBezTo>
                        <a:cubicBezTo>
                          <a:pt x="71" y="55"/>
                          <a:pt x="69" y="50"/>
                          <a:pt x="69" y="47"/>
                        </a:cubicBezTo>
                        <a:cubicBezTo>
                          <a:pt x="68" y="47"/>
                          <a:pt x="67" y="46"/>
                          <a:pt x="62" y="46"/>
                        </a:cubicBezTo>
                        <a:cubicBezTo>
                          <a:pt x="60" y="46"/>
                          <a:pt x="57" y="44"/>
                          <a:pt x="55" y="39"/>
                        </a:cubicBezTo>
                        <a:cubicBezTo>
                          <a:pt x="55" y="40"/>
                          <a:pt x="54" y="40"/>
                          <a:pt x="54" y="40"/>
                        </a:cubicBezTo>
                        <a:cubicBezTo>
                          <a:pt x="54" y="43"/>
                          <a:pt x="50" y="43"/>
                          <a:pt x="47" y="43"/>
                        </a:cubicBezTo>
                        <a:cubicBezTo>
                          <a:pt x="46" y="43"/>
                          <a:pt x="44" y="43"/>
                          <a:pt x="42" y="42"/>
                        </a:cubicBezTo>
                        <a:cubicBezTo>
                          <a:pt x="41" y="41"/>
                          <a:pt x="39" y="40"/>
                          <a:pt x="39" y="40"/>
                        </a:cubicBezTo>
                        <a:cubicBezTo>
                          <a:pt x="38" y="41"/>
                          <a:pt x="36" y="41"/>
                          <a:pt x="34" y="39"/>
                        </a:cubicBezTo>
                        <a:cubicBezTo>
                          <a:pt x="33" y="38"/>
                          <a:pt x="32" y="36"/>
                          <a:pt x="32" y="34"/>
                        </a:cubicBezTo>
                        <a:cubicBezTo>
                          <a:pt x="31" y="34"/>
                          <a:pt x="29" y="35"/>
                          <a:pt x="28" y="35"/>
                        </a:cubicBezTo>
                        <a:cubicBezTo>
                          <a:pt x="28" y="35"/>
                          <a:pt x="27" y="36"/>
                          <a:pt x="27" y="36"/>
                        </a:cubicBezTo>
                        <a:cubicBezTo>
                          <a:pt x="26" y="36"/>
                          <a:pt x="26" y="35"/>
                          <a:pt x="25" y="35"/>
                        </a:cubicBezTo>
                        <a:cubicBezTo>
                          <a:pt x="25" y="35"/>
                          <a:pt x="25" y="35"/>
                          <a:pt x="25" y="35"/>
                        </a:cubicBezTo>
                        <a:cubicBezTo>
                          <a:pt x="25" y="35"/>
                          <a:pt x="25" y="35"/>
                          <a:pt x="24" y="35"/>
                        </a:cubicBezTo>
                        <a:cubicBezTo>
                          <a:pt x="24" y="35"/>
                          <a:pt x="24" y="35"/>
                          <a:pt x="24" y="35"/>
                        </a:cubicBezTo>
                        <a:cubicBezTo>
                          <a:pt x="24" y="34"/>
                          <a:pt x="24" y="34"/>
                          <a:pt x="24" y="34"/>
                        </a:cubicBezTo>
                        <a:cubicBezTo>
                          <a:pt x="24" y="34"/>
                          <a:pt x="23" y="34"/>
                          <a:pt x="23" y="34"/>
                        </a:cubicBezTo>
                        <a:cubicBezTo>
                          <a:pt x="23" y="33"/>
                          <a:pt x="23" y="33"/>
                          <a:pt x="23" y="33"/>
                        </a:cubicBezTo>
                        <a:cubicBezTo>
                          <a:pt x="23" y="33"/>
                          <a:pt x="23" y="33"/>
                          <a:pt x="23" y="33"/>
                        </a:cubicBezTo>
                        <a:cubicBezTo>
                          <a:pt x="21" y="51"/>
                          <a:pt x="21" y="51"/>
                          <a:pt x="21" y="51"/>
                        </a:cubicBezTo>
                        <a:cubicBezTo>
                          <a:pt x="17" y="55"/>
                          <a:pt x="17" y="55"/>
                          <a:pt x="17" y="55"/>
                        </a:cubicBezTo>
                        <a:cubicBezTo>
                          <a:pt x="1" y="55"/>
                          <a:pt x="1" y="55"/>
                          <a:pt x="1" y="55"/>
                        </a:cubicBezTo>
                        <a:cubicBezTo>
                          <a:pt x="0" y="90"/>
                          <a:pt x="0" y="90"/>
                          <a:pt x="0" y="90"/>
                        </a:cubicBezTo>
                        <a:cubicBezTo>
                          <a:pt x="12" y="106"/>
                          <a:pt x="12" y="106"/>
                          <a:pt x="12" y="106"/>
                        </a:cubicBezTo>
                        <a:cubicBezTo>
                          <a:pt x="12" y="106"/>
                          <a:pt x="12" y="106"/>
                          <a:pt x="13" y="106"/>
                        </a:cubicBezTo>
                        <a:cubicBezTo>
                          <a:pt x="13" y="105"/>
                          <a:pt x="14" y="105"/>
                          <a:pt x="14" y="10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1" name="Freeform 1281">
                    <a:extLst>
                      <a:ext uri="{FF2B5EF4-FFF2-40B4-BE49-F238E27FC236}">
                        <a16:creationId xmlns="" xmlns:a16="http://schemas.microsoft.com/office/drawing/2014/main" id="{3BA7378F-ECB4-412D-A80F-29FB95ED929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15" y="3165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2" name="Freeform 1282">
                    <a:extLst>
                      <a:ext uri="{FF2B5EF4-FFF2-40B4-BE49-F238E27FC236}">
                        <a16:creationId xmlns="" xmlns:a16="http://schemas.microsoft.com/office/drawing/2014/main" id="{4A7F66B1-5FA1-41B2-9C9E-00E20AD7FD8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33" y="316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3" name="Freeform 1283">
                    <a:extLst>
                      <a:ext uri="{FF2B5EF4-FFF2-40B4-BE49-F238E27FC236}">
                        <a16:creationId xmlns="" xmlns:a16="http://schemas.microsoft.com/office/drawing/2014/main" id="{136C11BB-79F7-4EA2-A377-B14BB6BB4B2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24" y="316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4" name="Freeform 1284">
                    <a:extLst>
                      <a:ext uri="{FF2B5EF4-FFF2-40B4-BE49-F238E27FC236}">
                        <a16:creationId xmlns="" xmlns:a16="http://schemas.microsoft.com/office/drawing/2014/main" id="{93A84F90-E590-4174-9036-F81D5EA19C2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21" y="3164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5" name="Freeform 1285">
                    <a:extLst>
                      <a:ext uri="{FF2B5EF4-FFF2-40B4-BE49-F238E27FC236}">
                        <a16:creationId xmlns="" xmlns:a16="http://schemas.microsoft.com/office/drawing/2014/main" id="{51BF4F3E-C746-445E-848D-24911DB0068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18" y="3164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6" name="Freeform 1286">
                    <a:extLst>
                      <a:ext uri="{FF2B5EF4-FFF2-40B4-BE49-F238E27FC236}">
                        <a16:creationId xmlns="" xmlns:a16="http://schemas.microsoft.com/office/drawing/2014/main" id="{F62E0B0D-0851-450A-A610-1E09633752D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27" y="3164"/>
                    <a:ext cx="5" cy="1"/>
                  </a:xfrm>
                  <a:custGeom>
                    <a:gdLst>
                      <a:gd name="T0" fmla="*/ 0 w 5"/>
                      <a:gd name="T1" fmla="*/ 0 h 1"/>
                      <a:gd name="T2" fmla="*/ 5 w 5"/>
                      <a:gd name="T3" fmla="*/ 1 h 1"/>
                      <a:gd name="T4" fmla="*/ 0 w 5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5" h="1">
                        <a:moveTo>
                          <a:pt x="0" y="0"/>
                        </a:moveTo>
                        <a:cubicBezTo>
                          <a:pt x="1" y="0"/>
                          <a:pt x="4" y="0"/>
                          <a:pt x="5" y="1"/>
                        </a:cubicBezTo>
                        <a:cubicBezTo>
                          <a:pt x="4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7" name="Freeform 1287">
                    <a:extLst>
                      <a:ext uri="{FF2B5EF4-FFF2-40B4-BE49-F238E27FC236}">
                        <a16:creationId xmlns="" xmlns:a16="http://schemas.microsoft.com/office/drawing/2014/main" id="{9A6DAFAD-0F9A-4EAD-96A3-6E098054680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13" y="3165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1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8" name="Freeform 1288">
                    <a:extLst>
                      <a:ext uri="{FF2B5EF4-FFF2-40B4-BE49-F238E27FC236}">
                        <a16:creationId xmlns="" xmlns:a16="http://schemas.microsoft.com/office/drawing/2014/main" id="{7ED334E0-04CF-413F-9E7A-13665AB7DB7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35" y="3167"/>
                    <a:ext cx="1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9" name="Freeform 1289">
                    <a:extLst>
                      <a:ext uri="{FF2B5EF4-FFF2-40B4-BE49-F238E27FC236}">
                        <a16:creationId xmlns="" xmlns:a16="http://schemas.microsoft.com/office/drawing/2014/main" id="{363B38EE-2CBB-4660-A8DC-F5FCFBBEBD7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8" y="3143"/>
                    <a:ext cx="7" cy="1"/>
                  </a:xfrm>
                  <a:custGeom>
                    <a:gdLst>
                      <a:gd name="T0" fmla="*/ 0 w 7"/>
                      <a:gd name="T1" fmla="*/ 1 h 1"/>
                      <a:gd name="T2" fmla="*/ 7 w 7"/>
                      <a:gd name="T3" fmla="*/ 0 h 1"/>
                      <a:gd name="T4" fmla="*/ 7 w 7"/>
                      <a:gd name="T5" fmla="*/ 0 h 1"/>
                      <a:gd name="T6" fmla="*/ 0 w 7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7" h="1">
                        <a:moveTo>
                          <a:pt x="0" y="1"/>
                        </a:moveTo>
                        <a:lnTo>
                          <a:pt x="7" y="0"/>
                        </a:lnTo>
                        <a:lnTo>
                          <a:pt x="7" y="0"/>
                        </a:lnTo>
                        <a:lnTo>
                          <a:pt x="0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0" name="Freeform 1290">
                    <a:extLst>
                      <a:ext uri="{FF2B5EF4-FFF2-40B4-BE49-F238E27FC236}">
                        <a16:creationId xmlns="" xmlns:a16="http://schemas.microsoft.com/office/drawing/2014/main" id="{918FC12B-AB46-4DCA-B3C2-887FFB2E5B9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33" y="3167"/>
                    <a:ext cx="2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1" name="Freeform 1291">
                    <a:extLst>
                      <a:ext uri="{FF2B5EF4-FFF2-40B4-BE49-F238E27FC236}">
                        <a16:creationId xmlns="" xmlns:a16="http://schemas.microsoft.com/office/drawing/2014/main" id="{822D40C6-CE71-4B4D-AAD4-0328E508DDF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00" y="3151"/>
                    <a:ext cx="12" cy="15"/>
                  </a:xfrm>
                  <a:custGeom>
                    <a:gdLst>
                      <a:gd name="T0" fmla="*/ 12 w 12"/>
                      <a:gd name="T1" fmla="*/ 15 h 15"/>
                      <a:gd name="T2" fmla="*/ 12 w 12"/>
                      <a:gd name="T3" fmla="*/ 15 h 15"/>
                      <a:gd name="T4" fmla="*/ 0 w 12"/>
                      <a:gd name="T5" fmla="*/ 0 h 15"/>
                      <a:gd name="T6" fmla="*/ 12 w 12"/>
                      <a:gd name="T7" fmla="*/ 15 h 1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2" h="15">
                        <a:moveTo>
                          <a:pt x="12" y="15"/>
                        </a:moveTo>
                        <a:lnTo>
                          <a:pt x="12" y="15"/>
                        </a:lnTo>
                        <a:lnTo>
                          <a:pt x="0" y="0"/>
                        </a:lnTo>
                        <a:lnTo>
                          <a:pt x="12" y="15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2" name="Freeform 1292">
                    <a:extLst>
                      <a:ext uri="{FF2B5EF4-FFF2-40B4-BE49-F238E27FC236}">
                        <a16:creationId xmlns="" xmlns:a16="http://schemas.microsoft.com/office/drawing/2014/main" id="{DD2FA6E3-3560-4050-8EE5-20D7C9D2C14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4" y="2987"/>
                    <a:ext cx="17" cy="14"/>
                  </a:xfrm>
                  <a:custGeom>
                    <a:gdLst>
                      <a:gd name="T0" fmla="*/ 15 w 18"/>
                      <a:gd name="T1" fmla="*/ 0 h 14"/>
                      <a:gd name="T2" fmla="*/ 14 w 18"/>
                      <a:gd name="T3" fmla="*/ 1 h 14"/>
                      <a:gd name="T4" fmla="*/ 13 w 18"/>
                      <a:gd name="T5" fmla="*/ 1 h 14"/>
                      <a:gd name="T6" fmla="*/ 13 w 18"/>
                      <a:gd name="T7" fmla="*/ 1 h 14"/>
                      <a:gd name="T8" fmla="*/ 12 w 18"/>
                      <a:gd name="T9" fmla="*/ 1 h 14"/>
                      <a:gd name="T10" fmla="*/ 12 w 18"/>
                      <a:gd name="T11" fmla="*/ 1 h 14"/>
                      <a:gd name="T12" fmla="*/ 11 w 18"/>
                      <a:gd name="T13" fmla="*/ 2 h 14"/>
                      <a:gd name="T14" fmla="*/ 11 w 18"/>
                      <a:gd name="T15" fmla="*/ 2 h 14"/>
                      <a:gd name="T16" fmla="*/ 8 w 18"/>
                      <a:gd name="T17" fmla="*/ 3 h 14"/>
                      <a:gd name="T18" fmla="*/ 8 w 18"/>
                      <a:gd name="T19" fmla="*/ 3 h 14"/>
                      <a:gd name="T20" fmla="*/ 7 w 18"/>
                      <a:gd name="T21" fmla="*/ 3 h 14"/>
                      <a:gd name="T22" fmla="*/ 6 w 18"/>
                      <a:gd name="T23" fmla="*/ 3 h 14"/>
                      <a:gd name="T24" fmla="*/ 6 w 18"/>
                      <a:gd name="T25" fmla="*/ 3 h 14"/>
                      <a:gd name="T26" fmla="*/ 5 w 18"/>
                      <a:gd name="T27" fmla="*/ 3 h 14"/>
                      <a:gd name="T28" fmla="*/ 5 w 18"/>
                      <a:gd name="T29" fmla="*/ 3 h 14"/>
                      <a:gd name="T30" fmla="*/ 4 w 18"/>
                      <a:gd name="T31" fmla="*/ 4 h 14"/>
                      <a:gd name="T32" fmla="*/ 3 w 18"/>
                      <a:gd name="T33" fmla="*/ 9 h 14"/>
                      <a:gd name="T34" fmla="*/ 3 w 18"/>
                      <a:gd name="T35" fmla="*/ 11 h 14"/>
                      <a:gd name="T36" fmla="*/ 1 w 18"/>
                      <a:gd name="T37" fmla="*/ 11 h 14"/>
                      <a:gd name="T38" fmla="*/ 0 w 18"/>
                      <a:gd name="T39" fmla="*/ 12 h 14"/>
                      <a:gd name="T40" fmla="*/ 1 w 18"/>
                      <a:gd name="T41" fmla="*/ 13 h 14"/>
                      <a:gd name="T42" fmla="*/ 1 w 18"/>
                      <a:gd name="T43" fmla="*/ 13 h 14"/>
                      <a:gd name="T44" fmla="*/ 1 w 18"/>
                      <a:gd name="T45" fmla="*/ 14 h 14"/>
                      <a:gd name="T46" fmla="*/ 1 w 18"/>
                      <a:gd name="T47" fmla="*/ 14 h 14"/>
                      <a:gd name="T48" fmla="*/ 2 w 18"/>
                      <a:gd name="T49" fmla="*/ 14 h 14"/>
                      <a:gd name="T50" fmla="*/ 3 w 18"/>
                      <a:gd name="T51" fmla="*/ 14 h 14"/>
                      <a:gd name="T52" fmla="*/ 5 w 18"/>
                      <a:gd name="T53" fmla="*/ 14 h 14"/>
                      <a:gd name="T54" fmla="*/ 8 w 18"/>
                      <a:gd name="T55" fmla="*/ 14 h 14"/>
                      <a:gd name="T56" fmla="*/ 8 w 18"/>
                      <a:gd name="T57" fmla="*/ 13 h 14"/>
                      <a:gd name="T58" fmla="*/ 8 w 18"/>
                      <a:gd name="T59" fmla="*/ 10 h 14"/>
                      <a:gd name="T60" fmla="*/ 10 w 18"/>
                      <a:gd name="T61" fmla="*/ 11 h 14"/>
                      <a:gd name="T62" fmla="*/ 10 w 18"/>
                      <a:gd name="T63" fmla="*/ 11 h 14"/>
                      <a:gd name="T64" fmla="*/ 15 w 18"/>
                      <a:gd name="T65" fmla="*/ 10 h 14"/>
                      <a:gd name="T66" fmla="*/ 15 w 18"/>
                      <a:gd name="T67" fmla="*/ 10 h 14"/>
                      <a:gd name="T68" fmla="*/ 18 w 18"/>
                      <a:gd name="T69" fmla="*/ 10 h 14"/>
                      <a:gd name="T70" fmla="*/ 16 w 18"/>
                      <a:gd name="T71" fmla="*/ 4 h 14"/>
                      <a:gd name="T72" fmla="*/ 15 w 18"/>
                      <a:gd name="T73" fmla="*/ 0 h 14"/>
                      <a:gd name="T74" fmla="*/ 15 w 18"/>
                      <a:gd name="T75" fmla="*/ 0 h 1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18" h="14">
                        <a:moveTo>
                          <a:pt x="15" y="0"/>
                        </a:moveTo>
                        <a:cubicBezTo>
                          <a:pt x="15" y="0"/>
                          <a:pt x="14" y="1"/>
                          <a:pt x="14" y="1"/>
                        </a:cubicBezTo>
                        <a:cubicBezTo>
                          <a:pt x="14" y="1"/>
                          <a:pt x="13" y="1"/>
                          <a:pt x="13" y="1"/>
                        </a:cubicBezTo>
                        <a:cubicBezTo>
                          <a:pt x="13" y="1"/>
                          <a:pt x="13" y="1"/>
                          <a:pt x="13" y="1"/>
                        </a:cubicBezTo>
                        <a:cubicBezTo>
                          <a:pt x="12" y="1"/>
                          <a:pt x="12" y="1"/>
                          <a:pt x="12" y="1"/>
                        </a:cubicBezTo>
                        <a:cubicBezTo>
                          <a:pt x="12" y="1"/>
                          <a:pt x="12" y="1"/>
                          <a:pt x="12" y="1"/>
                        </a:cubicBezTo>
                        <a:cubicBezTo>
                          <a:pt x="11" y="1"/>
                          <a:pt x="11" y="2"/>
                          <a:pt x="11" y="2"/>
                        </a:cubicBezTo>
                        <a:cubicBezTo>
                          <a:pt x="11" y="2"/>
                          <a:pt x="11" y="2"/>
                          <a:pt x="11" y="2"/>
                        </a:cubicBezTo>
                        <a:cubicBezTo>
                          <a:pt x="10" y="2"/>
                          <a:pt x="9" y="3"/>
                          <a:pt x="8" y="3"/>
                        </a:cubicBezTo>
                        <a:cubicBezTo>
                          <a:pt x="8" y="3"/>
                          <a:pt x="8" y="3"/>
                          <a:pt x="8" y="3"/>
                        </a:cubicBezTo>
                        <a:cubicBezTo>
                          <a:pt x="7" y="3"/>
                          <a:pt x="7" y="3"/>
                          <a:pt x="7" y="3"/>
                        </a:cubicBezTo>
                        <a:cubicBezTo>
                          <a:pt x="7" y="3"/>
                          <a:pt x="6" y="3"/>
                          <a:pt x="6" y="3"/>
                        </a:cubicBezTo>
                        <a:cubicBezTo>
                          <a:pt x="6" y="3"/>
                          <a:pt x="6" y="3"/>
                          <a:pt x="6" y="3"/>
                        </a:cubicBezTo>
                        <a:cubicBezTo>
                          <a:pt x="6" y="3"/>
                          <a:pt x="5" y="3"/>
                          <a:pt x="5" y="3"/>
                        </a:cubicBezTo>
                        <a:cubicBezTo>
                          <a:pt x="5" y="3"/>
                          <a:pt x="5" y="3"/>
                          <a:pt x="5" y="3"/>
                        </a:cubicBezTo>
                        <a:cubicBezTo>
                          <a:pt x="5" y="3"/>
                          <a:pt x="4" y="4"/>
                          <a:pt x="4" y="4"/>
                        </a:cubicBezTo>
                        <a:cubicBezTo>
                          <a:pt x="3" y="4"/>
                          <a:pt x="3" y="7"/>
                          <a:pt x="3" y="9"/>
                        </a:cubicBezTo>
                        <a:cubicBezTo>
                          <a:pt x="3" y="11"/>
                          <a:pt x="3" y="11"/>
                          <a:pt x="3" y="11"/>
                        </a:cubicBezTo>
                        <a:cubicBezTo>
                          <a:pt x="1" y="11"/>
                          <a:pt x="1" y="11"/>
                          <a:pt x="1" y="11"/>
                        </a:cubicBezTo>
                        <a:cubicBezTo>
                          <a:pt x="0" y="11"/>
                          <a:pt x="0" y="12"/>
                          <a:pt x="0" y="12"/>
                        </a:cubicBezTo>
                        <a:cubicBezTo>
                          <a:pt x="0" y="13"/>
                          <a:pt x="0" y="13"/>
                          <a:pt x="1" y="13"/>
                        </a:cubicBezTo>
                        <a:cubicBezTo>
                          <a:pt x="1" y="13"/>
                          <a:pt x="1" y="13"/>
                          <a:pt x="1" y="13"/>
                        </a:cubicBezTo>
                        <a:cubicBezTo>
                          <a:pt x="1" y="13"/>
                          <a:pt x="1" y="13"/>
                          <a:pt x="1" y="14"/>
                        </a:cubicBezTo>
                        <a:cubicBezTo>
                          <a:pt x="1" y="14"/>
                          <a:pt x="1" y="14"/>
                          <a:pt x="1" y="14"/>
                        </a:cubicBezTo>
                        <a:cubicBezTo>
                          <a:pt x="1" y="14"/>
                          <a:pt x="2" y="14"/>
                          <a:pt x="2" y="14"/>
                        </a:cubicBezTo>
                        <a:cubicBezTo>
                          <a:pt x="2" y="14"/>
                          <a:pt x="3" y="14"/>
                          <a:pt x="3" y="14"/>
                        </a:cubicBezTo>
                        <a:cubicBezTo>
                          <a:pt x="4" y="14"/>
                          <a:pt x="4" y="14"/>
                          <a:pt x="5" y="14"/>
                        </a:cubicBezTo>
                        <a:cubicBezTo>
                          <a:pt x="6" y="14"/>
                          <a:pt x="7" y="14"/>
                          <a:pt x="8" y="14"/>
                        </a:cubicBezTo>
                        <a:cubicBezTo>
                          <a:pt x="8" y="13"/>
                          <a:pt x="8" y="13"/>
                          <a:pt x="8" y="13"/>
                        </a:cubicBezTo>
                        <a:cubicBezTo>
                          <a:pt x="8" y="10"/>
                          <a:pt x="8" y="10"/>
                          <a:pt x="8" y="10"/>
                        </a:cubicBezTo>
                        <a:cubicBezTo>
                          <a:pt x="10" y="11"/>
                          <a:pt x="10" y="11"/>
                          <a:pt x="10" y="11"/>
                        </a:cubicBezTo>
                        <a:cubicBezTo>
                          <a:pt x="10" y="11"/>
                          <a:pt x="10" y="11"/>
                          <a:pt x="10" y="11"/>
                        </a:cubicBezTo>
                        <a:cubicBezTo>
                          <a:pt x="11" y="11"/>
                          <a:pt x="13" y="11"/>
                          <a:pt x="15" y="10"/>
                        </a:cubicBezTo>
                        <a:cubicBezTo>
                          <a:pt x="15" y="10"/>
                          <a:pt x="15" y="10"/>
                          <a:pt x="15" y="10"/>
                        </a:cubicBezTo>
                        <a:cubicBezTo>
                          <a:pt x="18" y="10"/>
                          <a:pt x="18" y="10"/>
                          <a:pt x="18" y="10"/>
                        </a:cubicBezTo>
                        <a:cubicBezTo>
                          <a:pt x="18" y="8"/>
                          <a:pt x="17" y="5"/>
                          <a:pt x="16" y="4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3" name="Freeform 1293">
                    <a:extLst>
                      <a:ext uri="{FF2B5EF4-FFF2-40B4-BE49-F238E27FC236}">
                        <a16:creationId xmlns="" xmlns:a16="http://schemas.microsoft.com/office/drawing/2014/main" id="{15DA9919-2302-4520-B774-7476B33E1AB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04" y="2844"/>
                    <a:ext cx="108" cy="143"/>
                  </a:xfrm>
                  <a:custGeom>
                    <a:gdLst>
                      <a:gd name="T0" fmla="*/ 22 w 113"/>
                      <a:gd name="T1" fmla="*/ 13 h 150"/>
                      <a:gd name="T2" fmla="*/ 21 w 113"/>
                      <a:gd name="T3" fmla="*/ 14 h 150"/>
                      <a:gd name="T4" fmla="*/ 21 w 113"/>
                      <a:gd name="T5" fmla="*/ 14 h 150"/>
                      <a:gd name="T6" fmla="*/ 21 w 113"/>
                      <a:gd name="T7" fmla="*/ 15 h 150"/>
                      <a:gd name="T8" fmla="*/ 20 w 113"/>
                      <a:gd name="T9" fmla="*/ 15 h 150"/>
                      <a:gd name="T10" fmla="*/ 20 w 113"/>
                      <a:gd name="T11" fmla="*/ 15 h 150"/>
                      <a:gd name="T12" fmla="*/ 26 w 113"/>
                      <a:gd name="T13" fmla="*/ 24 h 150"/>
                      <a:gd name="T14" fmla="*/ 30 w 113"/>
                      <a:gd name="T15" fmla="*/ 28 h 150"/>
                      <a:gd name="T16" fmla="*/ 33 w 113"/>
                      <a:gd name="T17" fmla="*/ 31 h 150"/>
                      <a:gd name="T18" fmla="*/ 56 w 113"/>
                      <a:gd name="T19" fmla="*/ 39 h 150"/>
                      <a:gd name="T20" fmla="*/ 71 w 113"/>
                      <a:gd name="T21" fmla="*/ 42 h 150"/>
                      <a:gd name="T22" fmla="*/ 78 w 113"/>
                      <a:gd name="T23" fmla="*/ 45 h 150"/>
                      <a:gd name="T24" fmla="*/ 76 w 113"/>
                      <a:gd name="T25" fmla="*/ 48 h 150"/>
                      <a:gd name="T26" fmla="*/ 47 w 113"/>
                      <a:gd name="T27" fmla="*/ 78 h 150"/>
                      <a:gd name="T28" fmla="*/ 39 w 113"/>
                      <a:gd name="T29" fmla="*/ 81 h 150"/>
                      <a:gd name="T30" fmla="*/ 37 w 113"/>
                      <a:gd name="T31" fmla="*/ 81 h 150"/>
                      <a:gd name="T32" fmla="*/ 33 w 113"/>
                      <a:gd name="T33" fmla="*/ 81 h 150"/>
                      <a:gd name="T34" fmla="*/ 23 w 113"/>
                      <a:gd name="T35" fmla="*/ 86 h 150"/>
                      <a:gd name="T36" fmla="*/ 18 w 113"/>
                      <a:gd name="T37" fmla="*/ 89 h 150"/>
                      <a:gd name="T38" fmla="*/ 18 w 113"/>
                      <a:gd name="T39" fmla="*/ 89 h 150"/>
                      <a:gd name="T40" fmla="*/ 16 w 113"/>
                      <a:gd name="T41" fmla="*/ 89 h 150"/>
                      <a:gd name="T42" fmla="*/ 16 w 113"/>
                      <a:gd name="T43" fmla="*/ 89 h 150"/>
                      <a:gd name="T44" fmla="*/ 14 w 113"/>
                      <a:gd name="T45" fmla="*/ 89 h 150"/>
                      <a:gd name="T46" fmla="*/ 13 w 113"/>
                      <a:gd name="T47" fmla="*/ 89 h 150"/>
                      <a:gd name="T48" fmla="*/ 12 w 113"/>
                      <a:gd name="T49" fmla="*/ 90 h 150"/>
                      <a:gd name="T50" fmla="*/ 11 w 113"/>
                      <a:gd name="T51" fmla="*/ 90 h 150"/>
                      <a:gd name="T52" fmla="*/ 10 w 113"/>
                      <a:gd name="T53" fmla="*/ 90 h 150"/>
                      <a:gd name="T54" fmla="*/ 5 w 113"/>
                      <a:gd name="T55" fmla="*/ 97 h 150"/>
                      <a:gd name="T56" fmla="*/ 0 w 113"/>
                      <a:gd name="T57" fmla="*/ 105 h 150"/>
                      <a:gd name="T58" fmla="*/ 1 w 113"/>
                      <a:gd name="T59" fmla="*/ 144 h 150"/>
                      <a:gd name="T60" fmla="*/ 5 w 113"/>
                      <a:gd name="T61" fmla="*/ 150 h 150"/>
                      <a:gd name="T62" fmla="*/ 19 w 113"/>
                      <a:gd name="T63" fmla="*/ 135 h 150"/>
                      <a:gd name="T64" fmla="*/ 28 w 113"/>
                      <a:gd name="T65" fmla="*/ 126 h 150"/>
                      <a:gd name="T66" fmla="*/ 48 w 113"/>
                      <a:gd name="T67" fmla="*/ 110 h 150"/>
                      <a:gd name="T68" fmla="*/ 76 w 113"/>
                      <a:gd name="T69" fmla="*/ 83 h 150"/>
                      <a:gd name="T70" fmla="*/ 88 w 113"/>
                      <a:gd name="T71" fmla="*/ 63 h 150"/>
                      <a:gd name="T72" fmla="*/ 99 w 113"/>
                      <a:gd name="T73" fmla="*/ 45 h 150"/>
                      <a:gd name="T74" fmla="*/ 109 w 113"/>
                      <a:gd name="T75" fmla="*/ 24 h 150"/>
                      <a:gd name="T76" fmla="*/ 110 w 113"/>
                      <a:gd name="T77" fmla="*/ 15 h 150"/>
                      <a:gd name="T78" fmla="*/ 113 w 113"/>
                      <a:gd name="T79" fmla="*/ 4 h 150"/>
                      <a:gd name="T80" fmla="*/ 112 w 113"/>
                      <a:gd name="T81" fmla="*/ 0 h 150"/>
                      <a:gd name="T82" fmla="*/ 109 w 113"/>
                      <a:gd name="T83" fmla="*/ 1 h 150"/>
                      <a:gd name="T84" fmla="*/ 82 w 113"/>
                      <a:gd name="T85" fmla="*/ 9 h 150"/>
                      <a:gd name="T86" fmla="*/ 65 w 113"/>
                      <a:gd name="T87" fmla="*/ 13 h 150"/>
                      <a:gd name="T88" fmla="*/ 59 w 113"/>
                      <a:gd name="T89" fmla="*/ 15 h 150"/>
                      <a:gd name="T90" fmla="*/ 57 w 113"/>
                      <a:gd name="T91" fmla="*/ 15 h 150"/>
                      <a:gd name="T92" fmla="*/ 54 w 113"/>
                      <a:gd name="T93" fmla="*/ 15 h 150"/>
                      <a:gd name="T94" fmla="*/ 51 w 113"/>
                      <a:gd name="T95" fmla="*/ 15 h 150"/>
                      <a:gd name="T96" fmla="*/ 39 w 113"/>
                      <a:gd name="T97" fmla="*/ 20 h 150"/>
                      <a:gd name="T98" fmla="*/ 29 w 113"/>
                      <a:gd name="T99" fmla="*/ 13 h 150"/>
                      <a:gd name="T100" fmla="*/ 25 w 113"/>
                      <a:gd name="T101" fmla="*/ 9 h 150"/>
                      <a:gd name="T102" fmla="*/ 24 w 113"/>
                      <a:gd name="T103" fmla="*/ 10 h 150"/>
                      <a:gd name="T104" fmla="*/ 24 w 113"/>
                      <a:gd name="T105" fmla="*/ 10 h 150"/>
                      <a:gd name="T106" fmla="*/ 22 w 113"/>
                      <a:gd name="T107" fmla="*/ 13 h 15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</a:cxnLst>
                    <a:rect l="0" t="0" r="r" b="b"/>
                    <a:pathLst>
                      <a:path w="113" h="150">
                        <a:moveTo>
                          <a:pt x="22" y="13"/>
                        </a:moveTo>
                        <a:cubicBezTo>
                          <a:pt x="22" y="13"/>
                          <a:pt x="21" y="13"/>
                          <a:pt x="21" y="14"/>
                        </a:cubicBezTo>
                        <a:cubicBezTo>
                          <a:pt x="21" y="14"/>
                          <a:pt x="21" y="14"/>
                          <a:pt x="21" y="14"/>
                        </a:cubicBezTo>
                        <a:cubicBezTo>
                          <a:pt x="21" y="14"/>
                          <a:pt x="21" y="15"/>
                          <a:pt x="21" y="15"/>
                        </a:cubicBezTo>
                        <a:cubicBezTo>
                          <a:pt x="21" y="15"/>
                          <a:pt x="20" y="15"/>
                          <a:pt x="20" y="15"/>
                        </a:cubicBezTo>
                        <a:cubicBezTo>
                          <a:pt x="20" y="15"/>
                          <a:pt x="20" y="15"/>
                          <a:pt x="20" y="15"/>
                        </a:cubicBezTo>
                        <a:cubicBezTo>
                          <a:pt x="22" y="18"/>
                          <a:pt x="25" y="24"/>
                          <a:pt x="26" y="24"/>
                        </a:cubicBezTo>
                        <a:cubicBezTo>
                          <a:pt x="28" y="25"/>
                          <a:pt x="29" y="26"/>
                          <a:pt x="30" y="28"/>
                        </a:cubicBezTo>
                        <a:cubicBezTo>
                          <a:pt x="31" y="29"/>
                          <a:pt x="33" y="31"/>
                          <a:pt x="33" y="31"/>
                        </a:cubicBezTo>
                        <a:cubicBezTo>
                          <a:pt x="36" y="32"/>
                          <a:pt x="48" y="36"/>
                          <a:pt x="56" y="39"/>
                        </a:cubicBezTo>
                        <a:cubicBezTo>
                          <a:pt x="65" y="42"/>
                          <a:pt x="70" y="42"/>
                          <a:pt x="71" y="42"/>
                        </a:cubicBezTo>
                        <a:cubicBezTo>
                          <a:pt x="73" y="42"/>
                          <a:pt x="77" y="43"/>
                          <a:pt x="78" y="45"/>
                        </a:cubicBezTo>
                        <a:cubicBezTo>
                          <a:pt x="78" y="46"/>
                          <a:pt x="78" y="47"/>
                          <a:pt x="76" y="48"/>
                        </a:cubicBezTo>
                        <a:cubicBezTo>
                          <a:pt x="74" y="50"/>
                          <a:pt x="50" y="74"/>
                          <a:pt x="47" y="78"/>
                        </a:cubicBezTo>
                        <a:cubicBezTo>
                          <a:pt x="44" y="81"/>
                          <a:pt x="42" y="81"/>
                          <a:pt x="39" y="81"/>
                        </a:cubicBezTo>
                        <a:cubicBezTo>
                          <a:pt x="39" y="81"/>
                          <a:pt x="38" y="81"/>
                          <a:pt x="37" y="81"/>
                        </a:cubicBezTo>
                        <a:cubicBezTo>
                          <a:pt x="36" y="81"/>
                          <a:pt x="34" y="81"/>
                          <a:pt x="33" y="81"/>
                        </a:cubicBezTo>
                        <a:cubicBezTo>
                          <a:pt x="29" y="81"/>
                          <a:pt x="25" y="84"/>
                          <a:pt x="23" y="86"/>
                        </a:cubicBezTo>
                        <a:cubicBezTo>
                          <a:pt x="21" y="88"/>
                          <a:pt x="19" y="89"/>
                          <a:pt x="18" y="89"/>
                        </a:cubicBezTo>
                        <a:cubicBezTo>
                          <a:pt x="18" y="89"/>
                          <a:pt x="18" y="89"/>
                          <a:pt x="18" y="89"/>
                        </a:cubicBezTo>
                        <a:cubicBezTo>
                          <a:pt x="17" y="89"/>
                          <a:pt x="17" y="89"/>
                          <a:pt x="16" y="89"/>
                        </a:cubicBezTo>
                        <a:cubicBezTo>
                          <a:pt x="16" y="89"/>
                          <a:pt x="16" y="89"/>
                          <a:pt x="16" y="89"/>
                        </a:cubicBezTo>
                        <a:cubicBezTo>
                          <a:pt x="15" y="89"/>
                          <a:pt x="15" y="89"/>
                          <a:pt x="14" y="89"/>
                        </a:cubicBezTo>
                        <a:cubicBezTo>
                          <a:pt x="14" y="89"/>
                          <a:pt x="14" y="89"/>
                          <a:pt x="13" y="89"/>
                        </a:cubicBezTo>
                        <a:cubicBezTo>
                          <a:pt x="13" y="90"/>
                          <a:pt x="13" y="90"/>
                          <a:pt x="12" y="90"/>
                        </a:cubicBezTo>
                        <a:cubicBezTo>
                          <a:pt x="12" y="90"/>
                          <a:pt x="11" y="90"/>
                          <a:pt x="11" y="90"/>
                        </a:cubicBezTo>
                        <a:cubicBezTo>
                          <a:pt x="11" y="90"/>
                          <a:pt x="10" y="90"/>
                          <a:pt x="10" y="90"/>
                        </a:cubicBezTo>
                        <a:cubicBezTo>
                          <a:pt x="5" y="97"/>
                          <a:pt x="5" y="97"/>
                          <a:pt x="5" y="97"/>
                        </a:cubicBezTo>
                        <a:cubicBezTo>
                          <a:pt x="0" y="105"/>
                          <a:pt x="0" y="105"/>
                          <a:pt x="0" y="105"/>
                        </a:cubicBezTo>
                        <a:cubicBezTo>
                          <a:pt x="1" y="144"/>
                          <a:pt x="1" y="144"/>
                          <a:pt x="1" y="144"/>
                        </a:cubicBezTo>
                        <a:cubicBezTo>
                          <a:pt x="5" y="150"/>
                          <a:pt x="5" y="150"/>
                          <a:pt x="5" y="150"/>
                        </a:cubicBezTo>
                        <a:cubicBezTo>
                          <a:pt x="8" y="146"/>
                          <a:pt x="13" y="141"/>
                          <a:pt x="19" y="135"/>
                        </a:cubicBezTo>
                        <a:cubicBezTo>
                          <a:pt x="22" y="132"/>
                          <a:pt x="25" y="129"/>
                          <a:pt x="28" y="126"/>
                        </a:cubicBezTo>
                        <a:cubicBezTo>
                          <a:pt x="38" y="116"/>
                          <a:pt x="43" y="113"/>
                          <a:pt x="48" y="110"/>
                        </a:cubicBezTo>
                        <a:cubicBezTo>
                          <a:pt x="53" y="108"/>
                          <a:pt x="66" y="95"/>
                          <a:pt x="76" y="83"/>
                        </a:cubicBezTo>
                        <a:cubicBezTo>
                          <a:pt x="81" y="77"/>
                          <a:pt x="87" y="68"/>
                          <a:pt x="88" y="63"/>
                        </a:cubicBezTo>
                        <a:cubicBezTo>
                          <a:pt x="89" y="58"/>
                          <a:pt x="94" y="51"/>
                          <a:pt x="99" y="45"/>
                        </a:cubicBezTo>
                        <a:cubicBezTo>
                          <a:pt x="103" y="40"/>
                          <a:pt x="109" y="27"/>
                          <a:pt x="109" y="24"/>
                        </a:cubicBezTo>
                        <a:cubicBezTo>
                          <a:pt x="109" y="22"/>
                          <a:pt x="109" y="19"/>
                          <a:pt x="110" y="15"/>
                        </a:cubicBezTo>
                        <a:cubicBezTo>
                          <a:pt x="111" y="12"/>
                          <a:pt x="112" y="8"/>
                          <a:pt x="113" y="4"/>
                        </a:cubicBezTo>
                        <a:cubicBezTo>
                          <a:pt x="113" y="2"/>
                          <a:pt x="112" y="1"/>
                          <a:pt x="112" y="0"/>
                        </a:cubicBezTo>
                        <a:cubicBezTo>
                          <a:pt x="111" y="0"/>
                          <a:pt x="110" y="0"/>
                          <a:pt x="109" y="1"/>
                        </a:cubicBezTo>
                        <a:cubicBezTo>
                          <a:pt x="106" y="7"/>
                          <a:pt x="89" y="9"/>
                          <a:pt x="82" y="9"/>
                        </a:cubicBezTo>
                        <a:cubicBezTo>
                          <a:pt x="74" y="9"/>
                          <a:pt x="68" y="10"/>
                          <a:pt x="65" y="13"/>
                        </a:cubicBezTo>
                        <a:cubicBezTo>
                          <a:pt x="64" y="15"/>
                          <a:pt x="61" y="15"/>
                          <a:pt x="59" y="15"/>
                        </a:cubicBezTo>
                        <a:cubicBezTo>
                          <a:pt x="58" y="15"/>
                          <a:pt x="57" y="15"/>
                          <a:pt x="57" y="15"/>
                        </a:cubicBezTo>
                        <a:cubicBezTo>
                          <a:pt x="56" y="15"/>
                          <a:pt x="55" y="15"/>
                          <a:pt x="54" y="15"/>
                        </a:cubicBezTo>
                        <a:cubicBezTo>
                          <a:pt x="52" y="15"/>
                          <a:pt x="51" y="15"/>
                          <a:pt x="51" y="15"/>
                        </a:cubicBezTo>
                        <a:cubicBezTo>
                          <a:pt x="49" y="18"/>
                          <a:pt x="44" y="20"/>
                          <a:pt x="39" y="20"/>
                        </a:cubicBezTo>
                        <a:cubicBezTo>
                          <a:pt x="34" y="20"/>
                          <a:pt x="31" y="17"/>
                          <a:pt x="29" y="13"/>
                        </a:cubicBezTo>
                        <a:cubicBezTo>
                          <a:pt x="28" y="11"/>
                          <a:pt x="27" y="10"/>
                          <a:pt x="25" y="9"/>
                        </a:cubicBezTo>
                        <a:cubicBezTo>
                          <a:pt x="25" y="9"/>
                          <a:pt x="25" y="9"/>
                          <a:pt x="24" y="10"/>
                        </a:cubicBezTo>
                        <a:cubicBezTo>
                          <a:pt x="24" y="10"/>
                          <a:pt x="24" y="10"/>
                          <a:pt x="24" y="10"/>
                        </a:cubicBezTo>
                        <a:cubicBezTo>
                          <a:pt x="23" y="11"/>
                          <a:pt x="22" y="12"/>
                          <a:pt x="22" y="1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4" name="Freeform 1294">
                    <a:extLst>
                      <a:ext uri="{FF2B5EF4-FFF2-40B4-BE49-F238E27FC236}">
                        <a16:creationId xmlns="" xmlns:a16="http://schemas.microsoft.com/office/drawing/2014/main" id="{0ED304EE-F1BF-4260-99EB-B1BE1AF846E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34" y="2568"/>
                    <a:ext cx="119" cy="96"/>
                  </a:xfrm>
                  <a:custGeom>
                    <a:gdLst>
                      <a:gd name="T0" fmla="*/ 40 w 125"/>
                      <a:gd name="T1" fmla="*/ 94 h 100"/>
                      <a:gd name="T2" fmla="*/ 40 w 125"/>
                      <a:gd name="T3" fmla="*/ 92 h 100"/>
                      <a:gd name="T4" fmla="*/ 40 w 125"/>
                      <a:gd name="T5" fmla="*/ 91 h 100"/>
                      <a:gd name="T6" fmla="*/ 40 w 125"/>
                      <a:gd name="T7" fmla="*/ 90 h 100"/>
                      <a:gd name="T8" fmla="*/ 40 w 125"/>
                      <a:gd name="T9" fmla="*/ 90 h 100"/>
                      <a:gd name="T10" fmla="*/ 59 w 125"/>
                      <a:gd name="T11" fmla="*/ 77 h 100"/>
                      <a:gd name="T12" fmla="*/ 64 w 125"/>
                      <a:gd name="T13" fmla="*/ 76 h 100"/>
                      <a:gd name="T14" fmla="*/ 73 w 125"/>
                      <a:gd name="T15" fmla="*/ 72 h 100"/>
                      <a:gd name="T16" fmla="*/ 81 w 125"/>
                      <a:gd name="T17" fmla="*/ 67 h 100"/>
                      <a:gd name="T18" fmla="*/ 91 w 125"/>
                      <a:gd name="T19" fmla="*/ 62 h 100"/>
                      <a:gd name="T20" fmla="*/ 96 w 125"/>
                      <a:gd name="T21" fmla="*/ 59 h 100"/>
                      <a:gd name="T22" fmla="*/ 96 w 125"/>
                      <a:gd name="T23" fmla="*/ 54 h 100"/>
                      <a:gd name="T24" fmla="*/ 100 w 125"/>
                      <a:gd name="T25" fmla="*/ 49 h 100"/>
                      <a:gd name="T26" fmla="*/ 106 w 125"/>
                      <a:gd name="T27" fmla="*/ 47 h 100"/>
                      <a:gd name="T28" fmla="*/ 122 w 125"/>
                      <a:gd name="T29" fmla="*/ 44 h 100"/>
                      <a:gd name="T30" fmla="*/ 125 w 125"/>
                      <a:gd name="T31" fmla="*/ 42 h 100"/>
                      <a:gd name="T32" fmla="*/ 120 w 125"/>
                      <a:gd name="T33" fmla="*/ 28 h 100"/>
                      <a:gd name="T34" fmla="*/ 117 w 125"/>
                      <a:gd name="T35" fmla="*/ 14 h 100"/>
                      <a:gd name="T36" fmla="*/ 116 w 125"/>
                      <a:gd name="T37" fmla="*/ 12 h 100"/>
                      <a:gd name="T38" fmla="*/ 116 w 125"/>
                      <a:gd name="T39" fmla="*/ 11 h 100"/>
                      <a:gd name="T40" fmla="*/ 104 w 125"/>
                      <a:gd name="T41" fmla="*/ 8 h 100"/>
                      <a:gd name="T42" fmla="*/ 99 w 125"/>
                      <a:gd name="T43" fmla="*/ 8 h 100"/>
                      <a:gd name="T44" fmla="*/ 83 w 125"/>
                      <a:gd name="T45" fmla="*/ 5 h 100"/>
                      <a:gd name="T46" fmla="*/ 75 w 125"/>
                      <a:gd name="T47" fmla="*/ 1 h 100"/>
                      <a:gd name="T48" fmla="*/ 64 w 125"/>
                      <a:gd name="T49" fmla="*/ 23 h 100"/>
                      <a:gd name="T50" fmla="*/ 41 w 125"/>
                      <a:gd name="T51" fmla="*/ 36 h 100"/>
                      <a:gd name="T52" fmla="*/ 35 w 125"/>
                      <a:gd name="T53" fmla="*/ 45 h 100"/>
                      <a:gd name="T54" fmla="*/ 32 w 125"/>
                      <a:gd name="T55" fmla="*/ 67 h 100"/>
                      <a:gd name="T56" fmla="*/ 18 w 125"/>
                      <a:gd name="T57" fmla="*/ 88 h 100"/>
                      <a:gd name="T58" fmla="*/ 0 w 125"/>
                      <a:gd name="T59" fmla="*/ 99 h 100"/>
                      <a:gd name="T60" fmla="*/ 34 w 125"/>
                      <a:gd name="T61" fmla="*/ 99 h 100"/>
                      <a:gd name="T62" fmla="*/ 36 w 125"/>
                      <a:gd name="T63" fmla="*/ 99 h 100"/>
                      <a:gd name="T64" fmla="*/ 38 w 125"/>
                      <a:gd name="T65" fmla="*/ 100 h 100"/>
                      <a:gd name="T66" fmla="*/ 40 w 125"/>
                      <a:gd name="T67" fmla="*/ 100 h 100"/>
                      <a:gd name="T68" fmla="*/ 40 w 125"/>
                      <a:gd name="T69" fmla="*/ 94 h 10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125" h="100">
                        <a:moveTo>
                          <a:pt x="40" y="94"/>
                        </a:moveTo>
                        <a:cubicBezTo>
                          <a:pt x="40" y="94"/>
                          <a:pt x="40" y="94"/>
                          <a:pt x="40" y="94"/>
                        </a:cubicBezTo>
                        <a:cubicBezTo>
                          <a:pt x="40" y="93"/>
                          <a:pt x="40" y="93"/>
                          <a:pt x="40" y="93"/>
                        </a:cubicBezTo>
                        <a:cubicBezTo>
                          <a:pt x="40" y="92"/>
                          <a:pt x="40" y="92"/>
                          <a:pt x="40" y="92"/>
                        </a:cubicBezTo>
                        <a:cubicBezTo>
                          <a:pt x="40" y="92"/>
                          <a:pt x="40" y="92"/>
                          <a:pt x="40" y="92"/>
                        </a:cubicBezTo>
                        <a:cubicBezTo>
                          <a:pt x="40" y="91"/>
                          <a:pt x="40" y="91"/>
                          <a:pt x="40" y="91"/>
                        </a:cubicBezTo>
                        <a:cubicBezTo>
                          <a:pt x="40" y="91"/>
                          <a:pt x="40" y="91"/>
                          <a:pt x="40" y="91"/>
                        </a:cubicBezTo>
                        <a:cubicBezTo>
                          <a:pt x="40" y="91"/>
                          <a:pt x="40" y="91"/>
                          <a:pt x="40" y="90"/>
                        </a:cubicBezTo>
                        <a:cubicBezTo>
                          <a:pt x="40" y="90"/>
                          <a:pt x="40" y="90"/>
                          <a:pt x="40" y="90"/>
                        </a:cubicBezTo>
                        <a:cubicBezTo>
                          <a:pt x="40" y="90"/>
                          <a:pt x="40" y="90"/>
                          <a:pt x="40" y="90"/>
                        </a:cubicBezTo>
                        <a:cubicBezTo>
                          <a:pt x="40" y="90"/>
                          <a:pt x="40" y="90"/>
                          <a:pt x="40" y="90"/>
                        </a:cubicBezTo>
                        <a:cubicBezTo>
                          <a:pt x="40" y="89"/>
                          <a:pt x="40" y="87"/>
                          <a:pt x="59" y="77"/>
                        </a:cubicBezTo>
                        <a:cubicBezTo>
                          <a:pt x="60" y="76"/>
                          <a:pt x="61" y="76"/>
                          <a:pt x="63" y="76"/>
                        </a:cubicBezTo>
                        <a:cubicBezTo>
                          <a:pt x="64" y="76"/>
                          <a:pt x="64" y="76"/>
                          <a:pt x="64" y="76"/>
                        </a:cubicBezTo>
                        <a:cubicBezTo>
                          <a:pt x="65" y="76"/>
                          <a:pt x="65" y="76"/>
                          <a:pt x="65" y="76"/>
                        </a:cubicBezTo>
                        <a:cubicBezTo>
                          <a:pt x="65" y="72"/>
                          <a:pt x="70" y="72"/>
                          <a:pt x="73" y="72"/>
                        </a:cubicBezTo>
                        <a:cubicBezTo>
                          <a:pt x="74" y="72"/>
                          <a:pt x="76" y="72"/>
                          <a:pt x="77" y="72"/>
                        </a:cubicBezTo>
                        <a:cubicBezTo>
                          <a:pt x="79" y="72"/>
                          <a:pt x="81" y="70"/>
                          <a:pt x="81" y="67"/>
                        </a:cubicBezTo>
                        <a:cubicBezTo>
                          <a:pt x="81" y="63"/>
                          <a:pt x="86" y="63"/>
                          <a:pt x="89" y="63"/>
                        </a:cubicBezTo>
                        <a:cubicBezTo>
                          <a:pt x="90" y="63"/>
                          <a:pt x="90" y="63"/>
                          <a:pt x="91" y="62"/>
                        </a:cubicBezTo>
                        <a:cubicBezTo>
                          <a:pt x="92" y="62"/>
                          <a:pt x="92" y="62"/>
                          <a:pt x="93" y="61"/>
                        </a:cubicBezTo>
                        <a:cubicBezTo>
                          <a:pt x="93" y="61"/>
                          <a:pt x="94" y="59"/>
                          <a:pt x="96" y="59"/>
                        </a:cubicBezTo>
                        <a:cubicBezTo>
                          <a:pt x="96" y="59"/>
                          <a:pt x="96" y="58"/>
                          <a:pt x="96" y="57"/>
                        </a:cubicBezTo>
                        <a:cubicBezTo>
                          <a:pt x="96" y="56"/>
                          <a:pt x="96" y="55"/>
                          <a:pt x="96" y="54"/>
                        </a:cubicBezTo>
                        <a:cubicBezTo>
                          <a:pt x="96" y="52"/>
                          <a:pt x="96" y="49"/>
                          <a:pt x="99" y="49"/>
                        </a:cubicBezTo>
                        <a:cubicBezTo>
                          <a:pt x="100" y="49"/>
                          <a:pt x="100" y="49"/>
                          <a:pt x="100" y="49"/>
                        </a:cubicBezTo>
                        <a:cubicBezTo>
                          <a:pt x="101" y="49"/>
                          <a:pt x="101" y="49"/>
                          <a:pt x="102" y="49"/>
                        </a:cubicBezTo>
                        <a:cubicBezTo>
                          <a:pt x="104" y="49"/>
                          <a:pt x="106" y="48"/>
                          <a:pt x="106" y="47"/>
                        </a:cubicBezTo>
                        <a:cubicBezTo>
                          <a:pt x="106" y="44"/>
                          <a:pt x="111" y="44"/>
                          <a:pt x="114" y="44"/>
                        </a:cubicBezTo>
                        <a:cubicBezTo>
                          <a:pt x="117" y="44"/>
                          <a:pt x="120" y="44"/>
                          <a:pt x="122" y="44"/>
                        </a:cubicBezTo>
                        <a:cubicBezTo>
                          <a:pt x="123" y="44"/>
                          <a:pt x="124" y="44"/>
                          <a:pt x="125" y="44"/>
                        </a:cubicBezTo>
                        <a:cubicBezTo>
                          <a:pt x="125" y="44"/>
                          <a:pt x="125" y="43"/>
                          <a:pt x="125" y="42"/>
                        </a:cubicBezTo>
                        <a:cubicBezTo>
                          <a:pt x="125" y="40"/>
                          <a:pt x="123" y="37"/>
                          <a:pt x="122" y="36"/>
                        </a:cubicBezTo>
                        <a:cubicBezTo>
                          <a:pt x="119" y="36"/>
                          <a:pt x="120" y="32"/>
                          <a:pt x="120" y="28"/>
                        </a:cubicBezTo>
                        <a:cubicBezTo>
                          <a:pt x="120" y="27"/>
                          <a:pt x="120" y="25"/>
                          <a:pt x="120" y="24"/>
                        </a:cubicBezTo>
                        <a:cubicBezTo>
                          <a:pt x="120" y="19"/>
                          <a:pt x="119" y="16"/>
                          <a:pt x="117" y="14"/>
                        </a:cubicBezTo>
                        <a:cubicBezTo>
                          <a:pt x="117" y="13"/>
                          <a:pt x="117" y="13"/>
                          <a:pt x="117" y="12"/>
                        </a:cubicBezTo>
                        <a:cubicBezTo>
                          <a:pt x="117" y="12"/>
                          <a:pt x="116" y="12"/>
                          <a:pt x="116" y="12"/>
                        </a:cubicBezTo>
                        <a:cubicBezTo>
                          <a:pt x="116" y="12"/>
                          <a:pt x="116" y="11"/>
                          <a:pt x="116" y="11"/>
                        </a:cubicBezTo>
                        <a:cubicBezTo>
                          <a:pt x="116" y="11"/>
                          <a:pt x="116" y="11"/>
                          <a:pt x="116" y="11"/>
                        </a:cubicBezTo>
                        <a:cubicBezTo>
                          <a:pt x="114" y="11"/>
                          <a:pt x="112" y="10"/>
                          <a:pt x="110" y="9"/>
                        </a:cubicBezTo>
                        <a:cubicBezTo>
                          <a:pt x="108" y="9"/>
                          <a:pt x="106" y="8"/>
                          <a:pt x="104" y="8"/>
                        </a:cubicBezTo>
                        <a:cubicBezTo>
                          <a:pt x="103" y="8"/>
                          <a:pt x="103" y="8"/>
                          <a:pt x="103" y="8"/>
                        </a:cubicBezTo>
                        <a:cubicBezTo>
                          <a:pt x="102" y="8"/>
                          <a:pt x="100" y="8"/>
                          <a:pt x="99" y="8"/>
                        </a:cubicBezTo>
                        <a:cubicBezTo>
                          <a:pt x="97" y="8"/>
                          <a:pt x="95" y="9"/>
                          <a:pt x="93" y="9"/>
                        </a:cubicBezTo>
                        <a:cubicBezTo>
                          <a:pt x="90" y="9"/>
                          <a:pt x="86" y="8"/>
                          <a:pt x="83" y="5"/>
                        </a:cubicBezTo>
                        <a:cubicBezTo>
                          <a:pt x="80" y="2"/>
                          <a:pt x="78" y="0"/>
                          <a:pt x="77" y="0"/>
                        </a:cubicBezTo>
                        <a:cubicBezTo>
                          <a:pt x="76" y="0"/>
                          <a:pt x="76" y="0"/>
                          <a:pt x="75" y="1"/>
                        </a:cubicBezTo>
                        <a:cubicBezTo>
                          <a:pt x="74" y="2"/>
                          <a:pt x="71" y="9"/>
                          <a:pt x="69" y="13"/>
                        </a:cubicBezTo>
                        <a:cubicBezTo>
                          <a:pt x="67" y="17"/>
                          <a:pt x="65" y="21"/>
                          <a:pt x="64" y="23"/>
                        </a:cubicBezTo>
                        <a:cubicBezTo>
                          <a:pt x="60" y="28"/>
                          <a:pt x="50" y="32"/>
                          <a:pt x="45" y="32"/>
                        </a:cubicBezTo>
                        <a:cubicBezTo>
                          <a:pt x="43" y="32"/>
                          <a:pt x="43" y="33"/>
                          <a:pt x="41" y="36"/>
                        </a:cubicBezTo>
                        <a:cubicBezTo>
                          <a:pt x="40" y="38"/>
                          <a:pt x="39" y="40"/>
                          <a:pt x="38" y="41"/>
                        </a:cubicBezTo>
                        <a:cubicBezTo>
                          <a:pt x="36" y="42"/>
                          <a:pt x="36" y="44"/>
                          <a:pt x="35" y="45"/>
                        </a:cubicBezTo>
                        <a:cubicBezTo>
                          <a:pt x="35" y="47"/>
                          <a:pt x="34" y="50"/>
                          <a:pt x="31" y="52"/>
                        </a:cubicBezTo>
                        <a:cubicBezTo>
                          <a:pt x="28" y="54"/>
                          <a:pt x="30" y="63"/>
                          <a:pt x="32" y="67"/>
                        </a:cubicBezTo>
                        <a:cubicBezTo>
                          <a:pt x="32" y="68"/>
                          <a:pt x="32" y="69"/>
                          <a:pt x="32" y="71"/>
                        </a:cubicBezTo>
                        <a:cubicBezTo>
                          <a:pt x="31" y="76"/>
                          <a:pt x="23" y="85"/>
                          <a:pt x="18" y="88"/>
                        </a:cubicBezTo>
                        <a:cubicBezTo>
                          <a:pt x="16" y="89"/>
                          <a:pt x="14" y="90"/>
                          <a:pt x="13" y="92"/>
                        </a:cubicBezTo>
                        <a:cubicBezTo>
                          <a:pt x="10" y="95"/>
                          <a:pt x="7" y="98"/>
                          <a:pt x="0" y="99"/>
                        </a:cubicBezTo>
                        <a:cubicBezTo>
                          <a:pt x="0" y="99"/>
                          <a:pt x="0" y="99"/>
                          <a:pt x="0" y="99"/>
                        </a:cubicBezTo>
                        <a:cubicBezTo>
                          <a:pt x="34" y="99"/>
                          <a:pt x="34" y="99"/>
                          <a:pt x="34" y="99"/>
                        </a:cubicBezTo>
                        <a:cubicBezTo>
                          <a:pt x="35" y="99"/>
                          <a:pt x="35" y="99"/>
                          <a:pt x="36" y="99"/>
                        </a:cubicBezTo>
                        <a:cubicBezTo>
                          <a:pt x="36" y="99"/>
                          <a:pt x="36" y="99"/>
                          <a:pt x="36" y="99"/>
                        </a:cubicBezTo>
                        <a:cubicBezTo>
                          <a:pt x="37" y="99"/>
                          <a:pt x="37" y="99"/>
                          <a:pt x="38" y="99"/>
                        </a:cubicBezTo>
                        <a:cubicBezTo>
                          <a:pt x="38" y="99"/>
                          <a:pt x="38" y="99"/>
                          <a:pt x="38" y="100"/>
                        </a:cubicBezTo>
                        <a:cubicBezTo>
                          <a:pt x="38" y="100"/>
                          <a:pt x="39" y="100"/>
                          <a:pt x="39" y="100"/>
                        </a:cubicBezTo>
                        <a:cubicBezTo>
                          <a:pt x="39" y="100"/>
                          <a:pt x="39" y="100"/>
                          <a:pt x="40" y="100"/>
                        </a:cubicBezTo>
                        <a:cubicBezTo>
                          <a:pt x="40" y="100"/>
                          <a:pt x="40" y="100"/>
                          <a:pt x="40" y="100"/>
                        </a:cubicBezTo>
                        <a:cubicBezTo>
                          <a:pt x="40" y="97"/>
                          <a:pt x="40" y="95"/>
                          <a:pt x="40" y="9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5" name="Freeform 1295">
                    <a:extLst>
                      <a:ext uri="{FF2B5EF4-FFF2-40B4-BE49-F238E27FC236}">
                        <a16:creationId xmlns="" xmlns:a16="http://schemas.microsoft.com/office/drawing/2014/main" id="{6D9DACE7-ADBA-49AB-8E3A-75D9184230B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51" y="2550"/>
                    <a:ext cx="40" cy="81"/>
                  </a:xfrm>
                  <a:custGeom>
                    <a:gdLst>
                      <a:gd name="T0" fmla="*/ 25 w 42"/>
                      <a:gd name="T1" fmla="*/ 85 h 85"/>
                      <a:gd name="T2" fmla="*/ 26 w 42"/>
                      <a:gd name="T3" fmla="*/ 83 h 85"/>
                      <a:gd name="T4" fmla="*/ 29 w 42"/>
                      <a:gd name="T5" fmla="*/ 69 h 85"/>
                      <a:gd name="T6" fmla="*/ 39 w 42"/>
                      <a:gd name="T7" fmla="*/ 60 h 85"/>
                      <a:gd name="T8" fmla="*/ 42 w 42"/>
                      <a:gd name="T9" fmla="*/ 59 h 85"/>
                      <a:gd name="T10" fmla="*/ 42 w 42"/>
                      <a:gd name="T11" fmla="*/ 57 h 85"/>
                      <a:gd name="T12" fmla="*/ 42 w 42"/>
                      <a:gd name="T13" fmla="*/ 54 h 85"/>
                      <a:gd name="T14" fmla="*/ 37 w 42"/>
                      <a:gd name="T15" fmla="*/ 46 h 85"/>
                      <a:gd name="T16" fmla="*/ 30 w 42"/>
                      <a:gd name="T17" fmla="*/ 34 h 85"/>
                      <a:gd name="T18" fmla="*/ 37 w 42"/>
                      <a:gd name="T19" fmla="*/ 25 h 85"/>
                      <a:gd name="T20" fmla="*/ 31 w 42"/>
                      <a:gd name="T21" fmla="*/ 14 h 85"/>
                      <a:gd name="T22" fmla="*/ 36 w 42"/>
                      <a:gd name="T23" fmla="*/ 6 h 85"/>
                      <a:gd name="T24" fmla="*/ 34 w 42"/>
                      <a:gd name="T25" fmla="*/ 7 h 85"/>
                      <a:gd name="T26" fmla="*/ 24 w 42"/>
                      <a:gd name="T27" fmla="*/ 0 h 85"/>
                      <a:gd name="T28" fmla="*/ 11 w 42"/>
                      <a:gd name="T29" fmla="*/ 5 h 85"/>
                      <a:gd name="T30" fmla="*/ 11 w 42"/>
                      <a:gd name="T31" fmla="*/ 8 h 85"/>
                      <a:gd name="T32" fmla="*/ 11 w 42"/>
                      <a:gd name="T33" fmla="*/ 11 h 85"/>
                      <a:gd name="T34" fmla="*/ 10 w 42"/>
                      <a:gd name="T35" fmla="*/ 14 h 85"/>
                      <a:gd name="T36" fmla="*/ 10 w 42"/>
                      <a:gd name="T37" fmla="*/ 16 h 85"/>
                      <a:gd name="T38" fmla="*/ 11 w 42"/>
                      <a:gd name="T39" fmla="*/ 17 h 85"/>
                      <a:gd name="T40" fmla="*/ 11 w 42"/>
                      <a:gd name="T41" fmla="*/ 18 h 85"/>
                      <a:gd name="T42" fmla="*/ 11 w 42"/>
                      <a:gd name="T43" fmla="*/ 19 h 85"/>
                      <a:gd name="T44" fmla="*/ 12 w 42"/>
                      <a:gd name="T45" fmla="*/ 27 h 85"/>
                      <a:gd name="T46" fmla="*/ 4 w 42"/>
                      <a:gd name="T47" fmla="*/ 37 h 85"/>
                      <a:gd name="T48" fmla="*/ 4 w 42"/>
                      <a:gd name="T49" fmla="*/ 50 h 85"/>
                      <a:gd name="T50" fmla="*/ 13 w 42"/>
                      <a:gd name="T51" fmla="*/ 60 h 85"/>
                      <a:gd name="T52" fmla="*/ 19 w 42"/>
                      <a:gd name="T53" fmla="*/ 65 h 85"/>
                      <a:gd name="T54" fmla="*/ 19 w 42"/>
                      <a:gd name="T55" fmla="*/ 66 h 85"/>
                      <a:gd name="T56" fmla="*/ 20 w 42"/>
                      <a:gd name="T57" fmla="*/ 67 h 85"/>
                      <a:gd name="T58" fmla="*/ 20 w 42"/>
                      <a:gd name="T59" fmla="*/ 68 h 85"/>
                      <a:gd name="T60" fmla="*/ 21 w 42"/>
                      <a:gd name="T61" fmla="*/ 70 h 85"/>
                      <a:gd name="T62" fmla="*/ 21 w 42"/>
                      <a:gd name="T63" fmla="*/ 71 h 85"/>
                      <a:gd name="T64" fmla="*/ 22 w 42"/>
                      <a:gd name="T65" fmla="*/ 73 h 85"/>
                      <a:gd name="T66" fmla="*/ 22 w 42"/>
                      <a:gd name="T67" fmla="*/ 74 h 85"/>
                      <a:gd name="T68" fmla="*/ 22 w 42"/>
                      <a:gd name="T69" fmla="*/ 76 h 85"/>
                      <a:gd name="T70" fmla="*/ 23 w 42"/>
                      <a:gd name="T71" fmla="*/ 78 h 85"/>
                      <a:gd name="T72" fmla="*/ 23 w 42"/>
                      <a:gd name="T73" fmla="*/ 79 h 85"/>
                      <a:gd name="T74" fmla="*/ 23 w 42"/>
                      <a:gd name="T75" fmla="*/ 81 h 85"/>
                      <a:gd name="T76" fmla="*/ 24 w 42"/>
                      <a:gd name="T77" fmla="*/ 82 h 85"/>
                      <a:gd name="T78" fmla="*/ 24 w 42"/>
                      <a:gd name="T79" fmla="*/ 83 h 85"/>
                      <a:gd name="T80" fmla="*/ 24 w 42"/>
                      <a:gd name="T81" fmla="*/ 84 h 85"/>
                      <a:gd name="T82" fmla="*/ 24 w 42"/>
                      <a:gd name="T83" fmla="*/ 85 h 8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42" h="85">
                        <a:moveTo>
                          <a:pt x="24" y="85"/>
                        </a:moveTo>
                        <a:cubicBezTo>
                          <a:pt x="24" y="85"/>
                          <a:pt x="25" y="85"/>
                          <a:pt x="25" y="85"/>
                        </a:cubicBezTo>
                        <a:cubicBezTo>
                          <a:pt x="25" y="85"/>
                          <a:pt x="25" y="84"/>
                          <a:pt x="25" y="84"/>
                        </a:cubicBezTo>
                        <a:cubicBezTo>
                          <a:pt x="26" y="84"/>
                          <a:pt x="26" y="84"/>
                          <a:pt x="26" y="83"/>
                        </a:cubicBezTo>
                        <a:cubicBezTo>
                          <a:pt x="27" y="81"/>
                          <a:pt x="28" y="77"/>
                          <a:pt x="28" y="76"/>
                        </a:cubicBezTo>
                        <a:cubicBezTo>
                          <a:pt x="27" y="74"/>
                          <a:pt x="27" y="71"/>
                          <a:pt x="29" y="69"/>
                        </a:cubicBezTo>
                        <a:cubicBezTo>
                          <a:pt x="30" y="68"/>
                          <a:pt x="31" y="67"/>
                          <a:pt x="32" y="66"/>
                        </a:cubicBezTo>
                        <a:cubicBezTo>
                          <a:pt x="36" y="62"/>
                          <a:pt x="38" y="61"/>
                          <a:pt x="39" y="60"/>
                        </a:cubicBezTo>
                        <a:cubicBezTo>
                          <a:pt x="39" y="60"/>
                          <a:pt x="40" y="60"/>
                          <a:pt x="40" y="60"/>
                        </a:cubicBezTo>
                        <a:cubicBezTo>
                          <a:pt x="42" y="60"/>
                          <a:pt x="42" y="60"/>
                          <a:pt x="42" y="59"/>
                        </a:cubicBezTo>
                        <a:cubicBezTo>
                          <a:pt x="42" y="58"/>
                          <a:pt x="42" y="58"/>
                          <a:pt x="42" y="57"/>
                        </a:cubicBezTo>
                        <a:cubicBezTo>
                          <a:pt x="42" y="57"/>
                          <a:pt x="42" y="57"/>
                          <a:pt x="42" y="57"/>
                        </a:cubicBezTo>
                        <a:cubicBezTo>
                          <a:pt x="42" y="56"/>
                          <a:pt x="42" y="55"/>
                          <a:pt x="42" y="54"/>
                        </a:cubicBezTo>
                        <a:cubicBezTo>
                          <a:pt x="42" y="54"/>
                          <a:pt x="42" y="54"/>
                          <a:pt x="42" y="54"/>
                        </a:cubicBezTo>
                        <a:cubicBezTo>
                          <a:pt x="40" y="52"/>
                          <a:pt x="38" y="50"/>
                          <a:pt x="38" y="48"/>
                        </a:cubicBezTo>
                        <a:cubicBezTo>
                          <a:pt x="38" y="47"/>
                          <a:pt x="37" y="46"/>
                          <a:pt x="37" y="46"/>
                        </a:cubicBezTo>
                        <a:cubicBezTo>
                          <a:pt x="34" y="49"/>
                          <a:pt x="26" y="46"/>
                          <a:pt x="25" y="41"/>
                        </a:cubicBezTo>
                        <a:cubicBezTo>
                          <a:pt x="24" y="37"/>
                          <a:pt x="27" y="35"/>
                          <a:pt x="30" y="34"/>
                        </a:cubicBezTo>
                        <a:cubicBezTo>
                          <a:pt x="31" y="33"/>
                          <a:pt x="33" y="32"/>
                          <a:pt x="34" y="31"/>
                        </a:cubicBezTo>
                        <a:cubicBezTo>
                          <a:pt x="36" y="29"/>
                          <a:pt x="37" y="27"/>
                          <a:pt x="37" y="25"/>
                        </a:cubicBezTo>
                        <a:cubicBezTo>
                          <a:pt x="37" y="22"/>
                          <a:pt x="36" y="20"/>
                          <a:pt x="35" y="19"/>
                        </a:cubicBezTo>
                        <a:cubicBezTo>
                          <a:pt x="33" y="17"/>
                          <a:pt x="32" y="16"/>
                          <a:pt x="31" y="14"/>
                        </a:cubicBezTo>
                        <a:cubicBezTo>
                          <a:pt x="31" y="11"/>
                          <a:pt x="33" y="9"/>
                          <a:pt x="35" y="7"/>
                        </a:cubicBezTo>
                        <a:cubicBezTo>
                          <a:pt x="36" y="7"/>
                          <a:pt x="36" y="7"/>
                          <a:pt x="36" y="6"/>
                        </a:cubicBezTo>
                        <a:cubicBezTo>
                          <a:pt x="37" y="6"/>
                          <a:pt x="37" y="6"/>
                          <a:pt x="37" y="6"/>
                        </a:cubicBezTo>
                        <a:cubicBezTo>
                          <a:pt x="36" y="6"/>
                          <a:pt x="35" y="7"/>
                          <a:pt x="34" y="7"/>
                        </a:cubicBezTo>
                        <a:cubicBezTo>
                          <a:pt x="33" y="7"/>
                          <a:pt x="30" y="6"/>
                          <a:pt x="29" y="2"/>
                        </a:cubicBezTo>
                        <a:cubicBezTo>
                          <a:pt x="29" y="1"/>
                          <a:pt x="27" y="0"/>
                          <a:pt x="24" y="0"/>
                        </a:cubicBezTo>
                        <a:cubicBezTo>
                          <a:pt x="21" y="0"/>
                          <a:pt x="18" y="1"/>
                          <a:pt x="17" y="2"/>
                        </a:cubicBezTo>
                        <a:cubicBezTo>
                          <a:pt x="16" y="4"/>
                          <a:pt x="14" y="4"/>
                          <a:pt x="11" y="5"/>
                        </a:cubicBezTo>
                        <a:cubicBezTo>
                          <a:pt x="11" y="5"/>
                          <a:pt x="11" y="6"/>
                          <a:pt x="11" y="6"/>
                        </a:cubicBezTo>
                        <a:cubicBezTo>
                          <a:pt x="11" y="7"/>
                          <a:pt x="11" y="7"/>
                          <a:pt x="11" y="8"/>
                        </a:cubicBezTo>
                        <a:cubicBezTo>
                          <a:pt x="11" y="8"/>
                          <a:pt x="11" y="9"/>
                          <a:pt x="11" y="10"/>
                        </a:cubicBezTo>
                        <a:cubicBezTo>
                          <a:pt x="11" y="10"/>
                          <a:pt x="11" y="11"/>
                          <a:pt x="11" y="11"/>
                        </a:cubicBezTo>
                        <a:cubicBezTo>
                          <a:pt x="11" y="12"/>
                          <a:pt x="10" y="12"/>
                          <a:pt x="10" y="13"/>
                        </a:cubicBezTo>
                        <a:cubicBezTo>
                          <a:pt x="10" y="13"/>
                          <a:pt x="10" y="13"/>
                          <a:pt x="10" y="14"/>
                        </a:cubicBezTo>
                        <a:cubicBezTo>
                          <a:pt x="10" y="14"/>
                          <a:pt x="10" y="14"/>
                          <a:pt x="10" y="15"/>
                        </a:cubicBezTo>
                        <a:cubicBezTo>
                          <a:pt x="10" y="15"/>
                          <a:pt x="10" y="15"/>
                          <a:pt x="10" y="16"/>
                        </a:cubicBezTo>
                        <a:cubicBezTo>
                          <a:pt x="10" y="16"/>
                          <a:pt x="10" y="16"/>
                          <a:pt x="10" y="17"/>
                        </a:cubicBezTo>
                        <a:cubicBezTo>
                          <a:pt x="10" y="17"/>
                          <a:pt x="10" y="17"/>
                          <a:pt x="11" y="17"/>
                        </a:cubicBezTo>
                        <a:cubicBezTo>
                          <a:pt x="11" y="17"/>
                          <a:pt x="11" y="18"/>
                          <a:pt x="11" y="18"/>
                        </a:cubicBezTo>
                        <a:cubicBezTo>
                          <a:pt x="11" y="18"/>
                          <a:pt x="11" y="18"/>
                          <a:pt x="11" y="18"/>
                        </a:cubicBezTo>
                        <a:cubicBezTo>
                          <a:pt x="11" y="18"/>
                          <a:pt x="11" y="18"/>
                          <a:pt x="11" y="19"/>
                        </a:cubicBezTo>
                        <a:cubicBezTo>
                          <a:pt x="11" y="19"/>
                          <a:pt x="11" y="19"/>
                          <a:pt x="11" y="19"/>
                        </a:cubicBezTo>
                        <a:cubicBezTo>
                          <a:pt x="11" y="19"/>
                          <a:pt x="11" y="19"/>
                          <a:pt x="11" y="19"/>
                        </a:cubicBezTo>
                        <a:cubicBezTo>
                          <a:pt x="12" y="21"/>
                          <a:pt x="13" y="24"/>
                          <a:pt x="12" y="27"/>
                        </a:cubicBezTo>
                        <a:cubicBezTo>
                          <a:pt x="11" y="30"/>
                          <a:pt x="9" y="33"/>
                          <a:pt x="7" y="34"/>
                        </a:cubicBezTo>
                        <a:cubicBezTo>
                          <a:pt x="6" y="34"/>
                          <a:pt x="5" y="36"/>
                          <a:pt x="4" y="37"/>
                        </a:cubicBezTo>
                        <a:cubicBezTo>
                          <a:pt x="3" y="39"/>
                          <a:pt x="2" y="41"/>
                          <a:pt x="0" y="41"/>
                        </a:cubicBezTo>
                        <a:cubicBezTo>
                          <a:pt x="0" y="43"/>
                          <a:pt x="2" y="49"/>
                          <a:pt x="4" y="50"/>
                        </a:cubicBezTo>
                        <a:cubicBezTo>
                          <a:pt x="10" y="52"/>
                          <a:pt x="10" y="56"/>
                          <a:pt x="10" y="59"/>
                        </a:cubicBezTo>
                        <a:cubicBezTo>
                          <a:pt x="11" y="59"/>
                          <a:pt x="12" y="60"/>
                          <a:pt x="13" y="60"/>
                        </a:cubicBezTo>
                        <a:cubicBezTo>
                          <a:pt x="15" y="62"/>
                          <a:pt x="17" y="63"/>
                          <a:pt x="18" y="64"/>
                        </a:cubicBezTo>
                        <a:cubicBezTo>
                          <a:pt x="18" y="65"/>
                          <a:pt x="19" y="65"/>
                          <a:pt x="19" y="65"/>
                        </a:cubicBezTo>
                        <a:cubicBezTo>
                          <a:pt x="19" y="65"/>
                          <a:pt x="19" y="65"/>
                          <a:pt x="19" y="65"/>
                        </a:cubicBezTo>
                        <a:cubicBezTo>
                          <a:pt x="19" y="66"/>
                          <a:pt x="19" y="66"/>
                          <a:pt x="19" y="66"/>
                        </a:cubicBezTo>
                        <a:cubicBezTo>
                          <a:pt x="19" y="66"/>
                          <a:pt x="19" y="66"/>
                          <a:pt x="19" y="66"/>
                        </a:cubicBezTo>
                        <a:cubicBezTo>
                          <a:pt x="20" y="67"/>
                          <a:pt x="20" y="67"/>
                          <a:pt x="20" y="67"/>
                        </a:cubicBezTo>
                        <a:cubicBezTo>
                          <a:pt x="20" y="67"/>
                          <a:pt x="20" y="67"/>
                          <a:pt x="20" y="67"/>
                        </a:cubicBezTo>
                        <a:cubicBezTo>
                          <a:pt x="20" y="68"/>
                          <a:pt x="20" y="68"/>
                          <a:pt x="20" y="68"/>
                        </a:cubicBezTo>
                        <a:cubicBezTo>
                          <a:pt x="20" y="68"/>
                          <a:pt x="20" y="69"/>
                          <a:pt x="20" y="69"/>
                        </a:cubicBezTo>
                        <a:cubicBezTo>
                          <a:pt x="20" y="69"/>
                          <a:pt x="21" y="69"/>
                          <a:pt x="21" y="70"/>
                        </a:cubicBezTo>
                        <a:cubicBezTo>
                          <a:pt x="21" y="70"/>
                          <a:pt x="21" y="70"/>
                          <a:pt x="21" y="70"/>
                        </a:cubicBezTo>
                        <a:cubicBezTo>
                          <a:pt x="21" y="70"/>
                          <a:pt x="21" y="71"/>
                          <a:pt x="21" y="71"/>
                        </a:cubicBezTo>
                        <a:cubicBezTo>
                          <a:pt x="21" y="71"/>
                          <a:pt x="21" y="71"/>
                          <a:pt x="21" y="72"/>
                        </a:cubicBezTo>
                        <a:cubicBezTo>
                          <a:pt x="21" y="72"/>
                          <a:pt x="22" y="72"/>
                          <a:pt x="22" y="73"/>
                        </a:cubicBezTo>
                        <a:cubicBezTo>
                          <a:pt x="22" y="73"/>
                          <a:pt x="22" y="73"/>
                          <a:pt x="22" y="73"/>
                        </a:cubicBezTo>
                        <a:cubicBezTo>
                          <a:pt x="22" y="73"/>
                          <a:pt x="22" y="74"/>
                          <a:pt x="22" y="74"/>
                        </a:cubicBezTo>
                        <a:cubicBezTo>
                          <a:pt x="22" y="74"/>
                          <a:pt x="22" y="75"/>
                          <a:pt x="22" y="75"/>
                        </a:cubicBezTo>
                        <a:cubicBezTo>
                          <a:pt x="22" y="75"/>
                          <a:pt x="22" y="76"/>
                          <a:pt x="22" y="76"/>
                        </a:cubicBezTo>
                        <a:cubicBezTo>
                          <a:pt x="23" y="76"/>
                          <a:pt x="23" y="76"/>
                          <a:pt x="23" y="76"/>
                        </a:cubicBezTo>
                        <a:cubicBezTo>
                          <a:pt x="23" y="77"/>
                          <a:pt x="23" y="77"/>
                          <a:pt x="23" y="78"/>
                        </a:cubicBezTo>
                        <a:cubicBezTo>
                          <a:pt x="23" y="78"/>
                          <a:pt x="23" y="78"/>
                          <a:pt x="23" y="78"/>
                        </a:cubicBezTo>
                        <a:cubicBezTo>
                          <a:pt x="23" y="78"/>
                          <a:pt x="23" y="79"/>
                          <a:pt x="23" y="79"/>
                        </a:cubicBezTo>
                        <a:cubicBezTo>
                          <a:pt x="23" y="79"/>
                          <a:pt x="23" y="80"/>
                          <a:pt x="23" y="80"/>
                        </a:cubicBezTo>
                        <a:cubicBezTo>
                          <a:pt x="23" y="80"/>
                          <a:pt x="23" y="80"/>
                          <a:pt x="23" y="81"/>
                        </a:cubicBezTo>
                        <a:cubicBezTo>
                          <a:pt x="24" y="81"/>
                          <a:pt x="24" y="81"/>
                          <a:pt x="24" y="81"/>
                        </a:cubicBezTo>
                        <a:cubicBezTo>
                          <a:pt x="24" y="82"/>
                          <a:pt x="24" y="82"/>
                          <a:pt x="24" y="82"/>
                        </a:cubicBezTo>
                        <a:cubicBezTo>
                          <a:pt x="24" y="82"/>
                          <a:pt x="24" y="82"/>
                          <a:pt x="24" y="83"/>
                        </a:cubicBezTo>
                        <a:cubicBezTo>
                          <a:pt x="24" y="83"/>
                          <a:pt x="24" y="83"/>
                          <a:pt x="24" y="83"/>
                        </a:cubicBezTo>
                        <a:cubicBezTo>
                          <a:pt x="24" y="84"/>
                          <a:pt x="24" y="84"/>
                          <a:pt x="24" y="84"/>
                        </a:cubicBezTo>
                        <a:cubicBezTo>
                          <a:pt x="24" y="84"/>
                          <a:pt x="24" y="84"/>
                          <a:pt x="24" y="84"/>
                        </a:cubicBezTo>
                        <a:cubicBezTo>
                          <a:pt x="24" y="85"/>
                          <a:pt x="24" y="85"/>
                          <a:pt x="24" y="85"/>
                        </a:cubicBezTo>
                        <a:cubicBezTo>
                          <a:pt x="24" y="85"/>
                          <a:pt x="24" y="85"/>
                          <a:pt x="24" y="85"/>
                        </a:cubicBezTo>
                        <a:cubicBezTo>
                          <a:pt x="24" y="85"/>
                          <a:pt x="24" y="85"/>
                          <a:pt x="24" y="8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6" name="Freeform 1296">
                    <a:extLst>
                      <a:ext uri="{FF2B5EF4-FFF2-40B4-BE49-F238E27FC236}">
                        <a16:creationId xmlns="" xmlns:a16="http://schemas.microsoft.com/office/drawing/2014/main" id="{A5338A0C-CDE4-4789-8489-236EFD26AAC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76" y="2552"/>
                    <a:ext cx="220" cy="211"/>
                  </a:xfrm>
                  <a:custGeom>
                    <a:gdLst>
                      <a:gd name="T0" fmla="*/ 0 w 230"/>
                      <a:gd name="T1" fmla="*/ 122 h 221"/>
                      <a:gd name="T2" fmla="*/ 2 w 230"/>
                      <a:gd name="T3" fmla="*/ 123 h 221"/>
                      <a:gd name="T4" fmla="*/ 41 w 230"/>
                      <a:gd name="T5" fmla="*/ 149 h 221"/>
                      <a:gd name="T6" fmla="*/ 47 w 230"/>
                      <a:gd name="T7" fmla="*/ 153 h 221"/>
                      <a:gd name="T8" fmla="*/ 112 w 230"/>
                      <a:gd name="T9" fmla="*/ 197 h 221"/>
                      <a:gd name="T10" fmla="*/ 136 w 230"/>
                      <a:gd name="T11" fmla="*/ 218 h 221"/>
                      <a:gd name="T12" fmla="*/ 142 w 230"/>
                      <a:gd name="T13" fmla="*/ 220 h 221"/>
                      <a:gd name="T14" fmla="*/ 146 w 230"/>
                      <a:gd name="T15" fmla="*/ 219 h 221"/>
                      <a:gd name="T16" fmla="*/ 183 w 230"/>
                      <a:gd name="T17" fmla="*/ 198 h 221"/>
                      <a:gd name="T18" fmla="*/ 230 w 230"/>
                      <a:gd name="T19" fmla="*/ 167 h 221"/>
                      <a:gd name="T20" fmla="*/ 229 w 230"/>
                      <a:gd name="T21" fmla="*/ 164 h 221"/>
                      <a:gd name="T22" fmla="*/ 228 w 230"/>
                      <a:gd name="T23" fmla="*/ 163 h 221"/>
                      <a:gd name="T24" fmla="*/ 227 w 230"/>
                      <a:gd name="T25" fmla="*/ 162 h 221"/>
                      <a:gd name="T26" fmla="*/ 227 w 230"/>
                      <a:gd name="T27" fmla="*/ 161 h 221"/>
                      <a:gd name="T28" fmla="*/ 218 w 230"/>
                      <a:gd name="T29" fmla="*/ 159 h 221"/>
                      <a:gd name="T30" fmla="*/ 208 w 230"/>
                      <a:gd name="T31" fmla="*/ 145 h 221"/>
                      <a:gd name="T32" fmla="*/ 207 w 230"/>
                      <a:gd name="T33" fmla="*/ 130 h 221"/>
                      <a:gd name="T34" fmla="*/ 205 w 230"/>
                      <a:gd name="T35" fmla="*/ 124 h 221"/>
                      <a:gd name="T36" fmla="*/ 207 w 230"/>
                      <a:gd name="T37" fmla="*/ 105 h 221"/>
                      <a:gd name="T38" fmla="*/ 202 w 230"/>
                      <a:gd name="T39" fmla="*/ 89 h 221"/>
                      <a:gd name="T40" fmla="*/ 203 w 230"/>
                      <a:gd name="T41" fmla="*/ 86 h 221"/>
                      <a:gd name="T42" fmla="*/ 203 w 230"/>
                      <a:gd name="T43" fmla="*/ 84 h 221"/>
                      <a:gd name="T44" fmla="*/ 194 w 230"/>
                      <a:gd name="T45" fmla="*/ 62 h 221"/>
                      <a:gd name="T46" fmla="*/ 179 w 230"/>
                      <a:gd name="T47" fmla="*/ 38 h 221"/>
                      <a:gd name="T48" fmla="*/ 188 w 230"/>
                      <a:gd name="T49" fmla="*/ 28 h 221"/>
                      <a:gd name="T50" fmla="*/ 191 w 230"/>
                      <a:gd name="T51" fmla="*/ 19 h 221"/>
                      <a:gd name="T52" fmla="*/ 190 w 230"/>
                      <a:gd name="T53" fmla="*/ 17 h 221"/>
                      <a:gd name="T54" fmla="*/ 189 w 230"/>
                      <a:gd name="T55" fmla="*/ 14 h 221"/>
                      <a:gd name="T56" fmla="*/ 189 w 230"/>
                      <a:gd name="T57" fmla="*/ 11 h 221"/>
                      <a:gd name="T58" fmla="*/ 190 w 230"/>
                      <a:gd name="T59" fmla="*/ 7 h 221"/>
                      <a:gd name="T60" fmla="*/ 190 w 230"/>
                      <a:gd name="T61" fmla="*/ 3 h 221"/>
                      <a:gd name="T62" fmla="*/ 176 w 230"/>
                      <a:gd name="T63" fmla="*/ 1 h 221"/>
                      <a:gd name="T64" fmla="*/ 153 w 230"/>
                      <a:gd name="T65" fmla="*/ 4 h 221"/>
                      <a:gd name="T66" fmla="*/ 112 w 230"/>
                      <a:gd name="T67" fmla="*/ 7 h 221"/>
                      <a:gd name="T68" fmla="*/ 79 w 230"/>
                      <a:gd name="T69" fmla="*/ 25 h 221"/>
                      <a:gd name="T70" fmla="*/ 76 w 230"/>
                      <a:gd name="T71" fmla="*/ 28 h 221"/>
                      <a:gd name="T72" fmla="*/ 80 w 230"/>
                      <a:gd name="T73" fmla="*/ 45 h 221"/>
                      <a:gd name="T74" fmla="*/ 85 w 230"/>
                      <a:gd name="T75" fmla="*/ 59 h 221"/>
                      <a:gd name="T76" fmla="*/ 78 w 230"/>
                      <a:gd name="T77" fmla="*/ 65 h 221"/>
                      <a:gd name="T78" fmla="*/ 58 w 230"/>
                      <a:gd name="T79" fmla="*/ 70 h 221"/>
                      <a:gd name="T80" fmla="*/ 56 w 230"/>
                      <a:gd name="T81" fmla="*/ 71 h 221"/>
                      <a:gd name="T82" fmla="*/ 52 w 230"/>
                      <a:gd name="T83" fmla="*/ 80 h 221"/>
                      <a:gd name="T84" fmla="*/ 45 w 230"/>
                      <a:gd name="T85" fmla="*/ 84 h 221"/>
                      <a:gd name="T86" fmla="*/ 29 w 230"/>
                      <a:gd name="T87" fmla="*/ 93 h 221"/>
                      <a:gd name="T88" fmla="*/ 20 w 230"/>
                      <a:gd name="T89" fmla="*/ 97 h 221"/>
                      <a:gd name="T90" fmla="*/ 19 w 230"/>
                      <a:gd name="T91" fmla="*/ 97 h 221"/>
                      <a:gd name="T92" fmla="*/ 0 w 230"/>
                      <a:gd name="T93" fmla="*/ 109 h 221"/>
                      <a:gd name="T94" fmla="*/ 0 w 230"/>
                      <a:gd name="T95" fmla="*/ 122 h 22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230" h="221">
                        <a:moveTo>
                          <a:pt x="0" y="122"/>
                        </a:moveTo>
                        <a:cubicBezTo>
                          <a:pt x="0" y="122"/>
                          <a:pt x="0" y="122"/>
                          <a:pt x="0" y="122"/>
                        </a:cubicBezTo>
                        <a:cubicBezTo>
                          <a:pt x="0" y="122"/>
                          <a:pt x="0" y="122"/>
                          <a:pt x="0" y="122"/>
                        </a:cubicBezTo>
                        <a:cubicBezTo>
                          <a:pt x="1" y="123"/>
                          <a:pt x="1" y="123"/>
                          <a:pt x="1" y="123"/>
                        </a:cubicBezTo>
                        <a:cubicBezTo>
                          <a:pt x="1" y="123"/>
                          <a:pt x="2" y="123"/>
                          <a:pt x="2" y="123"/>
                        </a:cubicBezTo>
                        <a:cubicBezTo>
                          <a:pt x="2" y="123"/>
                          <a:pt x="2" y="123"/>
                          <a:pt x="2" y="123"/>
                        </a:cubicBezTo>
                        <a:cubicBezTo>
                          <a:pt x="2" y="124"/>
                          <a:pt x="3" y="124"/>
                          <a:pt x="3" y="124"/>
                        </a:cubicBezTo>
                        <a:cubicBezTo>
                          <a:pt x="3" y="124"/>
                          <a:pt x="3" y="124"/>
                          <a:pt x="3" y="124"/>
                        </a:cubicBezTo>
                        <a:cubicBezTo>
                          <a:pt x="10" y="128"/>
                          <a:pt x="26" y="139"/>
                          <a:pt x="41" y="149"/>
                        </a:cubicBezTo>
                        <a:cubicBezTo>
                          <a:pt x="41" y="149"/>
                          <a:pt x="41" y="149"/>
                          <a:pt x="41" y="149"/>
                        </a:cubicBezTo>
                        <a:cubicBezTo>
                          <a:pt x="41" y="149"/>
                          <a:pt x="41" y="149"/>
                          <a:pt x="41" y="149"/>
                        </a:cubicBezTo>
                        <a:cubicBezTo>
                          <a:pt x="47" y="153"/>
                          <a:pt x="47" y="153"/>
                          <a:pt x="47" y="153"/>
                        </a:cubicBezTo>
                        <a:cubicBezTo>
                          <a:pt x="47" y="153"/>
                          <a:pt x="47" y="153"/>
                          <a:pt x="47" y="153"/>
                        </a:cubicBezTo>
                        <a:cubicBezTo>
                          <a:pt x="63" y="164"/>
                          <a:pt x="109" y="194"/>
                          <a:pt x="111" y="196"/>
                        </a:cubicBezTo>
                        <a:cubicBezTo>
                          <a:pt x="111" y="196"/>
                          <a:pt x="112" y="197"/>
                          <a:pt x="112" y="197"/>
                        </a:cubicBezTo>
                        <a:cubicBezTo>
                          <a:pt x="114" y="200"/>
                          <a:pt x="117" y="204"/>
                          <a:pt x="118" y="206"/>
                        </a:cubicBezTo>
                        <a:cubicBezTo>
                          <a:pt x="120" y="206"/>
                          <a:pt x="126" y="207"/>
                          <a:pt x="130" y="210"/>
                        </a:cubicBezTo>
                        <a:cubicBezTo>
                          <a:pt x="133" y="212"/>
                          <a:pt x="135" y="215"/>
                          <a:pt x="136" y="218"/>
                        </a:cubicBezTo>
                        <a:cubicBezTo>
                          <a:pt x="136" y="219"/>
                          <a:pt x="137" y="220"/>
                          <a:pt x="137" y="221"/>
                        </a:cubicBezTo>
                        <a:cubicBezTo>
                          <a:pt x="138" y="221"/>
                          <a:pt x="140" y="220"/>
                          <a:pt x="142" y="220"/>
                        </a:cubicBezTo>
                        <a:cubicBezTo>
                          <a:pt x="142" y="220"/>
                          <a:pt x="142" y="220"/>
                          <a:pt x="142" y="220"/>
                        </a:cubicBezTo>
                        <a:cubicBezTo>
                          <a:pt x="143" y="220"/>
                          <a:pt x="143" y="220"/>
                          <a:pt x="143" y="220"/>
                        </a:cubicBezTo>
                        <a:cubicBezTo>
                          <a:pt x="144" y="220"/>
                          <a:pt x="144" y="220"/>
                          <a:pt x="144" y="220"/>
                        </a:cubicBezTo>
                        <a:cubicBezTo>
                          <a:pt x="146" y="219"/>
                          <a:pt x="146" y="219"/>
                          <a:pt x="146" y="219"/>
                        </a:cubicBezTo>
                        <a:cubicBezTo>
                          <a:pt x="148" y="219"/>
                          <a:pt x="155" y="216"/>
                          <a:pt x="159" y="215"/>
                        </a:cubicBezTo>
                        <a:cubicBezTo>
                          <a:pt x="161" y="215"/>
                          <a:pt x="162" y="214"/>
                          <a:pt x="162" y="214"/>
                        </a:cubicBezTo>
                        <a:cubicBezTo>
                          <a:pt x="183" y="198"/>
                          <a:pt x="183" y="198"/>
                          <a:pt x="183" y="198"/>
                        </a:cubicBezTo>
                        <a:cubicBezTo>
                          <a:pt x="230" y="168"/>
                          <a:pt x="230" y="168"/>
                          <a:pt x="230" y="168"/>
                        </a:cubicBezTo>
                        <a:cubicBezTo>
                          <a:pt x="230" y="168"/>
                          <a:pt x="230" y="168"/>
                          <a:pt x="230" y="168"/>
                        </a:cubicBezTo>
                        <a:cubicBezTo>
                          <a:pt x="230" y="167"/>
                          <a:pt x="230" y="167"/>
                          <a:pt x="230" y="167"/>
                        </a:cubicBezTo>
                        <a:cubicBezTo>
                          <a:pt x="230" y="166"/>
                          <a:pt x="229" y="166"/>
                          <a:pt x="229" y="166"/>
                        </a:cubicBezTo>
                        <a:cubicBezTo>
                          <a:pt x="229" y="165"/>
                          <a:pt x="229" y="165"/>
                          <a:pt x="229" y="165"/>
                        </a:cubicBezTo>
                        <a:cubicBezTo>
                          <a:pt x="229" y="165"/>
                          <a:pt x="229" y="164"/>
                          <a:pt x="229" y="164"/>
                        </a:cubicBezTo>
                        <a:cubicBezTo>
                          <a:pt x="229" y="164"/>
                          <a:pt x="229" y="164"/>
                          <a:pt x="228" y="163"/>
                        </a:cubicBezTo>
                        <a:cubicBezTo>
                          <a:pt x="228" y="163"/>
                          <a:pt x="228" y="163"/>
                          <a:pt x="228" y="163"/>
                        </a:cubicBezTo>
                        <a:cubicBezTo>
                          <a:pt x="228" y="163"/>
                          <a:pt x="228" y="163"/>
                          <a:pt x="228" y="163"/>
                        </a:cubicBezTo>
                        <a:cubicBezTo>
                          <a:pt x="228" y="162"/>
                          <a:pt x="228" y="162"/>
                          <a:pt x="228" y="162"/>
                        </a:cubicBezTo>
                        <a:cubicBezTo>
                          <a:pt x="228" y="162"/>
                          <a:pt x="228" y="162"/>
                          <a:pt x="228" y="162"/>
                        </a:cubicBezTo>
                        <a:cubicBezTo>
                          <a:pt x="228" y="162"/>
                          <a:pt x="227" y="162"/>
                          <a:pt x="227" y="162"/>
                        </a:cubicBezTo>
                        <a:cubicBezTo>
                          <a:pt x="227" y="162"/>
                          <a:pt x="227" y="162"/>
                          <a:pt x="227" y="162"/>
                        </a:cubicBezTo>
                        <a:cubicBezTo>
                          <a:pt x="227" y="162"/>
                          <a:pt x="227" y="161"/>
                          <a:pt x="227" y="161"/>
                        </a:cubicBezTo>
                        <a:cubicBezTo>
                          <a:pt x="227" y="161"/>
                          <a:pt x="227" y="161"/>
                          <a:pt x="227" y="161"/>
                        </a:cubicBezTo>
                        <a:cubicBezTo>
                          <a:pt x="227" y="161"/>
                          <a:pt x="227" y="161"/>
                          <a:pt x="227" y="161"/>
                        </a:cubicBezTo>
                        <a:cubicBezTo>
                          <a:pt x="225" y="161"/>
                          <a:pt x="223" y="161"/>
                          <a:pt x="222" y="160"/>
                        </a:cubicBezTo>
                        <a:cubicBezTo>
                          <a:pt x="221" y="159"/>
                          <a:pt x="220" y="159"/>
                          <a:pt x="218" y="159"/>
                        </a:cubicBezTo>
                        <a:cubicBezTo>
                          <a:pt x="214" y="159"/>
                          <a:pt x="209" y="157"/>
                          <a:pt x="209" y="153"/>
                        </a:cubicBezTo>
                        <a:cubicBezTo>
                          <a:pt x="208" y="151"/>
                          <a:pt x="209" y="150"/>
                          <a:pt x="209" y="149"/>
                        </a:cubicBezTo>
                        <a:cubicBezTo>
                          <a:pt x="209" y="148"/>
                          <a:pt x="209" y="147"/>
                          <a:pt x="208" y="145"/>
                        </a:cubicBezTo>
                        <a:cubicBezTo>
                          <a:pt x="207" y="143"/>
                          <a:pt x="206" y="142"/>
                          <a:pt x="205" y="141"/>
                        </a:cubicBezTo>
                        <a:cubicBezTo>
                          <a:pt x="203" y="139"/>
                          <a:pt x="202" y="138"/>
                          <a:pt x="202" y="136"/>
                        </a:cubicBezTo>
                        <a:cubicBezTo>
                          <a:pt x="202" y="135"/>
                          <a:pt x="204" y="133"/>
                          <a:pt x="207" y="130"/>
                        </a:cubicBezTo>
                        <a:cubicBezTo>
                          <a:pt x="207" y="130"/>
                          <a:pt x="207" y="130"/>
                          <a:pt x="207" y="130"/>
                        </a:cubicBezTo>
                        <a:cubicBezTo>
                          <a:pt x="206" y="128"/>
                          <a:pt x="206" y="127"/>
                          <a:pt x="206" y="126"/>
                        </a:cubicBezTo>
                        <a:cubicBezTo>
                          <a:pt x="206" y="125"/>
                          <a:pt x="205" y="125"/>
                          <a:pt x="205" y="124"/>
                        </a:cubicBezTo>
                        <a:cubicBezTo>
                          <a:pt x="205" y="122"/>
                          <a:pt x="204" y="120"/>
                          <a:pt x="206" y="117"/>
                        </a:cubicBezTo>
                        <a:cubicBezTo>
                          <a:pt x="207" y="116"/>
                          <a:pt x="208" y="115"/>
                          <a:pt x="207" y="112"/>
                        </a:cubicBezTo>
                        <a:cubicBezTo>
                          <a:pt x="205" y="110"/>
                          <a:pt x="206" y="107"/>
                          <a:pt x="207" y="105"/>
                        </a:cubicBezTo>
                        <a:cubicBezTo>
                          <a:pt x="207" y="103"/>
                          <a:pt x="208" y="102"/>
                          <a:pt x="207" y="100"/>
                        </a:cubicBezTo>
                        <a:cubicBezTo>
                          <a:pt x="206" y="98"/>
                          <a:pt x="205" y="96"/>
                          <a:pt x="204" y="95"/>
                        </a:cubicBezTo>
                        <a:cubicBezTo>
                          <a:pt x="202" y="92"/>
                          <a:pt x="201" y="90"/>
                          <a:pt x="202" y="89"/>
                        </a:cubicBezTo>
                        <a:cubicBezTo>
                          <a:pt x="202" y="88"/>
                          <a:pt x="202" y="88"/>
                          <a:pt x="202" y="87"/>
                        </a:cubicBezTo>
                        <a:cubicBezTo>
                          <a:pt x="202" y="87"/>
                          <a:pt x="202" y="87"/>
                          <a:pt x="202" y="87"/>
                        </a:cubicBezTo>
                        <a:cubicBezTo>
                          <a:pt x="203" y="87"/>
                          <a:pt x="203" y="86"/>
                          <a:pt x="203" y="86"/>
                        </a:cubicBezTo>
                        <a:cubicBezTo>
                          <a:pt x="203" y="86"/>
                          <a:pt x="203" y="86"/>
                          <a:pt x="203" y="86"/>
                        </a:cubicBezTo>
                        <a:cubicBezTo>
                          <a:pt x="203" y="86"/>
                          <a:pt x="203" y="86"/>
                          <a:pt x="203" y="86"/>
                        </a:cubicBezTo>
                        <a:cubicBezTo>
                          <a:pt x="203" y="85"/>
                          <a:pt x="203" y="84"/>
                          <a:pt x="203" y="84"/>
                        </a:cubicBezTo>
                        <a:cubicBezTo>
                          <a:pt x="203" y="83"/>
                          <a:pt x="203" y="83"/>
                          <a:pt x="203" y="83"/>
                        </a:cubicBezTo>
                        <a:cubicBezTo>
                          <a:pt x="203" y="78"/>
                          <a:pt x="200" y="67"/>
                          <a:pt x="198" y="65"/>
                        </a:cubicBezTo>
                        <a:cubicBezTo>
                          <a:pt x="197" y="64"/>
                          <a:pt x="196" y="63"/>
                          <a:pt x="194" y="62"/>
                        </a:cubicBezTo>
                        <a:cubicBezTo>
                          <a:pt x="191" y="60"/>
                          <a:pt x="189" y="59"/>
                          <a:pt x="189" y="57"/>
                        </a:cubicBezTo>
                        <a:cubicBezTo>
                          <a:pt x="189" y="55"/>
                          <a:pt x="189" y="53"/>
                          <a:pt x="186" y="51"/>
                        </a:cubicBezTo>
                        <a:cubicBezTo>
                          <a:pt x="181" y="49"/>
                          <a:pt x="178" y="42"/>
                          <a:pt x="179" y="38"/>
                        </a:cubicBezTo>
                        <a:cubicBezTo>
                          <a:pt x="179" y="36"/>
                          <a:pt x="181" y="36"/>
                          <a:pt x="182" y="36"/>
                        </a:cubicBezTo>
                        <a:cubicBezTo>
                          <a:pt x="182" y="35"/>
                          <a:pt x="183" y="34"/>
                          <a:pt x="184" y="33"/>
                        </a:cubicBezTo>
                        <a:cubicBezTo>
                          <a:pt x="185" y="31"/>
                          <a:pt x="187" y="29"/>
                          <a:pt x="188" y="28"/>
                        </a:cubicBezTo>
                        <a:cubicBezTo>
                          <a:pt x="189" y="28"/>
                          <a:pt x="190" y="26"/>
                          <a:pt x="191" y="24"/>
                        </a:cubicBezTo>
                        <a:cubicBezTo>
                          <a:pt x="191" y="23"/>
                          <a:pt x="191" y="23"/>
                          <a:pt x="191" y="22"/>
                        </a:cubicBezTo>
                        <a:cubicBezTo>
                          <a:pt x="191" y="21"/>
                          <a:pt x="191" y="20"/>
                          <a:pt x="191" y="19"/>
                        </a:cubicBezTo>
                        <a:cubicBezTo>
                          <a:pt x="191" y="19"/>
                          <a:pt x="190" y="19"/>
                          <a:pt x="190" y="18"/>
                        </a:cubicBezTo>
                        <a:cubicBezTo>
                          <a:pt x="190" y="18"/>
                          <a:pt x="190" y="18"/>
                          <a:pt x="190" y="18"/>
                        </a:cubicBezTo>
                        <a:cubicBezTo>
                          <a:pt x="190" y="18"/>
                          <a:pt x="190" y="17"/>
                          <a:pt x="190" y="17"/>
                        </a:cubicBezTo>
                        <a:cubicBezTo>
                          <a:pt x="190" y="17"/>
                          <a:pt x="190" y="16"/>
                          <a:pt x="190" y="16"/>
                        </a:cubicBezTo>
                        <a:cubicBezTo>
                          <a:pt x="190" y="16"/>
                          <a:pt x="190" y="16"/>
                          <a:pt x="190" y="15"/>
                        </a:cubicBezTo>
                        <a:cubicBezTo>
                          <a:pt x="189" y="15"/>
                          <a:pt x="189" y="15"/>
                          <a:pt x="189" y="14"/>
                        </a:cubicBezTo>
                        <a:cubicBezTo>
                          <a:pt x="189" y="14"/>
                          <a:pt x="189" y="14"/>
                          <a:pt x="189" y="13"/>
                        </a:cubicBezTo>
                        <a:cubicBezTo>
                          <a:pt x="189" y="13"/>
                          <a:pt x="189" y="13"/>
                          <a:pt x="189" y="12"/>
                        </a:cubicBezTo>
                        <a:cubicBezTo>
                          <a:pt x="189" y="12"/>
                          <a:pt x="189" y="11"/>
                          <a:pt x="189" y="11"/>
                        </a:cubicBezTo>
                        <a:cubicBezTo>
                          <a:pt x="189" y="10"/>
                          <a:pt x="189" y="10"/>
                          <a:pt x="189" y="10"/>
                        </a:cubicBezTo>
                        <a:cubicBezTo>
                          <a:pt x="190" y="9"/>
                          <a:pt x="190" y="9"/>
                          <a:pt x="190" y="8"/>
                        </a:cubicBezTo>
                        <a:cubicBezTo>
                          <a:pt x="190" y="8"/>
                          <a:pt x="190" y="7"/>
                          <a:pt x="190" y="7"/>
                        </a:cubicBezTo>
                        <a:cubicBezTo>
                          <a:pt x="190" y="6"/>
                          <a:pt x="190" y="6"/>
                          <a:pt x="190" y="5"/>
                        </a:cubicBezTo>
                        <a:cubicBezTo>
                          <a:pt x="190" y="4"/>
                          <a:pt x="190" y="4"/>
                          <a:pt x="190" y="3"/>
                        </a:cubicBezTo>
                        <a:cubicBezTo>
                          <a:pt x="190" y="3"/>
                          <a:pt x="190" y="3"/>
                          <a:pt x="190" y="3"/>
                        </a:cubicBezTo>
                        <a:cubicBezTo>
                          <a:pt x="188" y="2"/>
                          <a:pt x="185" y="2"/>
                          <a:pt x="181" y="0"/>
                        </a:cubicBezTo>
                        <a:cubicBezTo>
                          <a:pt x="181" y="0"/>
                          <a:pt x="181" y="0"/>
                          <a:pt x="181" y="0"/>
                        </a:cubicBezTo>
                        <a:cubicBezTo>
                          <a:pt x="179" y="0"/>
                          <a:pt x="178" y="1"/>
                          <a:pt x="176" y="1"/>
                        </a:cubicBezTo>
                        <a:cubicBezTo>
                          <a:pt x="174" y="1"/>
                          <a:pt x="172" y="2"/>
                          <a:pt x="170" y="2"/>
                        </a:cubicBezTo>
                        <a:cubicBezTo>
                          <a:pt x="170" y="2"/>
                          <a:pt x="168" y="3"/>
                          <a:pt x="166" y="3"/>
                        </a:cubicBezTo>
                        <a:cubicBezTo>
                          <a:pt x="161" y="5"/>
                          <a:pt x="156" y="7"/>
                          <a:pt x="153" y="4"/>
                        </a:cubicBezTo>
                        <a:cubicBezTo>
                          <a:pt x="153" y="4"/>
                          <a:pt x="153" y="4"/>
                          <a:pt x="149" y="4"/>
                        </a:cubicBezTo>
                        <a:cubicBezTo>
                          <a:pt x="143" y="4"/>
                          <a:pt x="134" y="5"/>
                          <a:pt x="126" y="6"/>
                        </a:cubicBezTo>
                        <a:cubicBezTo>
                          <a:pt x="120" y="7"/>
                          <a:pt x="115" y="7"/>
                          <a:pt x="112" y="7"/>
                        </a:cubicBezTo>
                        <a:cubicBezTo>
                          <a:pt x="108" y="8"/>
                          <a:pt x="106" y="10"/>
                          <a:pt x="103" y="13"/>
                        </a:cubicBezTo>
                        <a:cubicBezTo>
                          <a:pt x="100" y="15"/>
                          <a:pt x="98" y="17"/>
                          <a:pt x="95" y="17"/>
                        </a:cubicBezTo>
                        <a:cubicBezTo>
                          <a:pt x="90" y="17"/>
                          <a:pt x="83" y="21"/>
                          <a:pt x="79" y="25"/>
                        </a:cubicBezTo>
                        <a:cubicBezTo>
                          <a:pt x="78" y="26"/>
                          <a:pt x="77" y="27"/>
                          <a:pt x="76" y="27"/>
                        </a:cubicBezTo>
                        <a:cubicBezTo>
                          <a:pt x="76" y="27"/>
                          <a:pt x="76" y="27"/>
                          <a:pt x="76" y="28"/>
                        </a:cubicBezTo>
                        <a:cubicBezTo>
                          <a:pt x="76" y="28"/>
                          <a:pt x="76" y="28"/>
                          <a:pt x="76" y="28"/>
                        </a:cubicBezTo>
                        <a:cubicBezTo>
                          <a:pt x="76" y="28"/>
                          <a:pt x="76" y="28"/>
                          <a:pt x="76" y="28"/>
                        </a:cubicBezTo>
                        <a:cubicBezTo>
                          <a:pt x="79" y="31"/>
                          <a:pt x="80" y="35"/>
                          <a:pt x="80" y="41"/>
                        </a:cubicBezTo>
                        <a:cubicBezTo>
                          <a:pt x="80" y="42"/>
                          <a:pt x="80" y="44"/>
                          <a:pt x="80" y="45"/>
                        </a:cubicBezTo>
                        <a:cubicBezTo>
                          <a:pt x="80" y="47"/>
                          <a:pt x="80" y="49"/>
                          <a:pt x="80" y="49"/>
                        </a:cubicBezTo>
                        <a:cubicBezTo>
                          <a:pt x="83" y="51"/>
                          <a:pt x="85" y="57"/>
                          <a:pt x="85" y="58"/>
                        </a:cubicBezTo>
                        <a:cubicBezTo>
                          <a:pt x="85" y="59"/>
                          <a:pt x="85" y="59"/>
                          <a:pt x="85" y="59"/>
                        </a:cubicBezTo>
                        <a:cubicBezTo>
                          <a:pt x="86" y="61"/>
                          <a:pt x="85" y="63"/>
                          <a:pt x="84" y="64"/>
                        </a:cubicBezTo>
                        <a:cubicBezTo>
                          <a:pt x="83" y="65"/>
                          <a:pt x="82" y="65"/>
                          <a:pt x="81" y="65"/>
                        </a:cubicBezTo>
                        <a:cubicBezTo>
                          <a:pt x="80" y="65"/>
                          <a:pt x="79" y="65"/>
                          <a:pt x="78" y="65"/>
                        </a:cubicBezTo>
                        <a:cubicBezTo>
                          <a:pt x="76" y="65"/>
                          <a:pt x="73" y="65"/>
                          <a:pt x="70" y="65"/>
                        </a:cubicBezTo>
                        <a:cubicBezTo>
                          <a:pt x="68" y="65"/>
                          <a:pt x="67" y="65"/>
                          <a:pt x="66" y="65"/>
                        </a:cubicBezTo>
                        <a:cubicBezTo>
                          <a:pt x="65" y="68"/>
                          <a:pt x="61" y="70"/>
                          <a:pt x="58" y="70"/>
                        </a:cubicBezTo>
                        <a:cubicBezTo>
                          <a:pt x="57" y="70"/>
                          <a:pt x="56" y="70"/>
                          <a:pt x="56" y="70"/>
                        </a:cubicBezTo>
                        <a:cubicBezTo>
                          <a:pt x="56" y="70"/>
                          <a:pt x="56" y="70"/>
                          <a:pt x="56" y="70"/>
                        </a:cubicBezTo>
                        <a:cubicBezTo>
                          <a:pt x="56" y="71"/>
                          <a:pt x="56" y="71"/>
                          <a:pt x="56" y="71"/>
                        </a:cubicBezTo>
                        <a:cubicBezTo>
                          <a:pt x="56" y="72"/>
                          <a:pt x="56" y="73"/>
                          <a:pt x="56" y="74"/>
                        </a:cubicBezTo>
                        <a:cubicBezTo>
                          <a:pt x="56" y="76"/>
                          <a:pt x="56" y="78"/>
                          <a:pt x="55" y="79"/>
                        </a:cubicBezTo>
                        <a:cubicBezTo>
                          <a:pt x="54" y="80"/>
                          <a:pt x="54" y="80"/>
                          <a:pt x="52" y="80"/>
                        </a:cubicBezTo>
                        <a:cubicBezTo>
                          <a:pt x="52" y="80"/>
                          <a:pt x="52" y="80"/>
                          <a:pt x="52" y="81"/>
                        </a:cubicBezTo>
                        <a:cubicBezTo>
                          <a:pt x="51" y="82"/>
                          <a:pt x="50" y="83"/>
                          <a:pt x="47" y="83"/>
                        </a:cubicBezTo>
                        <a:cubicBezTo>
                          <a:pt x="47" y="84"/>
                          <a:pt x="46" y="84"/>
                          <a:pt x="45" y="84"/>
                        </a:cubicBezTo>
                        <a:cubicBezTo>
                          <a:pt x="44" y="84"/>
                          <a:pt x="41" y="84"/>
                          <a:pt x="41" y="84"/>
                        </a:cubicBezTo>
                        <a:cubicBezTo>
                          <a:pt x="41" y="89"/>
                          <a:pt x="38" y="92"/>
                          <a:pt x="33" y="93"/>
                        </a:cubicBezTo>
                        <a:cubicBezTo>
                          <a:pt x="32" y="93"/>
                          <a:pt x="30" y="93"/>
                          <a:pt x="29" y="93"/>
                        </a:cubicBezTo>
                        <a:cubicBezTo>
                          <a:pt x="28" y="93"/>
                          <a:pt x="26" y="93"/>
                          <a:pt x="25" y="94"/>
                        </a:cubicBezTo>
                        <a:cubicBezTo>
                          <a:pt x="25" y="94"/>
                          <a:pt x="25" y="94"/>
                          <a:pt x="25" y="95"/>
                        </a:cubicBezTo>
                        <a:cubicBezTo>
                          <a:pt x="24" y="96"/>
                          <a:pt x="23" y="97"/>
                          <a:pt x="20" y="97"/>
                        </a:cubicBezTo>
                        <a:cubicBezTo>
                          <a:pt x="20" y="97"/>
                          <a:pt x="20" y="97"/>
                          <a:pt x="20" y="97"/>
                        </a:cubicBezTo>
                        <a:cubicBezTo>
                          <a:pt x="20" y="97"/>
                          <a:pt x="20" y="97"/>
                          <a:pt x="20" y="97"/>
                        </a:cubicBezTo>
                        <a:cubicBezTo>
                          <a:pt x="19" y="97"/>
                          <a:pt x="19" y="97"/>
                          <a:pt x="19" y="97"/>
                        </a:cubicBezTo>
                        <a:cubicBezTo>
                          <a:pt x="18" y="97"/>
                          <a:pt x="17" y="97"/>
                          <a:pt x="17" y="97"/>
                        </a:cubicBezTo>
                        <a:cubicBezTo>
                          <a:pt x="12" y="100"/>
                          <a:pt x="2" y="106"/>
                          <a:pt x="0" y="108"/>
                        </a:cubicBezTo>
                        <a:cubicBezTo>
                          <a:pt x="0" y="108"/>
                          <a:pt x="0" y="108"/>
                          <a:pt x="0" y="109"/>
                        </a:cubicBezTo>
                        <a:cubicBezTo>
                          <a:pt x="0" y="110"/>
                          <a:pt x="0" y="114"/>
                          <a:pt x="0" y="118"/>
                        </a:cubicBezTo>
                        <a:cubicBezTo>
                          <a:pt x="0" y="122"/>
                          <a:pt x="0" y="122"/>
                          <a:pt x="0" y="122"/>
                        </a:cubicBezTo>
                        <a:cubicBezTo>
                          <a:pt x="0" y="122"/>
                          <a:pt x="0" y="122"/>
                          <a:pt x="0" y="12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7" name="Freeform 1297">
                    <a:extLst>
                      <a:ext uri="{FF2B5EF4-FFF2-40B4-BE49-F238E27FC236}">
                        <a16:creationId xmlns="" xmlns:a16="http://schemas.microsoft.com/office/drawing/2014/main" id="{F66CE47B-5186-498C-B318-C17E9C245A1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49" y="257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8" name="Freeform 1298">
                    <a:extLst>
                      <a:ext uri="{FF2B5EF4-FFF2-40B4-BE49-F238E27FC236}">
                        <a16:creationId xmlns="" xmlns:a16="http://schemas.microsoft.com/office/drawing/2014/main" id="{7E59868E-04DC-43EB-92D2-1280F9B6DF6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55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9" name="Freeform 1299">
                    <a:extLst>
                      <a:ext uri="{FF2B5EF4-FFF2-40B4-BE49-F238E27FC236}">
                        <a16:creationId xmlns="" xmlns:a16="http://schemas.microsoft.com/office/drawing/2014/main" id="{20F6A0A2-B770-4F3A-A1C8-960D0980DBC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95" y="2643"/>
                    <a:ext cx="5" cy="2"/>
                  </a:xfrm>
                  <a:custGeom>
                    <a:gdLst>
                      <a:gd name="T0" fmla="*/ 5 w 5"/>
                      <a:gd name="T1" fmla="*/ 0 h 2"/>
                      <a:gd name="T2" fmla="*/ 0 w 5"/>
                      <a:gd name="T3" fmla="*/ 2 h 2"/>
                      <a:gd name="T4" fmla="*/ 0 w 5"/>
                      <a:gd name="T5" fmla="*/ 2 h 2"/>
                      <a:gd name="T6" fmla="*/ 5 w 5"/>
                      <a:gd name="T7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5" h="2">
                        <a:moveTo>
                          <a:pt x="5" y="0"/>
                        </a:moveTo>
                        <a:cubicBezTo>
                          <a:pt x="4" y="1"/>
                          <a:pt x="3" y="2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3" y="2"/>
                          <a:pt x="4" y="1"/>
                          <a:pt x="5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0" name="Freeform 1300">
                    <a:extLst>
                      <a:ext uri="{FF2B5EF4-FFF2-40B4-BE49-F238E27FC236}">
                        <a16:creationId xmlns="" xmlns:a16="http://schemas.microsoft.com/office/drawing/2014/main" id="{2505CDF5-0764-4317-B671-4168EE31F9C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49" y="2578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1" name="Freeform 1301">
                    <a:extLst>
                      <a:ext uri="{FF2B5EF4-FFF2-40B4-BE49-F238E27FC236}">
                        <a16:creationId xmlns="" xmlns:a16="http://schemas.microsoft.com/office/drawing/2014/main" id="{6EDE1273-7B36-4627-8EC4-08BF4C625B5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57" y="2565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1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2" name="Freeform 1302">
                    <a:extLst>
                      <a:ext uri="{FF2B5EF4-FFF2-40B4-BE49-F238E27FC236}">
                        <a16:creationId xmlns="" xmlns:a16="http://schemas.microsoft.com/office/drawing/2014/main" id="{3762927D-DBCC-41DA-A9A7-AED4E3A1E4F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58" y="256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3" name="Freeform 1303">
                    <a:extLst>
                      <a:ext uri="{FF2B5EF4-FFF2-40B4-BE49-F238E27FC236}">
                        <a16:creationId xmlns="" xmlns:a16="http://schemas.microsoft.com/office/drawing/2014/main" id="{842C1EFC-D9CF-4CBB-877B-53786BCF1B3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70" y="2632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2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4" name="Freeform 1304">
                    <a:extLst>
                      <a:ext uri="{FF2B5EF4-FFF2-40B4-BE49-F238E27FC236}">
                        <a16:creationId xmlns="" xmlns:a16="http://schemas.microsoft.com/office/drawing/2014/main" id="{1A1C1B35-2BBE-44DE-85AD-BCFBCC88975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59" y="2570"/>
                    <a:ext cx="0" cy="3"/>
                  </a:xfrm>
                  <a:custGeom>
                    <a:gdLst>
                      <a:gd name="T0" fmla="*/ 0 h 3"/>
                      <a:gd name="T1" fmla="*/ 3 h 3"/>
                      <a:gd name="T2" fmla="*/ 0 h 3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3">
                        <a:moveTo>
                          <a:pt x="0" y="0"/>
                        </a:moveTo>
                        <a:cubicBezTo>
                          <a:pt x="0" y="1"/>
                          <a:pt x="0" y="2"/>
                          <a:pt x="0" y="3"/>
                        </a:cubicBezTo>
                        <a:cubicBezTo>
                          <a:pt x="0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5" name="Freeform 1305">
                    <a:extLst>
                      <a:ext uri="{FF2B5EF4-FFF2-40B4-BE49-F238E27FC236}">
                        <a16:creationId xmlns="" xmlns:a16="http://schemas.microsoft.com/office/drawing/2014/main" id="{FCEAD6B4-DD85-4A32-8921-F63B7AD2FF9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57" y="2563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6" name="Freeform 1306">
                    <a:extLst>
                      <a:ext uri="{FF2B5EF4-FFF2-40B4-BE49-F238E27FC236}">
                        <a16:creationId xmlns="" xmlns:a16="http://schemas.microsoft.com/office/drawing/2014/main" id="{8EFDE4E7-D379-4B12-86B7-9BEFE46C395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57" y="2562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7" name="Freeform 1307">
                    <a:extLst>
                      <a:ext uri="{FF2B5EF4-FFF2-40B4-BE49-F238E27FC236}">
                        <a16:creationId xmlns="" xmlns:a16="http://schemas.microsoft.com/office/drawing/2014/main" id="{76D78BD0-95DC-4197-92B2-A73E11E7BA5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58" y="2567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8" name="Freeform 1308">
                    <a:extLst>
                      <a:ext uri="{FF2B5EF4-FFF2-40B4-BE49-F238E27FC236}">
                        <a16:creationId xmlns="" xmlns:a16="http://schemas.microsoft.com/office/drawing/2014/main" id="{28F09A4F-3347-47BB-AF6F-67B4CAC2959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58" y="2559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9" name="Freeform 1309">
                    <a:extLst>
                      <a:ext uri="{FF2B5EF4-FFF2-40B4-BE49-F238E27FC236}">
                        <a16:creationId xmlns="" xmlns:a16="http://schemas.microsoft.com/office/drawing/2014/main" id="{1D2E9E6E-BBC3-405E-9B05-082083D6868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58" y="2555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0" name="Freeform 1310">
                    <a:extLst>
                      <a:ext uri="{FF2B5EF4-FFF2-40B4-BE49-F238E27FC236}">
                        <a16:creationId xmlns="" xmlns:a16="http://schemas.microsoft.com/office/drawing/2014/main" id="{AAE1DE22-2FF4-44E7-809C-2111BC59265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73" y="2603"/>
                    <a:ext cx="159" cy="152"/>
                  </a:xfrm>
                  <a:custGeom>
                    <a:gdLst>
                      <a:gd name="T0" fmla="*/ 3 w 166"/>
                      <a:gd name="T1" fmla="*/ 34 h 159"/>
                      <a:gd name="T2" fmla="*/ 2 w 166"/>
                      <a:gd name="T3" fmla="*/ 35 h 159"/>
                      <a:gd name="T4" fmla="*/ 1 w 166"/>
                      <a:gd name="T5" fmla="*/ 35 h 159"/>
                      <a:gd name="T6" fmla="*/ 0 w 166"/>
                      <a:gd name="T7" fmla="*/ 36 h 159"/>
                      <a:gd name="T8" fmla="*/ 0 w 166"/>
                      <a:gd name="T9" fmla="*/ 36 h 159"/>
                      <a:gd name="T10" fmla="*/ 1 w 166"/>
                      <a:gd name="T11" fmla="*/ 40 h 159"/>
                      <a:gd name="T12" fmla="*/ 5 w 166"/>
                      <a:gd name="T13" fmla="*/ 53 h 159"/>
                      <a:gd name="T14" fmla="*/ 3 w 166"/>
                      <a:gd name="T15" fmla="*/ 67 h 159"/>
                      <a:gd name="T16" fmla="*/ 4 w 166"/>
                      <a:gd name="T17" fmla="*/ 73 h 159"/>
                      <a:gd name="T18" fmla="*/ 5 w 166"/>
                      <a:gd name="T19" fmla="*/ 79 h 159"/>
                      <a:gd name="T20" fmla="*/ 0 w 166"/>
                      <a:gd name="T21" fmla="*/ 84 h 159"/>
                      <a:gd name="T22" fmla="*/ 5 w 166"/>
                      <a:gd name="T23" fmla="*/ 89 h 159"/>
                      <a:gd name="T24" fmla="*/ 7 w 166"/>
                      <a:gd name="T25" fmla="*/ 99 h 159"/>
                      <a:gd name="T26" fmla="*/ 18 w 166"/>
                      <a:gd name="T27" fmla="*/ 103 h 159"/>
                      <a:gd name="T28" fmla="*/ 22 w 166"/>
                      <a:gd name="T29" fmla="*/ 105 h 159"/>
                      <a:gd name="T30" fmla="*/ 23 w 166"/>
                      <a:gd name="T31" fmla="*/ 105 h 159"/>
                      <a:gd name="T32" fmla="*/ 24 w 166"/>
                      <a:gd name="T33" fmla="*/ 106 h 159"/>
                      <a:gd name="T34" fmla="*/ 25 w 166"/>
                      <a:gd name="T35" fmla="*/ 108 h 159"/>
                      <a:gd name="T36" fmla="*/ 26 w 166"/>
                      <a:gd name="T37" fmla="*/ 109 h 159"/>
                      <a:gd name="T38" fmla="*/ 27 w 166"/>
                      <a:gd name="T39" fmla="*/ 111 h 159"/>
                      <a:gd name="T40" fmla="*/ 28 w 166"/>
                      <a:gd name="T41" fmla="*/ 113 h 159"/>
                      <a:gd name="T42" fmla="*/ 28 w 166"/>
                      <a:gd name="T43" fmla="*/ 114 h 159"/>
                      <a:gd name="T44" fmla="*/ 43 w 166"/>
                      <a:gd name="T45" fmla="*/ 117 h 159"/>
                      <a:gd name="T46" fmla="*/ 51 w 166"/>
                      <a:gd name="T47" fmla="*/ 124 h 159"/>
                      <a:gd name="T48" fmla="*/ 153 w 166"/>
                      <a:gd name="T49" fmla="*/ 159 h 159"/>
                      <a:gd name="T50" fmla="*/ 164 w 166"/>
                      <a:gd name="T51" fmla="*/ 154 h 159"/>
                      <a:gd name="T52" fmla="*/ 164 w 166"/>
                      <a:gd name="T53" fmla="*/ 131 h 159"/>
                      <a:gd name="T54" fmla="*/ 163 w 166"/>
                      <a:gd name="T55" fmla="*/ 39 h 159"/>
                      <a:gd name="T56" fmla="*/ 165 w 166"/>
                      <a:gd name="T57" fmla="*/ 24 h 159"/>
                      <a:gd name="T58" fmla="*/ 166 w 166"/>
                      <a:gd name="T59" fmla="*/ 13 h 159"/>
                      <a:gd name="T60" fmla="*/ 152 w 166"/>
                      <a:gd name="T61" fmla="*/ 10 h 159"/>
                      <a:gd name="T62" fmla="*/ 135 w 166"/>
                      <a:gd name="T63" fmla="*/ 1 h 159"/>
                      <a:gd name="T64" fmla="*/ 113 w 166"/>
                      <a:gd name="T65" fmla="*/ 17 h 159"/>
                      <a:gd name="T66" fmla="*/ 104 w 166"/>
                      <a:gd name="T67" fmla="*/ 32 h 159"/>
                      <a:gd name="T68" fmla="*/ 74 w 166"/>
                      <a:gd name="T69" fmla="*/ 21 h 159"/>
                      <a:gd name="T70" fmla="*/ 60 w 166"/>
                      <a:gd name="T71" fmla="*/ 11 h 159"/>
                      <a:gd name="T72" fmla="*/ 49 w 166"/>
                      <a:gd name="T73" fmla="*/ 5 h 159"/>
                      <a:gd name="T74" fmla="*/ 35 w 166"/>
                      <a:gd name="T75" fmla="*/ 3 h 159"/>
                      <a:gd name="T76" fmla="*/ 23 w 166"/>
                      <a:gd name="T77" fmla="*/ 1 h 159"/>
                      <a:gd name="T78" fmla="*/ 23 w 166"/>
                      <a:gd name="T79" fmla="*/ 3 h 159"/>
                      <a:gd name="T80" fmla="*/ 23 w 166"/>
                      <a:gd name="T81" fmla="*/ 4 h 159"/>
                      <a:gd name="T82" fmla="*/ 23 w 166"/>
                      <a:gd name="T83" fmla="*/ 4 h 159"/>
                      <a:gd name="T84" fmla="*/ 18 w 166"/>
                      <a:gd name="T85" fmla="*/ 9 h 159"/>
                      <a:gd name="T86" fmla="*/ 16 w 166"/>
                      <a:gd name="T87" fmla="*/ 10 h 159"/>
                      <a:gd name="T88" fmla="*/ 9 w 166"/>
                      <a:gd name="T89" fmla="*/ 17 h 159"/>
                      <a:gd name="T90" fmla="*/ 7 w 166"/>
                      <a:gd name="T91" fmla="*/ 30 h 15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</a:cxnLst>
                    <a:rect l="0" t="0" r="r" b="b"/>
                    <a:pathLst>
                      <a:path w="166" h="159">
                        <a:moveTo>
                          <a:pt x="3" y="34"/>
                        </a:moveTo>
                        <a:cubicBezTo>
                          <a:pt x="3" y="34"/>
                          <a:pt x="3" y="34"/>
                          <a:pt x="3" y="34"/>
                        </a:cubicBezTo>
                        <a:cubicBezTo>
                          <a:pt x="2" y="35"/>
                          <a:pt x="2" y="35"/>
                          <a:pt x="2" y="35"/>
                        </a:cubicBezTo>
                        <a:cubicBezTo>
                          <a:pt x="2" y="35"/>
                          <a:pt x="2" y="35"/>
                          <a:pt x="2" y="35"/>
                        </a:cubicBezTo>
                        <a:cubicBezTo>
                          <a:pt x="1" y="35"/>
                          <a:pt x="1" y="35"/>
                          <a:pt x="1" y="35"/>
                        </a:cubicBezTo>
                        <a:cubicBezTo>
                          <a:pt x="1" y="35"/>
                          <a:pt x="1" y="35"/>
                          <a:pt x="1" y="35"/>
                        </a:cubicBezTo>
                        <a:cubicBezTo>
                          <a:pt x="1" y="35"/>
                          <a:pt x="1" y="35"/>
                          <a:pt x="1" y="35"/>
                        </a:cubicBezTo>
                        <a:cubicBezTo>
                          <a:pt x="1" y="35"/>
                          <a:pt x="1" y="36"/>
                          <a:pt x="0" y="36"/>
                        </a:cubicBezTo>
                        <a:cubicBezTo>
                          <a:pt x="0" y="36"/>
                          <a:pt x="0" y="36"/>
                          <a:pt x="0" y="36"/>
                        </a:cubicBezTo>
                        <a:cubicBezTo>
                          <a:pt x="0" y="36"/>
                          <a:pt x="0" y="36"/>
                          <a:pt x="0" y="36"/>
                        </a:cubicBezTo>
                        <a:cubicBezTo>
                          <a:pt x="0" y="37"/>
                          <a:pt x="0" y="37"/>
                          <a:pt x="0" y="37"/>
                        </a:cubicBezTo>
                        <a:cubicBezTo>
                          <a:pt x="0" y="38"/>
                          <a:pt x="1" y="39"/>
                          <a:pt x="1" y="40"/>
                        </a:cubicBezTo>
                        <a:cubicBezTo>
                          <a:pt x="2" y="41"/>
                          <a:pt x="4" y="43"/>
                          <a:pt x="5" y="45"/>
                        </a:cubicBezTo>
                        <a:cubicBezTo>
                          <a:pt x="6" y="49"/>
                          <a:pt x="5" y="51"/>
                          <a:pt x="5" y="53"/>
                        </a:cubicBezTo>
                        <a:cubicBezTo>
                          <a:pt x="4" y="55"/>
                          <a:pt x="4" y="56"/>
                          <a:pt x="4" y="57"/>
                        </a:cubicBezTo>
                        <a:cubicBezTo>
                          <a:pt x="7" y="62"/>
                          <a:pt x="5" y="65"/>
                          <a:pt x="3" y="67"/>
                        </a:cubicBezTo>
                        <a:cubicBezTo>
                          <a:pt x="3" y="68"/>
                          <a:pt x="3" y="69"/>
                          <a:pt x="3" y="70"/>
                        </a:cubicBezTo>
                        <a:cubicBezTo>
                          <a:pt x="3" y="71"/>
                          <a:pt x="4" y="72"/>
                          <a:pt x="4" y="73"/>
                        </a:cubicBezTo>
                        <a:cubicBezTo>
                          <a:pt x="4" y="73"/>
                          <a:pt x="4" y="74"/>
                          <a:pt x="4" y="75"/>
                        </a:cubicBezTo>
                        <a:cubicBezTo>
                          <a:pt x="5" y="76"/>
                          <a:pt x="6" y="78"/>
                          <a:pt x="5" y="79"/>
                        </a:cubicBezTo>
                        <a:cubicBezTo>
                          <a:pt x="5" y="79"/>
                          <a:pt x="4" y="80"/>
                          <a:pt x="4" y="80"/>
                        </a:cubicBezTo>
                        <a:cubicBezTo>
                          <a:pt x="2" y="82"/>
                          <a:pt x="1" y="83"/>
                          <a:pt x="0" y="84"/>
                        </a:cubicBezTo>
                        <a:cubicBezTo>
                          <a:pt x="0" y="84"/>
                          <a:pt x="1" y="85"/>
                          <a:pt x="2" y="85"/>
                        </a:cubicBezTo>
                        <a:cubicBezTo>
                          <a:pt x="3" y="86"/>
                          <a:pt x="4" y="88"/>
                          <a:pt x="5" y="89"/>
                        </a:cubicBezTo>
                        <a:cubicBezTo>
                          <a:pt x="7" y="93"/>
                          <a:pt x="7" y="95"/>
                          <a:pt x="7" y="97"/>
                        </a:cubicBezTo>
                        <a:cubicBezTo>
                          <a:pt x="7" y="98"/>
                          <a:pt x="6" y="98"/>
                          <a:pt x="7" y="99"/>
                        </a:cubicBezTo>
                        <a:cubicBezTo>
                          <a:pt x="7" y="100"/>
                          <a:pt x="10" y="102"/>
                          <a:pt x="12" y="102"/>
                        </a:cubicBezTo>
                        <a:cubicBezTo>
                          <a:pt x="15" y="102"/>
                          <a:pt x="16" y="103"/>
                          <a:pt x="18" y="103"/>
                        </a:cubicBezTo>
                        <a:cubicBezTo>
                          <a:pt x="19" y="104"/>
                          <a:pt x="20" y="104"/>
                          <a:pt x="21" y="104"/>
                        </a:cubicBezTo>
                        <a:cubicBezTo>
                          <a:pt x="21" y="104"/>
                          <a:pt x="22" y="104"/>
                          <a:pt x="22" y="105"/>
                        </a:cubicBezTo>
                        <a:cubicBezTo>
                          <a:pt x="22" y="105"/>
                          <a:pt x="22" y="105"/>
                          <a:pt x="23" y="105"/>
                        </a:cubicBezTo>
                        <a:cubicBezTo>
                          <a:pt x="23" y="105"/>
                          <a:pt x="23" y="105"/>
                          <a:pt x="23" y="105"/>
                        </a:cubicBezTo>
                        <a:cubicBezTo>
                          <a:pt x="24" y="105"/>
                          <a:pt x="24" y="106"/>
                          <a:pt x="24" y="106"/>
                        </a:cubicBezTo>
                        <a:cubicBezTo>
                          <a:pt x="24" y="106"/>
                          <a:pt x="24" y="106"/>
                          <a:pt x="24" y="106"/>
                        </a:cubicBezTo>
                        <a:cubicBezTo>
                          <a:pt x="25" y="106"/>
                          <a:pt x="25" y="107"/>
                          <a:pt x="25" y="107"/>
                        </a:cubicBezTo>
                        <a:cubicBezTo>
                          <a:pt x="25" y="107"/>
                          <a:pt x="25" y="107"/>
                          <a:pt x="25" y="108"/>
                        </a:cubicBezTo>
                        <a:cubicBezTo>
                          <a:pt x="26" y="108"/>
                          <a:pt x="26" y="108"/>
                          <a:pt x="26" y="108"/>
                        </a:cubicBezTo>
                        <a:cubicBezTo>
                          <a:pt x="26" y="109"/>
                          <a:pt x="26" y="109"/>
                          <a:pt x="26" y="109"/>
                        </a:cubicBezTo>
                        <a:cubicBezTo>
                          <a:pt x="26" y="109"/>
                          <a:pt x="26" y="110"/>
                          <a:pt x="27" y="110"/>
                        </a:cubicBezTo>
                        <a:cubicBezTo>
                          <a:pt x="27" y="110"/>
                          <a:pt x="27" y="111"/>
                          <a:pt x="27" y="111"/>
                        </a:cubicBezTo>
                        <a:cubicBezTo>
                          <a:pt x="27" y="111"/>
                          <a:pt x="27" y="111"/>
                          <a:pt x="27" y="112"/>
                        </a:cubicBezTo>
                        <a:cubicBezTo>
                          <a:pt x="27" y="112"/>
                          <a:pt x="28" y="113"/>
                          <a:pt x="28" y="113"/>
                        </a:cubicBezTo>
                        <a:cubicBezTo>
                          <a:pt x="28" y="113"/>
                          <a:pt x="28" y="113"/>
                          <a:pt x="28" y="114"/>
                        </a:cubicBezTo>
                        <a:cubicBezTo>
                          <a:pt x="28" y="114"/>
                          <a:pt x="28" y="114"/>
                          <a:pt x="28" y="114"/>
                        </a:cubicBezTo>
                        <a:cubicBezTo>
                          <a:pt x="31" y="114"/>
                          <a:pt x="38" y="115"/>
                          <a:pt x="42" y="117"/>
                        </a:cubicBezTo>
                        <a:cubicBezTo>
                          <a:pt x="42" y="117"/>
                          <a:pt x="42" y="117"/>
                          <a:pt x="43" y="117"/>
                        </a:cubicBezTo>
                        <a:cubicBezTo>
                          <a:pt x="43" y="117"/>
                          <a:pt x="44" y="117"/>
                          <a:pt x="44" y="117"/>
                        </a:cubicBezTo>
                        <a:cubicBezTo>
                          <a:pt x="47" y="120"/>
                          <a:pt x="50" y="122"/>
                          <a:pt x="51" y="124"/>
                        </a:cubicBezTo>
                        <a:cubicBezTo>
                          <a:pt x="69" y="114"/>
                          <a:pt x="69" y="114"/>
                          <a:pt x="69" y="114"/>
                        </a:cubicBezTo>
                        <a:cubicBezTo>
                          <a:pt x="153" y="159"/>
                          <a:pt x="153" y="159"/>
                          <a:pt x="153" y="159"/>
                        </a:cubicBezTo>
                        <a:cubicBezTo>
                          <a:pt x="153" y="154"/>
                          <a:pt x="153" y="154"/>
                          <a:pt x="153" y="154"/>
                        </a:cubicBezTo>
                        <a:cubicBezTo>
                          <a:pt x="164" y="154"/>
                          <a:pt x="164" y="154"/>
                          <a:pt x="164" y="154"/>
                        </a:cubicBezTo>
                        <a:cubicBezTo>
                          <a:pt x="164" y="135"/>
                          <a:pt x="164" y="135"/>
                          <a:pt x="164" y="135"/>
                        </a:cubicBezTo>
                        <a:cubicBezTo>
                          <a:pt x="164" y="131"/>
                          <a:pt x="164" y="131"/>
                          <a:pt x="164" y="131"/>
                        </a:cubicBezTo>
                        <a:cubicBezTo>
                          <a:pt x="164" y="46"/>
                          <a:pt x="164" y="46"/>
                          <a:pt x="164" y="46"/>
                        </a:cubicBezTo>
                        <a:cubicBezTo>
                          <a:pt x="164" y="43"/>
                          <a:pt x="163" y="41"/>
                          <a:pt x="163" y="39"/>
                        </a:cubicBezTo>
                        <a:cubicBezTo>
                          <a:pt x="162" y="35"/>
                          <a:pt x="161" y="31"/>
                          <a:pt x="164" y="28"/>
                        </a:cubicBezTo>
                        <a:cubicBezTo>
                          <a:pt x="165" y="26"/>
                          <a:pt x="165" y="26"/>
                          <a:pt x="165" y="24"/>
                        </a:cubicBezTo>
                        <a:cubicBezTo>
                          <a:pt x="164" y="22"/>
                          <a:pt x="164" y="19"/>
                          <a:pt x="165" y="14"/>
                        </a:cubicBezTo>
                        <a:cubicBezTo>
                          <a:pt x="166" y="13"/>
                          <a:pt x="166" y="13"/>
                          <a:pt x="166" y="13"/>
                        </a:cubicBezTo>
                        <a:cubicBezTo>
                          <a:pt x="166" y="12"/>
                          <a:pt x="161" y="11"/>
                          <a:pt x="157" y="11"/>
                        </a:cubicBezTo>
                        <a:cubicBezTo>
                          <a:pt x="156" y="10"/>
                          <a:pt x="154" y="10"/>
                          <a:pt x="152" y="10"/>
                        </a:cubicBezTo>
                        <a:cubicBezTo>
                          <a:pt x="147" y="9"/>
                          <a:pt x="145" y="7"/>
                          <a:pt x="143" y="5"/>
                        </a:cubicBezTo>
                        <a:cubicBezTo>
                          <a:pt x="142" y="3"/>
                          <a:pt x="140" y="1"/>
                          <a:pt x="135" y="1"/>
                        </a:cubicBezTo>
                        <a:cubicBezTo>
                          <a:pt x="125" y="0"/>
                          <a:pt x="112" y="9"/>
                          <a:pt x="112" y="12"/>
                        </a:cubicBezTo>
                        <a:cubicBezTo>
                          <a:pt x="112" y="13"/>
                          <a:pt x="113" y="15"/>
                          <a:pt x="113" y="17"/>
                        </a:cubicBezTo>
                        <a:cubicBezTo>
                          <a:pt x="115" y="20"/>
                          <a:pt x="116" y="24"/>
                          <a:pt x="113" y="28"/>
                        </a:cubicBezTo>
                        <a:cubicBezTo>
                          <a:pt x="111" y="31"/>
                          <a:pt x="108" y="32"/>
                          <a:pt x="104" y="32"/>
                        </a:cubicBezTo>
                        <a:cubicBezTo>
                          <a:pt x="100" y="32"/>
                          <a:pt x="96" y="31"/>
                          <a:pt x="93" y="28"/>
                        </a:cubicBezTo>
                        <a:cubicBezTo>
                          <a:pt x="87" y="23"/>
                          <a:pt x="79" y="21"/>
                          <a:pt x="74" y="21"/>
                        </a:cubicBezTo>
                        <a:cubicBezTo>
                          <a:pt x="69" y="21"/>
                          <a:pt x="65" y="20"/>
                          <a:pt x="62" y="17"/>
                        </a:cubicBezTo>
                        <a:cubicBezTo>
                          <a:pt x="61" y="15"/>
                          <a:pt x="60" y="13"/>
                          <a:pt x="60" y="11"/>
                        </a:cubicBezTo>
                        <a:cubicBezTo>
                          <a:pt x="61" y="10"/>
                          <a:pt x="61" y="8"/>
                          <a:pt x="55" y="7"/>
                        </a:cubicBezTo>
                        <a:cubicBezTo>
                          <a:pt x="53" y="6"/>
                          <a:pt x="51" y="6"/>
                          <a:pt x="49" y="5"/>
                        </a:cubicBezTo>
                        <a:cubicBezTo>
                          <a:pt x="46" y="4"/>
                          <a:pt x="43" y="2"/>
                          <a:pt x="39" y="2"/>
                        </a:cubicBezTo>
                        <a:cubicBezTo>
                          <a:pt x="38" y="2"/>
                          <a:pt x="36" y="2"/>
                          <a:pt x="35" y="3"/>
                        </a:cubicBezTo>
                        <a:cubicBezTo>
                          <a:pt x="31" y="3"/>
                          <a:pt x="26" y="2"/>
                          <a:pt x="23" y="1"/>
                        </a:cubicBezTo>
                        <a:cubicBezTo>
                          <a:pt x="23" y="1"/>
                          <a:pt x="23" y="1"/>
                          <a:pt x="23" y="1"/>
                        </a:cubicBezTo>
                        <a:cubicBezTo>
                          <a:pt x="23" y="2"/>
                          <a:pt x="23" y="2"/>
                          <a:pt x="23" y="2"/>
                        </a:cubicBezTo>
                        <a:cubicBezTo>
                          <a:pt x="23" y="2"/>
                          <a:pt x="23" y="3"/>
                          <a:pt x="23" y="3"/>
                        </a:cubicBezTo>
                        <a:cubicBezTo>
                          <a:pt x="23" y="3"/>
                          <a:pt x="23" y="3"/>
                          <a:pt x="23" y="4"/>
                        </a:cubicBezTo>
                        <a:cubicBezTo>
                          <a:pt x="23" y="4"/>
                          <a:pt x="23" y="4"/>
                          <a:pt x="23" y="4"/>
                        </a:cubicBezTo>
                        <a:cubicBezTo>
                          <a:pt x="23" y="4"/>
                          <a:pt x="23" y="4"/>
                          <a:pt x="23" y="4"/>
                        </a:cubicBezTo>
                        <a:cubicBezTo>
                          <a:pt x="23" y="4"/>
                          <a:pt x="23" y="4"/>
                          <a:pt x="23" y="4"/>
                        </a:cubicBezTo>
                        <a:cubicBezTo>
                          <a:pt x="23" y="8"/>
                          <a:pt x="20" y="9"/>
                          <a:pt x="18" y="9"/>
                        </a:cubicBezTo>
                        <a:cubicBezTo>
                          <a:pt x="18" y="9"/>
                          <a:pt x="18" y="9"/>
                          <a:pt x="18" y="9"/>
                        </a:cubicBezTo>
                        <a:cubicBezTo>
                          <a:pt x="18" y="9"/>
                          <a:pt x="17" y="9"/>
                          <a:pt x="17" y="9"/>
                        </a:cubicBezTo>
                        <a:cubicBezTo>
                          <a:pt x="17" y="9"/>
                          <a:pt x="16" y="10"/>
                          <a:pt x="16" y="10"/>
                        </a:cubicBezTo>
                        <a:cubicBezTo>
                          <a:pt x="14" y="12"/>
                          <a:pt x="13" y="13"/>
                          <a:pt x="12" y="14"/>
                        </a:cubicBezTo>
                        <a:cubicBezTo>
                          <a:pt x="11" y="15"/>
                          <a:pt x="10" y="16"/>
                          <a:pt x="9" y="17"/>
                        </a:cubicBezTo>
                        <a:cubicBezTo>
                          <a:pt x="8" y="18"/>
                          <a:pt x="8" y="19"/>
                          <a:pt x="9" y="20"/>
                        </a:cubicBezTo>
                        <a:cubicBezTo>
                          <a:pt x="10" y="22"/>
                          <a:pt x="8" y="28"/>
                          <a:pt x="7" y="30"/>
                        </a:cubicBezTo>
                        <a:cubicBezTo>
                          <a:pt x="6" y="32"/>
                          <a:pt x="4" y="33"/>
                          <a:pt x="3" y="3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1" name="Rectangle 1311">
                    <a:extLst>
                      <a:ext uri="{FF2B5EF4-FFF2-40B4-BE49-F238E27FC236}">
                        <a16:creationId xmlns="" xmlns:a16="http://schemas.microsoft.com/office/drawing/2014/main" id="{FF6C8D19-F372-416D-86E5-12030C25ECB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95" y="2607"/>
                    <a:ext cx="1" cy="1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2" name="Freeform 1312">
                    <a:extLst>
                      <a:ext uri="{FF2B5EF4-FFF2-40B4-BE49-F238E27FC236}">
                        <a16:creationId xmlns="" xmlns:a16="http://schemas.microsoft.com/office/drawing/2014/main" id="{0EEEECBA-4687-44A3-AB2B-9880B894B81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95" y="260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3" name="Freeform 1313">
                    <a:extLst>
                      <a:ext uri="{FF2B5EF4-FFF2-40B4-BE49-F238E27FC236}">
                        <a16:creationId xmlns="" xmlns:a16="http://schemas.microsoft.com/office/drawing/2014/main" id="{C07C23A1-A1A6-4CBE-9DF0-848BDBFF64C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76" y="2631"/>
                    <a:ext cx="4" cy="4"/>
                  </a:xfrm>
                  <a:custGeom>
                    <a:gdLst>
                      <a:gd name="T0" fmla="*/ 4 w 4"/>
                      <a:gd name="T1" fmla="*/ 0 h 4"/>
                      <a:gd name="T2" fmla="*/ 0 w 4"/>
                      <a:gd name="T3" fmla="*/ 4 h 4"/>
                      <a:gd name="T4" fmla="*/ 0 w 4"/>
                      <a:gd name="T5" fmla="*/ 4 h 4"/>
                      <a:gd name="T6" fmla="*/ 4 w 4"/>
                      <a:gd name="T7" fmla="*/ 0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" h="4">
                        <a:moveTo>
                          <a:pt x="4" y="0"/>
                        </a:moveTo>
                        <a:cubicBezTo>
                          <a:pt x="3" y="2"/>
                          <a:pt x="1" y="3"/>
                          <a:pt x="0" y="4"/>
                        </a:cubicBezTo>
                        <a:cubicBezTo>
                          <a:pt x="0" y="4"/>
                          <a:pt x="0" y="4"/>
                          <a:pt x="0" y="4"/>
                        </a:cubicBezTo>
                        <a:cubicBezTo>
                          <a:pt x="1" y="3"/>
                          <a:pt x="3" y="2"/>
                          <a:pt x="4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4" name="Freeform 1314">
                    <a:extLst>
                      <a:ext uri="{FF2B5EF4-FFF2-40B4-BE49-F238E27FC236}">
                        <a16:creationId xmlns="" xmlns:a16="http://schemas.microsoft.com/office/drawing/2014/main" id="{9FC732FF-72A7-40A0-95E1-7659EBA3772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82" y="2612"/>
                    <a:ext cx="6" cy="7"/>
                  </a:xfrm>
                  <a:custGeom>
                    <a:gdLst>
                      <a:gd name="T0" fmla="*/ 7 w 7"/>
                      <a:gd name="T1" fmla="*/ 0 h 7"/>
                      <a:gd name="T2" fmla="*/ 3 w 7"/>
                      <a:gd name="T3" fmla="*/ 4 h 7"/>
                      <a:gd name="T4" fmla="*/ 0 w 7"/>
                      <a:gd name="T5" fmla="*/ 7 h 7"/>
                      <a:gd name="T6" fmla="*/ 3 w 7"/>
                      <a:gd name="T7" fmla="*/ 4 h 7"/>
                      <a:gd name="T8" fmla="*/ 7 w 7"/>
                      <a:gd name="T9" fmla="*/ 0 h 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7">
                        <a:moveTo>
                          <a:pt x="7" y="0"/>
                        </a:moveTo>
                        <a:cubicBezTo>
                          <a:pt x="5" y="2"/>
                          <a:pt x="4" y="3"/>
                          <a:pt x="3" y="4"/>
                        </a:cubicBezTo>
                        <a:cubicBezTo>
                          <a:pt x="2" y="5"/>
                          <a:pt x="1" y="6"/>
                          <a:pt x="0" y="7"/>
                        </a:cubicBezTo>
                        <a:cubicBezTo>
                          <a:pt x="1" y="6"/>
                          <a:pt x="2" y="5"/>
                          <a:pt x="3" y="4"/>
                        </a:cubicBezTo>
                        <a:cubicBezTo>
                          <a:pt x="4" y="3"/>
                          <a:pt x="5" y="2"/>
                          <a:pt x="7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5" name="Freeform 1315">
                    <a:extLst>
                      <a:ext uri="{FF2B5EF4-FFF2-40B4-BE49-F238E27FC236}">
                        <a16:creationId xmlns="" xmlns:a16="http://schemas.microsoft.com/office/drawing/2014/main" id="{DE022ADA-A0B8-4531-8978-6C33A8EE4BF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95" y="2605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6" name="Freeform 1316">
                    <a:extLst>
                      <a:ext uri="{FF2B5EF4-FFF2-40B4-BE49-F238E27FC236}">
                        <a16:creationId xmlns="" xmlns:a16="http://schemas.microsoft.com/office/drawing/2014/main" id="{1FF20A59-6D48-4A76-A632-C21B94478FF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74" y="2636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  <a:gd name="T3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7" name="Oval 1317">
                    <a:extLst>
                      <a:ext uri="{FF2B5EF4-FFF2-40B4-BE49-F238E27FC236}">
                        <a16:creationId xmlns="" xmlns:a16="http://schemas.microsoft.com/office/drawing/2014/main" id="{B52BEE8C-6414-4AB1-B3F8-18A51B8A7B5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73" y="2637"/>
                    <a:ext cx="1" cy="1"/>
                  </a:xfrm>
                  <a:prstGeom prst="ellipse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8" name="Freeform 1318">
                    <a:extLst>
                      <a:ext uri="{FF2B5EF4-FFF2-40B4-BE49-F238E27FC236}">
                        <a16:creationId xmlns="" xmlns:a16="http://schemas.microsoft.com/office/drawing/2014/main" id="{32F33904-AB88-49D6-B317-646CAA82F95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5" y="2703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1" y="0"/>
                          <a:pt x="0" y="0"/>
                        </a:cubicBezTo>
                        <a:cubicBezTo>
                          <a:pt x="1" y="0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9" name="Freeform 1319">
                    <a:extLst>
                      <a:ext uri="{FF2B5EF4-FFF2-40B4-BE49-F238E27FC236}">
                        <a16:creationId xmlns="" xmlns:a16="http://schemas.microsoft.com/office/drawing/2014/main" id="{CF286A4E-05F7-4BAF-867B-3D73EE82B94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4" y="2703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0" name="Freeform 1320">
                    <a:extLst>
                      <a:ext uri="{FF2B5EF4-FFF2-40B4-BE49-F238E27FC236}">
                        <a16:creationId xmlns="" xmlns:a16="http://schemas.microsoft.com/office/drawing/2014/main" id="{8EEBE47B-8770-4C43-81A5-FA4BC07C151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7" y="2706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1" name="Freeform 1321">
                    <a:extLst>
                      <a:ext uri="{FF2B5EF4-FFF2-40B4-BE49-F238E27FC236}">
                        <a16:creationId xmlns="" xmlns:a16="http://schemas.microsoft.com/office/drawing/2014/main" id="{12F067E7-53E5-49E7-B1D7-64896D0200A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75" y="2635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2" name="Freeform 1322">
                    <a:extLst>
                      <a:ext uri="{FF2B5EF4-FFF2-40B4-BE49-F238E27FC236}">
                        <a16:creationId xmlns="" xmlns:a16="http://schemas.microsoft.com/office/drawing/2014/main" id="{FE82170E-AC69-4D20-B658-9800A40260B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00" y="2711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3" name="Freeform 1323">
                    <a:extLst>
                      <a:ext uri="{FF2B5EF4-FFF2-40B4-BE49-F238E27FC236}">
                        <a16:creationId xmlns="" xmlns:a16="http://schemas.microsoft.com/office/drawing/2014/main" id="{636604C1-B01E-40BC-B9FF-3BE0BD71F6C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6" y="2704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1" y="0"/>
                          <a:pt x="1" y="1"/>
                          <a:pt x="1" y="1"/>
                        </a:cubicBezTo>
                        <a:cubicBezTo>
                          <a:pt x="1" y="1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4" name="Freeform 1324">
                    <a:extLst>
                      <a:ext uri="{FF2B5EF4-FFF2-40B4-BE49-F238E27FC236}">
                        <a16:creationId xmlns="" xmlns:a16="http://schemas.microsoft.com/office/drawing/2014/main" id="{EA96CDB8-4637-4F4F-A713-9FC7E990F64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74" y="263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5" name="Freeform 1325">
                    <a:extLst>
                      <a:ext uri="{FF2B5EF4-FFF2-40B4-BE49-F238E27FC236}">
                        <a16:creationId xmlns="" xmlns:a16="http://schemas.microsoft.com/office/drawing/2014/main" id="{E32D6937-D486-43F0-969C-F2E38178BA6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8" y="2707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6" name="Freeform 1326">
                    <a:extLst>
                      <a:ext uri="{FF2B5EF4-FFF2-40B4-BE49-F238E27FC236}">
                        <a16:creationId xmlns="" xmlns:a16="http://schemas.microsoft.com/office/drawing/2014/main" id="{A06D762E-F250-4C56-BEF1-86B301237B1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99" y="2709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7" name="Freeform 1327">
                    <a:extLst>
                      <a:ext uri="{FF2B5EF4-FFF2-40B4-BE49-F238E27FC236}">
                        <a16:creationId xmlns="" xmlns:a16="http://schemas.microsoft.com/office/drawing/2014/main" id="{70336816-C54A-4118-8C9F-06DE627A64C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73" y="2636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1"/>
                          <a:pt x="1" y="0"/>
                          <a:pt x="1" y="0"/>
                        </a:cubicBezTo>
                        <a:cubicBezTo>
                          <a:pt x="1" y="0"/>
                          <a:pt x="1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8" name="Freeform 1328">
                    <a:extLst>
                      <a:ext uri="{FF2B5EF4-FFF2-40B4-BE49-F238E27FC236}">
                        <a16:creationId xmlns="" xmlns:a16="http://schemas.microsoft.com/office/drawing/2014/main" id="{907743A3-23E7-43CF-AA31-1359C22B6B2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74" y="2635"/>
                    <a:ext cx="2" cy="1"/>
                  </a:xfrm>
                  <a:custGeom>
                    <a:gdLst>
                      <a:gd name="T0" fmla="*/ 0 w 2"/>
                      <a:gd name="T1" fmla="*/ 1 h 1"/>
                      <a:gd name="T2" fmla="*/ 0 w 2"/>
                      <a:gd name="T3" fmla="*/ 1 h 1"/>
                      <a:gd name="T4" fmla="*/ 1 w 2"/>
                      <a:gd name="T5" fmla="*/ 1 h 1"/>
                      <a:gd name="T6" fmla="*/ 2 w 2"/>
                      <a:gd name="T7" fmla="*/ 0 h 1"/>
                      <a:gd name="T8" fmla="*/ 2 w 2"/>
                      <a:gd name="T9" fmla="*/ 0 h 1"/>
                      <a:gd name="T10" fmla="*/ 1 w 2"/>
                      <a:gd name="T11" fmla="*/ 1 h 1"/>
                      <a:gd name="T12" fmla="*/ 0 w 2"/>
                      <a:gd name="T13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ubicBezTo>
                          <a:pt x="1" y="1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1" y="0"/>
                          <a:pt x="1" y="1"/>
                          <a:pt x="1" y="1"/>
                        </a:cubicBezTo>
                        <a:cubicBezTo>
                          <a:pt x="1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9" name="Freeform 1329">
                    <a:extLst>
                      <a:ext uri="{FF2B5EF4-FFF2-40B4-BE49-F238E27FC236}">
                        <a16:creationId xmlns="" xmlns:a16="http://schemas.microsoft.com/office/drawing/2014/main" id="{466E6A5F-0DE3-4731-A088-4C9B6953783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0" y="2824"/>
                    <a:ext cx="16" cy="4"/>
                  </a:xfrm>
                  <a:custGeom>
                    <a:gdLst>
                      <a:gd name="T0" fmla="*/ 0 w 17"/>
                      <a:gd name="T1" fmla="*/ 5 h 5"/>
                      <a:gd name="T2" fmla="*/ 0 w 17"/>
                      <a:gd name="T3" fmla="*/ 5 h 5"/>
                      <a:gd name="T4" fmla="*/ 0 w 17"/>
                      <a:gd name="T5" fmla="*/ 5 h 5"/>
                      <a:gd name="T6" fmla="*/ 1 w 17"/>
                      <a:gd name="T7" fmla="*/ 5 h 5"/>
                      <a:gd name="T8" fmla="*/ 12 w 17"/>
                      <a:gd name="T9" fmla="*/ 2 h 5"/>
                      <a:gd name="T10" fmla="*/ 17 w 17"/>
                      <a:gd name="T11" fmla="*/ 1 h 5"/>
                      <a:gd name="T12" fmla="*/ 14 w 17"/>
                      <a:gd name="T13" fmla="*/ 1 h 5"/>
                      <a:gd name="T14" fmla="*/ 11 w 17"/>
                      <a:gd name="T15" fmla="*/ 2 h 5"/>
                      <a:gd name="T16" fmla="*/ 11 w 17"/>
                      <a:gd name="T17" fmla="*/ 2 h 5"/>
                      <a:gd name="T18" fmla="*/ 8 w 17"/>
                      <a:gd name="T19" fmla="*/ 3 h 5"/>
                      <a:gd name="T20" fmla="*/ 8 w 17"/>
                      <a:gd name="T21" fmla="*/ 3 h 5"/>
                      <a:gd name="T22" fmla="*/ 4 w 17"/>
                      <a:gd name="T23" fmla="*/ 3 h 5"/>
                      <a:gd name="T24" fmla="*/ 4 w 17"/>
                      <a:gd name="T25" fmla="*/ 3 h 5"/>
                      <a:gd name="T26" fmla="*/ 1 w 17"/>
                      <a:gd name="T27" fmla="*/ 3 h 5"/>
                      <a:gd name="T28" fmla="*/ 1 w 17"/>
                      <a:gd name="T29" fmla="*/ 3 h 5"/>
                      <a:gd name="T30" fmla="*/ 0 w 17"/>
                      <a:gd name="T31" fmla="*/ 5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7" h="5">
                        <a:moveTo>
                          <a:pt x="0" y="5"/>
                        </a:moveTo>
                        <a:cubicBezTo>
                          <a:pt x="0" y="5"/>
                          <a:pt x="0" y="5"/>
                          <a:pt x="0" y="5"/>
                        </a:cubicBezTo>
                        <a:cubicBezTo>
                          <a:pt x="0" y="5"/>
                          <a:pt x="0" y="5"/>
                          <a:pt x="0" y="5"/>
                        </a:cubicBezTo>
                        <a:cubicBezTo>
                          <a:pt x="0" y="5"/>
                          <a:pt x="1" y="5"/>
                          <a:pt x="1" y="5"/>
                        </a:cubicBezTo>
                        <a:cubicBezTo>
                          <a:pt x="4" y="5"/>
                          <a:pt x="11" y="4"/>
                          <a:pt x="12" y="2"/>
                        </a:cubicBezTo>
                        <a:cubicBezTo>
                          <a:pt x="14" y="1"/>
                          <a:pt x="15" y="1"/>
                          <a:pt x="17" y="1"/>
                        </a:cubicBezTo>
                        <a:cubicBezTo>
                          <a:pt x="16" y="0"/>
                          <a:pt x="15" y="0"/>
                          <a:pt x="14" y="1"/>
                        </a:cubicBezTo>
                        <a:cubicBezTo>
                          <a:pt x="13" y="1"/>
                          <a:pt x="12" y="2"/>
                          <a:pt x="11" y="2"/>
                        </a:cubicBezTo>
                        <a:cubicBezTo>
                          <a:pt x="11" y="2"/>
                          <a:pt x="11" y="2"/>
                          <a:pt x="11" y="2"/>
                        </a:cubicBezTo>
                        <a:cubicBezTo>
                          <a:pt x="10" y="2"/>
                          <a:pt x="9" y="3"/>
                          <a:pt x="8" y="3"/>
                        </a:cubicBezTo>
                        <a:cubicBezTo>
                          <a:pt x="8" y="3"/>
                          <a:pt x="8" y="3"/>
                          <a:pt x="8" y="3"/>
                        </a:cubicBezTo>
                        <a:cubicBezTo>
                          <a:pt x="7" y="3"/>
                          <a:pt x="5" y="3"/>
                          <a:pt x="4" y="3"/>
                        </a:cubicBezTo>
                        <a:cubicBezTo>
                          <a:pt x="4" y="3"/>
                          <a:pt x="4" y="3"/>
                          <a:pt x="4" y="3"/>
                        </a:cubicBezTo>
                        <a:cubicBezTo>
                          <a:pt x="3" y="3"/>
                          <a:pt x="2" y="3"/>
                          <a:pt x="1" y="3"/>
                        </a:cubicBezTo>
                        <a:cubicBezTo>
                          <a:pt x="1" y="3"/>
                          <a:pt x="1" y="3"/>
                          <a:pt x="1" y="3"/>
                        </a:cubicBezTo>
                        <a:cubicBezTo>
                          <a:pt x="1" y="4"/>
                          <a:pt x="0" y="4"/>
                          <a:pt x="0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0" name="Freeform 1330">
                    <a:extLst>
                      <a:ext uri="{FF2B5EF4-FFF2-40B4-BE49-F238E27FC236}">
                        <a16:creationId xmlns="" xmlns:a16="http://schemas.microsoft.com/office/drawing/2014/main" id="{4EEFA965-A563-42B8-BBBB-D060B3A8442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83" y="2793"/>
                    <a:ext cx="59" cy="45"/>
                  </a:xfrm>
                  <a:custGeom>
                    <a:gdLst>
                      <a:gd name="T0" fmla="*/ 39 w 62"/>
                      <a:gd name="T1" fmla="*/ 42 h 47"/>
                      <a:gd name="T2" fmla="*/ 56 w 62"/>
                      <a:gd name="T3" fmla="*/ 47 h 47"/>
                      <a:gd name="T4" fmla="*/ 58 w 62"/>
                      <a:gd name="T5" fmla="*/ 47 h 47"/>
                      <a:gd name="T6" fmla="*/ 60 w 62"/>
                      <a:gd name="T7" fmla="*/ 47 h 47"/>
                      <a:gd name="T8" fmla="*/ 61 w 62"/>
                      <a:gd name="T9" fmla="*/ 47 h 47"/>
                      <a:gd name="T10" fmla="*/ 62 w 62"/>
                      <a:gd name="T11" fmla="*/ 44 h 47"/>
                      <a:gd name="T12" fmla="*/ 62 w 62"/>
                      <a:gd name="T13" fmla="*/ 43 h 47"/>
                      <a:gd name="T14" fmla="*/ 62 w 62"/>
                      <a:gd name="T15" fmla="*/ 42 h 47"/>
                      <a:gd name="T16" fmla="*/ 62 w 62"/>
                      <a:gd name="T17" fmla="*/ 41 h 47"/>
                      <a:gd name="T18" fmla="*/ 62 w 62"/>
                      <a:gd name="T19" fmla="*/ 41 h 47"/>
                      <a:gd name="T20" fmla="*/ 62 w 62"/>
                      <a:gd name="T21" fmla="*/ 40 h 47"/>
                      <a:gd name="T22" fmla="*/ 54 w 62"/>
                      <a:gd name="T23" fmla="*/ 27 h 47"/>
                      <a:gd name="T24" fmla="*/ 52 w 62"/>
                      <a:gd name="T25" fmla="*/ 24 h 47"/>
                      <a:gd name="T26" fmla="*/ 52 w 62"/>
                      <a:gd name="T27" fmla="*/ 24 h 47"/>
                      <a:gd name="T28" fmla="*/ 52 w 62"/>
                      <a:gd name="T29" fmla="*/ 21 h 47"/>
                      <a:gd name="T30" fmla="*/ 51 w 62"/>
                      <a:gd name="T31" fmla="*/ 20 h 47"/>
                      <a:gd name="T32" fmla="*/ 50 w 62"/>
                      <a:gd name="T33" fmla="*/ 19 h 47"/>
                      <a:gd name="T34" fmla="*/ 49 w 62"/>
                      <a:gd name="T35" fmla="*/ 18 h 47"/>
                      <a:gd name="T36" fmla="*/ 40 w 62"/>
                      <a:gd name="T37" fmla="*/ 9 h 47"/>
                      <a:gd name="T38" fmla="*/ 35 w 62"/>
                      <a:gd name="T39" fmla="*/ 7 h 47"/>
                      <a:gd name="T40" fmla="*/ 29 w 62"/>
                      <a:gd name="T41" fmla="*/ 1 h 47"/>
                      <a:gd name="T42" fmla="*/ 21 w 62"/>
                      <a:gd name="T43" fmla="*/ 2 h 47"/>
                      <a:gd name="T44" fmla="*/ 10 w 62"/>
                      <a:gd name="T45" fmla="*/ 2 h 47"/>
                      <a:gd name="T46" fmla="*/ 9 w 62"/>
                      <a:gd name="T47" fmla="*/ 4 h 47"/>
                      <a:gd name="T48" fmla="*/ 8 w 62"/>
                      <a:gd name="T49" fmla="*/ 5 h 47"/>
                      <a:gd name="T50" fmla="*/ 7 w 62"/>
                      <a:gd name="T51" fmla="*/ 6 h 47"/>
                      <a:gd name="T52" fmla="*/ 6 w 62"/>
                      <a:gd name="T53" fmla="*/ 7 h 47"/>
                      <a:gd name="T54" fmla="*/ 3 w 62"/>
                      <a:gd name="T55" fmla="*/ 16 h 47"/>
                      <a:gd name="T56" fmla="*/ 8 w 62"/>
                      <a:gd name="T57" fmla="*/ 31 h 47"/>
                      <a:gd name="T58" fmla="*/ 10 w 62"/>
                      <a:gd name="T59" fmla="*/ 31 h 47"/>
                      <a:gd name="T60" fmla="*/ 13 w 62"/>
                      <a:gd name="T61" fmla="*/ 31 h 47"/>
                      <a:gd name="T62" fmla="*/ 16 w 62"/>
                      <a:gd name="T63" fmla="*/ 30 h 47"/>
                      <a:gd name="T64" fmla="*/ 22 w 62"/>
                      <a:gd name="T65" fmla="*/ 28 h 47"/>
                      <a:gd name="T66" fmla="*/ 31 w 62"/>
                      <a:gd name="T67" fmla="*/ 33 h 47"/>
                      <a:gd name="T68" fmla="*/ 41 w 62"/>
                      <a:gd name="T69" fmla="*/ 36 h 47"/>
                      <a:gd name="T70" fmla="*/ 30 w 62"/>
                      <a:gd name="T71" fmla="*/ 40 h 47"/>
                      <a:gd name="T72" fmla="*/ 22 w 62"/>
                      <a:gd name="T73" fmla="*/ 37 h 47"/>
                      <a:gd name="T74" fmla="*/ 8 w 62"/>
                      <a:gd name="T75" fmla="*/ 41 h 47"/>
                      <a:gd name="T76" fmla="*/ 7 w 62"/>
                      <a:gd name="T77" fmla="*/ 41 h 47"/>
                      <a:gd name="T78" fmla="*/ 7 w 62"/>
                      <a:gd name="T79" fmla="*/ 41 h 47"/>
                      <a:gd name="T80" fmla="*/ 8 w 62"/>
                      <a:gd name="T81" fmla="*/ 44 h 47"/>
                      <a:gd name="T82" fmla="*/ 10 w 62"/>
                      <a:gd name="T83" fmla="*/ 44 h 47"/>
                      <a:gd name="T84" fmla="*/ 12 w 62"/>
                      <a:gd name="T85" fmla="*/ 44 h 47"/>
                      <a:gd name="T86" fmla="*/ 13 w 62"/>
                      <a:gd name="T87" fmla="*/ 45 h 47"/>
                      <a:gd name="T88" fmla="*/ 13 w 62"/>
                      <a:gd name="T89" fmla="*/ 46 h 47"/>
                      <a:gd name="T90" fmla="*/ 15 w 62"/>
                      <a:gd name="T91" fmla="*/ 46 h 47"/>
                      <a:gd name="T92" fmla="*/ 16 w 62"/>
                      <a:gd name="T93" fmla="*/ 45 h 47"/>
                      <a:gd name="T94" fmla="*/ 18 w 62"/>
                      <a:gd name="T95" fmla="*/ 44 h 47"/>
                      <a:gd name="T96" fmla="*/ 19 w 62"/>
                      <a:gd name="T97" fmla="*/ 43 h 47"/>
                      <a:gd name="T98" fmla="*/ 36 w 62"/>
                      <a:gd name="T99" fmla="*/ 42 h 4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</a:cxnLst>
                    <a:rect l="0" t="0" r="r" b="b"/>
                    <a:pathLst>
                      <a:path w="62" h="47">
                        <a:moveTo>
                          <a:pt x="36" y="41"/>
                        </a:moveTo>
                        <a:cubicBezTo>
                          <a:pt x="39" y="42"/>
                          <a:pt x="39" y="42"/>
                          <a:pt x="39" y="42"/>
                        </a:cubicBezTo>
                        <a:cubicBezTo>
                          <a:pt x="46" y="43"/>
                          <a:pt x="48" y="45"/>
                          <a:pt x="48" y="46"/>
                        </a:cubicBezTo>
                        <a:cubicBezTo>
                          <a:pt x="49" y="47"/>
                          <a:pt x="52" y="47"/>
                          <a:pt x="56" y="47"/>
                        </a:cubicBezTo>
                        <a:cubicBezTo>
                          <a:pt x="56" y="47"/>
                          <a:pt x="57" y="47"/>
                          <a:pt x="57" y="47"/>
                        </a:cubicBezTo>
                        <a:cubicBezTo>
                          <a:pt x="58" y="47"/>
                          <a:pt x="58" y="47"/>
                          <a:pt x="58" y="47"/>
                        </a:cubicBezTo>
                        <a:cubicBezTo>
                          <a:pt x="58" y="47"/>
                          <a:pt x="59" y="47"/>
                          <a:pt x="59" y="47"/>
                        </a:cubicBezTo>
                        <a:cubicBezTo>
                          <a:pt x="59" y="47"/>
                          <a:pt x="60" y="47"/>
                          <a:pt x="60" y="47"/>
                        </a:cubicBezTo>
                        <a:cubicBezTo>
                          <a:pt x="60" y="47"/>
                          <a:pt x="60" y="47"/>
                          <a:pt x="61" y="47"/>
                        </a:cubicBezTo>
                        <a:cubicBezTo>
                          <a:pt x="61" y="47"/>
                          <a:pt x="61" y="47"/>
                          <a:pt x="61" y="47"/>
                        </a:cubicBezTo>
                        <a:cubicBezTo>
                          <a:pt x="62" y="46"/>
                          <a:pt x="62" y="46"/>
                          <a:pt x="62" y="46"/>
                        </a:cubicBezTo>
                        <a:cubicBezTo>
                          <a:pt x="62" y="45"/>
                          <a:pt x="62" y="45"/>
                          <a:pt x="62" y="44"/>
                        </a:cubicBezTo>
                        <a:cubicBezTo>
                          <a:pt x="62" y="44"/>
                          <a:pt x="62" y="44"/>
                          <a:pt x="62" y="44"/>
                        </a:cubicBezTo>
                        <a:cubicBezTo>
                          <a:pt x="62" y="43"/>
                          <a:pt x="62" y="43"/>
                          <a:pt x="62" y="43"/>
                        </a:cubicBezTo>
                        <a:cubicBezTo>
                          <a:pt x="62" y="43"/>
                          <a:pt x="62" y="42"/>
                          <a:pt x="62" y="42"/>
                        </a:cubicBezTo>
                        <a:cubicBezTo>
                          <a:pt x="62" y="42"/>
                          <a:pt x="62" y="42"/>
                          <a:pt x="62" y="42"/>
                        </a:cubicBezTo>
                        <a:cubicBezTo>
                          <a:pt x="62" y="42"/>
                          <a:pt x="62" y="42"/>
                          <a:pt x="62" y="42"/>
                        </a:cubicBezTo>
                        <a:cubicBezTo>
                          <a:pt x="62" y="41"/>
                          <a:pt x="62" y="41"/>
                          <a:pt x="62" y="41"/>
                        </a:cubicBezTo>
                        <a:cubicBezTo>
                          <a:pt x="62" y="41"/>
                          <a:pt x="62" y="41"/>
                          <a:pt x="62" y="41"/>
                        </a:cubicBezTo>
                        <a:cubicBezTo>
                          <a:pt x="62" y="41"/>
                          <a:pt x="62" y="41"/>
                          <a:pt x="62" y="41"/>
                        </a:cubicBezTo>
                        <a:cubicBezTo>
                          <a:pt x="62" y="40"/>
                          <a:pt x="62" y="40"/>
                          <a:pt x="62" y="40"/>
                        </a:cubicBezTo>
                        <a:cubicBezTo>
                          <a:pt x="62" y="40"/>
                          <a:pt x="62" y="40"/>
                          <a:pt x="62" y="40"/>
                        </a:cubicBezTo>
                        <a:cubicBezTo>
                          <a:pt x="61" y="39"/>
                          <a:pt x="59" y="37"/>
                          <a:pt x="57" y="35"/>
                        </a:cubicBezTo>
                        <a:cubicBezTo>
                          <a:pt x="55" y="33"/>
                          <a:pt x="54" y="29"/>
                          <a:pt x="54" y="27"/>
                        </a:cubicBezTo>
                        <a:cubicBezTo>
                          <a:pt x="52" y="24"/>
                          <a:pt x="52" y="24"/>
                          <a:pt x="52" y="24"/>
                        </a:cubicBezTo>
                        <a:cubicBezTo>
                          <a:pt x="52" y="24"/>
                          <a:pt x="52" y="24"/>
                          <a:pt x="52" y="24"/>
                        </a:cubicBezTo>
                        <a:cubicBezTo>
                          <a:pt x="52" y="24"/>
                          <a:pt x="52" y="24"/>
                          <a:pt x="52" y="24"/>
                        </a:cubicBezTo>
                        <a:cubicBezTo>
                          <a:pt x="52" y="24"/>
                          <a:pt x="52" y="24"/>
                          <a:pt x="52" y="24"/>
                        </a:cubicBezTo>
                        <a:cubicBezTo>
                          <a:pt x="52" y="23"/>
                          <a:pt x="52" y="23"/>
                          <a:pt x="52" y="21"/>
                        </a:cubicBezTo>
                        <a:cubicBezTo>
                          <a:pt x="52" y="21"/>
                          <a:pt x="52" y="21"/>
                          <a:pt x="52" y="21"/>
                        </a:cubicBezTo>
                        <a:cubicBezTo>
                          <a:pt x="51" y="21"/>
                          <a:pt x="51" y="21"/>
                          <a:pt x="51" y="20"/>
                        </a:cubicBezTo>
                        <a:cubicBezTo>
                          <a:pt x="51" y="20"/>
                          <a:pt x="51" y="20"/>
                          <a:pt x="51" y="20"/>
                        </a:cubicBezTo>
                        <a:cubicBezTo>
                          <a:pt x="51" y="20"/>
                          <a:pt x="50" y="19"/>
                          <a:pt x="50" y="19"/>
                        </a:cubicBezTo>
                        <a:cubicBezTo>
                          <a:pt x="50" y="19"/>
                          <a:pt x="50" y="19"/>
                          <a:pt x="50" y="19"/>
                        </a:cubicBezTo>
                        <a:cubicBezTo>
                          <a:pt x="50" y="19"/>
                          <a:pt x="49" y="18"/>
                          <a:pt x="49" y="18"/>
                        </a:cubicBezTo>
                        <a:cubicBezTo>
                          <a:pt x="49" y="18"/>
                          <a:pt x="49" y="18"/>
                          <a:pt x="49" y="18"/>
                        </a:cubicBezTo>
                        <a:cubicBezTo>
                          <a:pt x="48" y="18"/>
                          <a:pt x="48" y="17"/>
                          <a:pt x="47" y="17"/>
                        </a:cubicBezTo>
                        <a:cubicBezTo>
                          <a:pt x="44" y="16"/>
                          <a:pt x="41" y="12"/>
                          <a:pt x="40" y="9"/>
                        </a:cubicBezTo>
                        <a:cubicBezTo>
                          <a:pt x="39" y="9"/>
                          <a:pt x="39" y="8"/>
                          <a:pt x="39" y="7"/>
                        </a:cubicBezTo>
                        <a:cubicBezTo>
                          <a:pt x="35" y="7"/>
                          <a:pt x="35" y="7"/>
                          <a:pt x="35" y="7"/>
                        </a:cubicBezTo>
                        <a:cubicBezTo>
                          <a:pt x="35" y="6"/>
                          <a:pt x="35" y="6"/>
                          <a:pt x="35" y="6"/>
                        </a:cubicBezTo>
                        <a:cubicBezTo>
                          <a:pt x="34" y="5"/>
                          <a:pt x="31" y="2"/>
                          <a:pt x="29" y="1"/>
                        </a:cubicBezTo>
                        <a:cubicBezTo>
                          <a:pt x="27" y="0"/>
                          <a:pt x="23" y="2"/>
                          <a:pt x="22" y="2"/>
                        </a:cubicBezTo>
                        <a:cubicBezTo>
                          <a:pt x="21" y="2"/>
                          <a:pt x="21" y="2"/>
                          <a:pt x="21" y="2"/>
                        </a:cubicBezTo>
                        <a:cubicBezTo>
                          <a:pt x="21" y="2"/>
                          <a:pt x="18" y="3"/>
                          <a:pt x="15" y="3"/>
                        </a:cubicBezTo>
                        <a:cubicBezTo>
                          <a:pt x="13" y="3"/>
                          <a:pt x="12" y="2"/>
                          <a:pt x="10" y="2"/>
                        </a:cubicBezTo>
                        <a:cubicBezTo>
                          <a:pt x="10" y="2"/>
                          <a:pt x="10" y="2"/>
                          <a:pt x="9" y="3"/>
                        </a:cubicBezTo>
                        <a:cubicBezTo>
                          <a:pt x="9" y="3"/>
                          <a:pt x="9" y="3"/>
                          <a:pt x="9" y="4"/>
                        </a:cubicBezTo>
                        <a:cubicBezTo>
                          <a:pt x="9" y="4"/>
                          <a:pt x="9" y="4"/>
                          <a:pt x="8" y="5"/>
                        </a:cubicBezTo>
                        <a:cubicBezTo>
                          <a:pt x="8" y="5"/>
                          <a:pt x="8" y="5"/>
                          <a:pt x="8" y="5"/>
                        </a:cubicBezTo>
                        <a:cubicBezTo>
                          <a:pt x="8" y="5"/>
                          <a:pt x="8" y="6"/>
                          <a:pt x="8" y="6"/>
                        </a:cubicBezTo>
                        <a:cubicBezTo>
                          <a:pt x="7" y="6"/>
                          <a:pt x="7" y="6"/>
                          <a:pt x="7" y="6"/>
                        </a:cubicBezTo>
                        <a:cubicBezTo>
                          <a:pt x="7" y="6"/>
                          <a:pt x="7" y="7"/>
                          <a:pt x="7" y="7"/>
                        </a:cubicBezTo>
                        <a:cubicBezTo>
                          <a:pt x="6" y="7"/>
                          <a:pt x="6" y="7"/>
                          <a:pt x="6" y="7"/>
                        </a:cubicBezTo>
                        <a:cubicBezTo>
                          <a:pt x="6" y="7"/>
                          <a:pt x="6" y="7"/>
                          <a:pt x="6" y="7"/>
                        </a:cubicBezTo>
                        <a:cubicBezTo>
                          <a:pt x="5" y="10"/>
                          <a:pt x="5" y="14"/>
                          <a:pt x="3" y="16"/>
                        </a:cubicBezTo>
                        <a:cubicBezTo>
                          <a:pt x="0" y="20"/>
                          <a:pt x="4" y="27"/>
                          <a:pt x="7" y="29"/>
                        </a:cubicBezTo>
                        <a:cubicBezTo>
                          <a:pt x="7" y="30"/>
                          <a:pt x="8" y="30"/>
                          <a:pt x="8" y="31"/>
                        </a:cubicBezTo>
                        <a:cubicBezTo>
                          <a:pt x="8" y="31"/>
                          <a:pt x="9" y="31"/>
                          <a:pt x="9" y="31"/>
                        </a:cubicBezTo>
                        <a:cubicBezTo>
                          <a:pt x="9" y="31"/>
                          <a:pt x="10" y="31"/>
                          <a:pt x="10" y="31"/>
                        </a:cubicBezTo>
                        <a:cubicBezTo>
                          <a:pt x="11" y="31"/>
                          <a:pt x="12" y="31"/>
                          <a:pt x="12" y="31"/>
                        </a:cubicBezTo>
                        <a:cubicBezTo>
                          <a:pt x="13" y="31"/>
                          <a:pt x="13" y="31"/>
                          <a:pt x="13" y="31"/>
                        </a:cubicBezTo>
                        <a:cubicBezTo>
                          <a:pt x="14" y="31"/>
                          <a:pt x="15" y="31"/>
                          <a:pt x="15" y="30"/>
                        </a:cubicBezTo>
                        <a:cubicBezTo>
                          <a:pt x="16" y="30"/>
                          <a:pt x="16" y="30"/>
                          <a:pt x="16" y="30"/>
                        </a:cubicBezTo>
                        <a:cubicBezTo>
                          <a:pt x="17" y="30"/>
                          <a:pt x="18" y="29"/>
                          <a:pt x="19" y="29"/>
                        </a:cubicBezTo>
                        <a:cubicBezTo>
                          <a:pt x="20" y="28"/>
                          <a:pt x="21" y="28"/>
                          <a:pt x="22" y="28"/>
                        </a:cubicBezTo>
                        <a:cubicBezTo>
                          <a:pt x="25" y="28"/>
                          <a:pt x="26" y="30"/>
                          <a:pt x="27" y="31"/>
                        </a:cubicBezTo>
                        <a:cubicBezTo>
                          <a:pt x="28" y="32"/>
                          <a:pt x="29" y="33"/>
                          <a:pt x="31" y="33"/>
                        </a:cubicBezTo>
                        <a:cubicBezTo>
                          <a:pt x="37" y="34"/>
                          <a:pt x="38" y="34"/>
                          <a:pt x="38" y="35"/>
                        </a:cubicBezTo>
                        <a:cubicBezTo>
                          <a:pt x="41" y="36"/>
                          <a:pt x="41" y="36"/>
                          <a:pt x="41" y="36"/>
                        </a:cubicBezTo>
                        <a:cubicBezTo>
                          <a:pt x="38" y="38"/>
                          <a:pt x="38" y="38"/>
                          <a:pt x="38" y="38"/>
                        </a:cubicBezTo>
                        <a:cubicBezTo>
                          <a:pt x="38" y="38"/>
                          <a:pt x="34" y="41"/>
                          <a:pt x="30" y="40"/>
                        </a:cubicBezTo>
                        <a:cubicBezTo>
                          <a:pt x="28" y="40"/>
                          <a:pt x="27" y="39"/>
                          <a:pt x="25" y="38"/>
                        </a:cubicBezTo>
                        <a:cubicBezTo>
                          <a:pt x="24" y="38"/>
                          <a:pt x="23" y="37"/>
                          <a:pt x="22" y="37"/>
                        </a:cubicBezTo>
                        <a:cubicBezTo>
                          <a:pt x="19" y="40"/>
                          <a:pt x="10" y="41"/>
                          <a:pt x="8" y="41"/>
                        </a:cubicBezTo>
                        <a:cubicBezTo>
                          <a:pt x="8" y="41"/>
                          <a:pt x="8" y="41"/>
                          <a:pt x="8" y="41"/>
                        </a:cubicBezTo>
                        <a:cubicBezTo>
                          <a:pt x="8" y="41"/>
                          <a:pt x="8" y="41"/>
                          <a:pt x="8" y="41"/>
                        </a:cubicBezTo>
                        <a:cubicBezTo>
                          <a:pt x="8" y="41"/>
                          <a:pt x="8" y="41"/>
                          <a:pt x="7" y="41"/>
                        </a:cubicBezTo>
                        <a:cubicBezTo>
                          <a:pt x="7" y="41"/>
                          <a:pt x="7" y="41"/>
                          <a:pt x="7" y="41"/>
                        </a:cubicBezTo>
                        <a:cubicBezTo>
                          <a:pt x="7" y="41"/>
                          <a:pt x="7" y="41"/>
                          <a:pt x="7" y="41"/>
                        </a:cubicBezTo>
                        <a:cubicBezTo>
                          <a:pt x="7" y="42"/>
                          <a:pt x="7" y="43"/>
                          <a:pt x="7" y="44"/>
                        </a:cubicBezTo>
                        <a:cubicBezTo>
                          <a:pt x="8" y="44"/>
                          <a:pt x="8" y="44"/>
                          <a:pt x="8" y="44"/>
                        </a:cubicBezTo>
                        <a:cubicBezTo>
                          <a:pt x="8" y="44"/>
                          <a:pt x="8" y="44"/>
                          <a:pt x="8" y="44"/>
                        </a:cubicBezTo>
                        <a:cubicBezTo>
                          <a:pt x="9" y="44"/>
                          <a:pt x="9" y="44"/>
                          <a:pt x="10" y="44"/>
                        </a:cubicBezTo>
                        <a:cubicBezTo>
                          <a:pt x="10" y="44"/>
                          <a:pt x="10" y="44"/>
                          <a:pt x="11" y="44"/>
                        </a:cubicBezTo>
                        <a:cubicBezTo>
                          <a:pt x="11" y="44"/>
                          <a:pt x="11" y="44"/>
                          <a:pt x="12" y="44"/>
                        </a:cubicBezTo>
                        <a:cubicBezTo>
                          <a:pt x="12" y="44"/>
                          <a:pt x="12" y="45"/>
                          <a:pt x="12" y="45"/>
                        </a:cubicBezTo>
                        <a:cubicBezTo>
                          <a:pt x="12" y="45"/>
                          <a:pt x="13" y="45"/>
                          <a:pt x="13" y="45"/>
                        </a:cubicBezTo>
                        <a:cubicBezTo>
                          <a:pt x="13" y="45"/>
                          <a:pt x="13" y="45"/>
                          <a:pt x="13" y="45"/>
                        </a:cubicBezTo>
                        <a:cubicBezTo>
                          <a:pt x="13" y="46"/>
                          <a:pt x="13" y="46"/>
                          <a:pt x="13" y="46"/>
                        </a:cubicBezTo>
                        <a:cubicBezTo>
                          <a:pt x="14" y="46"/>
                          <a:pt x="14" y="46"/>
                          <a:pt x="14" y="46"/>
                        </a:cubicBezTo>
                        <a:cubicBezTo>
                          <a:pt x="14" y="46"/>
                          <a:pt x="15" y="46"/>
                          <a:pt x="15" y="46"/>
                        </a:cubicBezTo>
                        <a:cubicBezTo>
                          <a:pt x="15" y="45"/>
                          <a:pt x="15" y="45"/>
                          <a:pt x="16" y="45"/>
                        </a:cubicBezTo>
                        <a:cubicBezTo>
                          <a:pt x="16" y="45"/>
                          <a:pt x="16" y="45"/>
                          <a:pt x="16" y="45"/>
                        </a:cubicBezTo>
                        <a:cubicBezTo>
                          <a:pt x="16" y="45"/>
                          <a:pt x="17" y="45"/>
                          <a:pt x="17" y="44"/>
                        </a:cubicBezTo>
                        <a:cubicBezTo>
                          <a:pt x="17" y="44"/>
                          <a:pt x="18" y="44"/>
                          <a:pt x="18" y="44"/>
                        </a:cubicBezTo>
                        <a:cubicBezTo>
                          <a:pt x="18" y="44"/>
                          <a:pt x="18" y="44"/>
                          <a:pt x="18" y="44"/>
                        </a:cubicBezTo>
                        <a:cubicBezTo>
                          <a:pt x="19" y="43"/>
                          <a:pt x="19" y="43"/>
                          <a:pt x="19" y="43"/>
                        </a:cubicBezTo>
                        <a:cubicBezTo>
                          <a:pt x="19" y="43"/>
                          <a:pt x="33" y="42"/>
                          <a:pt x="35" y="42"/>
                        </a:cubicBezTo>
                        <a:cubicBezTo>
                          <a:pt x="36" y="42"/>
                          <a:pt x="36" y="42"/>
                          <a:pt x="36" y="42"/>
                        </a:cubicBezTo>
                        <a:lnTo>
                          <a:pt x="36" y="4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1" name="Freeform 1331">
                    <a:extLst>
                      <a:ext uri="{FF2B5EF4-FFF2-40B4-BE49-F238E27FC236}">
                        <a16:creationId xmlns="" xmlns:a16="http://schemas.microsoft.com/office/drawing/2014/main" id="{FA0BDD1B-AB1D-413E-B350-E0AAA318099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491" y="283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2" name="Freeform 1332">
                    <a:extLst>
                      <a:ext uri="{FF2B5EF4-FFF2-40B4-BE49-F238E27FC236}">
                        <a16:creationId xmlns="" xmlns:a16="http://schemas.microsoft.com/office/drawing/2014/main" id="{1972C84A-EB48-46EE-995C-414AC364092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490" y="283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3" name="Freeform 1333">
                    <a:extLst>
                      <a:ext uri="{FF2B5EF4-FFF2-40B4-BE49-F238E27FC236}">
                        <a16:creationId xmlns="" xmlns:a16="http://schemas.microsoft.com/office/drawing/2014/main" id="{9E2A9328-77C5-451B-954A-5360E4A9508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0" y="2832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4" name="Freeform 1334">
                    <a:extLst>
                      <a:ext uri="{FF2B5EF4-FFF2-40B4-BE49-F238E27FC236}">
                        <a16:creationId xmlns="" xmlns:a16="http://schemas.microsoft.com/office/drawing/2014/main" id="{DF0A2BDD-CC43-45CF-91DD-48916143F2C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8" y="2821"/>
                    <a:ext cx="3" cy="1"/>
                  </a:xfrm>
                  <a:custGeom>
                    <a:gdLst>
                      <a:gd name="T0" fmla="*/ 3 w 3"/>
                      <a:gd name="T1" fmla="*/ 0 h 1"/>
                      <a:gd name="T2" fmla="*/ 0 w 3"/>
                      <a:gd name="T3" fmla="*/ 1 h 1"/>
                      <a:gd name="T4" fmla="*/ 3 w 3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" h="1">
                        <a:moveTo>
                          <a:pt x="3" y="0"/>
                        </a:moveTo>
                        <a:cubicBezTo>
                          <a:pt x="2" y="0"/>
                          <a:pt x="1" y="1"/>
                          <a:pt x="0" y="1"/>
                        </a:cubicBezTo>
                        <a:cubicBezTo>
                          <a:pt x="1" y="1"/>
                          <a:pt x="2" y="0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5" name="Freeform 1335">
                    <a:extLst>
                      <a:ext uri="{FF2B5EF4-FFF2-40B4-BE49-F238E27FC236}">
                        <a16:creationId xmlns="" xmlns:a16="http://schemas.microsoft.com/office/drawing/2014/main" id="{00EC5B83-2E14-4A2D-A563-C3942E793F9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6" y="2822"/>
                    <a:ext cx="1" cy="1"/>
                  </a:xfrm>
                  <a:custGeom>
                    <a:gdLst>
                      <a:gd name="T0" fmla="*/ 2 w 2"/>
                      <a:gd name="T1" fmla="*/ 0 h 1"/>
                      <a:gd name="T2" fmla="*/ 0 w 2"/>
                      <a:gd name="T3" fmla="*/ 1 h 1"/>
                      <a:gd name="T4" fmla="*/ 2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0"/>
                        </a:moveTo>
                        <a:cubicBezTo>
                          <a:pt x="2" y="1"/>
                          <a:pt x="1" y="1"/>
                          <a:pt x="0" y="1"/>
                        </a:cubicBezTo>
                        <a:cubicBezTo>
                          <a:pt x="1" y="1"/>
                          <a:pt x="2" y="1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6" name="Freeform 1336">
                    <a:extLst>
                      <a:ext uri="{FF2B5EF4-FFF2-40B4-BE49-F238E27FC236}">
                        <a16:creationId xmlns="" xmlns:a16="http://schemas.microsoft.com/office/drawing/2014/main" id="{43B9700C-0393-4D35-BF23-20C344B99B7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3" y="2823"/>
                    <a:ext cx="2" cy="0"/>
                  </a:xfrm>
                  <a:custGeom>
                    <a:gdLst>
                      <a:gd name="T0" fmla="*/ 2 w 2"/>
                      <a:gd name="T1" fmla="*/ 0 w 2"/>
                      <a:gd name="T2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7" name="Freeform 1337">
                    <a:extLst>
                      <a:ext uri="{FF2B5EF4-FFF2-40B4-BE49-F238E27FC236}">
                        <a16:creationId xmlns="" xmlns:a16="http://schemas.microsoft.com/office/drawing/2014/main" id="{F5169535-CD0C-45E5-83EE-E8A7A957A7C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1" y="2823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  <a:gd name="T3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8" name="Freeform 1338">
                    <a:extLst>
                      <a:ext uri="{FF2B5EF4-FFF2-40B4-BE49-F238E27FC236}">
                        <a16:creationId xmlns="" xmlns:a16="http://schemas.microsoft.com/office/drawing/2014/main" id="{D9DC9674-119A-4232-BCD5-E1E80C0B0F2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6" y="2837"/>
                    <a:ext cx="22" cy="13"/>
                  </a:xfrm>
                  <a:custGeom>
                    <a:gdLst>
                      <a:gd name="T0" fmla="*/ 23 w 23"/>
                      <a:gd name="T1" fmla="*/ 0 h 14"/>
                      <a:gd name="T2" fmla="*/ 7 w 23"/>
                      <a:gd name="T3" fmla="*/ 1 h 14"/>
                      <a:gd name="T4" fmla="*/ 0 w 23"/>
                      <a:gd name="T5" fmla="*/ 4 h 14"/>
                      <a:gd name="T6" fmla="*/ 0 w 23"/>
                      <a:gd name="T7" fmla="*/ 4 h 14"/>
                      <a:gd name="T8" fmla="*/ 4 w 23"/>
                      <a:gd name="T9" fmla="*/ 5 h 14"/>
                      <a:gd name="T10" fmla="*/ 8 w 23"/>
                      <a:gd name="T11" fmla="*/ 12 h 14"/>
                      <a:gd name="T12" fmla="*/ 9 w 23"/>
                      <a:gd name="T13" fmla="*/ 14 h 14"/>
                      <a:gd name="T14" fmla="*/ 9 w 23"/>
                      <a:gd name="T15" fmla="*/ 14 h 14"/>
                      <a:gd name="T16" fmla="*/ 9 w 23"/>
                      <a:gd name="T17" fmla="*/ 14 h 14"/>
                      <a:gd name="T18" fmla="*/ 11 w 23"/>
                      <a:gd name="T19" fmla="*/ 13 h 14"/>
                      <a:gd name="T20" fmla="*/ 20 w 23"/>
                      <a:gd name="T21" fmla="*/ 8 h 14"/>
                      <a:gd name="T22" fmla="*/ 21 w 23"/>
                      <a:gd name="T23" fmla="*/ 8 h 14"/>
                      <a:gd name="T24" fmla="*/ 21 w 23"/>
                      <a:gd name="T25" fmla="*/ 8 h 14"/>
                      <a:gd name="T26" fmla="*/ 20 w 23"/>
                      <a:gd name="T27" fmla="*/ 3 h 14"/>
                      <a:gd name="T28" fmla="*/ 22 w 23"/>
                      <a:gd name="T29" fmla="*/ 1 h 14"/>
                      <a:gd name="T30" fmla="*/ 23 w 23"/>
                      <a:gd name="T31" fmla="*/ 1 h 14"/>
                      <a:gd name="T32" fmla="*/ 23 w 23"/>
                      <a:gd name="T33" fmla="*/ 1 h 14"/>
                      <a:gd name="T34" fmla="*/ 23 w 23"/>
                      <a:gd name="T35" fmla="*/ 0 h 14"/>
                      <a:gd name="T36" fmla="*/ 23 w 23"/>
                      <a:gd name="T37" fmla="*/ 0 h 1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23" h="14">
                        <a:moveTo>
                          <a:pt x="23" y="0"/>
                        </a:moveTo>
                        <a:cubicBezTo>
                          <a:pt x="21" y="0"/>
                          <a:pt x="9" y="1"/>
                          <a:pt x="7" y="1"/>
                        </a:cubicBezTo>
                        <a:cubicBezTo>
                          <a:pt x="5" y="2"/>
                          <a:pt x="2" y="4"/>
                          <a:pt x="0" y="4"/>
                        </a:cubicBezTo>
                        <a:cubicBezTo>
                          <a:pt x="0" y="4"/>
                          <a:pt x="0" y="4"/>
                          <a:pt x="0" y="4"/>
                        </a:cubicBezTo>
                        <a:cubicBezTo>
                          <a:pt x="1" y="5"/>
                          <a:pt x="2" y="5"/>
                          <a:pt x="4" y="5"/>
                        </a:cubicBezTo>
                        <a:cubicBezTo>
                          <a:pt x="8" y="7"/>
                          <a:pt x="8" y="9"/>
                          <a:pt x="8" y="12"/>
                        </a:cubicBezTo>
                        <a:cubicBezTo>
                          <a:pt x="8" y="13"/>
                          <a:pt x="8" y="13"/>
                          <a:pt x="9" y="14"/>
                        </a:cubicBezTo>
                        <a:cubicBezTo>
                          <a:pt x="9" y="14"/>
                          <a:pt x="9" y="14"/>
                          <a:pt x="9" y="14"/>
                        </a:cubicBezTo>
                        <a:cubicBezTo>
                          <a:pt x="9" y="14"/>
                          <a:pt x="9" y="14"/>
                          <a:pt x="9" y="14"/>
                        </a:cubicBezTo>
                        <a:cubicBezTo>
                          <a:pt x="10" y="14"/>
                          <a:pt x="10" y="13"/>
                          <a:pt x="11" y="13"/>
                        </a:cubicBezTo>
                        <a:cubicBezTo>
                          <a:pt x="15" y="9"/>
                          <a:pt x="18" y="7"/>
                          <a:pt x="20" y="8"/>
                        </a:cubicBezTo>
                        <a:cubicBezTo>
                          <a:pt x="21" y="8"/>
                          <a:pt x="21" y="8"/>
                          <a:pt x="21" y="8"/>
                        </a:cubicBezTo>
                        <a:cubicBezTo>
                          <a:pt x="21" y="8"/>
                          <a:pt x="21" y="8"/>
                          <a:pt x="21" y="8"/>
                        </a:cubicBezTo>
                        <a:cubicBezTo>
                          <a:pt x="20" y="7"/>
                          <a:pt x="19" y="5"/>
                          <a:pt x="20" y="3"/>
                        </a:cubicBezTo>
                        <a:cubicBezTo>
                          <a:pt x="20" y="3"/>
                          <a:pt x="21" y="2"/>
                          <a:pt x="22" y="1"/>
                        </a:cubicBezTo>
                        <a:cubicBezTo>
                          <a:pt x="22" y="1"/>
                          <a:pt x="23" y="1"/>
                          <a:pt x="23" y="1"/>
                        </a:cubicBezTo>
                        <a:cubicBezTo>
                          <a:pt x="23" y="1"/>
                          <a:pt x="23" y="1"/>
                          <a:pt x="23" y="1"/>
                        </a:cubicBezTo>
                        <a:cubicBezTo>
                          <a:pt x="23" y="0"/>
                          <a:pt x="23" y="0"/>
                          <a:pt x="23" y="0"/>
                        </a:cubicBezTo>
                        <a:cubicBezTo>
                          <a:pt x="23" y="0"/>
                          <a:pt x="23" y="0"/>
                          <a:pt x="2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9" name="Freeform 1339">
                    <a:extLst>
                      <a:ext uri="{FF2B5EF4-FFF2-40B4-BE49-F238E27FC236}">
                        <a16:creationId xmlns="" xmlns:a16="http://schemas.microsoft.com/office/drawing/2014/main" id="{55980903-4EC9-4523-9EEE-CD75568E04F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18" y="283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0" name="Freeform 1340">
                    <a:extLst>
                      <a:ext uri="{FF2B5EF4-FFF2-40B4-BE49-F238E27FC236}">
                        <a16:creationId xmlns="" xmlns:a16="http://schemas.microsoft.com/office/drawing/2014/main" id="{1C72BB97-837A-4B34-AF6F-55C62B51597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26" y="2854"/>
                    <a:ext cx="128" cy="87"/>
                  </a:xfrm>
                  <a:custGeom>
                    <a:gdLst>
                      <a:gd name="T0" fmla="*/ 120 w 134"/>
                      <a:gd name="T1" fmla="*/ 46 h 91"/>
                      <a:gd name="T2" fmla="*/ 113 w 134"/>
                      <a:gd name="T3" fmla="*/ 39 h 91"/>
                      <a:gd name="T4" fmla="*/ 108 w 134"/>
                      <a:gd name="T5" fmla="*/ 33 h 91"/>
                      <a:gd name="T6" fmla="*/ 100 w 134"/>
                      <a:gd name="T7" fmla="*/ 29 h 91"/>
                      <a:gd name="T8" fmla="*/ 94 w 134"/>
                      <a:gd name="T9" fmla="*/ 25 h 91"/>
                      <a:gd name="T10" fmla="*/ 92 w 134"/>
                      <a:gd name="T11" fmla="*/ 21 h 91"/>
                      <a:gd name="T12" fmla="*/ 96 w 134"/>
                      <a:gd name="T13" fmla="*/ 17 h 91"/>
                      <a:gd name="T14" fmla="*/ 93 w 134"/>
                      <a:gd name="T15" fmla="*/ 10 h 91"/>
                      <a:gd name="T16" fmla="*/ 93 w 134"/>
                      <a:gd name="T17" fmla="*/ 9 h 91"/>
                      <a:gd name="T18" fmla="*/ 92 w 134"/>
                      <a:gd name="T19" fmla="*/ 8 h 91"/>
                      <a:gd name="T20" fmla="*/ 91 w 134"/>
                      <a:gd name="T21" fmla="*/ 7 h 91"/>
                      <a:gd name="T22" fmla="*/ 90 w 134"/>
                      <a:gd name="T23" fmla="*/ 5 h 91"/>
                      <a:gd name="T24" fmla="*/ 89 w 134"/>
                      <a:gd name="T25" fmla="*/ 4 h 91"/>
                      <a:gd name="T26" fmla="*/ 86 w 134"/>
                      <a:gd name="T27" fmla="*/ 1 h 91"/>
                      <a:gd name="T28" fmla="*/ 86 w 134"/>
                      <a:gd name="T29" fmla="*/ 1 h 91"/>
                      <a:gd name="T30" fmla="*/ 84 w 134"/>
                      <a:gd name="T31" fmla="*/ 0 h 91"/>
                      <a:gd name="T32" fmla="*/ 77 w 134"/>
                      <a:gd name="T33" fmla="*/ 5 h 91"/>
                      <a:gd name="T34" fmla="*/ 74 w 134"/>
                      <a:gd name="T35" fmla="*/ 10 h 91"/>
                      <a:gd name="T36" fmla="*/ 54 w 134"/>
                      <a:gd name="T37" fmla="*/ 23 h 91"/>
                      <a:gd name="T38" fmla="*/ 48 w 134"/>
                      <a:gd name="T39" fmla="*/ 24 h 91"/>
                      <a:gd name="T40" fmla="*/ 47 w 134"/>
                      <a:gd name="T41" fmla="*/ 29 h 91"/>
                      <a:gd name="T42" fmla="*/ 37 w 134"/>
                      <a:gd name="T43" fmla="*/ 35 h 91"/>
                      <a:gd name="T44" fmla="*/ 27 w 134"/>
                      <a:gd name="T45" fmla="*/ 37 h 91"/>
                      <a:gd name="T46" fmla="*/ 25 w 134"/>
                      <a:gd name="T47" fmla="*/ 39 h 91"/>
                      <a:gd name="T48" fmla="*/ 22 w 134"/>
                      <a:gd name="T49" fmla="*/ 40 h 91"/>
                      <a:gd name="T50" fmla="*/ 19 w 134"/>
                      <a:gd name="T51" fmla="*/ 39 h 91"/>
                      <a:gd name="T52" fmla="*/ 12 w 134"/>
                      <a:gd name="T53" fmla="*/ 42 h 91"/>
                      <a:gd name="T54" fmla="*/ 10 w 134"/>
                      <a:gd name="T55" fmla="*/ 42 h 91"/>
                      <a:gd name="T56" fmla="*/ 9 w 134"/>
                      <a:gd name="T57" fmla="*/ 41 h 91"/>
                      <a:gd name="T58" fmla="*/ 8 w 134"/>
                      <a:gd name="T59" fmla="*/ 43 h 91"/>
                      <a:gd name="T60" fmla="*/ 6 w 134"/>
                      <a:gd name="T61" fmla="*/ 44 h 91"/>
                      <a:gd name="T62" fmla="*/ 5 w 134"/>
                      <a:gd name="T63" fmla="*/ 46 h 91"/>
                      <a:gd name="T64" fmla="*/ 0 w 134"/>
                      <a:gd name="T65" fmla="*/ 57 h 91"/>
                      <a:gd name="T66" fmla="*/ 1 w 134"/>
                      <a:gd name="T67" fmla="*/ 66 h 91"/>
                      <a:gd name="T68" fmla="*/ 6 w 134"/>
                      <a:gd name="T69" fmla="*/ 81 h 91"/>
                      <a:gd name="T70" fmla="*/ 12 w 134"/>
                      <a:gd name="T71" fmla="*/ 87 h 91"/>
                      <a:gd name="T72" fmla="*/ 14 w 134"/>
                      <a:gd name="T73" fmla="*/ 89 h 91"/>
                      <a:gd name="T74" fmla="*/ 15 w 134"/>
                      <a:gd name="T75" fmla="*/ 90 h 91"/>
                      <a:gd name="T76" fmla="*/ 16 w 134"/>
                      <a:gd name="T77" fmla="*/ 91 h 91"/>
                      <a:gd name="T78" fmla="*/ 16 w 134"/>
                      <a:gd name="T79" fmla="*/ 91 h 91"/>
                      <a:gd name="T80" fmla="*/ 16 w 134"/>
                      <a:gd name="T81" fmla="*/ 90 h 91"/>
                      <a:gd name="T82" fmla="*/ 17 w 134"/>
                      <a:gd name="T83" fmla="*/ 89 h 91"/>
                      <a:gd name="T84" fmla="*/ 17 w 134"/>
                      <a:gd name="T85" fmla="*/ 88 h 91"/>
                      <a:gd name="T86" fmla="*/ 17 w 134"/>
                      <a:gd name="T87" fmla="*/ 87 h 91"/>
                      <a:gd name="T88" fmla="*/ 17 w 134"/>
                      <a:gd name="T89" fmla="*/ 86 h 91"/>
                      <a:gd name="T90" fmla="*/ 17 w 134"/>
                      <a:gd name="T91" fmla="*/ 86 h 91"/>
                      <a:gd name="T92" fmla="*/ 17 w 134"/>
                      <a:gd name="T93" fmla="*/ 84 h 91"/>
                      <a:gd name="T94" fmla="*/ 30 w 134"/>
                      <a:gd name="T95" fmla="*/ 80 h 91"/>
                      <a:gd name="T96" fmla="*/ 38 w 134"/>
                      <a:gd name="T97" fmla="*/ 75 h 91"/>
                      <a:gd name="T98" fmla="*/ 52 w 134"/>
                      <a:gd name="T99" fmla="*/ 65 h 91"/>
                      <a:gd name="T100" fmla="*/ 81 w 134"/>
                      <a:gd name="T101" fmla="*/ 75 h 91"/>
                      <a:gd name="T102" fmla="*/ 90 w 134"/>
                      <a:gd name="T103" fmla="*/ 68 h 91"/>
                      <a:gd name="T104" fmla="*/ 94 w 134"/>
                      <a:gd name="T105" fmla="*/ 68 h 91"/>
                      <a:gd name="T106" fmla="*/ 111 w 134"/>
                      <a:gd name="T107" fmla="*/ 65 h 91"/>
                      <a:gd name="T108" fmla="*/ 114 w 134"/>
                      <a:gd name="T109" fmla="*/ 64 h 91"/>
                      <a:gd name="T110" fmla="*/ 128 w 134"/>
                      <a:gd name="T111" fmla="*/ 64 h 91"/>
                      <a:gd name="T112" fmla="*/ 132 w 134"/>
                      <a:gd name="T113" fmla="*/ 60 h 9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34" h="91">
                        <a:moveTo>
                          <a:pt x="124" y="52"/>
                        </a:moveTo>
                        <a:cubicBezTo>
                          <a:pt x="124" y="51"/>
                          <a:pt x="124" y="49"/>
                          <a:pt x="120" y="46"/>
                        </a:cubicBezTo>
                        <a:cubicBezTo>
                          <a:pt x="119" y="45"/>
                          <a:pt x="118" y="44"/>
                          <a:pt x="117" y="44"/>
                        </a:cubicBezTo>
                        <a:cubicBezTo>
                          <a:pt x="115" y="42"/>
                          <a:pt x="113" y="41"/>
                          <a:pt x="113" y="39"/>
                        </a:cubicBezTo>
                        <a:cubicBezTo>
                          <a:pt x="113" y="38"/>
                          <a:pt x="113" y="38"/>
                          <a:pt x="111" y="36"/>
                        </a:cubicBezTo>
                        <a:cubicBezTo>
                          <a:pt x="110" y="35"/>
                          <a:pt x="109" y="34"/>
                          <a:pt x="108" y="33"/>
                        </a:cubicBezTo>
                        <a:cubicBezTo>
                          <a:pt x="106" y="30"/>
                          <a:pt x="101" y="29"/>
                          <a:pt x="101" y="29"/>
                        </a:cubicBezTo>
                        <a:cubicBezTo>
                          <a:pt x="100" y="29"/>
                          <a:pt x="100" y="29"/>
                          <a:pt x="100" y="29"/>
                        </a:cubicBezTo>
                        <a:cubicBezTo>
                          <a:pt x="98" y="26"/>
                          <a:pt x="98" y="26"/>
                          <a:pt x="98" y="26"/>
                        </a:cubicBezTo>
                        <a:cubicBezTo>
                          <a:pt x="94" y="25"/>
                          <a:pt x="94" y="25"/>
                          <a:pt x="94" y="25"/>
                        </a:cubicBezTo>
                        <a:cubicBezTo>
                          <a:pt x="93" y="25"/>
                          <a:pt x="93" y="25"/>
                          <a:pt x="93" y="25"/>
                        </a:cubicBezTo>
                        <a:cubicBezTo>
                          <a:pt x="93" y="24"/>
                          <a:pt x="92" y="23"/>
                          <a:pt x="92" y="21"/>
                        </a:cubicBezTo>
                        <a:cubicBezTo>
                          <a:pt x="92" y="20"/>
                          <a:pt x="93" y="18"/>
                          <a:pt x="95" y="17"/>
                        </a:cubicBezTo>
                        <a:cubicBezTo>
                          <a:pt x="96" y="17"/>
                          <a:pt x="96" y="17"/>
                          <a:pt x="96" y="17"/>
                        </a:cubicBezTo>
                        <a:cubicBezTo>
                          <a:pt x="96" y="16"/>
                          <a:pt x="95" y="13"/>
                          <a:pt x="94" y="12"/>
                        </a:cubicBezTo>
                        <a:cubicBezTo>
                          <a:pt x="94" y="11"/>
                          <a:pt x="94" y="11"/>
                          <a:pt x="93" y="10"/>
                        </a:cubicBezTo>
                        <a:cubicBezTo>
                          <a:pt x="93" y="10"/>
                          <a:pt x="93" y="10"/>
                          <a:pt x="93" y="9"/>
                        </a:cubicBezTo>
                        <a:cubicBezTo>
                          <a:pt x="93" y="9"/>
                          <a:pt x="93" y="9"/>
                          <a:pt x="93" y="9"/>
                        </a:cubicBezTo>
                        <a:cubicBezTo>
                          <a:pt x="93" y="9"/>
                          <a:pt x="93" y="9"/>
                          <a:pt x="93" y="9"/>
                        </a:cubicBezTo>
                        <a:cubicBezTo>
                          <a:pt x="93" y="8"/>
                          <a:pt x="92" y="8"/>
                          <a:pt x="92" y="8"/>
                        </a:cubicBezTo>
                        <a:cubicBezTo>
                          <a:pt x="92" y="8"/>
                          <a:pt x="92" y="8"/>
                          <a:pt x="92" y="8"/>
                        </a:cubicBezTo>
                        <a:cubicBezTo>
                          <a:pt x="92" y="7"/>
                          <a:pt x="92" y="7"/>
                          <a:pt x="91" y="7"/>
                        </a:cubicBezTo>
                        <a:cubicBezTo>
                          <a:pt x="91" y="7"/>
                          <a:pt x="91" y="7"/>
                          <a:pt x="91" y="6"/>
                        </a:cubicBezTo>
                        <a:cubicBezTo>
                          <a:pt x="91" y="6"/>
                          <a:pt x="91" y="6"/>
                          <a:pt x="90" y="5"/>
                        </a:cubicBezTo>
                        <a:cubicBezTo>
                          <a:pt x="90" y="5"/>
                          <a:pt x="90" y="5"/>
                          <a:pt x="90" y="5"/>
                        </a:cubicBezTo>
                        <a:cubicBezTo>
                          <a:pt x="90" y="5"/>
                          <a:pt x="89" y="4"/>
                          <a:pt x="89" y="4"/>
                        </a:cubicBezTo>
                        <a:cubicBezTo>
                          <a:pt x="89" y="4"/>
                          <a:pt x="89" y="4"/>
                          <a:pt x="89" y="4"/>
                        </a:cubicBezTo>
                        <a:cubicBezTo>
                          <a:pt x="88" y="3"/>
                          <a:pt x="87" y="2"/>
                          <a:pt x="86" y="1"/>
                        </a:cubicBezTo>
                        <a:cubicBezTo>
                          <a:pt x="86" y="1"/>
                          <a:pt x="86" y="1"/>
                          <a:pt x="86" y="1"/>
                        </a:cubicBezTo>
                        <a:cubicBezTo>
                          <a:pt x="86" y="1"/>
                          <a:pt x="86" y="1"/>
                          <a:pt x="86" y="1"/>
                        </a:cubicBezTo>
                        <a:cubicBezTo>
                          <a:pt x="85" y="0"/>
                          <a:pt x="85" y="0"/>
                          <a:pt x="84" y="0"/>
                        </a:cubicBezTo>
                        <a:cubicBezTo>
                          <a:pt x="84" y="0"/>
                          <a:pt x="84" y="0"/>
                          <a:pt x="84" y="0"/>
                        </a:cubicBezTo>
                        <a:cubicBezTo>
                          <a:pt x="82" y="0"/>
                          <a:pt x="79" y="2"/>
                          <a:pt x="77" y="3"/>
                        </a:cubicBezTo>
                        <a:cubicBezTo>
                          <a:pt x="77" y="4"/>
                          <a:pt x="77" y="4"/>
                          <a:pt x="77" y="5"/>
                        </a:cubicBezTo>
                        <a:cubicBezTo>
                          <a:pt x="77" y="6"/>
                          <a:pt x="76" y="7"/>
                          <a:pt x="75" y="9"/>
                        </a:cubicBezTo>
                        <a:cubicBezTo>
                          <a:pt x="75" y="9"/>
                          <a:pt x="74" y="10"/>
                          <a:pt x="74" y="10"/>
                        </a:cubicBezTo>
                        <a:cubicBezTo>
                          <a:pt x="71" y="13"/>
                          <a:pt x="67" y="16"/>
                          <a:pt x="64" y="20"/>
                        </a:cubicBezTo>
                        <a:cubicBezTo>
                          <a:pt x="62" y="23"/>
                          <a:pt x="58" y="23"/>
                          <a:pt x="54" y="23"/>
                        </a:cubicBezTo>
                        <a:cubicBezTo>
                          <a:pt x="51" y="23"/>
                          <a:pt x="51" y="23"/>
                          <a:pt x="51" y="23"/>
                        </a:cubicBezTo>
                        <a:cubicBezTo>
                          <a:pt x="49" y="23"/>
                          <a:pt x="48" y="23"/>
                          <a:pt x="48" y="24"/>
                        </a:cubicBezTo>
                        <a:cubicBezTo>
                          <a:pt x="48" y="24"/>
                          <a:pt x="48" y="24"/>
                          <a:pt x="48" y="24"/>
                        </a:cubicBezTo>
                        <a:cubicBezTo>
                          <a:pt x="48" y="25"/>
                          <a:pt x="49" y="28"/>
                          <a:pt x="47" y="29"/>
                        </a:cubicBezTo>
                        <a:cubicBezTo>
                          <a:pt x="46" y="31"/>
                          <a:pt x="42" y="32"/>
                          <a:pt x="39" y="34"/>
                        </a:cubicBezTo>
                        <a:cubicBezTo>
                          <a:pt x="37" y="35"/>
                          <a:pt x="37" y="35"/>
                          <a:pt x="37" y="35"/>
                        </a:cubicBezTo>
                        <a:cubicBezTo>
                          <a:pt x="36" y="36"/>
                          <a:pt x="35" y="36"/>
                          <a:pt x="33" y="36"/>
                        </a:cubicBezTo>
                        <a:cubicBezTo>
                          <a:pt x="31" y="36"/>
                          <a:pt x="28" y="37"/>
                          <a:pt x="27" y="37"/>
                        </a:cubicBezTo>
                        <a:cubicBezTo>
                          <a:pt x="26" y="38"/>
                          <a:pt x="26" y="38"/>
                          <a:pt x="25" y="38"/>
                        </a:cubicBezTo>
                        <a:cubicBezTo>
                          <a:pt x="25" y="38"/>
                          <a:pt x="25" y="39"/>
                          <a:pt x="25" y="39"/>
                        </a:cubicBezTo>
                        <a:cubicBezTo>
                          <a:pt x="24" y="40"/>
                          <a:pt x="23" y="40"/>
                          <a:pt x="22" y="40"/>
                        </a:cubicBezTo>
                        <a:cubicBezTo>
                          <a:pt x="22" y="40"/>
                          <a:pt x="22" y="40"/>
                          <a:pt x="22" y="40"/>
                        </a:cubicBezTo>
                        <a:cubicBezTo>
                          <a:pt x="22" y="40"/>
                          <a:pt x="22" y="40"/>
                          <a:pt x="22" y="40"/>
                        </a:cubicBezTo>
                        <a:cubicBezTo>
                          <a:pt x="21" y="40"/>
                          <a:pt x="20" y="39"/>
                          <a:pt x="19" y="39"/>
                        </a:cubicBezTo>
                        <a:cubicBezTo>
                          <a:pt x="19" y="38"/>
                          <a:pt x="18" y="38"/>
                          <a:pt x="18" y="38"/>
                        </a:cubicBezTo>
                        <a:cubicBezTo>
                          <a:pt x="16" y="42"/>
                          <a:pt x="13" y="42"/>
                          <a:pt x="12" y="42"/>
                        </a:cubicBezTo>
                        <a:cubicBezTo>
                          <a:pt x="11" y="42"/>
                          <a:pt x="11" y="42"/>
                          <a:pt x="10" y="42"/>
                        </a:cubicBezTo>
                        <a:cubicBezTo>
                          <a:pt x="10" y="42"/>
                          <a:pt x="10" y="42"/>
                          <a:pt x="10" y="42"/>
                        </a:cubicBezTo>
                        <a:cubicBezTo>
                          <a:pt x="9" y="42"/>
                          <a:pt x="9" y="41"/>
                          <a:pt x="9" y="41"/>
                        </a:cubicBezTo>
                        <a:cubicBezTo>
                          <a:pt x="9" y="41"/>
                          <a:pt x="9" y="41"/>
                          <a:pt x="9" y="41"/>
                        </a:cubicBezTo>
                        <a:cubicBezTo>
                          <a:pt x="9" y="42"/>
                          <a:pt x="8" y="42"/>
                          <a:pt x="8" y="42"/>
                        </a:cubicBezTo>
                        <a:cubicBezTo>
                          <a:pt x="8" y="42"/>
                          <a:pt x="8" y="42"/>
                          <a:pt x="8" y="43"/>
                        </a:cubicBezTo>
                        <a:cubicBezTo>
                          <a:pt x="7" y="43"/>
                          <a:pt x="7" y="43"/>
                          <a:pt x="7" y="43"/>
                        </a:cubicBezTo>
                        <a:cubicBezTo>
                          <a:pt x="7" y="44"/>
                          <a:pt x="7" y="44"/>
                          <a:pt x="6" y="44"/>
                        </a:cubicBezTo>
                        <a:cubicBezTo>
                          <a:pt x="6" y="44"/>
                          <a:pt x="6" y="44"/>
                          <a:pt x="6" y="45"/>
                        </a:cubicBezTo>
                        <a:cubicBezTo>
                          <a:pt x="6" y="45"/>
                          <a:pt x="5" y="46"/>
                          <a:pt x="5" y="46"/>
                        </a:cubicBezTo>
                        <a:cubicBezTo>
                          <a:pt x="4" y="49"/>
                          <a:pt x="3" y="51"/>
                          <a:pt x="2" y="53"/>
                        </a:cubicBezTo>
                        <a:cubicBezTo>
                          <a:pt x="1" y="54"/>
                          <a:pt x="0" y="56"/>
                          <a:pt x="0" y="57"/>
                        </a:cubicBezTo>
                        <a:cubicBezTo>
                          <a:pt x="0" y="57"/>
                          <a:pt x="0" y="58"/>
                          <a:pt x="0" y="59"/>
                        </a:cubicBezTo>
                        <a:cubicBezTo>
                          <a:pt x="1" y="61"/>
                          <a:pt x="1" y="63"/>
                          <a:pt x="1" y="66"/>
                        </a:cubicBezTo>
                        <a:cubicBezTo>
                          <a:pt x="1" y="69"/>
                          <a:pt x="2" y="71"/>
                          <a:pt x="4" y="74"/>
                        </a:cubicBezTo>
                        <a:cubicBezTo>
                          <a:pt x="6" y="77"/>
                          <a:pt x="6" y="80"/>
                          <a:pt x="6" y="81"/>
                        </a:cubicBezTo>
                        <a:cubicBezTo>
                          <a:pt x="7" y="82"/>
                          <a:pt x="7" y="83"/>
                          <a:pt x="8" y="84"/>
                        </a:cubicBezTo>
                        <a:cubicBezTo>
                          <a:pt x="9" y="85"/>
                          <a:pt x="10" y="86"/>
                          <a:pt x="12" y="87"/>
                        </a:cubicBezTo>
                        <a:cubicBezTo>
                          <a:pt x="12" y="88"/>
                          <a:pt x="13" y="88"/>
                          <a:pt x="13" y="88"/>
                        </a:cubicBezTo>
                        <a:cubicBezTo>
                          <a:pt x="13" y="89"/>
                          <a:pt x="13" y="89"/>
                          <a:pt x="14" y="89"/>
                        </a:cubicBezTo>
                        <a:cubicBezTo>
                          <a:pt x="14" y="89"/>
                          <a:pt x="14" y="89"/>
                          <a:pt x="14" y="90"/>
                        </a:cubicBezTo>
                        <a:cubicBezTo>
                          <a:pt x="15" y="90"/>
                          <a:pt x="15" y="90"/>
                          <a:pt x="15" y="90"/>
                        </a:cubicBezTo>
                        <a:cubicBezTo>
                          <a:pt x="15" y="90"/>
                          <a:pt x="15" y="91"/>
                          <a:pt x="15" y="91"/>
                        </a:cubicBezTo>
                        <a:cubicBezTo>
                          <a:pt x="15" y="91"/>
                          <a:pt x="16" y="91"/>
                          <a:pt x="16" y="91"/>
                        </a:cubicBezTo>
                        <a:cubicBezTo>
                          <a:pt x="16" y="91"/>
                          <a:pt x="16" y="91"/>
                          <a:pt x="16" y="91"/>
                        </a:cubicBezTo>
                        <a:cubicBezTo>
                          <a:pt x="16" y="91"/>
                          <a:pt x="16" y="91"/>
                          <a:pt x="16" y="91"/>
                        </a:cubicBezTo>
                        <a:cubicBezTo>
                          <a:pt x="16" y="91"/>
                          <a:pt x="16" y="91"/>
                          <a:pt x="16" y="91"/>
                        </a:cubicBezTo>
                        <a:cubicBezTo>
                          <a:pt x="16" y="91"/>
                          <a:pt x="16" y="90"/>
                          <a:pt x="16" y="90"/>
                        </a:cubicBezTo>
                        <a:cubicBezTo>
                          <a:pt x="16" y="90"/>
                          <a:pt x="16" y="90"/>
                          <a:pt x="16" y="90"/>
                        </a:cubicBezTo>
                        <a:cubicBezTo>
                          <a:pt x="17" y="90"/>
                          <a:pt x="17" y="89"/>
                          <a:pt x="17" y="89"/>
                        </a:cubicBezTo>
                        <a:cubicBezTo>
                          <a:pt x="17" y="89"/>
                          <a:pt x="17" y="89"/>
                          <a:pt x="17" y="89"/>
                        </a:cubicBezTo>
                        <a:cubicBezTo>
                          <a:pt x="17" y="88"/>
                          <a:pt x="17" y="88"/>
                          <a:pt x="17" y="88"/>
                        </a:cubicBezTo>
                        <a:cubicBezTo>
                          <a:pt x="17" y="88"/>
                          <a:pt x="17" y="88"/>
                          <a:pt x="17" y="88"/>
                        </a:cubicBezTo>
                        <a:cubicBezTo>
                          <a:pt x="17" y="87"/>
                          <a:pt x="17" y="87"/>
                          <a:pt x="17" y="87"/>
                        </a:cubicBezTo>
                        <a:cubicBezTo>
                          <a:pt x="17" y="87"/>
                          <a:pt x="17" y="87"/>
                          <a:pt x="17" y="87"/>
                        </a:cubicBezTo>
                        <a:cubicBezTo>
                          <a:pt x="17" y="87"/>
                          <a:pt x="17" y="87"/>
                          <a:pt x="17" y="86"/>
                        </a:cubicBezTo>
                        <a:cubicBezTo>
                          <a:pt x="17" y="86"/>
                          <a:pt x="17" y="86"/>
                          <a:pt x="17" y="86"/>
                        </a:cubicBezTo>
                        <a:cubicBezTo>
                          <a:pt x="17" y="86"/>
                          <a:pt x="17" y="86"/>
                          <a:pt x="17" y="86"/>
                        </a:cubicBezTo>
                        <a:cubicBezTo>
                          <a:pt x="17" y="86"/>
                          <a:pt x="17" y="85"/>
                          <a:pt x="17" y="85"/>
                        </a:cubicBezTo>
                        <a:cubicBezTo>
                          <a:pt x="17" y="84"/>
                          <a:pt x="17" y="84"/>
                          <a:pt x="17" y="84"/>
                        </a:cubicBezTo>
                        <a:cubicBezTo>
                          <a:pt x="25" y="82"/>
                          <a:pt x="25" y="82"/>
                          <a:pt x="25" y="82"/>
                        </a:cubicBezTo>
                        <a:cubicBezTo>
                          <a:pt x="30" y="80"/>
                          <a:pt x="30" y="80"/>
                          <a:pt x="30" y="80"/>
                        </a:cubicBezTo>
                        <a:cubicBezTo>
                          <a:pt x="38" y="81"/>
                          <a:pt x="38" y="81"/>
                          <a:pt x="38" y="81"/>
                        </a:cubicBezTo>
                        <a:cubicBezTo>
                          <a:pt x="38" y="75"/>
                          <a:pt x="38" y="75"/>
                          <a:pt x="38" y="75"/>
                        </a:cubicBezTo>
                        <a:cubicBezTo>
                          <a:pt x="38" y="75"/>
                          <a:pt x="38" y="75"/>
                          <a:pt x="38" y="75"/>
                        </a:cubicBezTo>
                        <a:cubicBezTo>
                          <a:pt x="39" y="73"/>
                          <a:pt x="46" y="65"/>
                          <a:pt x="52" y="65"/>
                        </a:cubicBezTo>
                        <a:cubicBezTo>
                          <a:pt x="56" y="65"/>
                          <a:pt x="60" y="70"/>
                          <a:pt x="62" y="72"/>
                        </a:cubicBezTo>
                        <a:cubicBezTo>
                          <a:pt x="81" y="75"/>
                          <a:pt x="81" y="75"/>
                          <a:pt x="81" y="75"/>
                        </a:cubicBezTo>
                        <a:cubicBezTo>
                          <a:pt x="81" y="73"/>
                          <a:pt x="83" y="69"/>
                          <a:pt x="84" y="68"/>
                        </a:cubicBezTo>
                        <a:cubicBezTo>
                          <a:pt x="86" y="67"/>
                          <a:pt x="88" y="67"/>
                          <a:pt x="90" y="68"/>
                        </a:cubicBezTo>
                        <a:cubicBezTo>
                          <a:pt x="91" y="68"/>
                          <a:pt x="92" y="68"/>
                          <a:pt x="93" y="68"/>
                        </a:cubicBezTo>
                        <a:cubicBezTo>
                          <a:pt x="93" y="68"/>
                          <a:pt x="94" y="68"/>
                          <a:pt x="94" y="68"/>
                        </a:cubicBezTo>
                        <a:cubicBezTo>
                          <a:pt x="97" y="67"/>
                          <a:pt x="101" y="64"/>
                          <a:pt x="106" y="64"/>
                        </a:cubicBezTo>
                        <a:cubicBezTo>
                          <a:pt x="108" y="64"/>
                          <a:pt x="110" y="65"/>
                          <a:pt x="111" y="65"/>
                        </a:cubicBezTo>
                        <a:cubicBezTo>
                          <a:pt x="112" y="65"/>
                          <a:pt x="112" y="65"/>
                          <a:pt x="113" y="65"/>
                        </a:cubicBezTo>
                        <a:cubicBezTo>
                          <a:pt x="113" y="65"/>
                          <a:pt x="113" y="65"/>
                          <a:pt x="114" y="64"/>
                        </a:cubicBezTo>
                        <a:cubicBezTo>
                          <a:pt x="114" y="63"/>
                          <a:pt x="116" y="61"/>
                          <a:pt x="119" y="61"/>
                        </a:cubicBezTo>
                        <a:cubicBezTo>
                          <a:pt x="122" y="61"/>
                          <a:pt x="127" y="63"/>
                          <a:pt x="128" y="64"/>
                        </a:cubicBezTo>
                        <a:cubicBezTo>
                          <a:pt x="134" y="63"/>
                          <a:pt x="134" y="63"/>
                          <a:pt x="134" y="63"/>
                        </a:cubicBezTo>
                        <a:cubicBezTo>
                          <a:pt x="132" y="60"/>
                          <a:pt x="132" y="60"/>
                          <a:pt x="132" y="60"/>
                        </a:cubicBezTo>
                        <a:cubicBezTo>
                          <a:pt x="127" y="57"/>
                          <a:pt x="124" y="55"/>
                          <a:pt x="124" y="5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1" name="Freeform 1341">
                    <a:extLst>
                      <a:ext uri="{FF2B5EF4-FFF2-40B4-BE49-F238E27FC236}">
                        <a16:creationId xmlns="" xmlns:a16="http://schemas.microsoft.com/office/drawing/2014/main" id="{D890C808-816F-4C02-9F0E-B7C0DCB1658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99" y="2825"/>
                    <a:ext cx="125" cy="99"/>
                  </a:xfrm>
                  <a:custGeom>
                    <a:gdLst>
                      <a:gd name="T0" fmla="*/ 123 w 130"/>
                      <a:gd name="T1" fmla="*/ 6 h 104"/>
                      <a:gd name="T2" fmla="*/ 122 w 130"/>
                      <a:gd name="T3" fmla="*/ 4 h 104"/>
                      <a:gd name="T4" fmla="*/ 119 w 130"/>
                      <a:gd name="T5" fmla="*/ 1 h 104"/>
                      <a:gd name="T6" fmla="*/ 119 w 130"/>
                      <a:gd name="T7" fmla="*/ 1 h 104"/>
                      <a:gd name="T8" fmla="*/ 119 w 130"/>
                      <a:gd name="T9" fmla="*/ 1 h 104"/>
                      <a:gd name="T10" fmla="*/ 116 w 130"/>
                      <a:gd name="T11" fmla="*/ 3 h 104"/>
                      <a:gd name="T12" fmla="*/ 108 w 130"/>
                      <a:gd name="T13" fmla="*/ 8 h 104"/>
                      <a:gd name="T14" fmla="*/ 96 w 130"/>
                      <a:gd name="T15" fmla="*/ 5 h 104"/>
                      <a:gd name="T16" fmla="*/ 91 w 130"/>
                      <a:gd name="T17" fmla="*/ 6 h 104"/>
                      <a:gd name="T18" fmla="*/ 86 w 130"/>
                      <a:gd name="T19" fmla="*/ 6 h 104"/>
                      <a:gd name="T20" fmla="*/ 82 w 130"/>
                      <a:gd name="T21" fmla="*/ 8 h 104"/>
                      <a:gd name="T22" fmla="*/ 73 w 130"/>
                      <a:gd name="T23" fmla="*/ 12 h 104"/>
                      <a:gd name="T24" fmla="*/ 63 w 130"/>
                      <a:gd name="T25" fmla="*/ 9 h 104"/>
                      <a:gd name="T26" fmla="*/ 50 w 130"/>
                      <a:gd name="T27" fmla="*/ 9 h 104"/>
                      <a:gd name="T28" fmla="*/ 43 w 130"/>
                      <a:gd name="T29" fmla="*/ 5 h 104"/>
                      <a:gd name="T30" fmla="*/ 38 w 130"/>
                      <a:gd name="T31" fmla="*/ 2 h 104"/>
                      <a:gd name="T32" fmla="*/ 31 w 130"/>
                      <a:gd name="T33" fmla="*/ 1 h 104"/>
                      <a:gd name="T34" fmla="*/ 27 w 130"/>
                      <a:gd name="T35" fmla="*/ 3 h 104"/>
                      <a:gd name="T36" fmla="*/ 27 w 130"/>
                      <a:gd name="T37" fmla="*/ 3 h 104"/>
                      <a:gd name="T38" fmla="*/ 20 w 130"/>
                      <a:gd name="T39" fmla="*/ 2 h 104"/>
                      <a:gd name="T40" fmla="*/ 17 w 130"/>
                      <a:gd name="T41" fmla="*/ 7 h 104"/>
                      <a:gd name="T42" fmla="*/ 11 w 130"/>
                      <a:gd name="T43" fmla="*/ 18 h 104"/>
                      <a:gd name="T44" fmla="*/ 11 w 130"/>
                      <a:gd name="T45" fmla="*/ 19 h 104"/>
                      <a:gd name="T46" fmla="*/ 10 w 130"/>
                      <a:gd name="T47" fmla="*/ 21 h 104"/>
                      <a:gd name="T48" fmla="*/ 10 w 130"/>
                      <a:gd name="T49" fmla="*/ 22 h 104"/>
                      <a:gd name="T50" fmla="*/ 11 w 130"/>
                      <a:gd name="T51" fmla="*/ 24 h 104"/>
                      <a:gd name="T52" fmla="*/ 11 w 130"/>
                      <a:gd name="T53" fmla="*/ 26 h 104"/>
                      <a:gd name="T54" fmla="*/ 9 w 130"/>
                      <a:gd name="T55" fmla="*/ 45 h 104"/>
                      <a:gd name="T56" fmla="*/ 5 w 130"/>
                      <a:gd name="T57" fmla="*/ 51 h 104"/>
                      <a:gd name="T58" fmla="*/ 1 w 130"/>
                      <a:gd name="T59" fmla="*/ 58 h 104"/>
                      <a:gd name="T60" fmla="*/ 1 w 130"/>
                      <a:gd name="T61" fmla="*/ 71 h 104"/>
                      <a:gd name="T62" fmla="*/ 4 w 130"/>
                      <a:gd name="T63" fmla="*/ 77 h 104"/>
                      <a:gd name="T64" fmla="*/ 4 w 130"/>
                      <a:gd name="T65" fmla="*/ 79 h 104"/>
                      <a:gd name="T66" fmla="*/ 15 w 130"/>
                      <a:gd name="T67" fmla="*/ 82 h 104"/>
                      <a:gd name="T68" fmla="*/ 32 w 130"/>
                      <a:gd name="T69" fmla="*/ 96 h 104"/>
                      <a:gd name="T70" fmla="*/ 38 w 130"/>
                      <a:gd name="T71" fmla="*/ 104 h 104"/>
                      <a:gd name="T72" fmla="*/ 48 w 130"/>
                      <a:gd name="T73" fmla="*/ 101 h 104"/>
                      <a:gd name="T74" fmla="*/ 61 w 130"/>
                      <a:gd name="T75" fmla="*/ 100 h 104"/>
                      <a:gd name="T76" fmla="*/ 63 w 130"/>
                      <a:gd name="T77" fmla="*/ 99 h 104"/>
                      <a:gd name="T78" fmla="*/ 64 w 130"/>
                      <a:gd name="T79" fmla="*/ 97 h 104"/>
                      <a:gd name="T80" fmla="*/ 65 w 130"/>
                      <a:gd name="T81" fmla="*/ 95 h 104"/>
                      <a:gd name="T82" fmla="*/ 65 w 130"/>
                      <a:gd name="T83" fmla="*/ 93 h 104"/>
                      <a:gd name="T84" fmla="*/ 65 w 130"/>
                      <a:gd name="T85" fmla="*/ 92 h 104"/>
                      <a:gd name="T86" fmla="*/ 66 w 130"/>
                      <a:gd name="T87" fmla="*/ 90 h 104"/>
                      <a:gd name="T88" fmla="*/ 66 w 130"/>
                      <a:gd name="T89" fmla="*/ 90 h 104"/>
                      <a:gd name="T90" fmla="*/ 66 w 130"/>
                      <a:gd name="T91" fmla="*/ 89 h 104"/>
                      <a:gd name="T92" fmla="*/ 66 w 130"/>
                      <a:gd name="T93" fmla="*/ 88 h 104"/>
                      <a:gd name="T94" fmla="*/ 83 w 130"/>
                      <a:gd name="T95" fmla="*/ 75 h 104"/>
                      <a:gd name="T96" fmla="*/ 89 w 130"/>
                      <a:gd name="T97" fmla="*/ 74 h 104"/>
                      <a:gd name="T98" fmla="*/ 97 w 130"/>
                      <a:gd name="T99" fmla="*/ 78 h 104"/>
                      <a:gd name="T100" fmla="*/ 106 w 130"/>
                      <a:gd name="T101" fmla="*/ 60 h 104"/>
                      <a:gd name="T102" fmla="*/ 112 w 130"/>
                      <a:gd name="T103" fmla="*/ 53 h 104"/>
                      <a:gd name="T104" fmla="*/ 114 w 130"/>
                      <a:gd name="T105" fmla="*/ 45 h 104"/>
                      <a:gd name="T106" fmla="*/ 123 w 130"/>
                      <a:gd name="T107" fmla="*/ 26 h 104"/>
                      <a:gd name="T108" fmla="*/ 129 w 130"/>
                      <a:gd name="T109" fmla="*/ 23 h 104"/>
                      <a:gd name="T110" fmla="*/ 130 w 130"/>
                      <a:gd name="T111" fmla="*/ 18 h 104"/>
                      <a:gd name="T112" fmla="*/ 124 w 130"/>
                      <a:gd name="T113" fmla="*/ 11 h 104"/>
                      <a:gd name="T114" fmla="*/ 124 w 130"/>
                      <a:gd name="T115" fmla="*/ 9 h 104"/>
                      <a:gd name="T116" fmla="*/ 124 w 130"/>
                      <a:gd name="T117" fmla="*/ 8 h 104"/>
                      <a:gd name="T118" fmla="*/ 124 w 130"/>
                      <a:gd name="T119" fmla="*/ 7 h 10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130" h="104">
                        <a:moveTo>
                          <a:pt x="124" y="7"/>
                        </a:moveTo>
                        <a:cubicBezTo>
                          <a:pt x="123" y="7"/>
                          <a:pt x="123" y="6"/>
                          <a:pt x="123" y="6"/>
                        </a:cubicBezTo>
                        <a:cubicBezTo>
                          <a:pt x="123" y="6"/>
                          <a:pt x="123" y="6"/>
                          <a:pt x="123" y="6"/>
                        </a:cubicBezTo>
                        <a:cubicBezTo>
                          <a:pt x="122" y="5"/>
                          <a:pt x="122" y="5"/>
                          <a:pt x="122" y="4"/>
                        </a:cubicBezTo>
                        <a:cubicBezTo>
                          <a:pt x="121" y="4"/>
                          <a:pt x="121" y="3"/>
                          <a:pt x="121" y="3"/>
                        </a:cubicBezTo>
                        <a:cubicBezTo>
                          <a:pt x="120" y="2"/>
                          <a:pt x="120" y="2"/>
                          <a:pt x="119" y="1"/>
                        </a:cubicBezTo>
                        <a:cubicBezTo>
                          <a:pt x="119" y="1"/>
                          <a:pt x="119" y="1"/>
                          <a:pt x="119" y="1"/>
                        </a:cubicBezTo>
                        <a:cubicBezTo>
                          <a:pt x="119" y="1"/>
                          <a:pt x="119" y="1"/>
                          <a:pt x="119" y="1"/>
                        </a:cubicBezTo>
                        <a:cubicBezTo>
                          <a:pt x="119" y="1"/>
                          <a:pt x="119" y="1"/>
                          <a:pt x="119" y="1"/>
                        </a:cubicBezTo>
                        <a:cubicBezTo>
                          <a:pt x="119" y="1"/>
                          <a:pt x="119" y="1"/>
                          <a:pt x="119" y="1"/>
                        </a:cubicBezTo>
                        <a:cubicBezTo>
                          <a:pt x="118" y="1"/>
                          <a:pt x="117" y="2"/>
                          <a:pt x="117" y="3"/>
                        </a:cubicBezTo>
                        <a:cubicBezTo>
                          <a:pt x="116" y="3"/>
                          <a:pt x="116" y="3"/>
                          <a:pt x="116" y="3"/>
                        </a:cubicBezTo>
                        <a:cubicBezTo>
                          <a:pt x="114" y="5"/>
                          <a:pt x="113" y="7"/>
                          <a:pt x="111" y="8"/>
                        </a:cubicBezTo>
                        <a:cubicBezTo>
                          <a:pt x="110" y="8"/>
                          <a:pt x="109" y="8"/>
                          <a:pt x="108" y="8"/>
                        </a:cubicBezTo>
                        <a:cubicBezTo>
                          <a:pt x="105" y="8"/>
                          <a:pt x="102" y="7"/>
                          <a:pt x="100" y="6"/>
                        </a:cubicBezTo>
                        <a:cubicBezTo>
                          <a:pt x="100" y="6"/>
                          <a:pt x="99" y="5"/>
                          <a:pt x="96" y="5"/>
                        </a:cubicBezTo>
                        <a:cubicBezTo>
                          <a:pt x="95" y="5"/>
                          <a:pt x="94" y="6"/>
                          <a:pt x="92" y="6"/>
                        </a:cubicBezTo>
                        <a:cubicBezTo>
                          <a:pt x="92" y="6"/>
                          <a:pt x="91" y="6"/>
                          <a:pt x="91" y="6"/>
                        </a:cubicBezTo>
                        <a:cubicBezTo>
                          <a:pt x="90" y="6"/>
                          <a:pt x="89" y="6"/>
                          <a:pt x="89" y="6"/>
                        </a:cubicBezTo>
                        <a:cubicBezTo>
                          <a:pt x="88" y="6"/>
                          <a:pt x="87" y="6"/>
                          <a:pt x="86" y="6"/>
                        </a:cubicBezTo>
                        <a:cubicBezTo>
                          <a:pt x="86" y="6"/>
                          <a:pt x="86" y="6"/>
                          <a:pt x="86" y="6"/>
                        </a:cubicBezTo>
                        <a:cubicBezTo>
                          <a:pt x="85" y="6"/>
                          <a:pt x="83" y="7"/>
                          <a:pt x="82" y="8"/>
                        </a:cubicBezTo>
                        <a:cubicBezTo>
                          <a:pt x="81" y="9"/>
                          <a:pt x="80" y="10"/>
                          <a:pt x="79" y="11"/>
                        </a:cubicBezTo>
                        <a:cubicBezTo>
                          <a:pt x="78" y="11"/>
                          <a:pt x="76" y="12"/>
                          <a:pt x="73" y="12"/>
                        </a:cubicBezTo>
                        <a:cubicBezTo>
                          <a:pt x="71" y="12"/>
                          <a:pt x="68" y="11"/>
                          <a:pt x="66" y="11"/>
                        </a:cubicBezTo>
                        <a:cubicBezTo>
                          <a:pt x="65" y="10"/>
                          <a:pt x="64" y="10"/>
                          <a:pt x="63" y="9"/>
                        </a:cubicBezTo>
                        <a:cubicBezTo>
                          <a:pt x="61" y="8"/>
                          <a:pt x="59" y="6"/>
                          <a:pt x="58" y="6"/>
                        </a:cubicBezTo>
                        <a:cubicBezTo>
                          <a:pt x="57" y="6"/>
                          <a:pt x="53" y="7"/>
                          <a:pt x="50" y="9"/>
                        </a:cubicBezTo>
                        <a:cubicBezTo>
                          <a:pt x="49" y="9"/>
                          <a:pt x="49" y="9"/>
                          <a:pt x="48" y="9"/>
                        </a:cubicBezTo>
                        <a:cubicBezTo>
                          <a:pt x="45" y="9"/>
                          <a:pt x="44" y="7"/>
                          <a:pt x="43" y="5"/>
                        </a:cubicBezTo>
                        <a:cubicBezTo>
                          <a:pt x="42" y="4"/>
                          <a:pt x="42" y="3"/>
                          <a:pt x="41" y="2"/>
                        </a:cubicBezTo>
                        <a:cubicBezTo>
                          <a:pt x="41" y="2"/>
                          <a:pt x="40" y="2"/>
                          <a:pt x="38" y="2"/>
                        </a:cubicBezTo>
                        <a:cubicBezTo>
                          <a:pt x="37" y="1"/>
                          <a:pt x="34" y="1"/>
                          <a:pt x="32" y="0"/>
                        </a:cubicBezTo>
                        <a:cubicBezTo>
                          <a:pt x="32" y="0"/>
                          <a:pt x="31" y="0"/>
                          <a:pt x="31" y="1"/>
                        </a:cubicBezTo>
                        <a:cubicBezTo>
                          <a:pt x="31" y="1"/>
                          <a:pt x="31" y="1"/>
                          <a:pt x="30" y="1"/>
                        </a:cubicBezTo>
                        <a:cubicBezTo>
                          <a:pt x="30" y="2"/>
                          <a:pt x="29" y="3"/>
                          <a:pt x="27" y="3"/>
                        </a:cubicBezTo>
                        <a:cubicBezTo>
                          <a:pt x="27" y="3"/>
                          <a:pt x="27" y="3"/>
                          <a:pt x="27" y="3"/>
                        </a:cubicBezTo>
                        <a:cubicBezTo>
                          <a:pt x="27" y="3"/>
                          <a:pt x="27" y="3"/>
                          <a:pt x="27" y="3"/>
                        </a:cubicBezTo>
                        <a:cubicBezTo>
                          <a:pt x="26" y="2"/>
                          <a:pt x="26" y="2"/>
                          <a:pt x="26" y="2"/>
                        </a:cubicBezTo>
                        <a:cubicBezTo>
                          <a:pt x="24" y="2"/>
                          <a:pt x="22" y="2"/>
                          <a:pt x="20" y="2"/>
                        </a:cubicBezTo>
                        <a:cubicBezTo>
                          <a:pt x="18" y="2"/>
                          <a:pt x="18" y="2"/>
                          <a:pt x="18" y="2"/>
                        </a:cubicBezTo>
                        <a:cubicBezTo>
                          <a:pt x="17" y="3"/>
                          <a:pt x="17" y="5"/>
                          <a:pt x="17" y="7"/>
                        </a:cubicBezTo>
                        <a:cubicBezTo>
                          <a:pt x="17" y="9"/>
                          <a:pt x="16" y="10"/>
                          <a:pt x="15" y="11"/>
                        </a:cubicBezTo>
                        <a:cubicBezTo>
                          <a:pt x="14" y="13"/>
                          <a:pt x="11" y="16"/>
                          <a:pt x="11" y="18"/>
                        </a:cubicBezTo>
                        <a:cubicBezTo>
                          <a:pt x="11" y="18"/>
                          <a:pt x="11" y="19"/>
                          <a:pt x="11" y="19"/>
                        </a:cubicBezTo>
                        <a:cubicBezTo>
                          <a:pt x="11" y="19"/>
                          <a:pt x="11" y="19"/>
                          <a:pt x="11" y="19"/>
                        </a:cubicBezTo>
                        <a:cubicBezTo>
                          <a:pt x="11" y="20"/>
                          <a:pt x="10" y="20"/>
                          <a:pt x="10" y="20"/>
                        </a:cubicBezTo>
                        <a:cubicBezTo>
                          <a:pt x="10" y="20"/>
                          <a:pt x="10" y="21"/>
                          <a:pt x="10" y="21"/>
                        </a:cubicBezTo>
                        <a:cubicBezTo>
                          <a:pt x="10" y="21"/>
                          <a:pt x="10" y="21"/>
                          <a:pt x="10" y="21"/>
                        </a:cubicBezTo>
                        <a:cubicBezTo>
                          <a:pt x="10" y="21"/>
                          <a:pt x="10" y="22"/>
                          <a:pt x="10" y="22"/>
                        </a:cubicBezTo>
                        <a:cubicBezTo>
                          <a:pt x="10" y="22"/>
                          <a:pt x="10" y="23"/>
                          <a:pt x="11" y="23"/>
                        </a:cubicBezTo>
                        <a:cubicBezTo>
                          <a:pt x="11" y="23"/>
                          <a:pt x="11" y="24"/>
                          <a:pt x="11" y="24"/>
                        </a:cubicBezTo>
                        <a:cubicBezTo>
                          <a:pt x="11" y="25"/>
                          <a:pt x="11" y="25"/>
                          <a:pt x="11" y="25"/>
                        </a:cubicBezTo>
                        <a:cubicBezTo>
                          <a:pt x="11" y="25"/>
                          <a:pt x="11" y="26"/>
                          <a:pt x="11" y="26"/>
                        </a:cubicBezTo>
                        <a:cubicBezTo>
                          <a:pt x="11" y="26"/>
                          <a:pt x="11" y="27"/>
                          <a:pt x="11" y="27"/>
                        </a:cubicBezTo>
                        <a:cubicBezTo>
                          <a:pt x="12" y="31"/>
                          <a:pt x="12" y="42"/>
                          <a:pt x="9" y="45"/>
                        </a:cubicBezTo>
                        <a:cubicBezTo>
                          <a:pt x="7" y="47"/>
                          <a:pt x="6" y="50"/>
                          <a:pt x="5" y="51"/>
                        </a:cubicBezTo>
                        <a:cubicBezTo>
                          <a:pt x="5" y="51"/>
                          <a:pt x="5" y="51"/>
                          <a:pt x="5" y="51"/>
                        </a:cubicBezTo>
                        <a:cubicBezTo>
                          <a:pt x="5" y="52"/>
                          <a:pt x="5" y="52"/>
                          <a:pt x="5" y="52"/>
                        </a:cubicBezTo>
                        <a:cubicBezTo>
                          <a:pt x="5" y="52"/>
                          <a:pt x="2" y="54"/>
                          <a:pt x="1" y="58"/>
                        </a:cubicBezTo>
                        <a:cubicBezTo>
                          <a:pt x="0" y="62"/>
                          <a:pt x="1" y="64"/>
                          <a:pt x="1" y="67"/>
                        </a:cubicBezTo>
                        <a:cubicBezTo>
                          <a:pt x="1" y="68"/>
                          <a:pt x="1" y="70"/>
                          <a:pt x="1" y="71"/>
                        </a:cubicBezTo>
                        <a:cubicBezTo>
                          <a:pt x="1" y="73"/>
                          <a:pt x="2" y="74"/>
                          <a:pt x="3" y="75"/>
                        </a:cubicBezTo>
                        <a:cubicBezTo>
                          <a:pt x="3" y="76"/>
                          <a:pt x="3" y="77"/>
                          <a:pt x="4" y="77"/>
                        </a:cubicBezTo>
                        <a:cubicBezTo>
                          <a:pt x="4" y="77"/>
                          <a:pt x="4" y="78"/>
                          <a:pt x="4" y="78"/>
                        </a:cubicBezTo>
                        <a:cubicBezTo>
                          <a:pt x="4" y="78"/>
                          <a:pt x="4" y="79"/>
                          <a:pt x="4" y="79"/>
                        </a:cubicBezTo>
                        <a:cubicBezTo>
                          <a:pt x="4" y="79"/>
                          <a:pt x="4" y="79"/>
                          <a:pt x="4" y="79"/>
                        </a:cubicBezTo>
                        <a:cubicBezTo>
                          <a:pt x="5" y="80"/>
                          <a:pt x="11" y="81"/>
                          <a:pt x="15" y="82"/>
                        </a:cubicBezTo>
                        <a:cubicBezTo>
                          <a:pt x="17" y="82"/>
                          <a:pt x="18" y="82"/>
                          <a:pt x="20" y="83"/>
                        </a:cubicBezTo>
                        <a:cubicBezTo>
                          <a:pt x="26" y="84"/>
                          <a:pt x="32" y="93"/>
                          <a:pt x="32" y="96"/>
                        </a:cubicBezTo>
                        <a:cubicBezTo>
                          <a:pt x="32" y="98"/>
                          <a:pt x="35" y="103"/>
                          <a:pt x="37" y="104"/>
                        </a:cubicBezTo>
                        <a:cubicBezTo>
                          <a:pt x="38" y="104"/>
                          <a:pt x="38" y="104"/>
                          <a:pt x="38" y="104"/>
                        </a:cubicBezTo>
                        <a:cubicBezTo>
                          <a:pt x="39" y="104"/>
                          <a:pt x="41" y="103"/>
                          <a:pt x="42" y="103"/>
                        </a:cubicBezTo>
                        <a:cubicBezTo>
                          <a:pt x="44" y="102"/>
                          <a:pt x="46" y="101"/>
                          <a:pt x="48" y="101"/>
                        </a:cubicBezTo>
                        <a:cubicBezTo>
                          <a:pt x="50" y="101"/>
                          <a:pt x="50" y="101"/>
                          <a:pt x="50" y="101"/>
                        </a:cubicBezTo>
                        <a:cubicBezTo>
                          <a:pt x="59" y="101"/>
                          <a:pt x="61" y="100"/>
                          <a:pt x="61" y="100"/>
                        </a:cubicBezTo>
                        <a:cubicBezTo>
                          <a:pt x="62" y="100"/>
                          <a:pt x="63" y="99"/>
                          <a:pt x="63" y="99"/>
                        </a:cubicBezTo>
                        <a:cubicBezTo>
                          <a:pt x="63" y="99"/>
                          <a:pt x="63" y="99"/>
                          <a:pt x="63" y="99"/>
                        </a:cubicBezTo>
                        <a:cubicBezTo>
                          <a:pt x="63" y="99"/>
                          <a:pt x="64" y="98"/>
                          <a:pt x="64" y="98"/>
                        </a:cubicBezTo>
                        <a:cubicBezTo>
                          <a:pt x="64" y="98"/>
                          <a:pt x="64" y="97"/>
                          <a:pt x="64" y="97"/>
                        </a:cubicBezTo>
                        <a:cubicBezTo>
                          <a:pt x="64" y="97"/>
                          <a:pt x="64" y="96"/>
                          <a:pt x="64" y="96"/>
                        </a:cubicBezTo>
                        <a:cubicBezTo>
                          <a:pt x="64" y="96"/>
                          <a:pt x="64" y="95"/>
                          <a:pt x="65" y="95"/>
                        </a:cubicBezTo>
                        <a:cubicBezTo>
                          <a:pt x="65" y="95"/>
                          <a:pt x="65" y="94"/>
                          <a:pt x="65" y="94"/>
                        </a:cubicBezTo>
                        <a:cubicBezTo>
                          <a:pt x="65" y="94"/>
                          <a:pt x="65" y="93"/>
                          <a:pt x="65" y="93"/>
                        </a:cubicBezTo>
                        <a:cubicBezTo>
                          <a:pt x="65" y="93"/>
                          <a:pt x="65" y="93"/>
                          <a:pt x="65" y="93"/>
                        </a:cubicBezTo>
                        <a:cubicBezTo>
                          <a:pt x="65" y="92"/>
                          <a:pt x="65" y="92"/>
                          <a:pt x="65" y="92"/>
                        </a:cubicBezTo>
                        <a:cubicBezTo>
                          <a:pt x="65" y="91"/>
                          <a:pt x="65" y="91"/>
                          <a:pt x="65" y="91"/>
                        </a:cubicBezTo>
                        <a:cubicBezTo>
                          <a:pt x="66" y="91"/>
                          <a:pt x="66" y="91"/>
                          <a:pt x="66" y="90"/>
                        </a:cubicBezTo>
                        <a:cubicBezTo>
                          <a:pt x="66" y="90"/>
                          <a:pt x="66" y="90"/>
                          <a:pt x="66" y="90"/>
                        </a:cubicBezTo>
                        <a:cubicBezTo>
                          <a:pt x="66" y="90"/>
                          <a:pt x="66" y="90"/>
                          <a:pt x="66" y="90"/>
                        </a:cubicBezTo>
                        <a:cubicBezTo>
                          <a:pt x="66" y="90"/>
                          <a:pt x="66" y="90"/>
                          <a:pt x="66" y="90"/>
                        </a:cubicBezTo>
                        <a:cubicBezTo>
                          <a:pt x="66" y="89"/>
                          <a:pt x="66" y="89"/>
                          <a:pt x="66" y="89"/>
                        </a:cubicBezTo>
                        <a:cubicBezTo>
                          <a:pt x="66" y="89"/>
                          <a:pt x="66" y="89"/>
                          <a:pt x="66" y="89"/>
                        </a:cubicBezTo>
                        <a:cubicBezTo>
                          <a:pt x="66" y="88"/>
                          <a:pt x="66" y="88"/>
                          <a:pt x="66" y="88"/>
                        </a:cubicBezTo>
                        <a:cubicBezTo>
                          <a:pt x="78" y="76"/>
                          <a:pt x="80" y="75"/>
                          <a:pt x="80" y="75"/>
                        </a:cubicBezTo>
                        <a:cubicBezTo>
                          <a:pt x="81" y="75"/>
                          <a:pt x="82" y="75"/>
                          <a:pt x="83" y="75"/>
                        </a:cubicBezTo>
                        <a:cubicBezTo>
                          <a:pt x="84" y="75"/>
                          <a:pt x="85" y="75"/>
                          <a:pt x="86" y="75"/>
                        </a:cubicBezTo>
                        <a:cubicBezTo>
                          <a:pt x="87" y="74"/>
                          <a:pt x="88" y="74"/>
                          <a:pt x="89" y="74"/>
                        </a:cubicBezTo>
                        <a:cubicBezTo>
                          <a:pt x="91" y="74"/>
                          <a:pt x="95" y="76"/>
                          <a:pt x="97" y="79"/>
                        </a:cubicBezTo>
                        <a:cubicBezTo>
                          <a:pt x="97" y="79"/>
                          <a:pt x="97" y="78"/>
                          <a:pt x="97" y="78"/>
                        </a:cubicBezTo>
                        <a:cubicBezTo>
                          <a:pt x="99" y="74"/>
                          <a:pt x="99" y="74"/>
                          <a:pt x="99" y="74"/>
                        </a:cubicBezTo>
                        <a:cubicBezTo>
                          <a:pt x="101" y="71"/>
                          <a:pt x="106" y="62"/>
                          <a:pt x="106" y="60"/>
                        </a:cubicBezTo>
                        <a:cubicBezTo>
                          <a:pt x="106" y="57"/>
                          <a:pt x="109" y="55"/>
                          <a:pt x="110" y="54"/>
                        </a:cubicBezTo>
                        <a:cubicBezTo>
                          <a:pt x="111" y="54"/>
                          <a:pt x="111" y="53"/>
                          <a:pt x="112" y="53"/>
                        </a:cubicBezTo>
                        <a:cubicBezTo>
                          <a:pt x="112" y="52"/>
                          <a:pt x="112" y="52"/>
                          <a:pt x="112" y="52"/>
                        </a:cubicBezTo>
                        <a:cubicBezTo>
                          <a:pt x="112" y="50"/>
                          <a:pt x="112" y="46"/>
                          <a:pt x="114" y="45"/>
                        </a:cubicBezTo>
                        <a:cubicBezTo>
                          <a:pt x="115" y="44"/>
                          <a:pt x="116" y="41"/>
                          <a:pt x="116" y="40"/>
                        </a:cubicBezTo>
                        <a:cubicBezTo>
                          <a:pt x="115" y="37"/>
                          <a:pt x="123" y="26"/>
                          <a:pt x="123" y="26"/>
                        </a:cubicBezTo>
                        <a:cubicBezTo>
                          <a:pt x="124" y="25"/>
                          <a:pt x="125" y="25"/>
                          <a:pt x="127" y="24"/>
                        </a:cubicBezTo>
                        <a:cubicBezTo>
                          <a:pt x="127" y="24"/>
                          <a:pt x="129" y="24"/>
                          <a:pt x="129" y="23"/>
                        </a:cubicBezTo>
                        <a:cubicBezTo>
                          <a:pt x="129" y="23"/>
                          <a:pt x="129" y="22"/>
                          <a:pt x="129" y="22"/>
                        </a:cubicBezTo>
                        <a:cubicBezTo>
                          <a:pt x="129" y="20"/>
                          <a:pt x="130" y="19"/>
                          <a:pt x="130" y="18"/>
                        </a:cubicBezTo>
                        <a:cubicBezTo>
                          <a:pt x="127" y="18"/>
                          <a:pt x="124" y="15"/>
                          <a:pt x="124" y="12"/>
                        </a:cubicBezTo>
                        <a:cubicBezTo>
                          <a:pt x="124" y="12"/>
                          <a:pt x="124" y="11"/>
                          <a:pt x="124" y="11"/>
                        </a:cubicBezTo>
                        <a:cubicBezTo>
                          <a:pt x="124" y="11"/>
                          <a:pt x="124" y="11"/>
                          <a:pt x="124" y="10"/>
                        </a:cubicBezTo>
                        <a:cubicBezTo>
                          <a:pt x="124" y="10"/>
                          <a:pt x="124" y="10"/>
                          <a:pt x="124" y="9"/>
                        </a:cubicBezTo>
                        <a:cubicBezTo>
                          <a:pt x="124" y="9"/>
                          <a:pt x="124" y="9"/>
                          <a:pt x="124" y="9"/>
                        </a:cubicBezTo>
                        <a:cubicBezTo>
                          <a:pt x="124" y="8"/>
                          <a:pt x="124" y="8"/>
                          <a:pt x="124" y="8"/>
                        </a:cubicBezTo>
                        <a:cubicBezTo>
                          <a:pt x="124" y="7"/>
                          <a:pt x="124" y="7"/>
                          <a:pt x="124" y="7"/>
                        </a:cubicBezTo>
                        <a:cubicBezTo>
                          <a:pt x="124" y="7"/>
                          <a:pt x="124" y="7"/>
                          <a:pt x="124" y="7"/>
                        </a:cubicBezTo>
                        <a:cubicBezTo>
                          <a:pt x="124" y="7"/>
                          <a:pt x="124" y="7"/>
                          <a:pt x="124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2" name="Freeform 1342">
                    <a:extLst>
                      <a:ext uri="{FF2B5EF4-FFF2-40B4-BE49-F238E27FC236}">
                        <a16:creationId xmlns="" xmlns:a16="http://schemas.microsoft.com/office/drawing/2014/main" id="{40986AF3-BBAA-4743-A403-6984CE0F9A6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8" y="2840"/>
                    <a:ext cx="29" cy="62"/>
                  </a:xfrm>
                  <a:custGeom>
                    <a:gdLst>
                      <a:gd name="T0" fmla="*/ 26 w 30"/>
                      <a:gd name="T1" fmla="*/ 5 h 65"/>
                      <a:gd name="T2" fmla="*/ 23 w 30"/>
                      <a:gd name="T3" fmla="*/ 1 h 65"/>
                      <a:gd name="T4" fmla="*/ 22 w 30"/>
                      <a:gd name="T5" fmla="*/ 0 h 65"/>
                      <a:gd name="T6" fmla="*/ 21 w 30"/>
                      <a:gd name="T7" fmla="*/ 0 h 65"/>
                      <a:gd name="T8" fmla="*/ 21 w 30"/>
                      <a:gd name="T9" fmla="*/ 2 h 65"/>
                      <a:gd name="T10" fmla="*/ 21 w 30"/>
                      <a:gd name="T11" fmla="*/ 3 h 65"/>
                      <a:gd name="T12" fmla="*/ 20 w 30"/>
                      <a:gd name="T13" fmla="*/ 7 h 65"/>
                      <a:gd name="T14" fmla="*/ 17 w 30"/>
                      <a:gd name="T15" fmla="*/ 9 h 65"/>
                      <a:gd name="T16" fmla="*/ 6 w 30"/>
                      <a:gd name="T17" fmla="*/ 12 h 65"/>
                      <a:gd name="T18" fmla="*/ 1 w 30"/>
                      <a:gd name="T19" fmla="*/ 16 h 65"/>
                      <a:gd name="T20" fmla="*/ 0 w 30"/>
                      <a:gd name="T21" fmla="*/ 16 h 65"/>
                      <a:gd name="T22" fmla="*/ 1 w 30"/>
                      <a:gd name="T23" fmla="*/ 18 h 65"/>
                      <a:gd name="T24" fmla="*/ 1 w 30"/>
                      <a:gd name="T25" fmla="*/ 19 h 65"/>
                      <a:gd name="T26" fmla="*/ 1 w 30"/>
                      <a:gd name="T27" fmla="*/ 20 h 65"/>
                      <a:gd name="T28" fmla="*/ 2 w 30"/>
                      <a:gd name="T29" fmla="*/ 21 h 65"/>
                      <a:gd name="T30" fmla="*/ 2 w 30"/>
                      <a:gd name="T31" fmla="*/ 21 h 65"/>
                      <a:gd name="T32" fmla="*/ 3 w 30"/>
                      <a:gd name="T33" fmla="*/ 22 h 65"/>
                      <a:gd name="T34" fmla="*/ 4 w 30"/>
                      <a:gd name="T35" fmla="*/ 22 h 65"/>
                      <a:gd name="T36" fmla="*/ 8 w 30"/>
                      <a:gd name="T37" fmla="*/ 31 h 65"/>
                      <a:gd name="T38" fmla="*/ 10 w 30"/>
                      <a:gd name="T39" fmla="*/ 41 h 65"/>
                      <a:gd name="T40" fmla="*/ 10 w 30"/>
                      <a:gd name="T41" fmla="*/ 48 h 65"/>
                      <a:gd name="T42" fmla="*/ 11 w 30"/>
                      <a:gd name="T43" fmla="*/ 49 h 65"/>
                      <a:gd name="T44" fmla="*/ 11 w 30"/>
                      <a:gd name="T45" fmla="*/ 51 h 65"/>
                      <a:gd name="T46" fmla="*/ 11 w 30"/>
                      <a:gd name="T47" fmla="*/ 54 h 65"/>
                      <a:gd name="T48" fmla="*/ 11 w 30"/>
                      <a:gd name="T49" fmla="*/ 56 h 65"/>
                      <a:gd name="T50" fmla="*/ 11 w 30"/>
                      <a:gd name="T51" fmla="*/ 59 h 65"/>
                      <a:gd name="T52" fmla="*/ 11 w 30"/>
                      <a:gd name="T53" fmla="*/ 63 h 65"/>
                      <a:gd name="T54" fmla="*/ 11 w 30"/>
                      <a:gd name="T55" fmla="*/ 65 h 65"/>
                      <a:gd name="T56" fmla="*/ 20 w 30"/>
                      <a:gd name="T57" fmla="*/ 63 h 65"/>
                      <a:gd name="T58" fmla="*/ 21 w 30"/>
                      <a:gd name="T59" fmla="*/ 61 h 65"/>
                      <a:gd name="T60" fmla="*/ 19 w 30"/>
                      <a:gd name="T61" fmla="*/ 51 h 65"/>
                      <a:gd name="T62" fmla="*/ 24 w 30"/>
                      <a:gd name="T63" fmla="*/ 33 h 65"/>
                      <a:gd name="T64" fmla="*/ 29 w 30"/>
                      <a:gd name="T65" fmla="*/ 12 h 65"/>
                      <a:gd name="T66" fmla="*/ 29 w 30"/>
                      <a:gd name="T67" fmla="*/ 10 h 65"/>
                      <a:gd name="T68" fmla="*/ 29 w 30"/>
                      <a:gd name="T69" fmla="*/ 8 h 65"/>
                      <a:gd name="T70" fmla="*/ 27 w 30"/>
                      <a:gd name="T71" fmla="*/ 6 h 6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30" h="65">
                        <a:moveTo>
                          <a:pt x="27" y="6"/>
                        </a:moveTo>
                        <a:cubicBezTo>
                          <a:pt x="27" y="6"/>
                          <a:pt x="26" y="6"/>
                          <a:pt x="26" y="5"/>
                        </a:cubicBezTo>
                        <a:cubicBezTo>
                          <a:pt x="24" y="5"/>
                          <a:pt x="23" y="3"/>
                          <a:pt x="23" y="2"/>
                        </a:cubicBezTo>
                        <a:cubicBezTo>
                          <a:pt x="23" y="2"/>
                          <a:pt x="23" y="1"/>
                          <a:pt x="23" y="1"/>
                        </a:cubicBezTo>
                        <a:cubicBezTo>
                          <a:pt x="23" y="1"/>
                          <a:pt x="23" y="0"/>
                          <a:pt x="23" y="0"/>
                        </a:cubicBezTo>
                        <a:cubicBezTo>
                          <a:pt x="23" y="0"/>
                          <a:pt x="22" y="0"/>
                          <a:pt x="22" y="0"/>
                        </a:cubicBezTo>
                        <a:cubicBezTo>
                          <a:pt x="22" y="0"/>
                          <a:pt x="22" y="0"/>
                          <a:pt x="21" y="0"/>
                        </a:cubicBezTo>
                        <a:cubicBezTo>
                          <a:pt x="21" y="0"/>
                          <a:pt x="21" y="0"/>
                          <a:pt x="21" y="0"/>
                        </a:cubicBezTo>
                        <a:cubicBezTo>
                          <a:pt x="21" y="1"/>
                          <a:pt x="21" y="1"/>
                          <a:pt x="21" y="1"/>
                        </a:cubicBezTo>
                        <a:cubicBezTo>
                          <a:pt x="21" y="1"/>
                          <a:pt x="21" y="2"/>
                          <a:pt x="21" y="2"/>
                        </a:cubicBezTo>
                        <a:cubicBezTo>
                          <a:pt x="21" y="2"/>
                          <a:pt x="21" y="2"/>
                          <a:pt x="21" y="3"/>
                        </a:cubicBezTo>
                        <a:cubicBezTo>
                          <a:pt x="21" y="3"/>
                          <a:pt x="21" y="3"/>
                          <a:pt x="21" y="3"/>
                        </a:cubicBezTo>
                        <a:cubicBezTo>
                          <a:pt x="22" y="9"/>
                          <a:pt x="22" y="9"/>
                          <a:pt x="22" y="9"/>
                        </a:cubicBezTo>
                        <a:cubicBezTo>
                          <a:pt x="20" y="7"/>
                          <a:pt x="20" y="7"/>
                          <a:pt x="20" y="7"/>
                        </a:cubicBezTo>
                        <a:cubicBezTo>
                          <a:pt x="19" y="8"/>
                          <a:pt x="19" y="8"/>
                          <a:pt x="18" y="8"/>
                        </a:cubicBezTo>
                        <a:cubicBezTo>
                          <a:pt x="18" y="9"/>
                          <a:pt x="18" y="9"/>
                          <a:pt x="17" y="9"/>
                        </a:cubicBezTo>
                        <a:cubicBezTo>
                          <a:pt x="16" y="11"/>
                          <a:pt x="13" y="11"/>
                          <a:pt x="10" y="12"/>
                        </a:cubicBezTo>
                        <a:cubicBezTo>
                          <a:pt x="9" y="12"/>
                          <a:pt x="7" y="12"/>
                          <a:pt x="6" y="12"/>
                        </a:cubicBezTo>
                        <a:cubicBezTo>
                          <a:pt x="6" y="12"/>
                          <a:pt x="5" y="13"/>
                          <a:pt x="4" y="14"/>
                        </a:cubicBezTo>
                        <a:cubicBezTo>
                          <a:pt x="3" y="15"/>
                          <a:pt x="2" y="16"/>
                          <a:pt x="1" y="16"/>
                        </a:cubicBezTo>
                        <a:cubicBezTo>
                          <a:pt x="1" y="16"/>
                          <a:pt x="1" y="16"/>
                          <a:pt x="0" y="16"/>
                        </a:cubicBezTo>
                        <a:cubicBezTo>
                          <a:pt x="0" y="16"/>
                          <a:pt x="0" y="16"/>
                          <a:pt x="0" y="16"/>
                        </a:cubicBezTo>
                        <a:cubicBezTo>
                          <a:pt x="0" y="16"/>
                          <a:pt x="0" y="17"/>
                          <a:pt x="0" y="17"/>
                        </a:cubicBezTo>
                        <a:cubicBezTo>
                          <a:pt x="1" y="17"/>
                          <a:pt x="1" y="18"/>
                          <a:pt x="1" y="18"/>
                        </a:cubicBezTo>
                        <a:cubicBezTo>
                          <a:pt x="1" y="18"/>
                          <a:pt x="1" y="18"/>
                          <a:pt x="1" y="18"/>
                        </a:cubicBezTo>
                        <a:cubicBezTo>
                          <a:pt x="1" y="19"/>
                          <a:pt x="1" y="19"/>
                          <a:pt x="1" y="19"/>
                        </a:cubicBezTo>
                        <a:cubicBezTo>
                          <a:pt x="1" y="19"/>
                          <a:pt x="1" y="19"/>
                          <a:pt x="1" y="19"/>
                        </a:cubicBezTo>
                        <a:cubicBezTo>
                          <a:pt x="1" y="20"/>
                          <a:pt x="1" y="20"/>
                          <a:pt x="1" y="20"/>
                        </a:cubicBezTo>
                        <a:cubicBezTo>
                          <a:pt x="1" y="20"/>
                          <a:pt x="1" y="20"/>
                          <a:pt x="1" y="20"/>
                        </a:cubicBezTo>
                        <a:cubicBezTo>
                          <a:pt x="1" y="20"/>
                          <a:pt x="1" y="21"/>
                          <a:pt x="2" y="21"/>
                        </a:cubicBezTo>
                        <a:cubicBezTo>
                          <a:pt x="2" y="21"/>
                          <a:pt x="2" y="21"/>
                          <a:pt x="2" y="21"/>
                        </a:cubicBezTo>
                        <a:cubicBezTo>
                          <a:pt x="2" y="21"/>
                          <a:pt x="2" y="21"/>
                          <a:pt x="2" y="21"/>
                        </a:cubicBezTo>
                        <a:cubicBezTo>
                          <a:pt x="2" y="21"/>
                          <a:pt x="2" y="21"/>
                          <a:pt x="2" y="21"/>
                        </a:cubicBezTo>
                        <a:cubicBezTo>
                          <a:pt x="2" y="22"/>
                          <a:pt x="3" y="22"/>
                          <a:pt x="3" y="22"/>
                        </a:cubicBezTo>
                        <a:cubicBezTo>
                          <a:pt x="3" y="22"/>
                          <a:pt x="3" y="22"/>
                          <a:pt x="3" y="22"/>
                        </a:cubicBezTo>
                        <a:cubicBezTo>
                          <a:pt x="3" y="22"/>
                          <a:pt x="3" y="22"/>
                          <a:pt x="4" y="22"/>
                        </a:cubicBezTo>
                        <a:cubicBezTo>
                          <a:pt x="4" y="23"/>
                          <a:pt x="5" y="23"/>
                          <a:pt x="5" y="23"/>
                        </a:cubicBezTo>
                        <a:cubicBezTo>
                          <a:pt x="10" y="26"/>
                          <a:pt x="9" y="29"/>
                          <a:pt x="8" y="31"/>
                        </a:cubicBezTo>
                        <a:cubicBezTo>
                          <a:pt x="8" y="31"/>
                          <a:pt x="8" y="32"/>
                          <a:pt x="8" y="32"/>
                        </a:cubicBezTo>
                        <a:cubicBezTo>
                          <a:pt x="10" y="34"/>
                          <a:pt x="10" y="37"/>
                          <a:pt x="10" y="41"/>
                        </a:cubicBezTo>
                        <a:cubicBezTo>
                          <a:pt x="10" y="43"/>
                          <a:pt x="10" y="45"/>
                          <a:pt x="10" y="46"/>
                        </a:cubicBezTo>
                        <a:cubicBezTo>
                          <a:pt x="10" y="47"/>
                          <a:pt x="10" y="47"/>
                          <a:pt x="10" y="48"/>
                        </a:cubicBezTo>
                        <a:cubicBezTo>
                          <a:pt x="11" y="48"/>
                          <a:pt x="11" y="48"/>
                          <a:pt x="11" y="48"/>
                        </a:cubicBezTo>
                        <a:cubicBezTo>
                          <a:pt x="11" y="49"/>
                          <a:pt x="11" y="49"/>
                          <a:pt x="11" y="49"/>
                        </a:cubicBezTo>
                        <a:cubicBezTo>
                          <a:pt x="11" y="50"/>
                          <a:pt x="11" y="50"/>
                          <a:pt x="11" y="50"/>
                        </a:cubicBezTo>
                        <a:cubicBezTo>
                          <a:pt x="11" y="51"/>
                          <a:pt x="11" y="51"/>
                          <a:pt x="11" y="51"/>
                        </a:cubicBezTo>
                        <a:cubicBezTo>
                          <a:pt x="11" y="52"/>
                          <a:pt x="11" y="52"/>
                          <a:pt x="11" y="52"/>
                        </a:cubicBezTo>
                        <a:cubicBezTo>
                          <a:pt x="11" y="53"/>
                          <a:pt x="11" y="53"/>
                          <a:pt x="11" y="54"/>
                        </a:cubicBezTo>
                        <a:cubicBezTo>
                          <a:pt x="11" y="54"/>
                          <a:pt x="11" y="54"/>
                          <a:pt x="11" y="55"/>
                        </a:cubicBezTo>
                        <a:cubicBezTo>
                          <a:pt x="11" y="55"/>
                          <a:pt x="11" y="56"/>
                          <a:pt x="11" y="56"/>
                        </a:cubicBezTo>
                        <a:cubicBezTo>
                          <a:pt x="11" y="57"/>
                          <a:pt x="11" y="57"/>
                          <a:pt x="11" y="57"/>
                        </a:cubicBezTo>
                        <a:cubicBezTo>
                          <a:pt x="11" y="58"/>
                          <a:pt x="11" y="59"/>
                          <a:pt x="11" y="59"/>
                        </a:cubicBezTo>
                        <a:cubicBezTo>
                          <a:pt x="11" y="60"/>
                          <a:pt x="11" y="60"/>
                          <a:pt x="11" y="60"/>
                        </a:cubicBezTo>
                        <a:cubicBezTo>
                          <a:pt x="11" y="61"/>
                          <a:pt x="11" y="62"/>
                          <a:pt x="11" y="63"/>
                        </a:cubicBezTo>
                        <a:cubicBezTo>
                          <a:pt x="11" y="63"/>
                          <a:pt x="11" y="64"/>
                          <a:pt x="11" y="64"/>
                        </a:cubicBezTo>
                        <a:cubicBezTo>
                          <a:pt x="11" y="64"/>
                          <a:pt x="11" y="65"/>
                          <a:pt x="11" y="65"/>
                        </a:cubicBezTo>
                        <a:cubicBezTo>
                          <a:pt x="14" y="65"/>
                          <a:pt x="16" y="65"/>
                          <a:pt x="17" y="65"/>
                        </a:cubicBezTo>
                        <a:cubicBezTo>
                          <a:pt x="18" y="65"/>
                          <a:pt x="19" y="64"/>
                          <a:pt x="20" y="63"/>
                        </a:cubicBezTo>
                        <a:cubicBezTo>
                          <a:pt x="20" y="63"/>
                          <a:pt x="21" y="62"/>
                          <a:pt x="22" y="62"/>
                        </a:cubicBezTo>
                        <a:cubicBezTo>
                          <a:pt x="21" y="62"/>
                          <a:pt x="21" y="62"/>
                          <a:pt x="21" y="61"/>
                        </a:cubicBezTo>
                        <a:cubicBezTo>
                          <a:pt x="20" y="60"/>
                          <a:pt x="19" y="58"/>
                          <a:pt x="19" y="55"/>
                        </a:cubicBezTo>
                        <a:cubicBezTo>
                          <a:pt x="19" y="54"/>
                          <a:pt x="19" y="53"/>
                          <a:pt x="19" y="51"/>
                        </a:cubicBezTo>
                        <a:cubicBezTo>
                          <a:pt x="19" y="48"/>
                          <a:pt x="18" y="46"/>
                          <a:pt x="19" y="42"/>
                        </a:cubicBezTo>
                        <a:cubicBezTo>
                          <a:pt x="20" y="37"/>
                          <a:pt x="23" y="34"/>
                          <a:pt x="24" y="33"/>
                        </a:cubicBezTo>
                        <a:cubicBezTo>
                          <a:pt x="25" y="31"/>
                          <a:pt x="26" y="28"/>
                          <a:pt x="28" y="26"/>
                        </a:cubicBezTo>
                        <a:cubicBezTo>
                          <a:pt x="30" y="25"/>
                          <a:pt x="30" y="18"/>
                          <a:pt x="29" y="12"/>
                        </a:cubicBezTo>
                        <a:cubicBezTo>
                          <a:pt x="29" y="11"/>
                          <a:pt x="29" y="11"/>
                          <a:pt x="29" y="10"/>
                        </a:cubicBezTo>
                        <a:cubicBezTo>
                          <a:pt x="29" y="10"/>
                          <a:pt x="29" y="10"/>
                          <a:pt x="29" y="10"/>
                        </a:cubicBezTo>
                        <a:cubicBezTo>
                          <a:pt x="29" y="10"/>
                          <a:pt x="29" y="9"/>
                          <a:pt x="29" y="9"/>
                        </a:cubicBezTo>
                        <a:cubicBezTo>
                          <a:pt x="29" y="8"/>
                          <a:pt x="29" y="8"/>
                          <a:pt x="29" y="8"/>
                        </a:cubicBezTo>
                        <a:cubicBezTo>
                          <a:pt x="29" y="8"/>
                          <a:pt x="28" y="7"/>
                          <a:pt x="28" y="6"/>
                        </a:cubicBezTo>
                        <a:cubicBezTo>
                          <a:pt x="28" y="6"/>
                          <a:pt x="28" y="6"/>
                          <a:pt x="27" y="6"/>
                        </a:cubicBezTo>
                        <a:cubicBezTo>
                          <a:pt x="27" y="6"/>
                          <a:pt x="27" y="6"/>
                          <a:pt x="27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3" name="Freeform 1343">
                    <a:extLst>
                      <a:ext uri="{FF2B5EF4-FFF2-40B4-BE49-F238E27FC236}">
                        <a16:creationId xmlns="" xmlns:a16="http://schemas.microsoft.com/office/drawing/2014/main" id="{675C4B38-3C7E-4108-BD34-675BA016A1B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06" y="2849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4" name="Freeform 1344">
                    <a:extLst>
                      <a:ext uri="{FF2B5EF4-FFF2-40B4-BE49-F238E27FC236}">
                        <a16:creationId xmlns="" xmlns:a16="http://schemas.microsoft.com/office/drawing/2014/main" id="{4307D482-1E0D-400D-B825-21B33688359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98" y="2898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  <a:gd name="T6" fmla="*/ 1 w 1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1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5" name="Freeform 1345">
                    <a:extLst>
                      <a:ext uri="{FF2B5EF4-FFF2-40B4-BE49-F238E27FC236}">
                        <a16:creationId xmlns="" xmlns:a16="http://schemas.microsoft.com/office/drawing/2014/main" id="{EB5B86D7-702E-4266-BA99-FC0D932E9D7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06" y="2849"/>
                    <a:ext cx="0" cy="0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6" name="Freeform 1346">
                    <a:extLst>
                      <a:ext uri="{FF2B5EF4-FFF2-40B4-BE49-F238E27FC236}">
                        <a16:creationId xmlns="" xmlns:a16="http://schemas.microsoft.com/office/drawing/2014/main" id="{C357B9F1-3EC5-4138-AF81-5CAD46141FD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05" y="2846"/>
                    <a:ext cx="1" cy="2"/>
                  </a:xfrm>
                  <a:custGeom>
                    <a:gdLst>
                      <a:gd name="T0" fmla="*/ 0 w 1"/>
                      <a:gd name="T1" fmla="*/ 0 h 2"/>
                      <a:gd name="T2" fmla="*/ 0 w 1"/>
                      <a:gd name="T3" fmla="*/ 0 h 2"/>
                      <a:gd name="T4" fmla="*/ 1 w 1"/>
                      <a:gd name="T5" fmla="*/ 2 h 2"/>
                      <a:gd name="T6" fmla="*/ 0 w 1"/>
                      <a:gd name="T7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2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1" y="2"/>
                          <a:pt x="1" y="2"/>
                        </a:cubicBezTo>
                        <a:cubicBezTo>
                          <a:pt x="1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7" name="Freeform 1347">
                    <a:extLst>
                      <a:ext uri="{FF2B5EF4-FFF2-40B4-BE49-F238E27FC236}">
                        <a16:creationId xmlns="" xmlns:a16="http://schemas.microsoft.com/office/drawing/2014/main" id="{B028FFAB-FB9E-46D3-AC98-33C58F04898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0" y="2854"/>
                    <a:ext cx="15" cy="51"/>
                  </a:xfrm>
                  <a:custGeom>
                    <a:gdLst>
                      <a:gd name="T0" fmla="*/ 2 w 16"/>
                      <a:gd name="T1" fmla="*/ 1 h 53"/>
                      <a:gd name="T2" fmla="*/ 2 w 16"/>
                      <a:gd name="T3" fmla="*/ 0 h 53"/>
                      <a:gd name="T4" fmla="*/ 0 w 16"/>
                      <a:gd name="T5" fmla="*/ 0 h 53"/>
                      <a:gd name="T6" fmla="*/ 0 w 16"/>
                      <a:gd name="T7" fmla="*/ 0 h 53"/>
                      <a:gd name="T8" fmla="*/ 0 w 16"/>
                      <a:gd name="T9" fmla="*/ 0 h 53"/>
                      <a:gd name="T10" fmla="*/ 0 w 16"/>
                      <a:gd name="T11" fmla="*/ 2 h 53"/>
                      <a:gd name="T12" fmla="*/ 0 w 16"/>
                      <a:gd name="T13" fmla="*/ 2 h 53"/>
                      <a:gd name="T14" fmla="*/ 1 w 16"/>
                      <a:gd name="T15" fmla="*/ 3 h 53"/>
                      <a:gd name="T16" fmla="*/ 1 w 16"/>
                      <a:gd name="T17" fmla="*/ 3 h 53"/>
                      <a:gd name="T18" fmla="*/ 1 w 16"/>
                      <a:gd name="T19" fmla="*/ 4 h 53"/>
                      <a:gd name="T20" fmla="*/ 1 w 16"/>
                      <a:gd name="T21" fmla="*/ 4 h 53"/>
                      <a:gd name="T22" fmla="*/ 1 w 16"/>
                      <a:gd name="T23" fmla="*/ 4 h 53"/>
                      <a:gd name="T24" fmla="*/ 4 w 16"/>
                      <a:gd name="T25" fmla="*/ 12 h 53"/>
                      <a:gd name="T26" fmla="*/ 4 w 16"/>
                      <a:gd name="T27" fmla="*/ 14 h 53"/>
                      <a:gd name="T28" fmla="*/ 5 w 16"/>
                      <a:gd name="T29" fmla="*/ 27 h 53"/>
                      <a:gd name="T30" fmla="*/ 8 w 16"/>
                      <a:gd name="T31" fmla="*/ 43 h 53"/>
                      <a:gd name="T32" fmla="*/ 8 w 16"/>
                      <a:gd name="T33" fmla="*/ 46 h 53"/>
                      <a:gd name="T34" fmla="*/ 8 w 16"/>
                      <a:gd name="T35" fmla="*/ 46 h 53"/>
                      <a:gd name="T36" fmla="*/ 9 w 16"/>
                      <a:gd name="T37" fmla="*/ 48 h 53"/>
                      <a:gd name="T38" fmla="*/ 9 w 16"/>
                      <a:gd name="T39" fmla="*/ 49 h 53"/>
                      <a:gd name="T40" fmla="*/ 10 w 16"/>
                      <a:gd name="T41" fmla="*/ 51 h 53"/>
                      <a:gd name="T42" fmla="*/ 10 w 16"/>
                      <a:gd name="T43" fmla="*/ 53 h 53"/>
                      <a:gd name="T44" fmla="*/ 11 w 16"/>
                      <a:gd name="T45" fmla="*/ 53 h 53"/>
                      <a:gd name="T46" fmla="*/ 11 w 16"/>
                      <a:gd name="T47" fmla="*/ 53 h 53"/>
                      <a:gd name="T48" fmla="*/ 16 w 16"/>
                      <a:gd name="T49" fmla="*/ 51 h 53"/>
                      <a:gd name="T50" fmla="*/ 16 w 16"/>
                      <a:gd name="T51" fmla="*/ 50 h 53"/>
                      <a:gd name="T52" fmla="*/ 16 w 16"/>
                      <a:gd name="T53" fmla="*/ 48 h 53"/>
                      <a:gd name="T54" fmla="*/ 16 w 16"/>
                      <a:gd name="T55" fmla="*/ 46 h 53"/>
                      <a:gd name="T56" fmla="*/ 16 w 16"/>
                      <a:gd name="T57" fmla="*/ 45 h 53"/>
                      <a:gd name="T58" fmla="*/ 16 w 16"/>
                      <a:gd name="T59" fmla="*/ 43 h 53"/>
                      <a:gd name="T60" fmla="*/ 16 w 16"/>
                      <a:gd name="T61" fmla="*/ 42 h 53"/>
                      <a:gd name="T62" fmla="*/ 16 w 16"/>
                      <a:gd name="T63" fmla="*/ 40 h 53"/>
                      <a:gd name="T64" fmla="*/ 16 w 16"/>
                      <a:gd name="T65" fmla="*/ 39 h 53"/>
                      <a:gd name="T66" fmla="*/ 16 w 16"/>
                      <a:gd name="T67" fmla="*/ 38 h 53"/>
                      <a:gd name="T68" fmla="*/ 16 w 16"/>
                      <a:gd name="T69" fmla="*/ 37 h 53"/>
                      <a:gd name="T70" fmla="*/ 16 w 16"/>
                      <a:gd name="T71" fmla="*/ 35 h 53"/>
                      <a:gd name="T72" fmla="*/ 16 w 16"/>
                      <a:gd name="T73" fmla="*/ 35 h 53"/>
                      <a:gd name="T74" fmla="*/ 16 w 16"/>
                      <a:gd name="T75" fmla="*/ 33 h 53"/>
                      <a:gd name="T76" fmla="*/ 16 w 16"/>
                      <a:gd name="T77" fmla="*/ 33 h 53"/>
                      <a:gd name="T78" fmla="*/ 15 w 16"/>
                      <a:gd name="T79" fmla="*/ 32 h 53"/>
                      <a:gd name="T80" fmla="*/ 15 w 16"/>
                      <a:gd name="T81" fmla="*/ 26 h 53"/>
                      <a:gd name="T82" fmla="*/ 14 w 16"/>
                      <a:gd name="T83" fmla="*/ 20 h 53"/>
                      <a:gd name="T84" fmla="*/ 13 w 16"/>
                      <a:gd name="T85" fmla="*/ 15 h 53"/>
                      <a:gd name="T86" fmla="*/ 12 w 16"/>
                      <a:gd name="T87" fmla="*/ 12 h 53"/>
                      <a:gd name="T88" fmla="*/ 11 w 16"/>
                      <a:gd name="T89" fmla="*/ 11 h 53"/>
                      <a:gd name="T90" fmla="*/ 10 w 16"/>
                      <a:gd name="T91" fmla="*/ 10 h 53"/>
                      <a:gd name="T92" fmla="*/ 9 w 16"/>
                      <a:gd name="T93" fmla="*/ 10 h 53"/>
                      <a:gd name="T94" fmla="*/ 9 w 16"/>
                      <a:gd name="T95" fmla="*/ 9 h 53"/>
                      <a:gd name="T96" fmla="*/ 8 w 16"/>
                      <a:gd name="T97" fmla="*/ 9 h 53"/>
                      <a:gd name="T98" fmla="*/ 8 w 16"/>
                      <a:gd name="T99" fmla="*/ 9 h 53"/>
                      <a:gd name="T100" fmla="*/ 7 w 16"/>
                      <a:gd name="T101" fmla="*/ 8 h 53"/>
                      <a:gd name="T102" fmla="*/ 7 w 16"/>
                      <a:gd name="T103" fmla="*/ 8 h 53"/>
                      <a:gd name="T104" fmla="*/ 7 w 16"/>
                      <a:gd name="T105" fmla="*/ 7 h 53"/>
                      <a:gd name="T106" fmla="*/ 6 w 16"/>
                      <a:gd name="T107" fmla="*/ 6 h 53"/>
                      <a:gd name="T108" fmla="*/ 6 w 16"/>
                      <a:gd name="T109" fmla="*/ 6 h 53"/>
                      <a:gd name="T110" fmla="*/ 6 w 16"/>
                      <a:gd name="T111" fmla="*/ 5 h 53"/>
                      <a:gd name="T112" fmla="*/ 6 w 16"/>
                      <a:gd name="T113" fmla="*/ 4 h 53"/>
                      <a:gd name="T114" fmla="*/ 6 w 16"/>
                      <a:gd name="T115" fmla="*/ 3 h 53"/>
                      <a:gd name="T116" fmla="*/ 5 w 16"/>
                      <a:gd name="T117" fmla="*/ 2 h 53"/>
                      <a:gd name="T118" fmla="*/ 5 w 16"/>
                      <a:gd name="T119" fmla="*/ 1 h 53"/>
                      <a:gd name="T120" fmla="*/ 2 w 16"/>
                      <a:gd name="T121" fmla="*/ 1 h 5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</a:cxnLst>
                    <a:rect l="0" t="0" r="r" b="b"/>
                    <a:pathLst>
                      <a:path w="16" h="52">
                        <a:moveTo>
                          <a:pt x="2" y="1"/>
                        </a:moveTo>
                        <a:cubicBezTo>
                          <a:pt x="2" y="1"/>
                          <a:pt x="2" y="1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0" y="2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2"/>
                          <a:pt x="0" y="3"/>
                          <a:pt x="1" y="3"/>
                        </a:cubicBezTo>
                        <a:cubicBezTo>
                          <a:pt x="1" y="3"/>
                          <a:pt x="1" y="3"/>
                          <a:pt x="1" y="3"/>
                        </a:cubicBezTo>
                        <a:cubicBezTo>
                          <a:pt x="1" y="3"/>
                          <a:pt x="1" y="4"/>
                          <a:pt x="1" y="4"/>
                        </a:cubicBezTo>
                        <a:cubicBezTo>
                          <a:pt x="1" y="4"/>
                          <a:pt x="1" y="4"/>
                          <a:pt x="1" y="4"/>
                        </a:cubicBezTo>
                        <a:cubicBezTo>
                          <a:pt x="1" y="4"/>
                          <a:pt x="1" y="4"/>
                          <a:pt x="1" y="4"/>
                        </a:cubicBezTo>
                        <a:cubicBezTo>
                          <a:pt x="3" y="5"/>
                          <a:pt x="5" y="7"/>
                          <a:pt x="4" y="12"/>
                        </a:cubicBezTo>
                        <a:cubicBezTo>
                          <a:pt x="4" y="14"/>
                          <a:pt x="4" y="14"/>
                          <a:pt x="4" y="14"/>
                        </a:cubicBezTo>
                        <a:cubicBezTo>
                          <a:pt x="4" y="18"/>
                          <a:pt x="3" y="24"/>
                          <a:pt x="5" y="27"/>
                        </a:cubicBezTo>
                        <a:cubicBezTo>
                          <a:pt x="6" y="31"/>
                          <a:pt x="8" y="37"/>
                          <a:pt x="8" y="43"/>
                        </a:cubicBezTo>
                        <a:cubicBezTo>
                          <a:pt x="8" y="44"/>
                          <a:pt x="8" y="45"/>
                          <a:pt x="8" y="46"/>
                        </a:cubicBezTo>
                        <a:cubicBezTo>
                          <a:pt x="8" y="46"/>
                          <a:pt x="8" y="46"/>
                          <a:pt x="8" y="46"/>
                        </a:cubicBezTo>
                        <a:cubicBezTo>
                          <a:pt x="8" y="47"/>
                          <a:pt x="8" y="48"/>
                          <a:pt x="9" y="48"/>
                        </a:cubicBezTo>
                        <a:cubicBezTo>
                          <a:pt x="9" y="49"/>
                          <a:pt x="9" y="49"/>
                          <a:pt x="9" y="49"/>
                        </a:cubicBezTo>
                        <a:cubicBezTo>
                          <a:pt x="9" y="50"/>
                          <a:pt x="9" y="51"/>
                          <a:pt x="10" y="51"/>
                        </a:cubicBezTo>
                        <a:cubicBezTo>
                          <a:pt x="10" y="52"/>
                          <a:pt x="10" y="52"/>
                          <a:pt x="10" y="53"/>
                        </a:cubicBezTo>
                        <a:cubicBezTo>
                          <a:pt x="10" y="53"/>
                          <a:pt x="11" y="53"/>
                          <a:pt x="11" y="53"/>
                        </a:cubicBezTo>
                        <a:cubicBezTo>
                          <a:pt x="11" y="53"/>
                          <a:pt x="11" y="53"/>
                          <a:pt x="11" y="53"/>
                        </a:cubicBezTo>
                        <a:cubicBezTo>
                          <a:pt x="12" y="52"/>
                          <a:pt x="14" y="51"/>
                          <a:pt x="16" y="51"/>
                        </a:cubicBezTo>
                        <a:cubicBezTo>
                          <a:pt x="16" y="51"/>
                          <a:pt x="16" y="50"/>
                          <a:pt x="16" y="50"/>
                        </a:cubicBezTo>
                        <a:cubicBezTo>
                          <a:pt x="16" y="49"/>
                          <a:pt x="16" y="49"/>
                          <a:pt x="16" y="48"/>
                        </a:cubicBezTo>
                        <a:cubicBezTo>
                          <a:pt x="16" y="47"/>
                          <a:pt x="16" y="47"/>
                          <a:pt x="16" y="46"/>
                        </a:cubicBezTo>
                        <a:cubicBezTo>
                          <a:pt x="16" y="46"/>
                          <a:pt x="16" y="45"/>
                          <a:pt x="16" y="45"/>
                        </a:cubicBezTo>
                        <a:cubicBezTo>
                          <a:pt x="16" y="44"/>
                          <a:pt x="16" y="44"/>
                          <a:pt x="16" y="43"/>
                        </a:cubicBezTo>
                        <a:cubicBezTo>
                          <a:pt x="16" y="43"/>
                          <a:pt x="16" y="42"/>
                          <a:pt x="16" y="42"/>
                        </a:cubicBezTo>
                        <a:cubicBezTo>
                          <a:pt x="16" y="41"/>
                          <a:pt x="16" y="40"/>
                          <a:pt x="16" y="40"/>
                        </a:cubicBezTo>
                        <a:cubicBezTo>
                          <a:pt x="16" y="40"/>
                          <a:pt x="16" y="39"/>
                          <a:pt x="16" y="39"/>
                        </a:cubicBezTo>
                        <a:cubicBezTo>
                          <a:pt x="16" y="38"/>
                          <a:pt x="16" y="38"/>
                          <a:pt x="16" y="38"/>
                        </a:cubicBezTo>
                        <a:cubicBezTo>
                          <a:pt x="16" y="37"/>
                          <a:pt x="16" y="37"/>
                          <a:pt x="16" y="37"/>
                        </a:cubicBezTo>
                        <a:cubicBezTo>
                          <a:pt x="16" y="36"/>
                          <a:pt x="16" y="36"/>
                          <a:pt x="16" y="35"/>
                        </a:cubicBezTo>
                        <a:cubicBezTo>
                          <a:pt x="16" y="35"/>
                          <a:pt x="16" y="35"/>
                          <a:pt x="16" y="35"/>
                        </a:cubicBezTo>
                        <a:cubicBezTo>
                          <a:pt x="16" y="34"/>
                          <a:pt x="16" y="34"/>
                          <a:pt x="16" y="33"/>
                        </a:cubicBezTo>
                        <a:cubicBezTo>
                          <a:pt x="16" y="33"/>
                          <a:pt x="16" y="33"/>
                          <a:pt x="16" y="33"/>
                        </a:cubicBezTo>
                        <a:cubicBezTo>
                          <a:pt x="15" y="33"/>
                          <a:pt x="15" y="32"/>
                          <a:pt x="15" y="32"/>
                        </a:cubicBezTo>
                        <a:cubicBezTo>
                          <a:pt x="15" y="30"/>
                          <a:pt x="15" y="28"/>
                          <a:pt x="15" y="26"/>
                        </a:cubicBezTo>
                        <a:cubicBezTo>
                          <a:pt x="15" y="23"/>
                          <a:pt x="15" y="21"/>
                          <a:pt x="14" y="20"/>
                        </a:cubicBezTo>
                        <a:cubicBezTo>
                          <a:pt x="13" y="18"/>
                          <a:pt x="13" y="16"/>
                          <a:pt x="13" y="15"/>
                        </a:cubicBezTo>
                        <a:cubicBezTo>
                          <a:pt x="14" y="13"/>
                          <a:pt x="14" y="13"/>
                          <a:pt x="12" y="12"/>
                        </a:cubicBezTo>
                        <a:cubicBezTo>
                          <a:pt x="12" y="11"/>
                          <a:pt x="11" y="11"/>
                          <a:pt x="11" y="11"/>
                        </a:cubicBezTo>
                        <a:cubicBezTo>
                          <a:pt x="10" y="11"/>
                          <a:pt x="10" y="10"/>
                          <a:pt x="10" y="10"/>
                        </a:cubicBezTo>
                        <a:cubicBezTo>
                          <a:pt x="9" y="10"/>
                          <a:pt x="9" y="10"/>
                          <a:pt x="9" y="10"/>
                        </a:cubicBezTo>
                        <a:cubicBezTo>
                          <a:pt x="9" y="10"/>
                          <a:pt x="9" y="10"/>
                          <a:pt x="9" y="9"/>
                        </a:cubicBezTo>
                        <a:cubicBezTo>
                          <a:pt x="8" y="9"/>
                          <a:pt x="8" y="9"/>
                          <a:pt x="8" y="9"/>
                        </a:cubicBezTo>
                        <a:cubicBezTo>
                          <a:pt x="8" y="9"/>
                          <a:pt x="8" y="9"/>
                          <a:pt x="8" y="9"/>
                        </a:cubicBezTo>
                        <a:cubicBezTo>
                          <a:pt x="8" y="8"/>
                          <a:pt x="7" y="8"/>
                          <a:pt x="7" y="8"/>
                        </a:cubicBezTo>
                        <a:cubicBezTo>
                          <a:pt x="7" y="8"/>
                          <a:pt x="7" y="8"/>
                          <a:pt x="7" y="8"/>
                        </a:cubicBezTo>
                        <a:cubicBezTo>
                          <a:pt x="7" y="7"/>
                          <a:pt x="7" y="7"/>
                          <a:pt x="7" y="7"/>
                        </a:cubicBezTo>
                        <a:cubicBezTo>
                          <a:pt x="7" y="7"/>
                          <a:pt x="6" y="7"/>
                          <a:pt x="6" y="6"/>
                        </a:cubicBezTo>
                        <a:cubicBezTo>
                          <a:pt x="6" y="6"/>
                          <a:pt x="6" y="6"/>
                          <a:pt x="6" y="6"/>
                        </a:cubicBezTo>
                        <a:cubicBezTo>
                          <a:pt x="6" y="5"/>
                          <a:pt x="6" y="5"/>
                          <a:pt x="6" y="5"/>
                        </a:cubicBezTo>
                        <a:cubicBezTo>
                          <a:pt x="6" y="4"/>
                          <a:pt x="6" y="4"/>
                          <a:pt x="6" y="4"/>
                        </a:cubicBezTo>
                        <a:cubicBezTo>
                          <a:pt x="6" y="3"/>
                          <a:pt x="6" y="3"/>
                          <a:pt x="6" y="3"/>
                        </a:cubicBezTo>
                        <a:cubicBezTo>
                          <a:pt x="6" y="2"/>
                          <a:pt x="5" y="2"/>
                          <a:pt x="5" y="2"/>
                        </a:cubicBezTo>
                        <a:cubicBezTo>
                          <a:pt x="5" y="1"/>
                          <a:pt x="5" y="1"/>
                          <a:pt x="5" y="1"/>
                        </a:cubicBezTo>
                        <a:cubicBezTo>
                          <a:pt x="4" y="1"/>
                          <a:pt x="3" y="1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8" name="Freeform 1348">
                    <a:extLst>
                      <a:ext uri="{FF2B5EF4-FFF2-40B4-BE49-F238E27FC236}">
                        <a16:creationId xmlns="" xmlns:a16="http://schemas.microsoft.com/office/drawing/2014/main" id="{8D213B06-AAEF-4762-89B8-248500F0049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4" y="2856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1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9" name="Freeform 1349">
                    <a:extLst>
                      <a:ext uri="{FF2B5EF4-FFF2-40B4-BE49-F238E27FC236}">
                        <a16:creationId xmlns="" xmlns:a16="http://schemas.microsoft.com/office/drawing/2014/main" id="{DD1D3F97-D033-4468-AA3E-126465DA600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84" y="2885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1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0" name="Freeform 1350">
                    <a:extLst>
                      <a:ext uri="{FF2B5EF4-FFF2-40B4-BE49-F238E27FC236}">
                        <a16:creationId xmlns="" xmlns:a16="http://schemas.microsoft.com/office/drawing/2014/main" id="{759E5A2F-CAA6-46C1-9258-FAB84998C85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7" y="2863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1" name="Freeform 1351">
                    <a:extLst>
                      <a:ext uri="{FF2B5EF4-FFF2-40B4-BE49-F238E27FC236}">
                        <a16:creationId xmlns="" xmlns:a16="http://schemas.microsoft.com/office/drawing/2014/main" id="{2420477C-75E1-463D-9EE5-AC7C7452867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85" y="2898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2" name="Freeform 1352">
                    <a:extLst>
                      <a:ext uri="{FF2B5EF4-FFF2-40B4-BE49-F238E27FC236}">
                        <a16:creationId xmlns="" xmlns:a16="http://schemas.microsoft.com/office/drawing/2014/main" id="{C3D38FD8-9D50-4B99-97CE-E792A519428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85" y="2895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3" name="Freeform 1353">
                    <a:extLst>
                      <a:ext uri="{FF2B5EF4-FFF2-40B4-BE49-F238E27FC236}">
                        <a16:creationId xmlns="" xmlns:a16="http://schemas.microsoft.com/office/drawing/2014/main" id="{3FCC97D0-F2B8-4538-B575-D66F26EB51C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8" y="2864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4" name="Freeform 1354">
                    <a:extLst>
                      <a:ext uri="{FF2B5EF4-FFF2-40B4-BE49-F238E27FC236}">
                        <a16:creationId xmlns="" xmlns:a16="http://schemas.microsoft.com/office/drawing/2014/main" id="{27AA413B-9D26-41AB-9AC7-4D3407E1A8D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85" y="2893"/>
                    <a:ext cx="0" cy="1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2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5" name="Freeform 1355">
                    <a:extLst>
                      <a:ext uri="{FF2B5EF4-FFF2-40B4-BE49-F238E27FC236}">
                        <a16:creationId xmlns="" xmlns:a16="http://schemas.microsoft.com/office/drawing/2014/main" id="{F6F15CD2-84DB-4C9D-92ED-EC38D568842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76" y="2861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6" name="Freeform 1356">
                    <a:extLst>
                      <a:ext uri="{FF2B5EF4-FFF2-40B4-BE49-F238E27FC236}">
                        <a16:creationId xmlns="" xmlns:a16="http://schemas.microsoft.com/office/drawing/2014/main" id="{B1AA5984-9287-44E1-AEB0-497EF20059F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85" y="2888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7" name="Freeform 1357">
                    <a:extLst>
                      <a:ext uri="{FF2B5EF4-FFF2-40B4-BE49-F238E27FC236}">
                        <a16:creationId xmlns="" xmlns:a16="http://schemas.microsoft.com/office/drawing/2014/main" id="{A31F9DDA-8D21-4B97-9DDB-CB68F3DCD2F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85" y="2886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8" name="Freeform 1358">
                    <a:extLst>
                      <a:ext uri="{FF2B5EF4-FFF2-40B4-BE49-F238E27FC236}">
                        <a16:creationId xmlns="" xmlns:a16="http://schemas.microsoft.com/office/drawing/2014/main" id="{BAB58753-8A7A-471B-A775-CBD894D58FC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85" y="2891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9" name="Freeform 1359">
                    <a:extLst>
                      <a:ext uri="{FF2B5EF4-FFF2-40B4-BE49-F238E27FC236}">
                        <a16:creationId xmlns="" xmlns:a16="http://schemas.microsoft.com/office/drawing/2014/main" id="{F90820DA-1B57-455E-98CF-89E09D6990B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6" y="2862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0" name="Freeform 1360">
                    <a:extLst>
                      <a:ext uri="{FF2B5EF4-FFF2-40B4-BE49-F238E27FC236}">
                        <a16:creationId xmlns="" xmlns:a16="http://schemas.microsoft.com/office/drawing/2014/main" id="{F50C4B53-4643-4DF3-8FBF-B937A8D0FA5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75" y="286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1" name="Freeform 1361">
                    <a:extLst>
                      <a:ext uri="{FF2B5EF4-FFF2-40B4-BE49-F238E27FC236}">
                        <a16:creationId xmlns="" xmlns:a16="http://schemas.microsoft.com/office/drawing/2014/main" id="{84379ACD-5F55-4490-80F3-08B2036D629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75" y="2858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2" name="Freeform 1362">
                    <a:extLst>
                      <a:ext uri="{FF2B5EF4-FFF2-40B4-BE49-F238E27FC236}">
                        <a16:creationId xmlns="" xmlns:a16="http://schemas.microsoft.com/office/drawing/2014/main" id="{61834DB2-CDAF-4613-B8F6-DE7563E9005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85" y="2902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3" name="Freeform 1363">
                    <a:extLst>
                      <a:ext uri="{FF2B5EF4-FFF2-40B4-BE49-F238E27FC236}">
                        <a16:creationId xmlns="" xmlns:a16="http://schemas.microsoft.com/office/drawing/2014/main" id="{B4F45DDE-990E-493C-80F8-14A2490C64D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22" y="2832"/>
                    <a:ext cx="4" cy="7"/>
                  </a:xfrm>
                  <a:custGeom>
                    <a:gdLst>
                      <a:gd name="T0" fmla="*/ 4 w 4"/>
                      <a:gd name="T1" fmla="*/ 7 h 7"/>
                      <a:gd name="T2" fmla="*/ 4 w 4"/>
                      <a:gd name="T3" fmla="*/ 7 h 7"/>
                      <a:gd name="T4" fmla="*/ 3 w 4"/>
                      <a:gd name="T5" fmla="*/ 5 h 7"/>
                      <a:gd name="T6" fmla="*/ 3 w 4"/>
                      <a:gd name="T7" fmla="*/ 5 h 7"/>
                      <a:gd name="T8" fmla="*/ 2 w 4"/>
                      <a:gd name="T9" fmla="*/ 4 h 7"/>
                      <a:gd name="T10" fmla="*/ 2 w 4"/>
                      <a:gd name="T11" fmla="*/ 3 h 7"/>
                      <a:gd name="T12" fmla="*/ 1 w 4"/>
                      <a:gd name="T13" fmla="*/ 1 h 7"/>
                      <a:gd name="T14" fmla="*/ 0 w 4"/>
                      <a:gd name="T15" fmla="*/ 0 h 7"/>
                      <a:gd name="T16" fmla="*/ 0 w 4"/>
                      <a:gd name="T17" fmla="*/ 0 h 7"/>
                      <a:gd name="T18" fmla="*/ 0 w 4"/>
                      <a:gd name="T19" fmla="*/ 2 h 7"/>
                      <a:gd name="T20" fmla="*/ 0 w 4"/>
                      <a:gd name="T21" fmla="*/ 2 h 7"/>
                      <a:gd name="T22" fmla="*/ 0 w 4"/>
                      <a:gd name="T23" fmla="*/ 3 h 7"/>
                      <a:gd name="T24" fmla="*/ 0 w 4"/>
                      <a:gd name="T25" fmla="*/ 3 h 7"/>
                      <a:gd name="T26" fmla="*/ 0 w 4"/>
                      <a:gd name="T27" fmla="*/ 4 h 7"/>
                      <a:gd name="T28" fmla="*/ 3 w 4"/>
                      <a:gd name="T29" fmla="*/ 7 h 7"/>
                      <a:gd name="T30" fmla="*/ 4 w 4"/>
                      <a:gd name="T31" fmla="*/ 7 h 7"/>
                      <a:gd name="T32" fmla="*/ 4 w 4"/>
                      <a:gd name="T33" fmla="*/ 7 h 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4" h="7">
                        <a:moveTo>
                          <a:pt x="4" y="7"/>
                        </a:moveTo>
                        <a:cubicBezTo>
                          <a:pt x="4" y="7"/>
                          <a:pt x="4" y="7"/>
                          <a:pt x="4" y="7"/>
                        </a:cubicBezTo>
                        <a:cubicBezTo>
                          <a:pt x="4" y="6"/>
                          <a:pt x="4" y="6"/>
                          <a:pt x="3" y="5"/>
                        </a:cubicBezTo>
                        <a:cubicBezTo>
                          <a:pt x="3" y="5"/>
                          <a:pt x="3" y="5"/>
                          <a:pt x="3" y="5"/>
                        </a:cubicBezTo>
                        <a:cubicBezTo>
                          <a:pt x="3" y="4"/>
                          <a:pt x="3" y="4"/>
                          <a:pt x="2" y="4"/>
                        </a:cubicBezTo>
                        <a:cubicBezTo>
                          <a:pt x="2" y="3"/>
                          <a:pt x="2" y="3"/>
                          <a:pt x="2" y="3"/>
                        </a:cubicBezTo>
                        <a:cubicBezTo>
                          <a:pt x="2" y="2"/>
                          <a:pt x="1" y="2"/>
                          <a:pt x="1" y="1"/>
                        </a:cubicBezTo>
                        <a:cubicBezTo>
                          <a:pt x="1" y="1"/>
                          <a:pt x="0" y="1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2"/>
                          <a:pt x="0" y="3"/>
                          <a:pt x="0" y="3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0" y="3"/>
                          <a:pt x="0" y="4"/>
                          <a:pt x="0" y="4"/>
                        </a:cubicBezTo>
                        <a:cubicBezTo>
                          <a:pt x="0" y="5"/>
                          <a:pt x="2" y="6"/>
                          <a:pt x="3" y="7"/>
                        </a:cubicBezTo>
                        <a:cubicBezTo>
                          <a:pt x="3" y="7"/>
                          <a:pt x="4" y="7"/>
                          <a:pt x="4" y="7"/>
                        </a:cubicBezTo>
                        <a:cubicBezTo>
                          <a:pt x="4" y="7"/>
                          <a:pt x="4" y="7"/>
                          <a:pt x="4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4" name="Freeform 1364">
                    <a:extLst>
                      <a:ext uri="{FF2B5EF4-FFF2-40B4-BE49-F238E27FC236}">
                        <a16:creationId xmlns="" xmlns:a16="http://schemas.microsoft.com/office/drawing/2014/main" id="{4616C6DD-3105-4CA7-981C-A95B6C78B9B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63" y="2847"/>
                    <a:ext cx="76" cy="105"/>
                  </a:xfrm>
                  <a:custGeom>
                    <a:gdLst>
                      <a:gd name="T0" fmla="*/ 32 w 79"/>
                      <a:gd name="T1" fmla="*/ 104 h 110"/>
                      <a:gd name="T2" fmla="*/ 33 w 79"/>
                      <a:gd name="T3" fmla="*/ 104 h 110"/>
                      <a:gd name="T4" fmla="*/ 49 w 79"/>
                      <a:gd name="T5" fmla="*/ 105 h 110"/>
                      <a:gd name="T6" fmla="*/ 50 w 79"/>
                      <a:gd name="T7" fmla="*/ 105 h 110"/>
                      <a:gd name="T8" fmla="*/ 53 w 79"/>
                      <a:gd name="T9" fmla="*/ 105 h 110"/>
                      <a:gd name="T10" fmla="*/ 55 w 79"/>
                      <a:gd name="T11" fmla="*/ 105 h 110"/>
                      <a:gd name="T12" fmla="*/ 58 w 79"/>
                      <a:gd name="T13" fmla="*/ 105 h 110"/>
                      <a:gd name="T14" fmla="*/ 63 w 79"/>
                      <a:gd name="T15" fmla="*/ 105 h 110"/>
                      <a:gd name="T16" fmla="*/ 77 w 79"/>
                      <a:gd name="T17" fmla="*/ 110 h 110"/>
                      <a:gd name="T18" fmla="*/ 79 w 79"/>
                      <a:gd name="T19" fmla="*/ 103 h 110"/>
                      <a:gd name="T20" fmla="*/ 78 w 79"/>
                      <a:gd name="T21" fmla="*/ 102 h 110"/>
                      <a:gd name="T22" fmla="*/ 77 w 79"/>
                      <a:gd name="T23" fmla="*/ 101 h 110"/>
                      <a:gd name="T24" fmla="*/ 70 w 79"/>
                      <a:gd name="T25" fmla="*/ 95 h 110"/>
                      <a:gd name="T26" fmla="*/ 67 w 79"/>
                      <a:gd name="T27" fmla="*/ 90 h 110"/>
                      <a:gd name="T28" fmla="*/ 66 w 79"/>
                      <a:gd name="T29" fmla="*/ 84 h 110"/>
                      <a:gd name="T30" fmla="*/ 62 w 79"/>
                      <a:gd name="T31" fmla="*/ 68 h 110"/>
                      <a:gd name="T32" fmla="*/ 63 w 79"/>
                      <a:gd name="T33" fmla="*/ 59 h 110"/>
                      <a:gd name="T34" fmla="*/ 67 w 79"/>
                      <a:gd name="T35" fmla="*/ 51 h 110"/>
                      <a:gd name="T36" fmla="*/ 69 w 79"/>
                      <a:gd name="T37" fmla="*/ 49 h 110"/>
                      <a:gd name="T38" fmla="*/ 70 w 79"/>
                      <a:gd name="T39" fmla="*/ 47 h 110"/>
                      <a:gd name="T40" fmla="*/ 72 w 79"/>
                      <a:gd name="T41" fmla="*/ 46 h 110"/>
                      <a:gd name="T42" fmla="*/ 71 w 79"/>
                      <a:gd name="T43" fmla="*/ 45 h 110"/>
                      <a:gd name="T44" fmla="*/ 70 w 79"/>
                      <a:gd name="T45" fmla="*/ 42 h 110"/>
                      <a:gd name="T46" fmla="*/ 64 w 79"/>
                      <a:gd name="T47" fmla="*/ 33 h 110"/>
                      <a:gd name="T48" fmla="*/ 58 w 79"/>
                      <a:gd name="T49" fmla="*/ 27 h 110"/>
                      <a:gd name="T50" fmla="*/ 57 w 79"/>
                      <a:gd name="T51" fmla="*/ 21 h 110"/>
                      <a:gd name="T52" fmla="*/ 64 w 79"/>
                      <a:gd name="T53" fmla="*/ 17 h 110"/>
                      <a:gd name="T54" fmla="*/ 70 w 79"/>
                      <a:gd name="T55" fmla="*/ 17 h 110"/>
                      <a:gd name="T56" fmla="*/ 66 w 79"/>
                      <a:gd name="T57" fmla="*/ 2 h 110"/>
                      <a:gd name="T58" fmla="*/ 66 w 79"/>
                      <a:gd name="T59" fmla="*/ 0 h 110"/>
                      <a:gd name="T60" fmla="*/ 66 w 79"/>
                      <a:gd name="T61" fmla="*/ 1 h 110"/>
                      <a:gd name="T62" fmla="*/ 59 w 79"/>
                      <a:gd name="T63" fmla="*/ 6 h 110"/>
                      <a:gd name="T64" fmla="*/ 49 w 79"/>
                      <a:gd name="T65" fmla="*/ 26 h 110"/>
                      <a:gd name="T66" fmla="*/ 49 w 79"/>
                      <a:gd name="T67" fmla="*/ 30 h 110"/>
                      <a:gd name="T68" fmla="*/ 43 w 79"/>
                      <a:gd name="T69" fmla="*/ 37 h 110"/>
                      <a:gd name="T70" fmla="*/ 34 w 79"/>
                      <a:gd name="T71" fmla="*/ 57 h 110"/>
                      <a:gd name="T72" fmla="*/ 26 w 79"/>
                      <a:gd name="T73" fmla="*/ 59 h 110"/>
                      <a:gd name="T74" fmla="*/ 15 w 79"/>
                      <a:gd name="T75" fmla="*/ 56 h 110"/>
                      <a:gd name="T76" fmla="*/ 3 w 79"/>
                      <a:gd name="T77" fmla="*/ 68 h 110"/>
                      <a:gd name="T78" fmla="*/ 2 w 79"/>
                      <a:gd name="T79" fmla="*/ 69 h 110"/>
                      <a:gd name="T80" fmla="*/ 2 w 79"/>
                      <a:gd name="T81" fmla="*/ 70 h 110"/>
                      <a:gd name="T82" fmla="*/ 2 w 79"/>
                      <a:gd name="T83" fmla="*/ 71 h 110"/>
                      <a:gd name="T84" fmla="*/ 2 w 79"/>
                      <a:gd name="T85" fmla="*/ 72 h 110"/>
                      <a:gd name="T86" fmla="*/ 1 w 79"/>
                      <a:gd name="T87" fmla="*/ 74 h 110"/>
                      <a:gd name="T88" fmla="*/ 1 w 79"/>
                      <a:gd name="T89" fmla="*/ 76 h 110"/>
                      <a:gd name="T90" fmla="*/ 0 w 79"/>
                      <a:gd name="T91" fmla="*/ 78 h 110"/>
                      <a:gd name="T92" fmla="*/ 3 w 79"/>
                      <a:gd name="T93" fmla="*/ 82 h 110"/>
                      <a:gd name="T94" fmla="*/ 6 w 79"/>
                      <a:gd name="T95" fmla="*/ 85 h 110"/>
                      <a:gd name="T96" fmla="*/ 12 w 79"/>
                      <a:gd name="T97" fmla="*/ 85 h 110"/>
                      <a:gd name="T98" fmla="*/ 15 w 79"/>
                      <a:gd name="T99" fmla="*/ 100 h 110"/>
                      <a:gd name="T100" fmla="*/ 27 w 79"/>
                      <a:gd name="T101" fmla="*/ 106 h 11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79" h="110">
                        <a:moveTo>
                          <a:pt x="32" y="104"/>
                        </a:moveTo>
                        <a:cubicBezTo>
                          <a:pt x="32" y="104"/>
                          <a:pt x="32" y="104"/>
                          <a:pt x="32" y="104"/>
                        </a:cubicBezTo>
                        <a:cubicBezTo>
                          <a:pt x="32" y="104"/>
                          <a:pt x="32" y="104"/>
                          <a:pt x="32" y="104"/>
                        </a:cubicBezTo>
                        <a:cubicBezTo>
                          <a:pt x="33" y="104"/>
                          <a:pt x="33" y="104"/>
                          <a:pt x="33" y="104"/>
                        </a:cubicBezTo>
                        <a:cubicBezTo>
                          <a:pt x="33" y="104"/>
                          <a:pt x="33" y="104"/>
                          <a:pt x="33" y="104"/>
                        </a:cubicBezTo>
                        <a:cubicBezTo>
                          <a:pt x="35" y="104"/>
                          <a:pt x="42" y="105"/>
                          <a:pt x="49" y="105"/>
                        </a:cubicBezTo>
                        <a:cubicBezTo>
                          <a:pt x="49" y="105"/>
                          <a:pt x="50" y="105"/>
                          <a:pt x="50" y="105"/>
                        </a:cubicBezTo>
                        <a:cubicBezTo>
                          <a:pt x="50" y="105"/>
                          <a:pt x="50" y="105"/>
                          <a:pt x="50" y="105"/>
                        </a:cubicBezTo>
                        <a:cubicBezTo>
                          <a:pt x="51" y="105"/>
                          <a:pt x="52" y="105"/>
                          <a:pt x="52" y="105"/>
                        </a:cubicBezTo>
                        <a:cubicBezTo>
                          <a:pt x="52" y="105"/>
                          <a:pt x="53" y="105"/>
                          <a:pt x="53" y="105"/>
                        </a:cubicBezTo>
                        <a:cubicBezTo>
                          <a:pt x="53" y="105"/>
                          <a:pt x="54" y="105"/>
                          <a:pt x="54" y="105"/>
                        </a:cubicBezTo>
                        <a:cubicBezTo>
                          <a:pt x="55" y="105"/>
                          <a:pt x="55" y="105"/>
                          <a:pt x="55" y="105"/>
                        </a:cubicBezTo>
                        <a:cubicBezTo>
                          <a:pt x="56" y="105"/>
                          <a:pt x="56" y="105"/>
                          <a:pt x="56" y="105"/>
                        </a:cubicBezTo>
                        <a:cubicBezTo>
                          <a:pt x="57" y="105"/>
                          <a:pt x="57" y="105"/>
                          <a:pt x="58" y="105"/>
                        </a:cubicBezTo>
                        <a:cubicBezTo>
                          <a:pt x="61" y="105"/>
                          <a:pt x="62" y="105"/>
                          <a:pt x="62" y="105"/>
                        </a:cubicBezTo>
                        <a:cubicBezTo>
                          <a:pt x="62" y="105"/>
                          <a:pt x="63" y="105"/>
                          <a:pt x="63" y="105"/>
                        </a:cubicBezTo>
                        <a:cubicBezTo>
                          <a:pt x="66" y="105"/>
                          <a:pt x="73" y="108"/>
                          <a:pt x="77" y="110"/>
                        </a:cubicBezTo>
                        <a:cubicBezTo>
                          <a:pt x="77" y="110"/>
                          <a:pt x="77" y="110"/>
                          <a:pt x="77" y="110"/>
                        </a:cubicBezTo>
                        <a:cubicBezTo>
                          <a:pt x="77" y="108"/>
                          <a:pt x="78" y="106"/>
                          <a:pt x="78" y="104"/>
                        </a:cubicBezTo>
                        <a:cubicBezTo>
                          <a:pt x="78" y="104"/>
                          <a:pt x="78" y="103"/>
                          <a:pt x="79" y="103"/>
                        </a:cubicBezTo>
                        <a:cubicBezTo>
                          <a:pt x="78" y="103"/>
                          <a:pt x="78" y="103"/>
                          <a:pt x="78" y="103"/>
                        </a:cubicBezTo>
                        <a:cubicBezTo>
                          <a:pt x="78" y="103"/>
                          <a:pt x="78" y="103"/>
                          <a:pt x="78" y="102"/>
                        </a:cubicBezTo>
                        <a:cubicBezTo>
                          <a:pt x="78" y="102"/>
                          <a:pt x="78" y="102"/>
                          <a:pt x="78" y="102"/>
                        </a:cubicBezTo>
                        <a:cubicBezTo>
                          <a:pt x="77" y="102"/>
                          <a:pt x="77" y="102"/>
                          <a:pt x="77" y="101"/>
                        </a:cubicBezTo>
                        <a:cubicBezTo>
                          <a:pt x="77" y="101"/>
                          <a:pt x="75" y="99"/>
                          <a:pt x="74" y="98"/>
                        </a:cubicBezTo>
                        <a:cubicBezTo>
                          <a:pt x="73" y="97"/>
                          <a:pt x="71" y="96"/>
                          <a:pt x="70" y="95"/>
                        </a:cubicBezTo>
                        <a:cubicBezTo>
                          <a:pt x="68" y="92"/>
                          <a:pt x="68" y="91"/>
                          <a:pt x="68" y="91"/>
                        </a:cubicBezTo>
                        <a:cubicBezTo>
                          <a:pt x="67" y="90"/>
                          <a:pt x="67" y="90"/>
                          <a:pt x="67" y="90"/>
                        </a:cubicBezTo>
                        <a:cubicBezTo>
                          <a:pt x="67" y="89"/>
                          <a:pt x="67" y="89"/>
                          <a:pt x="67" y="89"/>
                        </a:cubicBezTo>
                        <a:cubicBezTo>
                          <a:pt x="67" y="89"/>
                          <a:pt x="68" y="86"/>
                          <a:pt x="66" y="84"/>
                        </a:cubicBezTo>
                        <a:cubicBezTo>
                          <a:pt x="64" y="81"/>
                          <a:pt x="62" y="78"/>
                          <a:pt x="62" y="74"/>
                        </a:cubicBezTo>
                        <a:cubicBezTo>
                          <a:pt x="62" y="72"/>
                          <a:pt x="62" y="70"/>
                          <a:pt x="62" y="68"/>
                        </a:cubicBezTo>
                        <a:cubicBezTo>
                          <a:pt x="61" y="67"/>
                          <a:pt x="61" y="66"/>
                          <a:pt x="61" y="65"/>
                        </a:cubicBezTo>
                        <a:cubicBezTo>
                          <a:pt x="61" y="63"/>
                          <a:pt x="62" y="61"/>
                          <a:pt x="63" y="59"/>
                        </a:cubicBezTo>
                        <a:cubicBezTo>
                          <a:pt x="65" y="57"/>
                          <a:pt x="66" y="55"/>
                          <a:pt x="66" y="53"/>
                        </a:cubicBezTo>
                        <a:cubicBezTo>
                          <a:pt x="67" y="52"/>
                          <a:pt x="67" y="51"/>
                          <a:pt x="67" y="51"/>
                        </a:cubicBezTo>
                        <a:cubicBezTo>
                          <a:pt x="68" y="50"/>
                          <a:pt x="68" y="50"/>
                          <a:pt x="68" y="50"/>
                        </a:cubicBezTo>
                        <a:cubicBezTo>
                          <a:pt x="68" y="50"/>
                          <a:pt x="68" y="49"/>
                          <a:pt x="69" y="49"/>
                        </a:cubicBezTo>
                        <a:cubicBezTo>
                          <a:pt x="69" y="49"/>
                          <a:pt x="69" y="48"/>
                          <a:pt x="69" y="48"/>
                        </a:cubicBezTo>
                        <a:cubicBezTo>
                          <a:pt x="70" y="48"/>
                          <a:pt x="70" y="47"/>
                          <a:pt x="70" y="47"/>
                        </a:cubicBezTo>
                        <a:cubicBezTo>
                          <a:pt x="71" y="47"/>
                          <a:pt x="71" y="47"/>
                          <a:pt x="71" y="46"/>
                        </a:cubicBezTo>
                        <a:cubicBezTo>
                          <a:pt x="71" y="46"/>
                          <a:pt x="71" y="46"/>
                          <a:pt x="72" y="46"/>
                        </a:cubicBezTo>
                        <a:cubicBezTo>
                          <a:pt x="72" y="46"/>
                          <a:pt x="72" y="46"/>
                          <a:pt x="71" y="46"/>
                        </a:cubicBezTo>
                        <a:cubicBezTo>
                          <a:pt x="71" y="46"/>
                          <a:pt x="71" y="45"/>
                          <a:pt x="71" y="45"/>
                        </a:cubicBezTo>
                        <a:cubicBezTo>
                          <a:pt x="71" y="44"/>
                          <a:pt x="71" y="44"/>
                          <a:pt x="70" y="43"/>
                        </a:cubicBezTo>
                        <a:cubicBezTo>
                          <a:pt x="70" y="43"/>
                          <a:pt x="70" y="43"/>
                          <a:pt x="70" y="42"/>
                        </a:cubicBezTo>
                        <a:cubicBezTo>
                          <a:pt x="70" y="41"/>
                          <a:pt x="69" y="40"/>
                          <a:pt x="69" y="39"/>
                        </a:cubicBezTo>
                        <a:cubicBezTo>
                          <a:pt x="68" y="36"/>
                          <a:pt x="66" y="35"/>
                          <a:pt x="64" y="33"/>
                        </a:cubicBezTo>
                        <a:cubicBezTo>
                          <a:pt x="63" y="32"/>
                          <a:pt x="61" y="31"/>
                          <a:pt x="60" y="30"/>
                        </a:cubicBezTo>
                        <a:cubicBezTo>
                          <a:pt x="59" y="29"/>
                          <a:pt x="58" y="28"/>
                          <a:pt x="58" y="27"/>
                        </a:cubicBezTo>
                        <a:cubicBezTo>
                          <a:pt x="57" y="26"/>
                          <a:pt x="56" y="24"/>
                          <a:pt x="56" y="23"/>
                        </a:cubicBezTo>
                        <a:cubicBezTo>
                          <a:pt x="56" y="22"/>
                          <a:pt x="57" y="22"/>
                          <a:pt x="57" y="21"/>
                        </a:cubicBezTo>
                        <a:cubicBezTo>
                          <a:pt x="57" y="21"/>
                          <a:pt x="57" y="21"/>
                          <a:pt x="57" y="21"/>
                        </a:cubicBezTo>
                        <a:cubicBezTo>
                          <a:pt x="57" y="17"/>
                          <a:pt x="62" y="17"/>
                          <a:pt x="64" y="17"/>
                        </a:cubicBezTo>
                        <a:cubicBezTo>
                          <a:pt x="66" y="17"/>
                          <a:pt x="67" y="17"/>
                          <a:pt x="69" y="17"/>
                        </a:cubicBezTo>
                        <a:cubicBezTo>
                          <a:pt x="69" y="17"/>
                          <a:pt x="70" y="17"/>
                          <a:pt x="70" y="17"/>
                        </a:cubicBezTo>
                        <a:cubicBezTo>
                          <a:pt x="68" y="14"/>
                          <a:pt x="66" y="8"/>
                          <a:pt x="66" y="3"/>
                        </a:cubicBezTo>
                        <a:cubicBezTo>
                          <a:pt x="66" y="3"/>
                          <a:pt x="66" y="2"/>
                          <a:pt x="66" y="2"/>
                        </a:cubicBezTo>
                        <a:cubicBezTo>
                          <a:pt x="66" y="1"/>
                          <a:pt x="66" y="1"/>
                          <a:pt x="66" y="1"/>
                        </a:cubicBezTo>
                        <a:cubicBezTo>
                          <a:pt x="66" y="1"/>
                          <a:pt x="66" y="0"/>
                          <a:pt x="66" y="0"/>
                        </a:cubicBezTo>
                        <a:cubicBezTo>
                          <a:pt x="66" y="0"/>
                          <a:pt x="66" y="0"/>
                          <a:pt x="66" y="0"/>
                        </a:cubicBezTo>
                        <a:cubicBezTo>
                          <a:pt x="66" y="0"/>
                          <a:pt x="66" y="0"/>
                          <a:pt x="66" y="1"/>
                        </a:cubicBezTo>
                        <a:cubicBezTo>
                          <a:pt x="66" y="4"/>
                          <a:pt x="62" y="5"/>
                          <a:pt x="60" y="5"/>
                        </a:cubicBezTo>
                        <a:cubicBezTo>
                          <a:pt x="60" y="5"/>
                          <a:pt x="59" y="6"/>
                          <a:pt x="59" y="6"/>
                        </a:cubicBezTo>
                        <a:cubicBezTo>
                          <a:pt x="58" y="7"/>
                          <a:pt x="53" y="15"/>
                          <a:pt x="53" y="16"/>
                        </a:cubicBezTo>
                        <a:cubicBezTo>
                          <a:pt x="53" y="18"/>
                          <a:pt x="52" y="25"/>
                          <a:pt x="49" y="26"/>
                        </a:cubicBezTo>
                        <a:cubicBezTo>
                          <a:pt x="49" y="26"/>
                          <a:pt x="49" y="28"/>
                          <a:pt x="49" y="29"/>
                        </a:cubicBezTo>
                        <a:cubicBezTo>
                          <a:pt x="49" y="30"/>
                          <a:pt x="49" y="30"/>
                          <a:pt x="49" y="30"/>
                        </a:cubicBezTo>
                        <a:cubicBezTo>
                          <a:pt x="49" y="32"/>
                          <a:pt x="47" y="33"/>
                          <a:pt x="46" y="34"/>
                        </a:cubicBezTo>
                        <a:cubicBezTo>
                          <a:pt x="45" y="35"/>
                          <a:pt x="43" y="36"/>
                          <a:pt x="43" y="37"/>
                        </a:cubicBezTo>
                        <a:cubicBezTo>
                          <a:pt x="43" y="39"/>
                          <a:pt x="41" y="44"/>
                          <a:pt x="36" y="53"/>
                        </a:cubicBezTo>
                        <a:cubicBezTo>
                          <a:pt x="34" y="57"/>
                          <a:pt x="34" y="57"/>
                          <a:pt x="34" y="57"/>
                        </a:cubicBezTo>
                        <a:cubicBezTo>
                          <a:pt x="32" y="60"/>
                          <a:pt x="31" y="62"/>
                          <a:pt x="29" y="62"/>
                        </a:cubicBezTo>
                        <a:cubicBezTo>
                          <a:pt x="28" y="62"/>
                          <a:pt x="27" y="62"/>
                          <a:pt x="26" y="59"/>
                        </a:cubicBezTo>
                        <a:cubicBezTo>
                          <a:pt x="26" y="57"/>
                          <a:pt x="23" y="55"/>
                          <a:pt x="22" y="55"/>
                        </a:cubicBezTo>
                        <a:cubicBezTo>
                          <a:pt x="19" y="57"/>
                          <a:pt x="17" y="56"/>
                          <a:pt x="15" y="56"/>
                        </a:cubicBezTo>
                        <a:cubicBezTo>
                          <a:pt x="15" y="56"/>
                          <a:pt x="15" y="56"/>
                          <a:pt x="15" y="56"/>
                        </a:cubicBezTo>
                        <a:cubicBezTo>
                          <a:pt x="13" y="57"/>
                          <a:pt x="8" y="62"/>
                          <a:pt x="3" y="68"/>
                        </a:cubicBezTo>
                        <a:cubicBezTo>
                          <a:pt x="3" y="68"/>
                          <a:pt x="3" y="68"/>
                          <a:pt x="3" y="68"/>
                        </a:cubicBezTo>
                        <a:cubicBezTo>
                          <a:pt x="3" y="68"/>
                          <a:pt x="3" y="69"/>
                          <a:pt x="2" y="69"/>
                        </a:cubicBezTo>
                        <a:cubicBezTo>
                          <a:pt x="2" y="69"/>
                          <a:pt x="2" y="69"/>
                          <a:pt x="2" y="69"/>
                        </a:cubicBezTo>
                        <a:cubicBezTo>
                          <a:pt x="2" y="69"/>
                          <a:pt x="2" y="70"/>
                          <a:pt x="2" y="70"/>
                        </a:cubicBezTo>
                        <a:cubicBezTo>
                          <a:pt x="2" y="70"/>
                          <a:pt x="2" y="70"/>
                          <a:pt x="2" y="70"/>
                        </a:cubicBezTo>
                        <a:cubicBezTo>
                          <a:pt x="2" y="71"/>
                          <a:pt x="2" y="71"/>
                          <a:pt x="2" y="71"/>
                        </a:cubicBezTo>
                        <a:cubicBezTo>
                          <a:pt x="2" y="71"/>
                          <a:pt x="2" y="72"/>
                          <a:pt x="2" y="72"/>
                        </a:cubicBezTo>
                        <a:cubicBezTo>
                          <a:pt x="2" y="72"/>
                          <a:pt x="2" y="72"/>
                          <a:pt x="2" y="72"/>
                        </a:cubicBezTo>
                        <a:cubicBezTo>
                          <a:pt x="2" y="73"/>
                          <a:pt x="1" y="73"/>
                          <a:pt x="1" y="73"/>
                        </a:cubicBezTo>
                        <a:cubicBezTo>
                          <a:pt x="1" y="74"/>
                          <a:pt x="1" y="74"/>
                          <a:pt x="1" y="74"/>
                        </a:cubicBezTo>
                        <a:cubicBezTo>
                          <a:pt x="1" y="74"/>
                          <a:pt x="1" y="75"/>
                          <a:pt x="1" y="75"/>
                        </a:cubicBezTo>
                        <a:cubicBezTo>
                          <a:pt x="1" y="75"/>
                          <a:pt x="1" y="76"/>
                          <a:pt x="1" y="76"/>
                        </a:cubicBezTo>
                        <a:cubicBezTo>
                          <a:pt x="1" y="76"/>
                          <a:pt x="0" y="77"/>
                          <a:pt x="0" y="77"/>
                        </a:cubicBezTo>
                        <a:cubicBezTo>
                          <a:pt x="0" y="77"/>
                          <a:pt x="0" y="77"/>
                          <a:pt x="0" y="78"/>
                        </a:cubicBezTo>
                        <a:cubicBezTo>
                          <a:pt x="0" y="78"/>
                          <a:pt x="0" y="78"/>
                          <a:pt x="0" y="78"/>
                        </a:cubicBezTo>
                        <a:cubicBezTo>
                          <a:pt x="1" y="79"/>
                          <a:pt x="2" y="80"/>
                          <a:pt x="3" y="82"/>
                        </a:cubicBezTo>
                        <a:cubicBezTo>
                          <a:pt x="3" y="82"/>
                          <a:pt x="3" y="83"/>
                          <a:pt x="4" y="84"/>
                        </a:cubicBezTo>
                        <a:cubicBezTo>
                          <a:pt x="4" y="84"/>
                          <a:pt x="5" y="85"/>
                          <a:pt x="6" y="85"/>
                        </a:cubicBezTo>
                        <a:cubicBezTo>
                          <a:pt x="7" y="85"/>
                          <a:pt x="7" y="85"/>
                          <a:pt x="8" y="85"/>
                        </a:cubicBezTo>
                        <a:cubicBezTo>
                          <a:pt x="10" y="84"/>
                          <a:pt x="11" y="84"/>
                          <a:pt x="12" y="85"/>
                        </a:cubicBezTo>
                        <a:cubicBezTo>
                          <a:pt x="15" y="87"/>
                          <a:pt x="17" y="96"/>
                          <a:pt x="16" y="98"/>
                        </a:cubicBezTo>
                        <a:cubicBezTo>
                          <a:pt x="16" y="99"/>
                          <a:pt x="16" y="100"/>
                          <a:pt x="15" y="100"/>
                        </a:cubicBezTo>
                        <a:cubicBezTo>
                          <a:pt x="15" y="102"/>
                          <a:pt x="14" y="104"/>
                          <a:pt x="14" y="106"/>
                        </a:cubicBezTo>
                        <a:cubicBezTo>
                          <a:pt x="27" y="106"/>
                          <a:pt x="27" y="106"/>
                          <a:pt x="27" y="106"/>
                        </a:cubicBezTo>
                        <a:cubicBezTo>
                          <a:pt x="32" y="104"/>
                          <a:pt x="32" y="104"/>
                          <a:pt x="32" y="10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5" name="Freeform 1365">
                    <a:extLst>
                      <a:ext uri="{FF2B5EF4-FFF2-40B4-BE49-F238E27FC236}">
                        <a16:creationId xmlns="" xmlns:a16="http://schemas.microsoft.com/office/drawing/2014/main" id="{D51CDF4F-F586-478B-B0A0-8D60099B0F8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29" y="2893"/>
                    <a:ext cx="0" cy="0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6" name="Freeform 1366">
                    <a:extLst>
                      <a:ext uri="{FF2B5EF4-FFF2-40B4-BE49-F238E27FC236}">
                        <a16:creationId xmlns="" xmlns:a16="http://schemas.microsoft.com/office/drawing/2014/main" id="{CF51C259-258C-4240-958C-F06D57CC956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38" y="2944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7" name="Freeform 1367">
                    <a:extLst>
                      <a:ext uri="{FF2B5EF4-FFF2-40B4-BE49-F238E27FC236}">
                        <a16:creationId xmlns="" xmlns:a16="http://schemas.microsoft.com/office/drawing/2014/main" id="{C89092C1-4F5E-4407-A488-E9DD90476FB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30" y="2891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1"/>
                          <a:pt x="1" y="1"/>
                          <a:pt x="1" y="0"/>
                        </a:cubicBezTo>
                        <a:cubicBezTo>
                          <a:pt x="1" y="1"/>
                          <a:pt x="1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8" name="Freeform 1368">
                    <a:extLst>
                      <a:ext uri="{FF2B5EF4-FFF2-40B4-BE49-F238E27FC236}">
                        <a16:creationId xmlns="" xmlns:a16="http://schemas.microsoft.com/office/drawing/2014/main" id="{57233961-F0D3-4F28-968D-51A668A06AD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37" y="2943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9" name="Freeform 1369">
                    <a:extLst>
                      <a:ext uri="{FF2B5EF4-FFF2-40B4-BE49-F238E27FC236}">
                        <a16:creationId xmlns="" xmlns:a16="http://schemas.microsoft.com/office/drawing/2014/main" id="{23178F49-42AA-4320-95C7-AC1579CDFC4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27" y="2894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0" name="Freeform 1370">
                    <a:extLst>
                      <a:ext uri="{FF2B5EF4-FFF2-40B4-BE49-F238E27FC236}">
                        <a16:creationId xmlns="" xmlns:a16="http://schemas.microsoft.com/office/drawing/2014/main" id="{BA6AC33B-F20F-4573-B609-C0DA907BFA4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22" y="2835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1" name="Freeform 1371">
                    <a:extLst>
                      <a:ext uri="{FF2B5EF4-FFF2-40B4-BE49-F238E27FC236}">
                        <a16:creationId xmlns="" xmlns:a16="http://schemas.microsoft.com/office/drawing/2014/main" id="{CFFB43DE-5792-4C84-A959-1CB83D6E3F0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26" y="2847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2" name="Freeform 1372">
                    <a:extLst>
                      <a:ext uri="{FF2B5EF4-FFF2-40B4-BE49-F238E27FC236}">
                        <a16:creationId xmlns="" xmlns:a16="http://schemas.microsoft.com/office/drawing/2014/main" id="{A4553BB2-6391-4D88-95FD-608A58B93AE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22" y="2834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3" name="Freeform 1373">
                    <a:extLst>
                      <a:ext uri="{FF2B5EF4-FFF2-40B4-BE49-F238E27FC236}">
                        <a16:creationId xmlns="" xmlns:a16="http://schemas.microsoft.com/office/drawing/2014/main" id="{539C5B40-5C1B-4E8F-9EAA-6F77388CA73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22" y="2832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  <a:gd name="T3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4" name="Freeform 1374">
                    <a:extLst>
                      <a:ext uri="{FF2B5EF4-FFF2-40B4-BE49-F238E27FC236}">
                        <a16:creationId xmlns="" xmlns:a16="http://schemas.microsoft.com/office/drawing/2014/main" id="{3F4C9257-4F19-47F0-8275-E274CD3770E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65" y="291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5" name="Freeform 1375">
                    <a:extLst>
                      <a:ext uri="{FF2B5EF4-FFF2-40B4-BE49-F238E27FC236}">
                        <a16:creationId xmlns="" xmlns:a16="http://schemas.microsoft.com/office/drawing/2014/main" id="{9784A896-8A99-4DAF-A5B6-0DE02D73AC7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64" y="2916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6" name="Freeform 1376">
                    <a:extLst>
                      <a:ext uri="{FF2B5EF4-FFF2-40B4-BE49-F238E27FC236}">
                        <a16:creationId xmlns="" xmlns:a16="http://schemas.microsoft.com/office/drawing/2014/main" id="{32CF3A04-5BB9-4A80-B084-D558C35823C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63" y="2920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7" name="Freeform 1377">
                    <a:extLst>
                      <a:ext uri="{FF2B5EF4-FFF2-40B4-BE49-F238E27FC236}">
                        <a16:creationId xmlns="" xmlns:a16="http://schemas.microsoft.com/office/drawing/2014/main" id="{C89E767A-83D7-4191-8E1A-7FF4826E658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1" y="2897"/>
                    <a:ext cx="7" cy="9"/>
                  </a:xfrm>
                  <a:custGeom>
                    <a:gdLst>
                      <a:gd name="T0" fmla="*/ 5 w 7"/>
                      <a:gd name="T1" fmla="*/ 4 h 9"/>
                      <a:gd name="T2" fmla="*/ 7 w 7"/>
                      <a:gd name="T3" fmla="*/ 0 h 9"/>
                      <a:gd name="T4" fmla="*/ 5 w 7"/>
                      <a:gd name="T5" fmla="*/ 4 h 9"/>
                      <a:gd name="T6" fmla="*/ 0 w 7"/>
                      <a:gd name="T7" fmla="*/ 9 h 9"/>
                      <a:gd name="T8" fmla="*/ 5 w 7"/>
                      <a:gd name="T9" fmla="*/ 4 h 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9">
                        <a:moveTo>
                          <a:pt x="5" y="4"/>
                        </a:move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5" y="4"/>
                          <a:pt x="5" y="4"/>
                          <a:pt x="5" y="4"/>
                        </a:cubicBezTo>
                        <a:cubicBezTo>
                          <a:pt x="3" y="7"/>
                          <a:pt x="2" y="9"/>
                          <a:pt x="0" y="9"/>
                        </a:cubicBezTo>
                        <a:cubicBezTo>
                          <a:pt x="2" y="9"/>
                          <a:pt x="3" y="7"/>
                          <a:pt x="5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8" name="Freeform 1378">
                    <a:extLst>
                      <a:ext uri="{FF2B5EF4-FFF2-40B4-BE49-F238E27FC236}">
                        <a16:creationId xmlns="" xmlns:a16="http://schemas.microsoft.com/office/drawing/2014/main" id="{8B62264D-DE45-4A45-AE66-AA2D750FBCB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64" y="2918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9" name="Freeform 1379">
                    <a:extLst>
                      <a:ext uri="{FF2B5EF4-FFF2-40B4-BE49-F238E27FC236}">
                        <a16:creationId xmlns="" xmlns:a16="http://schemas.microsoft.com/office/drawing/2014/main" id="{3FA4669B-DCAC-4BE4-8EB3-A40019B8133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65" y="2912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1"/>
                          <a:pt x="1" y="0"/>
                          <a:pt x="1" y="0"/>
                        </a:cubicBezTo>
                        <a:cubicBezTo>
                          <a:pt x="1" y="0"/>
                          <a:pt x="1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0" name="Freeform 1380">
                    <a:extLst>
                      <a:ext uri="{FF2B5EF4-FFF2-40B4-BE49-F238E27FC236}">
                        <a16:creationId xmlns="" xmlns:a16="http://schemas.microsoft.com/office/drawing/2014/main" id="{48AFCE0F-363A-4717-9F9A-30AC29F0064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65" y="2914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1" name="Freeform 1381">
                    <a:extLst>
                      <a:ext uri="{FF2B5EF4-FFF2-40B4-BE49-F238E27FC236}">
                        <a16:creationId xmlns="" xmlns:a16="http://schemas.microsoft.com/office/drawing/2014/main" id="{45A0F6EC-960A-4CAA-B0CD-22BEE9D8280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65" y="2913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2" name="Freeform 1382">
                    <a:extLst>
                      <a:ext uri="{FF2B5EF4-FFF2-40B4-BE49-F238E27FC236}">
                        <a16:creationId xmlns="" xmlns:a16="http://schemas.microsoft.com/office/drawing/2014/main" id="{92517EA9-17DB-46D9-985F-1FD1965318A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78" y="2859"/>
                    <a:ext cx="61" cy="64"/>
                  </a:xfrm>
                  <a:custGeom>
                    <a:gdLst>
                      <a:gd name="T0" fmla="*/ 59 w 64"/>
                      <a:gd name="T1" fmla="*/ 9 h 67"/>
                      <a:gd name="T2" fmla="*/ 56 w 64"/>
                      <a:gd name="T3" fmla="*/ 8 h 67"/>
                      <a:gd name="T4" fmla="*/ 45 w 64"/>
                      <a:gd name="T5" fmla="*/ 12 h 67"/>
                      <a:gd name="T6" fmla="*/ 35 w 64"/>
                      <a:gd name="T7" fmla="*/ 5 h 67"/>
                      <a:gd name="T8" fmla="*/ 34 w 64"/>
                      <a:gd name="T9" fmla="*/ 4 h 67"/>
                      <a:gd name="T10" fmla="*/ 33 w 64"/>
                      <a:gd name="T11" fmla="*/ 3 h 67"/>
                      <a:gd name="T12" fmla="*/ 32 w 64"/>
                      <a:gd name="T13" fmla="*/ 3 h 67"/>
                      <a:gd name="T14" fmla="*/ 31 w 64"/>
                      <a:gd name="T15" fmla="*/ 3 h 67"/>
                      <a:gd name="T16" fmla="*/ 30 w 64"/>
                      <a:gd name="T17" fmla="*/ 3 h 67"/>
                      <a:gd name="T18" fmla="*/ 23 w 64"/>
                      <a:gd name="T19" fmla="*/ 4 h 67"/>
                      <a:gd name="T20" fmla="*/ 21 w 64"/>
                      <a:gd name="T21" fmla="*/ 1 h 67"/>
                      <a:gd name="T22" fmla="*/ 11 w 64"/>
                      <a:gd name="T23" fmla="*/ 5 h 67"/>
                      <a:gd name="T24" fmla="*/ 5 w 64"/>
                      <a:gd name="T25" fmla="*/ 6 h 67"/>
                      <a:gd name="T26" fmla="*/ 5 w 64"/>
                      <a:gd name="T27" fmla="*/ 6 h 67"/>
                      <a:gd name="T28" fmla="*/ 4 w 64"/>
                      <a:gd name="T29" fmla="*/ 6 h 67"/>
                      <a:gd name="T30" fmla="*/ 4 w 64"/>
                      <a:gd name="T31" fmla="*/ 7 h 67"/>
                      <a:gd name="T32" fmla="*/ 4 w 64"/>
                      <a:gd name="T33" fmla="*/ 9 h 67"/>
                      <a:gd name="T34" fmla="*/ 4 w 64"/>
                      <a:gd name="T35" fmla="*/ 10 h 67"/>
                      <a:gd name="T36" fmla="*/ 7 w 64"/>
                      <a:gd name="T37" fmla="*/ 18 h 67"/>
                      <a:gd name="T38" fmla="*/ 8 w 64"/>
                      <a:gd name="T39" fmla="*/ 26 h 67"/>
                      <a:gd name="T40" fmla="*/ 3 w 64"/>
                      <a:gd name="T41" fmla="*/ 26 h 67"/>
                      <a:gd name="T42" fmla="*/ 4 w 64"/>
                      <a:gd name="T43" fmla="*/ 33 h 67"/>
                      <a:gd name="T44" fmla="*/ 2 w 64"/>
                      <a:gd name="T45" fmla="*/ 36 h 67"/>
                      <a:gd name="T46" fmla="*/ 1 w 64"/>
                      <a:gd name="T47" fmla="*/ 38 h 67"/>
                      <a:gd name="T48" fmla="*/ 2 w 64"/>
                      <a:gd name="T49" fmla="*/ 42 h 67"/>
                      <a:gd name="T50" fmla="*/ 3 w 64"/>
                      <a:gd name="T51" fmla="*/ 48 h 67"/>
                      <a:gd name="T52" fmla="*/ 13 w 64"/>
                      <a:gd name="T53" fmla="*/ 58 h 67"/>
                      <a:gd name="T54" fmla="*/ 11 w 64"/>
                      <a:gd name="T55" fmla="*/ 64 h 67"/>
                      <a:gd name="T56" fmla="*/ 10 w 64"/>
                      <a:gd name="T57" fmla="*/ 66 h 67"/>
                      <a:gd name="T58" fmla="*/ 22 w 64"/>
                      <a:gd name="T59" fmla="*/ 64 h 67"/>
                      <a:gd name="T60" fmla="*/ 61 w 64"/>
                      <a:gd name="T61" fmla="*/ 60 h 67"/>
                      <a:gd name="T62" fmla="*/ 61 w 64"/>
                      <a:gd name="T63" fmla="*/ 59 h 67"/>
                      <a:gd name="T64" fmla="*/ 61 w 64"/>
                      <a:gd name="T65" fmla="*/ 58 h 67"/>
                      <a:gd name="T66" fmla="*/ 56 w 64"/>
                      <a:gd name="T67" fmla="*/ 44 h 67"/>
                      <a:gd name="T68" fmla="*/ 60 w 64"/>
                      <a:gd name="T69" fmla="*/ 34 h 67"/>
                      <a:gd name="T70" fmla="*/ 64 w 64"/>
                      <a:gd name="T71" fmla="*/ 26 h 67"/>
                      <a:gd name="T72" fmla="*/ 64 w 64"/>
                      <a:gd name="T73" fmla="*/ 25 h 67"/>
                      <a:gd name="T74" fmla="*/ 64 w 64"/>
                      <a:gd name="T75" fmla="*/ 23 h 67"/>
                      <a:gd name="T76" fmla="*/ 64 w 64"/>
                      <a:gd name="T77" fmla="*/ 21 h 67"/>
                      <a:gd name="T78" fmla="*/ 63 w 64"/>
                      <a:gd name="T79" fmla="*/ 19 h 67"/>
                      <a:gd name="T80" fmla="*/ 63 w 64"/>
                      <a:gd name="T81" fmla="*/ 16 h 67"/>
                      <a:gd name="T82" fmla="*/ 62 w 64"/>
                      <a:gd name="T83" fmla="*/ 14 h 67"/>
                      <a:gd name="T84" fmla="*/ 61 w 64"/>
                      <a:gd name="T85" fmla="*/ 11 h 67"/>
                      <a:gd name="T86" fmla="*/ 61 w 64"/>
                      <a:gd name="T87" fmla="*/ 10 h 6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</a:cxnLst>
                    <a:rect l="0" t="0" r="r" b="b"/>
                    <a:pathLst>
                      <a:path w="64" h="67">
                        <a:moveTo>
                          <a:pt x="60" y="10"/>
                        </a:moveTo>
                        <a:cubicBezTo>
                          <a:pt x="60" y="10"/>
                          <a:pt x="59" y="9"/>
                          <a:pt x="59" y="9"/>
                        </a:cubicBezTo>
                        <a:cubicBezTo>
                          <a:pt x="59" y="9"/>
                          <a:pt x="58" y="9"/>
                          <a:pt x="57" y="8"/>
                        </a:cubicBezTo>
                        <a:cubicBezTo>
                          <a:pt x="57" y="8"/>
                          <a:pt x="56" y="8"/>
                          <a:pt x="56" y="8"/>
                        </a:cubicBezTo>
                        <a:cubicBezTo>
                          <a:pt x="53" y="8"/>
                          <a:pt x="50" y="9"/>
                          <a:pt x="49" y="11"/>
                        </a:cubicBezTo>
                        <a:cubicBezTo>
                          <a:pt x="48" y="12"/>
                          <a:pt x="46" y="12"/>
                          <a:pt x="45" y="12"/>
                        </a:cubicBezTo>
                        <a:cubicBezTo>
                          <a:pt x="41" y="12"/>
                          <a:pt x="36" y="7"/>
                          <a:pt x="35" y="6"/>
                        </a:cubicBezTo>
                        <a:cubicBezTo>
                          <a:pt x="35" y="5"/>
                          <a:pt x="35" y="5"/>
                          <a:pt x="35" y="5"/>
                        </a:cubicBezTo>
                        <a:cubicBezTo>
                          <a:pt x="35" y="5"/>
                          <a:pt x="35" y="5"/>
                          <a:pt x="35" y="5"/>
                        </a:cubicBezTo>
                        <a:cubicBezTo>
                          <a:pt x="34" y="5"/>
                          <a:pt x="34" y="5"/>
                          <a:pt x="34" y="4"/>
                        </a:cubicBezTo>
                        <a:cubicBezTo>
                          <a:pt x="34" y="4"/>
                          <a:pt x="34" y="4"/>
                          <a:pt x="33" y="4"/>
                        </a:cubicBezTo>
                        <a:cubicBezTo>
                          <a:pt x="33" y="4"/>
                          <a:pt x="33" y="4"/>
                          <a:pt x="33" y="3"/>
                        </a:cubicBezTo>
                        <a:cubicBezTo>
                          <a:pt x="33" y="3"/>
                          <a:pt x="33" y="3"/>
                          <a:pt x="32" y="3"/>
                        </a:cubicBezTo>
                        <a:cubicBezTo>
                          <a:pt x="32" y="3"/>
                          <a:pt x="32" y="3"/>
                          <a:pt x="32" y="3"/>
                        </a:cubicBezTo>
                        <a:cubicBezTo>
                          <a:pt x="31" y="3"/>
                          <a:pt x="31" y="3"/>
                          <a:pt x="31" y="3"/>
                        </a:cubicBezTo>
                        <a:cubicBezTo>
                          <a:pt x="31" y="3"/>
                          <a:pt x="31" y="3"/>
                          <a:pt x="31" y="3"/>
                        </a:cubicBezTo>
                        <a:cubicBezTo>
                          <a:pt x="31" y="3"/>
                          <a:pt x="30" y="3"/>
                          <a:pt x="30" y="3"/>
                        </a:cubicBezTo>
                        <a:cubicBezTo>
                          <a:pt x="30" y="3"/>
                          <a:pt x="30" y="3"/>
                          <a:pt x="30" y="3"/>
                        </a:cubicBezTo>
                        <a:cubicBezTo>
                          <a:pt x="27" y="5"/>
                          <a:pt x="26" y="5"/>
                          <a:pt x="24" y="5"/>
                        </a:cubicBezTo>
                        <a:cubicBezTo>
                          <a:pt x="24" y="5"/>
                          <a:pt x="24" y="4"/>
                          <a:pt x="23" y="4"/>
                        </a:cubicBezTo>
                        <a:cubicBezTo>
                          <a:pt x="22" y="3"/>
                          <a:pt x="22" y="2"/>
                          <a:pt x="22" y="0"/>
                        </a:cubicBezTo>
                        <a:cubicBezTo>
                          <a:pt x="22" y="1"/>
                          <a:pt x="21" y="1"/>
                          <a:pt x="21" y="1"/>
                        </a:cubicBezTo>
                        <a:cubicBezTo>
                          <a:pt x="20" y="4"/>
                          <a:pt x="17" y="7"/>
                          <a:pt x="14" y="7"/>
                        </a:cubicBezTo>
                        <a:cubicBezTo>
                          <a:pt x="13" y="7"/>
                          <a:pt x="11" y="6"/>
                          <a:pt x="11" y="5"/>
                        </a:cubicBezTo>
                        <a:cubicBezTo>
                          <a:pt x="10" y="4"/>
                          <a:pt x="9" y="3"/>
                          <a:pt x="8" y="3"/>
                        </a:cubicBezTo>
                        <a:cubicBezTo>
                          <a:pt x="7" y="6"/>
                          <a:pt x="6" y="6"/>
                          <a:pt x="5" y="6"/>
                        </a:cubicBezTo>
                        <a:cubicBezTo>
                          <a:pt x="5" y="6"/>
                          <a:pt x="5" y="6"/>
                          <a:pt x="5" y="6"/>
                        </a:cubicBezTo>
                        <a:cubicBezTo>
                          <a:pt x="5" y="6"/>
                          <a:pt x="5" y="6"/>
                          <a:pt x="5" y="6"/>
                        </a:cubicBezTo>
                        <a:cubicBezTo>
                          <a:pt x="5" y="6"/>
                          <a:pt x="4" y="6"/>
                          <a:pt x="4" y="6"/>
                        </a:cubicBezTo>
                        <a:cubicBezTo>
                          <a:pt x="4" y="6"/>
                          <a:pt x="4" y="6"/>
                          <a:pt x="4" y="6"/>
                        </a:cubicBezTo>
                        <a:cubicBezTo>
                          <a:pt x="4" y="6"/>
                          <a:pt x="4" y="7"/>
                          <a:pt x="4" y="7"/>
                        </a:cubicBezTo>
                        <a:cubicBezTo>
                          <a:pt x="4" y="7"/>
                          <a:pt x="4" y="7"/>
                          <a:pt x="4" y="7"/>
                        </a:cubicBezTo>
                        <a:cubicBezTo>
                          <a:pt x="4" y="8"/>
                          <a:pt x="4" y="8"/>
                          <a:pt x="4" y="9"/>
                        </a:cubicBezTo>
                        <a:cubicBezTo>
                          <a:pt x="4" y="9"/>
                          <a:pt x="4" y="9"/>
                          <a:pt x="4" y="9"/>
                        </a:cubicBezTo>
                        <a:cubicBezTo>
                          <a:pt x="4" y="9"/>
                          <a:pt x="4" y="9"/>
                          <a:pt x="4" y="10"/>
                        </a:cubicBezTo>
                        <a:cubicBezTo>
                          <a:pt x="4" y="10"/>
                          <a:pt x="4" y="10"/>
                          <a:pt x="4" y="10"/>
                        </a:cubicBezTo>
                        <a:cubicBezTo>
                          <a:pt x="4" y="10"/>
                          <a:pt x="4" y="10"/>
                          <a:pt x="4" y="11"/>
                        </a:cubicBezTo>
                        <a:cubicBezTo>
                          <a:pt x="7" y="12"/>
                          <a:pt x="8" y="15"/>
                          <a:pt x="7" y="18"/>
                        </a:cubicBezTo>
                        <a:cubicBezTo>
                          <a:pt x="7" y="18"/>
                          <a:pt x="7" y="19"/>
                          <a:pt x="8" y="19"/>
                        </a:cubicBezTo>
                        <a:cubicBezTo>
                          <a:pt x="9" y="21"/>
                          <a:pt x="10" y="24"/>
                          <a:pt x="8" y="26"/>
                        </a:cubicBezTo>
                        <a:cubicBezTo>
                          <a:pt x="7" y="27"/>
                          <a:pt x="5" y="27"/>
                          <a:pt x="4" y="26"/>
                        </a:cubicBezTo>
                        <a:cubicBezTo>
                          <a:pt x="4" y="26"/>
                          <a:pt x="3" y="26"/>
                          <a:pt x="3" y="26"/>
                        </a:cubicBezTo>
                        <a:cubicBezTo>
                          <a:pt x="3" y="27"/>
                          <a:pt x="4" y="27"/>
                          <a:pt x="4" y="28"/>
                        </a:cubicBezTo>
                        <a:cubicBezTo>
                          <a:pt x="5" y="29"/>
                          <a:pt x="6" y="31"/>
                          <a:pt x="4" y="33"/>
                        </a:cubicBezTo>
                        <a:cubicBezTo>
                          <a:pt x="4" y="34"/>
                          <a:pt x="3" y="34"/>
                          <a:pt x="3" y="35"/>
                        </a:cubicBezTo>
                        <a:cubicBezTo>
                          <a:pt x="2" y="35"/>
                          <a:pt x="2" y="36"/>
                          <a:pt x="2" y="36"/>
                        </a:cubicBezTo>
                        <a:cubicBezTo>
                          <a:pt x="2" y="36"/>
                          <a:pt x="2" y="36"/>
                          <a:pt x="2" y="36"/>
                        </a:cubicBezTo>
                        <a:cubicBezTo>
                          <a:pt x="1" y="36"/>
                          <a:pt x="1" y="37"/>
                          <a:pt x="1" y="38"/>
                        </a:cubicBezTo>
                        <a:cubicBezTo>
                          <a:pt x="1" y="38"/>
                          <a:pt x="1" y="38"/>
                          <a:pt x="1" y="38"/>
                        </a:cubicBezTo>
                        <a:cubicBezTo>
                          <a:pt x="2" y="39"/>
                          <a:pt x="2" y="41"/>
                          <a:pt x="2" y="42"/>
                        </a:cubicBezTo>
                        <a:cubicBezTo>
                          <a:pt x="2" y="44"/>
                          <a:pt x="1" y="45"/>
                          <a:pt x="0" y="47"/>
                        </a:cubicBezTo>
                        <a:cubicBezTo>
                          <a:pt x="1" y="47"/>
                          <a:pt x="2" y="47"/>
                          <a:pt x="3" y="48"/>
                        </a:cubicBezTo>
                        <a:cubicBezTo>
                          <a:pt x="4" y="48"/>
                          <a:pt x="4" y="49"/>
                          <a:pt x="5" y="49"/>
                        </a:cubicBezTo>
                        <a:cubicBezTo>
                          <a:pt x="9" y="51"/>
                          <a:pt x="13" y="54"/>
                          <a:pt x="13" y="58"/>
                        </a:cubicBezTo>
                        <a:cubicBezTo>
                          <a:pt x="12" y="60"/>
                          <a:pt x="12" y="62"/>
                          <a:pt x="11" y="63"/>
                        </a:cubicBezTo>
                        <a:cubicBezTo>
                          <a:pt x="11" y="63"/>
                          <a:pt x="11" y="64"/>
                          <a:pt x="11" y="64"/>
                        </a:cubicBezTo>
                        <a:cubicBezTo>
                          <a:pt x="11" y="64"/>
                          <a:pt x="11" y="65"/>
                          <a:pt x="11" y="65"/>
                        </a:cubicBezTo>
                        <a:cubicBezTo>
                          <a:pt x="10" y="65"/>
                          <a:pt x="10" y="66"/>
                          <a:pt x="10" y="66"/>
                        </a:cubicBezTo>
                        <a:cubicBezTo>
                          <a:pt x="10" y="66"/>
                          <a:pt x="10" y="66"/>
                          <a:pt x="10" y="67"/>
                        </a:cubicBezTo>
                        <a:cubicBezTo>
                          <a:pt x="13" y="66"/>
                          <a:pt x="17" y="65"/>
                          <a:pt x="22" y="64"/>
                        </a:cubicBezTo>
                        <a:cubicBezTo>
                          <a:pt x="27" y="62"/>
                          <a:pt x="34" y="61"/>
                          <a:pt x="40" y="59"/>
                        </a:cubicBezTo>
                        <a:cubicBezTo>
                          <a:pt x="47" y="58"/>
                          <a:pt x="54" y="59"/>
                          <a:pt x="61" y="60"/>
                        </a:cubicBezTo>
                        <a:cubicBezTo>
                          <a:pt x="61" y="60"/>
                          <a:pt x="61" y="59"/>
                          <a:pt x="61" y="59"/>
                        </a:cubicBezTo>
                        <a:cubicBezTo>
                          <a:pt x="61" y="59"/>
                          <a:pt x="61" y="59"/>
                          <a:pt x="61" y="59"/>
                        </a:cubicBezTo>
                        <a:cubicBezTo>
                          <a:pt x="61" y="59"/>
                          <a:pt x="61" y="59"/>
                          <a:pt x="61" y="59"/>
                        </a:cubicBezTo>
                        <a:cubicBezTo>
                          <a:pt x="61" y="58"/>
                          <a:pt x="61" y="58"/>
                          <a:pt x="61" y="58"/>
                        </a:cubicBezTo>
                        <a:cubicBezTo>
                          <a:pt x="61" y="58"/>
                          <a:pt x="61" y="58"/>
                          <a:pt x="61" y="58"/>
                        </a:cubicBezTo>
                        <a:cubicBezTo>
                          <a:pt x="60" y="56"/>
                          <a:pt x="56" y="47"/>
                          <a:pt x="56" y="44"/>
                        </a:cubicBezTo>
                        <a:cubicBezTo>
                          <a:pt x="56" y="43"/>
                          <a:pt x="57" y="42"/>
                          <a:pt x="58" y="40"/>
                        </a:cubicBezTo>
                        <a:cubicBezTo>
                          <a:pt x="59" y="38"/>
                          <a:pt x="60" y="35"/>
                          <a:pt x="60" y="34"/>
                        </a:cubicBezTo>
                        <a:cubicBezTo>
                          <a:pt x="60" y="31"/>
                          <a:pt x="62" y="30"/>
                          <a:pt x="63" y="28"/>
                        </a:cubicBezTo>
                        <a:cubicBezTo>
                          <a:pt x="63" y="28"/>
                          <a:pt x="64" y="27"/>
                          <a:pt x="64" y="26"/>
                        </a:cubicBezTo>
                        <a:cubicBezTo>
                          <a:pt x="64" y="26"/>
                          <a:pt x="64" y="26"/>
                          <a:pt x="64" y="25"/>
                        </a:cubicBezTo>
                        <a:cubicBezTo>
                          <a:pt x="64" y="25"/>
                          <a:pt x="64" y="25"/>
                          <a:pt x="64" y="25"/>
                        </a:cubicBezTo>
                        <a:cubicBezTo>
                          <a:pt x="64" y="24"/>
                          <a:pt x="64" y="24"/>
                          <a:pt x="64" y="24"/>
                        </a:cubicBezTo>
                        <a:cubicBezTo>
                          <a:pt x="64" y="24"/>
                          <a:pt x="64" y="23"/>
                          <a:pt x="64" y="23"/>
                        </a:cubicBezTo>
                        <a:cubicBezTo>
                          <a:pt x="64" y="23"/>
                          <a:pt x="64" y="22"/>
                          <a:pt x="64" y="22"/>
                        </a:cubicBezTo>
                        <a:cubicBezTo>
                          <a:pt x="64" y="22"/>
                          <a:pt x="64" y="21"/>
                          <a:pt x="64" y="21"/>
                        </a:cubicBezTo>
                        <a:cubicBezTo>
                          <a:pt x="64" y="20"/>
                          <a:pt x="64" y="20"/>
                          <a:pt x="64" y="20"/>
                        </a:cubicBezTo>
                        <a:cubicBezTo>
                          <a:pt x="63" y="19"/>
                          <a:pt x="63" y="19"/>
                          <a:pt x="63" y="19"/>
                        </a:cubicBezTo>
                        <a:cubicBezTo>
                          <a:pt x="63" y="18"/>
                          <a:pt x="63" y="18"/>
                          <a:pt x="63" y="17"/>
                        </a:cubicBezTo>
                        <a:cubicBezTo>
                          <a:pt x="63" y="17"/>
                          <a:pt x="63" y="16"/>
                          <a:pt x="63" y="16"/>
                        </a:cubicBezTo>
                        <a:cubicBezTo>
                          <a:pt x="63" y="16"/>
                          <a:pt x="63" y="15"/>
                          <a:pt x="62" y="15"/>
                        </a:cubicBezTo>
                        <a:cubicBezTo>
                          <a:pt x="62" y="14"/>
                          <a:pt x="62" y="14"/>
                          <a:pt x="62" y="14"/>
                        </a:cubicBezTo>
                        <a:cubicBezTo>
                          <a:pt x="62" y="13"/>
                          <a:pt x="62" y="13"/>
                          <a:pt x="62" y="12"/>
                        </a:cubicBezTo>
                        <a:cubicBezTo>
                          <a:pt x="62" y="12"/>
                          <a:pt x="61" y="12"/>
                          <a:pt x="61" y="11"/>
                        </a:cubicBezTo>
                        <a:cubicBezTo>
                          <a:pt x="61" y="11"/>
                          <a:pt x="61" y="11"/>
                          <a:pt x="61" y="10"/>
                        </a:cubicBezTo>
                        <a:cubicBezTo>
                          <a:pt x="61" y="10"/>
                          <a:pt x="61" y="10"/>
                          <a:pt x="61" y="10"/>
                        </a:cubicBezTo>
                        <a:cubicBezTo>
                          <a:pt x="61" y="10"/>
                          <a:pt x="61" y="10"/>
                          <a:pt x="60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3" name="Freeform 1383">
                    <a:extLst>
                      <a:ext uri="{FF2B5EF4-FFF2-40B4-BE49-F238E27FC236}">
                        <a16:creationId xmlns="" xmlns:a16="http://schemas.microsoft.com/office/drawing/2014/main" id="{0E8F241C-3856-4729-9F62-3BE200370E1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35" y="2855"/>
                    <a:ext cx="41" cy="65"/>
                  </a:xfrm>
                  <a:custGeom>
                    <a:gdLst>
                      <a:gd name="T0" fmla="*/ 32 w 43"/>
                      <a:gd name="T1" fmla="*/ 2 h 68"/>
                      <a:gd name="T2" fmla="*/ 31 w 43"/>
                      <a:gd name="T3" fmla="*/ 2 h 68"/>
                      <a:gd name="T4" fmla="*/ 31 w 43"/>
                      <a:gd name="T5" fmla="*/ 2 h 68"/>
                      <a:gd name="T6" fmla="*/ 30 w 43"/>
                      <a:gd name="T7" fmla="*/ 2 h 68"/>
                      <a:gd name="T8" fmla="*/ 29 w 43"/>
                      <a:gd name="T9" fmla="*/ 1 h 68"/>
                      <a:gd name="T10" fmla="*/ 4 w 43"/>
                      <a:gd name="T11" fmla="*/ 1 h 68"/>
                      <a:gd name="T12" fmla="*/ 6 w 43"/>
                      <a:gd name="T13" fmla="*/ 11 h 68"/>
                      <a:gd name="T14" fmla="*/ 5 w 43"/>
                      <a:gd name="T15" fmla="*/ 13 h 68"/>
                      <a:gd name="T16" fmla="*/ 5 w 43"/>
                      <a:gd name="T17" fmla="*/ 14 h 68"/>
                      <a:gd name="T18" fmla="*/ 6 w 43"/>
                      <a:gd name="T19" fmla="*/ 17 h 68"/>
                      <a:gd name="T20" fmla="*/ 7 w 43"/>
                      <a:gd name="T21" fmla="*/ 19 h 68"/>
                      <a:gd name="T22" fmla="*/ 7 w 43"/>
                      <a:gd name="T23" fmla="*/ 22 h 68"/>
                      <a:gd name="T24" fmla="*/ 8 w 43"/>
                      <a:gd name="T25" fmla="*/ 24 h 68"/>
                      <a:gd name="T26" fmla="*/ 8 w 43"/>
                      <a:gd name="T27" fmla="*/ 27 h 68"/>
                      <a:gd name="T28" fmla="*/ 8 w 43"/>
                      <a:gd name="T29" fmla="*/ 29 h 68"/>
                      <a:gd name="T30" fmla="*/ 8 w 43"/>
                      <a:gd name="T31" fmla="*/ 30 h 68"/>
                      <a:gd name="T32" fmla="*/ 4 w 43"/>
                      <a:gd name="T33" fmla="*/ 37 h 68"/>
                      <a:gd name="T34" fmla="*/ 0 w 43"/>
                      <a:gd name="T35" fmla="*/ 49 h 68"/>
                      <a:gd name="T36" fmla="*/ 5 w 43"/>
                      <a:gd name="T37" fmla="*/ 61 h 68"/>
                      <a:gd name="T38" fmla="*/ 5 w 43"/>
                      <a:gd name="T39" fmla="*/ 63 h 68"/>
                      <a:gd name="T40" fmla="*/ 5 w 43"/>
                      <a:gd name="T41" fmla="*/ 64 h 68"/>
                      <a:gd name="T42" fmla="*/ 5 w 43"/>
                      <a:gd name="T43" fmla="*/ 65 h 68"/>
                      <a:gd name="T44" fmla="*/ 11 w 43"/>
                      <a:gd name="T45" fmla="*/ 68 h 68"/>
                      <a:gd name="T46" fmla="*/ 39 w 43"/>
                      <a:gd name="T47" fmla="*/ 56 h 68"/>
                      <a:gd name="T48" fmla="*/ 43 w 43"/>
                      <a:gd name="T49" fmla="*/ 54 h 68"/>
                      <a:gd name="T50" fmla="*/ 42 w 43"/>
                      <a:gd name="T51" fmla="*/ 52 h 68"/>
                      <a:gd name="T52" fmla="*/ 41 w 43"/>
                      <a:gd name="T53" fmla="*/ 49 h 68"/>
                      <a:gd name="T54" fmla="*/ 40 w 43"/>
                      <a:gd name="T55" fmla="*/ 45 h 68"/>
                      <a:gd name="T56" fmla="*/ 37 w 43"/>
                      <a:gd name="T57" fmla="*/ 28 h 68"/>
                      <a:gd name="T58" fmla="*/ 36 w 43"/>
                      <a:gd name="T59" fmla="*/ 11 h 68"/>
                      <a:gd name="T60" fmla="*/ 34 w 43"/>
                      <a:gd name="T61" fmla="*/ 6 h 68"/>
                      <a:gd name="T62" fmla="*/ 33 w 43"/>
                      <a:gd name="T63" fmla="*/ 5 h 68"/>
                      <a:gd name="T64" fmla="*/ 33 w 43"/>
                      <a:gd name="T65" fmla="*/ 4 h 68"/>
                      <a:gd name="T66" fmla="*/ 32 w 43"/>
                      <a:gd name="T67" fmla="*/ 2 h 68"/>
                      <a:gd name="T68" fmla="*/ 32 w 43"/>
                      <a:gd name="T69" fmla="*/ 2 h 6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3" h="68">
                        <a:moveTo>
                          <a:pt x="32" y="2"/>
                        </a:moveTo>
                        <a:cubicBezTo>
                          <a:pt x="32" y="2"/>
                          <a:pt x="32" y="2"/>
                          <a:pt x="32" y="2"/>
                        </a:cubicBezTo>
                        <a:cubicBezTo>
                          <a:pt x="31" y="2"/>
                          <a:pt x="31" y="2"/>
                          <a:pt x="31" y="2"/>
                        </a:cubicBezTo>
                        <a:cubicBezTo>
                          <a:pt x="31" y="2"/>
                          <a:pt x="31" y="2"/>
                          <a:pt x="31" y="2"/>
                        </a:cubicBezTo>
                        <a:cubicBezTo>
                          <a:pt x="31" y="2"/>
                          <a:pt x="31" y="2"/>
                          <a:pt x="31" y="2"/>
                        </a:cubicBezTo>
                        <a:cubicBezTo>
                          <a:pt x="31" y="2"/>
                          <a:pt x="31" y="2"/>
                          <a:pt x="31" y="2"/>
                        </a:cubicBezTo>
                        <a:cubicBezTo>
                          <a:pt x="31" y="2"/>
                          <a:pt x="31" y="2"/>
                          <a:pt x="31" y="2"/>
                        </a:cubicBezTo>
                        <a:cubicBezTo>
                          <a:pt x="31" y="2"/>
                          <a:pt x="30" y="2"/>
                          <a:pt x="30" y="2"/>
                        </a:cubicBezTo>
                        <a:cubicBezTo>
                          <a:pt x="30" y="2"/>
                          <a:pt x="30" y="2"/>
                          <a:pt x="30" y="2"/>
                        </a:cubicBezTo>
                        <a:cubicBezTo>
                          <a:pt x="30" y="2"/>
                          <a:pt x="29" y="2"/>
                          <a:pt x="29" y="1"/>
                        </a:cubicBezTo>
                        <a:cubicBezTo>
                          <a:pt x="27" y="1"/>
                          <a:pt x="20" y="0"/>
                          <a:pt x="12" y="0"/>
                        </a:cubicBezTo>
                        <a:cubicBezTo>
                          <a:pt x="7" y="0"/>
                          <a:pt x="5" y="0"/>
                          <a:pt x="4" y="1"/>
                        </a:cubicBezTo>
                        <a:cubicBezTo>
                          <a:pt x="4" y="2"/>
                          <a:pt x="5" y="4"/>
                          <a:pt x="5" y="6"/>
                        </a:cubicBezTo>
                        <a:cubicBezTo>
                          <a:pt x="6" y="8"/>
                          <a:pt x="6" y="10"/>
                          <a:pt x="6" y="11"/>
                        </a:cubicBezTo>
                        <a:cubicBezTo>
                          <a:pt x="6" y="11"/>
                          <a:pt x="6" y="12"/>
                          <a:pt x="6" y="12"/>
                        </a:cubicBezTo>
                        <a:cubicBezTo>
                          <a:pt x="5" y="13"/>
                          <a:pt x="5" y="13"/>
                          <a:pt x="5" y="13"/>
                        </a:cubicBezTo>
                        <a:cubicBezTo>
                          <a:pt x="5" y="13"/>
                          <a:pt x="5" y="13"/>
                          <a:pt x="5" y="13"/>
                        </a:cubicBezTo>
                        <a:cubicBezTo>
                          <a:pt x="5" y="14"/>
                          <a:pt x="5" y="14"/>
                          <a:pt x="5" y="14"/>
                        </a:cubicBezTo>
                        <a:cubicBezTo>
                          <a:pt x="5" y="14"/>
                          <a:pt x="5" y="15"/>
                          <a:pt x="6" y="15"/>
                        </a:cubicBezTo>
                        <a:cubicBezTo>
                          <a:pt x="6" y="16"/>
                          <a:pt x="6" y="16"/>
                          <a:pt x="6" y="17"/>
                        </a:cubicBezTo>
                        <a:cubicBezTo>
                          <a:pt x="6" y="17"/>
                          <a:pt x="6" y="17"/>
                          <a:pt x="6" y="18"/>
                        </a:cubicBezTo>
                        <a:cubicBezTo>
                          <a:pt x="6" y="18"/>
                          <a:pt x="7" y="19"/>
                          <a:pt x="7" y="19"/>
                        </a:cubicBezTo>
                        <a:cubicBezTo>
                          <a:pt x="7" y="20"/>
                          <a:pt x="7" y="20"/>
                          <a:pt x="7" y="20"/>
                        </a:cubicBezTo>
                        <a:cubicBezTo>
                          <a:pt x="7" y="21"/>
                          <a:pt x="7" y="21"/>
                          <a:pt x="7" y="22"/>
                        </a:cubicBezTo>
                        <a:cubicBezTo>
                          <a:pt x="7" y="22"/>
                          <a:pt x="7" y="23"/>
                          <a:pt x="8" y="23"/>
                        </a:cubicBezTo>
                        <a:cubicBezTo>
                          <a:pt x="8" y="23"/>
                          <a:pt x="8" y="24"/>
                          <a:pt x="8" y="24"/>
                        </a:cubicBezTo>
                        <a:cubicBezTo>
                          <a:pt x="8" y="25"/>
                          <a:pt x="8" y="25"/>
                          <a:pt x="8" y="25"/>
                        </a:cubicBezTo>
                        <a:cubicBezTo>
                          <a:pt x="8" y="26"/>
                          <a:pt x="8" y="26"/>
                          <a:pt x="8" y="27"/>
                        </a:cubicBezTo>
                        <a:cubicBezTo>
                          <a:pt x="8" y="27"/>
                          <a:pt x="8" y="27"/>
                          <a:pt x="8" y="27"/>
                        </a:cubicBezTo>
                        <a:cubicBezTo>
                          <a:pt x="8" y="28"/>
                          <a:pt x="8" y="28"/>
                          <a:pt x="8" y="29"/>
                        </a:cubicBezTo>
                        <a:cubicBezTo>
                          <a:pt x="8" y="29"/>
                          <a:pt x="8" y="29"/>
                          <a:pt x="8" y="29"/>
                        </a:cubicBezTo>
                        <a:cubicBezTo>
                          <a:pt x="8" y="30"/>
                          <a:pt x="8" y="30"/>
                          <a:pt x="8" y="30"/>
                        </a:cubicBezTo>
                        <a:cubicBezTo>
                          <a:pt x="8" y="32"/>
                          <a:pt x="7" y="34"/>
                          <a:pt x="6" y="35"/>
                        </a:cubicBezTo>
                        <a:cubicBezTo>
                          <a:pt x="5" y="36"/>
                          <a:pt x="4" y="37"/>
                          <a:pt x="4" y="37"/>
                        </a:cubicBezTo>
                        <a:cubicBezTo>
                          <a:pt x="4" y="40"/>
                          <a:pt x="3" y="43"/>
                          <a:pt x="1" y="46"/>
                        </a:cubicBezTo>
                        <a:cubicBezTo>
                          <a:pt x="1" y="47"/>
                          <a:pt x="0" y="48"/>
                          <a:pt x="0" y="49"/>
                        </a:cubicBezTo>
                        <a:cubicBezTo>
                          <a:pt x="0" y="50"/>
                          <a:pt x="3" y="58"/>
                          <a:pt x="4" y="60"/>
                        </a:cubicBezTo>
                        <a:cubicBezTo>
                          <a:pt x="4" y="60"/>
                          <a:pt x="5" y="61"/>
                          <a:pt x="5" y="61"/>
                        </a:cubicBezTo>
                        <a:cubicBezTo>
                          <a:pt x="5" y="61"/>
                          <a:pt x="5" y="61"/>
                          <a:pt x="5" y="62"/>
                        </a:cubicBezTo>
                        <a:cubicBezTo>
                          <a:pt x="5" y="62"/>
                          <a:pt x="5" y="62"/>
                          <a:pt x="5" y="63"/>
                        </a:cubicBezTo>
                        <a:cubicBezTo>
                          <a:pt x="5" y="63"/>
                          <a:pt x="5" y="63"/>
                          <a:pt x="5" y="63"/>
                        </a:cubicBezTo>
                        <a:cubicBezTo>
                          <a:pt x="5" y="63"/>
                          <a:pt x="5" y="64"/>
                          <a:pt x="5" y="64"/>
                        </a:cubicBezTo>
                        <a:cubicBezTo>
                          <a:pt x="5" y="65"/>
                          <a:pt x="5" y="65"/>
                          <a:pt x="5" y="65"/>
                        </a:cubicBezTo>
                        <a:cubicBezTo>
                          <a:pt x="5" y="65"/>
                          <a:pt x="5" y="65"/>
                          <a:pt x="5" y="65"/>
                        </a:cubicBezTo>
                        <a:cubicBezTo>
                          <a:pt x="7" y="66"/>
                          <a:pt x="9" y="67"/>
                          <a:pt x="10" y="67"/>
                        </a:cubicBezTo>
                        <a:cubicBezTo>
                          <a:pt x="11" y="67"/>
                          <a:pt x="11" y="68"/>
                          <a:pt x="11" y="68"/>
                        </a:cubicBezTo>
                        <a:cubicBezTo>
                          <a:pt x="13" y="68"/>
                          <a:pt x="24" y="63"/>
                          <a:pt x="32" y="59"/>
                        </a:cubicBezTo>
                        <a:cubicBezTo>
                          <a:pt x="34" y="58"/>
                          <a:pt x="37" y="57"/>
                          <a:pt x="39" y="56"/>
                        </a:cubicBezTo>
                        <a:cubicBezTo>
                          <a:pt x="40" y="56"/>
                          <a:pt x="42" y="55"/>
                          <a:pt x="43" y="54"/>
                        </a:cubicBezTo>
                        <a:cubicBezTo>
                          <a:pt x="43" y="54"/>
                          <a:pt x="43" y="54"/>
                          <a:pt x="43" y="54"/>
                        </a:cubicBezTo>
                        <a:cubicBezTo>
                          <a:pt x="43" y="54"/>
                          <a:pt x="42" y="53"/>
                          <a:pt x="42" y="52"/>
                        </a:cubicBezTo>
                        <a:cubicBezTo>
                          <a:pt x="42" y="52"/>
                          <a:pt x="42" y="52"/>
                          <a:pt x="42" y="52"/>
                        </a:cubicBezTo>
                        <a:cubicBezTo>
                          <a:pt x="42" y="51"/>
                          <a:pt x="41" y="50"/>
                          <a:pt x="41" y="49"/>
                        </a:cubicBezTo>
                        <a:cubicBezTo>
                          <a:pt x="41" y="49"/>
                          <a:pt x="41" y="49"/>
                          <a:pt x="41" y="49"/>
                        </a:cubicBezTo>
                        <a:cubicBezTo>
                          <a:pt x="41" y="48"/>
                          <a:pt x="40" y="47"/>
                          <a:pt x="40" y="46"/>
                        </a:cubicBezTo>
                        <a:cubicBezTo>
                          <a:pt x="40" y="46"/>
                          <a:pt x="40" y="45"/>
                          <a:pt x="40" y="45"/>
                        </a:cubicBezTo>
                        <a:cubicBezTo>
                          <a:pt x="40" y="44"/>
                          <a:pt x="40" y="43"/>
                          <a:pt x="40" y="42"/>
                        </a:cubicBezTo>
                        <a:cubicBezTo>
                          <a:pt x="40" y="37"/>
                          <a:pt x="38" y="31"/>
                          <a:pt x="37" y="28"/>
                        </a:cubicBezTo>
                        <a:cubicBezTo>
                          <a:pt x="35" y="24"/>
                          <a:pt x="36" y="19"/>
                          <a:pt x="36" y="13"/>
                        </a:cubicBezTo>
                        <a:cubicBezTo>
                          <a:pt x="36" y="11"/>
                          <a:pt x="36" y="11"/>
                          <a:pt x="36" y="11"/>
                        </a:cubicBezTo>
                        <a:cubicBezTo>
                          <a:pt x="37" y="7"/>
                          <a:pt x="35" y="6"/>
                          <a:pt x="35" y="6"/>
                        </a:cubicBezTo>
                        <a:cubicBezTo>
                          <a:pt x="34" y="6"/>
                          <a:pt x="34" y="6"/>
                          <a:pt x="34" y="6"/>
                        </a:cubicBezTo>
                        <a:cubicBezTo>
                          <a:pt x="34" y="6"/>
                          <a:pt x="34" y="6"/>
                          <a:pt x="34" y="6"/>
                        </a:cubicBezTo>
                        <a:cubicBezTo>
                          <a:pt x="34" y="5"/>
                          <a:pt x="34" y="5"/>
                          <a:pt x="33" y="5"/>
                        </a:cubicBezTo>
                        <a:cubicBezTo>
                          <a:pt x="33" y="5"/>
                          <a:pt x="33" y="5"/>
                          <a:pt x="33" y="5"/>
                        </a:cubicBezTo>
                        <a:cubicBezTo>
                          <a:pt x="33" y="4"/>
                          <a:pt x="33" y="4"/>
                          <a:pt x="33" y="4"/>
                        </a:cubicBezTo>
                        <a:cubicBezTo>
                          <a:pt x="33" y="4"/>
                          <a:pt x="33" y="3"/>
                          <a:pt x="33" y="3"/>
                        </a:cubicBezTo>
                        <a:cubicBezTo>
                          <a:pt x="33" y="3"/>
                          <a:pt x="32" y="2"/>
                          <a:pt x="32" y="2"/>
                        </a:cubicBezTo>
                        <a:cubicBezTo>
                          <a:pt x="32" y="2"/>
                          <a:pt x="32" y="2"/>
                          <a:pt x="32" y="2"/>
                        </a:cubicBezTo>
                        <a:cubicBezTo>
                          <a:pt x="32" y="2"/>
                          <a:pt x="32" y="2"/>
                          <a:pt x="32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4" name="Freeform 1384">
                    <a:extLst>
                      <a:ext uri="{FF2B5EF4-FFF2-40B4-BE49-F238E27FC236}">
                        <a16:creationId xmlns="" xmlns:a16="http://schemas.microsoft.com/office/drawing/2014/main" id="{3A8BD0F8-0689-416B-935B-F7F87D99994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66" y="2857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0" y="0"/>
                          <a:pt x="1" y="1"/>
                          <a:pt x="1" y="1"/>
                        </a:cubicBezTo>
                        <a:cubicBezTo>
                          <a:pt x="1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5" name="Freeform 1385">
                    <a:extLst>
                      <a:ext uri="{FF2B5EF4-FFF2-40B4-BE49-F238E27FC236}">
                        <a16:creationId xmlns="" xmlns:a16="http://schemas.microsoft.com/office/drawing/2014/main" id="{5A67A116-310B-493E-9B0B-4B6499D60AE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3" y="2899"/>
                    <a:ext cx="1" cy="3"/>
                  </a:xfrm>
                  <a:custGeom>
                    <a:gdLst>
                      <a:gd name="T0" fmla="*/ 0 w 1"/>
                      <a:gd name="T1" fmla="*/ 0 h 3"/>
                      <a:gd name="T2" fmla="*/ 1 w 1"/>
                      <a:gd name="T3" fmla="*/ 3 h 3"/>
                      <a:gd name="T4" fmla="*/ 0 w 1"/>
                      <a:gd name="T5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3">
                        <a:moveTo>
                          <a:pt x="0" y="0"/>
                        </a:moveTo>
                        <a:cubicBezTo>
                          <a:pt x="0" y="1"/>
                          <a:pt x="1" y="2"/>
                          <a:pt x="1" y="3"/>
                        </a:cubicBezTo>
                        <a:cubicBezTo>
                          <a:pt x="1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6" name="Freeform 1386">
                    <a:extLst>
                      <a:ext uri="{FF2B5EF4-FFF2-40B4-BE49-F238E27FC236}">
                        <a16:creationId xmlns="" xmlns:a16="http://schemas.microsoft.com/office/drawing/2014/main" id="{A62B2061-EA04-4DEE-AE68-7A45AD124AF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68" y="2861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7" name="Freeform 1387">
                    <a:extLst>
                      <a:ext uri="{FF2B5EF4-FFF2-40B4-BE49-F238E27FC236}">
                        <a16:creationId xmlns="" xmlns:a16="http://schemas.microsoft.com/office/drawing/2014/main" id="{5E4F5E74-997C-4AEA-B7EC-0B65AB75D00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67" y="2860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1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8" name="Freeform 1388">
                    <a:extLst>
                      <a:ext uri="{FF2B5EF4-FFF2-40B4-BE49-F238E27FC236}">
                        <a16:creationId xmlns="" xmlns:a16="http://schemas.microsoft.com/office/drawing/2014/main" id="{35433C9B-4A66-4B2A-AE4E-BAA13A620CE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4" y="2902"/>
                    <a:ext cx="1" cy="3"/>
                  </a:xfrm>
                  <a:custGeom>
                    <a:gdLst>
                      <a:gd name="T0" fmla="*/ 0 w 1"/>
                      <a:gd name="T1" fmla="*/ 0 h 3"/>
                      <a:gd name="T2" fmla="*/ 1 w 1"/>
                      <a:gd name="T3" fmla="*/ 3 h 3"/>
                      <a:gd name="T4" fmla="*/ 0 w 1"/>
                      <a:gd name="T5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3">
                        <a:moveTo>
                          <a:pt x="0" y="0"/>
                        </a:moveTo>
                        <a:cubicBezTo>
                          <a:pt x="0" y="1"/>
                          <a:pt x="1" y="2"/>
                          <a:pt x="1" y="3"/>
                        </a:cubicBezTo>
                        <a:cubicBezTo>
                          <a:pt x="1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9" name="Freeform 1389">
                    <a:extLst>
                      <a:ext uri="{FF2B5EF4-FFF2-40B4-BE49-F238E27FC236}">
                        <a16:creationId xmlns="" xmlns:a16="http://schemas.microsoft.com/office/drawing/2014/main" id="{6C2EB46F-0E6B-4BF7-95A6-F230F802600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5" y="2905"/>
                    <a:ext cx="1" cy="2"/>
                  </a:xfrm>
                  <a:custGeom>
                    <a:gdLst>
                      <a:gd name="T0" fmla="*/ 0 w 1"/>
                      <a:gd name="T1" fmla="*/ 0 h 2"/>
                      <a:gd name="T2" fmla="*/ 1 w 1"/>
                      <a:gd name="T3" fmla="*/ 2 h 2"/>
                      <a:gd name="T4" fmla="*/ 0 w 1"/>
                      <a:gd name="T5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0" y="0"/>
                        </a:moveTo>
                        <a:cubicBezTo>
                          <a:pt x="0" y="1"/>
                          <a:pt x="1" y="2"/>
                          <a:pt x="1" y="2"/>
                        </a:cubicBezTo>
                        <a:cubicBezTo>
                          <a:pt x="1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0" name="Freeform 1390">
                    <a:extLst>
                      <a:ext uri="{FF2B5EF4-FFF2-40B4-BE49-F238E27FC236}">
                        <a16:creationId xmlns="" xmlns:a16="http://schemas.microsoft.com/office/drawing/2014/main" id="{7D571578-92D9-4A77-8E54-A0D7B21201D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67" y="2859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1" name="Freeform 1391">
                    <a:extLst>
                      <a:ext uri="{FF2B5EF4-FFF2-40B4-BE49-F238E27FC236}">
                        <a16:creationId xmlns="" xmlns:a16="http://schemas.microsoft.com/office/drawing/2014/main" id="{062F0FE0-B199-4D10-9910-06D3177FCE2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73" y="2895"/>
                    <a:ext cx="0" cy="3"/>
                  </a:xfrm>
                  <a:custGeom>
                    <a:gdLst>
                      <a:gd name="T0" fmla="*/ 0 h 3"/>
                      <a:gd name="T1" fmla="*/ 3 h 3"/>
                      <a:gd name="T2" fmla="*/ 0 h 3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3">
                        <a:moveTo>
                          <a:pt x="0" y="0"/>
                        </a:moveTo>
                        <a:cubicBezTo>
                          <a:pt x="0" y="1"/>
                          <a:pt x="0" y="2"/>
                          <a:pt x="0" y="3"/>
                        </a:cubicBezTo>
                        <a:cubicBezTo>
                          <a:pt x="0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2" name="Freeform 1392">
                    <a:extLst>
                      <a:ext uri="{FF2B5EF4-FFF2-40B4-BE49-F238E27FC236}">
                        <a16:creationId xmlns="" xmlns:a16="http://schemas.microsoft.com/office/drawing/2014/main" id="{285BFA7C-C7C9-4FD8-8EE5-FD4E20EED0F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41" y="2871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3" name="Freeform 1393">
                    <a:extLst>
                      <a:ext uri="{FF2B5EF4-FFF2-40B4-BE49-F238E27FC236}">
                        <a16:creationId xmlns="" xmlns:a16="http://schemas.microsoft.com/office/drawing/2014/main" id="{5A55BD4C-4C0A-4892-9948-093A61F765E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43" y="2878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4" name="Freeform 1394">
                    <a:extLst>
                      <a:ext uri="{FF2B5EF4-FFF2-40B4-BE49-F238E27FC236}">
                        <a16:creationId xmlns="" xmlns:a16="http://schemas.microsoft.com/office/drawing/2014/main" id="{6746B8EF-7E59-4E5A-8CD2-8479C8645B3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43" y="288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5" name="Freeform 1395">
                    <a:extLst>
                      <a:ext uri="{FF2B5EF4-FFF2-40B4-BE49-F238E27FC236}">
                        <a16:creationId xmlns="" xmlns:a16="http://schemas.microsoft.com/office/drawing/2014/main" id="{D0FF5EB7-A2DD-4A0C-BEE3-9B822778F7E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42" y="2873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6" name="Freeform 1396">
                    <a:extLst>
                      <a:ext uri="{FF2B5EF4-FFF2-40B4-BE49-F238E27FC236}">
                        <a16:creationId xmlns="" xmlns:a16="http://schemas.microsoft.com/office/drawing/2014/main" id="{FE0A6D7D-A706-4FE4-9B49-86DA22A33B9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40" y="291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7" name="Freeform 1397">
                    <a:extLst>
                      <a:ext uri="{FF2B5EF4-FFF2-40B4-BE49-F238E27FC236}">
                        <a16:creationId xmlns="" xmlns:a16="http://schemas.microsoft.com/office/drawing/2014/main" id="{C09696A9-A503-4726-8169-80434B6892A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40" y="2914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8" name="Freeform 1398">
                    <a:extLst>
                      <a:ext uri="{FF2B5EF4-FFF2-40B4-BE49-F238E27FC236}">
                        <a16:creationId xmlns="" xmlns:a16="http://schemas.microsoft.com/office/drawing/2014/main" id="{8A3EE750-C74D-4752-8BD8-F7BC896E854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43" y="288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9" name="Freeform 1399">
                    <a:extLst>
                      <a:ext uri="{FF2B5EF4-FFF2-40B4-BE49-F238E27FC236}">
                        <a16:creationId xmlns="" xmlns:a16="http://schemas.microsoft.com/office/drawing/2014/main" id="{8C4C831C-1D9E-4607-88FF-595434A5833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40" y="2869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0" name="Freeform 1400">
                    <a:extLst>
                      <a:ext uri="{FF2B5EF4-FFF2-40B4-BE49-F238E27FC236}">
                        <a16:creationId xmlns="" xmlns:a16="http://schemas.microsoft.com/office/drawing/2014/main" id="{0251B290-6A08-4A1C-A1E5-3009D07DF2C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40" y="2916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1" name="Freeform 1401">
                    <a:extLst>
                      <a:ext uri="{FF2B5EF4-FFF2-40B4-BE49-F238E27FC236}">
                        <a16:creationId xmlns="" xmlns:a16="http://schemas.microsoft.com/office/drawing/2014/main" id="{59EEAF31-638F-46BF-B769-4666B3B021C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42" y="2876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2" name="Freeform 1402">
                    <a:extLst>
                      <a:ext uri="{FF2B5EF4-FFF2-40B4-BE49-F238E27FC236}">
                        <a16:creationId xmlns="" xmlns:a16="http://schemas.microsoft.com/office/drawing/2014/main" id="{CBD0CF63-4BF1-46C2-9767-C18440DDEBE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07" y="2837"/>
                    <a:ext cx="76" cy="56"/>
                  </a:xfrm>
                  <a:custGeom>
                    <a:gdLst>
                      <a:gd name="T0" fmla="*/ 56 w 79"/>
                      <a:gd name="T1" fmla="*/ 45 h 59"/>
                      <a:gd name="T2" fmla="*/ 57 w 79"/>
                      <a:gd name="T3" fmla="*/ 45 h 59"/>
                      <a:gd name="T4" fmla="*/ 64 w 79"/>
                      <a:gd name="T5" fmla="*/ 56 h 59"/>
                      <a:gd name="T6" fmla="*/ 70 w 79"/>
                      <a:gd name="T7" fmla="*/ 54 h 59"/>
                      <a:gd name="T8" fmla="*/ 72 w 79"/>
                      <a:gd name="T9" fmla="*/ 54 h 59"/>
                      <a:gd name="T10" fmla="*/ 73 w 79"/>
                      <a:gd name="T11" fmla="*/ 55 h 59"/>
                      <a:gd name="T12" fmla="*/ 74 w 79"/>
                      <a:gd name="T13" fmla="*/ 55 h 59"/>
                      <a:gd name="T14" fmla="*/ 74 w 79"/>
                      <a:gd name="T15" fmla="*/ 53 h 59"/>
                      <a:gd name="T16" fmla="*/ 79 w 79"/>
                      <a:gd name="T17" fmla="*/ 46 h 59"/>
                      <a:gd name="T18" fmla="*/ 77 w 79"/>
                      <a:gd name="T19" fmla="*/ 40 h 59"/>
                      <a:gd name="T20" fmla="*/ 75 w 79"/>
                      <a:gd name="T21" fmla="*/ 36 h 59"/>
                      <a:gd name="T22" fmla="*/ 74 w 79"/>
                      <a:gd name="T23" fmla="*/ 34 h 59"/>
                      <a:gd name="T24" fmla="*/ 74 w 79"/>
                      <a:gd name="T25" fmla="*/ 32 h 59"/>
                      <a:gd name="T26" fmla="*/ 74 w 79"/>
                      <a:gd name="T27" fmla="*/ 30 h 59"/>
                      <a:gd name="T28" fmla="*/ 75 w 79"/>
                      <a:gd name="T29" fmla="*/ 27 h 59"/>
                      <a:gd name="T30" fmla="*/ 74 w 79"/>
                      <a:gd name="T31" fmla="*/ 26 h 59"/>
                      <a:gd name="T32" fmla="*/ 73 w 79"/>
                      <a:gd name="T33" fmla="*/ 22 h 59"/>
                      <a:gd name="T34" fmla="*/ 70 w 79"/>
                      <a:gd name="T35" fmla="*/ 14 h 59"/>
                      <a:gd name="T36" fmla="*/ 62 w 79"/>
                      <a:gd name="T37" fmla="*/ 5 h 59"/>
                      <a:gd name="T38" fmla="*/ 51 w 79"/>
                      <a:gd name="T39" fmla="*/ 6 h 59"/>
                      <a:gd name="T40" fmla="*/ 44 w 79"/>
                      <a:gd name="T41" fmla="*/ 8 h 59"/>
                      <a:gd name="T42" fmla="*/ 40 w 79"/>
                      <a:gd name="T43" fmla="*/ 9 h 59"/>
                      <a:gd name="T44" fmla="*/ 39 w 79"/>
                      <a:gd name="T45" fmla="*/ 8 h 59"/>
                      <a:gd name="T46" fmla="*/ 38 w 79"/>
                      <a:gd name="T47" fmla="*/ 7 h 59"/>
                      <a:gd name="T48" fmla="*/ 38 w 79"/>
                      <a:gd name="T49" fmla="*/ 6 h 59"/>
                      <a:gd name="T50" fmla="*/ 37 w 79"/>
                      <a:gd name="T51" fmla="*/ 5 h 59"/>
                      <a:gd name="T52" fmla="*/ 36 w 79"/>
                      <a:gd name="T53" fmla="*/ 5 h 59"/>
                      <a:gd name="T54" fmla="*/ 33 w 79"/>
                      <a:gd name="T55" fmla="*/ 5 h 59"/>
                      <a:gd name="T56" fmla="*/ 20 w 79"/>
                      <a:gd name="T57" fmla="*/ 2 h 59"/>
                      <a:gd name="T58" fmla="*/ 18 w 79"/>
                      <a:gd name="T59" fmla="*/ 1 h 59"/>
                      <a:gd name="T60" fmla="*/ 16 w 79"/>
                      <a:gd name="T61" fmla="*/ 1 h 59"/>
                      <a:gd name="T62" fmla="*/ 15 w 79"/>
                      <a:gd name="T63" fmla="*/ 2 h 59"/>
                      <a:gd name="T64" fmla="*/ 14 w 79"/>
                      <a:gd name="T65" fmla="*/ 4 h 59"/>
                      <a:gd name="T66" fmla="*/ 12 w 79"/>
                      <a:gd name="T67" fmla="*/ 5 h 59"/>
                      <a:gd name="T68" fmla="*/ 14 w 79"/>
                      <a:gd name="T69" fmla="*/ 8 h 59"/>
                      <a:gd name="T70" fmla="*/ 2 w 79"/>
                      <a:gd name="T71" fmla="*/ 16 h 59"/>
                      <a:gd name="T72" fmla="*/ 0 w 79"/>
                      <a:gd name="T73" fmla="*/ 17 h 59"/>
                      <a:gd name="T74" fmla="*/ 19 w 79"/>
                      <a:gd name="T75" fmla="*/ 37 h 59"/>
                      <a:gd name="T76" fmla="*/ 20 w 79"/>
                      <a:gd name="T77" fmla="*/ 36 h 59"/>
                      <a:gd name="T78" fmla="*/ 22 w 79"/>
                      <a:gd name="T79" fmla="*/ 34 h 59"/>
                      <a:gd name="T80" fmla="*/ 23 w 79"/>
                      <a:gd name="T81" fmla="*/ 33 h 59"/>
                      <a:gd name="T82" fmla="*/ 23 w 79"/>
                      <a:gd name="T83" fmla="*/ 32 h 59"/>
                      <a:gd name="T84" fmla="*/ 24 w 79"/>
                      <a:gd name="T85" fmla="*/ 32 h 59"/>
                      <a:gd name="T86" fmla="*/ 31 w 79"/>
                      <a:gd name="T87" fmla="*/ 29 h 59"/>
                      <a:gd name="T88" fmla="*/ 50 w 79"/>
                      <a:gd name="T89" fmla="*/ 40 h 59"/>
                      <a:gd name="T90" fmla="*/ 51 w 79"/>
                      <a:gd name="T91" fmla="*/ 43 h 59"/>
                      <a:gd name="T92" fmla="*/ 51 w 79"/>
                      <a:gd name="T93" fmla="*/ 45 h 59"/>
                      <a:gd name="T94" fmla="*/ 54 w 79"/>
                      <a:gd name="T95" fmla="*/ 45 h 5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79" h="59">
                        <a:moveTo>
                          <a:pt x="54" y="45"/>
                        </a:moveTo>
                        <a:cubicBezTo>
                          <a:pt x="54" y="45"/>
                          <a:pt x="54" y="45"/>
                          <a:pt x="54" y="45"/>
                        </a:cubicBezTo>
                        <a:cubicBezTo>
                          <a:pt x="54" y="45"/>
                          <a:pt x="55" y="45"/>
                          <a:pt x="56" y="45"/>
                        </a:cubicBezTo>
                        <a:cubicBezTo>
                          <a:pt x="56" y="45"/>
                          <a:pt x="56" y="45"/>
                          <a:pt x="56" y="45"/>
                        </a:cubicBezTo>
                        <a:cubicBezTo>
                          <a:pt x="56" y="45"/>
                          <a:pt x="57" y="45"/>
                          <a:pt x="57" y="45"/>
                        </a:cubicBezTo>
                        <a:cubicBezTo>
                          <a:pt x="57" y="45"/>
                          <a:pt x="57" y="45"/>
                          <a:pt x="57" y="45"/>
                        </a:cubicBezTo>
                        <a:cubicBezTo>
                          <a:pt x="58" y="45"/>
                          <a:pt x="58" y="45"/>
                          <a:pt x="58" y="45"/>
                        </a:cubicBezTo>
                        <a:cubicBezTo>
                          <a:pt x="59" y="45"/>
                          <a:pt x="60" y="45"/>
                          <a:pt x="61" y="46"/>
                        </a:cubicBezTo>
                        <a:cubicBezTo>
                          <a:pt x="62" y="48"/>
                          <a:pt x="64" y="53"/>
                          <a:pt x="64" y="56"/>
                        </a:cubicBezTo>
                        <a:cubicBezTo>
                          <a:pt x="63" y="57"/>
                          <a:pt x="64" y="58"/>
                          <a:pt x="64" y="58"/>
                        </a:cubicBezTo>
                        <a:cubicBezTo>
                          <a:pt x="65" y="59"/>
                          <a:pt x="65" y="59"/>
                          <a:pt x="65" y="59"/>
                        </a:cubicBezTo>
                        <a:cubicBezTo>
                          <a:pt x="67" y="57"/>
                          <a:pt x="68" y="55"/>
                          <a:pt x="70" y="54"/>
                        </a:cubicBezTo>
                        <a:cubicBezTo>
                          <a:pt x="70" y="54"/>
                          <a:pt x="70" y="54"/>
                          <a:pt x="71" y="54"/>
                        </a:cubicBezTo>
                        <a:cubicBezTo>
                          <a:pt x="71" y="54"/>
                          <a:pt x="71" y="54"/>
                          <a:pt x="72" y="54"/>
                        </a:cubicBezTo>
                        <a:cubicBezTo>
                          <a:pt x="72" y="54"/>
                          <a:pt x="72" y="54"/>
                          <a:pt x="72" y="54"/>
                        </a:cubicBezTo>
                        <a:cubicBezTo>
                          <a:pt x="72" y="54"/>
                          <a:pt x="72" y="54"/>
                          <a:pt x="72" y="54"/>
                        </a:cubicBezTo>
                        <a:cubicBezTo>
                          <a:pt x="72" y="54"/>
                          <a:pt x="72" y="54"/>
                          <a:pt x="72" y="54"/>
                        </a:cubicBezTo>
                        <a:cubicBezTo>
                          <a:pt x="73" y="55"/>
                          <a:pt x="73" y="55"/>
                          <a:pt x="73" y="55"/>
                        </a:cubicBezTo>
                        <a:cubicBezTo>
                          <a:pt x="73" y="55"/>
                          <a:pt x="73" y="55"/>
                          <a:pt x="73" y="55"/>
                        </a:cubicBezTo>
                        <a:cubicBezTo>
                          <a:pt x="73" y="55"/>
                          <a:pt x="73" y="55"/>
                          <a:pt x="73" y="56"/>
                        </a:cubicBezTo>
                        <a:cubicBezTo>
                          <a:pt x="73" y="55"/>
                          <a:pt x="74" y="55"/>
                          <a:pt x="74" y="55"/>
                        </a:cubicBezTo>
                        <a:cubicBezTo>
                          <a:pt x="74" y="54"/>
                          <a:pt x="75" y="54"/>
                          <a:pt x="75" y="54"/>
                        </a:cubicBezTo>
                        <a:cubicBezTo>
                          <a:pt x="75" y="54"/>
                          <a:pt x="75" y="54"/>
                          <a:pt x="75" y="54"/>
                        </a:cubicBezTo>
                        <a:cubicBezTo>
                          <a:pt x="75" y="54"/>
                          <a:pt x="75" y="53"/>
                          <a:pt x="74" y="53"/>
                        </a:cubicBezTo>
                        <a:cubicBezTo>
                          <a:pt x="74" y="51"/>
                          <a:pt x="73" y="49"/>
                          <a:pt x="74" y="47"/>
                        </a:cubicBezTo>
                        <a:cubicBezTo>
                          <a:pt x="75" y="45"/>
                          <a:pt x="76" y="45"/>
                          <a:pt x="77" y="45"/>
                        </a:cubicBezTo>
                        <a:cubicBezTo>
                          <a:pt x="78" y="45"/>
                          <a:pt x="78" y="45"/>
                          <a:pt x="79" y="46"/>
                        </a:cubicBezTo>
                        <a:cubicBezTo>
                          <a:pt x="79" y="46"/>
                          <a:pt x="79" y="46"/>
                          <a:pt x="79" y="46"/>
                        </a:cubicBezTo>
                        <a:cubicBezTo>
                          <a:pt x="79" y="45"/>
                          <a:pt x="79" y="45"/>
                          <a:pt x="78" y="44"/>
                        </a:cubicBezTo>
                        <a:cubicBezTo>
                          <a:pt x="77" y="43"/>
                          <a:pt x="77" y="41"/>
                          <a:pt x="77" y="40"/>
                        </a:cubicBezTo>
                        <a:cubicBezTo>
                          <a:pt x="77" y="39"/>
                          <a:pt x="77" y="38"/>
                          <a:pt x="76" y="37"/>
                        </a:cubicBezTo>
                        <a:cubicBezTo>
                          <a:pt x="76" y="37"/>
                          <a:pt x="75" y="36"/>
                          <a:pt x="75" y="36"/>
                        </a:cubicBezTo>
                        <a:cubicBezTo>
                          <a:pt x="75" y="36"/>
                          <a:pt x="75" y="36"/>
                          <a:pt x="75" y="36"/>
                        </a:cubicBezTo>
                        <a:cubicBezTo>
                          <a:pt x="75" y="36"/>
                          <a:pt x="74" y="35"/>
                          <a:pt x="74" y="35"/>
                        </a:cubicBezTo>
                        <a:cubicBezTo>
                          <a:pt x="74" y="35"/>
                          <a:pt x="74" y="35"/>
                          <a:pt x="74" y="35"/>
                        </a:cubicBezTo>
                        <a:cubicBezTo>
                          <a:pt x="74" y="34"/>
                          <a:pt x="74" y="34"/>
                          <a:pt x="74" y="34"/>
                        </a:cubicBezTo>
                        <a:cubicBezTo>
                          <a:pt x="74" y="34"/>
                          <a:pt x="74" y="34"/>
                          <a:pt x="74" y="33"/>
                        </a:cubicBezTo>
                        <a:cubicBezTo>
                          <a:pt x="74" y="33"/>
                          <a:pt x="74" y="33"/>
                          <a:pt x="74" y="33"/>
                        </a:cubicBezTo>
                        <a:cubicBezTo>
                          <a:pt x="74" y="32"/>
                          <a:pt x="74" y="32"/>
                          <a:pt x="74" y="32"/>
                        </a:cubicBezTo>
                        <a:cubicBezTo>
                          <a:pt x="74" y="32"/>
                          <a:pt x="74" y="31"/>
                          <a:pt x="74" y="31"/>
                        </a:cubicBezTo>
                        <a:cubicBezTo>
                          <a:pt x="74" y="31"/>
                          <a:pt x="74" y="31"/>
                          <a:pt x="74" y="31"/>
                        </a:cubicBezTo>
                        <a:cubicBezTo>
                          <a:pt x="74" y="30"/>
                          <a:pt x="74" y="30"/>
                          <a:pt x="74" y="30"/>
                        </a:cubicBezTo>
                        <a:cubicBezTo>
                          <a:pt x="74" y="29"/>
                          <a:pt x="74" y="29"/>
                          <a:pt x="74" y="29"/>
                        </a:cubicBezTo>
                        <a:cubicBezTo>
                          <a:pt x="74" y="29"/>
                          <a:pt x="74" y="28"/>
                          <a:pt x="74" y="28"/>
                        </a:cubicBezTo>
                        <a:cubicBezTo>
                          <a:pt x="75" y="28"/>
                          <a:pt x="75" y="28"/>
                          <a:pt x="75" y="27"/>
                        </a:cubicBezTo>
                        <a:cubicBezTo>
                          <a:pt x="75" y="27"/>
                          <a:pt x="75" y="27"/>
                          <a:pt x="75" y="27"/>
                        </a:cubicBezTo>
                        <a:cubicBezTo>
                          <a:pt x="74" y="27"/>
                          <a:pt x="74" y="26"/>
                          <a:pt x="74" y="26"/>
                        </a:cubicBezTo>
                        <a:cubicBezTo>
                          <a:pt x="74" y="26"/>
                          <a:pt x="74" y="26"/>
                          <a:pt x="74" y="26"/>
                        </a:cubicBezTo>
                        <a:cubicBezTo>
                          <a:pt x="74" y="26"/>
                          <a:pt x="74" y="26"/>
                          <a:pt x="74" y="26"/>
                        </a:cubicBezTo>
                        <a:cubicBezTo>
                          <a:pt x="74" y="26"/>
                          <a:pt x="74" y="26"/>
                          <a:pt x="74" y="26"/>
                        </a:cubicBezTo>
                        <a:cubicBezTo>
                          <a:pt x="73" y="24"/>
                          <a:pt x="73" y="23"/>
                          <a:pt x="73" y="22"/>
                        </a:cubicBezTo>
                        <a:cubicBezTo>
                          <a:pt x="73" y="21"/>
                          <a:pt x="72" y="21"/>
                          <a:pt x="72" y="20"/>
                        </a:cubicBezTo>
                        <a:cubicBezTo>
                          <a:pt x="71" y="20"/>
                          <a:pt x="69" y="19"/>
                          <a:pt x="69" y="17"/>
                        </a:cubicBezTo>
                        <a:cubicBezTo>
                          <a:pt x="69" y="16"/>
                          <a:pt x="69" y="15"/>
                          <a:pt x="70" y="14"/>
                        </a:cubicBezTo>
                        <a:cubicBezTo>
                          <a:pt x="69" y="12"/>
                          <a:pt x="67" y="11"/>
                          <a:pt x="67" y="9"/>
                        </a:cubicBezTo>
                        <a:cubicBezTo>
                          <a:pt x="67" y="8"/>
                          <a:pt x="65" y="4"/>
                          <a:pt x="64" y="3"/>
                        </a:cubicBezTo>
                        <a:cubicBezTo>
                          <a:pt x="64" y="3"/>
                          <a:pt x="63" y="4"/>
                          <a:pt x="62" y="5"/>
                        </a:cubicBezTo>
                        <a:cubicBezTo>
                          <a:pt x="60" y="7"/>
                          <a:pt x="58" y="8"/>
                          <a:pt x="56" y="8"/>
                        </a:cubicBezTo>
                        <a:cubicBezTo>
                          <a:pt x="55" y="8"/>
                          <a:pt x="54" y="8"/>
                          <a:pt x="53" y="7"/>
                        </a:cubicBezTo>
                        <a:cubicBezTo>
                          <a:pt x="52" y="7"/>
                          <a:pt x="51" y="6"/>
                          <a:pt x="51" y="6"/>
                        </a:cubicBezTo>
                        <a:cubicBezTo>
                          <a:pt x="50" y="8"/>
                          <a:pt x="48" y="9"/>
                          <a:pt x="47" y="9"/>
                        </a:cubicBezTo>
                        <a:cubicBezTo>
                          <a:pt x="46" y="9"/>
                          <a:pt x="46" y="8"/>
                          <a:pt x="45" y="8"/>
                        </a:cubicBezTo>
                        <a:cubicBezTo>
                          <a:pt x="45" y="8"/>
                          <a:pt x="44" y="8"/>
                          <a:pt x="44" y="8"/>
                        </a:cubicBezTo>
                        <a:cubicBezTo>
                          <a:pt x="43" y="9"/>
                          <a:pt x="42" y="9"/>
                          <a:pt x="41" y="9"/>
                        </a:cubicBezTo>
                        <a:cubicBezTo>
                          <a:pt x="41" y="9"/>
                          <a:pt x="41" y="9"/>
                          <a:pt x="40" y="9"/>
                        </a:cubicBezTo>
                        <a:cubicBezTo>
                          <a:pt x="40" y="9"/>
                          <a:pt x="40" y="9"/>
                          <a:pt x="40" y="9"/>
                        </a:cubicBezTo>
                        <a:cubicBezTo>
                          <a:pt x="40" y="9"/>
                          <a:pt x="40" y="9"/>
                          <a:pt x="40" y="9"/>
                        </a:cubicBezTo>
                        <a:cubicBezTo>
                          <a:pt x="40" y="9"/>
                          <a:pt x="40" y="9"/>
                          <a:pt x="39" y="9"/>
                        </a:cubicBezTo>
                        <a:cubicBezTo>
                          <a:pt x="39" y="8"/>
                          <a:pt x="39" y="8"/>
                          <a:pt x="39" y="8"/>
                        </a:cubicBezTo>
                        <a:cubicBezTo>
                          <a:pt x="39" y="8"/>
                          <a:pt x="39" y="8"/>
                          <a:pt x="39" y="8"/>
                        </a:cubicBezTo>
                        <a:cubicBezTo>
                          <a:pt x="39" y="8"/>
                          <a:pt x="39" y="8"/>
                          <a:pt x="38" y="7"/>
                        </a:cubicBezTo>
                        <a:cubicBezTo>
                          <a:pt x="38" y="7"/>
                          <a:pt x="38" y="7"/>
                          <a:pt x="38" y="7"/>
                        </a:cubicBezTo>
                        <a:cubicBezTo>
                          <a:pt x="38" y="7"/>
                          <a:pt x="38" y="7"/>
                          <a:pt x="38" y="7"/>
                        </a:cubicBezTo>
                        <a:cubicBezTo>
                          <a:pt x="38" y="7"/>
                          <a:pt x="38" y="6"/>
                          <a:pt x="38" y="6"/>
                        </a:cubicBezTo>
                        <a:cubicBezTo>
                          <a:pt x="38" y="6"/>
                          <a:pt x="38" y="6"/>
                          <a:pt x="38" y="6"/>
                        </a:cubicBezTo>
                        <a:cubicBezTo>
                          <a:pt x="38" y="6"/>
                          <a:pt x="38" y="6"/>
                          <a:pt x="38" y="5"/>
                        </a:cubicBezTo>
                        <a:cubicBezTo>
                          <a:pt x="37" y="5"/>
                          <a:pt x="37" y="5"/>
                          <a:pt x="37" y="5"/>
                        </a:cubicBezTo>
                        <a:cubicBezTo>
                          <a:pt x="37" y="5"/>
                          <a:pt x="37" y="5"/>
                          <a:pt x="37" y="5"/>
                        </a:cubicBezTo>
                        <a:cubicBezTo>
                          <a:pt x="37" y="5"/>
                          <a:pt x="37" y="4"/>
                          <a:pt x="37" y="4"/>
                        </a:cubicBezTo>
                        <a:cubicBezTo>
                          <a:pt x="37" y="4"/>
                          <a:pt x="37" y="5"/>
                          <a:pt x="37" y="5"/>
                        </a:cubicBezTo>
                        <a:cubicBezTo>
                          <a:pt x="37" y="5"/>
                          <a:pt x="36" y="5"/>
                          <a:pt x="36" y="5"/>
                        </a:cubicBezTo>
                        <a:cubicBezTo>
                          <a:pt x="36" y="5"/>
                          <a:pt x="35" y="5"/>
                          <a:pt x="35" y="5"/>
                        </a:cubicBezTo>
                        <a:cubicBezTo>
                          <a:pt x="35" y="5"/>
                          <a:pt x="34" y="5"/>
                          <a:pt x="34" y="5"/>
                        </a:cubicBezTo>
                        <a:cubicBezTo>
                          <a:pt x="34" y="5"/>
                          <a:pt x="33" y="5"/>
                          <a:pt x="33" y="5"/>
                        </a:cubicBezTo>
                        <a:cubicBezTo>
                          <a:pt x="33" y="5"/>
                          <a:pt x="32" y="5"/>
                          <a:pt x="32" y="5"/>
                        </a:cubicBezTo>
                        <a:cubicBezTo>
                          <a:pt x="32" y="5"/>
                          <a:pt x="31" y="5"/>
                          <a:pt x="31" y="5"/>
                        </a:cubicBezTo>
                        <a:cubicBezTo>
                          <a:pt x="28" y="5"/>
                          <a:pt x="21" y="5"/>
                          <a:pt x="20" y="2"/>
                        </a:cubicBezTo>
                        <a:cubicBezTo>
                          <a:pt x="19" y="2"/>
                          <a:pt x="19" y="2"/>
                          <a:pt x="19" y="2"/>
                        </a:cubicBezTo>
                        <a:cubicBezTo>
                          <a:pt x="19" y="2"/>
                          <a:pt x="19" y="1"/>
                          <a:pt x="18" y="1"/>
                        </a:cubicBezTo>
                        <a:cubicBezTo>
                          <a:pt x="18" y="1"/>
                          <a:pt x="18" y="1"/>
                          <a:pt x="18" y="1"/>
                        </a:cubicBezTo>
                        <a:cubicBezTo>
                          <a:pt x="18" y="1"/>
                          <a:pt x="18" y="1"/>
                          <a:pt x="17" y="1"/>
                        </a:cubicBezTo>
                        <a:cubicBezTo>
                          <a:pt x="17" y="1"/>
                          <a:pt x="17" y="1"/>
                          <a:pt x="17" y="1"/>
                        </a:cubicBezTo>
                        <a:cubicBezTo>
                          <a:pt x="17" y="1"/>
                          <a:pt x="16" y="1"/>
                          <a:pt x="16" y="1"/>
                        </a:cubicBezTo>
                        <a:cubicBezTo>
                          <a:pt x="16" y="1"/>
                          <a:pt x="16" y="0"/>
                          <a:pt x="15" y="0"/>
                        </a:cubicBezTo>
                        <a:cubicBezTo>
                          <a:pt x="15" y="2"/>
                          <a:pt x="15" y="2"/>
                          <a:pt x="15" y="2"/>
                        </a:cubicBezTo>
                        <a:cubicBezTo>
                          <a:pt x="15" y="2"/>
                          <a:pt x="15" y="2"/>
                          <a:pt x="15" y="2"/>
                        </a:cubicBezTo>
                        <a:cubicBezTo>
                          <a:pt x="15" y="2"/>
                          <a:pt x="15" y="2"/>
                          <a:pt x="15" y="2"/>
                        </a:cubicBezTo>
                        <a:cubicBezTo>
                          <a:pt x="14" y="2"/>
                          <a:pt x="14" y="3"/>
                          <a:pt x="14" y="3"/>
                        </a:cubicBezTo>
                        <a:cubicBezTo>
                          <a:pt x="14" y="3"/>
                          <a:pt x="14" y="3"/>
                          <a:pt x="14" y="4"/>
                        </a:cubicBezTo>
                        <a:cubicBezTo>
                          <a:pt x="14" y="4"/>
                          <a:pt x="13" y="4"/>
                          <a:pt x="13" y="4"/>
                        </a:cubicBezTo>
                        <a:cubicBezTo>
                          <a:pt x="13" y="4"/>
                          <a:pt x="13" y="5"/>
                          <a:pt x="12" y="5"/>
                        </a:cubicBezTo>
                        <a:cubicBezTo>
                          <a:pt x="12" y="5"/>
                          <a:pt x="12" y="5"/>
                          <a:pt x="12" y="5"/>
                        </a:cubicBezTo>
                        <a:cubicBezTo>
                          <a:pt x="12" y="5"/>
                          <a:pt x="12" y="5"/>
                          <a:pt x="12" y="5"/>
                        </a:cubicBezTo>
                        <a:cubicBezTo>
                          <a:pt x="12" y="6"/>
                          <a:pt x="13" y="6"/>
                          <a:pt x="13" y="6"/>
                        </a:cubicBezTo>
                        <a:cubicBezTo>
                          <a:pt x="13" y="7"/>
                          <a:pt x="14" y="8"/>
                          <a:pt x="14" y="8"/>
                        </a:cubicBezTo>
                        <a:cubicBezTo>
                          <a:pt x="14" y="11"/>
                          <a:pt x="9" y="13"/>
                          <a:pt x="7" y="12"/>
                        </a:cubicBezTo>
                        <a:cubicBezTo>
                          <a:pt x="7" y="12"/>
                          <a:pt x="6" y="12"/>
                          <a:pt x="5" y="13"/>
                        </a:cubicBezTo>
                        <a:cubicBezTo>
                          <a:pt x="4" y="14"/>
                          <a:pt x="3" y="15"/>
                          <a:pt x="2" y="16"/>
                        </a:cubicBezTo>
                        <a:cubicBezTo>
                          <a:pt x="2" y="16"/>
                          <a:pt x="2" y="16"/>
                          <a:pt x="1" y="16"/>
                        </a:cubicBezTo>
                        <a:cubicBezTo>
                          <a:pt x="1" y="16"/>
                          <a:pt x="1" y="16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ubicBezTo>
                          <a:pt x="1" y="18"/>
                          <a:pt x="2" y="19"/>
                          <a:pt x="3" y="20"/>
                        </a:cubicBezTo>
                        <a:cubicBezTo>
                          <a:pt x="4" y="22"/>
                          <a:pt x="4" y="24"/>
                          <a:pt x="6" y="25"/>
                        </a:cubicBezTo>
                        <a:cubicBezTo>
                          <a:pt x="11" y="28"/>
                          <a:pt x="15" y="32"/>
                          <a:pt x="19" y="37"/>
                        </a:cubicBezTo>
                        <a:cubicBezTo>
                          <a:pt x="19" y="37"/>
                          <a:pt x="19" y="37"/>
                          <a:pt x="19" y="37"/>
                        </a:cubicBezTo>
                        <a:cubicBezTo>
                          <a:pt x="19" y="37"/>
                          <a:pt x="19" y="37"/>
                          <a:pt x="19" y="37"/>
                        </a:cubicBezTo>
                        <a:cubicBezTo>
                          <a:pt x="19" y="37"/>
                          <a:pt x="20" y="36"/>
                          <a:pt x="20" y="36"/>
                        </a:cubicBezTo>
                        <a:cubicBezTo>
                          <a:pt x="20" y="36"/>
                          <a:pt x="20" y="36"/>
                          <a:pt x="21" y="36"/>
                        </a:cubicBezTo>
                        <a:cubicBezTo>
                          <a:pt x="21" y="35"/>
                          <a:pt x="21" y="35"/>
                          <a:pt x="21" y="35"/>
                        </a:cubicBezTo>
                        <a:cubicBezTo>
                          <a:pt x="21" y="35"/>
                          <a:pt x="22" y="35"/>
                          <a:pt x="22" y="34"/>
                        </a:cubicBezTo>
                        <a:cubicBezTo>
                          <a:pt x="22" y="34"/>
                          <a:pt x="22" y="34"/>
                          <a:pt x="22" y="34"/>
                        </a:cubicBezTo>
                        <a:cubicBezTo>
                          <a:pt x="22" y="34"/>
                          <a:pt x="22" y="34"/>
                          <a:pt x="22" y="34"/>
                        </a:cubicBezTo>
                        <a:cubicBezTo>
                          <a:pt x="23" y="33"/>
                          <a:pt x="23" y="33"/>
                          <a:pt x="23" y="33"/>
                        </a:cubicBezTo>
                        <a:cubicBezTo>
                          <a:pt x="23" y="33"/>
                          <a:pt x="23" y="33"/>
                          <a:pt x="23" y="33"/>
                        </a:cubicBezTo>
                        <a:cubicBezTo>
                          <a:pt x="23" y="33"/>
                          <a:pt x="23" y="33"/>
                          <a:pt x="23" y="33"/>
                        </a:cubicBezTo>
                        <a:cubicBezTo>
                          <a:pt x="23" y="33"/>
                          <a:pt x="23" y="33"/>
                          <a:pt x="23" y="32"/>
                        </a:cubicBezTo>
                        <a:cubicBezTo>
                          <a:pt x="23" y="32"/>
                          <a:pt x="23" y="32"/>
                          <a:pt x="24" y="32"/>
                        </a:cubicBezTo>
                        <a:cubicBezTo>
                          <a:pt x="24" y="32"/>
                          <a:pt x="24" y="32"/>
                          <a:pt x="24" y="32"/>
                        </a:cubicBezTo>
                        <a:cubicBezTo>
                          <a:pt x="24" y="32"/>
                          <a:pt x="24" y="32"/>
                          <a:pt x="24" y="32"/>
                        </a:cubicBezTo>
                        <a:cubicBezTo>
                          <a:pt x="24" y="30"/>
                          <a:pt x="25" y="28"/>
                          <a:pt x="27" y="28"/>
                        </a:cubicBezTo>
                        <a:cubicBezTo>
                          <a:pt x="28" y="28"/>
                          <a:pt x="29" y="29"/>
                          <a:pt x="30" y="29"/>
                        </a:cubicBezTo>
                        <a:cubicBezTo>
                          <a:pt x="31" y="29"/>
                          <a:pt x="31" y="29"/>
                          <a:pt x="31" y="29"/>
                        </a:cubicBezTo>
                        <a:cubicBezTo>
                          <a:pt x="32" y="29"/>
                          <a:pt x="34" y="29"/>
                          <a:pt x="35" y="28"/>
                        </a:cubicBezTo>
                        <a:cubicBezTo>
                          <a:pt x="37" y="28"/>
                          <a:pt x="38" y="27"/>
                          <a:pt x="39" y="27"/>
                        </a:cubicBezTo>
                        <a:cubicBezTo>
                          <a:pt x="43" y="27"/>
                          <a:pt x="50" y="37"/>
                          <a:pt x="50" y="40"/>
                        </a:cubicBezTo>
                        <a:cubicBezTo>
                          <a:pt x="50" y="41"/>
                          <a:pt x="50" y="41"/>
                          <a:pt x="50" y="42"/>
                        </a:cubicBezTo>
                        <a:cubicBezTo>
                          <a:pt x="50" y="42"/>
                          <a:pt x="50" y="42"/>
                          <a:pt x="50" y="42"/>
                        </a:cubicBezTo>
                        <a:cubicBezTo>
                          <a:pt x="51" y="43"/>
                          <a:pt x="51" y="43"/>
                          <a:pt x="51" y="43"/>
                        </a:cubicBezTo>
                        <a:cubicBezTo>
                          <a:pt x="51" y="43"/>
                          <a:pt x="51" y="44"/>
                          <a:pt x="51" y="44"/>
                        </a:cubicBezTo>
                        <a:cubicBezTo>
                          <a:pt x="51" y="44"/>
                          <a:pt x="51" y="44"/>
                          <a:pt x="51" y="45"/>
                        </a:cubicBezTo>
                        <a:cubicBezTo>
                          <a:pt x="51" y="45"/>
                          <a:pt x="51" y="45"/>
                          <a:pt x="51" y="45"/>
                        </a:cubicBezTo>
                        <a:cubicBezTo>
                          <a:pt x="51" y="45"/>
                          <a:pt x="51" y="45"/>
                          <a:pt x="51" y="46"/>
                        </a:cubicBezTo>
                        <a:cubicBezTo>
                          <a:pt x="51" y="46"/>
                          <a:pt x="51" y="46"/>
                          <a:pt x="51" y="46"/>
                        </a:cubicBezTo>
                        <a:cubicBezTo>
                          <a:pt x="52" y="45"/>
                          <a:pt x="53" y="45"/>
                          <a:pt x="54" y="4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3" name="Freeform 1403">
                    <a:extLst>
                      <a:ext uri="{FF2B5EF4-FFF2-40B4-BE49-F238E27FC236}">
                        <a16:creationId xmlns="" xmlns:a16="http://schemas.microsoft.com/office/drawing/2014/main" id="{D2F409A6-07C0-401E-811D-D3B584BC6D5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24" y="2838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1" y="0"/>
                          <a:pt x="0" y="0"/>
                        </a:cubicBezTo>
                        <a:cubicBezTo>
                          <a:pt x="1" y="0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4" name="Freeform 1404">
                    <a:extLst>
                      <a:ext uri="{FF2B5EF4-FFF2-40B4-BE49-F238E27FC236}">
                        <a16:creationId xmlns="" xmlns:a16="http://schemas.microsoft.com/office/drawing/2014/main" id="{7880A370-59A3-468A-9015-C44400D3FD5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21" y="2837"/>
                    <a:ext cx="0" cy="2"/>
                  </a:xfrm>
                  <a:custGeom>
                    <a:gdLst>
                      <a:gd name="T0" fmla="*/ 1 h 2"/>
                      <a:gd name="T1" fmla="*/ 1 h 2"/>
                      <a:gd name="T2" fmla="*/ 2 h 2"/>
                      <a:gd name="T3" fmla="*/ 2 h 2"/>
                      <a:gd name="T4" fmla="*/ 0 h 2"/>
                      <a:gd name="T5" fmla="*/ 0 h 2"/>
                      <a:gd name="T6" fmla="*/ 1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  <a:cxn ang="0">
                        <a:pos x="0" y="T5"/>
                      </a:cxn>
                      <a:cxn ang="0">
                        <a:pos x="0" y="T6"/>
                      </a:cxn>
                    </a:cxnLst>
                    <a:rect l="0" t="0" r="r" b="b"/>
                    <a:pathLst>
                      <a:path h="2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2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5" name="Freeform 1405">
                    <a:extLst>
                      <a:ext uri="{FF2B5EF4-FFF2-40B4-BE49-F238E27FC236}">
                        <a16:creationId xmlns="" xmlns:a16="http://schemas.microsoft.com/office/drawing/2014/main" id="{DEC390C3-2EFD-4F83-9181-2D4E90ED732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38" y="2842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6" name="Freeform 1406">
                    <a:extLst>
                      <a:ext uri="{FF2B5EF4-FFF2-40B4-BE49-F238E27FC236}">
                        <a16:creationId xmlns="" xmlns:a16="http://schemas.microsoft.com/office/drawing/2014/main" id="{325F967A-27BC-4120-A185-C6FA8D5C935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40" y="2842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7" name="Freeform 1407">
                    <a:extLst>
                      <a:ext uri="{FF2B5EF4-FFF2-40B4-BE49-F238E27FC236}">
                        <a16:creationId xmlns="" xmlns:a16="http://schemas.microsoft.com/office/drawing/2014/main" id="{C0A64490-0A81-4D6A-A5FE-DCE9517DA92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22" y="2838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8" name="Freeform 1408">
                    <a:extLst>
                      <a:ext uri="{FF2B5EF4-FFF2-40B4-BE49-F238E27FC236}">
                        <a16:creationId xmlns="" xmlns:a16="http://schemas.microsoft.com/office/drawing/2014/main" id="{C826B236-B59B-46EE-90EA-EC19C772912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41" y="2842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9" name="Freeform 1409">
                    <a:extLst>
                      <a:ext uri="{FF2B5EF4-FFF2-40B4-BE49-F238E27FC236}">
                        <a16:creationId xmlns="" xmlns:a16="http://schemas.microsoft.com/office/drawing/2014/main" id="{4F1D9343-88C2-437B-A62D-FCC330E05BA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23" y="2838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0" name="Freeform 1410">
                    <a:extLst>
                      <a:ext uri="{FF2B5EF4-FFF2-40B4-BE49-F238E27FC236}">
                        <a16:creationId xmlns="" xmlns:a16="http://schemas.microsoft.com/office/drawing/2014/main" id="{821D4EBF-CA21-4390-9262-D435CBD028C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07" y="2852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1" name="Freeform 1411">
                    <a:extLst>
                      <a:ext uri="{FF2B5EF4-FFF2-40B4-BE49-F238E27FC236}">
                        <a16:creationId xmlns="" xmlns:a16="http://schemas.microsoft.com/office/drawing/2014/main" id="{1A9A8D12-78D7-46D3-AF6B-9AA22F9FEB8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20" y="2839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1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2" name="Freeform 1412">
                    <a:extLst>
                      <a:ext uri="{FF2B5EF4-FFF2-40B4-BE49-F238E27FC236}">
                        <a16:creationId xmlns="" xmlns:a16="http://schemas.microsoft.com/office/drawing/2014/main" id="{0D287114-3AC9-4207-9274-DF4475FAEE9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19" y="2841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3" name="Oval 1413">
                    <a:extLst>
                      <a:ext uri="{FF2B5EF4-FFF2-40B4-BE49-F238E27FC236}">
                        <a16:creationId xmlns="" xmlns:a16="http://schemas.microsoft.com/office/drawing/2014/main" id="{8F85E1EF-9B2B-4A54-8CF0-2AF38F935A5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519" y="2842"/>
                    <a:ext cx="1" cy="1"/>
                  </a:xfrm>
                  <a:prstGeom prst="ellipse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4" name="Freeform 1414">
                    <a:extLst>
                      <a:ext uri="{FF2B5EF4-FFF2-40B4-BE49-F238E27FC236}">
                        <a16:creationId xmlns="" xmlns:a16="http://schemas.microsoft.com/office/drawing/2014/main" id="{50722D72-0AA0-4381-A0C6-6AB3C608CBE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21" y="283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5" name="Freeform 1415">
                    <a:extLst>
                      <a:ext uri="{FF2B5EF4-FFF2-40B4-BE49-F238E27FC236}">
                        <a16:creationId xmlns="" xmlns:a16="http://schemas.microsoft.com/office/drawing/2014/main" id="{0BEF3086-BCEB-4EC9-B7AC-925C76D0523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8" y="287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6" name="Freeform 1416">
                    <a:extLst>
                      <a:ext uri="{FF2B5EF4-FFF2-40B4-BE49-F238E27FC236}">
                        <a16:creationId xmlns="" xmlns:a16="http://schemas.microsoft.com/office/drawing/2014/main" id="{5B822900-3AA5-4CEB-BECE-AB26C6F6E85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8" y="286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7" name="Freeform 1417">
                    <a:extLst>
                      <a:ext uri="{FF2B5EF4-FFF2-40B4-BE49-F238E27FC236}">
                        <a16:creationId xmlns="" xmlns:a16="http://schemas.microsoft.com/office/drawing/2014/main" id="{CC96FC36-3DAA-4F41-A6AC-634A6C68FCD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8" y="2865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8" name="Freeform 1418">
                    <a:extLst>
                      <a:ext uri="{FF2B5EF4-FFF2-40B4-BE49-F238E27FC236}">
                        <a16:creationId xmlns="" xmlns:a16="http://schemas.microsoft.com/office/drawing/2014/main" id="{2481759B-85F3-492E-ADE9-8EBC11E8F10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8" y="2868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9" name="Freeform 1419">
                    <a:extLst>
                      <a:ext uri="{FF2B5EF4-FFF2-40B4-BE49-F238E27FC236}">
                        <a16:creationId xmlns="" xmlns:a16="http://schemas.microsoft.com/office/drawing/2014/main" id="{8EFD26A6-A3C3-464F-A936-CE9781BA551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8" y="2869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0" name="Freeform 1420">
                    <a:extLst>
                      <a:ext uri="{FF2B5EF4-FFF2-40B4-BE49-F238E27FC236}">
                        <a16:creationId xmlns="" xmlns:a16="http://schemas.microsoft.com/office/drawing/2014/main" id="{48B274A8-4981-415F-9CFD-49CB414B406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78" y="2863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1"/>
                          <a:pt x="1" y="1"/>
                          <a:pt x="1" y="0"/>
                        </a:cubicBezTo>
                        <a:cubicBezTo>
                          <a:pt x="1" y="1"/>
                          <a:pt x="1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1" name="Freeform 1421">
                    <a:extLst>
                      <a:ext uri="{FF2B5EF4-FFF2-40B4-BE49-F238E27FC236}">
                        <a16:creationId xmlns="" xmlns:a16="http://schemas.microsoft.com/office/drawing/2014/main" id="{17A68361-5EB6-4379-917C-43B3EDE0B08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9" y="287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2" name="Freeform 1422">
                    <a:extLst>
                      <a:ext uri="{FF2B5EF4-FFF2-40B4-BE49-F238E27FC236}">
                        <a16:creationId xmlns="" xmlns:a16="http://schemas.microsoft.com/office/drawing/2014/main" id="{8786ED84-0BAB-4EBD-8078-32EB0B3C53D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77" y="2889"/>
                    <a:ext cx="2" cy="2"/>
                  </a:xfrm>
                  <a:custGeom>
                    <a:gdLst>
                      <a:gd name="T0" fmla="*/ 1 w 2"/>
                      <a:gd name="T1" fmla="*/ 1 h 2"/>
                      <a:gd name="T2" fmla="*/ 2 w 2"/>
                      <a:gd name="T3" fmla="*/ 0 h 2"/>
                      <a:gd name="T4" fmla="*/ 1 w 2"/>
                      <a:gd name="T5" fmla="*/ 1 h 2"/>
                      <a:gd name="T6" fmla="*/ 0 w 2"/>
                      <a:gd name="T7" fmla="*/ 2 h 2"/>
                      <a:gd name="T8" fmla="*/ 0 w 2"/>
                      <a:gd name="T9" fmla="*/ 2 h 2"/>
                      <a:gd name="T10" fmla="*/ 1 w 2"/>
                      <a:gd name="T11" fmla="*/ 1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" h="2">
                        <a:moveTo>
                          <a:pt x="1" y="1"/>
                        </a:moveTo>
                        <a:cubicBezTo>
                          <a:pt x="1" y="0"/>
                          <a:pt x="2" y="0"/>
                          <a:pt x="2" y="0"/>
                        </a:cubicBezTo>
                        <a:cubicBezTo>
                          <a:pt x="2" y="0"/>
                          <a:pt x="1" y="0"/>
                          <a:pt x="1" y="1"/>
                        </a:cubicBezTo>
                        <a:cubicBezTo>
                          <a:pt x="1" y="1"/>
                          <a:pt x="0" y="1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1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3" name="Freeform 1423">
                    <a:extLst>
                      <a:ext uri="{FF2B5EF4-FFF2-40B4-BE49-F238E27FC236}">
                        <a16:creationId xmlns="" xmlns:a16="http://schemas.microsoft.com/office/drawing/2014/main" id="{6268A429-7D5B-4897-9475-245300F2877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45" y="2884"/>
                    <a:ext cx="41" cy="39"/>
                  </a:xfrm>
                  <a:custGeom>
                    <a:gdLst>
                      <a:gd name="T0" fmla="*/ 30 w 43"/>
                      <a:gd name="T1" fmla="*/ 10 h 41"/>
                      <a:gd name="T2" fmla="*/ 29 w 43"/>
                      <a:gd name="T3" fmla="*/ 12 h 41"/>
                      <a:gd name="T4" fmla="*/ 25 w 43"/>
                      <a:gd name="T5" fmla="*/ 14 h 41"/>
                      <a:gd name="T6" fmla="*/ 21 w 43"/>
                      <a:gd name="T7" fmla="*/ 12 h 41"/>
                      <a:gd name="T8" fmla="*/ 20 w 43"/>
                      <a:gd name="T9" fmla="*/ 7 h 41"/>
                      <a:gd name="T10" fmla="*/ 18 w 43"/>
                      <a:gd name="T11" fmla="*/ 0 h 41"/>
                      <a:gd name="T12" fmla="*/ 17 w 43"/>
                      <a:gd name="T13" fmla="*/ 0 h 41"/>
                      <a:gd name="T14" fmla="*/ 16 w 43"/>
                      <a:gd name="T15" fmla="*/ 0 h 41"/>
                      <a:gd name="T16" fmla="*/ 15 w 43"/>
                      <a:gd name="T17" fmla="*/ 0 h 41"/>
                      <a:gd name="T18" fmla="*/ 15 w 43"/>
                      <a:gd name="T19" fmla="*/ 0 h 41"/>
                      <a:gd name="T20" fmla="*/ 14 w 43"/>
                      <a:gd name="T21" fmla="*/ 0 h 41"/>
                      <a:gd name="T22" fmla="*/ 13 w 43"/>
                      <a:gd name="T23" fmla="*/ 0 h 41"/>
                      <a:gd name="T24" fmla="*/ 12 w 43"/>
                      <a:gd name="T25" fmla="*/ 1 h 41"/>
                      <a:gd name="T26" fmla="*/ 12 w 43"/>
                      <a:gd name="T27" fmla="*/ 3 h 41"/>
                      <a:gd name="T28" fmla="*/ 11 w 43"/>
                      <a:gd name="T29" fmla="*/ 4 h 41"/>
                      <a:gd name="T30" fmla="*/ 11 w 43"/>
                      <a:gd name="T31" fmla="*/ 5 h 41"/>
                      <a:gd name="T32" fmla="*/ 7 w 43"/>
                      <a:gd name="T33" fmla="*/ 10 h 41"/>
                      <a:gd name="T34" fmla="*/ 4 w 43"/>
                      <a:gd name="T35" fmla="*/ 12 h 41"/>
                      <a:gd name="T36" fmla="*/ 1 w 43"/>
                      <a:gd name="T37" fmla="*/ 14 h 41"/>
                      <a:gd name="T38" fmla="*/ 1 w 43"/>
                      <a:gd name="T39" fmla="*/ 14 h 41"/>
                      <a:gd name="T40" fmla="*/ 1 w 43"/>
                      <a:gd name="T41" fmla="*/ 14 h 41"/>
                      <a:gd name="T42" fmla="*/ 1 w 43"/>
                      <a:gd name="T43" fmla="*/ 14 h 41"/>
                      <a:gd name="T44" fmla="*/ 1 w 43"/>
                      <a:gd name="T45" fmla="*/ 14 h 41"/>
                      <a:gd name="T46" fmla="*/ 0 w 43"/>
                      <a:gd name="T47" fmla="*/ 15 h 41"/>
                      <a:gd name="T48" fmla="*/ 13 w 43"/>
                      <a:gd name="T49" fmla="*/ 24 h 41"/>
                      <a:gd name="T50" fmla="*/ 39 w 43"/>
                      <a:gd name="T51" fmla="*/ 40 h 41"/>
                      <a:gd name="T52" fmla="*/ 40 w 43"/>
                      <a:gd name="T53" fmla="*/ 41 h 41"/>
                      <a:gd name="T54" fmla="*/ 40 w 43"/>
                      <a:gd name="T55" fmla="*/ 40 h 41"/>
                      <a:gd name="T56" fmla="*/ 40 w 43"/>
                      <a:gd name="T57" fmla="*/ 39 h 41"/>
                      <a:gd name="T58" fmla="*/ 40 w 43"/>
                      <a:gd name="T59" fmla="*/ 38 h 41"/>
                      <a:gd name="T60" fmla="*/ 41 w 43"/>
                      <a:gd name="T61" fmla="*/ 38 h 41"/>
                      <a:gd name="T62" fmla="*/ 41 w 43"/>
                      <a:gd name="T63" fmla="*/ 37 h 41"/>
                      <a:gd name="T64" fmla="*/ 41 w 43"/>
                      <a:gd name="T65" fmla="*/ 36 h 41"/>
                      <a:gd name="T66" fmla="*/ 42 w 43"/>
                      <a:gd name="T67" fmla="*/ 35 h 41"/>
                      <a:gd name="T68" fmla="*/ 43 w 43"/>
                      <a:gd name="T69" fmla="*/ 32 h 41"/>
                      <a:gd name="T70" fmla="*/ 37 w 43"/>
                      <a:gd name="T71" fmla="*/ 27 h 41"/>
                      <a:gd name="T72" fmla="*/ 35 w 43"/>
                      <a:gd name="T73" fmla="*/ 25 h 41"/>
                      <a:gd name="T74" fmla="*/ 32 w 43"/>
                      <a:gd name="T75" fmla="*/ 24 h 41"/>
                      <a:gd name="T76" fmla="*/ 30 w 43"/>
                      <a:gd name="T77" fmla="*/ 22 h 41"/>
                      <a:gd name="T78" fmla="*/ 30 w 43"/>
                      <a:gd name="T79" fmla="*/ 21 h 41"/>
                      <a:gd name="T80" fmla="*/ 31 w 43"/>
                      <a:gd name="T81" fmla="*/ 19 h 41"/>
                      <a:gd name="T82" fmla="*/ 31 w 43"/>
                      <a:gd name="T83" fmla="*/ 12 h 41"/>
                      <a:gd name="T84" fmla="*/ 31 w 43"/>
                      <a:gd name="T85" fmla="*/ 10 h 41"/>
                      <a:gd name="T86" fmla="*/ 30 w 43"/>
                      <a:gd name="T87" fmla="*/ 10 h 4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</a:cxnLst>
                    <a:rect l="0" t="0" r="r" b="b"/>
                    <a:pathLst>
                      <a:path w="43" h="41">
                        <a:moveTo>
                          <a:pt x="30" y="10"/>
                        </a:moveTo>
                        <a:cubicBezTo>
                          <a:pt x="30" y="10"/>
                          <a:pt x="29" y="11"/>
                          <a:pt x="29" y="12"/>
                        </a:cubicBezTo>
                        <a:cubicBezTo>
                          <a:pt x="28" y="13"/>
                          <a:pt x="27" y="14"/>
                          <a:pt x="25" y="14"/>
                        </a:cubicBezTo>
                        <a:cubicBezTo>
                          <a:pt x="24" y="14"/>
                          <a:pt x="22" y="13"/>
                          <a:pt x="21" y="12"/>
                        </a:cubicBezTo>
                        <a:cubicBezTo>
                          <a:pt x="20" y="11"/>
                          <a:pt x="19" y="9"/>
                          <a:pt x="20" y="7"/>
                        </a:cubicBezTo>
                        <a:cubicBezTo>
                          <a:pt x="20" y="4"/>
                          <a:pt x="19" y="1"/>
                          <a:pt x="18" y="0"/>
                        </a:cubicBezTo>
                        <a:cubicBezTo>
                          <a:pt x="18" y="0"/>
                          <a:pt x="17" y="0"/>
                          <a:pt x="17" y="0"/>
                        </a:cubicBezTo>
                        <a:cubicBezTo>
                          <a:pt x="17" y="0"/>
                          <a:pt x="16" y="0"/>
                          <a:pt x="16" y="0"/>
                        </a:cubicBezTo>
                        <a:cubicBezTo>
                          <a:pt x="16" y="0"/>
                          <a:pt x="16" y="0"/>
                          <a:pt x="15" y="0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  <a:cubicBezTo>
                          <a:pt x="14" y="0"/>
                          <a:pt x="14" y="0"/>
                          <a:pt x="14" y="0"/>
                        </a:cubicBezTo>
                        <a:cubicBezTo>
                          <a:pt x="13" y="0"/>
                          <a:pt x="13" y="0"/>
                          <a:pt x="13" y="0"/>
                        </a:cubicBezTo>
                        <a:cubicBezTo>
                          <a:pt x="13" y="0"/>
                          <a:pt x="12" y="1"/>
                          <a:pt x="12" y="1"/>
                        </a:cubicBezTo>
                        <a:cubicBezTo>
                          <a:pt x="12" y="2"/>
                          <a:pt x="12" y="3"/>
                          <a:pt x="12" y="3"/>
                        </a:cubicBezTo>
                        <a:cubicBezTo>
                          <a:pt x="12" y="4"/>
                          <a:pt x="11" y="4"/>
                          <a:pt x="11" y="4"/>
                        </a:cubicBezTo>
                        <a:cubicBezTo>
                          <a:pt x="11" y="4"/>
                          <a:pt x="11" y="5"/>
                          <a:pt x="11" y="5"/>
                        </a:cubicBezTo>
                        <a:cubicBezTo>
                          <a:pt x="11" y="7"/>
                          <a:pt x="9" y="8"/>
                          <a:pt x="7" y="10"/>
                        </a:cubicBezTo>
                        <a:cubicBezTo>
                          <a:pt x="6" y="11"/>
                          <a:pt x="5" y="11"/>
                          <a:pt x="4" y="12"/>
                        </a:cubicBezTo>
                        <a:cubicBezTo>
                          <a:pt x="3" y="13"/>
                          <a:pt x="2" y="13"/>
                          <a:pt x="1" y="14"/>
                        </a:cubicBezTo>
                        <a:cubicBezTo>
                          <a:pt x="1" y="14"/>
                          <a:pt x="1" y="14"/>
                          <a:pt x="1" y="14"/>
                        </a:cubicBezTo>
                        <a:cubicBezTo>
                          <a:pt x="1" y="14"/>
                          <a:pt x="1" y="14"/>
                          <a:pt x="1" y="14"/>
                        </a:cubicBezTo>
                        <a:cubicBezTo>
                          <a:pt x="1" y="14"/>
                          <a:pt x="1" y="14"/>
                          <a:pt x="1" y="14"/>
                        </a:cubicBezTo>
                        <a:cubicBezTo>
                          <a:pt x="1" y="14"/>
                          <a:pt x="1" y="14"/>
                          <a:pt x="1" y="14"/>
                        </a:cubicBezTo>
                        <a:cubicBezTo>
                          <a:pt x="1" y="15"/>
                          <a:pt x="0" y="15"/>
                          <a:pt x="0" y="15"/>
                        </a:cubicBezTo>
                        <a:cubicBezTo>
                          <a:pt x="5" y="18"/>
                          <a:pt x="9" y="21"/>
                          <a:pt x="13" y="24"/>
                        </a:cubicBezTo>
                        <a:cubicBezTo>
                          <a:pt x="22" y="31"/>
                          <a:pt x="34" y="38"/>
                          <a:pt x="39" y="40"/>
                        </a:cubicBezTo>
                        <a:cubicBezTo>
                          <a:pt x="39" y="40"/>
                          <a:pt x="40" y="40"/>
                          <a:pt x="40" y="41"/>
                        </a:cubicBezTo>
                        <a:cubicBezTo>
                          <a:pt x="40" y="40"/>
                          <a:pt x="40" y="40"/>
                          <a:pt x="40" y="40"/>
                        </a:cubicBezTo>
                        <a:cubicBezTo>
                          <a:pt x="40" y="40"/>
                          <a:pt x="40" y="40"/>
                          <a:pt x="40" y="39"/>
                        </a:cubicBezTo>
                        <a:cubicBezTo>
                          <a:pt x="40" y="39"/>
                          <a:pt x="40" y="39"/>
                          <a:pt x="40" y="38"/>
                        </a:cubicBezTo>
                        <a:cubicBezTo>
                          <a:pt x="41" y="38"/>
                          <a:pt x="41" y="38"/>
                          <a:pt x="41" y="38"/>
                        </a:cubicBezTo>
                        <a:cubicBezTo>
                          <a:pt x="41" y="37"/>
                          <a:pt x="41" y="37"/>
                          <a:pt x="41" y="37"/>
                        </a:cubicBezTo>
                        <a:cubicBezTo>
                          <a:pt x="41" y="37"/>
                          <a:pt x="41" y="36"/>
                          <a:pt x="41" y="36"/>
                        </a:cubicBezTo>
                        <a:cubicBezTo>
                          <a:pt x="41" y="36"/>
                          <a:pt x="41" y="36"/>
                          <a:pt x="42" y="35"/>
                        </a:cubicBezTo>
                        <a:cubicBezTo>
                          <a:pt x="42" y="34"/>
                          <a:pt x="42" y="33"/>
                          <a:pt x="43" y="32"/>
                        </a:cubicBezTo>
                        <a:cubicBezTo>
                          <a:pt x="43" y="30"/>
                          <a:pt x="39" y="28"/>
                          <a:pt x="37" y="27"/>
                        </a:cubicBezTo>
                        <a:cubicBezTo>
                          <a:pt x="36" y="26"/>
                          <a:pt x="35" y="26"/>
                          <a:pt x="35" y="25"/>
                        </a:cubicBezTo>
                        <a:cubicBezTo>
                          <a:pt x="34" y="25"/>
                          <a:pt x="33" y="24"/>
                          <a:pt x="32" y="24"/>
                        </a:cubicBezTo>
                        <a:cubicBezTo>
                          <a:pt x="31" y="23"/>
                          <a:pt x="30" y="23"/>
                          <a:pt x="30" y="22"/>
                        </a:cubicBezTo>
                        <a:cubicBezTo>
                          <a:pt x="30" y="22"/>
                          <a:pt x="30" y="22"/>
                          <a:pt x="30" y="21"/>
                        </a:cubicBezTo>
                        <a:cubicBezTo>
                          <a:pt x="29" y="20"/>
                          <a:pt x="31" y="19"/>
                          <a:pt x="31" y="19"/>
                        </a:cubicBezTo>
                        <a:cubicBezTo>
                          <a:pt x="31" y="18"/>
                          <a:pt x="32" y="17"/>
                          <a:pt x="31" y="12"/>
                        </a:cubicBezTo>
                        <a:cubicBezTo>
                          <a:pt x="31" y="12"/>
                          <a:pt x="31" y="11"/>
                          <a:pt x="31" y="10"/>
                        </a:cubicBezTo>
                        <a:cubicBezTo>
                          <a:pt x="31" y="10"/>
                          <a:pt x="31" y="10"/>
                          <a:pt x="30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4" name="Freeform 1424">
                    <a:extLst>
                      <a:ext uri="{FF2B5EF4-FFF2-40B4-BE49-F238E27FC236}">
                        <a16:creationId xmlns="" xmlns:a16="http://schemas.microsoft.com/office/drawing/2014/main" id="{8D50B5E7-46CC-42C9-8C9A-9B7BB225462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84" y="2920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5" name="Freeform 1425">
                    <a:extLst>
                      <a:ext uri="{FF2B5EF4-FFF2-40B4-BE49-F238E27FC236}">
                        <a16:creationId xmlns="" xmlns:a16="http://schemas.microsoft.com/office/drawing/2014/main" id="{DD3B4316-DE91-4501-AC95-B67F1C7DB6C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85" y="2918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6" name="Freeform 1426">
                    <a:extLst>
                      <a:ext uri="{FF2B5EF4-FFF2-40B4-BE49-F238E27FC236}">
                        <a16:creationId xmlns="" xmlns:a16="http://schemas.microsoft.com/office/drawing/2014/main" id="{3C7A67B8-C38C-4C6F-9272-5BD48731ED7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84" y="2921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7" name="Freeform 1427">
                    <a:extLst>
                      <a:ext uri="{FF2B5EF4-FFF2-40B4-BE49-F238E27FC236}">
                        <a16:creationId xmlns="" xmlns:a16="http://schemas.microsoft.com/office/drawing/2014/main" id="{B89007C5-C60B-4582-B508-E460A058FC8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62" y="2884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8" name="Freeform 1428">
                    <a:extLst>
                      <a:ext uri="{FF2B5EF4-FFF2-40B4-BE49-F238E27FC236}">
                        <a16:creationId xmlns="" xmlns:a16="http://schemas.microsoft.com/office/drawing/2014/main" id="{3DD2971B-82DF-475D-BA3D-AC4A6A1470B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65" y="2895"/>
                    <a:ext cx="8" cy="3"/>
                  </a:xfrm>
                  <a:custGeom>
                    <a:gdLst>
                      <a:gd name="T0" fmla="*/ 8 w 8"/>
                      <a:gd name="T1" fmla="*/ 0 h 3"/>
                      <a:gd name="T2" fmla="*/ 0 w 8"/>
                      <a:gd name="T3" fmla="*/ 0 h 3"/>
                      <a:gd name="T4" fmla="*/ 4 w 8"/>
                      <a:gd name="T5" fmla="*/ 2 h 3"/>
                      <a:gd name="T6" fmla="*/ 8 w 8"/>
                      <a:gd name="T7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" h="3">
                        <a:moveTo>
                          <a:pt x="8" y="0"/>
                        </a:moveTo>
                        <a:cubicBezTo>
                          <a:pt x="6" y="3"/>
                          <a:pt x="2" y="2"/>
                          <a:pt x="0" y="0"/>
                        </a:cubicBezTo>
                        <a:cubicBezTo>
                          <a:pt x="1" y="1"/>
                          <a:pt x="3" y="2"/>
                          <a:pt x="4" y="2"/>
                        </a:cubicBezTo>
                        <a:cubicBezTo>
                          <a:pt x="6" y="2"/>
                          <a:pt x="7" y="1"/>
                          <a:pt x="8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9" name="Freeform 1429">
                    <a:extLst>
                      <a:ext uri="{FF2B5EF4-FFF2-40B4-BE49-F238E27FC236}">
                        <a16:creationId xmlns="" xmlns:a16="http://schemas.microsoft.com/office/drawing/2014/main" id="{B07DC225-EFEA-4167-9C55-D17AAD398AE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59" y="2884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</p:grpSp>
            <p:grpSp>
              <p:nvGrpSpPr>
                <p:cNvPr id="457" name="Group 1631">
                  <a:extLst>
                    <a:ext uri="{FF2B5EF4-FFF2-40B4-BE49-F238E27FC236}">
                      <a16:creationId xmlns="" xmlns:a16="http://schemas.microsoft.com/office/drawing/2014/main" id="{4BA22205-3AD5-45CD-BA4F-90C4B95D57A2}"/>
                    </a:ext>
                  </a:extLst>
                </p:cNvPr>
                <p:cNvGrpSpPr/>
                <p:nvPr/>
              </p:nvGrpSpPr>
              <p:grpSpPr>
                <a:xfrm>
                  <a:off x="1486" y="2617"/>
                  <a:ext cx="558" cy="408"/>
                  <a:chOff x="1486" y="2617"/>
                  <a:chExt cx="558" cy="408"/>
                </a:xfrm>
                <a:grpFill/>
              </p:grpSpPr>
              <p:sp>
                <p:nvSpPr>
                  <p:cNvPr id="680" name="Freeform 1431">
                    <a:extLst>
                      <a:ext uri="{FF2B5EF4-FFF2-40B4-BE49-F238E27FC236}">
                        <a16:creationId xmlns="" xmlns:a16="http://schemas.microsoft.com/office/drawing/2014/main" id="{3A814C55-5589-4815-B663-A701076E5E5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60" y="2884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81" name="Freeform 1432">
                    <a:extLst>
                      <a:ext uri="{FF2B5EF4-FFF2-40B4-BE49-F238E27FC236}">
                        <a16:creationId xmlns="" xmlns:a16="http://schemas.microsoft.com/office/drawing/2014/main" id="{E04AA20E-7526-431C-8F1F-075BE8F05B8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57" y="2884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0 w 1"/>
                      <a:gd name="T3" fmla="*/ 1 h 1"/>
                      <a:gd name="T4" fmla="*/ 1 w 1"/>
                      <a:gd name="T5" fmla="*/ 0 h 1"/>
                      <a:gd name="T6" fmla="*/ 0 w 1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1" y="0"/>
                          <a:pt x="1" y="0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82" name="Freeform 1433">
                    <a:extLst>
                      <a:ext uri="{FF2B5EF4-FFF2-40B4-BE49-F238E27FC236}">
                        <a16:creationId xmlns="" xmlns:a16="http://schemas.microsoft.com/office/drawing/2014/main" id="{91D841C0-A651-4913-9FDD-4C4D06D2037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26" y="2867"/>
                    <a:ext cx="27" cy="29"/>
                  </a:xfrm>
                  <a:custGeom>
                    <a:gdLst>
                      <a:gd name="T0" fmla="*/ 27 w 28"/>
                      <a:gd name="T1" fmla="*/ 15 h 31"/>
                      <a:gd name="T2" fmla="*/ 26 w 28"/>
                      <a:gd name="T3" fmla="*/ 9 h 31"/>
                      <a:gd name="T4" fmla="*/ 19 w 28"/>
                      <a:gd name="T5" fmla="*/ 0 h 31"/>
                      <a:gd name="T6" fmla="*/ 16 w 28"/>
                      <a:gd name="T7" fmla="*/ 1 h 31"/>
                      <a:gd name="T8" fmla="*/ 11 w 28"/>
                      <a:gd name="T9" fmla="*/ 2 h 31"/>
                      <a:gd name="T10" fmla="*/ 9 w 28"/>
                      <a:gd name="T11" fmla="*/ 2 h 31"/>
                      <a:gd name="T12" fmla="*/ 8 w 28"/>
                      <a:gd name="T13" fmla="*/ 1 h 31"/>
                      <a:gd name="T14" fmla="*/ 7 w 28"/>
                      <a:gd name="T15" fmla="*/ 2 h 31"/>
                      <a:gd name="T16" fmla="*/ 7 w 28"/>
                      <a:gd name="T17" fmla="*/ 2 h 31"/>
                      <a:gd name="T18" fmla="*/ 7 w 28"/>
                      <a:gd name="T19" fmla="*/ 3 h 31"/>
                      <a:gd name="T20" fmla="*/ 7 w 28"/>
                      <a:gd name="T21" fmla="*/ 3 h 31"/>
                      <a:gd name="T22" fmla="*/ 6 w 28"/>
                      <a:gd name="T23" fmla="*/ 4 h 31"/>
                      <a:gd name="T24" fmla="*/ 6 w 28"/>
                      <a:gd name="T25" fmla="*/ 5 h 31"/>
                      <a:gd name="T26" fmla="*/ 6 w 28"/>
                      <a:gd name="T27" fmla="*/ 5 h 31"/>
                      <a:gd name="T28" fmla="*/ 5 w 28"/>
                      <a:gd name="T29" fmla="*/ 6 h 31"/>
                      <a:gd name="T30" fmla="*/ 4 w 28"/>
                      <a:gd name="T31" fmla="*/ 6 h 31"/>
                      <a:gd name="T32" fmla="*/ 4 w 28"/>
                      <a:gd name="T33" fmla="*/ 7 h 31"/>
                      <a:gd name="T34" fmla="*/ 3 w 28"/>
                      <a:gd name="T35" fmla="*/ 8 h 31"/>
                      <a:gd name="T36" fmla="*/ 2 w 28"/>
                      <a:gd name="T37" fmla="*/ 8 h 31"/>
                      <a:gd name="T38" fmla="*/ 2 w 28"/>
                      <a:gd name="T39" fmla="*/ 9 h 31"/>
                      <a:gd name="T40" fmla="*/ 1 w 28"/>
                      <a:gd name="T41" fmla="*/ 10 h 31"/>
                      <a:gd name="T42" fmla="*/ 0 w 28"/>
                      <a:gd name="T43" fmla="*/ 10 h 31"/>
                      <a:gd name="T44" fmla="*/ 1 w 28"/>
                      <a:gd name="T45" fmla="*/ 13 h 31"/>
                      <a:gd name="T46" fmla="*/ 9 w 28"/>
                      <a:gd name="T47" fmla="*/ 26 h 31"/>
                      <a:gd name="T48" fmla="*/ 10 w 28"/>
                      <a:gd name="T49" fmla="*/ 26 h 31"/>
                      <a:gd name="T50" fmla="*/ 17 w 28"/>
                      <a:gd name="T51" fmla="*/ 31 h 31"/>
                      <a:gd name="T52" fmla="*/ 17 w 28"/>
                      <a:gd name="T53" fmla="*/ 31 h 31"/>
                      <a:gd name="T54" fmla="*/ 18 w 28"/>
                      <a:gd name="T55" fmla="*/ 30 h 31"/>
                      <a:gd name="T56" fmla="*/ 18 w 28"/>
                      <a:gd name="T57" fmla="*/ 30 h 31"/>
                      <a:gd name="T58" fmla="*/ 18 w 28"/>
                      <a:gd name="T59" fmla="*/ 29 h 31"/>
                      <a:gd name="T60" fmla="*/ 18 w 28"/>
                      <a:gd name="T61" fmla="*/ 29 h 31"/>
                      <a:gd name="T62" fmla="*/ 19 w 28"/>
                      <a:gd name="T63" fmla="*/ 29 h 31"/>
                      <a:gd name="T64" fmla="*/ 22 w 28"/>
                      <a:gd name="T65" fmla="*/ 26 h 31"/>
                      <a:gd name="T66" fmla="*/ 27 w 28"/>
                      <a:gd name="T67" fmla="*/ 22 h 31"/>
                      <a:gd name="T68" fmla="*/ 28 w 28"/>
                      <a:gd name="T69" fmla="*/ 20 h 31"/>
                      <a:gd name="T70" fmla="*/ 28 w 28"/>
                      <a:gd name="T71" fmla="*/ 19 h 31"/>
                      <a:gd name="T72" fmla="*/ 28 w 28"/>
                      <a:gd name="T73" fmla="*/ 19 h 31"/>
                      <a:gd name="T74" fmla="*/ 28 w 28"/>
                      <a:gd name="T75" fmla="*/ 18 h 31"/>
                      <a:gd name="T76" fmla="*/ 28 w 28"/>
                      <a:gd name="T77" fmla="*/ 17 h 31"/>
                      <a:gd name="T78" fmla="*/ 27 w 28"/>
                      <a:gd name="T79" fmla="*/ 15 h 3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28" h="31">
                        <a:moveTo>
                          <a:pt x="27" y="15"/>
                        </a:moveTo>
                        <a:cubicBezTo>
                          <a:pt x="27" y="13"/>
                          <a:pt x="26" y="11"/>
                          <a:pt x="26" y="9"/>
                        </a:cubicBezTo>
                        <a:cubicBezTo>
                          <a:pt x="26" y="7"/>
                          <a:pt x="21" y="1"/>
                          <a:pt x="19" y="0"/>
                        </a:cubicBezTo>
                        <a:cubicBezTo>
                          <a:pt x="19" y="0"/>
                          <a:pt x="18" y="1"/>
                          <a:pt x="16" y="1"/>
                        </a:cubicBezTo>
                        <a:cubicBezTo>
                          <a:pt x="15" y="2"/>
                          <a:pt x="13" y="2"/>
                          <a:pt x="11" y="2"/>
                        </a:cubicBezTo>
                        <a:cubicBezTo>
                          <a:pt x="10" y="2"/>
                          <a:pt x="10" y="2"/>
                          <a:pt x="9" y="2"/>
                        </a:cubicBezTo>
                        <a:cubicBezTo>
                          <a:pt x="9" y="1"/>
                          <a:pt x="8" y="1"/>
                          <a:pt x="8" y="1"/>
                        </a:cubicBezTo>
                        <a:cubicBezTo>
                          <a:pt x="8" y="2"/>
                          <a:pt x="8" y="2"/>
                          <a:pt x="7" y="2"/>
                        </a:cubicBezTo>
                        <a:cubicBezTo>
                          <a:pt x="7" y="2"/>
                          <a:pt x="7" y="2"/>
                          <a:pt x="7" y="2"/>
                        </a:cubicBezTo>
                        <a:cubicBezTo>
                          <a:pt x="7" y="3"/>
                          <a:pt x="7" y="3"/>
                          <a:pt x="7" y="3"/>
                        </a:cubicBezTo>
                        <a:cubicBezTo>
                          <a:pt x="7" y="3"/>
                          <a:pt x="7" y="3"/>
                          <a:pt x="7" y="3"/>
                        </a:cubicBezTo>
                        <a:cubicBezTo>
                          <a:pt x="7" y="4"/>
                          <a:pt x="7" y="4"/>
                          <a:pt x="6" y="4"/>
                        </a:cubicBezTo>
                        <a:cubicBezTo>
                          <a:pt x="6" y="4"/>
                          <a:pt x="6" y="4"/>
                          <a:pt x="6" y="5"/>
                        </a:cubicBezTo>
                        <a:cubicBezTo>
                          <a:pt x="6" y="5"/>
                          <a:pt x="6" y="5"/>
                          <a:pt x="6" y="5"/>
                        </a:cubicBezTo>
                        <a:cubicBezTo>
                          <a:pt x="5" y="5"/>
                          <a:pt x="5" y="5"/>
                          <a:pt x="5" y="6"/>
                        </a:cubicBezTo>
                        <a:cubicBezTo>
                          <a:pt x="5" y="6"/>
                          <a:pt x="5" y="6"/>
                          <a:pt x="4" y="6"/>
                        </a:cubicBezTo>
                        <a:cubicBezTo>
                          <a:pt x="4" y="6"/>
                          <a:pt x="4" y="7"/>
                          <a:pt x="4" y="7"/>
                        </a:cubicBezTo>
                        <a:cubicBezTo>
                          <a:pt x="4" y="7"/>
                          <a:pt x="3" y="7"/>
                          <a:pt x="3" y="8"/>
                        </a:cubicBezTo>
                        <a:cubicBezTo>
                          <a:pt x="3" y="8"/>
                          <a:pt x="3" y="8"/>
                          <a:pt x="2" y="8"/>
                        </a:cubicBezTo>
                        <a:cubicBezTo>
                          <a:pt x="2" y="9"/>
                          <a:pt x="2" y="9"/>
                          <a:pt x="2" y="9"/>
                        </a:cubicBezTo>
                        <a:cubicBezTo>
                          <a:pt x="1" y="9"/>
                          <a:pt x="1" y="10"/>
                          <a:pt x="1" y="10"/>
                        </a:cubicBezTo>
                        <a:cubicBezTo>
                          <a:pt x="1" y="10"/>
                          <a:pt x="1" y="10"/>
                          <a:pt x="0" y="10"/>
                        </a:cubicBezTo>
                        <a:cubicBezTo>
                          <a:pt x="1" y="11"/>
                          <a:pt x="1" y="12"/>
                          <a:pt x="1" y="13"/>
                        </a:cubicBezTo>
                        <a:cubicBezTo>
                          <a:pt x="4" y="21"/>
                          <a:pt x="6" y="23"/>
                          <a:pt x="9" y="26"/>
                        </a:cubicBezTo>
                        <a:cubicBezTo>
                          <a:pt x="10" y="26"/>
                          <a:pt x="10" y="26"/>
                          <a:pt x="10" y="26"/>
                        </a:cubicBezTo>
                        <a:cubicBezTo>
                          <a:pt x="11" y="28"/>
                          <a:pt x="14" y="29"/>
                          <a:pt x="17" y="31"/>
                        </a:cubicBezTo>
                        <a:cubicBezTo>
                          <a:pt x="17" y="31"/>
                          <a:pt x="17" y="31"/>
                          <a:pt x="17" y="31"/>
                        </a:cubicBezTo>
                        <a:cubicBezTo>
                          <a:pt x="17" y="31"/>
                          <a:pt x="17" y="30"/>
                          <a:pt x="18" y="30"/>
                        </a:cubicBezTo>
                        <a:cubicBezTo>
                          <a:pt x="18" y="30"/>
                          <a:pt x="18" y="30"/>
                          <a:pt x="18" y="30"/>
                        </a:cubicBezTo>
                        <a:cubicBezTo>
                          <a:pt x="18" y="29"/>
                          <a:pt x="18" y="29"/>
                          <a:pt x="18" y="29"/>
                        </a:cubicBezTo>
                        <a:cubicBezTo>
                          <a:pt x="18" y="29"/>
                          <a:pt x="18" y="29"/>
                          <a:pt x="18" y="29"/>
                        </a:cubicBezTo>
                        <a:cubicBezTo>
                          <a:pt x="19" y="29"/>
                          <a:pt x="19" y="29"/>
                          <a:pt x="19" y="29"/>
                        </a:cubicBezTo>
                        <a:cubicBezTo>
                          <a:pt x="20" y="28"/>
                          <a:pt x="21" y="27"/>
                          <a:pt x="22" y="26"/>
                        </a:cubicBezTo>
                        <a:cubicBezTo>
                          <a:pt x="23" y="25"/>
                          <a:pt x="27" y="23"/>
                          <a:pt x="27" y="22"/>
                        </a:cubicBezTo>
                        <a:cubicBezTo>
                          <a:pt x="27" y="22"/>
                          <a:pt x="28" y="21"/>
                          <a:pt x="28" y="20"/>
                        </a:cubicBezTo>
                        <a:cubicBezTo>
                          <a:pt x="28" y="20"/>
                          <a:pt x="28" y="19"/>
                          <a:pt x="28" y="19"/>
                        </a:cubicBezTo>
                        <a:cubicBezTo>
                          <a:pt x="28" y="19"/>
                          <a:pt x="28" y="19"/>
                          <a:pt x="28" y="19"/>
                        </a:cubicBezTo>
                        <a:cubicBezTo>
                          <a:pt x="28" y="18"/>
                          <a:pt x="28" y="18"/>
                          <a:pt x="28" y="18"/>
                        </a:cubicBezTo>
                        <a:cubicBezTo>
                          <a:pt x="28" y="17"/>
                          <a:pt x="28" y="17"/>
                          <a:pt x="28" y="17"/>
                        </a:cubicBezTo>
                        <a:cubicBezTo>
                          <a:pt x="28" y="17"/>
                          <a:pt x="28" y="16"/>
                          <a:pt x="27" y="1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83" name="Freeform 1434">
                    <a:extLst>
                      <a:ext uri="{FF2B5EF4-FFF2-40B4-BE49-F238E27FC236}">
                        <a16:creationId xmlns="" xmlns:a16="http://schemas.microsoft.com/office/drawing/2014/main" id="{1D31A23A-EDA0-4EF7-A71D-5F6437B50BB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32" y="2871"/>
                    <a:ext cx="0" cy="0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84" name="Freeform 1435">
                    <a:extLst>
                      <a:ext uri="{FF2B5EF4-FFF2-40B4-BE49-F238E27FC236}">
                        <a16:creationId xmlns="" xmlns:a16="http://schemas.microsoft.com/office/drawing/2014/main" id="{DA6F4417-4597-4AE4-84F3-264375B2CB7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33" y="286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85" name="Freeform 1436">
                    <a:extLst>
                      <a:ext uri="{FF2B5EF4-FFF2-40B4-BE49-F238E27FC236}">
                        <a16:creationId xmlns="" xmlns:a16="http://schemas.microsoft.com/office/drawing/2014/main" id="{7F2CB2EA-F4F4-463E-AA8F-746E61FCE18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33" y="287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86" name="Freeform 1437">
                    <a:extLst>
                      <a:ext uri="{FF2B5EF4-FFF2-40B4-BE49-F238E27FC236}">
                        <a16:creationId xmlns="" xmlns:a16="http://schemas.microsoft.com/office/drawing/2014/main" id="{A027C6FC-6C79-4A1A-9C2B-70938DC820C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31" y="2871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87" name="Freeform 1438">
                    <a:extLst>
                      <a:ext uri="{FF2B5EF4-FFF2-40B4-BE49-F238E27FC236}">
                        <a16:creationId xmlns="" xmlns:a16="http://schemas.microsoft.com/office/drawing/2014/main" id="{42D6DE83-70D6-45CF-9734-48690213CED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52" y="2881"/>
                    <a:ext cx="1" cy="2"/>
                  </a:xfrm>
                  <a:custGeom>
                    <a:gdLst>
                      <a:gd name="T0" fmla="*/ 1 w 1"/>
                      <a:gd name="T1" fmla="*/ 2 h 2"/>
                      <a:gd name="T2" fmla="*/ 0 w 1"/>
                      <a:gd name="T3" fmla="*/ 0 h 2"/>
                      <a:gd name="T4" fmla="*/ 1 w 1"/>
                      <a:gd name="T5" fmla="*/ 2 h 2"/>
                      <a:gd name="T6" fmla="*/ 1 w 1"/>
                      <a:gd name="T7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2">
                        <a:moveTo>
                          <a:pt x="1" y="2"/>
                        </a:moveTo>
                        <a:cubicBezTo>
                          <a:pt x="1" y="2"/>
                          <a:pt x="1" y="1"/>
                          <a:pt x="0" y="0"/>
                        </a:cubicBezTo>
                        <a:cubicBezTo>
                          <a:pt x="1" y="1"/>
                          <a:pt x="1" y="2"/>
                          <a:pt x="1" y="2"/>
                        </a:cubicBezTo>
                        <a:cubicBezTo>
                          <a:pt x="1" y="2"/>
                          <a:pt x="1" y="2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88" name="Freeform 1439">
                    <a:extLst>
                      <a:ext uri="{FF2B5EF4-FFF2-40B4-BE49-F238E27FC236}">
                        <a16:creationId xmlns="" xmlns:a16="http://schemas.microsoft.com/office/drawing/2014/main" id="{10D6EE9A-D61B-4A34-A187-1911750CC59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27" y="2875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1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89" name="Freeform 1440">
                    <a:extLst>
                      <a:ext uri="{FF2B5EF4-FFF2-40B4-BE49-F238E27FC236}">
                        <a16:creationId xmlns="" xmlns:a16="http://schemas.microsoft.com/office/drawing/2014/main" id="{C80027C3-3F3A-400D-B188-91182BD9844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30" y="2872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0" name="Freeform 1441">
                    <a:extLst>
                      <a:ext uri="{FF2B5EF4-FFF2-40B4-BE49-F238E27FC236}">
                        <a16:creationId xmlns="" xmlns:a16="http://schemas.microsoft.com/office/drawing/2014/main" id="{E0692BBE-C562-4497-B216-0FF7A1081DD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28" y="2874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1" name="Freeform 1442">
                    <a:extLst>
                      <a:ext uri="{FF2B5EF4-FFF2-40B4-BE49-F238E27FC236}">
                        <a16:creationId xmlns="" xmlns:a16="http://schemas.microsoft.com/office/drawing/2014/main" id="{70E48F24-5121-4D11-B952-DE2F001282A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52" y="2885"/>
                    <a:ext cx="1" cy="3"/>
                  </a:xfrm>
                  <a:custGeom>
                    <a:gdLst>
                      <a:gd name="T0" fmla="*/ 0 w 1"/>
                      <a:gd name="T1" fmla="*/ 3 h 3"/>
                      <a:gd name="T2" fmla="*/ 1 w 1"/>
                      <a:gd name="T3" fmla="*/ 1 h 3"/>
                      <a:gd name="T4" fmla="*/ 1 w 1"/>
                      <a:gd name="T5" fmla="*/ 0 h 3"/>
                      <a:gd name="T6" fmla="*/ 1 w 1"/>
                      <a:gd name="T7" fmla="*/ 1 h 3"/>
                      <a:gd name="T8" fmla="*/ 0 w 1"/>
                      <a:gd name="T9" fmla="*/ 3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" h="3">
                        <a:moveTo>
                          <a:pt x="0" y="3"/>
                        </a:moveTo>
                        <a:cubicBezTo>
                          <a:pt x="0" y="3"/>
                          <a:pt x="1" y="2"/>
                          <a:pt x="1" y="1"/>
                        </a:cubicBezTo>
                        <a:cubicBezTo>
                          <a:pt x="1" y="1"/>
                          <a:pt x="1" y="0"/>
                          <a:pt x="1" y="0"/>
                        </a:cubicBezTo>
                        <a:cubicBezTo>
                          <a:pt x="1" y="0"/>
                          <a:pt x="1" y="1"/>
                          <a:pt x="1" y="1"/>
                        </a:cubicBezTo>
                        <a:cubicBezTo>
                          <a:pt x="1" y="2"/>
                          <a:pt x="0" y="3"/>
                          <a:pt x="0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2" name="Freeform 1443">
                    <a:extLst>
                      <a:ext uri="{FF2B5EF4-FFF2-40B4-BE49-F238E27FC236}">
                        <a16:creationId xmlns="" xmlns:a16="http://schemas.microsoft.com/office/drawing/2014/main" id="{1DD5CF8B-46F9-46C1-934C-7F0E5F3040E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42" y="289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3" name="Freeform 1444">
                    <a:extLst>
                      <a:ext uri="{FF2B5EF4-FFF2-40B4-BE49-F238E27FC236}">
                        <a16:creationId xmlns="" xmlns:a16="http://schemas.microsoft.com/office/drawing/2014/main" id="{8E6FECA3-46C9-4F9A-8AB4-24758E99F27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53" y="2884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4" name="Freeform 1445">
                    <a:extLst>
                      <a:ext uri="{FF2B5EF4-FFF2-40B4-BE49-F238E27FC236}">
                        <a16:creationId xmlns="" xmlns:a16="http://schemas.microsoft.com/office/drawing/2014/main" id="{2515A491-C6BD-4B97-A6CD-98B9210FE25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43" y="289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5" name="Freeform 1446">
                    <a:extLst>
                      <a:ext uri="{FF2B5EF4-FFF2-40B4-BE49-F238E27FC236}">
                        <a16:creationId xmlns="" xmlns:a16="http://schemas.microsoft.com/office/drawing/2014/main" id="{DE28257D-7F10-4CD9-983E-4FF434AC4D6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43" y="289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6" name="Freeform 1447">
                    <a:extLst>
                      <a:ext uri="{FF2B5EF4-FFF2-40B4-BE49-F238E27FC236}">
                        <a16:creationId xmlns="" xmlns:a16="http://schemas.microsoft.com/office/drawing/2014/main" id="{08FE947D-90B6-47F0-8763-CF67DB77667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86" y="2667"/>
                    <a:ext cx="86" cy="70"/>
                  </a:xfrm>
                  <a:custGeom>
                    <a:gdLst>
                      <a:gd name="T0" fmla="*/ 89 w 90"/>
                      <a:gd name="T1" fmla="*/ 2 h 73"/>
                      <a:gd name="T2" fmla="*/ 84 w 90"/>
                      <a:gd name="T3" fmla="*/ 0 h 73"/>
                      <a:gd name="T4" fmla="*/ 43 w 90"/>
                      <a:gd name="T5" fmla="*/ 0 h 73"/>
                      <a:gd name="T6" fmla="*/ 38 w 90"/>
                      <a:gd name="T7" fmla="*/ 9 h 73"/>
                      <a:gd name="T8" fmla="*/ 31 w 90"/>
                      <a:gd name="T9" fmla="*/ 18 h 73"/>
                      <a:gd name="T10" fmla="*/ 23 w 90"/>
                      <a:gd name="T11" fmla="*/ 29 h 73"/>
                      <a:gd name="T12" fmla="*/ 14 w 90"/>
                      <a:gd name="T13" fmla="*/ 46 h 73"/>
                      <a:gd name="T14" fmla="*/ 3 w 90"/>
                      <a:gd name="T15" fmla="*/ 65 h 73"/>
                      <a:gd name="T16" fmla="*/ 0 w 90"/>
                      <a:gd name="T17" fmla="*/ 73 h 73"/>
                      <a:gd name="T18" fmla="*/ 40 w 90"/>
                      <a:gd name="T19" fmla="*/ 73 h 73"/>
                      <a:gd name="T20" fmla="*/ 40 w 90"/>
                      <a:gd name="T21" fmla="*/ 57 h 73"/>
                      <a:gd name="T22" fmla="*/ 47 w 90"/>
                      <a:gd name="T23" fmla="*/ 51 h 73"/>
                      <a:gd name="T24" fmla="*/ 52 w 90"/>
                      <a:gd name="T25" fmla="*/ 49 h 73"/>
                      <a:gd name="T26" fmla="*/ 52 w 90"/>
                      <a:gd name="T27" fmla="*/ 17 h 73"/>
                      <a:gd name="T28" fmla="*/ 54 w 90"/>
                      <a:gd name="T29" fmla="*/ 17 h 73"/>
                      <a:gd name="T30" fmla="*/ 81 w 90"/>
                      <a:gd name="T31" fmla="*/ 17 h 73"/>
                      <a:gd name="T32" fmla="*/ 90 w 90"/>
                      <a:gd name="T33" fmla="*/ 17 h 73"/>
                      <a:gd name="T34" fmla="*/ 90 w 90"/>
                      <a:gd name="T35" fmla="*/ 8 h 73"/>
                      <a:gd name="T36" fmla="*/ 90 w 90"/>
                      <a:gd name="T37" fmla="*/ 8 h 73"/>
                      <a:gd name="T38" fmla="*/ 90 w 90"/>
                      <a:gd name="T39" fmla="*/ 5 h 73"/>
                      <a:gd name="T40" fmla="*/ 90 w 90"/>
                      <a:gd name="T41" fmla="*/ 5 h 73"/>
                      <a:gd name="T42" fmla="*/ 90 w 90"/>
                      <a:gd name="T43" fmla="*/ 3 h 73"/>
                      <a:gd name="T44" fmla="*/ 90 w 90"/>
                      <a:gd name="T45" fmla="*/ 3 h 73"/>
                      <a:gd name="T46" fmla="*/ 89 w 90"/>
                      <a:gd name="T47" fmla="*/ 2 h 7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</a:cxnLst>
                    <a:rect l="0" t="0" r="r" b="b"/>
                    <a:pathLst>
                      <a:path w="90" h="73">
                        <a:moveTo>
                          <a:pt x="89" y="2"/>
                        </a:moveTo>
                        <a:cubicBezTo>
                          <a:pt x="89" y="1"/>
                          <a:pt x="89" y="0"/>
                          <a:pt x="84" y="0"/>
                        </a:cubicBezTo>
                        <a:cubicBezTo>
                          <a:pt x="43" y="0"/>
                          <a:pt x="43" y="0"/>
                          <a:pt x="43" y="0"/>
                        </a:cubicBezTo>
                        <a:cubicBezTo>
                          <a:pt x="40" y="3"/>
                          <a:pt x="39" y="6"/>
                          <a:pt x="38" y="9"/>
                        </a:cubicBezTo>
                        <a:cubicBezTo>
                          <a:pt x="37" y="12"/>
                          <a:pt x="34" y="14"/>
                          <a:pt x="31" y="18"/>
                        </a:cubicBezTo>
                        <a:cubicBezTo>
                          <a:pt x="27" y="21"/>
                          <a:pt x="23" y="26"/>
                          <a:pt x="23" y="29"/>
                        </a:cubicBezTo>
                        <a:cubicBezTo>
                          <a:pt x="22" y="34"/>
                          <a:pt x="19" y="39"/>
                          <a:pt x="14" y="46"/>
                        </a:cubicBezTo>
                        <a:cubicBezTo>
                          <a:pt x="10" y="52"/>
                          <a:pt x="6" y="58"/>
                          <a:pt x="3" y="65"/>
                        </a:cubicBezTo>
                        <a:cubicBezTo>
                          <a:pt x="1" y="68"/>
                          <a:pt x="0" y="71"/>
                          <a:pt x="0" y="73"/>
                        </a:cubicBezTo>
                        <a:cubicBezTo>
                          <a:pt x="40" y="73"/>
                          <a:pt x="40" y="73"/>
                          <a:pt x="40" y="73"/>
                        </a:cubicBezTo>
                        <a:cubicBezTo>
                          <a:pt x="40" y="57"/>
                          <a:pt x="40" y="57"/>
                          <a:pt x="40" y="57"/>
                        </a:cubicBezTo>
                        <a:cubicBezTo>
                          <a:pt x="40" y="55"/>
                          <a:pt x="43" y="53"/>
                          <a:pt x="47" y="51"/>
                        </a:cubicBezTo>
                        <a:cubicBezTo>
                          <a:pt x="49" y="51"/>
                          <a:pt x="51" y="49"/>
                          <a:pt x="52" y="49"/>
                        </a:cubicBezTo>
                        <a:cubicBezTo>
                          <a:pt x="52" y="17"/>
                          <a:pt x="52" y="17"/>
                          <a:pt x="52" y="17"/>
                        </a:cubicBezTo>
                        <a:cubicBezTo>
                          <a:pt x="54" y="17"/>
                          <a:pt x="54" y="17"/>
                          <a:pt x="54" y="17"/>
                        </a:cubicBezTo>
                        <a:cubicBezTo>
                          <a:pt x="54" y="17"/>
                          <a:pt x="70" y="17"/>
                          <a:pt x="81" y="17"/>
                        </a:cubicBezTo>
                        <a:cubicBezTo>
                          <a:pt x="86" y="17"/>
                          <a:pt x="89" y="17"/>
                          <a:pt x="90" y="17"/>
                        </a:cubicBezTo>
                        <a:cubicBezTo>
                          <a:pt x="90" y="15"/>
                          <a:pt x="90" y="12"/>
                          <a:pt x="90" y="8"/>
                        </a:cubicBezTo>
                        <a:cubicBezTo>
                          <a:pt x="90" y="8"/>
                          <a:pt x="90" y="8"/>
                          <a:pt x="90" y="8"/>
                        </a:cubicBezTo>
                        <a:cubicBezTo>
                          <a:pt x="90" y="7"/>
                          <a:pt x="90" y="6"/>
                          <a:pt x="90" y="5"/>
                        </a:cubicBezTo>
                        <a:cubicBezTo>
                          <a:pt x="90" y="5"/>
                          <a:pt x="90" y="5"/>
                          <a:pt x="90" y="5"/>
                        </a:cubicBezTo>
                        <a:cubicBezTo>
                          <a:pt x="90" y="4"/>
                          <a:pt x="90" y="4"/>
                          <a:pt x="90" y="3"/>
                        </a:cubicBezTo>
                        <a:cubicBezTo>
                          <a:pt x="90" y="3"/>
                          <a:pt x="90" y="3"/>
                          <a:pt x="90" y="3"/>
                        </a:cubicBezTo>
                        <a:cubicBezTo>
                          <a:pt x="90" y="2"/>
                          <a:pt x="89" y="2"/>
                          <a:pt x="89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7" name="Freeform 1448">
                    <a:extLst>
                      <a:ext uri="{FF2B5EF4-FFF2-40B4-BE49-F238E27FC236}">
                        <a16:creationId xmlns="" xmlns:a16="http://schemas.microsoft.com/office/drawing/2014/main" id="{40DBCB34-B60B-4DB2-ABF2-935CDD39FF9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71" y="2669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1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8" name="Freeform 1449">
                    <a:extLst>
                      <a:ext uri="{FF2B5EF4-FFF2-40B4-BE49-F238E27FC236}">
                        <a16:creationId xmlns="" xmlns:a16="http://schemas.microsoft.com/office/drawing/2014/main" id="{7662CF09-679A-48E8-A995-724728E70CE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86" y="2673"/>
                    <a:ext cx="121" cy="137"/>
                  </a:xfrm>
                  <a:custGeom>
                    <a:gdLst>
                      <a:gd name="T0" fmla="*/ 52 w 127"/>
                      <a:gd name="T1" fmla="*/ 143 h 143"/>
                      <a:gd name="T2" fmla="*/ 53 w 127"/>
                      <a:gd name="T3" fmla="*/ 143 h 143"/>
                      <a:gd name="T4" fmla="*/ 54 w 127"/>
                      <a:gd name="T5" fmla="*/ 143 h 143"/>
                      <a:gd name="T6" fmla="*/ 54 w 127"/>
                      <a:gd name="T7" fmla="*/ 142 h 143"/>
                      <a:gd name="T8" fmla="*/ 66 w 127"/>
                      <a:gd name="T9" fmla="*/ 139 h 143"/>
                      <a:gd name="T10" fmla="*/ 67 w 127"/>
                      <a:gd name="T11" fmla="*/ 137 h 143"/>
                      <a:gd name="T12" fmla="*/ 73 w 127"/>
                      <a:gd name="T13" fmla="*/ 136 h 143"/>
                      <a:gd name="T14" fmla="*/ 82 w 127"/>
                      <a:gd name="T15" fmla="*/ 135 h 143"/>
                      <a:gd name="T16" fmla="*/ 83 w 127"/>
                      <a:gd name="T17" fmla="*/ 135 h 143"/>
                      <a:gd name="T18" fmla="*/ 101 w 127"/>
                      <a:gd name="T19" fmla="*/ 135 h 143"/>
                      <a:gd name="T20" fmla="*/ 127 w 127"/>
                      <a:gd name="T21" fmla="*/ 135 h 143"/>
                      <a:gd name="T22" fmla="*/ 124 w 127"/>
                      <a:gd name="T23" fmla="*/ 124 h 143"/>
                      <a:gd name="T24" fmla="*/ 127 w 127"/>
                      <a:gd name="T25" fmla="*/ 22 h 143"/>
                      <a:gd name="T26" fmla="*/ 96 w 127"/>
                      <a:gd name="T27" fmla="*/ 1 h 143"/>
                      <a:gd name="T28" fmla="*/ 94 w 127"/>
                      <a:gd name="T29" fmla="*/ 0 h 143"/>
                      <a:gd name="T30" fmla="*/ 94 w 127"/>
                      <a:gd name="T31" fmla="*/ 3 h 143"/>
                      <a:gd name="T32" fmla="*/ 94 w 127"/>
                      <a:gd name="T33" fmla="*/ 5 h 143"/>
                      <a:gd name="T34" fmla="*/ 94 w 127"/>
                      <a:gd name="T35" fmla="*/ 6 h 143"/>
                      <a:gd name="T36" fmla="*/ 94 w 127"/>
                      <a:gd name="T37" fmla="*/ 8 h 143"/>
                      <a:gd name="T38" fmla="*/ 94 w 127"/>
                      <a:gd name="T39" fmla="*/ 10 h 143"/>
                      <a:gd name="T40" fmla="*/ 94 w 127"/>
                      <a:gd name="T41" fmla="*/ 10 h 143"/>
                      <a:gd name="T42" fmla="*/ 94 w 127"/>
                      <a:gd name="T43" fmla="*/ 11 h 143"/>
                      <a:gd name="T44" fmla="*/ 94 w 127"/>
                      <a:gd name="T45" fmla="*/ 12 h 143"/>
                      <a:gd name="T46" fmla="*/ 94 w 127"/>
                      <a:gd name="T47" fmla="*/ 12 h 143"/>
                      <a:gd name="T48" fmla="*/ 94 w 127"/>
                      <a:gd name="T49" fmla="*/ 13 h 143"/>
                      <a:gd name="T50" fmla="*/ 93 w 127"/>
                      <a:gd name="T51" fmla="*/ 13 h 143"/>
                      <a:gd name="T52" fmla="*/ 93 w 127"/>
                      <a:gd name="T53" fmla="*/ 13 h 143"/>
                      <a:gd name="T54" fmla="*/ 93 w 127"/>
                      <a:gd name="T55" fmla="*/ 13 h 143"/>
                      <a:gd name="T56" fmla="*/ 93 w 127"/>
                      <a:gd name="T57" fmla="*/ 13 h 143"/>
                      <a:gd name="T58" fmla="*/ 58 w 127"/>
                      <a:gd name="T59" fmla="*/ 14 h 143"/>
                      <a:gd name="T60" fmla="*/ 56 w 127"/>
                      <a:gd name="T61" fmla="*/ 42 h 143"/>
                      <a:gd name="T62" fmla="*/ 44 w 127"/>
                      <a:gd name="T63" fmla="*/ 51 h 143"/>
                      <a:gd name="T64" fmla="*/ 0 w 127"/>
                      <a:gd name="T65" fmla="*/ 70 h 143"/>
                      <a:gd name="T66" fmla="*/ 5 w 127"/>
                      <a:gd name="T67" fmla="*/ 79 h 143"/>
                      <a:gd name="T68" fmla="*/ 8 w 127"/>
                      <a:gd name="T69" fmla="*/ 98 h 143"/>
                      <a:gd name="T70" fmla="*/ 4 w 127"/>
                      <a:gd name="T71" fmla="*/ 125 h 143"/>
                      <a:gd name="T72" fmla="*/ 5 w 127"/>
                      <a:gd name="T73" fmla="*/ 123 h 143"/>
                      <a:gd name="T74" fmla="*/ 7 w 127"/>
                      <a:gd name="T75" fmla="*/ 123 h 143"/>
                      <a:gd name="T76" fmla="*/ 12 w 127"/>
                      <a:gd name="T77" fmla="*/ 123 h 143"/>
                      <a:gd name="T78" fmla="*/ 18 w 127"/>
                      <a:gd name="T79" fmla="*/ 123 h 143"/>
                      <a:gd name="T80" fmla="*/ 28 w 127"/>
                      <a:gd name="T81" fmla="*/ 123 h 143"/>
                      <a:gd name="T82" fmla="*/ 38 w 127"/>
                      <a:gd name="T83" fmla="*/ 128 h 143"/>
                      <a:gd name="T84" fmla="*/ 46 w 127"/>
                      <a:gd name="T85" fmla="*/ 138 h 143"/>
                      <a:gd name="T86" fmla="*/ 50 w 127"/>
                      <a:gd name="T87" fmla="*/ 142 h 143"/>
                      <a:gd name="T88" fmla="*/ 51 w 127"/>
                      <a:gd name="T89" fmla="*/ 143 h 143"/>
                      <a:gd name="T90" fmla="*/ 51 w 127"/>
                      <a:gd name="T91" fmla="*/ 143 h 14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</a:cxnLst>
                    <a:rect l="0" t="0" r="r" b="b"/>
                    <a:pathLst>
                      <a:path w="127" h="143">
                        <a:moveTo>
                          <a:pt x="51" y="143"/>
                        </a:moveTo>
                        <a:cubicBezTo>
                          <a:pt x="52" y="143"/>
                          <a:pt x="52" y="143"/>
                          <a:pt x="52" y="143"/>
                        </a:cubicBezTo>
                        <a:cubicBezTo>
                          <a:pt x="52" y="143"/>
                          <a:pt x="53" y="143"/>
                          <a:pt x="53" y="143"/>
                        </a:cubicBezTo>
                        <a:cubicBezTo>
                          <a:pt x="53" y="143"/>
                          <a:pt x="53" y="143"/>
                          <a:pt x="53" y="143"/>
                        </a:cubicBezTo>
                        <a:cubicBezTo>
                          <a:pt x="53" y="143"/>
                          <a:pt x="53" y="143"/>
                          <a:pt x="53" y="143"/>
                        </a:cubicBezTo>
                        <a:cubicBezTo>
                          <a:pt x="54" y="143"/>
                          <a:pt x="54" y="143"/>
                          <a:pt x="54" y="143"/>
                        </a:cubicBezTo>
                        <a:cubicBezTo>
                          <a:pt x="54" y="143"/>
                          <a:pt x="54" y="143"/>
                          <a:pt x="54" y="142"/>
                        </a:cubicBezTo>
                        <a:cubicBezTo>
                          <a:pt x="54" y="142"/>
                          <a:pt x="54" y="142"/>
                          <a:pt x="54" y="142"/>
                        </a:cubicBezTo>
                        <a:cubicBezTo>
                          <a:pt x="54" y="136"/>
                          <a:pt x="59" y="133"/>
                          <a:pt x="64" y="138"/>
                        </a:cubicBezTo>
                        <a:cubicBezTo>
                          <a:pt x="65" y="139"/>
                          <a:pt x="66" y="139"/>
                          <a:pt x="66" y="139"/>
                        </a:cubicBezTo>
                        <a:cubicBezTo>
                          <a:pt x="66" y="139"/>
                          <a:pt x="67" y="139"/>
                          <a:pt x="67" y="139"/>
                        </a:cubicBezTo>
                        <a:cubicBezTo>
                          <a:pt x="67" y="138"/>
                          <a:pt x="67" y="138"/>
                          <a:pt x="67" y="137"/>
                        </a:cubicBezTo>
                        <a:cubicBezTo>
                          <a:pt x="68" y="137"/>
                          <a:pt x="69" y="136"/>
                          <a:pt x="70" y="136"/>
                        </a:cubicBezTo>
                        <a:cubicBezTo>
                          <a:pt x="71" y="136"/>
                          <a:pt x="72" y="136"/>
                          <a:pt x="73" y="136"/>
                        </a:cubicBezTo>
                        <a:cubicBezTo>
                          <a:pt x="74" y="137"/>
                          <a:pt x="76" y="137"/>
                          <a:pt x="77" y="137"/>
                        </a:cubicBezTo>
                        <a:cubicBezTo>
                          <a:pt x="78" y="137"/>
                          <a:pt x="81" y="136"/>
                          <a:pt x="82" y="135"/>
                        </a:cubicBezTo>
                        <a:cubicBezTo>
                          <a:pt x="82" y="135"/>
                          <a:pt x="83" y="135"/>
                          <a:pt x="83" y="135"/>
                        </a:cubicBezTo>
                        <a:cubicBezTo>
                          <a:pt x="83" y="135"/>
                          <a:pt x="83" y="135"/>
                          <a:pt x="83" y="135"/>
                        </a:cubicBezTo>
                        <a:cubicBezTo>
                          <a:pt x="84" y="135"/>
                          <a:pt x="84" y="135"/>
                          <a:pt x="84" y="135"/>
                        </a:cubicBezTo>
                        <a:cubicBezTo>
                          <a:pt x="84" y="135"/>
                          <a:pt x="92" y="135"/>
                          <a:pt x="101" y="135"/>
                        </a:cubicBezTo>
                        <a:cubicBezTo>
                          <a:pt x="102" y="135"/>
                          <a:pt x="104" y="135"/>
                          <a:pt x="105" y="135"/>
                        </a:cubicBezTo>
                        <a:cubicBezTo>
                          <a:pt x="121" y="135"/>
                          <a:pt x="125" y="135"/>
                          <a:pt x="127" y="135"/>
                        </a:cubicBezTo>
                        <a:cubicBezTo>
                          <a:pt x="127" y="134"/>
                          <a:pt x="127" y="131"/>
                          <a:pt x="127" y="128"/>
                        </a:cubicBezTo>
                        <a:cubicBezTo>
                          <a:pt x="124" y="124"/>
                          <a:pt x="124" y="124"/>
                          <a:pt x="124" y="124"/>
                        </a:cubicBezTo>
                        <a:cubicBezTo>
                          <a:pt x="113" y="22"/>
                          <a:pt x="113" y="22"/>
                          <a:pt x="113" y="22"/>
                        </a:cubicBezTo>
                        <a:cubicBezTo>
                          <a:pt x="127" y="22"/>
                          <a:pt x="127" y="22"/>
                          <a:pt x="127" y="22"/>
                        </a:cubicBezTo>
                        <a:cubicBezTo>
                          <a:pt x="113" y="12"/>
                          <a:pt x="101" y="4"/>
                          <a:pt x="96" y="1"/>
                        </a:cubicBezTo>
                        <a:cubicBezTo>
                          <a:pt x="96" y="1"/>
                          <a:pt x="96" y="1"/>
                          <a:pt x="96" y="1"/>
                        </a:cubicBezTo>
                        <a:cubicBezTo>
                          <a:pt x="95" y="1"/>
                          <a:pt x="95" y="0"/>
                          <a:pt x="94" y="0"/>
                        </a:cubicBezTo>
                        <a:cubicBezTo>
                          <a:pt x="94" y="0"/>
                          <a:pt x="94" y="0"/>
                          <a:pt x="94" y="0"/>
                        </a:cubicBezTo>
                        <a:cubicBezTo>
                          <a:pt x="94" y="3"/>
                          <a:pt x="94" y="3"/>
                          <a:pt x="94" y="3"/>
                        </a:cubicBezTo>
                        <a:cubicBezTo>
                          <a:pt x="94" y="3"/>
                          <a:pt x="94" y="3"/>
                          <a:pt x="94" y="3"/>
                        </a:cubicBezTo>
                        <a:cubicBezTo>
                          <a:pt x="94" y="3"/>
                          <a:pt x="94" y="3"/>
                          <a:pt x="94" y="4"/>
                        </a:cubicBezTo>
                        <a:cubicBezTo>
                          <a:pt x="94" y="4"/>
                          <a:pt x="94" y="4"/>
                          <a:pt x="94" y="5"/>
                        </a:cubicBezTo>
                        <a:cubicBezTo>
                          <a:pt x="94" y="5"/>
                          <a:pt x="94" y="5"/>
                          <a:pt x="94" y="6"/>
                        </a:cubicBezTo>
                        <a:cubicBezTo>
                          <a:pt x="94" y="6"/>
                          <a:pt x="94" y="6"/>
                          <a:pt x="94" y="6"/>
                        </a:cubicBezTo>
                        <a:cubicBezTo>
                          <a:pt x="94" y="7"/>
                          <a:pt x="94" y="7"/>
                          <a:pt x="94" y="7"/>
                        </a:cubicBezTo>
                        <a:cubicBezTo>
                          <a:pt x="94" y="7"/>
                          <a:pt x="94" y="8"/>
                          <a:pt x="94" y="8"/>
                        </a:cubicBezTo>
                        <a:cubicBezTo>
                          <a:pt x="94" y="8"/>
                          <a:pt x="94" y="8"/>
                          <a:pt x="94" y="8"/>
                        </a:cubicBezTo>
                        <a:cubicBezTo>
                          <a:pt x="94" y="9"/>
                          <a:pt x="94" y="9"/>
                          <a:pt x="94" y="10"/>
                        </a:cubicBezTo>
                        <a:cubicBezTo>
                          <a:pt x="94" y="10"/>
                          <a:pt x="94" y="10"/>
                          <a:pt x="94" y="10"/>
                        </a:cubicBezTo>
                        <a:cubicBezTo>
                          <a:pt x="94" y="10"/>
                          <a:pt x="94" y="10"/>
                          <a:pt x="94" y="10"/>
                        </a:cubicBezTo>
                        <a:cubicBezTo>
                          <a:pt x="94" y="11"/>
                          <a:pt x="94" y="11"/>
                          <a:pt x="94" y="11"/>
                        </a:cubicBezTo>
                        <a:cubicBezTo>
                          <a:pt x="94" y="11"/>
                          <a:pt x="94" y="11"/>
                          <a:pt x="94" y="11"/>
                        </a:cubicBezTo>
                        <a:cubicBezTo>
                          <a:pt x="94" y="11"/>
                          <a:pt x="94" y="11"/>
                          <a:pt x="94" y="11"/>
                        </a:cubicBezTo>
                        <a:cubicBezTo>
                          <a:pt x="94" y="12"/>
                          <a:pt x="94" y="12"/>
                          <a:pt x="94" y="12"/>
                        </a:cubicBezTo>
                        <a:cubicBezTo>
                          <a:pt x="94" y="12"/>
                          <a:pt x="94" y="12"/>
                          <a:pt x="94" y="12"/>
                        </a:cubicBezTo>
                        <a:cubicBezTo>
                          <a:pt x="94" y="12"/>
                          <a:pt x="94" y="12"/>
                          <a:pt x="94" y="12"/>
                        </a:cubicBezTo>
                        <a:cubicBezTo>
                          <a:pt x="94" y="12"/>
                          <a:pt x="94" y="12"/>
                          <a:pt x="94" y="12"/>
                        </a:cubicBezTo>
                        <a:cubicBezTo>
                          <a:pt x="94" y="12"/>
                          <a:pt x="94" y="13"/>
                          <a:pt x="94" y="13"/>
                        </a:cubicBezTo>
                        <a:cubicBezTo>
                          <a:pt x="94" y="13"/>
                          <a:pt x="94" y="13"/>
                          <a:pt x="93" y="13"/>
                        </a:cubicBezTo>
                        <a:cubicBezTo>
                          <a:pt x="93" y="13"/>
                          <a:pt x="93" y="13"/>
                          <a:pt x="93" y="13"/>
                        </a:cubicBezTo>
                        <a:cubicBezTo>
                          <a:pt x="93" y="13"/>
                          <a:pt x="93" y="13"/>
                          <a:pt x="93" y="13"/>
                        </a:cubicBezTo>
                        <a:cubicBezTo>
                          <a:pt x="93" y="13"/>
                          <a:pt x="93" y="13"/>
                          <a:pt x="93" y="13"/>
                        </a:cubicBezTo>
                        <a:cubicBezTo>
                          <a:pt x="93" y="13"/>
                          <a:pt x="93" y="13"/>
                          <a:pt x="93" y="13"/>
                        </a:cubicBezTo>
                        <a:cubicBezTo>
                          <a:pt x="93" y="13"/>
                          <a:pt x="93" y="13"/>
                          <a:pt x="93" y="13"/>
                        </a:cubicBezTo>
                        <a:cubicBezTo>
                          <a:pt x="93" y="13"/>
                          <a:pt x="93" y="13"/>
                          <a:pt x="93" y="13"/>
                        </a:cubicBezTo>
                        <a:cubicBezTo>
                          <a:pt x="93" y="13"/>
                          <a:pt x="93" y="13"/>
                          <a:pt x="93" y="13"/>
                        </a:cubicBezTo>
                        <a:cubicBezTo>
                          <a:pt x="92" y="14"/>
                          <a:pt x="92" y="14"/>
                          <a:pt x="81" y="14"/>
                        </a:cubicBezTo>
                        <a:cubicBezTo>
                          <a:pt x="74" y="14"/>
                          <a:pt x="64" y="14"/>
                          <a:pt x="58" y="14"/>
                        </a:cubicBezTo>
                        <a:cubicBezTo>
                          <a:pt x="57" y="14"/>
                          <a:pt x="56" y="14"/>
                          <a:pt x="56" y="14"/>
                        </a:cubicBezTo>
                        <a:cubicBezTo>
                          <a:pt x="56" y="42"/>
                          <a:pt x="56" y="42"/>
                          <a:pt x="56" y="42"/>
                        </a:cubicBezTo>
                        <a:cubicBezTo>
                          <a:pt x="56" y="44"/>
                          <a:pt x="53" y="46"/>
                          <a:pt x="49" y="48"/>
                        </a:cubicBezTo>
                        <a:cubicBezTo>
                          <a:pt x="47" y="49"/>
                          <a:pt x="45" y="50"/>
                          <a:pt x="44" y="51"/>
                        </a:cubicBezTo>
                        <a:cubicBezTo>
                          <a:pt x="44" y="70"/>
                          <a:pt x="44" y="70"/>
                          <a:pt x="44" y="70"/>
                        </a:cubicBezTo>
                        <a:cubicBezTo>
                          <a:pt x="0" y="70"/>
                          <a:pt x="0" y="70"/>
                          <a:pt x="0" y="70"/>
                        </a:cubicBezTo>
                        <a:cubicBezTo>
                          <a:pt x="0" y="74"/>
                          <a:pt x="2" y="76"/>
                          <a:pt x="4" y="78"/>
                        </a:cubicBezTo>
                        <a:cubicBezTo>
                          <a:pt x="4" y="78"/>
                          <a:pt x="5" y="79"/>
                          <a:pt x="5" y="79"/>
                        </a:cubicBezTo>
                        <a:cubicBezTo>
                          <a:pt x="8" y="82"/>
                          <a:pt x="7" y="85"/>
                          <a:pt x="7" y="88"/>
                        </a:cubicBezTo>
                        <a:cubicBezTo>
                          <a:pt x="6" y="91"/>
                          <a:pt x="6" y="94"/>
                          <a:pt x="8" y="98"/>
                        </a:cubicBezTo>
                        <a:cubicBezTo>
                          <a:pt x="12" y="103"/>
                          <a:pt x="11" y="112"/>
                          <a:pt x="4" y="122"/>
                        </a:cubicBezTo>
                        <a:cubicBezTo>
                          <a:pt x="4" y="123"/>
                          <a:pt x="4" y="124"/>
                          <a:pt x="4" y="125"/>
                        </a:cubicBezTo>
                        <a:cubicBezTo>
                          <a:pt x="4" y="124"/>
                          <a:pt x="5" y="124"/>
                          <a:pt x="5" y="123"/>
                        </a:cubicBezTo>
                        <a:cubicBezTo>
                          <a:pt x="5" y="123"/>
                          <a:pt x="5" y="123"/>
                          <a:pt x="5" y="123"/>
                        </a:cubicBezTo>
                        <a:cubicBezTo>
                          <a:pt x="6" y="123"/>
                          <a:pt x="6" y="123"/>
                          <a:pt x="6" y="123"/>
                        </a:cubicBezTo>
                        <a:cubicBezTo>
                          <a:pt x="6" y="123"/>
                          <a:pt x="7" y="123"/>
                          <a:pt x="7" y="123"/>
                        </a:cubicBezTo>
                        <a:cubicBezTo>
                          <a:pt x="7" y="123"/>
                          <a:pt x="8" y="123"/>
                          <a:pt x="8" y="123"/>
                        </a:cubicBezTo>
                        <a:cubicBezTo>
                          <a:pt x="9" y="123"/>
                          <a:pt x="10" y="123"/>
                          <a:pt x="12" y="123"/>
                        </a:cubicBezTo>
                        <a:cubicBezTo>
                          <a:pt x="14" y="123"/>
                          <a:pt x="16" y="123"/>
                          <a:pt x="17" y="123"/>
                        </a:cubicBezTo>
                        <a:cubicBezTo>
                          <a:pt x="17" y="123"/>
                          <a:pt x="17" y="123"/>
                          <a:pt x="18" y="123"/>
                        </a:cubicBezTo>
                        <a:cubicBezTo>
                          <a:pt x="19" y="123"/>
                          <a:pt x="22" y="122"/>
                          <a:pt x="25" y="122"/>
                        </a:cubicBezTo>
                        <a:cubicBezTo>
                          <a:pt x="26" y="122"/>
                          <a:pt x="27" y="122"/>
                          <a:pt x="28" y="123"/>
                        </a:cubicBezTo>
                        <a:cubicBezTo>
                          <a:pt x="30" y="124"/>
                          <a:pt x="33" y="127"/>
                          <a:pt x="34" y="128"/>
                        </a:cubicBezTo>
                        <a:cubicBezTo>
                          <a:pt x="38" y="128"/>
                          <a:pt x="38" y="128"/>
                          <a:pt x="38" y="128"/>
                        </a:cubicBezTo>
                        <a:cubicBezTo>
                          <a:pt x="39" y="129"/>
                          <a:pt x="39" y="129"/>
                          <a:pt x="39" y="129"/>
                        </a:cubicBezTo>
                        <a:cubicBezTo>
                          <a:pt x="40" y="132"/>
                          <a:pt x="43" y="137"/>
                          <a:pt x="46" y="138"/>
                        </a:cubicBezTo>
                        <a:cubicBezTo>
                          <a:pt x="46" y="139"/>
                          <a:pt x="47" y="139"/>
                          <a:pt x="47" y="139"/>
                        </a:cubicBezTo>
                        <a:cubicBezTo>
                          <a:pt x="48" y="140"/>
                          <a:pt x="49" y="141"/>
                          <a:pt x="50" y="142"/>
                        </a:cubicBezTo>
                        <a:cubicBezTo>
                          <a:pt x="50" y="142"/>
                          <a:pt x="50" y="142"/>
                          <a:pt x="50" y="142"/>
                        </a:cubicBezTo>
                        <a:cubicBezTo>
                          <a:pt x="51" y="142"/>
                          <a:pt x="51" y="143"/>
                          <a:pt x="51" y="143"/>
                        </a:cubicBezTo>
                        <a:cubicBezTo>
                          <a:pt x="51" y="143"/>
                          <a:pt x="51" y="143"/>
                          <a:pt x="51" y="143"/>
                        </a:cubicBezTo>
                        <a:cubicBezTo>
                          <a:pt x="51" y="143"/>
                          <a:pt x="51" y="143"/>
                          <a:pt x="51" y="14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9" name="Freeform 1450">
                    <a:extLst>
                      <a:ext uri="{FF2B5EF4-FFF2-40B4-BE49-F238E27FC236}">
                        <a16:creationId xmlns="" xmlns:a16="http://schemas.microsoft.com/office/drawing/2014/main" id="{D91EFDE7-4DF0-416F-A582-D1BE457269F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73"/>
                    <a:ext cx="0" cy="3"/>
                  </a:xfrm>
                  <a:custGeom>
                    <a:gdLst>
                      <a:gd name="T0" fmla="*/ 1 h 3"/>
                      <a:gd name="T1" fmla="*/ 2 h 3"/>
                      <a:gd name="T2" fmla="*/ 3 h 3"/>
                      <a:gd name="T3" fmla="*/ 3 h 3"/>
                      <a:gd name="T4" fmla="*/ 3 h 3"/>
                      <a:gd name="T5" fmla="*/ 0 h 3"/>
                      <a:gd name="T6" fmla="*/ 0 h 3"/>
                      <a:gd name="T7" fmla="*/ 1 h 3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  <a:cxn ang="0">
                        <a:pos x="0" y="T5"/>
                      </a:cxn>
                      <a:cxn ang="0">
                        <a:pos x="0" y="T6"/>
                      </a:cxn>
                      <a:cxn ang="0">
                        <a:pos x="0" y="T7"/>
                      </a:cxn>
                    </a:cxnLst>
                    <a:rect l="0" t="0" r="r" b="b"/>
                    <a:pathLst>
                      <a:path h="3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2"/>
                          <a:pt x="0" y="2"/>
                          <a:pt x="0" y="3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0" name="Freeform 1451">
                    <a:extLst>
                      <a:ext uri="{FF2B5EF4-FFF2-40B4-BE49-F238E27FC236}">
                        <a16:creationId xmlns="" xmlns:a16="http://schemas.microsoft.com/office/drawing/2014/main" id="{2115A18D-BF1F-4E6B-837A-71CA7354BCC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8" y="267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1" name="Freeform 1452">
                    <a:extLst>
                      <a:ext uri="{FF2B5EF4-FFF2-40B4-BE49-F238E27FC236}">
                        <a16:creationId xmlns="" xmlns:a16="http://schemas.microsoft.com/office/drawing/2014/main" id="{15573C4B-70E2-411C-9014-CF50A79C6DC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7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2" name="Oval 1453">
                    <a:extLst>
                      <a:ext uri="{FF2B5EF4-FFF2-40B4-BE49-F238E27FC236}">
                        <a16:creationId xmlns="" xmlns:a16="http://schemas.microsoft.com/office/drawing/2014/main" id="{29F209DC-9438-4E88-8BEB-6A9EAA6D498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576" y="2673"/>
                    <a:ext cx="1" cy="1"/>
                  </a:xfrm>
                  <a:prstGeom prst="ellipse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3" name="Freeform 1454">
                    <a:extLst>
                      <a:ext uri="{FF2B5EF4-FFF2-40B4-BE49-F238E27FC236}">
                        <a16:creationId xmlns="" xmlns:a16="http://schemas.microsoft.com/office/drawing/2014/main" id="{1C7010D0-A963-4C80-8FE2-5F76143F374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0" y="2791"/>
                    <a:ext cx="1" cy="2"/>
                  </a:xfrm>
                  <a:custGeom>
                    <a:gdLst>
                      <a:gd name="T0" fmla="*/ 0 w 1"/>
                      <a:gd name="T1" fmla="*/ 2 h 2"/>
                      <a:gd name="T2" fmla="*/ 0 w 1"/>
                      <a:gd name="T3" fmla="*/ 2 h 2"/>
                      <a:gd name="T4" fmla="*/ 1 w 1"/>
                      <a:gd name="T5" fmla="*/ 0 h 2"/>
                      <a:gd name="T6" fmla="*/ 0 w 1"/>
                      <a:gd name="T7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2">
                        <a:moveTo>
                          <a:pt x="0" y="2"/>
                        </a:move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1"/>
                          <a:pt x="1" y="1"/>
                          <a:pt x="1" y="0"/>
                        </a:cubicBezTo>
                        <a:cubicBezTo>
                          <a:pt x="1" y="1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4" name="Freeform 1455">
                    <a:extLst>
                      <a:ext uri="{FF2B5EF4-FFF2-40B4-BE49-F238E27FC236}">
                        <a16:creationId xmlns="" xmlns:a16="http://schemas.microsoft.com/office/drawing/2014/main" id="{23942BAD-EBD1-4353-9F26-539CC0E9612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34" y="2809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1" y="0"/>
                          <a:pt x="0" y="0"/>
                        </a:cubicBezTo>
                        <a:cubicBezTo>
                          <a:pt x="1" y="0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5" name="Freeform 1456">
                    <a:extLst>
                      <a:ext uri="{FF2B5EF4-FFF2-40B4-BE49-F238E27FC236}">
                        <a16:creationId xmlns="" xmlns:a16="http://schemas.microsoft.com/office/drawing/2014/main" id="{D1DF59DF-65A4-4D98-912E-5F7021F7329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31" y="2806"/>
                    <a:ext cx="3" cy="3"/>
                  </a:xfrm>
                  <a:custGeom>
                    <a:gdLst>
                      <a:gd name="T0" fmla="*/ 0 w 3"/>
                      <a:gd name="T1" fmla="*/ 0 h 3"/>
                      <a:gd name="T2" fmla="*/ 3 w 3"/>
                      <a:gd name="T3" fmla="*/ 3 h 3"/>
                      <a:gd name="T4" fmla="*/ 0 w 3"/>
                      <a:gd name="T5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" h="3">
                        <a:moveTo>
                          <a:pt x="0" y="0"/>
                        </a:moveTo>
                        <a:cubicBezTo>
                          <a:pt x="1" y="1"/>
                          <a:pt x="2" y="2"/>
                          <a:pt x="3" y="3"/>
                        </a:cubicBezTo>
                        <a:cubicBezTo>
                          <a:pt x="2" y="2"/>
                          <a:pt x="1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6" name="Freeform 1457">
                    <a:extLst>
                      <a:ext uri="{FF2B5EF4-FFF2-40B4-BE49-F238E27FC236}">
                        <a16:creationId xmlns="" xmlns:a16="http://schemas.microsoft.com/office/drawing/2014/main" id="{8DD20473-27B5-447D-87C9-9BAFBA0E244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1" y="2791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7" name="Freeform 1458">
                    <a:extLst>
                      <a:ext uri="{FF2B5EF4-FFF2-40B4-BE49-F238E27FC236}">
                        <a16:creationId xmlns="" xmlns:a16="http://schemas.microsoft.com/office/drawing/2014/main" id="{E434400A-9150-469A-B569-47462C6C10B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3" y="2791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8" name="Freeform 1459">
                    <a:extLst>
                      <a:ext uri="{FF2B5EF4-FFF2-40B4-BE49-F238E27FC236}">
                        <a16:creationId xmlns="" xmlns:a16="http://schemas.microsoft.com/office/drawing/2014/main" id="{FA485947-3424-4497-85B3-5B8D7D1AB99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4" y="2791"/>
                    <a:ext cx="3" cy="0"/>
                  </a:xfrm>
                  <a:custGeom>
                    <a:gdLst>
                      <a:gd name="T0" fmla="*/ 4 w 4"/>
                      <a:gd name="T1" fmla="*/ 0 w 4"/>
                      <a:gd name="T2" fmla="*/ 4 w 4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4">
                        <a:moveTo>
                          <a:pt x="4" y="0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4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9" name="Freeform 1460">
                    <a:extLst>
                      <a:ext uri="{FF2B5EF4-FFF2-40B4-BE49-F238E27FC236}">
                        <a16:creationId xmlns="" xmlns:a16="http://schemas.microsoft.com/office/drawing/2014/main" id="{00C23473-B23D-4D86-8AC4-3BA4E570556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02" y="2790"/>
                    <a:ext cx="8" cy="1"/>
                  </a:xfrm>
                  <a:custGeom>
                    <a:gdLst>
                      <a:gd name="T0" fmla="*/ 0 w 8"/>
                      <a:gd name="T1" fmla="*/ 1 h 1"/>
                      <a:gd name="T2" fmla="*/ 1 w 8"/>
                      <a:gd name="T3" fmla="*/ 1 h 1"/>
                      <a:gd name="T4" fmla="*/ 8 w 8"/>
                      <a:gd name="T5" fmla="*/ 0 h 1"/>
                      <a:gd name="T6" fmla="*/ 1 w 8"/>
                      <a:gd name="T7" fmla="*/ 1 h 1"/>
                      <a:gd name="T8" fmla="*/ 0 w 8"/>
                      <a:gd name="T9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1" y="1"/>
                        </a:cubicBezTo>
                        <a:cubicBezTo>
                          <a:pt x="2" y="1"/>
                          <a:pt x="5" y="0"/>
                          <a:pt x="8" y="0"/>
                        </a:cubicBezTo>
                        <a:cubicBezTo>
                          <a:pt x="5" y="0"/>
                          <a:pt x="2" y="1"/>
                          <a:pt x="1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0" name="Freeform 1461">
                    <a:extLst>
                      <a:ext uri="{FF2B5EF4-FFF2-40B4-BE49-F238E27FC236}">
                        <a16:creationId xmlns="" xmlns:a16="http://schemas.microsoft.com/office/drawing/2014/main" id="{54E282C9-A78A-4F11-A284-03BFF7D9524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5" y="268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1" name="Freeform 1462">
                    <a:extLst>
                      <a:ext uri="{FF2B5EF4-FFF2-40B4-BE49-F238E27FC236}">
                        <a16:creationId xmlns="" xmlns:a16="http://schemas.microsoft.com/office/drawing/2014/main" id="{C8B2E56E-932C-4AEB-BEE9-40E208C0E70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75" y="2686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2" name="Freeform 1463">
                    <a:extLst>
                      <a:ext uri="{FF2B5EF4-FFF2-40B4-BE49-F238E27FC236}">
                        <a16:creationId xmlns="" xmlns:a16="http://schemas.microsoft.com/office/drawing/2014/main" id="{692A45D5-5D79-48F2-A1DE-DA70EC8338F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5" y="268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3" name="Freeform 1464">
                    <a:extLst>
                      <a:ext uri="{FF2B5EF4-FFF2-40B4-BE49-F238E27FC236}">
                        <a16:creationId xmlns="" xmlns:a16="http://schemas.microsoft.com/office/drawing/2014/main" id="{C1520A85-FE3D-4B30-BB48-2D4FA78BF60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76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4" name="Freeform 1465">
                    <a:extLst>
                      <a:ext uri="{FF2B5EF4-FFF2-40B4-BE49-F238E27FC236}">
                        <a16:creationId xmlns="" xmlns:a16="http://schemas.microsoft.com/office/drawing/2014/main" id="{352DBEA2-3F24-480B-A21E-F18211D93D0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5" y="268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5" name="Freeform 1466">
                    <a:extLst>
                      <a:ext uri="{FF2B5EF4-FFF2-40B4-BE49-F238E27FC236}">
                        <a16:creationId xmlns="" xmlns:a16="http://schemas.microsoft.com/office/drawing/2014/main" id="{4D1DC673-B824-466F-BDF5-68F90933DF0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8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6" name="Freeform 1467">
                    <a:extLst>
                      <a:ext uri="{FF2B5EF4-FFF2-40B4-BE49-F238E27FC236}">
                        <a16:creationId xmlns="" xmlns:a16="http://schemas.microsoft.com/office/drawing/2014/main" id="{86B0146F-F279-472D-BCE9-D2C20047697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8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7" name="Freeform 1468">
                    <a:extLst>
                      <a:ext uri="{FF2B5EF4-FFF2-40B4-BE49-F238E27FC236}">
                        <a16:creationId xmlns="" xmlns:a16="http://schemas.microsoft.com/office/drawing/2014/main" id="{9030F56C-2084-41A2-8A37-F2D2D6C8010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8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8" name="Freeform 1469">
                    <a:extLst>
                      <a:ext uri="{FF2B5EF4-FFF2-40B4-BE49-F238E27FC236}">
                        <a16:creationId xmlns="" xmlns:a16="http://schemas.microsoft.com/office/drawing/2014/main" id="{69FDB10B-4730-4134-8604-AEBBB438055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83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9" name="Freeform 1470">
                    <a:extLst>
                      <a:ext uri="{FF2B5EF4-FFF2-40B4-BE49-F238E27FC236}">
                        <a16:creationId xmlns="" xmlns:a16="http://schemas.microsoft.com/office/drawing/2014/main" id="{4933492E-60EB-4A8C-A868-354DC123125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8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0" name="Freeform 1471">
                    <a:extLst>
                      <a:ext uri="{FF2B5EF4-FFF2-40B4-BE49-F238E27FC236}">
                        <a16:creationId xmlns="" xmlns:a16="http://schemas.microsoft.com/office/drawing/2014/main" id="{9A7F727E-1814-4AC9-8D19-D3694494CF9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78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1" name="Freeform 1472">
                    <a:extLst>
                      <a:ext uri="{FF2B5EF4-FFF2-40B4-BE49-F238E27FC236}">
                        <a16:creationId xmlns="" xmlns:a16="http://schemas.microsoft.com/office/drawing/2014/main" id="{B6EBC7C9-4943-443F-9930-AAFB5F5DFAB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79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2" name="Freeform 1473">
                    <a:extLst>
                      <a:ext uri="{FF2B5EF4-FFF2-40B4-BE49-F238E27FC236}">
                        <a16:creationId xmlns="" xmlns:a16="http://schemas.microsoft.com/office/drawing/2014/main" id="{BC4EDBCE-DDE5-4177-9CAC-3CD94E10DB5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8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3" name="Freeform 1474">
                    <a:extLst>
                      <a:ext uri="{FF2B5EF4-FFF2-40B4-BE49-F238E27FC236}">
                        <a16:creationId xmlns="" xmlns:a16="http://schemas.microsoft.com/office/drawing/2014/main" id="{784F7F2A-F8BA-42CC-AACE-193118BEC92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74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4" name="Freeform 1475">
                    <a:extLst>
                      <a:ext uri="{FF2B5EF4-FFF2-40B4-BE49-F238E27FC236}">
                        <a16:creationId xmlns="" xmlns:a16="http://schemas.microsoft.com/office/drawing/2014/main" id="{5B9E77D6-70FC-415E-A60E-FF5005AED5F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76" y="267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5" name="Freeform 1476">
                    <a:extLst>
                      <a:ext uri="{FF2B5EF4-FFF2-40B4-BE49-F238E27FC236}">
                        <a16:creationId xmlns="" xmlns:a16="http://schemas.microsoft.com/office/drawing/2014/main" id="{1947BABE-D9A7-4669-9130-1423D8392DA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37" y="2698"/>
                    <a:ext cx="176" cy="164"/>
                  </a:xfrm>
                  <a:custGeom>
                    <a:gdLst>
                      <a:gd name="T0" fmla="*/ 2 w 184"/>
                      <a:gd name="T1" fmla="*/ 125 h 171"/>
                      <a:gd name="T2" fmla="*/ 10 w 184"/>
                      <a:gd name="T3" fmla="*/ 140 h 171"/>
                      <a:gd name="T4" fmla="*/ 10 w 184"/>
                      <a:gd name="T5" fmla="*/ 142 h 171"/>
                      <a:gd name="T6" fmla="*/ 10 w 184"/>
                      <a:gd name="T7" fmla="*/ 147 h 171"/>
                      <a:gd name="T8" fmla="*/ 10 w 184"/>
                      <a:gd name="T9" fmla="*/ 148 h 171"/>
                      <a:gd name="T10" fmla="*/ 16 w 184"/>
                      <a:gd name="T11" fmla="*/ 149 h 171"/>
                      <a:gd name="T12" fmla="*/ 24 w 184"/>
                      <a:gd name="T13" fmla="*/ 149 h 171"/>
                      <a:gd name="T14" fmla="*/ 33 w 184"/>
                      <a:gd name="T15" fmla="*/ 144 h 171"/>
                      <a:gd name="T16" fmla="*/ 42 w 184"/>
                      <a:gd name="T17" fmla="*/ 156 h 171"/>
                      <a:gd name="T18" fmla="*/ 42 w 184"/>
                      <a:gd name="T19" fmla="*/ 161 h 171"/>
                      <a:gd name="T20" fmla="*/ 47 w 184"/>
                      <a:gd name="T21" fmla="*/ 170 h 171"/>
                      <a:gd name="T22" fmla="*/ 47 w 184"/>
                      <a:gd name="T23" fmla="*/ 170 h 171"/>
                      <a:gd name="T24" fmla="*/ 48 w 184"/>
                      <a:gd name="T25" fmla="*/ 169 h 171"/>
                      <a:gd name="T26" fmla="*/ 53 w 184"/>
                      <a:gd name="T27" fmla="*/ 167 h 171"/>
                      <a:gd name="T28" fmla="*/ 54 w 184"/>
                      <a:gd name="T29" fmla="*/ 168 h 171"/>
                      <a:gd name="T30" fmla="*/ 55 w 184"/>
                      <a:gd name="T31" fmla="*/ 169 h 171"/>
                      <a:gd name="T32" fmla="*/ 56 w 184"/>
                      <a:gd name="T33" fmla="*/ 170 h 171"/>
                      <a:gd name="T34" fmla="*/ 57 w 184"/>
                      <a:gd name="T35" fmla="*/ 171 h 171"/>
                      <a:gd name="T36" fmla="*/ 69 w 184"/>
                      <a:gd name="T37" fmla="*/ 166 h 171"/>
                      <a:gd name="T38" fmla="*/ 70 w 184"/>
                      <a:gd name="T39" fmla="*/ 168 h 171"/>
                      <a:gd name="T40" fmla="*/ 73 w 184"/>
                      <a:gd name="T41" fmla="*/ 167 h 171"/>
                      <a:gd name="T42" fmla="*/ 74 w 184"/>
                      <a:gd name="T43" fmla="*/ 163 h 171"/>
                      <a:gd name="T44" fmla="*/ 75 w 184"/>
                      <a:gd name="T45" fmla="*/ 161 h 171"/>
                      <a:gd name="T46" fmla="*/ 76 w 184"/>
                      <a:gd name="T47" fmla="*/ 151 h 171"/>
                      <a:gd name="T48" fmla="*/ 85 w 184"/>
                      <a:gd name="T49" fmla="*/ 146 h 171"/>
                      <a:gd name="T50" fmla="*/ 93 w 184"/>
                      <a:gd name="T51" fmla="*/ 131 h 171"/>
                      <a:gd name="T52" fmla="*/ 98 w 184"/>
                      <a:gd name="T53" fmla="*/ 134 h 171"/>
                      <a:gd name="T54" fmla="*/ 103 w 184"/>
                      <a:gd name="T55" fmla="*/ 128 h 171"/>
                      <a:gd name="T56" fmla="*/ 113 w 184"/>
                      <a:gd name="T57" fmla="*/ 124 h 171"/>
                      <a:gd name="T58" fmla="*/ 126 w 184"/>
                      <a:gd name="T59" fmla="*/ 116 h 171"/>
                      <a:gd name="T60" fmla="*/ 140 w 184"/>
                      <a:gd name="T61" fmla="*/ 115 h 171"/>
                      <a:gd name="T62" fmla="*/ 147 w 184"/>
                      <a:gd name="T63" fmla="*/ 115 h 171"/>
                      <a:gd name="T64" fmla="*/ 157 w 184"/>
                      <a:gd name="T65" fmla="*/ 112 h 171"/>
                      <a:gd name="T66" fmla="*/ 174 w 184"/>
                      <a:gd name="T67" fmla="*/ 110 h 171"/>
                      <a:gd name="T68" fmla="*/ 180 w 184"/>
                      <a:gd name="T69" fmla="*/ 105 h 171"/>
                      <a:gd name="T70" fmla="*/ 183 w 184"/>
                      <a:gd name="T71" fmla="*/ 97 h 171"/>
                      <a:gd name="T72" fmla="*/ 183 w 184"/>
                      <a:gd name="T73" fmla="*/ 95 h 171"/>
                      <a:gd name="T74" fmla="*/ 183 w 184"/>
                      <a:gd name="T75" fmla="*/ 93 h 171"/>
                      <a:gd name="T76" fmla="*/ 184 w 184"/>
                      <a:gd name="T77" fmla="*/ 87 h 171"/>
                      <a:gd name="T78" fmla="*/ 184 w 184"/>
                      <a:gd name="T79" fmla="*/ 81 h 171"/>
                      <a:gd name="T80" fmla="*/ 184 w 184"/>
                      <a:gd name="T81" fmla="*/ 72 h 171"/>
                      <a:gd name="T82" fmla="*/ 176 w 184"/>
                      <a:gd name="T83" fmla="*/ 73 h 171"/>
                      <a:gd name="T84" fmla="*/ 169 w 184"/>
                      <a:gd name="T85" fmla="*/ 61 h 171"/>
                      <a:gd name="T86" fmla="*/ 156 w 184"/>
                      <a:gd name="T87" fmla="*/ 56 h 171"/>
                      <a:gd name="T88" fmla="*/ 64 w 184"/>
                      <a:gd name="T89" fmla="*/ 0 h 171"/>
                      <a:gd name="T90" fmla="*/ 78 w 184"/>
                      <a:gd name="T91" fmla="*/ 101 h 171"/>
                      <a:gd name="T92" fmla="*/ 32 w 184"/>
                      <a:gd name="T93" fmla="*/ 113 h 171"/>
                      <a:gd name="T94" fmla="*/ 19 w 184"/>
                      <a:gd name="T95" fmla="*/ 114 h 171"/>
                      <a:gd name="T96" fmla="*/ 14 w 184"/>
                      <a:gd name="T97" fmla="*/ 118 h 171"/>
                      <a:gd name="T98" fmla="*/ 5 w 184"/>
                      <a:gd name="T99" fmla="*/ 116 h 171"/>
                      <a:gd name="T100" fmla="*/ 4 w 184"/>
                      <a:gd name="T101" fmla="*/ 119 h 171"/>
                      <a:gd name="T102" fmla="*/ 2 w 184"/>
                      <a:gd name="T103" fmla="*/ 121 h 171"/>
                      <a:gd name="T104" fmla="*/ 0 w 184"/>
                      <a:gd name="T105" fmla="*/ 121 h 17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84" h="171">
                        <a:moveTo>
                          <a:pt x="0" y="121"/>
                        </a:moveTo>
                        <a:cubicBezTo>
                          <a:pt x="2" y="125"/>
                          <a:pt x="2" y="125"/>
                          <a:pt x="2" y="125"/>
                        </a:cubicBezTo>
                        <a:cubicBezTo>
                          <a:pt x="2" y="125"/>
                          <a:pt x="2" y="125"/>
                          <a:pt x="2" y="125"/>
                        </a:cubicBezTo>
                        <a:cubicBezTo>
                          <a:pt x="2" y="127"/>
                          <a:pt x="3" y="130"/>
                          <a:pt x="3" y="131"/>
                        </a:cubicBezTo>
                        <a:cubicBezTo>
                          <a:pt x="7" y="135"/>
                          <a:pt x="10" y="137"/>
                          <a:pt x="10" y="139"/>
                        </a:cubicBezTo>
                        <a:cubicBezTo>
                          <a:pt x="10" y="139"/>
                          <a:pt x="10" y="140"/>
                          <a:pt x="10" y="140"/>
                        </a:cubicBezTo>
                        <a:cubicBezTo>
                          <a:pt x="10" y="140"/>
                          <a:pt x="10" y="141"/>
                          <a:pt x="10" y="141"/>
                        </a:cubicBezTo>
                        <a:cubicBezTo>
                          <a:pt x="10" y="141"/>
                          <a:pt x="10" y="141"/>
                          <a:pt x="10" y="141"/>
                        </a:cubicBezTo>
                        <a:cubicBezTo>
                          <a:pt x="10" y="142"/>
                          <a:pt x="10" y="142"/>
                          <a:pt x="10" y="142"/>
                        </a:cubicBezTo>
                        <a:cubicBezTo>
                          <a:pt x="10" y="143"/>
                          <a:pt x="10" y="143"/>
                          <a:pt x="10" y="144"/>
                        </a:cubicBezTo>
                        <a:cubicBezTo>
                          <a:pt x="10" y="144"/>
                          <a:pt x="10" y="144"/>
                          <a:pt x="10" y="144"/>
                        </a:cubicBezTo>
                        <a:cubicBezTo>
                          <a:pt x="10" y="147"/>
                          <a:pt x="10" y="147"/>
                          <a:pt x="10" y="147"/>
                        </a:cubicBezTo>
                        <a:cubicBezTo>
                          <a:pt x="10" y="147"/>
                          <a:pt x="10" y="147"/>
                          <a:pt x="10" y="147"/>
                        </a:cubicBezTo>
                        <a:cubicBezTo>
                          <a:pt x="10" y="148"/>
                          <a:pt x="10" y="148"/>
                          <a:pt x="10" y="148"/>
                        </a:cubicBezTo>
                        <a:cubicBezTo>
                          <a:pt x="10" y="148"/>
                          <a:pt x="10" y="148"/>
                          <a:pt x="10" y="148"/>
                        </a:cubicBezTo>
                        <a:cubicBezTo>
                          <a:pt x="10" y="148"/>
                          <a:pt x="10" y="148"/>
                          <a:pt x="10" y="148"/>
                        </a:cubicBezTo>
                        <a:cubicBezTo>
                          <a:pt x="10" y="149"/>
                          <a:pt x="10" y="149"/>
                          <a:pt x="11" y="150"/>
                        </a:cubicBezTo>
                        <a:cubicBezTo>
                          <a:pt x="13" y="148"/>
                          <a:pt x="14" y="149"/>
                          <a:pt x="16" y="149"/>
                        </a:cubicBezTo>
                        <a:cubicBezTo>
                          <a:pt x="16" y="150"/>
                          <a:pt x="16" y="150"/>
                          <a:pt x="16" y="150"/>
                        </a:cubicBezTo>
                        <a:cubicBezTo>
                          <a:pt x="17" y="148"/>
                          <a:pt x="18" y="147"/>
                          <a:pt x="20" y="147"/>
                        </a:cubicBezTo>
                        <a:cubicBezTo>
                          <a:pt x="21" y="147"/>
                          <a:pt x="22" y="148"/>
                          <a:pt x="24" y="149"/>
                        </a:cubicBezTo>
                        <a:cubicBezTo>
                          <a:pt x="24" y="149"/>
                          <a:pt x="25" y="149"/>
                          <a:pt x="25" y="149"/>
                        </a:cubicBezTo>
                        <a:cubicBezTo>
                          <a:pt x="26" y="149"/>
                          <a:pt x="28" y="147"/>
                          <a:pt x="28" y="147"/>
                        </a:cubicBezTo>
                        <a:cubicBezTo>
                          <a:pt x="31" y="145"/>
                          <a:pt x="32" y="144"/>
                          <a:pt x="33" y="144"/>
                        </a:cubicBezTo>
                        <a:cubicBezTo>
                          <a:pt x="34" y="144"/>
                          <a:pt x="34" y="144"/>
                          <a:pt x="34" y="144"/>
                        </a:cubicBezTo>
                        <a:cubicBezTo>
                          <a:pt x="37" y="144"/>
                          <a:pt x="40" y="151"/>
                          <a:pt x="40" y="154"/>
                        </a:cubicBezTo>
                        <a:cubicBezTo>
                          <a:pt x="40" y="154"/>
                          <a:pt x="41" y="155"/>
                          <a:pt x="42" y="156"/>
                        </a:cubicBezTo>
                        <a:cubicBezTo>
                          <a:pt x="43" y="157"/>
                          <a:pt x="44" y="158"/>
                          <a:pt x="44" y="159"/>
                        </a:cubicBezTo>
                        <a:cubicBezTo>
                          <a:pt x="44" y="160"/>
                          <a:pt x="44" y="161"/>
                          <a:pt x="42" y="161"/>
                        </a:cubicBezTo>
                        <a:cubicBezTo>
                          <a:pt x="42" y="161"/>
                          <a:pt x="42" y="161"/>
                          <a:pt x="42" y="161"/>
                        </a:cubicBezTo>
                        <a:cubicBezTo>
                          <a:pt x="45" y="162"/>
                          <a:pt x="45" y="165"/>
                          <a:pt x="46" y="166"/>
                        </a:cubicBezTo>
                        <a:cubicBezTo>
                          <a:pt x="46" y="167"/>
                          <a:pt x="46" y="168"/>
                          <a:pt x="46" y="168"/>
                        </a:cubicBezTo>
                        <a:cubicBezTo>
                          <a:pt x="46" y="169"/>
                          <a:pt x="47" y="169"/>
                          <a:pt x="47" y="170"/>
                        </a:cubicBezTo>
                        <a:cubicBezTo>
                          <a:pt x="47" y="170"/>
                          <a:pt x="47" y="170"/>
                          <a:pt x="47" y="170"/>
                        </a:cubicBezTo>
                        <a:cubicBezTo>
                          <a:pt x="47" y="170"/>
                          <a:pt x="47" y="170"/>
                          <a:pt x="47" y="170"/>
                        </a:cubicBezTo>
                        <a:cubicBezTo>
                          <a:pt x="47" y="170"/>
                          <a:pt x="47" y="170"/>
                          <a:pt x="47" y="170"/>
                        </a:cubicBezTo>
                        <a:cubicBezTo>
                          <a:pt x="47" y="170"/>
                          <a:pt x="48" y="170"/>
                          <a:pt x="48" y="170"/>
                        </a:cubicBezTo>
                        <a:cubicBezTo>
                          <a:pt x="48" y="170"/>
                          <a:pt x="48" y="170"/>
                          <a:pt x="48" y="170"/>
                        </a:cubicBezTo>
                        <a:cubicBezTo>
                          <a:pt x="48" y="170"/>
                          <a:pt x="48" y="170"/>
                          <a:pt x="48" y="169"/>
                        </a:cubicBezTo>
                        <a:cubicBezTo>
                          <a:pt x="49" y="168"/>
                          <a:pt x="50" y="167"/>
                          <a:pt x="51" y="167"/>
                        </a:cubicBezTo>
                        <a:cubicBezTo>
                          <a:pt x="52" y="167"/>
                          <a:pt x="52" y="167"/>
                          <a:pt x="52" y="167"/>
                        </a:cubicBezTo>
                        <a:cubicBezTo>
                          <a:pt x="53" y="167"/>
                          <a:pt x="53" y="167"/>
                          <a:pt x="53" y="167"/>
                        </a:cubicBezTo>
                        <a:cubicBezTo>
                          <a:pt x="53" y="167"/>
                          <a:pt x="53" y="167"/>
                          <a:pt x="53" y="167"/>
                        </a:cubicBezTo>
                        <a:cubicBezTo>
                          <a:pt x="54" y="167"/>
                          <a:pt x="54" y="168"/>
                          <a:pt x="54" y="168"/>
                        </a:cubicBezTo>
                        <a:cubicBezTo>
                          <a:pt x="54" y="168"/>
                          <a:pt x="54" y="168"/>
                          <a:pt x="54" y="168"/>
                        </a:cubicBezTo>
                        <a:cubicBezTo>
                          <a:pt x="54" y="168"/>
                          <a:pt x="55" y="168"/>
                          <a:pt x="55" y="168"/>
                        </a:cubicBezTo>
                        <a:cubicBezTo>
                          <a:pt x="55" y="168"/>
                          <a:pt x="55" y="168"/>
                          <a:pt x="55" y="169"/>
                        </a:cubicBezTo>
                        <a:cubicBezTo>
                          <a:pt x="55" y="169"/>
                          <a:pt x="55" y="169"/>
                          <a:pt x="55" y="169"/>
                        </a:cubicBezTo>
                        <a:cubicBezTo>
                          <a:pt x="56" y="169"/>
                          <a:pt x="56" y="169"/>
                          <a:pt x="56" y="169"/>
                        </a:cubicBezTo>
                        <a:cubicBezTo>
                          <a:pt x="56" y="169"/>
                          <a:pt x="56" y="169"/>
                          <a:pt x="56" y="170"/>
                        </a:cubicBezTo>
                        <a:cubicBezTo>
                          <a:pt x="56" y="170"/>
                          <a:pt x="56" y="170"/>
                          <a:pt x="56" y="170"/>
                        </a:cubicBezTo>
                        <a:cubicBezTo>
                          <a:pt x="56" y="170"/>
                          <a:pt x="56" y="170"/>
                          <a:pt x="57" y="170"/>
                        </a:cubicBezTo>
                        <a:cubicBezTo>
                          <a:pt x="57" y="170"/>
                          <a:pt x="57" y="170"/>
                          <a:pt x="57" y="170"/>
                        </a:cubicBezTo>
                        <a:cubicBezTo>
                          <a:pt x="57" y="170"/>
                          <a:pt x="57" y="171"/>
                          <a:pt x="57" y="171"/>
                        </a:cubicBezTo>
                        <a:cubicBezTo>
                          <a:pt x="57" y="171"/>
                          <a:pt x="57" y="171"/>
                          <a:pt x="57" y="171"/>
                        </a:cubicBezTo>
                        <a:cubicBezTo>
                          <a:pt x="58" y="171"/>
                          <a:pt x="60" y="169"/>
                          <a:pt x="60" y="168"/>
                        </a:cubicBezTo>
                        <a:cubicBezTo>
                          <a:pt x="61" y="165"/>
                          <a:pt x="67" y="163"/>
                          <a:pt x="69" y="166"/>
                        </a:cubicBezTo>
                        <a:cubicBezTo>
                          <a:pt x="69" y="166"/>
                          <a:pt x="70" y="167"/>
                          <a:pt x="69" y="168"/>
                        </a:cubicBezTo>
                        <a:cubicBezTo>
                          <a:pt x="69" y="168"/>
                          <a:pt x="69" y="168"/>
                          <a:pt x="69" y="169"/>
                        </a:cubicBezTo>
                        <a:cubicBezTo>
                          <a:pt x="70" y="168"/>
                          <a:pt x="70" y="168"/>
                          <a:pt x="70" y="168"/>
                        </a:cubicBezTo>
                        <a:cubicBezTo>
                          <a:pt x="71" y="168"/>
                          <a:pt x="71" y="167"/>
                          <a:pt x="72" y="167"/>
                        </a:cubicBezTo>
                        <a:cubicBezTo>
                          <a:pt x="72" y="167"/>
                          <a:pt x="72" y="167"/>
                          <a:pt x="73" y="167"/>
                        </a:cubicBezTo>
                        <a:cubicBezTo>
                          <a:pt x="73" y="167"/>
                          <a:pt x="73" y="167"/>
                          <a:pt x="73" y="167"/>
                        </a:cubicBezTo>
                        <a:cubicBezTo>
                          <a:pt x="73" y="167"/>
                          <a:pt x="73" y="166"/>
                          <a:pt x="73" y="166"/>
                        </a:cubicBezTo>
                        <a:cubicBezTo>
                          <a:pt x="74" y="166"/>
                          <a:pt x="74" y="165"/>
                          <a:pt x="74" y="165"/>
                        </a:cubicBezTo>
                        <a:cubicBezTo>
                          <a:pt x="74" y="164"/>
                          <a:pt x="74" y="164"/>
                          <a:pt x="74" y="163"/>
                        </a:cubicBezTo>
                        <a:cubicBezTo>
                          <a:pt x="74" y="163"/>
                          <a:pt x="75" y="163"/>
                          <a:pt x="75" y="163"/>
                        </a:cubicBezTo>
                        <a:cubicBezTo>
                          <a:pt x="75" y="162"/>
                          <a:pt x="75" y="162"/>
                          <a:pt x="75" y="161"/>
                        </a:cubicBezTo>
                        <a:cubicBezTo>
                          <a:pt x="75" y="161"/>
                          <a:pt x="75" y="161"/>
                          <a:pt x="75" y="161"/>
                        </a:cubicBezTo>
                        <a:cubicBezTo>
                          <a:pt x="76" y="160"/>
                          <a:pt x="76" y="160"/>
                          <a:pt x="76" y="159"/>
                        </a:cubicBezTo>
                        <a:cubicBezTo>
                          <a:pt x="76" y="159"/>
                          <a:pt x="76" y="158"/>
                          <a:pt x="75" y="157"/>
                        </a:cubicBezTo>
                        <a:cubicBezTo>
                          <a:pt x="75" y="155"/>
                          <a:pt x="74" y="152"/>
                          <a:pt x="76" y="151"/>
                        </a:cubicBezTo>
                        <a:cubicBezTo>
                          <a:pt x="77" y="151"/>
                          <a:pt x="78" y="151"/>
                          <a:pt x="79" y="151"/>
                        </a:cubicBezTo>
                        <a:cubicBezTo>
                          <a:pt x="82" y="151"/>
                          <a:pt x="83" y="150"/>
                          <a:pt x="84" y="148"/>
                        </a:cubicBezTo>
                        <a:cubicBezTo>
                          <a:pt x="85" y="147"/>
                          <a:pt x="85" y="146"/>
                          <a:pt x="85" y="146"/>
                        </a:cubicBezTo>
                        <a:cubicBezTo>
                          <a:pt x="86" y="143"/>
                          <a:pt x="87" y="142"/>
                          <a:pt x="88" y="141"/>
                        </a:cubicBezTo>
                        <a:cubicBezTo>
                          <a:pt x="88" y="137"/>
                          <a:pt x="89" y="133"/>
                          <a:pt x="92" y="132"/>
                        </a:cubicBezTo>
                        <a:cubicBezTo>
                          <a:pt x="92" y="131"/>
                          <a:pt x="92" y="131"/>
                          <a:pt x="93" y="131"/>
                        </a:cubicBezTo>
                        <a:cubicBezTo>
                          <a:pt x="93" y="131"/>
                          <a:pt x="94" y="132"/>
                          <a:pt x="94" y="132"/>
                        </a:cubicBezTo>
                        <a:cubicBezTo>
                          <a:pt x="95" y="132"/>
                          <a:pt x="95" y="132"/>
                          <a:pt x="95" y="132"/>
                        </a:cubicBezTo>
                        <a:cubicBezTo>
                          <a:pt x="96" y="133"/>
                          <a:pt x="98" y="134"/>
                          <a:pt x="98" y="134"/>
                        </a:cubicBezTo>
                        <a:cubicBezTo>
                          <a:pt x="98" y="134"/>
                          <a:pt x="98" y="134"/>
                          <a:pt x="98" y="134"/>
                        </a:cubicBezTo>
                        <a:cubicBezTo>
                          <a:pt x="99" y="130"/>
                          <a:pt x="101" y="130"/>
                          <a:pt x="102" y="129"/>
                        </a:cubicBezTo>
                        <a:cubicBezTo>
                          <a:pt x="103" y="129"/>
                          <a:pt x="103" y="129"/>
                          <a:pt x="103" y="128"/>
                        </a:cubicBezTo>
                        <a:cubicBezTo>
                          <a:pt x="104" y="125"/>
                          <a:pt x="106" y="123"/>
                          <a:pt x="108" y="123"/>
                        </a:cubicBezTo>
                        <a:cubicBezTo>
                          <a:pt x="109" y="123"/>
                          <a:pt x="110" y="124"/>
                          <a:pt x="111" y="124"/>
                        </a:cubicBezTo>
                        <a:cubicBezTo>
                          <a:pt x="112" y="124"/>
                          <a:pt x="113" y="124"/>
                          <a:pt x="113" y="124"/>
                        </a:cubicBezTo>
                        <a:cubicBezTo>
                          <a:pt x="113" y="121"/>
                          <a:pt x="116" y="120"/>
                          <a:pt x="118" y="120"/>
                        </a:cubicBezTo>
                        <a:cubicBezTo>
                          <a:pt x="120" y="120"/>
                          <a:pt x="122" y="119"/>
                          <a:pt x="124" y="118"/>
                        </a:cubicBezTo>
                        <a:cubicBezTo>
                          <a:pt x="124" y="117"/>
                          <a:pt x="125" y="117"/>
                          <a:pt x="126" y="116"/>
                        </a:cubicBezTo>
                        <a:cubicBezTo>
                          <a:pt x="128" y="115"/>
                          <a:pt x="130" y="113"/>
                          <a:pt x="132" y="113"/>
                        </a:cubicBezTo>
                        <a:cubicBezTo>
                          <a:pt x="133" y="113"/>
                          <a:pt x="134" y="114"/>
                          <a:pt x="134" y="114"/>
                        </a:cubicBezTo>
                        <a:cubicBezTo>
                          <a:pt x="135" y="115"/>
                          <a:pt x="136" y="115"/>
                          <a:pt x="140" y="115"/>
                        </a:cubicBezTo>
                        <a:cubicBezTo>
                          <a:pt x="141" y="115"/>
                          <a:pt x="141" y="115"/>
                          <a:pt x="141" y="115"/>
                        </a:cubicBezTo>
                        <a:cubicBezTo>
                          <a:pt x="144" y="115"/>
                          <a:pt x="146" y="115"/>
                          <a:pt x="146" y="115"/>
                        </a:cubicBezTo>
                        <a:cubicBezTo>
                          <a:pt x="146" y="115"/>
                          <a:pt x="147" y="115"/>
                          <a:pt x="147" y="115"/>
                        </a:cubicBezTo>
                        <a:cubicBezTo>
                          <a:pt x="147" y="115"/>
                          <a:pt x="147" y="114"/>
                          <a:pt x="148" y="114"/>
                        </a:cubicBezTo>
                        <a:cubicBezTo>
                          <a:pt x="149" y="113"/>
                          <a:pt x="150" y="113"/>
                          <a:pt x="152" y="112"/>
                        </a:cubicBezTo>
                        <a:cubicBezTo>
                          <a:pt x="153" y="112"/>
                          <a:pt x="155" y="111"/>
                          <a:pt x="157" y="112"/>
                        </a:cubicBezTo>
                        <a:cubicBezTo>
                          <a:pt x="157" y="112"/>
                          <a:pt x="158" y="112"/>
                          <a:pt x="159" y="112"/>
                        </a:cubicBezTo>
                        <a:cubicBezTo>
                          <a:pt x="161" y="112"/>
                          <a:pt x="164" y="111"/>
                          <a:pt x="167" y="111"/>
                        </a:cubicBezTo>
                        <a:cubicBezTo>
                          <a:pt x="170" y="110"/>
                          <a:pt x="172" y="110"/>
                          <a:pt x="174" y="110"/>
                        </a:cubicBezTo>
                        <a:cubicBezTo>
                          <a:pt x="176" y="110"/>
                          <a:pt x="177" y="109"/>
                          <a:pt x="179" y="107"/>
                        </a:cubicBezTo>
                        <a:cubicBezTo>
                          <a:pt x="179" y="106"/>
                          <a:pt x="179" y="106"/>
                          <a:pt x="180" y="105"/>
                        </a:cubicBezTo>
                        <a:cubicBezTo>
                          <a:pt x="180" y="105"/>
                          <a:pt x="180" y="105"/>
                          <a:pt x="180" y="105"/>
                        </a:cubicBezTo>
                        <a:cubicBezTo>
                          <a:pt x="180" y="104"/>
                          <a:pt x="181" y="103"/>
                          <a:pt x="181" y="102"/>
                        </a:cubicBezTo>
                        <a:cubicBezTo>
                          <a:pt x="182" y="100"/>
                          <a:pt x="182" y="99"/>
                          <a:pt x="182" y="98"/>
                        </a:cubicBezTo>
                        <a:cubicBezTo>
                          <a:pt x="183" y="98"/>
                          <a:pt x="183" y="98"/>
                          <a:pt x="183" y="97"/>
                        </a:cubicBezTo>
                        <a:cubicBezTo>
                          <a:pt x="183" y="97"/>
                          <a:pt x="183" y="97"/>
                          <a:pt x="183" y="97"/>
                        </a:cubicBezTo>
                        <a:cubicBezTo>
                          <a:pt x="183" y="96"/>
                          <a:pt x="183" y="96"/>
                          <a:pt x="183" y="96"/>
                        </a:cubicBezTo>
                        <a:cubicBezTo>
                          <a:pt x="183" y="96"/>
                          <a:pt x="183" y="96"/>
                          <a:pt x="183" y="95"/>
                        </a:cubicBezTo>
                        <a:cubicBezTo>
                          <a:pt x="183" y="95"/>
                          <a:pt x="183" y="95"/>
                          <a:pt x="183" y="95"/>
                        </a:cubicBezTo>
                        <a:cubicBezTo>
                          <a:pt x="183" y="94"/>
                          <a:pt x="183" y="94"/>
                          <a:pt x="183" y="93"/>
                        </a:cubicBezTo>
                        <a:cubicBezTo>
                          <a:pt x="183" y="93"/>
                          <a:pt x="183" y="93"/>
                          <a:pt x="183" y="93"/>
                        </a:cubicBezTo>
                        <a:cubicBezTo>
                          <a:pt x="183" y="92"/>
                          <a:pt x="183" y="91"/>
                          <a:pt x="183" y="90"/>
                        </a:cubicBezTo>
                        <a:cubicBezTo>
                          <a:pt x="183" y="90"/>
                          <a:pt x="183" y="90"/>
                          <a:pt x="184" y="90"/>
                        </a:cubicBezTo>
                        <a:cubicBezTo>
                          <a:pt x="184" y="89"/>
                          <a:pt x="184" y="88"/>
                          <a:pt x="184" y="87"/>
                        </a:cubicBezTo>
                        <a:cubicBezTo>
                          <a:pt x="184" y="86"/>
                          <a:pt x="184" y="86"/>
                          <a:pt x="184" y="86"/>
                        </a:cubicBezTo>
                        <a:cubicBezTo>
                          <a:pt x="184" y="85"/>
                          <a:pt x="184" y="84"/>
                          <a:pt x="184" y="83"/>
                        </a:cubicBezTo>
                        <a:cubicBezTo>
                          <a:pt x="184" y="82"/>
                          <a:pt x="184" y="82"/>
                          <a:pt x="184" y="81"/>
                        </a:cubicBezTo>
                        <a:cubicBezTo>
                          <a:pt x="184" y="80"/>
                          <a:pt x="184" y="79"/>
                          <a:pt x="184" y="77"/>
                        </a:cubicBezTo>
                        <a:cubicBezTo>
                          <a:pt x="184" y="77"/>
                          <a:pt x="184" y="77"/>
                          <a:pt x="184" y="76"/>
                        </a:cubicBezTo>
                        <a:cubicBezTo>
                          <a:pt x="184" y="75"/>
                          <a:pt x="184" y="73"/>
                          <a:pt x="184" y="72"/>
                        </a:cubicBezTo>
                        <a:cubicBezTo>
                          <a:pt x="184" y="71"/>
                          <a:pt x="184" y="71"/>
                          <a:pt x="184" y="71"/>
                        </a:cubicBezTo>
                        <a:cubicBezTo>
                          <a:pt x="181" y="72"/>
                          <a:pt x="178" y="72"/>
                          <a:pt x="177" y="72"/>
                        </a:cubicBezTo>
                        <a:cubicBezTo>
                          <a:pt x="177" y="73"/>
                          <a:pt x="176" y="73"/>
                          <a:pt x="176" y="73"/>
                        </a:cubicBezTo>
                        <a:cubicBezTo>
                          <a:pt x="174" y="73"/>
                          <a:pt x="174" y="73"/>
                          <a:pt x="174" y="73"/>
                        </a:cubicBezTo>
                        <a:cubicBezTo>
                          <a:pt x="174" y="71"/>
                          <a:pt x="174" y="71"/>
                          <a:pt x="174" y="71"/>
                        </a:cubicBezTo>
                        <a:cubicBezTo>
                          <a:pt x="174" y="71"/>
                          <a:pt x="174" y="63"/>
                          <a:pt x="169" y="61"/>
                        </a:cubicBezTo>
                        <a:cubicBezTo>
                          <a:pt x="164" y="58"/>
                          <a:pt x="157" y="57"/>
                          <a:pt x="157" y="57"/>
                        </a:cubicBezTo>
                        <a:cubicBezTo>
                          <a:pt x="156" y="57"/>
                          <a:pt x="156" y="57"/>
                          <a:pt x="156" y="57"/>
                        </a:cubicBezTo>
                        <a:cubicBezTo>
                          <a:pt x="156" y="56"/>
                          <a:pt x="156" y="56"/>
                          <a:pt x="156" y="56"/>
                        </a:cubicBezTo>
                        <a:cubicBezTo>
                          <a:pt x="156" y="56"/>
                          <a:pt x="152" y="49"/>
                          <a:pt x="149" y="46"/>
                        </a:cubicBezTo>
                        <a:cubicBezTo>
                          <a:pt x="147" y="44"/>
                          <a:pt x="118" y="25"/>
                          <a:pt x="80" y="0"/>
                        </a:cubicBezTo>
                        <a:cubicBezTo>
                          <a:pt x="64" y="0"/>
                          <a:pt x="64" y="0"/>
                          <a:pt x="64" y="0"/>
                        </a:cubicBezTo>
                        <a:cubicBezTo>
                          <a:pt x="75" y="96"/>
                          <a:pt x="75" y="96"/>
                          <a:pt x="75" y="96"/>
                        </a:cubicBezTo>
                        <a:cubicBezTo>
                          <a:pt x="78" y="100"/>
                          <a:pt x="78" y="100"/>
                          <a:pt x="78" y="100"/>
                        </a:cubicBezTo>
                        <a:cubicBezTo>
                          <a:pt x="78" y="101"/>
                          <a:pt x="78" y="101"/>
                          <a:pt x="78" y="101"/>
                        </a:cubicBezTo>
                        <a:cubicBezTo>
                          <a:pt x="79" y="107"/>
                          <a:pt x="78" y="111"/>
                          <a:pt x="76" y="112"/>
                        </a:cubicBezTo>
                        <a:cubicBezTo>
                          <a:pt x="75" y="113"/>
                          <a:pt x="74" y="113"/>
                          <a:pt x="52" y="113"/>
                        </a:cubicBezTo>
                        <a:cubicBezTo>
                          <a:pt x="44" y="113"/>
                          <a:pt x="36" y="113"/>
                          <a:pt x="32" y="113"/>
                        </a:cubicBezTo>
                        <a:cubicBezTo>
                          <a:pt x="32" y="113"/>
                          <a:pt x="31" y="113"/>
                          <a:pt x="31" y="113"/>
                        </a:cubicBezTo>
                        <a:cubicBezTo>
                          <a:pt x="30" y="113"/>
                          <a:pt x="26" y="115"/>
                          <a:pt x="24" y="115"/>
                        </a:cubicBezTo>
                        <a:cubicBezTo>
                          <a:pt x="22" y="115"/>
                          <a:pt x="21" y="115"/>
                          <a:pt x="19" y="114"/>
                        </a:cubicBezTo>
                        <a:cubicBezTo>
                          <a:pt x="19" y="114"/>
                          <a:pt x="18" y="114"/>
                          <a:pt x="17" y="114"/>
                        </a:cubicBezTo>
                        <a:cubicBezTo>
                          <a:pt x="17" y="114"/>
                          <a:pt x="17" y="114"/>
                          <a:pt x="17" y="114"/>
                        </a:cubicBezTo>
                        <a:cubicBezTo>
                          <a:pt x="17" y="115"/>
                          <a:pt x="16" y="118"/>
                          <a:pt x="14" y="118"/>
                        </a:cubicBezTo>
                        <a:cubicBezTo>
                          <a:pt x="12" y="118"/>
                          <a:pt x="11" y="117"/>
                          <a:pt x="9" y="115"/>
                        </a:cubicBezTo>
                        <a:cubicBezTo>
                          <a:pt x="7" y="113"/>
                          <a:pt x="6" y="113"/>
                          <a:pt x="6" y="113"/>
                        </a:cubicBezTo>
                        <a:cubicBezTo>
                          <a:pt x="6" y="113"/>
                          <a:pt x="5" y="114"/>
                          <a:pt x="5" y="116"/>
                        </a:cubicBezTo>
                        <a:cubicBezTo>
                          <a:pt x="5" y="117"/>
                          <a:pt x="5" y="117"/>
                          <a:pt x="5" y="118"/>
                        </a:cubicBezTo>
                        <a:cubicBezTo>
                          <a:pt x="5" y="118"/>
                          <a:pt x="5" y="118"/>
                          <a:pt x="5" y="118"/>
                        </a:cubicBezTo>
                        <a:cubicBezTo>
                          <a:pt x="5" y="118"/>
                          <a:pt x="4" y="119"/>
                          <a:pt x="4" y="119"/>
                        </a:cubicBezTo>
                        <a:cubicBezTo>
                          <a:pt x="4" y="119"/>
                          <a:pt x="4" y="119"/>
                          <a:pt x="4" y="119"/>
                        </a:cubicBezTo>
                        <a:cubicBezTo>
                          <a:pt x="3" y="120"/>
                          <a:pt x="3" y="120"/>
                          <a:pt x="3" y="120"/>
                        </a:cubicBezTo>
                        <a:cubicBezTo>
                          <a:pt x="2" y="120"/>
                          <a:pt x="2" y="120"/>
                          <a:pt x="2" y="121"/>
                        </a:cubicBezTo>
                        <a:cubicBezTo>
                          <a:pt x="2" y="121"/>
                          <a:pt x="1" y="121"/>
                          <a:pt x="0" y="121"/>
                        </a:cubicBezTo>
                        <a:cubicBezTo>
                          <a:pt x="0" y="121"/>
                          <a:pt x="0" y="121"/>
                          <a:pt x="0" y="121"/>
                        </a:cubicBezTo>
                        <a:cubicBezTo>
                          <a:pt x="0" y="121"/>
                          <a:pt x="0" y="121"/>
                          <a:pt x="0" y="12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6" name="Freeform 1477">
                    <a:extLst>
                      <a:ext uri="{FF2B5EF4-FFF2-40B4-BE49-F238E27FC236}">
                        <a16:creationId xmlns="" xmlns:a16="http://schemas.microsoft.com/office/drawing/2014/main" id="{CAEE2CE5-E3E5-4326-8E2B-A60787A0380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86" y="2752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0 w 1"/>
                      <a:gd name="T3" fmla="*/ 1 h 1"/>
                      <a:gd name="T4" fmla="*/ 1 w 1"/>
                      <a:gd name="T5" fmla="*/ 1 h 1"/>
                      <a:gd name="T6" fmla="*/ 0 w 1"/>
                      <a:gd name="T7" fmla="*/ 1 h 1"/>
                      <a:gd name="T8" fmla="*/ 0 w 1"/>
                      <a:gd name="T9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lnTo>
                          <a:pt x="0" y="1"/>
                        </a:lnTo>
                        <a:lnTo>
                          <a:pt x="1" y="1"/>
                        </a:lnTo>
                        <a:lnTo>
                          <a:pt x="0" y="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7" name="Freeform 1478">
                    <a:extLst>
                      <a:ext uri="{FF2B5EF4-FFF2-40B4-BE49-F238E27FC236}">
                        <a16:creationId xmlns="" xmlns:a16="http://schemas.microsoft.com/office/drawing/2014/main" id="{777C1DE7-9960-46EA-B599-8D9CD6C0092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06" y="2766"/>
                    <a:ext cx="7" cy="1"/>
                  </a:xfrm>
                  <a:custGeom>
                    <a:gdLst>
                      <a:gd name="T0" fmla="*/ 0 w 7"/>
                      <a:gd name="T1" fmla="*/ 1 h 1"/>
                      <a:gd name="T2" fmla="*/ 7 w 7"/>
                      <a:gd name="T3" fmla="*/ 0 h 1"/>
                      <a:gd name="T4" fmla="*/ 7 w 7"/>
                      <a:gd name="T5" fmla="*/ 0 h 1"/>
                      <a:gd name="T6" fmla="*/ 0 w 7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7" h="1">
                        <a:moveTo>
                          <a:pt x="0" y="1"/>
                        </a:moveTo>
                        <a:cubicBezTo>
                          <a:pt x="1" y="1"/>
                          <a:pt x="4" y="1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4" y="1"/>
                          <a:pt x="1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8" name="Freeform 1479">
                    <a:extLst>
                      <a:ext uri="{FF2B5EF4-FFF2-40B4-BE49-F238E27FC236}">
                        <a16:creationId xmlns="" xmlns:a16="http://schemas.microsoft.com/office/drawing/2014/main" id="{3170E65C-5914-48A6-A224-5373703D5BF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46" y="2832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9" name="Freeform 1480">
                    <a:extLst>
                      <a:ext uri="{FF2B5EF4-FFF2-40B4-BE49-F238E27FC236}">
                        <a16:creationId xmlns="" xmlns:a16="http://schemas.microsoft.com/office/drawing/2014/main" id="{29FA3F4C-6EE2-40B9-834D-204A9438577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46" y="2833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0" name="Oval 1481">
                    <a:extLst>
                      <a:ext uri="{FF2B5EF4-FFF2-40B4-BE49-F238E27FC236}">
                        <a16:creationId xmlns="" xmlns:a16="http://schemas.microsoft.com/office/drawing/2014/main" id="{A939146C-91C0-46D7-B51A-11005C831E3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537" y="2814"/>
                    <a:ext cx="1" cy="1"/>
                  </a:xfrm>
                  <a:prstGeom prst="ellipse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1" name="Freeform 1482">
                    <a:extLst>
                      <a:ext uri="{FF2B5EF4-FFF2-40B4-BE49-F238E27FC236}">
                        <a16:creationId xmlns="" xmlns:a16="http://schemas.microsoft.com/office/drawing/2014/main" id="{1095D525-4752-4C2B-851F-149B7AC28A3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46" y="2839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0 h 1"/>
                      <a:gd name="T3" fmla="*/ 0 h 1"/>
                      <a:gd name="T4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2" name="Freeform 1483">
                    <a:extLst>
                      <a:ext uri="{FF2B5EF4-FFF2-40B4-BE49-F238E27FC236}">
                        <a16:creationId xmlns="" xmlns:a16="http://schemas.microsoft.com/office/drawing/2014/main" id="{29A79B48-6450-4015-89D6-4E5B2AB5649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90" y="2860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3" name="Freeform 1484">
                    <a:extLst>
                      <a:ext uri="{FF2B5EF4-FFF2-40B4-BE49-F238E27FC236}">
                        <a16:creationId xmlns="" xmlns:a16="http://schemas.microsoft.com/office/drawing/2014/main" id="{5254AE0E-90C0-44CE-86DE-1DB9DABDAD1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90" y="2861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4" name="Freeform 1485">
                    <a:extLst>
                      <a:ext uri="{FF2B5EF4-FFF2-40B4-BE49-F238E27FC236}">
                        <a16:creationId xmlns="" xmlns:a16="http://schemas.microsoft.com/office/drawing/2014/main" id="{ED396D7C-5467-4D97-8958-8583E469C30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88" y="2859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5" name="Freeform 1486">
                    <a:extLst>
                      <a:ext uri="{FF2B5EF4-FFF2-40B4-BE49-F238E27FC236}">
                        <a16:creationId xmlns="" xmlns:a16="http://schemas.microsoft.com/office/drawing/2014/main" id="{6027276D-5595-43F5-ACCF-237BBD7E48A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83" y="2858"/>
                    <a:ext cx="2" cy="2"/>
                  </a:xfrm>
                  <a:custGeom>
                    <a:gdLst>
                      <a:gd name="T0" fmla="*/ 0 w 3"/>
                      <a:gd name="T1" fmla="*/ 2 h 2"/>
                      <a:gd name="T2" fmla="*/ 3 w 3"/>
                      <a:gd name="T3" fmla="*/ 0 h 2"/>
                      <a:gd name="T4" fmla="*/ 0 w 3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" h="2">
                        <a:moveTo>
                          <a:pt x="0" y="2"/>
                        </a:moveTo>
                        <a:cubicBezTo>
                          <a:pt x="1" y="1"/>
                          <a:pt x="2" y="0"/>
                          <a:pt x="3" y="0"/>
                        </a:cubicBezTo>
                        <a:cubicBezTo>
                          <a:pt x="2" y="0"/>
                          <a:pt x="1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6" name="Freeform 1487">
                    <a:extLst>
                      <a:ext uri="{FF2B5EF4-FFF2-40B4-BE49-F238E27FC236}">
                        <a16:creationId xmlns="" xmlns:a16="http://schemas.microsoft.com/office/drawing/2014/main" id="{3EEBFCC8-B6FD-461C-B0D8-1B2B500937A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87" y="2858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1" y="0"/>
                          <a:pt x="0" y="0"/>
                        </a:cubicBezTo>
                        <a:cubicBezTo>
                          <a:pt x="1" y="0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7" name="Freeform 1488">
                    <a:extLst>
                      <a:ext uri="{FF2B5EF4-FFF2-40B4-BE49-F238E27FC236}">
                        <a16:creationId xmlns="" xmlns:a16="http://schemas.microsoft.com/office/drawing/2014/main" id="{D485EC31-B983-488D-80C5-1CBA514D967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86" y="2858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8" name="Freeform 1489">
                    <a:extLst>
                      <a:ext uri="{FF2B5EF4-FFF2-40B4-BE49-F238E27FC236}">
                        <a16:creationId xmlns="" xmlns:a16="http://schemas.microsoft.com/office/drawing/2014/main" id="{BC6B98A7-556B-4F27-9940-BCA9CC2EC58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89" y="286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9" name="Freeform 1490">
                    <a:extLst>
                      <a:ext uri="{FF2B5EF4-FFF2-40B4-BE49-F238E27FC236}">
                        <a16:creationId xmlns="" xmlns:a16="http://schemas.microsoft.com/office/drawing/2014/main" id="{239D1DEE-45DB-4B75-9C42-3CF573F9D9B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06" y="2858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0" name="Freeform 1491">
                    <a:extLst>
                      <a:ext uri="{FF2B5EF4-FFF2-40B4-BE49-F238E27FC236}">
                        <a16:creationId xmlns="" xmlns:a16="http://schemas.microsoft.com/office/drawing/2014/main" id="{BCE0FEA2-FE4D-4453-BDE0-13CD746F320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83" y="2860"/>
                    <a:ext cx="0" cy="1"/>
                  </a:xfrm>
                  <a:custGeom>
                    <a:gdLst>
                      <a:gd name="T0" fmla="*/ 1 h 1"/>
                      <a:gd name="T1" fmla="*/ 1 h 1"/>
                      <a:gd name="T2" fmla="*/ 0 h 1"/>
                      <a:gd name="T3" fmla="*/ 1 h 1"/>
                      <a:gd name="T4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1" name="Freeform 1492">
                    <a:extLst>
                      <a:ext uri="{FF2B5EF4-FFF2-40B4-BE49-F238E27FC236}">
                        <a16:creationId xmlns="" xmlns:a16="http://schemas.microsoft.com/office/drawing/2014/main" id="{EB93761E-5005-4873-881A-970E479BE84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91" y="2861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2" name="Freeform 1493">
                    <a:extLst>
                      <a:ext uri="{FF2B5EF4-FFF2-40B4-BE49-F238E27FC236}">
                        <a16:creationId xmlns="" xmlns:a16="http://schemas.microsoft.com/office/drawing/2014/main" id="{80180D7A-4F1D-4605-8C42-72961A8B3AC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82" y="286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3" name="Freeform 1494">
                    <a:extLst>
                      <a:ext uri="{FF2B5EF4-FFF2-40B4-BE49-F238E27FC236}">
                        <a16:creationId xmlns="" xmlns:a16="http://schemas.microsoft.com/office/drawing/2014/main" id="{B1478EC9-E85B-46B2-8A79-10FAFDF8270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81" y="2859"/>
                    <a:ext cx="1" cy="2"/>
                  </a:xfrm>
                  <a:custGeom>
                    <a:gdLst>
                      <a:gd name="T0" fmla="*/ 1 w 1"/>
                      <a:gd name="T1" fmla="*/ 2 h 2"/>
                      <a:gd name="T2" fmla="*/ 0 w 1"/>
                      <a:gd name="T3" fmla="*/ 0 h 2"/>
                      <a:gd name="T4" fmla="*/ 1 w 1"/>
                      <a:gd name="T5" fmla="*/ 1 h 2"/>
                      <a:gd name="T6" fmla="*/ 1 w 1"/>
                      <a:gd name="T7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2">
                        <a:moveTo>
                          <a:pt x="1" y="2"/>
                        </a:moveTo>
                        <a:cubicBezTo>
                          <a:pt x="1" y="1"/>
                          <a:pt x="0" y="1"/>
                          <a:pt x="0" y="0"/>
                        </a:cubicBezTo>
                        <a:cubicBezTo>
                          <a:pt x="0" y="1"/>
                          <a:pt x="1" y="1"/>
                          <a:pt x="1" y="1"/>
                        </a:cubicBezTo>
                        <a:cubicBezTo>
                          <a:pt x="1" y="2"/>
                          <a:pt x="1" y="2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4" name="Freeform 1495">
                    <a:extLst>
                      <a:ext uri="{FF2B5EF4-FFF2-40B4-BE49-F238E27FC236}">
                        <a16:creationId xmlns="" xmlns:a16="http://schemas.microsoft.com/office/drawing/2014/main" id="{0436D454-24F3-4ABF-8B7E-B23FAB39C74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46" y="2836"/>
                    <a:ext cx="0" cy="3"/>
                  </a:xfrm>
                  <a:custGeom>
                    <a:gdLst>
                      <a:gd name="T0" fmla="*/ 0 h 3"/>
                      <a:gd name="T1" fmla="*/ 0 h 3"/>
                      <a:gd name="T2" fmla="*/ 3 h 3"/>
                      <a:gd name="T3" fmla="*/ 3 h 3"/>
                      <a:gd name="T4" fmla="*/ 0 h 3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</a:cxnLst>
                    <a:rect l="0" t="0" r="r" b="b"/>
                    <a:pathLst>
                      <a:path h="3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0" y="2"/>
                          <a:pt x="0" y="3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5" name="Freeform 1496">
                    <a:extLst>
                      <a:ext uri="{FF2B5EF4-FFF2-40B4-BE49-F238E27FC236}">
                        <a16:creationId xmlns="" xmlns:a16="http://schemas.microsoft.com/office/drawing/2014/main" id="{9747E771-0AD8-476F-8590-6D8C9F02597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46" y="283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6" name="Freeform 1497">
                    <a:extLst>
                      <a:ext uri="{FF2B5EF4-FFF2-40B4-BE49-F238E27FC236}">
                        <a16:creationId xmlns="" xmlns:a16="http://schemas.microsoft.com/office/drawing/2014/main" id="{B4B721E0-2A19-4B40-9AF0-9AACE88CFF5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82" y="2860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1 h 1"/>
                      <a:gd name="T3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7" name="Freeform 1498">
                    <a:extLst>
                      <a:ext uri="{FF2B5EF4-FFF2-40B4-BE49-F238E27FC236}">
                        <a16:creationId xmlns="" xmlns:a16="http://schemas.microsoft.com/office/drawing/2014/main" id="{0C909A0D-6F6F-4253-8FF9-7D62B728E90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41" y="2811"/>
                    <a:ext cx="0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0" y="1"/>
                          <a:pt x="0" y="1"/>
                        </a:cubicBezTo>
                        <a:cubicBezTo>
                          <a:pt x="0" y="1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8" name="Freeform 1499">
                    <a:extLst>
                      <a:ext uri="{FF2B5EF4-FFF2-40B4-BE49-F238E27FC236}">
                        <a16:creationId xmlns="" xmlns:a16="http://schemas.microsoft.com/office/drawing/2014/main" id="{BAB2BE0B-F8C3-445D-A033-DD27B1F083C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45" y="2808"/>
                    <a:ext cx="5" cy="3"/>
                  </a:xfrm>
                  <a:custGeom>
                    <a:gdLst>
                      <a:gd name="T0" fmla="*/ 0 w 5"/>
                      <a:gd name="T1" fmla="*/ 0 h 3"/>
                      <a:gd name="T2" fmla="*/ 5 w 5"/>
                      <a:gd name="T3" fmla="*/ 3 h 3"/>
                      <a:gd name="T4" fmla="*/ 0 w 5"/>
                      <a:gd name="T5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5" h="3">
                        <a:moveTo>
                          <a:pt x="0" y="0"/>
                        </a:moveTo>
                        <a:cubicBezTo>
                          <a:pt x="2" y="2"/>
                          <a:pt x="3" y="3"/>
                          <a:pt x="5" y="3"/>
                        </a:cubicBezTo>
                        <a:cubicBezTo>
                          <a:pt x="3" y="3"/>
                          <a:pt x="2" y="2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9" name="Freeform 1500">
                    <a:extLst>
                      <a:ext uri="{FF2B5EF4-FFF2-40B4-BE49-F238E27FC236}">
                        <a16:creationId xmlns="" xmlns:a16="http://schemas.microsoft.com/office/drawing/2014/main" id="{8DF40BE1-1695-4599-9219-78A741D76F4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541" y="2809"/>
                    <a:ext cx="0" cy="2"/>
                  </a:xfrm>
                  <a:custGeom>
                    <a:gdLst>
                      <a:gd name="T0" fmla="*/ 2 h 2"/>
                      <a:gd name="T1" fmla="*/ 0 h 2"/>
                      <a:gd name="T2" fmla="*/ 2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2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0" name="Freeform 1501">
                    <a:extLst>
                      <a:ext uri="{FF2B5EF4-FFF2-40B4-BE49-F238E27FC236}">
                        <a16:creationId xmlns="" xmlns:a16="http://schemas.microsoft.com/office/drawing/2014/main" id="{AF83724B-A79B-418B-9DDA-F6151F4B654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40" y="2812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1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1" name="Freeform 1502">
                    <a:extLst>
                      <a:ext uri="{FF2B5EF4-FFF2-40B4-BE49-F238E27FC236}">
                        <a16:creationId xmlns="" xmlns:a16="http://schemas.microsoft.com/office/drawing/2014/main" id="{0CBF2DBD-9BF4-4B13-B244-D98D3A9DDB5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537" y="2814"/>
                    <a:ext cx="2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1" y="0"/>
                          <a:pt x="2" y="0"/>
                          <a:pt x="2" y="0"/>
                        </a:cubicBezTo>
                        <a:cubicBezTo>
                          <a:pt x="2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2" name="Freeform 1503">
                    <a:extLst>
                      <a:ext uri="{FF2B5EF4-FFF2-40B4-BE49-F238E27FC236}">
                        <a16:creationId xmlns="" xmlns:a16="http://schemas.microsoft.com/office/drawing/2014/main" id="{465B607A-A288-4039-8932-766F5BF0A6A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10" y="2810"/>
                    <a:ext cx="85" cy="57"/>
                  </a:xfrm>
                  <a:custGeom>
                    <a:gdLst>
                      <a:gd name="T0" fmla="*/ 87 w 88"/>
                      <a:gd name="T1" fmla="*/ 35 h 59"/>
                      <a:gd name="T2" fmla="*/ 86 w 88"/>
                      <a:gd name="T3" fmla="*/ 35 h 59"/>
                      <a:gd name="T4" fmla="*/ 86 w 88"/>
                      <a:gd name="T5" fmla="*/ 34 h 59"/>
                      <a:gd name="T6" fmla="*/ 84 w 88"/>
                      <a:gd name="T7" fmla="*/ 34 h 59"/>
                      <a:gd name="T8" fmla="*/ 83 w 88"/>
                      <a:gd name="T9" fmla="*/ 29 h 59"/>
                      <a:gd name="T10" fmla="*/ 78 w 88"/>
                      <a:gd name="T11" fmla="*/ 29 h 59"/>
                      <a:gd name="T12" fmla="*/ 74 w 88"/>
                      <a:gd name="T13" fmla="*/ 25 h 59"/>
                      <a:gd name="T14" fmla="*/ 70 w 88"/>
                      <a:gd name="T15" fmla="*/ 19 h 59"/>
                      <a:gd name="T16" fmla="*/ 66 w 88"/>
                      <a:gd name="T17" fmla="*/ 14 h 59"/>
                      <a:gd name="T18" fmla="*/ 62 w 88"/>
                      <a:gd name="T19" fmla="*/ 8 h 59"/>
                      <a:gd name="T20" fmla="*/ 61 w 88"/>
                      <a:gd name="T21" fmla="*/ 7 h 59"/>
                      <a:gd name="T22" fmla="*/ 61 w 88"/>
                      <a:gd name="T23" fmla="*/ 6 h 59"/>
                      <a:gd name="T24" fmla="*/ 61 w 88"/>
                      <a:gd name="T25" fmla="*/ 4 h 59"/>
                      <a:gd name="T26" fmla="*/ 61 w 88"/>
                      <a:gd name="T27" fmla="*/ 2 h 59"/>
                      <a:gd name="T28" fmla="*/ 57 w 88"/>
                      <a:gd name="T29" fmla="*/ 2 h 59"/>
                      <a:gd name="T30" fmla="*/ 56 w 88"/>
                      <a:gd name="T31" fmla="*/ 1 h 59"/>
                      <a:gd name="T32" fmla="*/ 56 w 88"/>
                      <a:gd name="T33" fmla="*/ 1 h 59"/>
                      <a:gd name="T34" fmla="*/ 55 w 88"/>
                      <a:gd name="T35" fmla="*/ 1 h 59"/>
                      <a:gd name="T36" fmla="*/ 55 w 88"/>
                      <a:gd name="T37" fmla="*/ 1 h 59"/>
                      <a:gd name="T38" fmla="*/ 55 w 88"/>
                      <a:gd name="T39" fmla="*/ 0 h 59"/>
                      <a:gd name="T40" fmla="*/ 51 w 88"/>
                      <a:gd name="T41" fmla="*/ 3 h 59"/>
                      <a:gd name="T42" fmla="*/ 42 w 88"/>
                      <a:gd name="T43" fmla="*/ 7 h 59"/>
                      <a:gd name="T44" fmla="*/ 33 w 88"/>
                      <a:gd name="T45" fmla="*/ 11 h 59"/>
                      <a:gd name="T46" fmla="*/ 30 w 88"/>
                      <a:gd name="T47" fmla="*/ 12 h 59"/>
                      <a:gd name="T48" fmla="*/ 25 w 88"/>
                      <a:gd name="T49" fmla="*/ 17 h 59"/>
                      <a:gd name="T50" fmla="*/ 16 w 88"/>
                      <a:gd name="T51" fmla="*/ 19 h 59"/>
                      <a:gd name="T52" fmla="*/ 15 w 88"/>
                      <a:gd name="T53" fmla="*/ 25 h 59"/>
                      <a:gd name="T54" fmla="*/ 14 w 88"/>
                      <a:gd name="T55" fmla="*/ 26 h 59"/>
                      <a:gd name="T56" fmla="*/ 2 w 88"/>
                      <a:gd name="T57" fmla="*/ 38 h 59"/>
                      <a:gd name="T58" fmla="*/ 2 w 88"/>
                      <a:gd name="T59" fmla="*/ 39 h 59"/>
                      <a:gd name="T60" fmla="*/ 2 w 88"/>
                      <a:gd name="T61" fmla="*/ 45 h 59"/>
                      <a:gd name="T62" fmla="*/ 1 w 88"/>
                      <a:gd name="T63" fmla="*/ 47 h 59"/>
                      <a:gd name="T64" fmla="*/ 1 w 88"/>
                      <a:gd name="T65" fmla="*/ 49 h 59"/>
                      <a:gd name="T66" fmla="*/ 0 w 88"/>
                      <a:gd name="T67" fmla="*/ 51 h 59"/>
                      <a:gd name="T68" fmla="*/ 4 w 88"/>
                      <a:gd name="T69" fmla="*/ 54 h 59"/>
                      <a:gd name="T70" fmla="*/ 5 w 88"/>
                      <a:gd name="T71" fmla="*/ 55 h 59"/>
                      <a:gd name="T72" fmla="*/ 11 w 88"/>
                      <a:gd name="T73" fmla="*/ 59 h 59"/>
                      <a:gd name="T74" fmla="*/ 22 w 88"/>
                      <a:gd name="T75" fmla="*/ 55 h 59"/>
                      <a:gd name="T76" fmla="*/ 28 w 88"/>
                      <a:gd name="T77" fmla="*/ 57 h 59"/>
                      <a:gd name="T78" fmla="*/ 27 w 88"/>
                      <a:gd name="T79" fmla="*/ 55 h 59"/>
                      <a:gd name="T80" fmla="*/ 26 w 88"/>
                      <a:gd name="T81" fmla="*/ 45 h 59"/>
                      <a:gd name="T82" fmla="*/ 42 w 88"/>
                      <a:gd name="T83" fmla="*/ 43 h 59"/>
                      <a:gd name="T84" fmla="*/ 50 w 88"/>
                      <a:gd name="T85" fmla="*/ 44 h 59"/>
                      <a:gd name="T86" fmla="*/ 52 w 88"/>
                      <a:gd name="T87" fmla="*/ 44 h 59"/>
                      <a:gd name="T88" fmla="*/ 54 w 88"/>
                      <a:gd name="T89" fmla="*/ 44 h 59"/>
                      <a:gd name="T90" fmla="*/ 55 w 88"/>
                      <a:gd name="T91" fmla="*/ 44 h 59"/>
                      <a:gd name="T92" fmla="*/ 57 w 88"/>
                      <a:gd name="T93" fmla="*/ 43 h 59"/>
                      <a:gd name="T94" fmla="*/ 57 w 88"/>
                      <a:gd name="T95" fmla="*/ 43 h 59"/>
                      <a:gd name="T96" fmla="*/ 59 w 88"/>
                      <a:gd name="T97" fmla="*/ 42 h 59"/>
                      <a:gd name="T98" fmla="*/ 61 w 88"/>
                      <a:gd name="T99" fmla="*/ 41 h 59"/>
                      <a:gd name="T100" fmla="*/ 62 w 88"/>
                      <a:gd name="T101" fmla="*/ 42 h 59"/>
                      <a:gd name="T102" fmla="*/ 69 w 88"/>
                      <a:gd name="T103" fmla="*/ 43 h 59"/>
                      <a:gd name="T104" fmla="*/ 70 w 88"/>
                      <a:gd name="T105" fmla="*/ 43 h 59"/>
                      <a:gd name="T106" fmla="*/ 73 w 88"/>
                      <a:gd name="T107" fmla="*/ 42 h 59"/>
                      <a:gd name="T108" fmla="*/ 85 w 88"/>
                      <a:gd name="T109" fmla="*/ 38 h 59"/>
                      <a:gd name="T110" fmla="*/ 88 w 88"/>
                      <a:gd name="T111" fmla="*/ 36 h 59"/>
                      <a:gd name="T112" fmla="*/ 88 w 88"/>
                      <a:gd name="T113" fmla="*/ 36 h 5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88" h="59">
                        <a:moveTo>
                          <a:pt x="88" y="35"/>
                        </a:moveTo>
                        <a:cubicBezTo>
                          <a:pt x="87" y="35"/>
                          <a:pt x="87" y="35"/>
                          <a:pt x="87" y="35"/>
                        </a:cubicBezTo>
                        <a:cubicBezTo>
                          <a:pt x="87" y="35"/>
                          <a:pt x="87" y="35"/>
                          <a:pt x="87" y="35"/>
                        </a:cubicBezTo>
                        <a:cubicBezTo>
                          <a:pt x="87" y="35"/>
                          <a:pt x="86" y="35"/>
                          <a:pt x="86" y="35"/>
                        </a:cubicBezTo>
                        <a:cubicBezTo>
                          <a:pt x="86" y="35"/>
                          <a:pt x="86" y="35"/>
                          <a:pt x="86" y="35"/>
                        </a:cubicBezTo>
                        <a:cubicBezTo>
                          <a:pt x="86" y="35"/>
                          <a:pt x="86" y="35"/>
                          <a:pt x="86" y="34"/>
                        </a:cubicBezTo>
                        <a:cubicBezTo>
                          <a:pt x="85" y="34"/>
                          <a:pt x="85" y="34"/>
                          <a:pt x="85" y="34"/>
                        </a:cubicBezTo>
                        <a:cubicBezTo>
                          <a:pt x="84" y="34"/>
                          <a:pt x="84" y="34"/>
                          <a:pt x="84" y="34"/>
                        </a:cubicBezTo>
                        <a:cubicBezTo>
                          <a:pt x="84" y="34"/>
                          <a:pt x="84" y="34"/>
                          <a:pt x="84" y="34"/>
                        </a:cubicBezTo>
                        <a:cubicBezTo>
                          <a:pt x="83" y="33"/>
                          <a:pt x="83" y="31"/>
                          <a:pt x="83" y="29"/>
                        </a:cubicBezTo>
                        <a:cubicBezTo>
                          <a:pt x="83" y="29"/>
                          <a:pt x="83" y="29"/>
                          <a:pt x="83" y="28"/>
                        </a:cubicBezTo>
                        <a:cubicBezTo>
                          <a:pt x="81" y="29"/>
                          <a:pt x="79" y="29"/>
                          <a:pt x="78" y="29"/>
                        </a:cubicBezTo>
                        <a:cubicBezTo>
                          <a:pt x="76" y="28"/>
                          <a:pt x="76" y="27"/>
                          <a:pt x="75" y="26"/>
                        </a:cubicBezTo>
                        <a:cubicBezTo>
                          <a:pt x="75" y="26"/>
                          <a:pt x="74" y="25"/>
                          <a:pt x="74" y="25"/>
                        </a:cubicBezTo>
                        <a:cubicBezTo>
                          <a:pt x="74" y="25"/>
                          <a:pt x="74" y="25"/>
                          <a:pt x="74" y="25"/>
                        </a:cubicBezTo>
                        <a:cubicBezTo>
                          <a:pt x="70" y="25"/>
                          <a:pt x="70" y="20"/>
                          <a:pt x="70" y="19"/>
                        </a:cubicBezTo>
                        <a:cubicBezTo>
                          <a:pt x="70" y="18"/>
                          <a:pt x="67" y="15"/>
                          <a:pt x="66" y="15"/>
                        </a:cubicBezTo>
                        <a:cubicBezTo>
                          <a:pt x="66" y="14"/>
                          <a:pt x="66" y="14"/>
                          <a:pt x="66" y="14"/>
                        </a:cubicBezTo>
                        <a:cubicBezTo>
                          <a:pt x="64" y="13"/>
                          <a:pt x="63" y="11"/>
                          <a:pt x="63" y="9"/>
                        </a:cubicBezTo>
                        <a:cubicBezTo>
                          <a:pt x="63" y="9"/>
                          <a:pt x="62" y="8"/>
                          <a:pt x="62" y="8"/>
                        </a:cubicBezTo>
                        <a:cubicBezTo>
                          <a:pt x="62" y="8"/>
                          <a:pt x="61" y="7"/>
                          <a:pt x="61" y="7"/>
                        </a:cubicBezTo>
                        <a:cubicBezTo>
                          <a:pt x="61" y="7"/>
                          <a:pt x="61" y="7"/>
                          <a:pt x="61" y="7"/>
                        </a:cubicBezTo>
                        <a:cubicBezTo>
                          <a:pt x="61" y="7"/>
                          <a:pt x="61" y="6"/>
                          <a:pt x="61" y="6"/>
                        </a:cubicBezTo>
                        <a:cubicBezTo>
                          <a:pt x="61" y="6"/>
                          <a:pt x="61" y="6"/>
                          <a:pt x="61" y="6"/>
                        </a:cubicBezTo>
                        <a:cubicBezTo>
                          <a:pt x="61" y="5"/>
                          <a:pt x="61" y="5"/>
                          <a:pt x="61" y="4"/>
                        </a:cubicBezTo>
                        <a:cubicBezTo>
                          <a:pt x="61" y="4"/>
                          <a:pt x="61" y="4"/>
                          <a:pt x="61" y="4"/>
                        </a:cubicBezTo>
                        <a:cubicBezTo>
                          <a:pt x="61" y="4"/>
                          <a:pt x="61" y="3"/>
                          <a:pt x="61" y="2"/>
                        </a:cubicBezTo>
                        <a:cubicBezTo>
                          <a:pt x="61" y="2"/>
                          <a:pt x="61" y="2"/>
                          <a:pt x="61" y="2"/>
                        </a:cubicBezTo>
                        <a:cubicBezTo>
                          <a:pt x="61" y="2"/>
                          <a:pt x="61" y="2"/>
                          <a:pt x="60" y="2"/>
                        </a:cubicBezTo>
                        <a:cubicBezTo>
                          <a:pt x="59" y="2"/>
                          <a:pt x="58" y="2"/>
                          <a:pt x="57" y="2"/>
                        </a:cubicBezTo>
                        <a:cubicBezTo>
                          <a:pt x="57" y="1"/>
                          <a:pt x="57" y="1"/>
                          <a:pt x="57" y="1"/>
                        </a:cubicBezTo>
                        <a:cubicBezTo>
                          <a:pt x="57" y="1"/>
                          <a:pt x="56" y="1"/>
                          <a:pt x="56" y="1"/>
                        </a:cubicBezTo>
                        <a:cubicBezTo>
                          <a:pt x="56" y="1"/>
                          <a:pt x="56" y="1"/>
                          <a:pt x="56" y="1"/>
                        </a:cubicBezTo>
                        <a:cubicBezTo>
                          <a:pt x="56" y="1"/>
                          <a:pt x="56" y="1"/>
                          <a:pt x="56" y="1"/>
                        </a:cubicBezTo>
                        <a:cubicBezTo>
                          <a:pt x="56" y="1"/>
                          <a:pt x="55" y="1"/>
                          <a:pt x="55" y="1"/>
                        </a:cubicBezTo>
                        <a:cubicBezTo>
                          <a:pt x="55" y="1"/>
                          <a:pt x="55" y="1"/>
                          <a:pt x="55" y="1"/>
                        </a:cubicBezTo>
                        <a:cubicBezTo>
                          <a:pt x="55" y="1"/>
                          <a:pt x="55" y="1"/>
                          <a:pt x="55" y="1"/>
                        </a:cubicBezTo>
                        <a:cubicBezTo>
                          <a:pt x="55" y="1"/>
                          <a:pt x="55" y="1"/>
                          <a:pt x="55" y="1"/>
                        </a:cubicBezTo>
                        <a:cubicBezTo>
                          <a:pt x="55" y="0"/>
                          <a:pt x="55" y="0"/>
                          <a:pt x="55" y="0"/>
                        </a:cubicBezTo>
                        <a:cubicBezTo>
                          <a:pt x="55" y="0"/>
                          <a:pt x="55" y="0"/>
                          <a:pt x="55" y="0"/>
                        </a:cubicBezTo>
                        <a:cubicBezTo>
                          <a:pt x="54" y="0"/>
                          <a:pt x="53" y="1"/>
                          <a:pt x="52" y="2"/>
                        </a:cubicBezTo>
                        <a:cubicBezTo>
                          <a:pt x="52" y="2"/>
                          <a:pt x="51" y="2"/>
                          <a:pt x="51" y="3"/>
                        </a:cubicBezTo>
                        <a:cubicBezTo>
                          <a:pt x="50" y="3"/>
                          <a:pt x="50" y="4"/>
                          <a:pt x="49" y="4"/>
                        </a:cubicBezTo>
                        <a:cubicBezTo>
                          <a:pt x="46" y="6"/>
                          <a:pt x="44" y="7"/>
                          <a:pt x="42" y="7"/>
                        </a:cubicBezTo>
                        <a:cubicBezTo>
                          <a:pt x="41" y="7"/>
                          <a:pt x="40" y="7"/>
                          <a:pt x="40" y="7"/>
                        </a:cubicBezTo>
                        <a:cubicBezTo>
                          <a:pt x="40" y="10"/>
                          <a:pt x="37" y="12"/>
                          <a:pt x="33" y="11"/>
                        </a:cubicBezTo>
                        <a:cubicBezTo>
                          <a:pt x="33" y="11"/>
                          <a:pt x="32" y="10"/>
                          <a:pt x="31" y="10"/>
                        </a:cubicBezTo>
                        <a:cubicBezTo>
                          <a:pt x="31" y="10"/>
                          <a:pt x="31" y="10"/>
                          <a:pt x="30" y="12"/>
                        </a:cubicBezTo>
                        <a:cubicBezTo>
                          <a:pt x="30" y="15"/>
                          <a:pt x="28" y="16"/>
                          <a:pt x="26" y="16"/>
                        </a:cubicBezTo>
                        <a:cubicBezTo>
                          <a:pt x="25" y="16"/>
                          <a:pt x="25" y="16"/>
                          <a:pt x="25" y="17"/>
                        </a:cubicBezTo>
                        <a:cubicBezTo>
                          <a:pt x="25" y="21"/>
                          <a:pt x="23" y="21"/>
                          <a:pt x="22" y="21"/>
                        </a:cubicBezTo>
                        <a:cubicBezTo>
                          <a:pt x="20" y="21"/>
                          <a:pt x="18" y="20"/>
                          <a:pt x="16" y="19"/>
                        </a:cubicBezTo>
                        <a:cubicBezTo>
                          <a:pt x="16" y="19"/>
                          <a:pt x="16" y="19"/>
                          <a:pt x="16" y="19"/>
                        </a:cubicBezTo>
                        <a:cubicBezTo>
                          <a:pt x="15" y="20"/>
                          <a:pt x="15" y="23"/>
                          <a:pt x="15" y="25"/>
                        </a:cubicBezTo>
                        <a:cubicBezTo>
                          <a:pt x="15" y="26"/>
                          <a:pt x="15" y="26"/>
                          <a:pt x="15" y="26"/>
                        </a:cubicBezTo>
                        <a:cubicBezTo>
                          <a:pt x="14" y="26"/>
                          <a:pt x="14" y="26"/>
                          <a:pt x="14" y="26"/>
                        </a:cubicBezTo>
                        <a:cubicBezTo>
                          <a:pt x="14" y="26"/>
                          <a:pt x="12" y="28"/>
                          <a:pt x="11" y="33"/>
                        </a:cubicBezTo>
                        <a:cubicBezTo>
                          <a:pt x="9" y="37"/>
                          <a:pt x="5" y="38"/>
                          <a:pt x="2" y="38"/>
                        </a:cubicBezTo>
                        <a:cubicBezTo>
                          <a:pt x="2" y="38"/>
                          <a:pt x="2" y="38"/>
                          <a:pt x="2" y="38"/>
                        </a:cubicBezTo>
                        <a:cubicBezTo>
                          <a:pt x="2" y="38"/>
                          <a:pt x="2" y="38"/>
                          <a:pt x="2" y="39"/>
                        </a:cubicBezTo>
                        <a:cubicBezTo>
                          <a:pt x="3" y="40"/>
                          <a:pt x="3" y="42"/>
                          <a:pt x="3" y="44"/>
                        </a:cubicBezTo>
                        <a:cubicBezTo>
                          <a:pt x="2" y="44"/>
                          <a:pt x="2" y="45"/>
                          <a:pt x="2" y="45"/>
                        </a:cubicBezTo>
                        <a:cubicBezTo>
                          <a:pt x="2" y="45"/>
                          <a:pt x="2" y="46"/>
                          <a:pt x="2" y="46"/>
                        </a:cubicBezTo>
                        <a:cubicBezTo>
                          <a:pt x="2" y="46"/>
                          <a:pt x="2" y="46"/>
                          <a:pt x="1" y="47"/>
                        </a:cubicBezTo>
                        <a:cubicBezTo>
                          <a:pt x="1" y="47"/>
                          <a:pt x="1" y="47"/>
                          <a:pt x="1" y="48"/>
                        </a:cubicBezTo>
                        <a:cubicBezTo>
                          <a:pt x="1" y="48"/>
                          <a:pt x="1" y="49"/>
                          <a:pt x="1" y="49"/>
                        </a:cubicBezTo>
                        <a:cubicBezTo>
                          <a:pt x="1" y="49"/>
                          <a:pt x="0" y="50"/>
                          <a:pt x="0" y="50"/>
                        </a:cubicBezTo>
                        <a:cubicBezTo>
                          <a:pt x="0" y="50"/>
                          <a:pt x="0" y="50"/>
                          <a:pt x="0" y="51"/>
                        </a:cubicBezTo>
                        <a:cubicBezTo>
                          <a:pt x="2" y="51"/>
                          <a:pt x="3" y="52"/>
                          <a:pt x="4" y="54"/>
                        </a:cubicBezTo>
                        <a:cubicBezTo>
                          <a:pt x="4" y="54"/>
                          <a:pt x="4" y="54"/>
                          <a:pt x="4" y="54"/>
                        </a:cubicBezTo>
                        <a:cubicBezTo>
                          <a:pt x="4" y="54"/>
                          <a:pt x="5" y="54"/>
                          <a:pt x="5" y="55"/>
                        </a:cubicBezTo>
                        <a:cubicBezTo>
                          <a:pt x="5" y="55"/>
                          <a:pt x="5" y="55"/>
                          <a:pt x="5" y="55"/>
                        </a:cubicBezTo>
                        <a:cubicBezTo>
                          <a:pt x="6" y="56"/>
                          <a:pt x="8" y="58"/>
                          <a:pt x="10" y="59"/>
                        </a:cubicBezTo>
                        <a:cubicBezTo>
                          <a:pt x="10" y="59"/>
                          <a:pt x="11" y="59"/>
                          <a:pt x="11" y="59"/>
                        </a:cubicBezTo>
                        <a:cubicBezTo>
                          <a:pt x="11" y="59"/>
                          <a:pt x="11" y="59"/>
                          <a:pt x="12" y="59"/>
                        </a:cubicBezTo>
                        <a:cubicBezTo>
                          <a:pt x="14" y="56"/>
                          <a:pt x="18" y="55"/>
                          <a:pt x="22" y="55"/>
                        </a:cubicBezTo>
                        <a:cubicBezTo>
                          <a:pt x="23" y="55"/>
                          <a:pt x="26" y="56"/>
                          <a:pt x="28" y="57"/>
                        </a:cubicBezTo>
                        <a:cubicBezTo>
                          <a:pt x="28" y="57"/>
                          <a:pt x="28" y="57"/>
                          <a:pt x="28" y="57"/>
                        </a:cubicBezTo>
                        <a:cubicBezTo>
                          <a:pt x="28" y="57"/>
                          <a:pt x="28" y="57"/>
                          <a:pt x="28" y="57"/>
                        </a:cubicBezTo>
                        <a:cubicBezTo>
                          <a:pt x="28" y="57"/>
                          <a:pt x="28" y="56"/>
                          <a:pt x="27" y="55"/>
                        </a:cubicBezTo>
                        <a:cubicBezTo>
                          <a:pt x="27" y="54"/>
                          <a:pt x="27" y="54"/>
                          <a:pt x="27" y="54"/>
                        </a:cubicBezTo>
                        <a:cubicBezTo>
                          <a:pt x="26" y="50"/>
                          <a:pt x="25" y="47"/>
                          <a:pt x="26" y="45"/>
                        </a:cubicBezTo>
                        <a:cubicBezTo>
                          <a:pt x="27" y="44"/>
                          <a:pt x="28" y="43"/>
                          <a:pt x="38" y="43"/>
                        </a:cubicBezTo>
                        <a:cubicBezTo>
                          <a:pt x="39" y="43"/>
                          <a:pt x="40" y="43"/>
                          <a:pt x="42" y="43"/>
                        </a:cubicBezTo>
                        <a:cubicBezTo>
                          <a:pt x="42" y="43"/>
                          <a:pt x="42" y="43"/>
                          <a:pt x="43" y="43"/>
                        </a:cubicBezTo>
                        <a:cubicBezTo>
                          <a:pt x="45" y="43"/>
                          <a:pt x="48" y="43"/>
                          <a:pt x="50" y="44"/>
                        </a:cubicBezTo>
                        <a:cubicBezTo>
                          <a:pt x="50" y="44"/>
                          <a:pt x="50" y="44"/>
                          <a:pt x="50" y="44"/>
                        </a:cubicBezTo>
                        <a:cubicBezTo>
                          <a:pt x="51" y="44"/>
                          <a:pt x="51" y="44"/>
                          <a:pt x="52" y="44"/>
                        </a:cubicBezTo>
                        <a:cubicBezTo>
                          <a:pt x="52" y="44"/>
                          <a:pt x="52" y="44"/>
                          <a:pt x="52" y="44"/>
                        </a:cubicBezTo>
                        <a:cubicBezTo>
                          <a:pt x="53" y="44"/>
                          <a:pt x="53" y="44"/>
                          <a:pt x="54" y="44"/>
                        </a:cubicBezTo>
                        <a:cubicBezTo>
                          <a:pt x="54" y="44"/>
                          <a:pt x="54" y="44"/>
                          <a:pt x="54" y="44"/>
                        </a:cubicBezTo>
                        <a:cubicBezTo>
                          <a:pt x="55" y="44"/>
                          <a:pt x="55" y="44"/>
                          <a:pt x="55" y="44"/>
                        </a:cubicBezTo>
                        <a:cubicBezTo>
                          <a:pt x="55" y="44"/>
                          <a:pt x="56" y="45"/>
                          <a:pt x="56" y="45"/>
                        </a:cubicBezTo>
                        <a:cubicBezTo>
                          <a:pt x="56" y="44"/>
                          <a:pt x="57" y="44"/>
                          <a:pt x="57" y="43"/>
                        </a:cubicBezTo>
                        <a:cubicBezTo>
                          <a:pt x="57" y="43"/>
                          <a:pt x="57" y="43"/>
                          <a:pt x="57" y="43"/>
                        </a:cubicBezTo>
                        <a:cubicBezTo>
                          <a:pt x="57" y="43"/>
                          <a:pt x="57" y="43"/>
                          <a:pt x="57" y="43"/>
                        </a:cubicBezTo>
                        <a:cubicBezTo>
                          <a:pt x="57" y="43"/>
                          <a:pt x="57" y="43"/>
                          <a:pt x="57" y="43"/>
                        </a:cubicBezTo>
                        <a:cubicBezTo>
                          <a:pt x="59" y="42"/>
                          <a:pt x="59" y="42"/>
                          <a:pt x="59" y="42"/>
                        </a:cubicBezTo>
                        <a:cubicBezTo>
                          <a:pt x="59" y="42"/>
                          <a:pt x="59" y="42"/>
                          <a:pt x="59" y="42"/>
                        </a:cubicBezTo>
                        <a:cubicBezTo>
                          <a:pt x="61" y="41"/>
                          <a:pt x="61" y="41"/>
                          <a:pt x="61" y="41"/>
                        </a:cubicBezTo>
                        <a:cubicBezTo>
                          <a:pt x="61" y="42"/>
                          <a:pt x="61" y="42"/>
                          <a:pt x="61" y="42"/>
                        </a:cubicBezTo>
                        <a:cubicBezTo>
                          <a:pt x="61" y="42"/>
                          <a:pt x="62" y="42"/>
                          <a:pt x="62" y="42"/>
                        </a:cubicBezTo>
                        <a:cubicBezTo>
                          <a:pt x="63" y="42"/>
                          <a:pt x="64" y="42"/>
                          <a:pt x="65" y="43"/>
                        </a:cubicBezTo>
                        <a:cubicBezTo>
                          <a:pt x="67" y="43"/>
                          <a:pt x="68" y="43"/>
                          <a:pt x="69" y="43"/>
                        </a:cubicBezTo>
                        <a:cubicBezTo>
                          <a:pt x="70" y="43"/>
                          <a:pt x="70" y="43"/>
                          <a:pt x="70" y="43"/>
                        </a:cubicBezTo>
                        <a:cubicBezTo>
                          <a:pt x="70" y="43"/>
                          <a:pt x="70" y="43"/>
                          <a:pt x="70" y="43"/>
                        </a:cubicBezTo>
                        <a:cubicBezTo>
                          <a:pt x="71" y="43"/>
                          <a:pt x="71" y="43"/>
                          <a:pt x="72" y="42"/>
                        </a:cubicBezTo>
                        <a:cubicBezTo>
                          <a:pt x="72" y="42"/>
                          <a:pt x="72" y="42"/>
                          <a:pt x="73" y="42"/>
                        </a:cubicBezTo>
                        <a:cubicBezTo>
                          <a:pt x="74" y="40"/>
                          <a:pt x="76" y="39"/>
                          <a:pt x="77" y="39"/>
                        </a:cubicBezTo>
                        <a:cubicBezTo>
                          <a:pt x="81" y="39"/>
                          <a:pt x="85" y="38"/>
                          <a:pt x="85" y="38"/>
                        </a:cubicBezTo>
                        <a:cubicBezTo>
                          <a:pt x="86" y="37"/>
                          <a:pt x="87" y="36"/>
                          <a:pt x="87" y="36"/>
                        </a:cubicBezTo>
                        <a:cubicBezTo>
                          <a:pt x="87" y="36"/>
                          <a:pt x="87" y="36"/>
                          <a:pt x="88" y="36"/>
                        </a:cubicBezTo>
                        <a:cubicBezTo>
                          <a:pt x="88" y="36"/>
                          <a:pt x="88" y="36"/>
                          <a:pt x="88" y="36"/>
                        </a:cubicBezTo>
                        <a:cubicBezTo>
                          <a:pt x="88" y="36"/>
                          <a:pt x="88" y="36"/>
                          <a:pt x="88" y="36"/>
                        </a:cubicBezTo>
                        <a:cubicBezTo>
                          <a:pt x="88" y="35"/>
                          <a:pt x="88" y="35"/>
                          <a:pt x="88" y="3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3" name="Freeform 1504">
                    <a:extLst>
                      <a:ext uri="{FF2B5EF4-FFF2-40B4-BE49-F238E27FC236}">
                        <a16:creationId xmlns="" xmlns:a16="http://schemas.microsoft.com/office/drawing/2014/main" id="{B9764010-BD26-4B04-A949-14684C9B024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94" y="2845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4" name="Freeform 1505">
                    <a:extLst>
                      <a:ext uri="{FF2B5EF4-FFF2-40B4-BE49-F238E27FC236}">
                        <a16:creationId xmlns="" xmlns:a16="http://schemas.microsoft.com/office/drawing/2014/main" id="{BE6D0119-ED06-428E-A664-75E6E53B7E9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9" y="2850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5" name="Freeform 1506">
                    <a:extLst>
                      <a:ext uri="{FF2B5EF4-FFF2-40B4-BE49-F238E27FC236}">
                        <a16:creationId xmlns="" xmlns:a16="http://schemas.microsoft.com/office/drawing/2014/main" id="{7DB72222-A4F7-4A17-9560-D9464741281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95" y="284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6" name="Freeform 1507">
                    <a:extLst>
                      <a:ext uri="{FF2B5EF4-FFF2-40B4-BE49-F238E27FC236}">
                        <a16:creationId xmlns="" xmlns:a16="http://schemas.microsoft.com/office/drawing/2014/main" id="{9A36CD96-210C-459F-8CE4-3BA81826DAF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6" y="2851"/>
                    <a:ext cx="1" cy="0"/>
                  </a:xfrm>
                  <a:custGeom>
                    <a:gdLst>
                      <a:gd name="T0" fmla="*/ 0 w 1"/>
                      <a:gd name="T1" fmla="*/ 0 w 1"/>
                      <a:gd name="T2" fmla="*/ 1 w 1"/>
                      <a:gd name="T3" fmla="*/ 1 w 1"/>
                      <a:gd name="T4" fmla="*/ 1 w 1"/>
                      <a:gd name="T5" fmla="*/ 1 w 1"/>
                      <a:gd name="T6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  <a:cxn ang="0">
                        <a:pos x="T4" y="0"/>
                      </a:cxn>
                      <a:cxn ang="0">
                        <a:pos x="T5" y="0"/>
                      </a:cxn>
                      <a:cxn ang="0">
                        <a:pos x="T6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7" name="Freeform 1508">
                    <a:extLst>
                      <a:ext uri="{FF2B5EF4-FFF2-40B4-BE49-F238E27FC236}">
                        <a16:creationId xmlns="" xmlns:a16="http://schemas.microsoft.com/office/drawing/2014/main" id="{B4F690B0-0D45-479F-B4C8-1EC13CFCBDE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0" y="2850"/>
                    <a:ext cx="6" cy="1"/>
                  </a:xfrm>
                  <a:custGeom>
                    <a:gdLst>
                      <a:gd name="T0" fmla="*/ 3 w 7"/>
                      <a:gd name="T1" fmla="*/ 1 h 1"/>
                      <a:gd name="T2" fmla="*/ 0 w 7"/>
                      <a:gd name="T3" fmla="*/ 0 h 1"/>
                      <a:gd name="T4" fmla="*/ 3 w 7"/>
                      <a:gd name="T5" fmla="*/ 1 h 1"/>
                      <a:gd name="T6" fmla="*/ 7 w 7"/>
                      <a:gd name="T7" fmla="*/ 1 h 1"/>
                      <a:gd name="T8" fmla="*/ 7 w 7"/>
                      <a:gd name="T9" fmla="*/ 1 h 1"/>
                      <a:gd name="T10" fmla="*/ 3 w 7"/>
                      <a:gd name="T11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7" h="1">
                        <a:moveTo>
                          <a:pt x="3" y="1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3" y="1"/>
                        </a:cubicBezTo>
                        <a:cubicBezTo>
                          <a:pt x="5" y="1"/>
                          <a:pt x="6" y="1"/>
                          <a:pt x="7" y="1"/>
                        </a:cubicBezTo>
                        <a:cubicBezTo>
                          <a:pt x="7" y="1"/>
                          <a:pt x="7" y="1"/>
                          <a:pt x="7" y="1"/>
                        </a:cubicBezTo>
                        <a:cubicBezTo>
                          <a:pt x="6" y="1"/>
                          <a:pt x="5" y="1"/>
                          <a:pt x="3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8" name="Freeform 1509">
                    <a:extLst>
                      <a:ext uri="{FF2B5EF4-FFF2-40B4-BE49-F238E27FC236}">
                        <a16:creationId xmlns="" xmlns:a16="http://schemas.microsoft.com/office/drawing/2014/main" id="{7AEE4560-803B-4711-931D-B4C74972FE4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65" y="2850"/>
                    <a:ext cx="2" cy="1"/>
                  </a:xfrm>
                  <a:custGeom>
                    <a:gdLst>
                      <a:gd name="T0" fmla="*/ 0 w 2"/>
                      <a:gd name="T1" fmla="*/ 1 h 1"/>
                      <a:gd name="T2" fmla="*/ 0 w 2"/>
                      <a:gd name="T3" fmla="*/ 1 h 1"/>
                      <a:gd name="T4" fmla="*/ 2 w 2"/>
                      <a:gd name="T5" fmla="*/ 0 h 1"/>
                      <a:gd name="T6" fmla="*/ 0 w 2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1" y="1"/>
                          <a:pt x="1" y="1"/>
                          <a:pt x="2" y="0"/>
                        </a:cubicBezTo>
                        <a:lnTo>
                          <a:pt x="0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9" name="Freeform 1510">
                    <a:extLst>
                      <a:ext uri="{FF2B5EF4-FFF2-40B4-BE49-F238E27FC236}">
                        <a16:creationId xmlns="" xmlns:a16="http://schemas.microsoft.com/office/drawing/2014/main" id="{2A53E276-0330-4174-959B-41EA811EB6E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76" y="285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0" name="Freeform 1511">
                    <a:extLst>
                      <a:ext uri="{FF2B5EF4-FFF2-40B4-BE49-F238E27FC236}">
                        <a16:creationId xmlns="" xmlns:a16="http://schemas.microsoft.com/office/drawing/2014/main" id="{4A0327DF-1AD5-4C3B-86FB-751E61DB75C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37" y="286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1" name="Freeform 1512">
                    <a:extLst>
                      <a:ext uri="{FF2B5EF4-FFF2-40B4-BE49-F238E27FC236}">
                        <a16:creationId xmlns="" xmlns:a16="http://schemas.microsoft.com/office/drawing/2014/main" id="{56207D0A-AFCC-4026-8B2E-C43474945FF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10" y="2859"/>
                    <a:ext cx="4" cy="3"/>
                  </a:xfrm>
                  <a:custGeom>
                    <a:gdLst>
                      <a:gd name="T0" fmla="*/ 0 w 4"/>
                      <a:gd name="T1" fmla="*/ 0 h 3"/>
                      <a:gd name="T2" fmla="*/ 0 w 4"/>
                      <a:gd name="T3" fmla="*/ 0 h 3"/>
                      <a:gd name="T4" fmla="*/ 4 w 4"/>
                      <a:gd name="T5" fmla="*/ 3 h 3"/>
                      <a:gd name="T6" fmla="*/ 0 w 4"/>
                      <a:gd name="T7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" h="3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2" y="0"/>
                          <a:pt x="3" y="1"/>
                          <a:pt x="4" y="3"/>
                        </a:cubicBezTo>
                        <a:cubicBezTo>
                          <a:pt x="3" y="1"/>
                          <a:pt x="2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2" name="Freeform 1513">
                    <a:extLst>
                      <a:ext uri="{FF2B5EF4-FFF2-40B4-BE49-F238E27FC236}">
                        <a16:creationId xmlns="" xmlns:a16="http://schemas.microsoft.com/office/drawing/2014/main" id="{50BAFDCA-125A-4E99-952B-5A264C91664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14" y="2862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3" name="Freeform 1514">
                    <a:extLst>
                      <a:ext uri="{FF2B5EF4-FFF2-40B4-BE49-F238E27FC236}">
                        <a16:creationId xmlns="" xmlns:a16="http://schemas.microsoft.com/office/drawing/2014/main" id="{E230793D-979B-48B1-B46A-6E56A776214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62" y="2852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4" name="Oval 1515">
                    <a:extLst>
                      <a:ext uri="{FF2B5EF4-FFF2-40B4-BE49-F238E27FC236}">
                        <a16:creationId xmlns="" xmlns:a16="http://schemas.microsoft.com/office/drawing/2014/main" id="{996B6DEE-6511-4C51-A994-5F2252918C0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637" y="2865"/>
                    <a:ext cx="1" cy="1"/>
                  </a:xfrm>
                  <a:prstGeom prst="ellipse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5" name="Freeform 1516">
                    <a:extLst>
                      <a:ext uri="{FF2B5EF4-FFF2-40B4-BE49-F238E27FC236}">
                        <a16:creationId xmlns="" xmlns:a16="http://schemas.microsoft.com/office/drawing/2014/main" id="{14DB6C5B-E27B-44BE-87D1-2D06F9C1242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65" y="285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6" name="Freeform 1517">
                    <a:extLst>
                      <a:ext uri="{FF2B5EF4-FFF2-40B4-BE49-F238E27FC236}">
                        <a16:creationId xmlns="" xmlns:a16="http://schemas.microsoft.com/office/drawing/2014/main" id="{C5C7F0DA-3B53-4896-BF05-E780EF937F0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47" y="2851"/>
                    <a:ext cx="4" cy="0"/>
                  </a:xfrm>
                  <a:custGeom>
                    <a:gdLst>
                      <a:gd name="T0" fmla="*/ 4 w 4"/>
                      <a:gd name="T1" fmla="*/ 0 w 4"/>
                      <a:gd name="T2" fmla="*/ 4 w 4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4">
                        <a:moveTo>
                          <a:pt x="4" y="0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4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7" name="Freeform 1518">
                    <a:extLst>
                      <a:ext uri="{FF2B5EF4-FFF2-40B4-BE49-F238E27FC236}">
                        <a16:creationId xmlns="" xmlns:a16="http://schemas.microsoft.com/office/drawing/2014/main" id="{7C82EB29-F52C-4D7E-967D-A6121CBCB6C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60" y="2852"/>
                    <a:ext cx="2" cy="0"/>
                  </a:xfrm>
                  <a:custGeom>
                    <a:gdLst>
                      <a:gd name="T0" fmla="*/ 2 w 2"/>
                      <a:gd name="T1" fmla="*/ 0 w 2"/>
                      <a:gd name="T2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8" name="Freeform 1519">
                    <a:extLst>
                      <a:ext uri="{FF2B5EF4-FFF2-40B4-BE49-F238E27FC236}">
                        <a16:creationId xmlns="" xmlns:a16="http://schemas.microsoft.com/office/drawing/2014/main" id="{C1512F48-08E5-46E8-A9A8-4C44F89EAC8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51" y="2851"/>
                    <a:ext cx="7" cy="1"/>
                  </a:xfrm>
                  <a:custGeom>
                    <a:gdLst>
                      <a:gd name="T0" fmla="*/ 7 w 7"/>
                      <a:gd name="T1" fmla="*/ 1 h 1"/>
                      <a:gd name="T2" fmla="*/ 0 w 7"/>
                      <a:gd name="T3" fmla="*/ 0 h 1"/>
                      <a:gd name="T4" fmla="*/ 7 w 7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7" h="1">
                        <a:moveTo>
                          <a:pt x="7" y="1"/>
                        </a:moveTo>
                        <a:cubicBezTo>
                          <a:pt x="5" y="0"/>
                          <a:pt x="2" y="0"/>
                          <a:pt x="0" y="0"/>
                        </a:cubicBezTo>
                        <a:cubicBezTo>
                          <a:pt x="2" y="0"/>
                          <a:pt x="5" y="0"/>
                          <a:pt x="7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9" name="Freeform 1520">
                    <a:extLst>
                      <a:ext uri="{FF2B5EF4-FFF2-40B4-BE49-F238E27FC236}">
                        <a16:creationId xmlns="" xmlns:a16="http://schemas.microsoft.com/office/drawing/2014/main" id="{BAD27E5B-07AF-466E-880D-CA911411824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67" y="2849"/>
                    <a:ext cx="2" cy="1"/>
                  </a:xfrm>
                  <a:custGeom>
                    <a:gdLst>
                      <a:gd name="T0" fmla="*/ 2 w 2"/>
                      <a:gd name="T1" fmla="*/ 1 h 1"/>
                      <a:gd name="T2" fmla="*/ 2 w 2"/>
                      <a:gd name="T3" fmla="*/ 1 h 1"/>
                      <a:gd name="T4" fmla="*/ 2 w 2"/>
                      <a:gd name="T5" fmla="*/ 0 h 1"/>
                      <a:gd name="T6" fmla="*/ 0 w 2"/>
                      <a:gd name="T7" fmla="*/ 1 h 1"/>
                      <a:gd name="T8" fmla="*/ 0 w 2"/>
                      <a:gd name="T9" fmla="*/ 1 h 1"/>
                      <a:gd name="T10" fmla="*/ 1 w 2"/>
                      <a:gd name="T11" fmla="*/ 1 h 1"/>
                      <a:gd name="T12" fmla="*/ 1 w 2"/>
                      <a:gd name="T13" fmla="*/ 1 h 1"/>
                      <a:gd name="T14" fmla="*/ 2 w 2"/>
                      <a:gd name="T1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" h="1">
                        <a:moveTo>
                          <a:pt x="2" y="1"/>
                        </a:move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lnTo>
                          <a:pt x="2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0" name="Freeform 1521">
                    <a:extLst>
                      <a:ext uri="{FF2B5EF4-FFF2-40B4-BE49-F238E27FC236}">
                        <a16:creationId xmlns="" xmlns:a16="http://schemas.microsoft.com/office/drawing/2014/main" id="{B7616E43-F461-45D1-8ABA-4D9F12C66F6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58" y="2852"/>
                    <a:ext cx="2" cy="0"/>
                  </a:xfrm>
                  <a:custGeom>
                    <a:gdLst>
                      <a:gd name="T0" fmla="*/ 2 w 2"/>
                      <a:gd name="T1" fmla="*/ 0 w 2"/>
                      <a:gd name="T2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1" name="Freeform 1522">
                    <a:extLst>
                      <a:ext uri="{FF2B5EF4-FFF2-40B4-BE49-F238E27FC236}">
                        <a16:creationId xmlns="" xmlns:a16="http://schemas.microsoft.com/office/drawing/2014/main" id="{75A9979A-514E-41D7-AD30-B16ECCAB84B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67" y="2850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2" name="Oval 1523">
                    <a:extLst>
                      <a:ext uri="{FF2B5EF4-FFF2-40B4-BE49-F238E27FC236}">
                        <a16:creationId xmlns="" xmlns:a16="http://schemas.microsoft.com/office/drawing/2014/main" id="{276AA669-3A15-4F0D-A7DF-640F3C47B55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637" y="2865"/>
                    <a:ext cx="1" cy="1"/>
                  </a:xfrm>
                  <a:prstGeom prst="ellipse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3" name="Freeform 1524">
                    <a:extLst>
                      <a:ext uri="{FF2B5EF4-FFF2-40B4-BE49-F238E27FC236}">
                        <a16:creationId xmlns="" xmlns:a16="http://schemas.microsoft.com/office/drawing/2014/main" id="{D568F63B-6365-43BC-960D-3B4C976321E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65" y="2812"/>
                    <a:ext cx="3" cy="0"/>
                  </a:xfrm>
                  <a:custGeom>
                    <a:gdLst>
                      <a:gd name="T0" fmla="*/ 3 w 3"/>
                      <a:gd name="T1" fmla="*/ 0 w 3"/>
                      <a:gd name="T2" fmla="*/ 3 w 3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3">
                        <a:moveTo>
                          <a:pt x="3" y="0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4" name="Freeform 1525">
                    <a:extLst>
                      <a:ext uri="{FF2B5EF4-FFF2-40B4-BE49-F238E27FC236}">
                        <a16:creationId xmlns="" xmlns:a16="http://schemas.microsoft.com/office/drawing/2014/main" id="{333EEC21-49B5-4E30-BF88-74CAAF12E4B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26" y="2828"/>
                    <a:ext cx="5" cy="2"/>
                  </a:xfrm>
                  <a:custGeom>
                    <a:gdLst>
                      <a:gd name="T0" fmla="*/ 6 w 6"/>
                      <a:gd name="T1" fmla="*/ 2 h 2"/>
                      <a:gd name="T2" fmla="*/ 0 w 6"/>
                      <a:gd name="T3" fmla="*/ 0 h 2"/>
                      <a:gd name="T4" fmla="*/ 6 w 6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6" h="2">
                        <a:moveTo>
                          <a:pt x="6" y="2"/>
                        </a:moveTo>
                        <a:cubicBezTo>
                          <a:pt x="4" y="2"/>
                          <a:pt x="2" y="1"/>
                          <a:pt x="0" y="0"/>
                        </a:cubicBezTo>
                        <a:cubicBezTo>
                          <a:pt x="2" y="1"/>
                          <a:pt x="4" y="2"/>
                          <a:pt x="6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5" name="Freeform 1526">
                    <a:extLst>
                      <a:ext uri="{FF2B5EF4-FFF2-40B4-BE49-F238E27FC236}">
                        <a16:creationId xmlns="" xmlns:a16="http://schemas.microsoft.com/office/drawing/2014/main" id="{AE0D11E4-CE17-41EF-9979-46B27DAB1DB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63" y="281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6" name="Freeform 1527">
                    <a:extLst>
                      <a:ext uri="{FF2B5EF4-FFF2-40B4-BE49-F238E27FC236}">
                        <a16:creationId xmlns="" xmlns:a16="http://schemas.microsoft.com/office/drawing/2014/main" id="{263E4D29-C803-4ACE-97FC-C8E53CA247A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63" y="281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7" name="Freeform 1528">
                    <a:extLst>
                      <a:ext uri="{FF2B5EF4-FFF2-40B4-BE49-F238E27FC236}">
                        <a16:creationId xmlns="" xmlns:a16="http://schemas.microsoft.com/office/drawing/2014/main" id="{402C6CA1-DCCD-408C-93EA-C5FF9562A5F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12" y="2852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8" name="Freeform 1529">
                    <a:extLst>
                      <a:ext uri="{FF2B5EF4-FFF2-40B4-BE49-F238E27FC236}">
                        <a16:creationId xmlns="" xmlns:a16="http://schemas.microsoft.com/office/drawing/2014/main" id="{766CC3E0-8D77-4733-8EFD-7D8D4D4EB7F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64" y="2811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9" name="Freeform 1530">
                    <a:extLst>
                      <a:ext uri="{FF2B5EF4-FFF2-40B4-BE49-F238E27FC236}">
                        <a16:creationId xmlns="" xmlns:a16="http://schemas.microsoft.com/office/drawing/2014/main" id="{90247FF4-7FCB-4F52-9192-A32798B1863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11" y="2856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0" name="Freeform 1531">
                    <a:extLst>
                      <a:ext uri="{FF2B5EF4-FFF2-40B4-BE49-F238E27FC236}">
                        <a16:creationId xmlns="" xmlns:a16="http://schemas.microsoft.com/office/drawing/2014/main" id="{28F395E8-C847-4317-B669-4AD7F481A00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64" y="281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1" name="Freeform 1532">
                    <a:extLst>
                      <a:ext uri="{FF2B5EF4-FFF2-40B4-BE49-F238E27FC236}">
                        <a16:creationId xmlns="" xmlns:a16="http://schemas.microsoft.com/office/drawing/2014/main" id="{2250408F-705F-43D8-9A79-735DDE4F0F7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63" y="281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2" name="Freeform 1533">
                    <a:extLst>
                      <a:ext uri="{FF2B5EF4-FFF2-40B4-BE49-F238E27FC236}">
                        <a16:creationId xmlns="" xmlns:a16="http://schemas.microsoft.com/office/drawing/2014/main" id="{EA6445DF-5A32-4901-A03D-FE0986EC1C6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11" y="2854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1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3" name="Freeform 1534">
                    <a:extLst>
                      <a:ext uri="{FF2B5EF4-FFF2-40B4-BE49-F238E27FC236}">
                        <a16:creationId xmlns="" xmlns:a16="http://schemas.microsoft.com/office/drawing/2014/main" id="{4F602603-5C28-4365-8405-C4C025370EC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10" y="2858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  <a:gd name="T3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4" name="Oval 1535">
                    <a:extLst>
                      <a:ext uri="{FF2B5EF4-FFF2-40B4-BE49-F238E27FC236}">
                        <a16:creationId xmlns="" xmlns:a16="http://schemas.microsoft.com/office/drawing/2014/main" id="{E479F884-7190-4C51-92F3-B961450C420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610" y="2859"/>
                    <a:ext cx="1" cy="1"/>
                  </a:xfrm>
                  <a:prstGeom prst="ellipse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5" name="Freeform 1536">
                    <a:extLst>
                      <a:ext uri="{FF2B5EF4-FFF2-40B4-BE49-F238E27FC236}">
                        <a16:creationId xmlns="" xmlns:a16="http://schemas.microsoft.com/office/drawing/2014/main" id="{AC76CD95-3884-4BBE-A384-3C330E1DF84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3" y="2716"/>
                    <a:ext cx="162" cy="126"/>
                  </a:xfrm>
                  <a:custGeom>
                    <a:gdLst>
                      <a:gd name="T0" fmla="*/ 148 w 170"/>
                      <a:gd name="T1" fmla="*/ 99 h 132"/>
                      <a:gd name="T2" fmla="*/ 169 w 170"/>
                      <a:gd name="T3" fmla="*/ 36 h 132"/>
                      <a:gd name="T4" fmla="*/ 165 w 170"/>
                      <a:gd name="T5" fmla="*/ 23 h 132"/>
                      <a:gd name="T6" fmla="*/ 163 w 170"/>
                      <a:gd name="T7" fmla="*/ 17 h 132"/>
                      <a:gd name="T8" fmla="*/ 163 w 170"/>
                      <a:gd name="T9" fmla="*/ 15 h 132"/>
                      <a:gd name="T10" fmla="*/ 163 w 170"/>
                      <a:gd name="T11" fmla="*/ 13 h 132"/>
                      <a:gd name="T12" fmla="*/ 154 w 170"/>
                      <a:gd name="T13" fmla="*/ 11 h 132"/>
                      <a:gd name="T14" fmla="*/ 146 w 170"/>
                      <a:gd name="T15" fmla="*/ 2 h 132"/>
                      <a:gd name="T16" fmla="*/ 143 w 170"/>
                      <a:gd name="T17" fmla="*/ 1 h 132"/>
                      <a:gd name="T18" fmla="*/ 140 w 170"/>
                      <a:gd name="T19" fmla="*/ 1 h 132"/>
                      <a:gd name="T20" fmla="*/ 136 w 170"/>
                      <a:gd name="T21" fmla="*/ 0 h 132"/>
                      <a:gd name="T22" fmla="*/ 84 w 170"/>
                      <a:gd name="T23" fmla="*/ 30 h 132"/>
                      <a:gd name="T24" fmla="*/ 54 w 170"/>
                      <a:gd name="T25" fmla="*/ 50 h 132"/>
                      <a:gd name="T26" fmla="*/ 52 w 170"/>
                      <a:gd name="T27" fmla="*/ 50 h 132"/>
                      <a:gd name="T28" fmla="*/ 50 w 170"/>
                      <a:gd name="T29" fmla="*/ 51 h 132"/>
                      <a:gd name="T30" fmla="*/ 48 w 170"/>
                      <a:gd name="T31" fmla="*/ 52 h 132"/>
                      <a:gd name="T32" fmla="*/ 46 w 170"/>
                      <a:gd name="T33" fmla="*/ 52 h 132"/>
                      <a:gd name="T34" fmla="*/ 46 w 170"/>
                      <a:gd name="T35" fmla="*/ 54 h 132"/>
                      <a:gd name="T36" fmla="*/ 46 w 170"/>
                      <a:gd name="T37" fmla="*/ 61 h 132"/>
                      <a:gd name="T38" fmla="*/ 46 w 170"/>
                      <a:gd name="T39" fmla="*/ 67 h 132"/>
                      <a:gd name="T40" fmla="*/ 46 w 170"/>
                      <a:gd name="T41" fmla="*/ 71 h 132"/>
                      <a:gd name="T42" fmla="*/ 45 w 170"/>
                      <a:gd name="T43" fmla="*/ 75 h 132"/>
                      <a:gd name="T44" fmla="*/ 45 w 170"/>
                      <a:gd name="T45" fmla="*/ 77 h 132"/>
                      <a:gd name="T46" fmla="*/ 45 w 170"/>
                      <a:gd name="T47" fmla="*/ 79 h 132"/>
                      <a:gd name="T48" fmla="*/ 45 w 170"/>
                      <a:gd name="T49" fmla="*/ 81 h 132"/>
                      <a:gd name="T50" fmla="*/ 45 w 170"/>
                      <a:gd name="T51" fmla="*/ 81 h 132"/>
                      <a:gd name="T52" fmla="*/ 44 w 170"/>
                      <a:gd name="T53" fmla="*/ 82 h 132"/>
                      <a:gd name="T54" fmla="*/ 44 w 170"/>
                      <a:gd name="T55" fmla="*/ 82 h 132"/>
                      <a:gd name="T56" fmla="*/ 40 w 170"/>
                      <a:gd name="T57" fmla="*/ 91 h 132"/>
                      <a:gd name="T58" fmla="*/ 14 w 170"/>
                      <a:gd name="T59" fmla="*/ 98 h 132"/>
                      <a:gd name="T60" fmla="*/ 5 w 170"/>
                      <a:gd name="T61" fmla="*/ 101 h 132"/>
                      <a:gd name="T62" fmla="*/ 0 w 170"/>
                      <a:gd name="T63" fmla="*/ 101 h 132"/>
                      <a:gd name="T64" fmla="*/ 0 w 170"/>
                      <a:gd name="T65" fmla="*/ 103 h 132"/>
                      <a:gd name="T66" fmla="*/ 0 w 170"/>
                      <a:gd name="T67" fmla="*/ 104 h 132"/>
                      <a:gd name="T68" fmla="*/ 3 w 170"/>
                      <a:gd name="T69" fmla="*/ 110 h 132"/>
                      <a:gd name="T70" fmla="*/ 9 w 170"/>
                      <a:gd name="T71" fmla="*/ 120 h 132"/>
                      <a:gd name="T72" fmla="*/ 17 w 170"/>
                      <a:gd name="T73" fmla="*/ 124 h 132"/>
                      <a:gd name="T74" fmla="*/ 21 w 170"/>
                      <a:gd name="T75" fmla="*/ 124 h 132"/>
                      <a:gd name="T76" fmla="*/ 23 w 170"/>
                      <a:gd name="T77" fmla="*/ 130 h 132"/>
                      <a:gd name="T78" fmla="*/ 24 w 170"/>
                      <a:gd name="T79" fmla="*/ 128 h 132"/>
                      <a:gd name="T80" fmla="*/ 25 w 170"/>
                      <a:gd name="T81" fmla="*/ 127 h 132"/>
                      <a:gd name="T82" fmla="*/ 26 w 170"/>
                      <a:gd name="T83" fmla="*/ 126 h 132"/>
                      <a:gd name="T84" fmla="*/ 29 w 170"/>
                      <a:gd name="T85" fmla="*/ 126 h 132"/>
                      <a:gd name="T86" fmla="*/ 33 w 170"/>
                      <a:gd name="T87" fmla="*/ 131 h 132"/>
                      <a:gd name="T88" fmla="*/ 35 w 170"/>
                      <a:gd name="T89" fmla="*/ 132 h 132"/>
                      <a:gd name="T90" fmla="*/ 41 w 170"/>
                      <a:gd name="T91" fmla="*/ 120 h 132"/>
                      <a:gd name="T92" fmla="*/ 50 w 170"/>
                      <a:gd name="T93" fmla="*/ 112 h 132"/>
                      <a:gd name="T94" fmla="*/ 56 w 170"/>
                      <a:gd name="T95" fmla="*/ 112 h 132"/>
                      <a:gd name="T96" fmla="*/ 67 w 170"/>
                      <a:gd name="T97" fmla="*/ 112 h 132"/>
                      <a:gd name="T98" fmla="*/ 76 w 170"/>
                      <a:gd name="T99" fmla="*/ 119 h 132"/>
                      <a:gd name="T100" fmla="*/ 96 w 170"/>
                      <a:gd name="T101" fmla="*/ 121 h 132"/>
                      <a:gd name="T102" fmla="*/ 107 w 170"/>
                      <a:gd name="T103" fmla="*/ 119 h 132"/>
                      <a:gd name="T104" fmla="*/ 120 w 170"/>
                      <a:gd name="T105" fmla="*/ 116 h 132"/>
                      <a:gd name="T106" fmla="*/ 124 w 170"/>
                      <a:gd name="T107" fmla="*/ 115 h 132"/>
                      <a:gd name="T108" fmla="*/ 130 w 170"/>
                      <a:gd name="T109" fmla="*/ 116 h 132"/>
                      <a:gd name="T110" fmla="*/ 141 w 170"/>
                      <a:gd name="T111" fmla="*/ 115 h 132"/>
                      <a:gd name="T112" fmla="*/ 146 w 170"/>
                      <a:gd name="T113" fmla="*/ 109 h 13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70" h="132">
                        <a:moveTo>
                          <a:pt x="146" y="109"/>
                        </a:moveTo>
                        <a:cubicBezTo>
                          <a:pt x="146" y="106"/>
                          <a:pt x="146" y="105"/>
                          <a:pt x="147" y="103"/>
                        </a:cubicBezTo>
                        <a:cubicBezTo>
                          <a:pt x="147" y="102"/>
                          <a:pt x="148" y="102"/>
                          <a:pt x="148" y="99"/>
                        </a:cubicBezTo>
                        <a:cubicBezTo>
                          <a:pt x="149" y="93"/>
                          <a:pt x="164" y="78"/>
                          <a:pt x="166" y="76"/>
                        </a:cubicBezTo>
                        <a:cubicBezTo>
                          <a:pt x="167" y="74"/>
                          <a:pt x="167" y="66"/>
                          <a:pt x="167" y="49"/>
                        </a:cubicBezTo>
                        <a:cubicBezTo>
                          <a:pt x="167" y="45"/>
                          <a:pt x="168" y="41"/>
                          <a:pt x="169" y="36"/>
                        </a:cubicBezTo>
                        <a:cubicBezTo>
                          <a:pt x="170" y="35"/>
                          <a:pt x="170" y="34"/>
                          <a:pt x="169" y="33"/>
                        </a:cubicBezTo>
                        <a:cubicBezTo>
                          <a:pt x="168" y="32"/>
                          <a:pt x="167" y="31"/>
                          <a:pt x="167" y="28"/>
                        </a:cubicBezTo>
                        <a:cubicBezTo>
                          <a:pt x="168" y="26"/>
                          <a:pt x="166" y="25"/>
                          <a:pt x="165" y="23"/>
                        </a:cubicBezTo>
                        <a:cubicBezTo>
                          <a:pt x="164" y="21"/>
                          <a:pt x="163" y="20"/>
                          <a:pt x="163" y="18"/>
                        </a:cubicBezTo>
                        <a:cubicBezTo>
                          <a:pt x="163" y="18"/>
                          <a:pt x="163" y="18"/>
                          <a:pt x="163" y="17"/>
                        </a:cubicBezTo>
                        <a:cubicBezTo>
                          <a:pt x="163" y="17"/>
                          <a:pt x="163" y="17"/>
                          <a:pt x="163" y="17"/>
                        </a:cubicBezTo>
                        <a:cubicBezTo>
                          <a:pt x="163" y="17"/>
                          <a:pt x="163" y="17"/>
                          <a:pt x="163" y="16"/>
                        </a:cubicBezTo>
                        <a:cubicBezTo>
                          <a:pt x="163" y="16"/>
                          <a:pt x="163" y="16"/>
                          <a:pt x="163" y="16"/>
                        </a:cubicBezTo>
                        <a:cubicBezTo>
                          <a:pt x="163" y="16"/>
                          <a:pt x="163" y="16"/>
                          <a:pt x="163" y="15"/>
                        </a:cubicBezTo>
                        <a:cubicBezTo>
                          <a:pt x="163" y="15"/>
                          <a:pt x="163" y="15"/>
                          <a:pt x="163" y="14"/>
                        </a:cubicBezTo>
                        <a:cubicBezTo>
                          <a:pt x="163" y="14"/>
                          <a:pt x="163" y="14"/>
                          <a:pt x="163" y="14"/>
                        </a:cubicBezTo>
                        <a:cubicBezTo>
                          <a:pt x="163" y="14"/>
                          <a:pt x="163" y="13"/>
                          <a:pt x="163" y="13"/>
                        </a:cubicBezTo>
                        <a:cubicBezTo>
                          <a:pt x="163" y="13"/>
                          <a:pt x="163" y="13"/>
                          <a:pt x="163" y="13"/>
                        </a:cubicBezTo>
                        <a:cubicBezTo>
                          <a:pt x="162" y="11"/>
                          <a:pt x="162" y="9"/>
                          <a:pt x="162" y="7"/>
                        </a:cubicBezTo>
                        <a:cubicBezTo>
                          <a:pt x="154" y="11"/>
                          <a:pt x="154" y="11"/>
                          <a:pt x="154" y="11"/>
                        </a:cubicBezTo>
                        <a:cubicBezTo>
                          <a:pt x="153" y="9"/>
                          <a:pt x="153" y="9"/>
                          <a:pt x="153" y="9"/>
                        </a:cubicBezTo>
                        <a:cubicBezTo>
                          <a:pt x="153" y="9"/>
                          <a:pt x="151" y="6"/>
                          <a:pt x="147" y="3"/>
                        </a:cubicBezTo>
                        <a:cubicBezTo>
                          <a:pt x="146" y="3"/>
                          <a:pt x="146" y="2"/>
                          <a:pt x="146" y="2"/>
                        </a:cubicBezTo>
                        <a:cubicBezTo>
                          <a:pt x="145" y="2"/>
                          <a:pt x="145" y="2"/>
                          <a:pt x="145" y="2"/>
                        </a:cubicBezTo>
                        <a:cubicBezTo>
                          <a:pt x="145" y="2"/>
                          <a:pt x="144" y="2"/>
                          <a:pt x="144" y="1"/>
                        </a:cubicBezTo>
                        <a:cubicBezTo>
                          <a:pt x="144" y="1"/>
                          <a:pt x="143" y="1"/>
                          <a:pt x="143" y="1"/>
                        </a:cubicBezTo>
                        <a:cubicBezTo>
                          <a:pt x="143" y="1"/>
                          <a:pt x="142" y="1"/>
                          <a:pt x="142" y="1"/>
                        </a:cubicBezTo>
                        <a:cubicBezTo>
                          <a:pt x="142" y="1"/>
                          <a:pt x="141" y="1"/>
                          <a:pt x="141" y="1"/>
                        </a:cubicBezTo>
                        <a:cubicBezTo>
                          <a:pt x="141" y="1"/>
                          <a:pt x="140" y="1"/>
                          <a:pt x="140" y="1"/>
                        </a:cubicBezTo>
                        <a:cubicBezTo>
                          <a:pt x="139" y="1"/>
                          <a:pt x="139" y="1"/>
                          <a:pt x="139" y="1"/>
                        </a:cubicBezTo>
                        <a:cubicBezTo>
                          <a:pt x="138" y="0"/>
                          <a:pt x="138" y="0"/>
                          <a:pt x="138" y="0"/>
                        </a:cubicBezTo>
                        <a:cubicBezTo>
                          <a:pt x="137" y="0"/>
                          <a:pt x="137" y="0"/>
                          <a:pt x="136" y="0"/>
                        </a:cubicBezTo>
                        <a:cubicBezTo>
                          <a:pt x="136" y="0"/>
                          <a:pt x="136" y="0"/>
                          <a:pt x="135" y="0"/>
                        </a:cubicBezTo>
                        <a:cubicBezTo>
                          <a:pt x="134" y="0"/>
                          <a:pt x="133" y="0"/>
                          <a:pt x="132" y="0"/>
                        </a:cubicBezTo>
                        <a:cubicBezTo>
                          <a:pt x="84" y="30"/>
                          <a:pt x="84" y="30"/>
                          <a:pt x="84" y="30"/>
                        </a:cubicBezTo>
                        <a:cubicBezTo>
                          <a:pt x="63" y="47"/>
                          <a:pt x="63" y="47"/>
                          <a:pt x="63" y="47"/>
                        </a:cubicBezTo>
                        <a:cubicBezTo>
                          <a:pt x="63" y="47"/>
                          <a:pt x="59" y="48"/>
                          <a:pt x="54" y="50"/>
                        </a:cubicBezTo>
                        <a:cubicBezTo>
                          <a:pt x="54" y="50"/>
                          <a:pt x="54" y="50"/>
                          <a:pt x="54" y="50"/>
                        </a:cubicBezTo>
                        <a:cubicBezTo>
                          <a:pt x="54" y="50"/>
                          <a:pt x="53" y="50"/>
                          <a:pt x="53" y="50"/>
                        </a:cubicBezTo>
                        <a:cubicBezTo>
                          <a:pt x="53" y="50"/>
                          <a:pt x="53" y="50"/>
                          <a:pt x="53" y="50"/>
                        </a:cubicBezTo>
                        <a:cubicBezTo>
                          <a:pt x="52" y="50"/>
                          <a:pt x="52" y="50"/>
                          <a:pt x="52" y="50"/>
                        </a:cubicBezTo>
                        <a:cubicBezTo>
                          <a:pt x="52" y="50"/>
                          <a:pt x="51" y="51"/>
                          <a:pt x="51" y="51"/>
                        </a:cubicBezTo>
                        <a:cubicBezTo>
                          <a:pt x="51" y="51"/>
                          <a:pt x="51" y="51"/>
                          <a:pt x="51" y="51"/>
                        </a:cubicBezTo>
                        <a:cubicBezTo>
                          <a:pt x="50" y="51"/>
                          <a:pt x="50" y="51"/>
                          <a:pt x="50" y="51"/>
                        </a:cubicBezTo>
                        <a:cubicBezTo>
                          <a:pt x="50" y="51"/>
                          <a:pt x="49" y="51"/>
                          <a:pt x="49" y="51"/>
                        </a:cubicBezTo>
                        <a:cubicBezTo>
                          <a:pt x="49" y="51"/>
                          <a:pt x="49" y="51"/>
                          <a:pt x="49" y="51"/>
                        </a:cubicBezTo>
                        <a:cubicBezTo>
                          <a:pt x="48" y="51"/>
                          <a:pt x="48" y="52"/>
                          <a:pt x="48" y="52"/>
                        </a:cubicBezTo>
                        <a:cubicBezTo>
                          <a:pt x="48" y="52"/>
                          <a:pt x="48" y="52"/>
                          <a:pt x="47" y="52"/>
                        </a:cubicBezTo>
                        <a:cubicBezTo>
                          <a:pt x="47" y="52"/>
                          <a:pt x="47" y="52"/>
                          <a:pt x="47" y="52"/>
                        </a:cubicBezTo>
                        <a:cubicBezTo>
                          <a:pt x="47" y="52"/>
                          <a:pt x="46" y="52"/>
                          <a:pt x="46" y="52"/>
                        </a:cubicBezTo>
                        <a:cubicBezTo>
                          <a:pt x="46" y="52"/>
                          <a:pt x="46" y="52"/>
                          <a:pt x="46" y="52"/>
                        </a:cubicBezTo>
                        <a:cubicBezTo>
                          <a:pt x="46" y="52"/>
                          <a:pt x="46" y="52"/>
                          <a:pt x="45" y="52"/>
                        </a:cubicBezTo>
                        <a:cubicBezTo>
                          <a:pt x="45" y="53"/>
                          <a:pt x="46" y="53"/>
                          <a:pt x="46" y="54"/>
                        </a:cubicBezTo>
                        <a:cubicBezTo>
                          <a:pt x="46" y="55"/>
                          <a:pt x="46" y="56"/>
                          <a:pt x="46" y="57"/>
                        </a:cubicBezTo>
                        <a:cubicBezTo>
                          <a:pt x="46" y="57"/>
                          <a:pt x="46" y="58"/>
                          <a:pt x="46" y="59"/>
                        </a:cubicBezTo>
                        <a:cubicBezTo>
                          <a:pt x="46" y="60"/>
                          <a:pt x="46" y="60"/>
                          <a:pt x="46" y="61"/>
                        </a:cubicBezTo>
                        <a:cubicBezTo>
                          <a:pt x="46" y="62"/>
                          <a:pt x="46" y="62"/>
                          <a:pt x="46" y="63"/>
                        </a:cubicBezTo>
                        <a:cubicBezTo>
                          <a:pt x="46" y="64"/>
                          <a:pt x="46" y="64"/>
                          <a:pt x="46" y="65"/>
                        </a:cubicBezTo>
                        <a:cubicBezTo>
                          <a:pt x="46" y="66"/>
                          <a:pt x="46" y="66"/>
                          <a:pt x="46" y="67"/>
                        </a:cubicBezTo>
                        <a:cubicBezTo>
                          <a:pt x="46" y="67"/>
                          <a:pt x="46" y="68"/>
                          <a:pt x="46" y="68"/>
                        </a:cubicBezTo>
                        <a:cubicBezTo>
                          <a:pt x="46" y="69"/>
                          <a:pt x="46" y="70"/>
                          <a:pt x="46" y="70"/>
                        </a:cubicBezTo>
                        <a:cubicBezTo>
                          <a:pt x="46" y="71"/>
                          <a:pt x="46" y="71"/>
                          <a:pt x="46" y="71"/>
                        </a:cubicBezTo>
                        <a:cubicBezTo>
                          <a:pt x="46" y="72"/>
                          <a:pt x="45" y="72"/>
                          <a:pt x="45" y="73"/>
                        </a:cubicBezTo>
                        <a:cubicBezTo>
                          <a:pt x="45" y="73"/>
                          <a:pt x="45" y="73"/>
                          <a:pt x="45" y="74"/>
                        </a:cubicBezTo>
                        <a:cubicBezTo>
                          <a:pt x="45" y="74"/>
                          <a:pt x="45" y="75"/>
                          <a:pt x="45" y="75"/>
                        </a:cubicBezTo>
                        <a:cubicBezTo>
                          <a:pt x="45" y="75"/>
                          <a:pt x="45" y="76"/>
                          <a:pt x="45" y="76"/>
                        </a:cubicBezTo>
                        <a:cubicBezTo>
                          <a:pt x="45" y="76"/>
                          <a:pt x="45" y="77"/>
                          <a:pt x="45" y="77"/>
                        </a:cubicBezTo>
                        <a:cubicBezTo>
                          <a:pt x="45" y="77"/>
                          <a:pt x="45" y="77"/>
                          <a:pt x="45" y="77"/>
                        </a:cubicBezTo>
                        <a:cubicBezTo>
                          <a:pt x="45" y="78"/>
                          <a:pt x="45" y="78"/>
                          <a:pt x="45" y="78"/>
                        </a:cubicBezTo>
                        <a:cubicBezTo>
                          <a:pt x="45" y="78"/>
                          <a:pt x="45" y="79"/>
                          <a:pt x="45" y="79"/>
                        </a:cubicBezTo>
                        <a:cubicBezTo>
                          <a:pt x="45" y="79"/>
                          <a:pt x="45" y="79"/>
                          <a:pt x="45" y="79"/>
                        </a:cubicBezTo>
                        <a:cubicBezTo>
                          <a:pt x="45" y="80"/>
                          <a:pt x="45" y="80"/>
                          <a:pt x="45" y="80"/>
                        </a:cubicBezTo>
                        <a:cubicBezTo>
                          <a:pt x="45" y="80"/>
                          <a:pt x="45" y="80"/>
                          <a:pt x="45" y="80"/>
                        </a:cubicBezTo>
                        <a:cubicBezTo>
                          <a:pt x="45" y="80"/>
                          <a:pt x="45" y="81"/>
                          <a:pt x="45" y="81"/>
                        </a:cubicBezTo>
                        <a:cubicBezTo>
                          <a:pt x="45" y="81"/>
                          <a:pt x="45" y="81"/>
                          <a:pt x="45" y="81"/>
                        </a:cubicBezTo>
                        <a:cubicBezTo>
                          <a:pt x="45" y="81"/>
                          <a:pt x="45" y="81"/>
                          <a:pt x="45" y="81"/>
                        </a:cubicBezTo>
                        <a:cubicBezTo>
                          <a:pt x="45" y="81"/>
                          <a:pt x="45" y="81"/>
                          <a:pt x="45" y="81"/>
                        </a:cubicBezTo>
                        <a:cubicBezTo>
                          <a:pt x="45" y="81"/>
                          <a:pt x="45" y="82"/>
                          <a:pt x="45" y="82"/>
                        </a:cubicBezTo>
                        <a:cubicBezTo>
                          <a:pt x="44" y="82"/>
                          <a:pt x="44" y="82"/>
                          <a:pt x="44" y="82"/>
                        </a:cubicBezTo>
                        <a:cubicBezTo>
                          <a:pt x="44" y="82"/>
                          <a:pt x="44" y="82"/>
                          <a:pt x="44" y="82"/>
                        </a:cubicBezTo>
                        <a:cubicBezTo>
                          <a:pt x="44" y="82"/>
                          <a:pt x="44" y="82"/>
                          <a:pt x="44" y="82"/>
                        </a:cubicBezTo>
                        <a:cubicBezTo>
                          <a:pt x="44" y="82"/>
                          <a:pt x="44" y="82"/>
                          <a:pt x="44" y="82"/>
                        </a:cubicBezTo>
                        <a:cubicBezTo>
                          <a:pt x="44" y="82"/>
                          <a:pt x="44" y="82"/>
                          <a:pt x="44" y="82"/>
                        </a:cubicBezTo>
                        <a:cubicBezTo>
                          <a:pt x="44" y="82"/>
                          <a:pt x="43" y="84"/>
                          <a:pt x="43" y="85"/>
                        </a:cubicBezTo>
                        <a:cubicBezTo>
                          <a:pt x="42" y="88"/>
                          <a:pt x="41" y="89"/>
                          <a:pt x="40" y="90"/>
                        </a:cubicBezTo>
                        <a:cubicBezTo>
                          <a:pt x="40" y="91"/>
                          <a:pt x="40" y="91"/>
                          <a:pt x="40" y="91"/>
                        </a:cubicBezTo>
                        <a:cubicBezTo>
                          <a:pt x="38" y="93"/>
                          <a:pt x="36" y="96"/>
                          <a:pt x="32" y="96"/>
                        </a:cubicBezTo>
                        <a:cubicBezTo>
                          <a:pt x="31" y="96"/>
                          <a:pt x="28" y="96"/>
                          <a:pt x="25" y="97"/>
                        </a:cubicBezTo>
                        <a:cubicBezTo>
                          <a:pt x="21" y="97"/>
                          <a:pt x="17" y="98"/>
                          <a:pt x="14" y="98"/>
                        </a:cubicBezTo>
                        <a:cubicBezTo>
                          <a:pt x="12" y="97"/>
                          <a:pt x="10" y="98"/>
                          <a:pt x="8" y="99"/>
                        </a:cubicBezTo>
                        <a:cubicBezTo>
                          <a:pt x="7" y="100"/>
                          <a:pt x="7" y="100"/>
                          <a:pt x="6" y="100"/>
                        </a:cubicBezTo>
                        <a:cubicBezTo>
                          <a:pt x="6" y="101"/>
                          <a:pt x="5" y="101"/>
                          <a:pt x="5" y="101"/>
                        </a:cubicBezTo>
                        <a:cubicBezTo>
                          <a:pt x="5" y="101"/>
                          <a:pt x="5" y="101"/>
                          <a:pt x="5" y="101"/>
                        </a:cubicBezTo>
                        <a:cubicBezTo>
                          <a:pt x="3" y="101"/>
                          <a:pt x="1" y="101"/>
                          <a:pt x="0" y="101"/>
                        </a:cubicBezTo>
                        <a:cubicBezTo>
                          <a:pt x="0" y="101"/>
                          <a:pt x="0" y="101"/>
                          <a:pt x="0" y="101"/>
                        </a:cubicBezTo>
                        <a:cubicBezTo>
                          <a:pt x="0" y="101"/>
                          <a:pt x="0" y="101"/>
                          <a:pt x="0" y="101"/>
                        </a:cubicBezTo>
                        <a:cubicBezTo>
                          <a:pt x="0" y="102"/>
                          <a:pt x="0" y="102"/>
                          <a:pt x="0" y="102"/>
                        </a:cubicBezTo>
                        <a:cubicBezTo>
                          <a:pt x="0" y="102"/>
                          <a:pt x="0" y="103"/>
                          <a:pt x="0" y="103"/>
                        </a:cubicBezTo>
                        <a:cubicBezTo>
                          <a:pt x="0" y="103"/>
                          <a:pt x="0" y="103"/>
                          <a:pt x="0" y="103"/>
                        </a:cubicBezTo>
                        <a:cubicBezTo>
                          <a:pt x="0" y="103"/>
                          <a:pt x="0" y="103"/>
                          <a:pt x="0" y="103"/>
                        </a:cubicBezTo>
                        <a:cubicBezTo>
                          <a:pt x="0" y="104"/>
                          <a:pt x="0" y="104"/>
                          <a:pt x="0" y="104"/>
                        </a:cubicBezTo>
                        <a:cubicBezTo>
                          <a:pt x="1" y="105"/>
                          <a:pt x="1" y="106"/>
                          <a:pt x="1" y="107"/>
                        </a:cubicBezTo>
                        <a:cubicBezTo>
                          <a:pt x="2" y="108"/>
                          <a:pt x="2" y="109"/>
                          <a:pt x="3" y="110"/>
                        </a:cubicBezTo>
                        <a:cubicBezTo>
                          <a:pt x="3" y="110"/>
                          <a:pt x="3" y="110"/>
                          <a:pt x="3" y="110"/>
                        </a:cubicBezTo>
                        <a:cubicBezTo>
                          <a:pt x="4" y="110"/>
                          <a:pt x="4" y="110"/>
                          <a:pt x="4" y="110"/>
                        </a:cubicBezTo>
                        <a:cubicBezTo>
                          <a:pt x="6" y="112"/>
                          <a:pt x="9" y="115"/>
                          <a:pt x="9" y="118"/>
                        </a:cubicBezTo>
                        <a:cubicBezTo>
                          <a:pt x="9" y="120"/>
                          <a:pt x="9" y="120"/>
                          <a:pt x="9" y="120"/>
                        </a:cubicBezTo>
                        <a:cubicBezTo>
                          <a:pt x="11" y="120"/>
                          <a:pt x="12" y="121"/>
                          <a:pt x="13" y="123"/>
                        </a:cubicBezTo>
                        <a:cubicBezTo>
                          <a:pt x="13" y="123"/>
                          <a:pt x="14" y="124"/>
                          <a:pt x="14" y="124"/>
                        </a:cubicBezTo>
                        <a:cubicBezTo>
                          <a:pt x="15" y="124"/>
                          <a:pt x="16" y="124"/>
                          <a:pt x="17" y="124"/>
                        </a:cubicBezTo>
                        <a:cubicBezTo>
                          <a:pt x="18" y="123"/>
                          <a:pt x="19" y="123"/>
                          <a:pt x="19" y="123"/>
                        </a:cubicBezTo>
                        <a:cubicBezTo>
                          <a:pt x="20" y="123"/>
                          <a:pt x="20" y="123"/>
                          <a:pt x="20" y="123"/>
                        </a:cubicBezTo>
                        <a:cubicBezTo>
                          <a:pt x="21" y="124"/>
                          <a:pt x="21" y="124"/>
                          <a:pt x="21" y="124"/>
                        </a:cubicBezTo>
                        <a:cubicBezTo>
                          <a:pt x="22" y="125"/>
                          <a:pt x="22" y="126"/>
                          <a:pt x="22" y="128"/>
                        </a:cubicBezTo>
                        <a:cubicBezTo>
                          <a:pt x="22" y="128"/>
                          <a:pt x="22" y="129"/>
                          <a:pt x="22" y="130"/>
                        </a:cubicBezTo>
                        <a:cubicBezTo>
                          <a:pt x="22" y="130"/>
                          <a:pt x="22" y="130"/>
                          <a:pt x="23" y="130"/>
                        </a:cubicBezTo>
                        <a:cubicBezTo>
                          <a:pt x="23" y="130"/>
                          <a:pt x="23" y="130"/>
                          <a:pt x="23" y="130"/>
                        </a:cubicBezTo>
                        <a:cubicBezTo>
                          <a:pt x="23" y="130"/>
                          <a:pt x="23" y="130"/>
                          <a:pt x="23" y="130"/>
                        </a:cubicBezTo>
                        <a:cubicBezTo>
                          <a:pt x="23" y="129"/>
                          <a:pt x="23" y="128"/>
                          <a:pt x="24" y="128"/>
                        </a:cubicBezTo>
                        <a:cubicBezTo>
                          <a:pt x="24" y="128"/>
                          <a:pt x="24" y="128"/>
                          <a:pt x="24" y="128"/>
                        </a:cubicBezTo>
                        <a:cubicBezTo>
                          <a:pt x="24" y="128"/>
                          <a:pt x="24" y="128"/>
                          <a:pt x="24" y="128"/>
                        </a:cubicBezTo>
                        <a:cubicBezTo>
                          <a:pt x="24" y="128"/>
                          <a:pt x="25" y="127"/>
                          <a:pt x="25" y="127"/>
                        </a:cubicBezTo>
                        <a:cubicBezTo>
                          <a:pt x="25" y="127"/>
                          <a:pt x="25" y="127"/>
                          <a:pt x="25" y="127"/>
                        </a:cubicBezTo>
                        <a:cubicBezTo>
                          <a:pt x="25" y="127"/>
                          <a:pt x="26" y="126"/>
                          <a:pt x="26" y="126"/>
                        </a:cubicBezTo>
                        <a:cubicBezTo>
                          <a:pt x="26" y="126"/>
                          <a:pt x="26" y="126"/>
                          <a:pt x="26" y="126"/>
                        </a:cubicBezTo>
                        <a:cubicBezTo>
                          <a:pt x="27" y="126"/>
                          <a:pt x="27" y="126"/>
                          <a:pt x="28" y="126"/>
                        </a:cubicBezTo>
                        <a:cubicBezTo>
                          <a:pt x="28" y="126"/>
                          <a:pt x="28" y="126"/>
                          <a:pt x="28" y="126"/>
                        </a:cubicBezTo>
                        <a:cubicBezTo>
                          <a:pt x="28" y="126"/>
                          <a:pt x="28" y="126"/>
                          <a:pt x="29" y="126"/>
                        </a:cubicBezTo>
                        <a:cubicBezTo>
                          <a:pt x="29" y="126"/>
                          <a:pt x="29" y="126"/>
                          <a:pt x="29" y="126"/>
                        </a:cubicBezTo>
                        <a:cubicBezTo>
                          <a:pt x="32" y="127"/>
                          <a:pt x="32" y="129"/>
                          <a:pt x="33" y="130"/>
                        </a:cubicBezTo>
                        <a:cubicBezTo>
                          <a:pt x="33" y="130"/>
                          <a:pt x="33" y="131"/>
                          <a:pt x="33" y="131"/>
                        </a:cubicBezTo>
                        <a:cubicBezTo>
                          <a:pt x="33" y="132"/>
                          <a:pt x="33" y="132"/>
                          <a:pt x="33" y="132"/>
                        </a:cubicBezTo>
                        <a:cubicBezTo>
                          <a:pt x="34" y="132"/>
                          <a:pt x="34" y="132"/>
                          <a:pt x="35" y="132"/>
                        </a:cubicBezTo>
                        <a:cubicBezTo>
                          <a:pt x="35" y="132"/>
                          <a:pt x="35" y="132"/>
                          <a:pt x="35" y="132"/>
                        </a:cubicBezTo>
                        <a:cubicBezTo>
                          <a:pt x="35" y="132"/>
                          <a:pt x="35" y="132"/>
                          <a:pt x="35" y="132"/>
                        </a:cubicBezTo>
                        <a:cubicBezTo>
                          <a:pt x="35" y="128"/>
                          <a:pt x="41" y="122"/>
                          <a:pt x="41" y="122"/>
                        </a:cubicBezTo>
                        <a:cubicBezTo>
                          <a:pt x="41" y="122"/>
                          <a:pt x="41" y="121"/>
                          <a:pt x="41" y="120"/>
                        </a:cubicBezTo>
                        <a:cubicBezTo>
                          <a:pt x="41" y="117"/>
                          <a:pt x="42" y="115"/>
                          <a:pt x="43" y="113"/>
                        </a:cubicBezTo>
                        <a:cubicBezTo>
                          <a:pt x="44" y="112"/>
                          <a:pt x="46" y="112"/>
                          <a:pt x="48" y="112"/>
                        </a:cubicBezTo>
                        <a:cubicBezTo>
                          <a:pt x="49" y="112"/>
                          <a:pt x="49" y="112"/>
                          <a:pt x="50" y="112"/>
                        </a:cubicBezTo>
                        <a:cubicBezTo>
                          <a:pt x="51" y="112"/>
                          <a:pt x="53" y="112"/>
                          <a:pt x="54" y="112"/>
                        </a:cubicBezTo>
                        <a:cubicBezTo>
                          <a:pt x="55" y="113"/>
                          <a:pt x="55" y="113"/>
                          <a:pt x="55" y="113"/>
                        </a:cubicBezTo>
                        <a:cubicBezTo>
                          <a:pt x="55" y="113"/>
                          <a:pt x="56" y="112"/>
                          <a:pt x="56" y="112"/>
                        </a:cubicBezTo>
                        <a:cubicBezTo>
                          <a:pt x="57" y="111"/>
                          <a:pt x="59" y="110"/>
                          <a:pt x="60" y="110"/>
                        </a:cubicBezTo>
                        <a:cubicBezTo>
                          <a:pt x="61" y="110"/>
                          <a:pt x="62" y="110"/>
                          <a:pt x="63" y="111"/>
                        </a:cubicBezTo>
                        <a:cubicBezTo>
                          <a:pt x="64" y="111"/>
                          <a:pt x="65" y="112"/>
                          <a:pt x="67" y="112"/>
                        </a:cubicBezTo>
                        <a:cubicBezTo>
                          <a:pt x="68" y="112"/>
                          <a:pt x="71" y="112"/>
                          <a:pt x="72" y="114"/>
                        </a:cubicBezTo>
                        <a:cubicBezTo>
                          <a:pt x="73" y="114"/>
                          <a:pt x="74" y="116"/>
                          <a:pt x="74" y="117"/>
                        </a:cubicBezTo>
                        <a:cubicBezTo>
                          <a:pt x="75" y="118"/>
                          <a:pt x="75" y="119"/>
                          <a:pt x="76" y="119"/>
                        </a:cubicBezTo>
                        <a:cubicBezTo>
                          <a:pt x="80" y="117"/>
                          <a:pt x="84" y="116"/>
                          <a:pt x="86" y="116"/>
                        </a:cubicBezTo>
                        <a:cubicBezTo>
                          <a:pt x="88" y="116"/>
                          <a:pt x="90" y="117"/>
                          <a:pt x="93" y="119"/>
                        </a:cubicBezTo>
                        <a:cubicBezTo>
                          <a:pt x="94" y="120"/>
                          <a:pt x="95" y="121"/>
                          <a:pt x="96" y="121"/>
                        </a:cubicBezTo>
                        <a:cubicBezTo>
                          <a:pt x="97" y="121"/>
                          <a:pt x="99" y="122"/>
                          <a:pt x="101" y="122"/>
                        </a:cubicBezTo>
                        <a:cubicBezTo>
                          <a:pt x="104" y="122"/>
                          <a:pt x="105" y="121"/>
                          <a:pt x="105" y="121"/>
                        </a:cubicBezTo>
                        <a:cubicBezTo>
                          <a:pt x="106" y="121"/>
                          <a:pt x="106" y="120"/>
                          <a:pt x="107" y="119"/>
                        </a:cubicBezTo>
                        <a:cubicBezTo>
                          <a:pt x="109" y="118"/>
                          <a:pt x="111" y="116"/>
                          <a:pt x="114" y="116"/>
                        </a:cubicBezTo>
                        <a:cubicBezTo>
                          <a:pt x="115" y="116"/>
                          <a:pt x="115" y="116"/>
                          <a:pt x="115" y="116"/>
                        </a:cubicBezTo>
                        <a:cubicBezTo>
                          <a:pt x="116" y="116"/>
                          <a:pt x="118" y="116"/>
                          <a:pt x="120" y="116"/>
                        </a:cubicBezTo>
                        <a:cubicBezTo>
                          <a:pt x="121" y="116"/>
                          <a:pt x="123" y="115"/>
                          <a:pt x="124" y="115"/>
                        </a:cubicBezTo>
                        <a:cubicBezTo>
                          <a:pt x="124" y="115"/>
                          <a:pt x="124" y="115"/>
                          <a:pt x="124" y="115"/>
                        </a:cubicBezTo>
                        <a:cubicBezTo>
                          <a:pt x="124" y="115"/>
                          <a:pt x="124" y="115"/>
                          <a:pt x="124" y="115"/>
                        </a:cubicBezTo>
                        <a:cubicBezTo>
                          <a:pt x="127" y="115"/>
                          <a:pt x="128" y="116"/>
                          <a:pt x="129" y="116"/>
                        </a:cubicBezTo>
                        <a:cubicBezTo>
                          <a:pt x="129" y="116"/>
                          <a:pt x="129" y="116"/>
                          <a:pt x="130" y="116"/>
                        </a:cubicBezTo>
                        <a:cubicBezTo>
                          <a:pt x="130" y="116"/>
                          <a:pt x="130" y="116"/>
                          <a:pt x="130" y="116"/>
                        </a:cubicBezTo>
                        <a:cubicBezTo>
                          <a:pt x="131" y="117"/>
                          <a:pt x="134" y="118"/>
                          <a:pt x="136" y="118"/>
                        </a:cubicBezTo>
                        <a:cubicBezTo>
                          <a:pt x="136" y="119"/>
                          <a:pt x="137" y="118"/>
                          <a:pt x="137" y="118"/>
                        </a:cubicBezTo>
                        <a:cubicBezTo>
                          <a:pt x="138" y="118"/>
                          <a:pt x="140" y="116"/>
                          <a:pt x="141" y="115"/>
                        </a:cubicBezTo>
                        <a:cubicBezTo>
                          <a:pt x="142" y="113"/>
                          <a:pt x="144" y="111"/>
                          <a:pt x="146" y="111"/>
                        </a:cubicBezTo>
                        <a:cubicBezTo>
                          <a:pt x="146" y="111"/>
                          <a:pt x="146" y="111"/>
                          <a:pt x="146" y="111"/>
                        </a:cubicBezTo>
                        <a:cubicBezTo>
                          <a:pt x="146" y="110"/>
                          <a:pt x="146" y="110"/>
                          <a:pt x="146" y="10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6" name="Freeform 1537">
                    <a:extLst>
                      <a:ext uri="{FF2B5EF4-FFF2-40B4-BE49-F238E27FC236}">
                        <a16:creationId xmlns="" xmlns:a16="http://schemas.microsoft.com/office/drawing/2014/main" id="{1B518E79-4D5B-4014-B02E-EC43361F8DB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21" y="276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7" name="Freeform 1538">
                    <a:extLst>
                      <a:ext uri="{FF2B5EF4-FFF2-40B4-BE49-F238E27FC236}">
                        <a16:creationId xmlns="" xmlns:a16="http://schemas.microsoft.com/office/drawing/2014/main" id="{EE21BAD1-3CBB-4D09-87AB-1BAB09A06FE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22" y="2763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8" name="Freeform 1539">
                    <a:extLst>
                      <a:ext uri="{FF2B5EF4-FFF2-40B4-BE49-F238E27FC236}">
                        <a16:creationId xmlns="" xmlns:a16="http://schemas.microsoft.com/office/drawing/2014/main" id="{7D0FB053-CBC8-4028-884F-A945EEB7CB5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19" y="2764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9" name="Freeform 1540">
                    <a:extLst>
                      <a:ext uri="{FF2B5EF4-FFF2-40B4-BE49-F238E27FC236}">
                        <a16:creationId xmlns="" xmlns:a16="http://schemas.microsoft.com/office/drawing/2014/main" id="{76787822-11B6-40E1-877C-F24BAAD38A2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24" y="2761"/>
                    <a:ext cx="9" cy="2"/>
                  </a:xfrm>
                  <a:custGeom>
                    <a:gdLst>
                      <a:gd name="T0" fmla="*/ 9 w 9"/>
                      <a:gd name="T1" fmla="*/ 0 h 3"/>
                      <a:gd name="T2" fmla="*/ 0 w 9"/>
                      <a:gd name="T3" fmla="*/ 3 h 3"/>
                      <a:gd name="T4" fmla="*/ 9 w 9"/>
                      <a:gd name="T5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9" h="3">
                        <a:moveTo>
                          <a:pt x="9" y="0"/>
                        </a:moveTo>
                        <a:cubicBezTo>
                          <a:pt x="9" y="0"/>
                          <a:pt x="5" y="1"/>
                          <a:pt x="0" y="3"/>
                        </a:cubicBezTo>
                        <a:cubicBezTo>
                          <a:pt x="5" y="1"/>
                          <a:pt x="9" y="0"/>
                          <a:pt x="9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0" name="Freeform 1541">
                    <a:extLst>
                      <a:ext uri="{FF2B5EF4-FFF2-40B4-BE49-F238E27FC236}">
                        <a16:creationId xmlns="" xmlns:a16="http://schemas.microsoft.com/office/drawing/2014/main" id="{B5D125DF-D06C-4020-9E04-C04BEAAB42B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23" y="2763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1" name="Freeform 1542">
                    <a:extLst>
                      <a:ext uri="{FF2B5EF4-FFF2-40B4-BE49-F238E27FC236}">
                        <a16:creationId xmlns="" xmlns:a16="http://schemas.microsoft.com/office/drawing/2014/main" id="{56519229-3360-4603-B1F9-844C1B57EAE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53" y="2716"/>
                    <a:ext cx="46" cy="28"/>
                  </a:xfrm>
                  <a:custGeom>
                    <a:gdLst>
                      <a:gd name="T0" fmla="*/ 0 w 46"/>
                      <a:gd name="T1" fmla="*/ 28 h 28"/>
                      <a:gd name="T2" fmla="*/ 46 w 46"/>
                      <a:gd name="T3" fmla="*/ 0 h 28"/>
                      <a:gd name="T4" fmla="*/ 46 w 46"/>
                      <a:gd name="T5" fmla="*/ 0 h 28"/>
                      <a:gd name="T6" fmla="*/ 0 w 46"/>
                      <a:gd name="T7" fmla="*/ 28 h 2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6" h="28">
                        <a:moveTo>
                          <a:pt x="0" y="28"/>
                        </a:moveTo>
                        <a:lnTo>
                          <a:pt x="46" y="0"/>
                        </a:lnTo>
                        <a:lnTo>
                          <a:pt x="46" y="0"/>
                        </a:lnTo>
                        <a:lnTo>
                          <a:pt x="0" y="2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2" name="Freeform 1543">
                    <a:extLst>
                      <a:ext uri="{FF2B5EF4-FFF2-40B4-BE49-F238E27FC236}">
                        <a16:creationId xmlns="" xmlns:a16="http://schemas.microsoft.com/office/drawing/2014/main" id="{2C91E41C-58A7-4209-B9CA-A96F9BCE0CC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18" y="2764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3" name="Freeform 1544">
                    <a:extLst>
                      <a:ext uri="{FF2B5EF4-FFF2-40B4-BE49-F238E27FC236}">
                        <a16:creationId xmlns="" xmlns:a16="http://schemas.microsoft.com/office/drawing/2014/main" id="{D382D283-A26F-4405-8CCE-96F73AC81CE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7" y="276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4" name="Freeform 1545">
                    <a:extLst>
                      <a:ext uri="{FF2B5EF4-FFF2-40B4-BE49-F238E27FC236}">
                        <a16:creationId xmlns="" xmlns:a16="http://schemas.microsoft.com/office/drawing/2014/main" id="{B99FF344-4C2B-4F69-BB97-BAAE7402956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7" y="276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5" name="Freeform 1546">
                    <a:extLst>
                      <a:ext uri="{FF2B5EF4-FFF2-40B4-BE49-F238E27FC236}">
                        <a16:creationId xmlns="" xmlns:a16="http://schemas.microsoft.com/office/drawing/2014/main" id="{E6AC7933-64A1-4926-AE4E-0168A10F445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11" y="2717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6" name="Freeform 1547">
                    <a:extLst>
                      <a:ext uri="{FF2B5EF4-FFF2-40B4-BE49-F238E27FC236}">
                        <a16:creationId xmlns="" xmlns:a16="http://schemas.microsoft.com/office/drawing/2014/main" id="{5685D533-D6C3-4912-B6F2-278200C36F5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9" y="2716"/>
                    <a:ext cx="3" cy="0"/>
                  </a:xfrm>
                  <a:custGeom>
                    <a:gdLst>
                      <a:gd name="T0" fmla="*/ 0 w 3"/>
                      <a:gd name="T1" fmla="*/ 3 w 3"/>
                      <a:gd name="T2" fmla="*/ 0 w 3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3">
                        <a:moveTo>
                          <a:pt x="0" y="0"/>
                        </a:moveTo>
                        <a:cubicBezTo>
                          <a:pt x="1" y="0"/>
                          <a:pt x="2" y="0"/>
                          <a:pt x="3" y="0"/>
                        </a:cubicBezTo>
                        <a:cubicBezTo>
                          <a:pt x="2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7" name="Freeform 1548">
                    <a:extLst>
                      <a:ext uri="{FF2B5EF4-FFF2-40B4-BE49-F238E27FC236}">
                        <a16:creationId xmlns="" xmlns:a16="http://schemas.microsoft.com/office/drawing/2014/main" id="{C794CCC1-CCF3-4CD6-9AF4-FF60ECFE8C6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7" y="2717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8" name="Freeform 1549">
                    <a:extLst>
                      <a:ext uri="{FF2B5EF4-FFF2-40B4-BE49-F238E27FC236}">
                        <a16:creationId xmlns="" xmlns:a16="http://schemas.microsoft.com/office/drawing/2014/main" id="{D0DCD367-6E8E-43E2-8236-29CE1FB6C5F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9" y="2717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9" name="Freeform 1550">
                    <a:extLst>
                      <a:ext uri="{FF2B5EF4-FFF2-40B4-BE49-F238E27FC236}">
                        <a16:creationId xmlns="" xmlns:a16="http://schemas.microsoft.com/office/drawing/2014/main" id="{ED20917E-EE4F-447B-9329-525ECEC4BE6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3" y="2716"/>
                    <a:ext cx="2" cy="0"/>
                  </a:xfrm>
                  <a:custGeom>
                    <a:gdLst>
                      <a:gd name="T0" fmla="*/ 2 w 2"/>
                      <a:gd name="T1" fmla="*/ 0 w 2"/>
                      <a:gd name="T2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0" name="Freeform 1551">
                    <a:extLst>
                      <a:ext uri="{FF2B5EF4-FFF2-40B4-BE49-F238E27FC236}">
                        <a16:creationId xmlns="" xmlns:a16="http://schemas.microsoft.com/office/drawing/2014/main" id="{8AEC7654-40CD-46A9-99EE-924B51B6A95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5" y="2717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1" name="Rectangle 1552">
                    <a:extLst>
                      <a:ext uri="{FF2B5EF4-FFF2-40B4-BE49-F238E27FC236}">
                        <a16:creationId xmlns="" xmlns:a16="http://schemas.microsoft.com/office/drawing/2014/main" id="{5D1320C4-64E4-4E6E-B2A4-47EC9B09703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99" y="2716"/>
                    <a:ext cx="1" cy="1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2" name="Freeform 1553">
                    <a:extLst>
                      <a:ext uri="{FF2B5EF4-FFF2-40B4-BE49-F238E27FC236}">
                        <a16:creationId xmlns="" xmlns:a16="http://schemas.microsoft.com/office/drawing/2014/main" id="{8D9F67CB-E8F4-475D-AFA4-7D928A19A6F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1" y="2826"/>
                    <a:ext cx="5" cy="1"/>
                  </a:xfrm>
                  <a:custGeom>
                    <a:gdLst>
                      <a:gd name="T0" fmla="*/ 0 w 5"/>
                      <a:gd name="T1" fmla="*/ 0 h 1"/>
                      <a:gd name="T2" fmla="*/ 5 w 5"/>
                      <a:gd name="T3" fmla="*/ 1 h 1"/>
                      <a:gd name="T4" fmla="*/ 0 w 5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5" h="1">
                        <a:moveTo>
                          <a:pt x="0" y="0"/>
                        </a:moveTo>
                        <a:cubicBezTo>
                          <a:pt x="3" y="0"/>
                          <a:pt x="4" y="1"/>
                          <a:pt x="5" y="1"/>
                        </a:cubicBezTo>
                        <a:cubicBezTo>
                          <a:pt x="4" y="1"/>
                          <a:pt x="3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3" name="Freeform 1554">
                    <a:extLst>
                      <a:ext uri="{FF2B5EF4-FFF2-40B4-BE49-F238E27FC236}">
                        <a16:creationId xmlns="" xmlns:a16="http://schemas.microsoft.com/office/drawing/2014/main" id="{D215F702-A60D-45A5-B779-F73145A4F86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20" y="2823"/>
                    <a:ext cx="5" cy="1"/>
                  </a:xfrm>
                  <a:custGeom>
                    <a:gdLst>
                      <a:gd name="T0" fmla="*/ 0 w 5"/>
                      <a:gd name="T1" fmla="*/ 0 h 1"/>
                      <a:gd name="T2" fmla="*/ 4 w 5"/>
                      <a:gd name="T3" fmla="*/ 0 h 1"/>
                      <a:gd name="T4" fmla="*/ 5 w 5"/>
                      <a:gd name="T5" fmla="*/ 1 h 1"/>
                      <a:gd name="T6" fmla="*/ 4 w 5"/>
                      <a:gd name="T7" fmla="*/ 0 h 1"/>
                      <a:gd name="T8" fmla="*/ 0 w 5"/>
                      <a:gd name="T9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1">
                        <a:moveTo>
                          <a:pt x="0" y="0"/>
                        </a:moveTo>
                        <a:cubicBezTo>
                          <a:pt x="1" y="0"/>
                          <a:pt x="3" y="0"/>
                          <a:pt x="4" y="0"/>
                        </a:cubicBezTo>
                        <a:cubicBezTo>
                          <a:pt x="5" y="1"/>
                          <a:pt x="5" y="1"/>
                          <a:pt x="5" y="1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3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4" name="Freeform 1555">
                    <a:extLst>
                      <a:ext uri="{FF2B5EF4-FFF2-40B4-BE49-F238E27FC236}">
                        <a16:creationId xmlns="" xmlns:a16="http://schemas.microsoft.com/office/drawing/2014/main" id="{FAE2E2F7-9339-4EF5-BF9E-56211DD16A5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06" y="284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5" name="Freeform 1556">
                    <a:extLst>
                      <a:ext uri="{FF2B5EF4-FFF2-40B4-BE49-F238E27FC236}">
                        <a16:creationId xmlns="" xmlns:a16="http://schemas.microsoft.com/office/drawing/2014/main" id="{2CBB3D7F-507E-4D9D-B88C-EFFDE40499C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83" y="2827"/>
                    <a:ext cx="4" cy="0"/>
                  </a:xfrm>
                  <a:custGeom>
                    <a:gdLst>
                      <a:gd name="T0" fmla="*/ 0 w 5"/>
                      <a:gd name="T1" fmla="*/ 5 w 5"/>
                      <a:gd name="T2" fmla="*/ 0 w 5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5">
                        <a:moveTo>
                          <a:pt x="0" y="0"/>
                        </a:moveTo>
                        <a:cubicBezTo>
                          <a:pt x="1" y="0"/>
                          <a:pt x="3" y="0"/>
                          <a:pt x="5" y="0"/>
                        </a:cubicBezTo>
                        <a:cubicBezTo>
                          <a:pt x="3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6" name="Freeform 1557">
                    <a:extLst>
                      <a:ext uri="{FF2B5EF4-FFF2-40B4-BE49-F238E27FC236}">
                        <a16:creationId xmlns="" xmlns:a16="http://schemas.microsoft.com/office/drawing/2014/main" id="{B13B4C5B-27B8-48E6-96D2-A956B48374F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7" y="2827"/>
                    <a:ext cx="6" cy="1"/>
                  </a:xfrm>
                  <a:custGeom>
                    <a:gdLst>
                      <a:gd name="T0" fmla="*/ 6 w 6"/>
                      <a:gd name="T1" fmla="*/ 2 h 2"/>
                      <a:gd name="T2" fmla="*/ 0 w 6"/>
                      <a:gd name="T3" fmla="*/ 0 h 2"/>
                      <a:gd name="T4" fmla="*/ 6 w 6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6" h="2">
                        <a:moveTo>
                          <a:pt x="6" y="2"/>
                        </a:moveTo>
                        <a:cubicBezTo>
                          <a:pt x="4" y="2"/>
                          <a:pt x="1" y="1"/>
                          <a:pt x="0" y="0"/>
                        </a:cubicBezTo>
                        <a:cubicBezTo>
                          <a:pt x="1" y="1"/>
                          <a:pt x="4" y="2"/>
                          <a:pt x="6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7" name="Freeform 1558">
                    <a:extLst>
                      <a:ext uri="{FF2B5EF4-FFF2-40B4-BE49-F238E27FC236}">
                        <a16:creationId xmlns="" xmlns:a16="http://schemas.microsoft.com/office/drawing/2014/main" id="{DD0F96B0-AFB3-49FE-ADC6-1E883E1B246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97" y="283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8" name="Freeform 1559">
                    <a:extLst>
                      <a:ext uri="{FF2B5EF4-FFF2-40B4-BE49-F238E27FC236}">
                        <a16:creationId xmlns="" xmlns:a16="http://schemas.microsoft.com/office/drawing/2014/main" id="{4232F7C1-15D7-4754-BA84-B8074C41F28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95" y="2838"/>
                    <a:ext cx="0" cy="2"/>
                  </a:xfrm>
                  <a:custGeom>
                    <a:gdLst>
                      <a:gd name="T0" fmla="*/ 0 w 1"/>
                      <a:gd name="T1" fmla="*/ 2 h 2"/>
                      <a:gd name="T2" fmla="*/ 1 w 1"/>
                      <a:gd name="T3" fmla="*/ 0 h 2"/>
                      <a:gd name="T4" fmla="*/ 1 w 1"/>
                      <a:gd name="T5" fmla="*/ 0 h 2"/>
                      <a:gd name="T6" fmla="*/ 0 w 1"/>
                      <a:gd name="T7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2">
                        <a:moveTo>
                          <a:pt x="0" y="2"/>
                        </a:moveTo>
                        <a:cubicBezTo>
                          <a:pt x="0" y="1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0" y="0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9" name="Freeform 1560">
                    <a:extLst>
                      <a:ext uri="{FF2B5EF4-FFF2-40B4-BE49-F238E27FC236}">
                        <a16:creationId xmlns="" xmlns:a16="http://schemas.microsoft.com/office/drawing/2014/main" id="{F6020624-2AA9-45BF-A3D4-AA1E40852E5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04" y="2842"/>
                    <a:ext cx="2" cy="0"/>
                  </a:xfrm>
                  <a:custGeom>
                    <a:gdLst>
                      <a:gd name="T0" fmla="*/ 2 w 2"/>
                      <a:gd name="T1" fmla="*/ 2 w 2"/>
                      <a:gd name="T2" fmla="*/ 0 w 2"/>
                      <a:gd name="T3" fmla="*/ 2 w 2"/>
                      <a:gd name="T4" fmla="*/ 2 w 2"/>
                      <a:gd name="T5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  <a:cxn ang="0">
                        <a:pos x="T4" y="0"/>
                      </a:cxn>
                      <a:cxn ang="0">
                        <a:pos x="T5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0" name="Freeform 1561">
                    <a:extLst>
                      <a:ext uri="{FF2B5EF4-FFF2-40B4-BE49-F238E27FC236}">
                        <a16:creationId xmlns="" xmlns:a16="http://schemas.microsoft.com/office/drawing/2014/main" id="{6784F103-0C83-4948-B71B-756DFBCB9CF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99" y="2836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1" name="Freeform 1562">
                    <a:extLst>
                      <a:ext uri="{FF2B5EF4-FFF2-40B4-BE49-F238E27FC236}">
                        <a16:creationId xmlns="" xmlns:a16="http://schemas.microsoft.com/office/drawing/2014/main" id="{1576E18F-EAA0-4D9C-B0A5-D6F260D2884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96" y="283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2" name="Freeform 1563">
                    <a:extLst>
                      <a:ext uri="{FF2B5EF4-FFF2-40B4-BE49-F238E27FC236}">
                        <a16:creationId xmlns="" xmlns:a16="http://schemas.microsoft.com/office/drawing/2014/main" id="{AE80E15E-3BD4-4032-B888-7E552EF9E83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06" y="284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3" name="Freeform 1564">
                    <a:extLst>
                      <a:ext uri="{FF2B5EF4-FFF2-40B4-BE49-F238E27FC236}">
                        <a16:creationId xmlns="" xmlns:a16="http://schemas.microsoft.com/office/drawing/2014/main" id="{396B62B9-C983-4AE8-A093-99791DD8E3A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6" y="2791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4" name="Freeform 1565">
                    <a:extLst>
                      <a:ext uri="{FF2B5EF4-FFF2-40B4-BE49-F238E27FC236}">
                        <a16:creationId xmlns="" xmlns:a16="http://schemas.microsoft.com/office/drawing/2014/main" id="{75D53A11-3450-4F31-B96C-6C89D0725CA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6" y="278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5" name="Freeform 1566">
                    <a:extLst>
                      <a:ext uri="{FF2B5EF4-FFF2-40B4-BE49-F238E27FC236}">
                        <a16:creationId xmlns="" xmlns:a16="http://schemas.microsoft.com/office/drawing/2014/main" id="{791DD254-F7F6-44E5-810A-85B479AB6B4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6" y="2790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6" name="Freeform 1567">
                    <a:extLst>
                      <a:ext uri="{FF2B5EF4-FFF2-40B4-BE49-F238E27FC236}">
                        <a16:creationId xmlns="" xmlns:a16="http://schemas.microsoft.com/office/drawing/2014/main" id="{6AB96C9F-F653-4921-9338-335B98465E5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7" y="2772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7" name="Freeform 1568">
                    <a:extLst>
                      <a:ext uri="{FF2B5EF4-FFF2-40B4-BE49-F238E27FC236}">
                        <a16:creationId xmlns="" xmlns:a16="http://schemas.microsoft.com/office/drawing/2014/main" id="{1C85E2CA-00BC-4608-8500-2CC8E3F030E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6" y="2787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8" name="Freeform 1569">
                    <a:extLst>
                      <a:ext uri="{FF2B5EF4-FFF2-40B4-BE49-F238E27FC236}">
                        <a16:creationId xmlns="" xmlns:a16="http://schemas.microsoft.com/office/drawing/2014/main" id="{838BB823-48E4-4CA0-A098-ECAD8B9AD7B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7" y="2767"/>
                    <a:ext cx="0" cy="3"/>
                  </a:xfrm>
                  <a:custGeom>
                    <a:gdLst>
                      <a:gd name="T0" fmla="*/ 0 h 3"/>
                      <a:gd name="T1" fmla="*/ 3 h 3"/>
                      <a:gd name="T2" fmla="*/ 0 h 3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3">
                        <a:moveTo>
                          <a:pt x="0" y="0"/>
                        </a:moveTo>
                        <a:cubicBezTo>
                          <a:pt x="0" y="1"/>
                          <a:pt x="0" y="2"/>
                          <a:pt x="0" y="3"/>
                        </a:cubicBezTo>
                        <a:cubicBezTo>
                          <a:pt x="0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9" name="Freeform 1570">
                    <a:extLst>
                      <a:ext uri="{FF2B5EF4-FFF2-40B4-BE49-F238E27FC236}">
                        <a16:creationId xmlns="" xmlns:a16="http://schemas.microsoft.com/office/drawing/2014/main" id="{A9D6EFC5-15DB-4F0E-ACA3-EE1D92EE2CD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6" y="2792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0" name="Freeform 1571">
                    <a:extLst>
                      <a:ext uri="{FF2B5EF4-FFF2-40B4-BE49-F238E27FC236}">
                        <a16:creationId xmlns="" xmlns:a16="http://schemas.microsoft.com/office/drawing/2014/main" id="{35B2FB12-A69B-474E-AB53-4D729F70A5D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7" y="2776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1" name="Freeform 1572">
                    <a:extLst>
                      <a:ext uri="{FF2B5EF4-FFF2-40B4-BE49-F238E27FC236}">
                        <a16:creationId xmlns="" xmlns:a16="http://schemas.microsoft.com/office/drawing/2014/main" id="{C6A9E4FE-92AE-439D-9D4E-8491FB9FB9E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6" y="2785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2" name="Freeform 1573">
                    <a:extLst>
                      <a:ext uri="{FF2B5EF4-FFF2-40B4-BE49-F238E27FC236}">
                        <a16:creationId xmlns="" xmlns:a16="http://schemas.microsoft.com/office/drawing/2014/main" id="{52E946B5-5DC5-40B4-AFA5-06DD59C1CF6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7" y="2780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3" name="Freeform 1574">
                    <a:extLst>
                      <a:ext uri="{FF2B5EF4-FFF2-40B4-BE49-F238E27FC236}">
                        <a16:creationId xmlns="" xmlns:a16="http://schemas.microsoft.com/office/drawing/2014/main" id="{10FF2AEE-A45F-47D0-966A-F467B584171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7" y="2783"/>
                    <a:ext cx="0" cy="0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4" name="Freeform 1575">
                    <a:extLst>
                      <a:ext uri="{FF2B5EF4-FFF2-40B4-BE49-F238E27FC236}">
                        <a16:creationId xmlns="" xmlns:a16="http://schemas.microsoft.com/office/drawing/2014/main" id="{57A292B2-C130-4289-B2EF-E97864DDC1F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6" y="279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5" name="Freeform 1576">
                    <a:extLst>
                      <a:ext uri="{FF2B5EF4-FFF2-40B4-BE49-F238E27FC236}">
                        <a16:creationId xmlns="" xmlns:a16="http://schemas.microsoft.com/office/drawing/2014/main" id="{D899C370-4444-47A3-8AEF-8A4CEFC8E02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7" y="2811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1"/>
                          <a:pt x="0" y="1"/>
                          <a:pt x="0" y="1"/>
                        </a:cubicBezTo>
                        <a:cubicBezTo>
                          <a:pt x="0" y="1"/>
                          <a:pt x="1" y="1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6" name="Freeform 1577">
                    <a:extLst>
                      <a:ext uri="{FF2B5EF4-FFF2-40B4-BE49-F238E27FC236}">
                        <a16:creationId xmlns="" xmlns:a16="http://schemas.microsoft.com/office/drawing/2014/main" id="{87256704-E0FE-4E19-81F2-16DDAB2EF05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73" y="2812"/>
                    <a:ext cx="4" cy="0"/>
                  </a:xfrm>
                  <a:custGeom>
                    <a:gdLst>
                      <a:gd name="T0" fmla="*/ 0 w 5"/>
                      <a:gd name="T1" fmla="*/ 5 w 5"/>
                      <a:gd name="T2" fmla="*/ 0 w 5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5">
                        <a:moveTo>
                          <a:pt x="0" y="0"/>
                        </a:moveTo>
                        <a:cubicBezTo>
                          <a:pt x="1" y="0"/>
                          <a:pt x="3" y="0"/>
                          <a:pt x="5" y="0"/>
                        </a:cubicBezTo>
                        <a:cubicBezTo>
                          <a:pt x="3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7" name="Freeform 1578">
                    <a:extLst>
                      <a:ext uri="{FF2B5EF4-FFF2-40B4-BE49-F238E27FC236}">
                        <a16:creationId xmlns="" xmlns:a16="http://schemas.microsoft.com/office/drawing/2014/main" id="{3D47E527-CD59-4F19-9399-3BF89EA5CA0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5" y="279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8" name="Freeform 1579">
                    <a:extLst>
                      <a:ext uri="{FF2B5EF4-FFF2-40B4-BE49-F238E27FC236}">
                        <a16:creationId xmlns="" xmlns:a16="http://schemas.microsoft.com/office/drawing/2014/main" id="{2B463D0C-6120-4E96-9960-4E4ABF0A391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5" y="279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9" name="Freeform 1580">
                    <a:extLst>
                      <a:ext uri="{FF2B5EF4-FFF2-40B4-BE49-F238E27FC236}">
                        <a16:creationId xmlns="" xmlns:a16="http://schemas.microsoft.com/office/drawing/2014/main" id="{CF8FB1B4-F2C9-469D-88F7-C31AA4E81F6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16" y="2793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0" name="Freeform 1581">
                    <a:extLst>
                      <a:ext uri="{FF2B5EF4-FFF2-40B4-BE49-F238E27FC236}">
                        <a16:creationId xmlns="" xmlns:a16="http://schemas.microsoft.com/office/drawing/2014/main" id="{E8A06632-634F-4BFE-B29C-40DB6A98B42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73" y="281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1" name="Freeform 1582">
                    <a:extLst>
                      <a:ext uri="{FF2B5EF4-FFF2-40B4-BE49-F238E27FC236}">
                        <a16:creationId xmlns="" xmlns:a16="http://schemas.microsoft.com/office/drawing/2014/main" id="{D7F452CF-89BF-4EC7-8AD8-1943713BA7B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73" y="281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2" name="Freeform 1583">
                    <a:extLst>
                      <a:ext uri="{FF2B5EF4-FFF2-40B4-BE49-F238E27FC236}">
                        <a16:creationId xmlns="" xmlns:a16="http://schemas.microsoft.com/office/drawing/2014/main" id="{BCEE7941-4FFF-47E0-B160-1E11DA356F6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94" y="2840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3" name="Freeform 1584">
                    <a:extLst>
                      <a:ext uri="{FF2B5EF4-FFF2-40B4-BE49-F238E27FC236}">
                        <a16:creationId xmlns="" xmlns:a16="http://schemas.microsoft.com/office/drawing/2014/main" id="{71341705-D2C1-45C7-83B0-44FCCE053DF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91" y="2833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4" name="Freeform 1585">
                    <a:extLst>
                      <a:ext uri="{FF2B5EF4-FFF2-40B4-BE49-F238E27FC236}">
                        <a16:creationId xmlns="" xmlns:a16="http://schemas.microsoft.com/office/drawing/2014/main" id="{9291F732-626E-4FD4-8478-9384B09D482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73" y="2812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5" name="Freeform 1586">
                    <a:extLst>
                      <a:ext uri="{FF2B5EF4-FFF2-40B4-BE49-F238E27FC236}">
                        <a16:creationId xmlns="" xmlns:a16="http://schemas.microsoft.com/office/drawing/2014/main" id="{EAD05FA0-1989-47A8-9E56-C61251F7401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673" y="2814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6" name="Rectangle 1587">
                    <a:extLst>
                      <a:ext uri="{FF2B5EF4-FFF2-40B4-BE49-F238E27FC236}">
                        <a16:creationId xmlns="" xmlns:a16="http://schemas.microsoft.com/office/drawing/2014/main" id="{F0B3040A-4F1D-44AC-A7C6-AD858F5131C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673" y="2812"/>
                    <a:ext cx="1" cy="1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7" name="Freeform 1588">
                    <a:extLst>
                      <a:ext uri="{FF2B5EF4-FFF2-40B4-BE49-F238E27FC236}">
                        <a16:creationId xmlns="" xmlns:a16="http://schemas.microsoft.com/office/drawing/2014/main" id="{743E4217-39DE-446A-9D7A-8CDA64E886E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16" y="2716"/>
                    <a:ext cx="103" cy="175"/>
                  </a:xfrm>
                  <a:custGeom>
                    <a:gdLst>
                      <a:gd name="T0" fmla="*/ 21 w 108"/>
                      <a:gd name="T1" fmla="*/ 183 h 183"/>
                      <a:gd name="T2" fmla="*/ 22 w 108"/>
                      <a:gd name="T3" fmla="*/ 183 h 183"/>
                      <a:gd name="T4" fmla="*/ 28 w 108"/>
                      <a:gd name="T5" fmla="*/ 179 h 183"/>
                      <a:gd name="T6" fmla="*/ 32 w 108"/>
                      <a:gd name="T7" fmla="*/ 181 h 183"/>
                      <a:gd name="T8" fmla="*/ 45 w 108"/>
                      <a:gd name="T9" fmla="*/ 176 h 183"/>
                      <a:gd name="T10" fmla="*/ 55 w 108"/>
                      <a:gd name="T11" fmla="*/ 172 h 183"/>
                      <a:gd name="T12" fmla="*/ 56 w 108"/>
                      <a:gd name="T13" fmla="*/ 165 h 183"/>
                      <a:gd name="T14" fmla="*/ 64 w 108"/>
                      <a:gd name="T15" fmla="*/ 164 h 183"/>
                      <a:gd name="T16" fmla="*/ 81 w 108"/>
                      <a:gd name="T17" fmla="*/ 152 h 183"/>
                      <a:gd name="T18" fmla="*/ 83 w 108"/>
                      <a:gd name="T19" fmla="*/ 150 h 183"/>
                      <a:gd name="T20" fmla="*/ 94 w 108"/>
                      <a:gd name="T21" fmla="*/ 141 h 183"/>
                      <a:gd name="T22" fmla="*/ 94 w 108"/>
                      <a:gd name="T23" fmla="*/ 141 h 183"/>
                      <a:gd name="T24" fmla="*/ 96 w 108"/>
                      <a:gd name="T25" fmla="*/ 141 h 183"/>
                      <a:gd name="T26" fmla="*/ 91 w 108"/>
                      <a:gd name="T27" fmla="*/ 131 h 183"/>
                      <a:gd name="T28" fmla="*/ 91 w 108"/>
                      <a:gd name="T29" fmla="*/ 125 h 183"/>
                      <a:gd name="T30" fmla="*/ 88 w 108"/>
                      <a:gd name="T31" fmla="*/ 115 h 183"/>
                      <a:gd name="T32" fmla="*/ 87 w 108"/>
                      <a:gd name="T33" fmla="*/ 108 h 183"/>
                      <a:gd name="T34" fmla="*/ 91 w 108"/>
                      <a:gd name="T35" fmla="*/ 104 h 183"/>
                      <a:gd name="T36" fmla="*/ 97 w 108"/>
                      <a:gd name="T37" fmla="*/ 93 h 183"/>
                      <a:gd name="T38" fmla="*/ 108 w 108"/>
                      <a:gd name="T39" fmla="*/ 85 h 183"/>
                      <a:gd name="T40" fmla="*/ 108 w 108"/>
                      <a:gd name="T41" fmla="*/ 75 h 183"/>
                      <a:gd name="T42" fmla="*/ 24 w 108"/>
                      <a:gd name="T43" fmla="*/ 0 h 183"/>
                      <a:gd name="T44" fmla="*/ 17 w 108"/>
                      <a:gd name="T45" fmla="*/ 16 h 183"/>
                      <a:gd name="T46" fmla="*/ 17 w 108"/>
                      <a:gd name="T47" fmla="*/ 17 h 183"/>
                      <a:gd name="T48" fmla="*/ 17 w 108"/>
                      <a:gd name="T49" fmla="*/ 18 h 183"/>
                      <a:gd name="T50" fmla="*/ 21 w 108"/>
                      <a:gd name="T51" fmla="*/ 28 h 183"/>
                      <a:gd name="T52" fmla="*/ 23 w 108"/>
                      <a:gd name="T53" fmla="*/ 37 h 183"/>
                      <a:gd name="T54" fmla="*/ 19 w 108"/>
                      <a:gd name="T55" fmla="*/ 79 h 183"/>
                      <a:gd name="T56" fmla="*/ 0 w 108"/>
                      <a:gd name="T57" fmla="*/ 105 h 183"/>
                      <a:gd name="T58" fmla="*/ 0 w 108"/>
                      <a:gd name="T59" fmla="*/ 110 h 183"/>
                      <a:gd name="T60" fmla="*/ 0 w 108"/>
                      <a:gd name="T61" fmla="*/ 112 h 183"/>
                      <a:gd name="T62" fmla="*/ 1 w 108"/>
                      <a:gd name="T63" fmla="*/ 114 h 183"/>
                      <a:gd name="T64" fmla="*/ 2 w 108"/>
                      <a:gd name="T65" fmla="*/ 114 h 183"/>
                      <a:gd name="T66" fmla="*/ 5 w 108"/>
                      <a:gd name="T67" fmla="*/ 118 h 183"/>
                      <a:gd name="T68" fmla="*/ 5 w 108"/>
                      <a:gd name="T69" fmla="*/ 118 h 183"/>
                      <a:gd name="T70" fmla="*/ 5 w 108"/>
                      <a:gd name="T71" fmla="*/ 118 h 183"/>
                      <a:gd name="T72" fmla="*/ 7 w 108"/>
                      <a:gd name="T73" fmla="*/ 118 h 183"/>
                      <a:gd name="T74" fmla="*/ 9 w 108"/>
                      <a:gd name="T75" fmla="*/ 119 h 183"/>
                      <a:gd name="T76" fmla="*/ 14 w 108"/>
                      <a:gd name="T77" fmla="*/ 131 h 183"/>
                      <a:gd name="T78" fmla="*/ 15 w 108"/>
                      <a:gd name="T79" fmla="*/ 141 h 183"/>
                      <a:gd name="T80" fmla="*/ 21 w 108"/>
                      <a:gd name="T81" fmla="*/ 156 h 183"/>
                      <a:gd name="T82" fmla="*/ 9 w 108"/>
                      <a:gd name="T83" fmla="*/ 158 h 183"/>
                      <a:gd name="T84" fmla="*/ 6 w 108"/>
                      <a:gd name="T85" fmla="*/ 159 h 183"/>
                      <a:gd name="T86" fmla="*/ 11 w 108"/>
                      <a:gd name="T87" fmla="*/ 167 h 183"/>
                      <a:gd name="T88" fmla="*/ 18 w 108"/>
                      <a:gd name="T89" fmla="*/ 177 h 183"/>
                      <a:gd name="T90" fmla="*/ 19 w 108"/>
                      <a:gd name="T91" fmla="*/ 179 h 183"/>
                      <a:gd name="T92" fmla="*/ 21 w 108"/>
                      <a:gd name="T93" fmla="*/ 182 h 18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</a:cxnLst>
                    <a:rect l="0" t="0" r="r" b="b"/>
                    <a:pathLst>
                      <a:path w="108" h="183">
                        <a:moveTo>
                          <a:pt x="21" y="182"/>
                        </a:moveTo>
                        <a:cubicBezTo>
                          <a:pt x="21" y="183"/>
                          <a:pt x="21" y="183"/>
                          <a:pt x="21" y="183"/>
                        </a:cubicBezTo>
                        <a:cubicBezTo>
                          <a:pt x="21" y="183"/>
                          <a:pt x="21" y="183"/>
                          <a:pt x="21" y="183"/>
                        </a:cubicBezTo>
                        <a:cubicBezTo>
                          <a:pt x="22" y="183"/>
                          <a:pt x="22" y="183"/>
                          <a:pt x="22" y="183"/>
                        </a:cubicBezTo>
                        <a:cubicBezTo>
                          <a:pt x="22" y="183"/>
                          <a:pt x="24" y="182"/>
                          <a:pt x="25" y="181"/>
                        </a:cubicBezTo>
                        <a:cubicBezTo>
                          <a:pt x="26" y="179"/>
                          <a:pt x="27" y="179"/>
                          <a:pt x="28" y="179"/>
                        </a:cubicBezTo>
                        <a:cubicBezTo>
                          <a:pt x="29" y="179"/>
                          <a:pt x="30" y="180"/>
                          <a:pt x="31" y="180"/>
                        </a:cubicBezTo>
                        <a:cubicBezTo>
                          <a:pt x="32" y="180"/>
                          <a:pt x="32" y="181"/>
                          <a:pt x="32" y="181"/>
                        </a:cubicBezTo>
                        <a:cubicBezTo>
                          <a:pt x="34" y="178"/>
                          <a:pt x="39" y="177"/>
                          <a:pt x="42" y="177"/>
                        </a:cubicBezTo>
                        <a:cubicBezTo>
                          <a:pt x="43" y="177"/>
                          <a:pt x="45" y="177"/>
                          <a:pt x="45" y="176"/>
                        </a:cubicBezTo>
                        <a:cubicBezTo>
                          <a:pt x="47" y="176"/>
                          <a:pt x="47" y="176"/>
                          <a:pt x="47" y="176"/>
                        </a:cubicBezTo>
                        <a:cubicBezTo>
                          <a:pt x="49" y="175"/>
                          <a:pt x="53" y="173"/>
                          <a:pt x="55" y="172"/>
                        </a:cubicBezTo>
                        <a:cubicBezTo>
                          <a:pt x="54" y="171"/>
                          <a:pt x="54" y="171"/>
                          <a:pt x="54" y="171"/>
                        </a:cubicBezTo>
                        <a:cubicBezTo>
                          <a:pt x="54" y="170"/>
                          <a:pt x="53" y="167"/>
                          <a:pt x="56" y="165"/>
                        </a:cubicBezTo>
                        <a:cubicBezTo>
                          <a:pt x="57" y="164"/>
                          <a:pt x="59" y="164"/>
                          <a:pt x="61" y="164"/>
                        </a:cubicBezTo>
                        <a:cubicBezTo>
                          <a:pt x="64" y="164"/>
                          <a:pt x="64" y="164"/>
                          <a:pt x="64" y="164"/>
                        </a:cubicBezTo>
                        <a:cubicBezTo>
                          <a:pt x="67" y="164"/>
                          <a:pt x="70" y="164"/>
                          <a:pt x="71" y="162"/>
                        </a:cubicBezTo>
                        <a:cubicBezTo>
                          <a:pt x="74" y="159"/>
                          <a:pt x="78" y="155"/>
                          <a:pt x="81" y="152"/>
                        </a:cubicBezTo>
                        <a:cubicBezTo>
                          <a:pt x="81" y="152"/>
                          <a:pt x="82" y="151"/>
                          <a:pt x="82" y="151"/>
                        </a:cubicBezTo>
                        <a:cubicBezTo>
                          <a:pt x="83" y="151"/>
                          <a:pt x="83" y="151"/>
                          <a:pt x="83" y="150"/>
                        </a:cubicBezTo>
                        <a:cubicBezTo>
                          <a:pt x="83" y="149"/>
                          <a:pt x="83" y="147"/>
                          <a:pt x="85" y="145"/>
                        </a:cubicBezTo>
                        <a:cubicBezTo>
                          <a:pt x="87" y="144"/>
                          <a:pt x="91" y="141"/>
                          <a:pt x="94" y="141"/>
                        </a:cubicBezTo>
                        <a:cubicBezTo>
                          <a:pt x="94" y="141"/>
                          <a:pt x="94" y="141"/>
                          <a:pt x="94" y="141"/>
                        </a:cubicBezTo>
                        <a:cubicBezTo>
                          <a:pt x="94" y="141"/>
                          <a:pt x="94" y="141"/>
                          <a:pt x="94" y="141"/>
                        </a:cubicBezTo>
                        <a:cubicBezTo>
                          <a:pt x="95" y="141"/>
                          <a:pt x="95" y="141"/>
                          <a:pt x="95" y="141"/>
                        </a:cubicBezTo>
                        <a:cubicBezTo>
                          <a:pt x="95" y="141"/>
                          <a:pt x="95" y="141"/>
                          <a:pt x="96" y="141"/>
                        </a:cubicBezTo>
                        <a:cubicBezTo>
                          <a:pt x="96" y="139"/>
                          <a:pt x="96" y="139"/>
                          <a:pt x="96" y="139"/>
                        </a:cubicBezTo>
                        <a:cubicBezTo>
                          <a:pt x="94" y="138"/>
                          <a:pt x="91" y="135"/>
                          <a:pt x="91" y="131"/>
                        </a:cubicBezTo>
                        <a:cubicBezTo>
                          <a:pt x="91" y="130"/>
                          <a:pt x="91" y="129"/>
                          <a:pt x="91" y="128"/>
                        </a:cubicBezTo>
                        <a:cubicBezTo>
                          <a:pt x="91" y="127"/>
                          <a:pt x="91" y="125"/>
                          <a:pt x="91" y="125"/>
                        </a:cubicBezTo>
                        <a:cubicBezTo>
                          <a:pt x="89" y="125"/>
                          <a:pt x="87" y="124"/>
                          <a:pt x="86" y="122"/>
                        </a:cubicBezTo>
                        <a:cubicBezTo>
                          <a:pt x="85" y="120"/>
                          <a:pt x="86" y="117"/>
                          <a:pt x="88" y="115"/>
                        </a:cubicBezTo>
                        <a:cubicBezTo>
                          <a:pt x="88" y="115"/>
                          <a:pt x="88" y="114"/>
                          <a:pt x="87" y="113"/>
                        </a:cubicBezTo>
                        <a:cubicBezTo>
                          <a:pt x="87" y="111"/>
                          <a:pt x="86" y="109"/>
                          <a:pt x="87" y="108"/>
                        </a:cubicBezTo>
                        <a:cubicBezTo>
                          <a:pt x="87" y="107"/>
                          <a:pt x="88" y="106"/>
                          <a:pt x="90" y="106"/>
                        </a:cubicBezTo>
                        <a:cubicBezTo>
                          <a:pt x="91" y="106"/>
                          <a:pt x="91" y="106"/>
                          <a:pt x="91" y="104"/>
                        </a:cubicBezTo>
                        <a:cubicBezTo>
                          <a:pt x="91" y="102"/>
                          <a:pt x="91" y="99"/>
                          <a:pt x="95" y="98"/>
                        </a:cubicBezTo>
                        <a:cubicBezTo>
                          <a:pt x="96" y="98"/>
                          <a:pt x="97" y="97"/>
                          <a:pt x="97" y="93"/>
                        </a:cubicBezTo>
                        <a:cubicBezTo>
                          <a:pt x="97" y="89"/>
                          <a:pt x="104" y="86"/>
                          <a:pt x="108" y="85"/>
                        </a:cubicBezTo>
                        <a:cubicBezTo>
                          <a:pt x="108" y="85"/>
                          <a:pt x="108" y="85"/>
                          <a:pt x="108" y="85"/>
                        </a:cubicBezTo>
                        <a:cubicBezTo>
                          <a:pt x="108" y="84"/>
                          <a:pt x="108" y="81"/>
                          <a:pt x="108" y="78"/>
                        </a:cubicBezTo>
                        <a:cubicBezTo>
                          <a:pt x="108" y="77"/>
                          <a:pt x="108" y="76"/>
                          <a:pt x="108" y="75"/>
                        </a:cubicBezTo>
                        <a:cubicBezTo>
                          <a:pt x="108" y="45"/>
                          <a:pt x="108" y="45"/>
                          <a:pt x="108" y="45"/>
                        </a:cubicBezTo>
                        <a:cubicBezTo>
                          <a:pt x="24" y="0"/>
                          <a:pt x="24" y="0"/>
                          <a:pt x="24" y="0"/>
                        </a:cubicBezTo>
                        <a:cubicBezTo>
                          <a:pt x="16" y="5"/>
                          <a:pt x="16" y="5"/>
                          <a:pt x="16" y="5"/>
                        </a:cubicBezTo>
                        <a:cubicBezTo>
                          <a:pt x="16" y="10"/>
                          <a:pt x="17" y="14"/>
                          <a:pt x="17" y="16"/>
                        </a:cubicBezTo>
                        <a:cubicBezTo>
                          <a:pt x="17" y="16"/>
                          <a:pt x="17" y="16"/>
                          <a:pt x="17" y="16"/>
                        </a:cubicBezTo>
                        <a:cubicBezTo>
                          <a:pt x="17" y="17"/>
                          <a:pt x="17" y="17"/>
                          <a:pt x="17" y="17"/>
                        </a:cubicBezTo>
                        <a:cubicBezTo>
                          <a:pt x="17" y="17"/>
                          <a:pt x="17" y="17"/>
                          <a:pt x="17" y="17"/>
                        </a:cubicBezTo>
                        <a:cubicBezTo>
                          <a:pt x="17" y="18"/>
                          <a:pt x="17" y="18"/>
                          <a:pt x="17" y="18"/>
                        </a:cubicBezTo>
                        <a:cubicBezTo>
                          <a:pt x="17" y="18"/>
                          <a:pt x="18" y="20"/>
                          <a:pt x="18" y="21"/>
                        </a:cubicBezTo>
                        <a:cubicBezTo>
                          <a:pt x="20" y="23"/>
                          <a:pt x="22" y="25"/>
                          <a:pt x="21" y="28"/>
                        </a:cubicBezTo>
                        <a:cubicBezTo>
                          <a:pt x="21" y="30"/>
                          <a:pt x="22" y="30"/>
                          <a:pt x="22" y="31"/>
                        </a:cubicBezTo>
                        <a:cubicBezTo>
                          <a:pt x="23" y="32"/>
                          <a:pt x="24" y="34"/>
                          <a:pt x="23" y="37"/>
                        </a:cubicBezTo>
                        <a:cubicBezTo>
                          <a:pt x="22" y="42"/>
                          <a:pt x="21" y="46"/>
                          <a:pt x="21" y="49"/>
                        </a:cubicBezTo>
                        <a:cubicBezTo>
                          <a:pt x="21" y="77"/>
                          <a:pt x="20" y="78"/>
                          <a:pt x="19" y="79"/>
                        </a:cubicBezTo>
                        <a:cubicBezTo>
                          <a:pt x="18" y="80"/>
                          <a:pt x="3" y="95"/>
                          <a:pt x="2" y="100"/>
                        </a:cubicBezTo>
                        <a:cubicBezTo>
                          <a:pt x="2" y="103"/>
                          <a:pt x="1" y="104"/>
                          <a:pt x="0" y="105"/>
                        </a:cubicBezTo>
                        <a:cubicBezTo>
                          <a:pt x="0" y="106"/>
                          <a:pt x="0" y="106"/>
                          <a:pt x="0" y="109"/>
                        </a:cubicBezTo>
                        <a:cubicBezTo>
                          <a:pt x="0" y="110"/>
                          <a:pt x="0" y="110"/>
                          <a:pt x="0" y="110"/>
                        </a:cubicBezTo>
                        <a:cubicBezTo>
                          <a:pt x="0" y="111"/>
                          <a:pt x="0" y="111"/>
                          <a:pt x="0" y="111"/>
                        </a:cubicBezTo>
                        <a:cubicBezTo>
                          <a:pt x="0" y="112"/>
                          <a:pt x="0" y="112"/>
                          <a:pt x="0" y="112"/>
                        </a:cubicBezTo>
                        <a:cubicBezTo>
                          <a:pt x="0" y="112"/>
                          <a:pt x="0" y="112"/>
                          <a:pt x="1" y="113"/>
                        </a:cubicBezTo>
                        <a:cubicBezTo>
                          <a:pt x="1" y="113"/>
                          <a:pt x="1" y="113"/>
                          <a:pt x="1" y="114"/>
                        </a:cubicBezTo>
                        <a:cubicBezTo>
                          <a:pt x="1" y="114"/>
                          <a:pt x="1" y="114"/>
                          <a:pt x="1" y="114"/>
                        </a:cubicBezTo>
                        <a:cubicBezTo>
                          <a:pt x="2" y="114"/>
                          <a:pt x="2" y="114"/>
                          <a:pt x="2" y="114"/>
                        </a:cubicBezTo>
                        <a:cubicBezTo>
                          <a:pt x="2" y="115"/>
                          <a:pt x="3" y="115"/>
                          <a:pt x="3" y="116"/>
                        </a:cubicBezTo>
                        <a:cubicBezTo>
                          <a:pt x="4" y="117"/>
                          <a:pt x="4" y="118"/>
                          <a:pt x="5" y="118"/>
                        </a:cubicBezTo>
                        <a:cubicBezTo>
                          <a:pt x="5" y="118"/>
                          <a:pt x="5" y="118"/>
                          <a:pt x="5" y="118"/>
                        </a:cubicBezTo>
                        <a:cubicBezTo>
                          <a:pt x="5" y="118"/>
                          <a:pt x="5" y="118"/>
                          <a:pt x="5" y="118"/>
                        </a:cubicBezTo>
                        <a:cubicBezTo>
                          <a:pt x="5" y="118"/>
                          <a:pt x="5" y="118"/>
                          <a:pt x="5" y="118"/>
                        </a:cubicBezTo>
                        <a:cubicBezTo>
                          <a:pt x="5" y="118"/>
                          <a:pt x="5" y="118"/>
                          <a:pt x="5" y="118"/>
                        </a:cubicBezTo>
                        <a:cubicBezTo>
                          <a:pt x="5" y="118"/>
                          <a:pt x="6" y="118"/>
                          <a:pt x="6" y="118"/>
                        </a:cubicBezTo>
                        <a:cubicBezTo>
                          <a:pt x="7" y="118"/>
                          <a:pt x="7" y="118"/>
                          <a:pt x="7" y="118"/>
                        </a:cubicBezTo>
                        <a:cubicBezTo>
                          <a:pt x="7" y="118"/>
                          <a:pt x="7" y="118"/>
                          <a:pt x="7" y="118"/>
                        </a:cubicBezTo>
                        <a:cubicBezTo>
                          <a:pt x="7" y="119"/>
                          <a:pt x="8" y="119"/>
                          <a:pt x="9" y="119"/>
                        </a:cubicBezTo>
                        <a:cubicBezTo>
                          <a:pt x="9" y="120"/>
                          <a:pt x="9" y="120"/>
                          <a:pt x="10" y="120"/>
                        </a:cubicBezTo>
                        <a:cubicBezTo>
                          <a:pt x="12" y="123"/>
                          <a:pt x="14" y="128"/>
                          <a:pt x="14" y="131"/>
                        </a:cubicBezTo>
                        <a:cubicBezTo>
                          <a:pt x="14" y="132"/>
                          <a:pt x="14" y="133"/>
                          <a:pt x="15" y="134"/>
                        </a:cubicBezTo>
                        <a:cubicBezTo>
                          <a:pt x="15" y="135"/>
                          <a:pt x="16" y="137"/>
                          <a:pt x="15" y="141"/>
                        </a:cubicBezTo>
                        <a:cubicBezTo>
                          <a:pt x="15" y="145"/>
                          <a:pt x="18" y="152"/>
                          <a:pt x="19" y="153"/>
                        </a:cubicBezTo>
                        <a:cubicBezTo>
                          <a:pt x="21" y="154"/>
                          <a:pt x="21" y="155"/>
                          <a:pt x="21" y="156"/>
                        </a:cubicBezTo>
                        <a:cubicBezTo>
                          <a:pt x="20" y="158"/>
                          <a:pt x="18" y="159"/>
                          <a:pt x="13" y="158"/>
                        </a:cubicBezTo>
                        <a:cubicBezTo>
                          <a:pt x="12" y="158"/>
                          <a:pt x="11" y="158"/>
                          <a:pt x="9" y="158"/>
                        </a:cubicBezTo>
                        <a:cubicBezTo>
                          <a:pt x="7" y="158"/>
                          <a:pt x="6" y="158"/>
                          <a:pt x="6" y="158"/>
                        </a:cubicBezTo>
                        <a:cubicBezTo>
                          <a:pt x="6" y="159"/>
                          <a:pt x="6" y="159"/>
                          <a:pt x="6" y="159"/>
                        </a:cubicBezTo>
                        <a:cubicBezTo>
                          <a:pt x="5" y="160"/>
                          <a:pt x="5" y="162"/>
                          <a:pt x="8" y="164"/>
                        </a:cubicBezTo>
                        <a:cubicBezTo>
                          <a:pt x="9" y="165"/>
                          <a:pt x="10" y="166"/>
                          <a:pt x="11" y="167"/>
                        </a:cubicBezTo>
                        <a:cubicBezTo>
                          <a:pt x="14" y="169"/>
                          <a:pt x="17" y="171"/>
                          <a:pt x="18" y="175"/>
                        </a:cubicBezTo>
                        <a:cubicBezTo>
                          <a:pt x="18" y="175"/>
                          <a:pt x="18" y="176"/>
                          <a:pt x="18" y="177"/>
                        </a:cubicBezTo>
                        <a:cubicBezTo>
                          <a:pt x="18" y="177"/>
                          <a:pt x="18" y="177"/>
                          <a:pt x="18" y="177"/>
                        </a:cubicBezTo>
                        <a:cubicBezTo>
                          <a:pt x="19" y="178"/>
                          <a:pt x="19" y="179"/>
                          <a:pt x="19" y="179"/>
                        </a:cubicBezTo>
                        <a:cubicBezTo>
                          <a:pt x="19" y="179"/>
                          <a:pt x="19" y="179"/>
                          <a:pt x="19" y="179"/>
                        </a:cubicBezTo>
                        <a:cubicBezTo>
                          <a:pt x="20" y="181"/>
                          <a:pt x="20" y="182"/>
                          <a:pt x="21" y="18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8" name="Freeform 1589">
                    <a:extLst>
                      <a:ext uri="{FF2B5EF4-FFF2-40B4-BE49-F238E27FC236}">
                        <a16:creationId xmlns="" xmlns:a16="http://schemas.microsoft.com/office/drawing/2014/main" id="{61E5434C-79D1-46DA-91A8-F9BB17CAA60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39" y="2716"/>
                    <a:ext cx="80" cy="43"/>
                  </a:xfrm>
                  <a:custGeom>
                    <a:gdLst>
                      <a:gd name="T0" fmla="*/ 0 w 80"/>
                      <a:gd name="T1" fmla="*/ 0 h 43"/>
                      <a:gd name="T2" fmla="*/ 80 w 80"/>
                      <a:gd name="T3" fmla="*/ 43 h 43"/>
                      <a:gd name="T4" fmla="*/ 80 w 80"/>
                      <a:gd name="T5" fmla="*/ 43 h 43"/>
                      <a:gd name="T6" fmla="*/ 0 w 80"/>
                      <a:gd name="T7" fmla="*/ 0 h 4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0" h="43">
                        <a:moveTo>
                          <a:pt x="0" y="0"/>
                        </a:moveTo>
                        <a:lnTo>
                          <a:pt x="80" y="43"/>
                        </a:lnTo>
                        <a:lnTo>
                          <a:pt x="80" y="4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9" name="Freeform 1590">
                    <a:extLst>
                      <a:ext uri="{FF2B5EF4-FFF2-40B4-BE49-F238E27FC236}">
                        <a16:creationId xmlns="" xmlns:a16="http://schemas.microsoft.com/office/drawing/2014/main" id="{6035FE7E-74A2-4E64-8AF6-C55B6A3A72F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31" y="2716"/>
                    <a:ext cx="8" cy="4"/>
                  </a:xfrm>
                  <a:custGeom>
                    <a:gdLst>
                      <a:gd name="T0" fmla="*/ 0 w 8"/>
                      <a:gd name="T1" fmla="*/ 4 h 4"/>
                      <a:gd name="T2" fmla="*/ 8 w 8"/>
                      <a:gd name="T3" fmla="*/ 0 h 4"/>
                      <a:gd name="T4" fmla="*/ 0 w 8"/>
                      <a:gd name="T5" fmla="*/ 4 h 4"/>
                      <a:gd name="T6" fmla="*/ 0 w 8"/>
                      <a:gd name="T7" fmla="*/ 4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" h="4">
                        <a:moveTo>
                          <a:pt x="0" y="4"/>
                        </a:moveTo>
                        <a:lnTo>
                          <a:pt x="8" y="0"/>
                        </a:lnTo>
                        <a:lnTo>
                          <a:pt x="0" y="4"/>
                        </a:lnTo>
                        <a:lnTo>
                          <a:pt x="0" y="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0" name="Freeform 1591">
                    <a:extLst>
                      <a:ext uri="{FF2B5EF4-FFF2-40B4-BE49-F238E27FC236}">
                        <a16:creationId xmlns="" xmlns:a16="http://schemas.microsoft.com/office/drawing/2014/main" id="{9D7E75C9-24C3-47FB-9ED8-AB5FBAE78BC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06" y="2850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1" name="Freeform 1592">
                    <a:extLst>
                      <a:ext uri="{FF2B5EF4-FFF2-40B4-BE49-F238E27FC236}">
                        <a16:creationId xmlns="" xmlns:a16="http://schemas.microsoft.com/office/drawing/2014/main" id="{C68C5243-39AA-4EF3-96CA-8AD53903322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36" y="2890"/>
                    <a:ext cx="0" cy="1"/>
                  </a:xfrm>
                  <a:custGeom>
                    <a:gdLst>
                      <a:gd name="T0" fmla="*/ 0 h 1"/>
                      <a:gd name="T1" fmla="*/ 0 h 1"/>
                      <a:gd name="T2" fmla="*/ 0 h 1"/>
                      <a:gd name="T3" fmla="*/ 0 h 1"/>
                      <a:gd name="T4" fmla="*/ 1 h 1"/>
                      <a:gd name="T5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  <a:cxn ang="0">
                        <a:pos x="0" y="T5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2" name="Freeform 1593">
                    <a:extLst>
                      <a:ext uri="{FF2B5EF4-FFF2-40B4-BE49-F238E27FC236}">
                        <a16:creationId xmlns="" xmlns:a16="http://schemas.microsoft.com/office/drawing/2014/main" id="{359B5EDB-F834-4483-AFD3-0590CD8E781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97" y="2850"/>
                    <a:ext cx="9" cy="4"/>
                  </a:xfrm>
                  <a:custGeom>
                    <a:gdLst>
                      <a:gd name="T0" fmla="*/ 9 w 9"/>
                      <a:gd name="T1" fmla="*/ 0 h 4"/>
                      <a:gd name="T2" fmla="*/ 0 w 9"/>
                      <a:gd name="T3" fmla="*/ 4 h 4"/>
                      <a:gd name="T4" fmla="*/ 9 w 9"/>
                      <a:gd name="T5" fmla="*/ 0 h 4"/>
                      <a:gd name="T6" fmla="*/ 9 w 9"/>
                      <a:gd name="T7" fmla="*/ 0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9" h="4">
                        <a:moveTo>
                          <a:pt x="9" y="0"/>
                        </a:moveTo>
                        <a:cubicBezTo>
                          <a:pt x="6" y="0"/>
                          <a:pt x="2" y="3"/>
                          <a:pt x="0" y="4"/>
                        </a:cubicBezTo>
                        <a:cubicBezTo>
                          <a:pt x="2" y="3"/>
                          <a:pt x="6" y="0"/>
                          <a:pt x="9" y="0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3" name="Freeform 1594">
                    <a:extLst>
                      <a:ext uri="{FF2B5EF4-FFF2-40B4-BE49-F238E27FC236}">
                        <a16:creationId xmlns="" xmlns:a16="http://schemas.microsoft.com/office/drawing/2014/main" id="{B4241AF9-AC6F-439A-905A-721D56AF310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36" y="2891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0 w 1"/>
                      <a:gd name="T3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lnTo>
                          <a:pt x="1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4" name="Freeform 1595">
                    <a:extLst>
                      <a:ext uri="{FF2B5EF4-FFF2-40B4-BE49-F238E27FC236}">
                        <a16:creationId xmlns="" xmlns:a16="http://schemas.microsoft.com/office/drawing/2014/main" id="{144AFA5C-2A13-4918-95E8-38064CA37DE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18" y="2825"/>
                    <a:ext cx="3" cy="3"/>
                  </a:xfrm>
                  <a:custGeom>
                    <a:gdLst>
                      <a:gd name="T0" fmla="*/ 3 w 3"/>
                      <a:gd name="T1" fmla="*/ 4 h 4"/>
                      <a:gd name="T2" fmla="*/ 1 w 3"/>
                      <a:gd name="T3" fmla="*/ 2 h 4"/>
                      <a:gd name="T4" fmla="*/ 0 w 3"/>
                      <a:gd name="T5" fmla="*/ 0 h 4"/>
                      <a:gd name="T6" fmla="*/ 1 w 3"/>
                      <a:gd name="T7" fmla="*/ 2 h 4"/>
                      <a:gd name="T8" fmla="*/ 2 w 3"/>
                      <a:gd name="T9" fmla="*/ 4 h 4"/>
                      <a:gd name="T10" fmla="*/ 3 w 3"/>
                      <a:gd name="T11" fmla="*/ 4 h 4"/>
                      <a:gd name="T12" fmla="*/ 3 w 3"/>
                      <a:gd name="T13" fmla="*/ 4 h 4"/>
                      <a:gd name="T14" fmla="*/ 3 w 3"/>
                      <a:gd name="T15" fmla="*/ 4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3" h="4">
                        <a:moveTo>
                          <a:pt x="3" y="4"/>
                        </a:moveTo>
                        <a:cubicBezTo>
                          <a:pt x="2" y="4"/>
                          <a:pt x="2" y="3"/>
                          <a:pt x="1" y="2"/>
                        </a:cubicBezTo>
                        <a:cubicBezTo>
                          <a:pt x="1" y="1"/>
                          <a:pt x="0" y="1"/>
                          <a:pt x="0" y="0"/>
                        </a:cubicBezTo>
                        <a:cubicBezTo>
                          <a:pt x="0" y="1"/>
                          <a:pt x="1" y="1"/>
                          <a:pt x="1" y="2"/>
                        </a:cubicBezTo>
                        <a:cubicBezTo>
                          <a:pt x="2" y="3"/>
                          <a:pt x="2" y="4"/>
                          <a:pt x="2" y="4"/>
                        </a:cubicBezTo>
                        <a:cubicBezTo>
                          <a:pt x="3" y="4"/>
                          <a:pt x="3" y="4"/>
                          <a:pt x="3" y="4"/>
                        </a:cubicBezTo>
                        <a:cubicBezTo>
                          <a:pt x="3" y="4"/>
                          <a:pt x="3" y="4"/>
                          <a:pt x="3" y="4"/>
                        </a:cubicBezTo>
                        <a:cubicBezTo>
                          <a:pt x="3" y="4"/>
                          <a:pt x="3" y="4"/>
                          <a:pt x="3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5" name="Freeform 1596">
                    <a:extLst>
                      <a:ext uri="{FF2B5EF4-FFF2-40B4-BE49-F238E27FC236}">
                        <a16:creationId xmlns="" xmlns:a16="http://schemas.microsoft.com/office/drawing/2014/main" id="{66AD33AE-E63B-4DC7-9F82-13FA1CFEA7D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22" y="2828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6" name="Freeform 1597">
                    <a:extLst>
                      <a:ext uri="{FF2B5EF4-FFF2-40B4-BE49-F238E27FC236}">
                        <a16:creationId xmlns="" xmlns:a16="http://schemas.microsoft.com/office/drawing/2014/main" id="{FD6D9942-1470-4828-A248-71224807035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16" y="2823"/>
                    <a:ext cx="1" cy="2"/>
                  </a:xfrm>
                  <a:custGeom>
                    <a:gdLst>
                      <a:gd name="T0" fmla="*/ 0 w 1"/>
                      <a:gd name="T1" fmla="*/ 0 h 2"/>
                      <a:gd name="T2" fmla="*/ 0 w 1"/>
                      <a:gd name="T3" fmla="*/ 0 h 2"/>
                      <a:gd name="T4" fmla="*/ 1 w 1"/>
                      <a:gd name="T5" fmla="*/ 1 h 2"/>
                      <a:gd name="T6" fmla="*/ 1 w 1"/>
                      <a:gd name="T7" fmla="*/ 2 h 2"/>
                      <a:gd name="T8" fmla="*/ 1 w 1"/>
                      <a:gd name="T9" fmla="*/ 1 h 2"/>
                      <a:gd name="T10" fmla="*/ 0 w 1"/>
                      <a:gd name="T11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" h="2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1"/>
                        </a:cubicBezTo>
                        <a:cubicBezTo>
                          <a:pt x="1" y="1"/>
                          <a:pt x="1" y="1"/>
                          <a:pt x="1" y="2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7" name="Freeform 1598">
                    <a:extLst>
                      <a:ext uri="{FF2B5EF4-FFF2-40B4-BE49-F238E27FC236}">
                        <a16:creationId xmlns="" xmlns:a16="http://schemas.microsoft.com/office/drawing/2014/main" id="{B11671BD-673A-4CEF-AB9C-34712623189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21" y="2828"/>
                    <a:ext cx="1" cy="0"/>
                  </a:xfrm>
                  <a:custGeom>
                    <a:gdLst>
                      <a:gd name="T0" fmla="*/ 0 w 1"/>
                      <a:gd name="T1" fmla="*/ 0 w 1"/>
                      <a:gd name="T2" fmla="*/ 1 w 1"/>
                      <a:gd name="T3" fmla="*/ 1 w 1"/>
                      <a:gd name="T4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  <a:cxn ang="0">
                        <a:pos x="T4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8" name="Freeform 1599">
                    <a:extLst>
                      <a:ext uri="{FF2B5EF4-FFF2-40B4-BE49-F238E27FC236}">
                        <a16:creationId xmlns="" xmlns:a16="http://schemas.microsoft.com/office/drawing/2014/main" id="{CD8A1488-B7AC-4D50-9B46-8B429D8C5C9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33" y="2883"/>
                    <a:ext cx="0" cy="2"/>
                  </a:xfrm>
                  <a:custGeom>
                    <a:gdLst>
                      <a:gd name="T0" fmla="*/ 2 h 2"/>
                      <a:gd name="T1" fmla="*/ 0 h 2"/>
                      <a:gd name="T2" fmla="*/ 2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2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9" name="Freeform 1600">
                    <a:extLst>
                      <a:ext uri="{FF2B5EF4-FFF2-40B4-BE49-F238E27FC236}">
                        <a16:creationId xmlns="" xmlns:a16="http://schemas.microsoft.com/office/drawing/2014/main" id="{9490BF91-1F53-4A9C-93F8-3A1DABE2E88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34" y="2887"/>
                    <a:ext cx="2" cy="3"/>
                  </a:xfrm>
                  <a:custGeom>
                    <a:gdLst>
                      <a:gd name="T0" fmla="*/ 0 w 2"/>
                      <a:gd name="T1" fmla="*/ 0 h 3"/>
                      <a:gd name="T2" fmla="*/ 2 w 2"/>
                      <a:gd name="T3" fmla="*/ 3 h 3"/>
                      <a:gd name="T4" fmla="*/ 2 w 2"/>
                      <a:gd name="T5" fmla="*/ 3 h 3"/>
                      <a:gd name="T6" fmla="*/ 0 w 2"/>
                      <a:gd name="T7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" h="3">
                        <a:moveTo>
                          <a:pt x="0" y="0"/>
                        </a:moveTo>
                        <a:cubicBezTo>
                          <a:pt x="1" y="2"/>
                          <a:pt x="1" y="3"/>
                          <a:pt x="2" y="3"/>
                        </a:cubicBezTo>
                        <a:cubicBezTo>
                          <a:pt x="2" y="3"/>
                          <a:pt x="2" y="3"/>
                          <a:pt x="2" y="3"/>
                        </a:cubicBezTo>
                        <a:cubicBezTo>
                          <a:pt x="1" y="3"/>
                          <a:pt x="1" y="2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0" name="Freeform 1601">
                    <a:extLst>
                      <a:ext uri="{FF2B5EF4-FFF2-40B4-BE49-F238E27FC236}">
                        <a16:creationId xmlns="" xmlns:a16="http://schemas.microsoft.com/office/drawing/2014/main" id="{FB5B0A6A-F062-4B39-BC22-A154C6B61FF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33" y="2885"/>
                    <a:ext cx="1" cy="2"/>
                  </a:xfrm>
                  <a:custGeom>
                    <a:gdLst>
                      <a:gd name="T0" fmla="*/ 1 w 1"/>
                      <a:gd name="T1" fmla="*/ 2 h 2"/>
                      <a:gd name="T2" fmla="*/ 0 w 1"/>
                      <a:gd name="T3" fmla="*/ 0 h 2"/>
                      <a:gd name="T4" fmla="*/ 1 w 1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1" y="2"/>
                        </a:moveTo>
                        <a:cubicBezTo>
                          <a:pt x="1" y="2"/>
                          <a:pt x="1" y="1"/>
                          <a:pt x="0" y="0"/>
                        </a:cubicBezTo>
                        <a:cubicBezTo>
                          <a:pt x="1" y="1"/>
                          <a:pt x="1" y="2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1" name="Freeform 1602">
                    <a:extLst>
                      <a:ext uri="{FF2B5EF4-FFF2-40B4-BE49-F238E27FC236}">
                        <a16:creationId xmlns="" xmlns:a16="http://schemas.microsoft.com/office/drawing/2014/main" id="{9E596F36-3858-4967-A2DF-BF3EBCD93E9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23" y="2828"/>
                    <a:ext cx="2" cy="1"/>
                  </a:xfrm>
                  <a:custGeom>
                    <a:gdLst>
                      <a:gd name="T0" fmla="*/ 0 w 2"/>
                      <a:gd name="T1" fmla="*/ 0 h 1"/>
                      <a:gd name="T2" fmla="*/ 2 w 2"/>
                      <a:gd name="T3" fmla="*/ 1 h 1"/>
                      <a:gd name="T4" fmla="*/ 0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0" y="0"/>
                        </a:moveTo>
                        <a:cubicBezTo>
                          <a:pt x="0" y="1"/>
                          <a:pt x="1" y="1"/>
                          <a:pt x="2" y="1"/>
                        </a:cubicBezTo>
                        <a:cubicBezTo>
                          <a:pt x="1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2" name="Freeform 1603">
                    <a:extLst>
                      <a:ext uri="{FF2B5EF4-FFF2-40B4-BE49-F238E27FC236}">
                        <a16:creationId xmlns="" xmlns:a16="http://schemas.microsoft.com/office/drawing/2014/main" id="{55D3DE2E-748E-4D37-93BD-14865DDB876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36" y="289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3" name="Freeform 1604">
                    <a:extLst>
                      <a:ext uri="{FF2B5EF4-FFF2-40B4-BE49-F238E27FC236}">
                        <a16:creationId xmlns="" xmlns:a16="http://schemas.microsoft.com/office/drawing/2014/main" id="{4E9A7B16-8DBB-44D3-8E45-B4B91E1C1DA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22" y="2828"/>
                    <a:ext cx="1" cy="0"/>
                  </a:xfrm>
                  <a:custGeom>
                    <a:gdLst>
                      <a:gd name="T0" fmla="*/ 0 w 1"/>
                      <a:gd name="T1" fmla="*/ 0 w 1"/>
                      <a:gd name="T2" fmla="*/ 1 w 1"/>
                      <a:gd name="T3" fmla="*/ 1 w 1"/>
                      <a:gd name="T4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  <a:cxn ang="0">
                        <a:pos x="T4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4" name="Freeform 1605">
                    <a:extLst>
                      <a:ext uri="{FF2B5EF4-FFF2-40B4-BE49-F238E27FC236}">
                        <a16:creationId xmlns="" xmlns:a16="http://schemas.microsoft.com/office/drawing/2014/main" id="{C5EBC4B5-3B9A-4F4B-8FE3-AF51C7757B1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20" y="2828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1 w 1"/>
                      <a:gd name="T3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5" name="Freeform 1606">
                    <a:extLst>
                      <a:ext uri="{FF2B5EF4-FFF2-40B4-BE49-F238E27FC236}">
                        <a16:creationId xmlns="" xmlns:a16="http://schemas.microsoft.com/office/drawing/2014/main" id="{F239BE2B-155E-4D4E-A532-3A00D6BEFB3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32" y="273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6" name="Freeform 1607">
                    <a:extLst>
                      <a:ext uri="{FF2B5EF4-FFF2-40B4-BE49-F238E27FC236}">
                        <a16:creationId xmlns="" xmlns:a16="http://schemas.microsoft.com/office/drawing/2014/main" id="{A8B3C130-9FD7-4A72-820B-19D157C6237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32" y="273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7" name="Freeform 1608">
                    <a:extLst>
                      <a:ext uri="{FF2B5EF4-FFF2-40B4-BE49-F238E27FC236}">
                        <a16:creationId xmlns="" xmlns:a16="http://schemas.microsoft.com/office/drawing/2014/main" id="{F19AD6E3-5C5D-41DB-AA85-63936C84FCD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16" y="2821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8" name="Freeform 1609">
                    <a:extLst>
                      <a:ext uri="{FF2B5EF4-FFF2-40B4-BE49-F238E27FC236}">
                        <a16:creationId xmlns="" xmlns:a16="http://schemas.microsoft.com/office/drawing/2014/main" id="{6C9E7941-99BE-47F5-8DAF-52C1F8B8FF4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32" y="2617"/>
                    <a:ext cx="112" cy="113"/>
                  </a:xfrm>
                  <a:custGeom>
                    <a:gdLst>
                      <a:gd name="T0" fmla="*/ 108 w 117"/>
                      <a:gd name="T1" fmla="*/ 26 h 118"/>
                      <a:gd name="T2" fmla="*/ 109 w 117"/>
                      <a:gd name="T3" fmla="*/ 24 h 118"/>
                      <a:gd name="T4" fmla="*/ 109 w 117"/>
                      <a:gd name="T5" fmla="*/ 24 h 118"/>
                      <a:gd name="T6" fmla="*/ 103 w 117"/>
                      <a:gd name="T7" fmla="*/ 8 h 118"/>
                      <a:gd name="T8" fmla="*/ 98 w 117"/>
                      <a:gd name="T9" fmla="*/ 8 h 118"/>
                      <a:gd name="T10" fmla="*/ 91 w 117"/>
                      <a:gd name="T11" fmla="*/ 7 h 118"/>
                      <a:gd name="T12" fmla="*/ 75 w 117"/>
                      <a:gd name="T13" fmla="*/ 4 h 118"/>
                      <a:gd name="T14" fmla="*/ 70 w 117"/>
                      <a:gd name="T15" fmla="*/ 3 h 118"/>
                      <a:gd name="T16" fmla="*/ 54 w 117"/>
                      <a:gd name="T17" fmla="*/ 7 h 118"/>
                      <a:gd name="T18" fmla="*/ 39 w 117"/>
                      <a:gd name="T19" fmla="*/ 9 h 118"/>
                      <a:gd name="T20" fmla="*/ 37 w 117"/>
                      <a:gd name="T21" fmla="*/ 8 h 118"/>
                      <a:gd name="T22" fmla="*/ 19 w 117"/>
                      <a:gd name="T23" fmla="*/ 3 h 118"/>
                      <a:gd name="T24" fmla="*/ 3 w 117"/>
                      <a:gd name="T25" fmla="*/ 0 h 118"/>
                      <a:gd name="T26" fmla="*/ 3 w 117"/>
                      <a:gd name="T27" fmla="*/ 0 h 118"/>
                      <a:gd name="T28" fmla="*/ 3 w 117"/>
                      <a:gd name="T29" fmla="*/ 8 h 118"/>
                      <a:gd name="T30" fmla="*/ 1 w 117"/>
                      <a:gd name="T31" fmla="*/ 15 h 118"/>
                      <a:gd name="T32" fmla="*/ 1 w 117"/>
                      <a:gd name="T33" fmla="*/ 23 h 118"/>
                      <a:gd name="T34" fmla="*/ 2 w 117"/>
                      <a:gd name="T35" fmla="*/ 31 h 118"/>
                      <a:gd name="T36" fmla="*/ 2 w 117"/>
                      <a:gd name="T37" fmla="*/ 116 h 118"/>
                      <a:gd name="T38" fmla="*/ 68 w 117"/>
                      <a:gd name="T39" fmla="*/ 116 h 118"/>
                      <a:gd name="T40" fmla="*/ 71 w 117"/>
                      <a:gd name="T41" fmla="*/ 113 h 118"/>
                      <a:gd name="T42" fmla="*/ 73 w 117"/>
                      <a:gd name="T43" fmla="*/ 113 h 118"/>
                      <a:gd name="T44" fmla="*/ 79 w 117"/>
                      <a:gd name="T45" fmla="*/ 115 h 118"/>
                      <a:gd name="T46" fmla="*/ 93 w 117"/>
                      <a:gd name="T47" fmla="*/ 115 h 118"/>
                      <a:gd name="T48" fmla="*/ 94 w 117"/>
                      <a:gd name="T49" fmla="*/ 116 h 118"/>
                      <a:gd name="T50" fmla="*/ 98 w 117"/>
                      <a:gd name="T51" fmla="*/ 118 h 118"/>
                      <a:gd name="T52" fmla="*/ 99 w 117"/>
                      <a:gd name="T53" fmla="*/ 117 h 118"/>
                      <a:gd name="T54" fmla="*/ 105 w 117"/>
                      <a:gd name="T55" fmla="*/ 113 h 118"/>
                      <a:gd name="T56" fmla="*/ 108 w 117"/>
                      <a:gd name="T57" fmla="*/ 110 h 118"/>
                      <a:gd name="T58" fmla="*/ 112 w 117"/>
                      <a:gd name="T59" fmla="*/ 105 h 118"/>
                      <a:gd name="T60" fmla="*/ 114 w 117"/>
                      <a:gd name="T61" fmla="*/ 105 h 118"/>
                      <a:gd name="T62" fmla="*/ 116 w 117"/>
                      <a:gd name="T63" fmla="*/ 102 h 118"/>
                      <a:gd name="T64" fmla="*/ 117 w 117"/>
                      <a:gd name="T65" fmla="*/ 102 h 118"/>
                      <a:gd name="T66" fmla="*/ 117 w 117"/>
                      <a:gd name="T67" fmla="*/ 98 h 118"/>
                      <a:gd name="T68" fmla="*/ 115 w 117"/>
                      <a:gd name="T69" fmla="*/ 93 h 118"/>
                      <a:gd name="T70" fmla="*/ 112 w 117"/>
                      <a:gd name="T71" fmla="*/ 86 h 118"/>
                      <a:gd name="T72" fmla="*/ 105 w 117"/>
                      <a:gd name="T73" fmla="*/ 74 h 118"/>
                      <a:gd name="T74" fmla="*/ 100 w 117"/>
                      <a:gd name="T75" fmla="*/ 63 h 118"/>
                      <a:gd name="T76" fmla="*/ 97 w 117"/>
                      <a:gd name="T77" fmla="*/ 58 h 118"/>
                      <a:gd name="T78" fmla="*/ 94 w 117"/>
                      <a:gd name="T79" fmla="*/ 51 h 118"/>
                      <a:gd name="T80" fmla="*/ 92 w 117"/>
                      <a:gd name="T81" fmla="*/ 45 h 118"/>
                      <a:gd name="T82" fmla="*/ 87 w 117"/>
                      <a:gd name="T83" fmla="*/ 40 h 118"/>
                      <a:gd name="T84" fmla="*/ 81 w 117"/>
                      <a:gd name="T85" fmla="*/ 18 h 118"/>
                      <a:gd name="T86" fmla="*/ 83 w 117"/>
                      <a:gd name="T87" fmla="*/ 16 h 118"/>
                      <a:gd name="T88" fmla="*/ 84 w 117"/>
                      <a:gd name="T89" fmla="*/ 16 h 118"/>
                      <a:gd name="T90" fmla="*/ 91 w 117"/>
                      <a:gd name="T91" fmla="*/ 28 h 118"/>
                      <a:gd name="T92" fmla="*/ 93 w 117"/>
                      <a:gd name="T93" fmla="*/ 31 h 118"/>
                      <a:gd name="T94" fmla="*/ 102 w 117"/>
                      <a:gd name="T95" fmla="*/ 45 h 118"/>
                      <a:gd name="T96" fmla="*/ 105 w 117"/>
                      <a:gd name="T97" fmla="*/ 35 h 118"/>
                      <a:gd name="T98" fmla="*/ 108 w 117"/>
                      <a:gd name="T99" fmla="*/ 29 h 118"/>
                      <a:gd name="T100" fmla="*/ 108 w 117"/>
                      <a:gd name="T101" fmla="*/ 28 h 118"/>
                      <a:gd name="T102" fmla="*/ 108 w 117"/>
                      <a:gd name="T103" fmla="*/ 26 h 11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</a:cxnLst>
                    <a:rect l="0" t="0" r="r" b="b"/>
                    <a:pathLst>
                      <a:path w="117" h="118">
                        <a:moveTo>
                          <a:pt x="108" y="26"/>
                        </a:moveTo>
                        <a:cubicBezTo>
                          <a:pt x="109" y="24"/>
                          <a:pt x="109" y="24"/>
                          <a:pt x="109" y="24"/>
                        </a:cubicBezTo>
                        <a:cubicBezTo>
                          <a:pt x="109" y="24"/>
                          <a:pt x="109" y="24"/>
                          <a:pt x="109" y="24"/>
                        </a:cubicBezTo>
                        <a:cubicBezTo>
                          <a:pt x="103" y="8"/>
                          <a:pt x="103" y="8"/>
                          <a:pt x="103" y="8"/>
                        </a:cubicBezTo>
                        <a:cubicBezTo>
                          <a:pt x="102" y="8"/>
                          <a:pt x="100" y="8"/>
                          <a:pt x="98" y="8"/>
                        </a:cubicBezTo>
                        <a:cubicBezTo>
                          <a:pt x="96" y="7"/>
                          <a:pt x="93" y="7"/>
                          <a:pt x="91" y="7"/>
                        </a:cubicBezTo>
                        <a:cubicBezTo>
                          <a:pt x="85" y="9"/>
                          <a:pt x="81" y="7"/>
                          <a:pt x="75" y="4"/>
                        </a:cubicBezTo>
                        <a:cubicBezTo>
                          <a:pt x="74" y="4"/>
                          <a:pt x="73" y="3"/>
                          <a:pt x="70" y="3"/>
                        </a:cubicBezTo>
                        <a:cubicBezTo>
                          <a:pt x="63" y="3"/>
                          <a:pt x="55" y="6"/>
                          <a:pt x="54" y="7"/>
                        </a:cubicBezTo>
                        <a:cubicBezTo>
                          <a:pt x="52" y="11"/>
                          <a:pt x="45" y="12"/>
                          <a:pt x="39" y="9"/>
                        </a:cubicBezTo>
                        <a:cubicBezTo>
                          <a:pt x="37" y="8"/>
                          <a:pt x="37" y="8"/>
                          <a:pt x="37" y="8"/>
                        </a:cubicBezTo>
                        <a:cubicBezTo>
                          <a:pt x="33" y="7"/>
                          <a:pt x="27" y="4"/>
                          <a:pt x="19" y="3"/>
                        </a:cubicBezTo>
                        <a:cubicBezTo>
                          <a:pt x="10" y="3"/>
                          <a:pt x="5" y="2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2" y="4"/>
                          <a:pt x="2" y="6"/>
                          <a:pt x="3" y="8"/>
                        </a:cubicBezTo>
                        <a:cubicBezTo>
                          <a:pt x="3" y="10"/>
                          <a:pt x="4" y="13"/>
                          <a:pt x="1" y="15"/>
                        </a:cubicBezTo>
                        <a:cubicBezTo>
                          <a:pt x="0" y="17"/>
                          <a:pt x="0" y="19"/>
                          <a:pt x="1" y="23"/>
                        </a:cubicBezTo>
                        <a:cubicBezTo>
                          <a:pt x="1" y="25"/>
                          <a:pt x="2" y="28"/>
                          <a:pt x="2" y="31"/>
                        </a:cubicBezTo>
                        <a:cubicBezTo>
                          <a:pt x="2" y="116"/>
                          <a:pt x="2" y="116"/>
                          <a:pt x="2" y="116"/>
                        </a:cubicBezTo>
                        <a:cubicBezTo>
                          <a:pt x="68" y="116"/>
                          <a:pt x="68" y="116"/>
                          <a:pt x="68" y="116"/>
                        </a:cubicBezTo>
                        <a:cubicBezTo>
                          <a:pt x="71" y="113"/>
                          <a:pt x="71" y="113"/>
                          <a:pt x="71" y="113"/>
                        </a:cubicBezTo>
                        <a:cubicBezTo>
                          <a:pt x="72" y="113"/>
                          <a:pt x="73" y="113"/>
                          <a:pt x="73" y="113"/>
                        </a:cubicBezTo>
                        <a:cubicBezTo>
                          <a:pt x="76" y="113"/>
                          <a:pt x="77" y="114"/>
                          <a:pt x="79" y="115"/>
                        </a:cubicBezTo>
                        <a:cubicBezTo>
                          <a:pt x="93" y="115"/>
                          <a:pt x="93" y="115"/>
                          <a:pt x="93" y="115"/>
                        </a:cubicBezTo>
                        <a:cubicBezTo>
                          <a:pt x="94" y="116"/>
                          <a:pt x="94" y="116"/>
                          <a:pt x="94" y="116"/>
                        </a:cubicBezTo>
                        <a:cubicBezTo>
                          <a:pt x="95" y="116"/>
                          <a:pt x="96" y="118"/>
                          <a:pt x="98" y="118"/>
                        </a:cubicBezTo>
                        <a:cubicBezTo>
                          <a:pt x="99" y="118"/>
                          <a:pt x="99" y="118"/>
                          <a:pt x="99" y="117"/>
                        </a:cubicBezTo>
                        <a:cubicBezTo>
                          <a:pt x="100" y="116"/>
                          <a:pt x="101" y="113"/>
                          <a:pt x="105" y="113"/>
                        </a:cubicBezTo>
                        <a:cubicBezTo>
                          <a:pt x="106" y="113"/>
                          <a:pt x="107" y="112"/>
                          <a:pt x="108" y="110"/>
                        </a:cubicBezTo>
                        <a:cubicBezTo>
                          <a:pt x="109" y="108"/>
                          <a:pt x="110" y="105"/>
                          <a:pt x="112" y="105"/>
                        </a:cubicBezTo>
                        <a:cubicBezTo>
                          <a:pt x="114" y="105"/>
                          <a:pt x="114" y="105"/>
                          <a:pt x="114" y="105"/>
                        </a:cubicBezTo>
                        <a:cubicBezTo>
                          <a:pt x="115" y="105"/>
                          <a:pt x="115" y="104"/>
                          <a:pt x="116" y="102"/>
                        </a:cubicBezTo>
                        <a:cubicBezTo>
                          <a:pt x="117" y="102"/>
                          <a:pt x="117" y="102"/>
                          <a:pt x="117" y="102"/>
                        </a:cubicBezTo>
                        <a:cubicBezTo>
                          <a:pt x="117" y="100"/>
                          <a:pt x="117" y="99"/>
                          <a:pt x="117" y="98"/>
                        </a:cubicBezTo>
                        <a:cubicBezTo>
                          <a:pt x="117" y="95"/>
                          <a:pt x="117" y="95"/>
                          <a:pt x="115" y="93"/>
                        </a:cubicBezTo>
                        <a:cubicBezTo>
                          <a:pt x="114" y="92"/>
                          <a:pt x="113" y="90"/>
                          <a:pt x="112" y="86"/>
                        </a:cubicBezTo>
                        <a:cubicBezTo>
                          <a:pt x="111" y="83"/>
                          <a:pt x="108" y="78"/>
                          <a:pt x="105" y="74"/>
                        </a:cubicBezTo>
                        <a:cubicBezTo>
                          <a:pt x="102" y="68"/>
                          <a:pt x="100" y="65"/>
                          <a:pt x="100" y="63"/>
                        </a:cubicBezTo>
                        <a:cubicBezTo>
                          <a:pt x="99" y="61"/>
                          <a:pt x="98" y="60"/>
                          <a:pt x="97" y="58"/>
                        </a:cubicBezTo>
                        <a:cubicBezTo>
                          <a:pt x="96" y="56"/>
                          <a:pt x="94" y="54"/>
                          <a:pt x="94" y="51"/>
                        </a:cubicBezTo>
                        <a:cubicBezTo>
                          <a:pt x="94" y="49"/>
                          <a:pt x="94" y="48"/>
                          <a:pt x="92" y="45"/>
                        </a:cubicBezTo>
                        <a:cubicBezTo>
                          <a:pt x="90" y="44"/>
                          <a:pt x="89" y="42"/>
                          <a:pt x="87" y="40"/>
                        </a:cubicBezTo>
                        <a:cubicBezTo>
                          <a:pt x="82" y="32"/>
                          <a:pt x="80" y="21"/>
                          <a:pt x="81" y="18"/>
                        </a:cubicBezTo>
                        <a:cubicBezTo>
                          <a:pt x="82" y="16"/>
                          <a:pt x="82" y="16"/>
                          <a:pt x="83" y="16"/>
                        </a:cubicBezTo>
                        <a:cubicBezTo>
                          <a:pt x="84" y="16"/>
                          <a:pt x="84" y="16"/>
                          <a:pt x="84" y="16"/>
                        </a:cubicBezTo>
                        <a:cubicBezTo>
                          <a:pt x="86" y="16"/>
                          <a:pt x="87" y="18"/>
                          <a:pt x="91" y="28"/>
                        </a:cubicBezTo>
                        <a:cubicBezTo>
                          <a:pt x="92" y="30"/>
                          <a:pt x="92" y="31"/>
                          <a:pt x="93" y="31"/>
                        </a:cubicBezTo>
                        <a:cubicBezTo>
                          <a:pt x="96" y="39"/>
                          <a:pt x="101" y="45"/>
                          <a:pt x="102" y="45"/>
                        </a:cubicBezTo>
                        <a:cubicBezTo>
                          <a:pt x="103" y="44"/>
                          <a:pt x="105" y="38"/>
                          <a:pt x="105" y="35"/>
                        </a:cubicBezTo>
                        <a:cubicBezTo>
                          <a:pt x="106" y="32"/>
                          <a:pt x="107" y="30"/>
                          <a:pt x="108" y="29"/>
                        </a:cubicBezTo>
                        <a:cubicBezTo>
                          <a:pt x="108" y="28"/>
                          <a:pt x="108" y="28"/>
                          <a:pt x="108" y="28"/>
                        </a:cubicBezTo>
                        <a:cubicBezTo>
                          <a:pt x="108" y="26"/>
                          <a:pt x="108" y="26"/>
                          <a:pt x="108" y="2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9" name="Rectangle 1610">
                    <a:extLst>
                      <a:ext uri="{FF2B5EF4-FFF2-40B4-BE49-F238E27FC236}">
                        <a16:creationId xmlns="" xmlns:a16="http://schemas.microsoft.com/office/drawing/2014/main" id="{BE5F3424-6E48-4F3E-8997-BCD10229A42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935" y="2617"/>
                    <a:ext cx="1" cy="1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0" name="Freeform 1611">
                    <a:extLst>
                      <a:ext uri="{FF2B5EF4-FFF2-40B4-BE49-F238E27FC236}">
                        <a16:creationId xmlns="" xmlns:a16="http://schemas.microsoft.com/office/drawing/2014/main" id="{66FF0A24-410E-4788-BDB8-A87D0FF606F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66" y="2950"/>
                    <a:ext cx="56" cy="63"/>
                  </a:xfrm>
                  <a:custGeom>
                    <a:gdLst>
                      <a:gd name="T0" fmla="*/ 29 w 58"/>
                      <a:gd name="T1" fmla="*/ 0 h 66"/>
                      <a:gd name="T2" fmla="*/ 29 w 58"/>
                      <a:gd name="T3" fmla="*/ 3 h 66"/>
                      <a:gd name="T4" fmla="*/ 29 w 58"/>
                      <a:gd name="T5" fmla="*/ 5 h 66"/>
                      <a:gd name="T6" fmla="*/ 29 w 58"/>
                      <a:gd name="T7" fmla="*/ 8 h 66"/>
                      <a:gd name="T8" fmla="*/ 29 w 58"/>
                      <a:gd name="T9" fmla="*/ 10 h 66"/>
                      <a:gd name="T10" fmla="*/ 29 w 58"/>
                      <a:gd name="T11" fmla="*/ 11 h 66"/>
                      <a:gd name="T12" fmla="*/ 29 w 58"/>
                      <a:gd name="T13" fmla="*/ 13 h 66"/>
                      <a:gd name="T14" fmla="*/ 29 w 58"/>
                      <a:gd name="T15" fmla="*/ 13 h 66"/>
                      <a:gd name="T16" fmla="*/ 29 w 58"/>
                      <a:gd name="T17" fmla="*/ 15 h 66"/>
                      <a:gd name="T18" fmla="*/ 12 w 58"/>
                      <a:gd name="T19" fmla="*/ 16 h 66"/>
                      <a:gd name="T20" fmla="*/ 11 w 58"/>
                      <a:gd name="T21" fmla="*/ 16 h 66"/>
                      <a:gd name="T22" fmla="*/ 10 w 58"/>
                      <a:gd name="T23" fmla="*/ 16 h 66"/>
                      <a:gd name="T24" fmla="*/ 9 w 58"/>
                      <a:gd name="T25" fmla="*/ 16 h 66"/>
                      <a:gd name="T26" fmla="*/ 7 w 58"/>
                      <a:gd name="T27" fmla="*/ 17 h 66"/>
                      <a:gd name="T28" fmla="*/ 7 w 58"/>
                      <a:gd name="T29" fmla="*/ 19 h 66"/>
                      <a:gd name="T30" fmla="*/ 11 w 58"/>
                      <a:gd name="T31" fmla="*/ 24 h 66"/>
                      <a:gd name="T32" fmla="*/ 5 w 58"/>
                      <a:gd name="T33" fmla="*/ 28 h 66"/>
                      <a:gd name="T34" fmla="*/ 2 w 58"/>
                      <a:gd name="T35" fmla="*/ 39 h 66"/>
                      <a:gd name="T36" fmla="*/ 13 w 58"/>
                      <a:gd name="T37" fmla="*/ 54 h 66"/>
                      <a:gd name="T38" fmla="*/ 23 w 58"/>
                      <a:gd name="T39" fmla="*/ 66 h 66"/>
                      <a:gd name="T40" fmla="*/ 23 w 58"/>
                      <a:gd name="T41" fmla="*/ 66 h 66"/>
                      <a:gd name="T42" fmla="*/ 25 w 58"/>
                      <a:gd name="T43" fmla="*/ 65 h 66"/>
                      <a:gd name="T44" fmla="*/ 26 w 58"/>
                      <a:gd name="T45" fmla="*/ 64 h 66"/>
                      <a:gd name="T46" fmla="*/ 30 w 58"/>
                      <a:gd name="T47" fmla="*/ 64 h 66"/>
                      <a:gd name="T48" fmla="*/ 28 w 58"/>
                      <a:gd name="T49" fmla="*/ 57 h 66"/>
                      <a:gd name="T50" fmla="*/ 34 w 58"/>
                      <a:gd name="T51" fmla="*/ 50 h 66"/>
                      <a:gd name="T52" fmla="*/ 37 w 58"/>
                      <a:gd name="T53" fmla="*/ 48 h 66"/>
                      <a:gd name="T54" fmla="*/ 46 w 58"/>
                      <a:gd name="T55" fmla="*/ 48 h 66"/>
                      <a:gd name="T56" fmla="*/ 52 w 58"/>
                      <a:gd name="T57" fmla="*/ 51 h 66"/>
                      <a:gd name="T58" fmla="*/ 58 w 58"/>
                      <a:gd name="T59" fmla="*/ 41 h 66"/>
                      <a:gd name="T60" fmla="*/ 56 w 58"/>
                      <a:gd name="T61" fmla="*/ 31 h 66"/>
                      <a:gd name="T62" fmla="*/ 54 w 58"/>
                      <a:gd name="T63" fmla="*/ 18 h 66"/>
                      <a:gd name="T64" fmla="*/ 55 w 58"/>
                      <a:gd name="T65" fmla="*/ 12 h 66"/>
                      <a:gd name="T66" fmla="*/ 46 w 58"/>
                      <a:gd name="T67" fmla="*/ 13 h 66"/>
                      <a:gd name="T68" fmla="*/ 45 w 58"/>
                      <a:gd name="T69" fmla="*/ 13 h 66"/>
                      <a:gd name="T70" fmla="*/ 44 w 58"/>
                      <a:gd name="T71" fmla="*/ 13 h 66"/>
                      <a:gd name="T72" fmla="*/ 43 w 58"/>
                      <a:gd name="T73" fmla="*/ 12 h 66"/>
                      <a:gd name="T74" fmla="*/ 43 w 58"/>
                      <a:gd name="T75" fmla="*/ 11 h 66"/>
                      <a:gd name="T76" fmla="*/ 43 w 58"/>
                      <a:gd name="T77" fmla="*/ 9 h 66"/>
                      <a:gd name="T78" fmla="*/ 43 w 58"/>
                      <a:gd name="T79" fmla="*/ 7 h 66"/>
                      <a:gd name="T80" fmla="*/ 44 w 58"/>
                      <a:gd name="T81" fmla="*/ 4 h 66"/>
                      <a:gd name="T82" fmla="*/ 44 w 58"/>
                      <a:gd name="T83" fmla="*/ 1 h 6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57" h="66">
                        <a:moveTo>
                          <a:pt x="30" y="0"/>
                        </a:moveTo>
                        <a:cubicBezTo>
                          <a:pt x="29" y="0"/>
                          <a:pt x="29" y="0"/>
                          <a:pt x="29" y="0"/>
                        </a:cubicBezTo>
                        <a:cubicBezTo>
                          <a:pt x="29" y="1"/>
                          <a:pt x="29" y="1"/>
                          <a:pt x="29" y="1"/>
                        </a:cubicBezTo>
                        <a:cubicBezTo>
                          <a:pt x="29" y="2"/>
                          <a:pt x="29" y="2"/>
                          <a:pt x="29" y="3"/>
                        </a:cubicBezTo>
                        <a:cubicBezTo>
                          <a:pt x="29" y="3"/>
                          <a:pt x="29" y="4"/>
                          <a:pt x="29" y="4"/>
                        </a:cubicBezTo>
                        <a:cubicBezTo>
                          <a:pt x="29" y="4"/>
                          <a:pt x="29" y="5"/>
                          <a:pt x="29" y="5"/>
                        </a:cubicBezTo>
                        <a:cubicBezTo>
                          <a:pt x="29" y="6"/>
                          <a:pt x="29" y="6"/>
                          <a:pt x="29" y="7"/>
                        </a:cubicBezTo>
                        <a:cubicBezTo>
                          <a:pt x="29" y="7"/>
                          <a:pt x="29" y="7"/>
                          <a:pt x="29" y="8"/>
                        </a:cubicBezTo>
                        <a:cubicBezTo>
                          <a:pt x="29" y="8"/>
                          <a:pt x="29" y="8"/>
                          <a:pt x="29" y="9"/>
                        </a:cubicBezTo>
                        <a:cubicBezTo>
                          <a:pt x="29" y="9"/>
                          <a:pt x="29" y="9"/>
                          <a:pt x="29" y="10"/>
                        </a:cubicBezTo>
                        <a:cubicBezTo>
                          <a:pt x="29" y="10"/>
                          <a:pt x="29" y="10"/>
                          <a:pt x="29" y="11"/>
                        </a:cubicBezTo>
                        <a:cubicBezTo>
                          <a:pt x="29" y="11"/>
                          <a:pt x="29" y="11"/>
                          <a:pt x="29" y="11"/>
                        </a:cubicBezTo>
                        <a:cubicBezTo>
                          <a:pt x="29" y="12"/>
                          <a:pt x="29" y="12"/>
                          <a:pt x="29" y="12"/>
                        </a:cubicBezTo>
                        <a:cubicBezTo>
                          <a:pt x="29" y="12"/>
                          <a:pt x="29" y="12"/>
                          <a:pt x="29" y="13"/>
                        </a:cubicBezTo>
                        <a:cubicBezTo>
                          <a:pt x="29" y="13"/>
                          <a:pt x="29" y="13"/>
                          <a:pt x="29" y="13"/>
                        </a:cubicBezTo>
                        <a:cubicBezTo>
                          <a:pt x="29" y="13"/>
                          <a:pt x="29" y="13"/>
                          <a:pt x="29" y="13"/>
                        </a:cubicBezTo>
                        <a:cubicBezTo>
                          <a:pt x="29" y="14"/>
                          <a:pt x="29" y="14"/>
                          <a:pt x="29" y="14"/>
                        </a:cubicBezTo>
                        <a:cubicBezTo>
                          <a:pt x="29" y="15"/>
                          <a:pt x="29" y="15"/>
                          <a:pt x="29" y="15"/>
                        </a:cubicBezTo>
                        <a:cubicBezTo>
                          <a:pt x="27" y="15"/>
                          <a:pt x="27" y="15"/>
                          <a:pt x="27" y="15"/>
                        </a:cubicBezTo>
                        <a:cubicBezTo>
                          <a:pt x="26" y="16"/>
                          <a:pt x="14" y="16"/>
                          <a:pt x="12" y="16"/>
                        </a:cubicBezTo>
                        <a:cubicBezTo>
                          <a:pt x="11" y="16"/>
                          <a:pt x="11" y="16"/>
                          <a:pt x="11" y="16"/>
                        </a:cubicBezTo>
                        <a:cubicBezTo>
                          <a:pt x="11" y="16"/>
                          <a:pt x="11" y="16"/>
                          <a:pt x="11" y="16"/>
                        </a:cubicBezTo>
                        <a:cubicBezTo>
                          <a:pt x="11" y="16"/>
                          <a:pt x="11" y="16"/>
                          <a:pt x="11" y="16"/>
                        </a:cubicBezTo>
                        <a:cubicBezTo>
                          <a:pt x="11" y="16"/>
                          <a:pt x="11" y="16"/>
                          <a:pt x="10" y="16"/>
                        </a:cubicBezTo>
                        <a:cubicBezTo>
                          <a:pt x="10" y="16"/>
                          <a:pt x="10" y="16"/>
                          <a:pt x="10" y="16"/>
                        </a:cubicBezTo>
                        <a:cubicBezTo>
                          <a:pt x="10" y="16"/>
                          <a:pt x="9" y="16"/>
                          <a:pt x="9" y="16"/>
                        </a:cubicBezTo>
                        <a:cubicBezTo>
                          <a:pt x="9" y="17"/>
                          <a:pt x="8" y="17"/>
                          <a:pt x="8" y="17"/>
                        </a:cubicBezTo>
                        <a:cubicBezTo>
                          <a:pt x="8" y="17"/>
                          <a:pt x="8" y="17"/>
                          <a:pt x="7" y="17"/>
                        </a:cubicBezTo>
                        <a:cubicBezTo>
                          <a:pt x="7" y="17"/>
                          <a:pt x="7" y="18"/>
                          <a:pt x="7" y="18"/>
                        </a:cubicBezTo>
                        <a:cubicBezTo>
                          <a:pt x="7" y="18"/>
                          <a:pt x="7" y="18"/>
                          <a:pt x="7" y="19"/>
                        </a:cubicBezTo>
                        <a:cubicBezTo>
                          <a:pt x="9" y="20"/>
                          <a:pt x="10" y="21"/>
                          <a:pt x="11" y="22"/>
                        </a:cubicBezTo>
                        <a:cubicBezTo>
                          <a:pt x="11" y="23"/>
                          <a:pt x="11" y="24"/>
                          <a:pt x="11" y="24"/>
                        </a:cubicBezTo>
                        <a:cubicBezTo>
                          <a:pt x="10" y="26"/>
                          <a:pt x="8" y="26"/>
                          <a:pt x="7" y="27"/>
                        </a:cubicBezTo>
                        <a:cubicBezTo>
                          <a:pt x="6" y="27"/>
                          <a:pt x="5" y="27"/>
                          <a:pt x="5" y="28"/>
                        </a:cubicBezTo>
                        <a:cubicBezTo>
                          <a:pt x="5" y="30"/>
                          <a:pt x="3" y="33"/>
                          <a:pt x="0" y="36"/>
                        </a:cubicBezTo>
                        <a:cubicBezTo>
                          <a:pt x="0" y="37"/>
                          <a:pt x="2" y="38"/>
                          <a:pt x="2" y="39"/>
                        </a:cubicBezTo>
                        <a:cubicBezTo>
                          <a:pt x="4" y="42"/>
                          <a:pt x="5" y="43"/>
                          <a:pt x="6" y="45"/>
                        </a:cubicBezTo>
                        <a:cubicBezTo>
                          <a:pt x="6" y="46"/>
                          <a:pt x="7" y="48"/>
                          <a:pt x="13" y="54"/>
                        </a:cubicBezTo>
                        <a:cubicBezTo>
                          <a:pt x="16" y="56"/>
                          <a:pt x="17" y="58"/>
                          <a:pt x="18" y="60"/>
                        </a:cubicBezTo>
                        <a:cubicBezTo>
                          <a:pt x="19" y="62"/>
                          <a:pt x="20" y="64"/>
                          <a:pt x="23" y="66"/>
                        </a:cubicBezTo>
                        <a:cubicBezTo>
                          <a:pt x="23" y="66"/>
                          <a:pt x="23" y="66"/>
                          <a:pt x="23" y="66"/>
                        </a:cubicBezTo>
                        <a:cubicBezTo>
                          <a:pt x="23" y="66"/>
                          <a:pt x="23" y="66"/>
                          <a:pt x="23" y="66"/>
                        </a:cubicBezTo>
                        <a:cubicBezTo>
                          <a:pt x="23" y="66"/>
                          <a:pt x="24" y="65"/>
                          <a:pt x="24" y="65"/>
                        </a:cubicBezTo>
                        <a:cubicBezTo>
                          <a:pt x="24" y="65"/>
                          <a:pt x="24" y="65"/>
                          <a:pt x="25" y="65"/>
                        </a:cubicBezTo>
                        <a:cubicBezTo>
                          <a:pt x="25" y="64"/>
                          <a:pt x="25" y="64"/>
                          <a:pt x="26" y="64"/>
                        </a:cubicBezTo>
                        <a:cubicBezTo>
                          <a:pt x="26" y="64"/>
                          <a:pt x="26" y="64"/>
                          <a:pt x="26" y="64"/>
                        </a:cubicBezTo>
                        <a:cubicBezTo>
                          <a:pt x="27" y="64"/>
                          <a:pt x="28" y="64"/>
                          <a:pt x="28" y="64"/>
                        </a:cubicBezTo>
                        <a:cubicBezTo>
                          <a:pt x="30" y="64"/>
                          <a:pt x="30" y="64"/>
                          <a:pt x="30" y="64"/>
                        </a:cubicBezTo>
                        <a:cubicBezTo>
                          <a:pt x="30" y="63"/>
                          <a:pt x="29" y="61"/>
                          <a:pt x="29" y="59"/>
                        </a:cubicBezTo>
                        <a:cubicBezTo>
                          <a:pt x="28" y="57"/>
                          <a:pt x="28" y="57"/>
                          <a:pt x="28" y="57"/>
                        </a:cubicBezTo>
                        <a:cubicBezTo>
                          <a:pt x="27" y="55"/>
                          <a:pt x="27" y="53"/>
                          <a:pt x="28" y="52"/>
                        </a:cubicBezTo>
                        <a:cubicBezTo>
                          <a:pt x="30" y="50"/>
                          <a:pt x="33" y="50"/>
                          <a:pt x="34" y="50"/>
                        </a:cubicBezTo>
                        <a:cubicBezTo>
                          <a:pt x="37" y="50"/>
                          <a:pt x="37" y="50"/>
                          <a:pt x="37" y="50"/>
                        </a:cubicBezTo>
                        <a:cubicBezTo>
                          <a:pt x="37" y="50"/>
                          <a:pt x="37" y="48"/>
                          <a:pt x="37" y="48"/>
                        </a:cubicBezTo>
                        <a:cubicBezTo>
                          <a:pt x="38" y="46"/>
                          <a:pt x="39" y="44"/>
                          <a:pt x="42" y="44"/>
                        </a:cubicBezTo>
                        <a:cubicBezTo>
                          <a:pt x="44" y="44"/>
                          <a:pt x="45" y="46"/>
                          <a:pt x="46" y="48"/>
                        </a:cubicBezTo>
                        <a:cubicBezTo>
                          <a:pt x="47" y="49"/>
                          <a:pt x="47" y="50"/>
                          <a:pt x="48" y="51"/>
                        </a:cubicBezTo>
                        <a:cubicBezTo>
                          <a:pt x="49" y="50"/>
                          <a:pt x="51" y="51"/>
                          <a:pt x="52" y="51"/>
                        </a:cubicBezTo>
                        <a:cubicBezTo>
                          <a:pt x="54" y="52"/>
                          <a:pt x="54" y="52"/>
                          <a:pt x="56" y="52"/>
                        </a:cubicBezTo>
                        <a:cubicBezTo>
                          <a:pt x="58" y="52"/>
                          <a:pt x="58" y="44"/>
                          <a:pt x="58" y="41"/>
                        </a:cubicBezTo>
                        <a:cubicBezTo>
                          <a:pt x="58" y="40"/>
                          <a:pt x="58" y="39"/>
                          <a:pt x="58" y="38"/>
                        </a:cubicBezTo>
                        <a:cubicBezTo>
                          <a:pt x="58" y="34"/>
                          <a:pt x="58" y="32"/>
                          <a:pt x="56" y="31"/>
                        </a:cubicBezTo>
                        <a:cubicBezTo>
                          <a:pt x="53" y="29"/>
                          <a:pt x="51" y="26"/>
                          <a:pt x="51" y="23"/>
                        </a:cubicBezTo>
                        <a:cubicBezTo>
                          <a:pt x="51" y="21"/>
                          <a:pt x="52" y="19"/>
                          <a:pt x="54" y="18"/>
                        </a:cubicBezTo>
                        <a:cubicBezTo>
                          <a:pt x="55" y="17"/>
                          <a:pt x="56" y="16"/>
                          <a:pt x="56" y="15"/>
                        </a:cubicBezTo>
                        <a:cubicBezTo>
                          <a:pt x="56" y="14"/>
                          <a:pt x="56" y="13"/>
                          <a:pt x="55" y="12"/>
                        </a:cubicBezTo>
                        <a:cubicBezTo>
                          <a:pt x="54" y="12"/>
                          <a:pt x="51" y="12"/>
                          <a:pt x="49" y="13"/>
                        </a:cubicBezTo>
                        <a:cubicBezTo>
                          <a:pt x="48" y="13"/>
                          <a:pt x="47" y="13"/>
                          <a:pt x="46" y="13"/>
                        </a:cubicBezTo>
                        <a:cubicBezTo>
                          <a:pt x="46" y="13"/>
                          <a:pt x="45" y="13"/>
                          <a:pt x="45" y="13"/>
                        </a:cubicBezTo>
                        <a:cubicBezTo>
                          <a:pt x="45" y="13"/>
                          <a:pt x="45" y="13"/>
                          <a:pt x="45" y="13"/>
                        </a:cubicBezTo>
                        <a:cubicBezTo>
                          <a:pt x="45" y="13"/>
                          <a:pt x="45" y="13"/>
                          <a:pt x="44" y="13"/>
                        </a:cubicBezTo>
                        <a:cubicBezTo>
                          <a:pt x="44" y="13"/>
                          <a:pt x="44" y="13"/>
                          <a:pt x="44" y="13"/>
                        </a:cubicBezTo>
                        <a:cubicBezTo>
                          <a:pt x="44" y="13"/>
                          <a:pt x="44" y="13"/>
                          <a:pt x="44" y="13"/>
                        </a:cubicBezTo>
                        <a:cubicBezTo>
                          <a:pt x="44" y="13"/>
                          <a:pt x="44" y="12"/>
                          <a:pt x="43" y="12"/>
                        </a:cubicBezTo>
                        <a:cubicBezTo>
                          <a:pt x="43" y="12"/>
                          <a:pt x="43" y="12"/>
                          <a:pt x="43" y="12"/>
                        </a:cubicBezTo>
                        <a:cubicBezTo>
                          <a:pt x="43" y="12"/>
                          <a:pt x="43" y="11"/>
                          <a:pt x="43" y="11"/>
                        </a:cubicBezTo>
                        <a:cubicBezTo>
                          <a:pt x="43" y="10"/>
                          <a:pt x="43" y="10"/>
                          <a:pt x="43" y="10"/>
                        </a:cubicBezTo>
                        <a:cubicBezTo>
                          <a:pt x="43" y="9"/>
                          <a:pt x="43" y="9"/>
                          <a:pt x="43" y="9"/>
                        </a:cubicBezTo>
                        <a:cubicBezTo>
                          <a:pt x="43" y="9"/>
                          <a:pt x="43" y="8"/>
                          <a:pt x="43" y="8"/>
                        </a:cubicBezTo>
                        <a:cubicBezTo>
                          <a:pt x="43" y="7"/>
                          <a:pt x="43" y="7"/>
                          <a:pt x="43" y="7"/>
                        </a:cubicBezTo>
                        <a:cubicBezTo>
                          <a:pt x="43" y="6"/>
                          <a:pt x="43" y="6"/>
                          <a:pt x="44" y="5"/>
                        </a:cubicBezTo>
                        <a:cubicBezTo>
                          <a:pt x="44" y="5"/>
                          <a:pt x="44" y="4"/>
                          <a:pt x="44" y="4"/>
                        </a:cubicBezTo>
                        <a:cubicBezTo>
                          <a:pt x="44" y="3"/>
                          <a:pt x="44" y="2"/>
                          <a:pt x="44" y="1"/>
                        </a:cubicBezTo>
                        <a:cubicBezTo>
                          <a:pt x="44" y="1"/>
                          <a:pt x="44" y="1"/>
                          <a:pt x="44" y="1"/>
                        </a:cubicBezTo>
                        <a:cubicBezTo>
                          <a:pt x="37" y="1"/>
                          <a:pt x="31" y="0"/>
                          <a:pt x="3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1" name="Freeform 1612">
                    <a:extLst>
                      <a:ext uri="{FF2B5EF4-FFF2-40B4-BE49-F238E27FC236}">
                        <a16:creationId xmlns="" xmlns:a16="http://schemas.microsoft.com/office/drawing/2014/main" id="{2F1C6A5A-C225-4FCE-A842-DD901D551DE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5" y="2950"/>
                    <a:ext cx="13" cy="1"/>
                  </a:xfrm>
                  <a:custGeom>
                    <a:gdLst>
                      <a:gd name="T0" fmla="*/ 14 w 14"/>
                      <a:gd name="T1" fmla="*/ 1 h 1"/>
                      <a:gd name="T2" fmla="*/ 0 w 14"/>
                      <a:gd name="T3" fmla="*/ 0 h 1"/>
                      <a:gd name="T4" fmla="*/ 0 w 14"/>
                      <a:gd name="T5" fmla="*/ 0 h 1"/>
                      <a:gd name="T6" fmla="*/ 14 w 14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4" h="1">
                        <a:moveTo>
                          <a:pt x="14" y="1"/>
                        </a:moveTo>
                        <a:cubicBezTo>
                          <a:pt x="7" y="1"/>
                          <a:pt x="1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1" y="0"/>
                          <a:pt x="7" y="1"/>
                          <a:pt x="14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2" name="Freeform 1613">
                    <a:extLst>
                      <a:ext uri="{FF2B5EF4-FFF2-40B4-BE49-F238E27FC236}">
                        <a16:creationId xmlns="" xmlns:a16="http://schemas.microsoft.com/office/drawing/2014/main" id="{BF6A5834-9A3A-4F07-AFA4-39760827797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72" y="2952"/>
                    <a:ext cx="18" cy="9"/>
                  </a:xfrm>
                  <a:custGeom>
                    <a:gdLst>
                      <a:gd name="T0" fmla="*/ 6 w 19"/>
                      <a:gd name="T1" fmla="*/ 0 h 10"/>
                      <a:gd name="T2" fmla="*/ 6 w 19"/>
                      <a:gd name="T3" fmla="*/ 3 h 10"/>
                      <a:gd name="T4" fmla="*/ 1 w 19"/>
                      <a:gd name="T5" fmla="*/ 7 h 10"/>
                      <a:gd name="T6" fmla="*/ 0 w 19"/>
                      <a:gd name="T7" fmla="*/ 8 h 10"/>
                      <a:gd name="T8" fmla="*/ 0 w 19"/>
                      <a:gd name="T9" fmla="*/ 8 h 10"/>
                      <a:gd name="T10" fmla="*/ 3 w 19"/>
                      <a:gd name="T11" fmla="*/ 10 h 10"/>
                      <a:gd name="T12" fmla="*/ 3 w 19"/>
                      <a:gd name="T13" fmla="*/ 10 h 10"/>
                      <a:gd name="T14" fmla="*/ 5 w 19"/>
                      <a:gd name="T15" fmla="*/ 10 h 10"/>
                      <a:gd name="T16" fmla="*/ 5 w 19"/>
                      <a:gd name="T17" fmla="*/ 10 h 10"/>
                      <a:gd name="T18" fmla="*/ 5 w 19"/>
                      <a:gd name="T19" fmla="*/ 10 h 10"/>
                      <a:gd name="T20" fmla="*/ 5 w 19"/>
                      <a:gd name="T21" fmla="*/ 10 h 10"/>
                      <a:gd name="T22" fmla="*/ 6 w 19"/>
                      <a:gd name="T23" fmla="*/ 10 h 10"/>
                      <a:gd name="T24" fmla="*/ 19 w 19"/>
                      <a:gd name="T25" fmla="*/ 10 h 10"/>
                      <a:gd name="T26" fmla="*/ 19 w 19"/>
                      <a:gd name="T27" fmla="*/ 8 h 10"/>
                      <a:gd name="T28" fmla="*/ 19 w 19"/>
                      <a:gd name="T29" fmla="*/ 7 h 10"/>
                      <a:gd name="T30" fmla="*/ 19 w 19"/>
                      <a:gd name="T31" fmla="*/ 5 h 10"/>
                      <a:gd name="T32" fmla="*/ 19 w 19"/>
                      <a:gd name="T33" fmla="*/ 4 h 10"/>
                      <a:gd name="T34" fmla="*/ 19 w 19"/>
                      <a:gd name="T35" fmla="*/ 2 h 10"/>
                      <a:gd name="T36" fmla="*/ 19 w 19"/>
                      <a:gd name="T37" fmla="*/ 0 h 10"/>
                      <a:gd name="T38" fmla="*/ 19 w 19"/>
                      <a:gd name="T39" fmla="*/ 0 h 10"/>
                      <a:gd name="T40" fmla="*/ 19 w 19"/>
                      <a:gd name="T41" fmla="*/ 0 h 10"/>
                      <a:gd name="T42" fmla="*/ 6 w 19"/>
                      <a:gd name="T43" fmla="*/ 0 h 1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19" h="10">
                        <a:moveTo>
                          <a:pt x="6" y="0"/>
                        </a:moveTo>
                        <a:cubicBezTo>
                          <a:pt x="6" y="1"/>
                          <a:pt x="6" y="2"/>
                          <a:pt x="6" y="3"/>
                        </a:cubicBezTo>
                        <a:cubicBezTo>
                          <a:pt x="5" y="5"/>
                          <a:pt x="3" y="7"/>
                          <a:pt x="1" y="7"/>
                        </a:cubicBezTo>
                        <a:cubicBezTo>
                          <a:pt x="0" y="8"/>
                          <a:pt x="0" y="8"/>
                          <a:pt x="0" y="8"/>
                        </a:cubicBezTo>
                        <a:cubicBezTo>
                          <a:pt x="0" y="8"/>
                          <a:pt x="0" y="8"/>
                          <a:pt x="0" y="8"/>
                        </a:cubicBezTo>
                        <a:cubicBezTo>
                          <a:pt x="2" y="8"/>
                          <a:pt x="3" y="9"/>
                          <a:pt x="3" y="10"/>
                        </a:cubicBezTo>
                        <a:cubicBezTo>
                          <a:pt x="3" y="10"/>
                          <a:pt x="3" y="10"/>
                          <a:pt x="3" y="10"/>
                        </a:cubicBezTo>
                        <a:cubicBezTo>
                          <a:pt x="4" y="10"/>
                          <a:pt x="4" y="10"/>
                          <a:pt x="5" y="10"/>
                        </a:cubicBezTo>
                        <a:cubicBezTo>
                          <a:pt x="5" y="10"/>
                          <a:pt x="5" y="10"/>
                          <a:pt x="5" y="10"/>
                        </a:cubicBezTo>
                        <a:cubicBezTo>
                          <a:pt x="5" y="10"/>
                          <a:pt x="5" y="10"/>
                          <a:pt x="5" y="10"/>
                        </a:cubicBezTo>
                        <a:cubicBezTo>
                          <a:pt x="5" y="10"/>
                          <a:pt x="5" y="10"/>
                          <a:pt x="5" y="10"/>
                        </a:cubicBezTo>
                        <a:cubicBezTo>
                          <a:pt x="5" y="10"/>
                          <a:pt x="5" y="10"/>
                          <a:pt x="6" y="10"/>
                        </a:cubicBezTo>
                        <a:cubicBezTo>
                          <a:pt x="8" y="10"/>
                          <a:pt x="16" y="10"/>
                          <a:pt x="19" y="10"/>
                        </a:cubicBezTo>
                        <a:cubicBezTo>
                          <a:pt x="19" y="9"/>
                          <a:pt x="19" y="8"/>
                          <a:pt x="19" y="8"/>
                        </a:cubicBezTo>
                        <a:cubicBezTo>
                          <a:pt x="19" y="7"/>
                          <a:pt x="19" y="7"/>
                          <a:pt x="19" y="7"/>
                        </a:cubicBezTo>
                        <a:cubicBezTo>
                          <a:pt x="19" y="6"/>
                          <a:pt x="19" y="6"/>
                          <a:pt x="19" y="5"/>
                        </a:cubicBezTo>
                        <a:cubicBezTo>
                          <a:pt x="19" y="5"/>
                          <a:pt x="19" y="4"/>
                          <a:pt x="19" y="4"/>
                        </a:cubicBezTo>
                        <a:cubicBezTo>
                          <a:pt x="19" y="3"/>
                          <a:pt x="19" y="3"/>
                          <a:pt x="19" y="2"/>
                        </a:cubicBezTo>
                        <a:cubicBezTo>
                          <a:pt x="19" y="1"/>
                          <a:pt x="19" y="1"/>
                          <a:pt x="19" y="0"/>
                        </a:cubicBezTo>
                        <a:cubicBezTo>
                          <a:pt x="19" y="0"/>
                          <a:pt x="19" y="0"/>
                          <a:pt x="19" y="0"/>
                        </a:cubicBezTo>
                        <a:cubicBezTo>
                          <a:pt x="19" y="0"/>
                          <a:pt x="19" y="0"/>
                          <a:pt x="19" y="0"/>
                        </a:cubicBezTo>
                        <a:lnTo>
                          <a:pt x="6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3" name="Freeform 1614">
                    <a:extLst>
                      <a:ext uri="{FF2B5EF4-FFF2-40B4-BE49-F238E27FC236}">
                        <a16:creationId xmlns="" xmlns:a16="http://schemas.microsoft.com/office/drawing/2014/main" id="{84CC2E1D-4067-4A00-929B-8BF744F0B71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90" y="295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4" name="Freeform 1615">
                    <a:extLst>
                      <a:ext uri="{FF2B5EF4-FFF2-40B4-BE49-F238E27FC236}">
                        <a16:creationId xmlns="" xmlns:a16="http://schemas.microsoft.com/office/drawing/2014/main" id="{B289F341-B851-4BE5-A9A8-BB998661C35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90" y="2954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5" name="Freeform 1616">
                    <a:extLst>
                      <a:ext uri="{FF2B5EF4-FFF2-40B4-BE49-F238E27FC236}">
                        <a16:creationId xmlns="" xmlns:a16="http://schemas.microsoft.com/office/drawing/2014/main" id="{A3EAAF05-3418-48F7-9D4D-AF3643605E8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75" y="2961"/>
                    <a:ext cx="2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6" name="Freeform 1617">
                    <a:extLst>
                      <a:ext uri="{FF2B5EF4-FFF2-40B4-BE49-F238E27FC236}">
                        <a16:creationId xmlns="" xmlns:a16="http://schemas.microsoft.com/office/drawing/2014/main" id="{EECB9E89-7637-4873-8AD2-C3EA83D2123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77" y="2961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7" name="Freeform 1618">
                    <a:extLst>
                      <a:ext uri="{FF2B5EF4-FFF2-40B4-BE49-F238E27FC236}">
                        <a16:creationId xmlns="" xmlns:a16="http://schemas.microsoft.com/office/drawing/2014/main" id="{48673E39-0256-4859-BE46-3FAB18F49A9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77" y="296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8" name="Freeform 1619">
                    <a:extLst>
                      <a:ext uri="{FF2B5EF4-FFF2-40B4-BE49-F238E27FC236}">
                        <a16:creationId xmlns="" xmlns:a16="http://schemas.microsoft.com/office/drawing/2014/main" id="{420118AF-B409-4E5E-A3A8-41EF7CBB1DA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90" y="2959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2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9" name="Freeform 1620">
                    <a:extLst>
                      <a:ext uri="{FF2B5EF4-FFF2-40B4-BE49-F238E27FC236}">
                        <a16:creationId xmlns="" xmlns:a16="http://schemas.microsoft.com/office/drawing/2014/main" id="{89A93D0D-61AF-4745-A1BF-1544B473C57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90" y="2957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0" name="Freeform 1621">
                    <a:extLst>
                      <a:ext uri="{FF2B5EF4-FFF2-40B4-BE49-F238E27FC236}">
                        <a16:creationId xmlns="" xmlns:a16="http://schemas.microsoft.com/office/drawing/2014/main" id="{B7643D56-841A-4572-9570-0DE1EF7C70E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1" y="2935"/>
                    <a:ext cx="71" cy="90"/>
                  </a:xfrm>
                  <a:custGeom>
                    <a:gdLst>
                      <a:gd name="T0" fmla="*/ 62 w 74"/>
                      <a:gd name="T1" fmla="*/ 2 h 95"/>
                      <a:gd name="T2" fmla="*/ 54 w 74"/>
                      <a:gd name="T3" fmla="*/ 11 h 95"/>
                      <a:gd name="T4" fmla="*/ 54 w 74"/>
                      <a:gd name="T5" fmla="*/ 11 h 95"/>
                      <a:gd name="T6" fmla="*/ 51 w 74"/>
                      <a:gd name="T7" fmla="*/ 21 h 95"/>
                      <a:gd name="T8" fmla="*/ 51 w 74"/>
                      <a:gd name="T9" fmla="*/ 24 h 95"/>
                      <a:gd name="T10" fmla="*/ 34 w 74"/>
                      <a:gd name="T11" fmla="*/ 17 h 95"/>
                      <a:gd name="T12" fmla="*/ 29 w 74"/>
                      <a:gd name="T13" fmla="*/ 17 h 95"/>
                      <a:gd name="T14" fmla="*/ 26 w 74"/>
                      <a:gd name="T15" fmla="*/ 17 h 95"/>
                      <a:gd name="T16" fmla="*/ 23 w 74"/>
                      <a:gd name="T17" fmla="*/ 17 h 95"/>
                      <a:gd name="T18" fmla="*/ 22 w 74"/>
                      <a:gd name="T19" fmla="*/ 20 h 95"/>
                      <a:gd name="T20" fmla="*/ 21 w 74"/>
                      <a:gd name="T21" fmla="*/ 22 h 95"/>
                      <a:gd name="T22" fmla="*/ 21 w 74"/>
                      <a:gd name="T23" fmla="*/ 24 h 95"/>
                      <a:gd name="T24" fmla="*/ 21 w 74"/>
                      <a:gd name="T25" fmla="*/ 25 h 95"/>
                      <a:gd name="T26" fmla="*/ 31 w 74"/>
                      <a:gd name="T27" fmla="*/ 25 h 95"/>
                      <a:gd name="T28" fmla="*/ 30 w 74"/>
                      <a:gd name="T29" fmla="*/ 38 h 95"/>
                      <a:gd name="T30" fmla="*/ 32 w 74"/>
                      <a:gd name="T31" fmla="*/ 43 h 95"/>
                      <a:gd name="T32" fmla="*/ 36 w 74"/>
                      <a:gd name="T33" fmla="*/ 57 h 95"/>
                      <a:gd name="T34" fmla="*/ 25 w 74"/>
                      <a:gd name="T35" fmla="*/ 71 h 95"/>
                      <a:gd name="T36" fmla="*/ 21 w 74"/>
                      <a:gd name="T37" fmla="*/ 71 h 95"/>
                      <a:gd name="T38" fmla="*/ 16 w 74"/>
                      <a:gd name="T39" fmla="*/ 64 h 95"/>
                      <a:gd name="T40" fmla="*/ 11 w 74"/>
                      <a:gd name="T41" fmla="*/ 70 h 95"/>
                      <a:gd name="T42" fmla="*/ 5 w 74"/>
                      <a:gd name="T43" fmla="*/ 70 h 95"/>
                      <a:gd name="T44" fmla="*/ 6 w 74"/>
                      <a:gd name="T45" fmla="*/ 74 h 95"/>
                      <a:gd name="T46" fmla="*/ 2 w 74"/>
                      <a:gd name="T47" fmla="*/ 84 h 95"/>
                      <a:gd name="T48" fmla="*/ 1 w 74"/>
                      <a:gd name="T49" fmla="*/ 84 h 95"/>
                      <a:gd name="T50" fmla="*/ 0 w 74"/>
                      <a:gd name="T51" fmla="*/ 85 h 95"/>
                      <a:gd name="T52" fmla="*/ 9 w 74"/>
                      <a:gd name="T53" fmla="*/ 94 h 95"/>
                      <a:gd name="T54" fmla="*/ 12 w 74"/>
                      <a:gd name="T55" fmla="*/ 93 h 95"/>
                      <a:gd name="T56" fmla="*/ 13 w 74"/>
                      <a:gd name="T57" fmla="*/ 92 h 95"/>
                      <a:gd name="T58" fmla="*/ 15 w 74"/>
                      <a:gd name="T59" fmla="*/ 91 h 95"/>
                      <a:gd name="T60" fmla="*/ 16 w 74"/>
                      <a:gd name="T61" fmla="*/ 91 h 95"/>
                      <a:gd name="T62" fmla="*/ 17 w 74"/>
                      <a:gd name="T63" fmla="*/ 90 h 95"/>
                      <a:gd name="T64" fmla="*/ 18 w 74"/>
                      <a:gd name="T65" fmla="*/ 90 h 95"/>
                      <a:gd name="T66" fmla="*/ 18 w 74"/>
                      <a:gd name="T67" fmla="*/ 90 h 95"/>
                      <a:gd name="T68" fmla="*/ 21 w 74"/>
                      <a:gd name="T69" fmla="*/ 92 h 95"/>
                      <a:gd name="T70" fmla="*/ 32 w 74"/>
                      <a:gd name="T71" fmla="*/ 89 h 95"/>
                      <a:gd name="T72" fmla="*/ 38 w 74"/>
                      <a:gd name="T73" fmla="*/ 91 h 95"/>
                      <a:gd name="T74" fmla="*/ 45 w 74"/>
                      <a:gd name="T75" fmla="*/ 89 h 95"/>
                      <a:gd name="T76" fmla="*/ 45 w 74"/>
                      <a:gd name="T77" fmla="*/ 87 h 95"/>
                      <a:gd name="T78" fmla="*/ 49 w 74"/>
                      <a:gd name="T79" fmla="*/ 81 h 95"/>
                      <a:gd name="T80" fmla="*/ 50 w 74"/>
                      <a:gd name="T81" fmla="*/ 65 h 95"/>
                      <a:gd name="T82" fmla="*/ 55 w 74"/>
                      <a:gd name="T83" fmla="*/ 53 h 95"/>
                      <a:gd name="T84" fmla="*/ 64 w 74"/>
                      <a:gd name="T85" fmla="*/ 35 h 95"/>
                      <a:gd name="T86" fmla="*/ 71 w 74"/>
                      <a:gd name="T87" fmla="*/ 12 h 95"/>
                      <a:gd name="T88" fmla="*/ 73 w 74"/>
                      <a:gd name="T89" fmla="*/ 9 h 95"/>
                      <a:gd name="T90" fmla="*/ 74 w 74"/>
                      <a:gd name="T91" fmla="*/ 6 h 95"/>
                      <a:gd name="T92" fmla="*/ 74 w 74"/>
                      <a:gd name="T93" fmla="*/ 4 h 95"/>
                      <a:gd name="T94" fmla="*/ 74 w 74"/>
                      <a:gd name="T95" fmla="*/ 2 h 95"/>
                      <a:gd name="T96" fmla="*/ 66 w 74"/>
                      <a:gd name="T97" fmla="*/ 0 h 9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74" h="95">
                        <a:moveTo>
                          <a:pt x="66" y="0"/>
                        </a:moveTo>
                        <a:cubicBezTo>
                          <a:pt x="62" y="2"/>
                          <a:pt x="62" y="2"/>
                          <a:pt x="62" y="2"/>
                        </a:cubicBezTo>
                        <a:cubicBezTo>
                          <a:pt x="57" y="3"/>
                          <a:pt x="57" y="3"/>
                          <a:pt x="57" y="3"/>
                        </a:cubicBezTo>
                        <a:cubicBezTo>
                          <a:pt x="57" y="5"/>
                          <a:pt x="56" y="8"/>
                          <a:pt x="54" y="11"/>
                        </a:cubicBezTo>
                        <a:cubicBezTo>
                          <a:pt x="54" y="11"/>
                          <a:pt x="54" y="11"/>
                          <a:pt x="54" y="11"/>
                        </a:cubicBezTo>
                        <a:cubicBezTo>
                          <a:pt x="54" y="11"/>
                          <a:pt x="54" y="11"/>
                          <a:pt x="54" y="11"/>
                        </a:cubicBezTo>
                        <a:cubicBezTo>
                          <a:pt x="54" y="12"/>
                          <a:pt x="54" y="12"/>
                          <a:pt x="54" y="12"/>
                        </a:cubicBezTo>
                        <a:cubicBezTo>
                          <a:pt x="52" y="14"/>
                          <a:pt x="51" y="19"/>
                          <a:pt x="51" y="21"/>
                        </a:cubicBezTo>
                        <a:cubicBezTo>
                          <a:pt x="51" y="21"/>
                          <a:pt x="51" y="21"/>
                          <a:pt x="51" y="21"/>
                        </a:cubicBezTo>
                        <a:cubicBezTo>
                          <a:pt x="51" y="24"/>
                          <a:pt x="51" y="24"/>
                          <a:pt x="51" y="24"/>
                        </a:cubicBezTo>
                        <a:cubicBezTo>
                          <a:pt x="48" y="22"/>
                          <a:pt x="48" y="22"/>
                          <a:pt x="48" y="22"/>
                        </a:cubicBezTo>
                        <a:cubicBezTo>
                          <a:pt x="44" y="20"/>
                          <a:pt x="37" y="17"/>
                          <a:pt x="34" y="17"/>
                        </a:cubicBezTo>
                        <a:cubicBezTo>
                          <a:pt x="33" y="17"/>
                          <a:pt x="32" y="17"/>
                          <a:pt x="29" y="17"/>
                        </a:cubicBezTo>
                        <a:cubicBezTo>
                          <a:pt x="29" y="17"/>
                          <a:pt x="29" y="17"/>
                          <a:pt x="29" y="17"/>
                        </a:cubicBezTo>
                        <a:cubicBezTo>
                          <a:pt x="29" y="17"/>
                          <a:pt x="29" y="17"/>
                          <a:pt x="29" y="17"/>
                        </a:cubicBezTo>
                        <a:cubicBezTo>
                          <a:pt x="28" y="17"/>
                          <a:pt x="27" y="17"/>
                          <a:pt x="26" y="17"/>
                        </a:cubicBezTo>
                        <a:cubicBezTo>
                          <a:pt x="26" y="17"/>
                          <a:pt x="26" y="17"/>
                          <a:pt x="25" y="17"/>
                        </a:cubicBezTo>
                        <a:cubicBezTo>
                          <a:pt x="25" y="17"/>
                          <a:pt x="24" y="17"/>
                          <a:pt x="23" y="17"/>
                        </a:cubicBezTo>
                        <a:cubicBezTo>
                          <a:pt x="22" y="17"/>
                          <a:pt x="22" y="17"/>
                          <a:pt x="22" y="17"/>
                        </a:cubicBezTo>
                        <a:cubicBezTo>
                          <a:pt x="22" y="18"/>
                          <a:pt x="22" y="19"/>
                          <a:pt x="22" y="20"/>
                        </a:cubicBezTo>
                        <a:cubicBezTo>
                          <a:pt x="22" y="20"/>
                          <a:pt x="22" y="20"/>
                          <a:pt x="22" y="20"/>
                        </a:cubicBezTo>
                        <a:cubicBezTo>
                          <a:pt x="22" y="21"/>
                          <a:pt x="21" y="21"/>
                          <a:pt x="21" y="22"/>
                        </a:cubicBezTo>
                        <a:cubicBezTo>
                          <a:pt x="21" y="22"/>
                          <a:pt x="21" y="22"/>
                          <a:pt x="21" y="23"/>
                        </a:cubicBezTo>
                        <a:cubicBezTo>
                          <a:pt x="21" y="23"/>
                          <a:pt x="21" y="24"/>
                          <a:pt x="21" y="24"/>
                        </a:cubicBezTo>
                        <a:cubicBezTo>
                          <a:pt x="21" y="24"/>
                          <a:pt x="21" y="24"/>
                          <a:pt x="21" y="24"/>
                        </a:cubicBezTo>
                        <a:cubicBezTo>
                          <a:pt x="21" y="25"/>
                          <a:pt x="21" y="25"/>
                          <a:pt x="21" y="25"/>
                        </a:cubicBezTo>
                        <a:cubicBezTo>
                          <a:pt x="21" y="25"/>
                          <a:pt x="22" y="25"/>
                          <a:pt x="22" y="25"/>
                        </a:cubicBezTo>
                        <a:cubicBezTo>
                          <a:pt x="25" y="24"/>
                          <a:pt x="29" y="23"/>
                          <a:pt x="31" y="25"/>
                        </a:cubicBezTo>
                        <a:cubicBezTo>
                          <a:pt x="34" y="27"/>
                          <a:pt x="35" y="29"/>
                          <a:pt x="34" y="31"/>
                        </a:cubicBezTo>
                        <a:cubicBezTo>
                          <a:pt x="34" y="34"/>
                          <a:pt x="32" y="36"/>
                          <a:pt x="30" y="38"/>
                        </a:cubicBezTo>
                        <a:cubicBezTo>
                          <a:pt x="29" y="38"/>
                          <a:pt x="29" y="39"/>
                          <a:pt x="29" y="39"/>
                        </a:cubicBezTo>
                        <a:cubicBezTo>
                          <a:pt x="29" y="40"/>
                          <a:pt x="30" y="42"/>
                          <a:pt x="32" y="43"/>
                        </a:cubicBezTo>
                        <a:cubicBezTo>
                          <a:pt x="36" y="45"/>
                          <a:pt x="36" y="50"/>
                          <a:pt x="36" y="54"/>
                        </a:cubicBezTo>
                        <a:cubicBezTo>
                          <a:pt x="36" y="55"/>
                          <a:pt x="36" y="56"/>
                          <a:pt x="36" y="57"/>
                        </a:cubicBezTo>
                        <a:cubicBezTo>
                          <a:pt x="36" y="63"/>
                          <a:pt x="36" y="71"/>
                          <a:pt x="31" y="72"/>
                        </a:cubicBezTo>
                        <a:cubicBezTo>
                          <a:pt x="28" y="72"/>
                          <a:pt x="26" y="72"/>
                          <a:pt x="25" y="71"/>
                        </a:cubicBezTo>
                        <a:cubicBezTo>
                          <a:pt x="24" y="71"/>
                          <a:pt x="23" y="70"/>
                          <a:pt x="22" y="70"/>
                        </a:cubicBezTo>
                        <a:cubicBezTo>
                          <a:pt x="21" y="71"/>
                          <a:pt x="21" y="71"/>
                          <a:pt x="21" y="71"/>
                        </a:cubicBezTo>
                        <a:cubicBezTo>
                          <a:pt x="19" y="71"/>
                          <a:pt x="18" y="68"/>
                          <a:pt x="17" y="66"/>
                        </a:cubicBezTo>
                        <a:cubicBezTo>
                          <a:pt x="16" y="65"/>
                          <a:pt x="16" y="64"/>
                          <a:pt x="16" y="64"/>
                        </a:cubicBezTo>
                        <a:cubicBezTo>
                          <a:pt x="16" y="64"/>
                          <a:pt x="15" y="65"/>
                          <a:pt x="15" y="65"/>
                        </a:cubicBezTo>
                        <a:cubicBezTo>
                          <a:pt x="15" y="67"/>
                          <a:pt x="14" y="70"/>
                          <a:pt x="11" y="70"/>
                        </a:cubicBezTo>
                        <a:cubicBezTo>
                          <a:pt x="8" y="70"/>
                          <a:pt x="8" y="70"/>
                          <a:pt x="8" y="70"/>
                        </a:cubicBezTo>
                        <a:cubicBezTo>
                          <a:pt x="6" y="70"/>
                          <a:pt x="5" y="70"/>
                          <a:pt x="5" y="70"/>
                        </a:cubicBezTo>
                        <a:cubicBezTo>
                          <a:pt x="5" y="70"/>
                          <a:pt x="5" y="71"/>
                          <a:pt x="6" y="72"/>
                        </a:cubicBezTo>
                        <a:cubicBezTo>
                          <a:pt x="6" y="74"/>
                          <a:pt x="6" y="74"/>
                          <a:pt x="6" y="74"/>
                        </a:cubicBezTo>
                        <a:cubicBezTo>
                          <a:pt x="8" y="77"/>
                          <a:pt x="9" y="80"/>
                          <a:pt x="7" y="82"/>
                        </a:cubicBezTo>
                        <a:cubicBezTo>
                          <a:pt x="6" y="84"/>
                          <a:pt x="4" y="84"/>
                          <a:pt x="2" y="84"/>
                        </a:cubicBezTo>
                        <a:cubicBezTo>
                          <a:pt x="2" y="84"/>
                          <a:pt x="1" y="84"/>
                          <a:pt x="1" y="84"/>
                        </a:cubicBezTo>
                        <a:cubicBezTo>
                          <a:pt x="1" y="84"/>
                          <a:pt x="1" y="84"/>
                          <a:pt x="1" y="84"/>
                        </a:cubicBezTo>
                        <a:cubicBezTo>
                          <a:pt x="0" y="84"/>
                          <a:pt x="0" y="84"/>
                          <a:pt x="0" y="85"/>
                        </a:cubicBezTo>
                        <a:cubicBezTo>
                          <a:pt x="0" y="85"/>
                          <a:pt x="0" y="85"/>
                          <a:pt x="0" y="85"/>
                        </a:cubicBezTo>
                        <a:cubicBezTo>
                          <a:pt x="3" y="88"/>
                          <a:pt x="6" y="91"/>
                          <a:pt x="8" y="95"/>
                        </a:cubicBezTo>
                        <a:cubicBezTo>
                          <a:pt x="9" y="95"/>
                          <a:pt x="9" y="95"/>
                          <a:pt x="9" y="94"/>
                        </a:cubicBezTo>
                        <a:cubicBezTo>
                          <a:pt x="9" y="94"/>
                          <a:pt x="10" y="94"/>
                          <a:pt x="10" y="94"/>
                        </a:cubicBezTo>
                        <a:cubicBezTo>
                          <a:pt x="11" y="94"/>
                          <a:pt x="11" y="93"/>
                          <a:pt x="12" y="93"/>
                        </a:cubicBezTo>
                        <a:cubicBezTo>
                          <a:pt x="12" y="93"/>
                          <a:pt x="12" y="93"/>
                          <a:pt x="12" y="92"/>
                        </a:cubicBezTo>
                        <a:cubicBezTo>
                          <a:pt x="13" y="92"/>
                          <a:pt x="13" y="92"/>
                          <a:pt x="13" y="92"/>
                        </a:cubicBezTo>
                        <a:cubicBezTo>
                          <a:pt x="14" y="92"/>
                          <a:pt x="14" y="92"/>
                          <a:pt x="14" y="91"/>
                        </a:cubicBezTo>
                        <a:cubicBezTo>
                          <a:pt x="14" y="91"/>
                          <a:pt x="15" y="91"/>
                          <a:pt x="15" y="91"/>
                        </a:cubicBezTo>
                        <a:cubicBezTo>
                          <a:pt x="15" y="91"/>
                          <a:pt x="15" y="91"/>
                          <a:pt x="16" y="91"/>
                        </a:cubicBezTo>
                        <a:cubicBezTo>
                          <a:pt x="16" y="91"/>
                          <a:pt x="16" y="91"/>
                          <a:pt x="16" y="91"/>
                        </a:cubicBezTo>
                        <a:cubicBezTo>
                          <a:pt x="16" y="91"/>
                          <a:pt x="16" y="90"/>
                          <a:pt x="17" y="90"/>
                        </a:cubicBezTo>
                        <a:cubicBezTo>
                          <a:pt x="17" y="90"/>
                          <a:pt x="17" y="90"/>
                          <a:pt x="17" y="90"/>
                        </a:cubicBezTo>
                        <a:cubicBezTo>
                          <a:pt x="17" y="90"/>
                          <a:pt x="17" y="90"/>
                          <a:pt x="17" y="90"/>
                        </a:cubicBezTo>
                        <a:cubicBezTo>
                          <a:pt x="17" y="90"/>
                          <a:pt x="17" y="90"/>
                          <a:pt x="18" y="90"/>
                        </a:cubicBezTo>
                        <a:cubicBezTo>
                          <a:pt x="18" y="90"/>
                          <a:pt x="18" y="90"/>
                          <a:pt x="18" y="90"/>
                        </a:cubicBezTo>
                        <a:cubicBezTo>
                          <a:pt x="18" y="90"/>
                          <a:pt x="18" y="90"/>
                          <a:pt x="18" y="90"/>
                        </a:cubicBezTo>
                        <a:cubicBezTo>
                          <a:pt x="19" y="90"/>
                          <a:pt x="19" y="90"/>
                          <a:pt x="19" y="90"/>
                        </a:cubicBezTo>
                        <a:cubicBezTo>
                          <a:pt x="20" y="91"/>
                          <a:pt x="20" y="91"/>
                          <a:pt x="21" y="92"/>
                        </a:cubicBezTo>
                        <a:cubicBezTo>
                          <a:pt x="23" y="93"/>
                          <a:pt x="23" y="93"/>
                          <a:pt x="25" y="91"/>
                        </a:cubicBezTo>
                        <a:cubicBezTo>
                          <a:pt x="27" y="90"/>
                          <a:pt x="29" y="89"/>
                          <a:pt x="32" y="89"/>
                        </a:cubicBezTo>
                        <a:cubicBezTo>
                          <a:pt x="35" y="89"/>
                          <a:pt x="37" y="90"/>
                          <a:pt x="37" y="93"/>
                        </a:cubicBezTo>
                        <a:cubicBezTo>
                          <a:pt x="37" y="93"/>
                          <a:pt x="38" y="92"/>
                          <a:pt x="38" y="91"/>
                        </a:cubicBezTo>
                        <a:cubicBezTo>
                          <a:pt x="40" y="90"/>
                          <a:pt x="42" y="89"/>
                          <a:pt x="44" y="89"/>
                        </a:cubicBezTo>
                        <a:cubicBezTo>
                          <a:pt x="44" y="89"/>
                          <a:pt x="44" y="89"/>
                          <a:pt x="45" y="89"/>
                        </a:cubicBezTo>
                        <a:cubicBezTo>
                          <a:pt x="45" y="89"/>
                          <a:pt x="45" y="89"/>
                          <a:pt x="45" y="89"/>
                        </a:cubicBezTo>
                        <a:cubicBezTo>
                          <a:pt x="45" y="89"/>
                          <a:pt x="45" y="89"/>
                          <a:pt x="45" y="87"/>
                        </a:cubicBezTo>
                        <a:cubicBezTo>
                          <a:pt x="45" y="83"/>
                          <a:pt x="46" y="81"/>
                          <a:pt x="48" y="81"/>
                        </a:cubicBezTo>
                        <a:cubicBezTo>
                          <a:pt x="49" y="81"/>
                          <a:pt x="49" y="81"/>
                          <a:pt x="49" y="81"/>
                        </a:cubicBezTo>
                        <a:cubicBezTo>
                          <a:pt x="49" y="81"/>
                          <a:pt x="49" y="80"/>
                          <a:pt x="49" y="78"/>
                        </a:cubicBezTo>
                        <a:cubicBezTo>
                          <a:pt x="49" y="74"/>
                          <a:pt x="49" y="69"/>
                          <a:pt x="50" y="65"/>
                        </a:cubicBezTo>
                        <a:cubicBezTo>
                          <a:pt x="50" y="63"/>
                          <a:pt x="50" y="61"/>
                          <a:pt x="50" y="59"/>
                        </a:cubicBezTo>
                        <a:cubicBezTo>
                          <a:pt x="50" y="57"/>
                          <a:pt x="52" y="55"/>
                          <a:pt x="55" y="53"/>
                        </a:cubicBezTo>
                        <a:cubicBezTo>
                          <a:pt x="57" y="51"/>
                          <a:pt x="60" y="49"/>
                          <a:pt x="60" y="47"/>
                        </a:cubicBezTo>
                        <a:cubicBezTo>
                          <a:pt x="60" y="44"/>
                          <a:pt x="61" y="40"/>
                          <a:pt x="64" y="35"/>
                        </a:cubicBezTo>
                        <a:cubicBezTo>
                          <a:pt x="66" y="31"/>
                          <a:pt x="68" y="26"/>
                          <a:pt x="68" y="23"/>
                        </a:cubicBezTo>
                        <a:cubicBezTo>
                          <a:pt x="68" y="17"/>
                          <a:pt x="69" y="15"/>
                          <a:pt x="71" y="12"/>
                        </a:cubicBezTo>
                        <a:cubicBezTo>
                          <a:pt x="72" y="12"/>
                          <a:pt x="72" y="11"/>
                          <a:pt x="72" y="10"/>
                        </a:cubicBezTo>
                        <a:cubicBezTo>
                          <a:pt x="73" y="10"/>
                          <a:pt x="73" y="9"/>
                          <a:pt x="73" y="9"/>
                        </a:cubicBezTo>
                        <a:cubicBezTo>
                          <a:pt x="73" y="8"/>
                          <a:pt x="73" y="8"/>
                          <a:pt x="73" y="8"/>
                        </a:cubicBezTo>
                        <a:cubicBezTo>
                          <a:pt x="73" y="7"/>
                          <a:pt x="74" y="7"/>
                          <a:pt x="74" y="6"/>
                        </a:cubicBezTo>
                        <a:cubicBezTo>
                          <a:pt x="74" y="6"/>
                          <a:pt x="74" y="6"/>
                          <a:pt x="74" y="5"/>
                        </a:cubicBezTo>
                        <a:cubicBezTo>
                          <a:pt x="74" y="5"/>
                          <a:pt x="74" y="4"/>
                          <a:pt x="74" y="4"/>
                        </a:cubicBezTo>
                        <a:cubicBezTo>
                          <a:pt x="74" y="3"/>
                          <a:pt x="74" y="3"/>
                          <a:pt x="74" y="2"/>
                        </a:cubicBezTo>
                        <a:cubicBezTo>
                          <a:pt x="74" y="2"/>
                          <a:pt x="74" y="2"/>
                          <a:pt x="74" y="2"/>
                        </a:cubicBezTo>
                        <a:cubicBezTo>
                          <a:pt x="70" y="1"/>
                          <a:pt x="70" y="1"/>
                          <a:pt x="70" y="1"/>
                        </a:cubicBezTo>
                        <a:lnTo>
                          <a:pt x="66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1" name="Freeform 1622">
                    <a:extLst>
                      <a:ext uri="{FF2B5EF4-FFF2-40B4-BE49-F238E27FC236}">
                        <a16:creationId xmlns="" xmlns:a16="http://schemas.microsoft.com/office/drawing/2014/main" id="{DC09A8EC-BB1E-4B61-A6A7-CB58322F6B6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43" y="294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2" name="Freeform 1623">
                    <a:extLst>
                      <a:ext uri="{FF2B5EF4-FFF2-40B4-BE49-F238E27FC236}">
                        <a16:creationId xmlns="" xmlns:a16="http://schemas.microsoft.com/office/drawing/2014/main" id="{FDEAC4BD-9B8E-40FE-A19C-4D38AC16C24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54" y="2935"/>
                    <a:ext cx="4" cy="1"/>
                  </a:xfrm>
                  <a:custGeom>
                    <a:gdLst>
                      <a:gd name="T0" fmla="*/ 0 w 4"/>
                      <a:gd name="T1" fmla="*/ 0 h 1"/>
                      <a:gd name="T2" fmla="*/ 0 w 4"/>
                      <a:gd name="T3" fmla="*/ 0 h 1"/>
                      <a:gd name="T4" fmla="*/ 4 w 4"/>
                      <a:gd name="T5" fmla="*/ 1 h 1"/>
                      <a:gd name="T6" fmla="*/ 0 w 4"/>
                      <a:gd name="T7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" h="1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4" y="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3" name="Freeform 1624">
                    <a:extLst>
                      <a:ext uri="{FF2B5EF4-FFF2-40B4-BE49-F238E27FC236}">
                        <a16:creationId xmlns="" xmlns:a16="http://schemas.microsoft.com/office/drawing/2014/main" id="{32E3DA0E-48BE-45B5-B3F9-2D2A3ECB0A3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13" y="2951"/>
                    <a:ext cx="2" cy="0"/>
                  </a:xfrm>
                  <a:custGeom>
                    <a:gdLst>
                      <a:gd name="T0" fmla="*/ 2 w 2"/>
                      <a:gd name="T1" fmla="*/ 0 w 2"/>
                      <a:gd name="T2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4" name="Freeform 1625">
                    <a:extLst>
                      <a:ext uri="{FF2B5EF4-FFF2-40B4-BE49-F238E27FC236}">
                        <a16:creationId xmlns="" xmlns:a16="http://schemas.microsoft.com/office/drawing/2014/main" id="{CD7646F0-8935-4E1D-BD72-DE3C4CCE165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16" y="2951"/>
                    <a:ext cx="3" cy="0"/>
                  </a:xfrm>
                  <a:custGeom>
                    <a:gdLst>
                      <a:gd name="T0" fmla="*/ 3 w 3"/>
                      <a:gd name="T1" fmla="*/ 3 w 3"/>
                      <a:gd name="T2" fmla="*/ 0 w 3"/>
                      <a:gd name="T3" fmla="*/ 3 w 3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3">
                        <a:moveTo>
                          <a:pt x="3" y="0"/>
                        </a:move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5" name="Freeform 1626">
                    <a:extLst>
                      <a:ext uri="{FF2B5EF4-FFF2-40B4-BE49-F238E27FC236}">
                        <a16:creationId xmlns="" xmlns:a16="http://schemas.microsoft.com/office/drawing/2014/main" id="{88153EF4-DB8E-4924-9D96-7313D535D8E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40" y="2945"/>
                    <a:ext cx="3" cy="10"/>
                  </a:xfrm>
                  <a:custGeom>
                    <a:gdLst>
                      <a:gd name="T0" fmla="*/ 0 w 3"/>
                      <a:gd name="T1" fmla="*/ 10 h 10"/>
                      <a:gd name="T2" fmla="*/ 0 w 3"/>
                      <a:gd name="T3" fmla="*/ 10 h 10"/>
                      <a:gd name="T4" fmla="*/ 0 w 3"/>
                      <a:gd name="T5" fmla="*/ 10 h 10"/>
                      <a:gd name="T6" fmla="*/ 3 w 3"/>
                      <a:gd name="T7" fmla="*/ 1 h 10"/>
                      <a:gd name="T8" fmla="*/ 3 w 3"/>
                      <a:gd name="T9" fmla="*/ 0 h 10"/>
                      <a:gd name="T10" fmla="*/ 3 w 3"/>
                      <a:gd name="T11" fmla="*/ 1 h 10"/>
                      <a:gd name="T12" fmla="*/ 0 w 3"/>
                      <a:gd name="T13" fmla="*/ 10 h 1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3" h="10">
                        <a:moveTo>
                          <a:pt x="0" y="10"/>
                        </a:moveTo>
                        <a:cubicBezTo>
                          <a:pt x="0" y="10"/>
                          <a:pt x="0" y="10"/>
                          <a:pt x="0" y="10"/>
                        </a:cubicBezTo>
                        <a:cubicBezTo>
                          <a:pt x="0" y="10"/>
                          <a:pt x="0" y="10"/>
                          <a:pt x="0" y="10"/>
                        </a:cubicBezTo>
                        <a:cubicBezTo>
                          <a:pt x="0" y="8"/>
                          <a:pt x="1" y="3"/>
                          <a:pt x="3" y="1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3" y="1"/>
                          <a:pt x="3" y="1"/>
                          <a:pt x="3" y="1"/>
                        </a:cubicBezTo>
                        <a:cubicBezTo>
                          <a:pt x="1" y="4"/>
                          <a:pt x="0" y="8"/>
                          <a:pt x="0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6" name="Freeform 1627">
                    <a:extLst>
                      <a:ext uri="{FF2B5EF4-FFF2-40B4-BE49-F238E27FC236}">
                        <a16:creationId xmlns="" xmlns:a16="http://schemas.microsoft.com/office/drawing/2014/main" id="{26498913-BF71-454C-954A-D45BF187B04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43" y="2945"/>
                    <a:ext cx="0" cy="1"/>
                  </a:xfrm>
                  <a:custGeom>
                    <a:gdLst>
                      <a:gd name="T0" fmla="*/ 0 h 1"/>
                      <a:gd name="T1" fmla="*/ 0 h 1"/>
                      <a:gd name="T2" fmla="*/ 1 h 1"/>
                      <a:gd name="T3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7" name="Freeform 1628">
                    <a:extLst>
                      <a:ext uri="{FF2B5EF4-FFF2-40B4-BE49-F238E27FC236}">
                        <a16:creationId xmlns="" xmlns:a16="http://schemas.microsoft.com/office/drawing/2014/main" id="{AE79D0AC-50DE-4345-A6E0-D971F311D38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12" y="295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8" name="Freeform 1629">
                    <a:extLst>
                      <a:ext uri="{FF2B5EF4-FFF2-40B4-BE49-F238E27FC236}">
                        <a16:creationId xmlns="" xmlns:a16="http://schemas.microsoft.com/office/drawing/2014/main" id="{45A8029C-516A-41B6-B769-BAB0BFA406D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11" y="2956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9" name="Freeform 1630">
                    <a:extLst>
                      <a:ext uri="{FF2B5EF4-FFF2-40B4-BE49-F238E27FC236}">
                        <a16:creationId xmlns="" xmlns:a16="http://schemas.microsoft.com/office/drawing/2014/main" id="{0D2F9741-2732-4A59-949F-8A284E88C05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92" y="301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</p:grpSp>
            <p:grpSp>
              <p:nvGrpSpPr>
                <p:cNvPr id="458" name="Group 1832">
                  <a:extLst>
                    <a:ext uri="{FF2B5EF4-FFF2-40B4-BE49-F238E27FC236}">
                      <a16:creationId xmlns="" xmlns:a16="http://schemas.microsoft.com/office/drawing/2014/main" id="{8B15FF57-E634-41E8-91FF-2BBE19ED8A35}"/>
                    </a:ext>
                  </a:extLst>
                </p:cNvPr>
                <p:cNvGrpSpPr/>
                <p:nvPr/>
              </p:nvGrpSpPr>
              <p:grpSpPr>
                <a:xfrm>
                  <a:off x="1791" y="2634"/>
                  <a:ext cx="411" cy="636"/>
                  <a:chOff x="1791" y="2634"/>
                  <a:chExt cx="411" cy="636"/>
                </a:xfrm>
                <a:grpFill/>
              </p:grpSpPr>
              <p:sp>
                <p:nvSpPr>
                  <p:cNvPr id="480" name="Freeform 1632">
                    <a:extLst>
                      <a:ext uri="{FF2B5EF4-FFF2-40B4-BE49-F238E27FC236}">
                        <a16:creationId xmlns="" xmlns:a16="http://schemas.microsoft.com/office/drawing/2014/main" id="{152C2B74-4E1B-450E-A7E6-8A2905CC9BE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11" y="295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81" name="Freeform 1633">
                    <a:extLst>
                      <a:ext uri="{FF2B5EF4-FFF2-40B4-BE49-F238E27FC236}">
                        <a16:creationId xmlns="" xmlns:a16="http://schemas.microsoft.com/office/drawing/2014/main" id="{CCEB73A8-5AE8-42D7-A5B0-9041B98B3C2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791" y="301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82" name="Freeform 1634">
                    <a:extLst>
                      <a:ext uri="{FF2B5EF4-FFF2-40B4-BE49-F238E27FC236}">
                        <a16:creationId xmlns="" xmlns:a16="http://schemas.microsoft.com/office/drawing/2014/main" id="{83A3A68C-5A54-44AD-B1C6-AEA64CB4387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02" y="2719"/>
                    <a:ext cx="172" cy="214"/>
                  </a:xfrm>
                  <a:custGeom>
                    <a:gdLst>
                      <a:gd name="T0" fmla="*/ 22 w 180"/>
                      <a:gd name="T1" fmla="*/ 44 h 223"/>
                      <a:gd name="T2" fmla="*/ 19 w 180"/>
                      <a:gd name="T3" fmla="*/ 85 h 223"/>
                      <a:gd name="T4" fmla="*/ 5 w 180"/>
                      <a:gd name="T5" fmla="*/ 100 h 223"/>
                      <a:gd name="T6" fmla="*/ 1 w 180"/>
                      <a:gd name="T7" fmla="*/ 114 h 223"/>
                      <a:gd name="T8" fmla="*/ 4 w 180"/>
                      <a:gd name="T9" fmla="*/ 118 h 223"/>
                      <a:gd name="T10" fmla="*/ 9 w 180"/>
                      <a:gd name="T11" fmla="*/ 132 h 223"/>
                      <a:gd name="T12" fmla="*/ 9 w 180"/>
                      <a:gd name="T13" fmla="*/ 139 h 223"/>
                      <a:gd name="T14" fmla="*/ 12 w 180"/>
                      <a:gd name="T15" fmla="*/ 142 h 223"/>
                      <a:gd name="T16" fmla="*/ 13 w 180"/>
                      <a:gd name="T17" fmla="*/ 143 h 223"/>
                      <a:gd name="T18" fmla="*/ 17 w 180"/>
                      <a:gd name="T19" fmla="*/ 149 h 223"/>
                      <a:gd name="T20" fmla="*/ 17 w 180"/>
                      <a:gd name="T21" fmla="*/ 150 h 223"/>
                      <a:gd name="T22" fmla="*/ 17 w 180"/>
                      <a:gd name="T23" fmla="*/ 162 h 223"/>
                      <a:gd name="T24" fmla="*/ 22 w 180"/>
                      <a:gd name="T25" fmla="*/ 167 h 223"/>
                      <a:gd name="T26" fmla="*/ 37 w 180"/>
                      <a:gd name="T27" fmla="*/ 180 h 223"/>
                      <a:gd name="T28" fmla="*/ 48 w 180"/>
                      <a:gd name="T29" fmla="*/ 193 h 223"/>
                      <a:gd name="T30" fmla="*/ 58 w 180"/>
                      <a:gd name="T31" fmla="*/ 204 h 223"/>
                      <a:gd name="T32" fmla="*/ 59 w 180"/>
                      <a:gd name="T33" fmla="*/ 205 h 223"/>
                      <a:gd name="T34" fmla="*/ 60 w 180"/>
                      <a:gd name="T35" fmla="*/ 206 h 223"/>
                      <a:gd name="T36" fmla="*/ 61 w 180"/>
                      <a:gd name="T37" fmla="*/ 209 h 223"/>
                      <a:gd name="T38" fmla="*/ 65 w 180"/>
                      <a:gd name="T39" fmla="*/ 212 h 223"/>
                      <a:gd name="T40" fmla="*/ 70 w 180"/>
                      <a:gd name="T41" fmla="*/ 213 h 223"/>
                      <a:gd name="T42" fmla="*/ 85 w 180"/>
                      <a:gd name="T43" fmla="*/ 212 h 223"/>
                      <a:gd name="T44" fmla="*/ 86 w 180"/>
                      <a:gd name="T45" fmla="*/ 214 h 223"/>
                      <a:gd name="T46" fmla="*/ 89 w 180"/>
                      <a:gd name="T47" fmla="*/ 216 h 223"/>
                      <a:gd name="T48" fmla="*/ 92 w 180"/>
                      <a:gd name="T49" fmla="*/ 218 h 223"/>
                      <a:gd name="T50" fmla="*/ 95 w 180"/>
                      <a:gd name="T51" fmla="*/ 221 h 223"/>
                      <a:gd name="T52" fmla="*/ 102 w 180"/>
                      <a:gd name="T53" fmla="*/ 220 h 223"/>
                      <a:gd name="T54" fmla="*/ 104 w 180"/>
                      <a:gd name="T55" fmla="*/ 220 h 223"/>
                      <a:gd name="T56" fmla="*/ 110 w 180"/>
                      <a:gd name="T57" fmla="*/ 223 h 223"/>
                      <a:gd name="T58" fmla="*/ 123 w 180"/>
                      <a:gd name="T59" fmla="*/ 220 h 223"/>
                      <a:gd name="T60" fmla="*/ 129 w 180"/>
                      <a:gd name="T61" fmla="*/ 216 h 223"/>
                      <a:gd name="T62" fmla="*/ 143 w 180"/>
                      <a:gd name="T63" fmla="*/ 207 h 223"/>
                      <a:gd name="T64" fmla="*/ 146 w 180"/>
                      <a:gd name="T65" fmla="*/ 208 h 223"/>
                      <a:gd name="T66" fmla="*/ 149 w 180"/>
                      <a:gd name="T67" fmla="*/ 209 h 223"/>
                      <a:gd name="T68" fmla="*/ 138 w 180"/>
                      <a:gd name="T69" fmla="*/ 195 h 223"/>
                      <a:gd name="T70" fmla="*/ 128 w 180"/>
                      <a:gd name="T71" fmla="*/ 182 h 223"/>
                      <a:gd name="T72" fmla="*/ 119 w 180"/>
                      <a:gd name="T73" fmla="*/ 171 h 223"/>
                      <a:gd name="T74" fmla="*/ 129 w 180"/>
                      <a:gd name="T75" fmla="*/ 165 h 223"/>
                      <a:gd name="T76" fmla="*/ 133 w 180"/>
                      <a:gd name="T77" fmla="*/ 148 h 223"/>
                      <a:gd name="T78" fmla="*/ 137 w 180"/>
                      <a:gd name="T79" fmla="*/ 139 h 223"/>
                      <a:gd name="T80" fmla="*/ 143 w 180"/>
                      <a:gd name="T81" fmla="*/ 127 h 223"/>
                      <a:gd name="T82" fmla="*/ 154 w 180"/>
                      <a:gd name="T83" fmla="*/ 114 h 223"/>
                      <a:gd name="T84" fmla="*/ 158 w 180"/>
                      <a:gd name="T85" fmla="*/ 101 h 223"/>
                      <a:gd name="T86" fmla="*/ 163 w 180"/>
                      <a:gd name="T87" fmla="*/ 75 h 223"/>
                      <a:gd name="T88" fmla="*/ 172 w 180"/>
                      <a:gd name="T89" fmla="*/ 65 h 223"/>
                      <a:gd name="T90" fmla="*/ 176 w 180"/>
                      <a:gd name="T91" fmla="*/ 63 h 223"/>
                      <a:gd name="T92" fmla="*/ 179 w 180"/>
                      <a:gd name="T93" fmla="*/ 59 h 223"/>
                      <a:gd name="T94" fmla="*/ 166 w 180"/>
                      <a:gd name="T95" fmla="*/ 34 h 223"/>
                      <a:gd name="T96" fmla="*/ 155 w 180"/>
                      <a:gd name="T97" fmla="*/ 6 h 223"/>
                      <a:gd name="T98" fmla="*/ 149 w 180"/>
                      <a:gd name="T99" fmla="*/ 0 h 223"/>
                      <a:gd name="T100" fmla="*/ 147 w 180"/>
                      <a:gd name="T101" fmla="*/ 2 h 223"/>
                      <a:gd name="T102" fmla="*/ 143 w 180"/>
                      <a:gd name="T103" fmla="*/ 2 h 223"/>
                      <a:gd name="T104" fmla="*/ 134 w 180"/>
                      <a:gd name="T105" fmla="*/ 12 h 223"/>
                      <a:gd name="T106" fmla="*/ 108 w 180"/>
                      <a:gd name="T107" fmla="*/ 12 h 223"/>
                      <a:gd name="T108" fmla="*/ 100 w 180"/>
                      <a:gd name="T109" fmla="*/ 13 h 223"/>
                      <a:gd name="T110" fmla="*/ 22 w 180"/>
                      <a:gd name="T111" fmla="*/ 36 h 22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180" h="223">
                        <a:moveTo>
                          <a:pt x="22" y="36"/>
                        </a:moveTo>
                        <a:cubicBezTo>
                          <a:pt x="22" y="39"/>
                          <a:pt x="22" y="39"/>
                          <a:pt x="22" y="39"/>
                        </a:cubicBezTo>
                        <a:cubicBezTo>
                          <a:pt x="22" y="44"/>
                          <a:pt x="22" y="44"/>
                          <a:pt x="22" y="44"/>
                        </a:cubicBezTo>
                        <a:cubicBezTo>
                          <a:pt x="22" y="71"/>
                          <a:pt x="22" y="71"/>
                          <a:pt x="22" y="71"/>
                        </a:cubicBezTo>
                        <a:cubicBezTo>
                          <a:pt x="23" y="84"/>
                          <a:pt x="20" y="85"/>
                          <a:pt x="19" y="85"/>
                        </a:cubicBezTo>
                        <a:cubicBezTo>
                          <a:pt x="19" y="85"/>
                          <a:pt x="19" y="85"/>
                          <a:pt x="19" y="85"/>
                        </a:cubicBezTo>
                        <a:cubicBezTo>
                          <a:pt x="12" y="87"/>
                          <a:pt x="11" y="89"/>
                          <a:pt x="11" y="89"/>
                        </a:cubicBezTo>
                        <a:cubicBezTo>
                          <a:pt x="11" y="91"/>
                          <a:pt x="11" y="97"/>
                          <a:pt x="5" y="98"/>
                        </a:cubicBezTo>
                        <a:cubicBezTo>
                          <a:pt x="5" y="98"/>
                          <a:pt x="5" y="100"/>
                          <a:pt x="5" y="100"/>
                        </a:cubicBezTo>
                        <a:cubicBezTo>
                          <a:pt x="5" y="102"/>
                          <a:pt x="5" y="106"/>
                          <a:pt x="1" y="106"/>
                        </a:cubicBezTo>
                        <a:cubicBezTo>
                          <a:pt x="1" y="107"/>
                          <a:pt x="1" y="107"/>
                          <a:pt x="1" y="107"/>
                        </a:cubicBezTo>
                        <a:cubicBezTo>
                          <a:pt x="2" y="109"/>
                          <a:pt x="3" y="112"/>
                          <a:pt x="1" y="114"/>
                        </a:cubicBezTo>
                        <a:cubicBezTo>
                          <a:pt x="0" y="115"/>
                          <a:pt x="0" y="116"/>
                          <a:pt x="0" y="117"/>
                        </a:cubicBezTo>
                        <a:cubicBezTo>
                          <a:pt x="0" y="117"/>
                          <a:pt x="0" y="117"/>
                          <a:pt x="1" y="117"/>
                        </a:cubicBezTo>
                        <a:cubicBezTo>
                          <a:pt x="2" y="117"/>
                          <a:pt x="3" y="118"/>
                          <a:pt x="4" y="118"/>
                        </a:cubicBezTo>
                        <a:cubicBezTo>
                          <a:pt x="5" y="120"/>
                          <a:pt x="5" y="122"/>
                          <a:pt x="5" y="125"/>
                        </a:cubicBezTo>
                        <a:cubicBezTo>
                          <a:pt x="5" y="126"/>
                          <a:pt x="5" y="127"/>
                          <a:pt x="5" y="127"/>
                        </a:cubicBezTo>
                        <a:cubicBezTo>
                          <a:pt x="5" y="130"/>
                          <a:pt x="8" y="132"/>
                          <a:pt x="9" y="132"/>
                        </a:cubicBezTo>
                        <a:cubicBezTo>
                          <a:pt x="9" y="132"/>
                          <a:pt x="9" y="133"/>
                          <a:pt x="9" y="133"/>
                        </a:cubicBezTo>
                        <a:cubicBezTo>
                          <a:pt x="11" y="133"/>
                          <a:pt x="11" y="133"/>
                          <a:pt x="11" y="133"/>
                        </a:cubicBezTo>
                        <a:cubicBezTo>
                          <a:pt x="9" y="139"/>
                          <a:pt x="9" y="139"/>
                          <a:pt x="9" y="139"/>
                        </a:cubicBezTo>
                        <a:cubicBezTo>
                          <a:pt x="10" y="140"/>
                          <a:pt x="11" y="140"/>
                          <a:pt x="11" y="142"/>
                        </a:cubicBezTo>
                        <a:cubicBezTo>
                          <a:pt x="12" y="142"/>
                          <a:pt x="12" y="142"/>
                          <a:pt x="12" y="142"/>
                        </a:cubicBezTo>
                        <a:cubicBezTo>
                          <a:pt x="12" y="142"/>
                          <a:pt x="12" y="142"/>
                          <a:pt x="12" y="142"/>
                        </a:cubicBezTo>
                        <a:cubicBezTo>
                          <a:pt x="12" y="142"/>
                          <a:pt x="12" y="142"/>
                          <a:pt x="12" y="142"/>
                        </a:cubicBezTo>
                        <a:cubicBezTo>
                          <a:pt x="12" y="142"/>
                          <a:pt x="12" y="142"/>
                          <a:pt x="12" y="142"/>
                        </a:cubicBezTo>
                        <a:cubicBezTo>
                          <a:pt x="12" y="143"/>
                          <a:pt x="12" y="143"/>
                          <a:pt x="13" y="143"/>
                        </a:cubicBezTo>
                        <a:cubicBezTo>
                          <a:pt x="14" y="145"/>
                          <a:pt x="15" y="146"/>
                          <a:pt x="16" y="148"/>
                        </a:cubicBezTo>
                        <a:cubicBezTo>
                          <a:pt x="16" y="148"/>
                          <a:pt x="16" y="148"/>
                          <a:pt x="16" y="148"/>
                        </a:cubicBezTo>
                        <a:cubicBezTo>
                          <a:pt x="16" y="148"/>
                          <a:pt x="17" y="148"/>
                          <a:pt x="17" y="149"/>
                        </a:cubicBezTo>
                        <a:cubicBezTo>
                          <a:pt x="17" y="149"/>
                          <a:pt x="17" y="149"/>
                          <a:pt x="17" y="149"/>
                        </a:cubicBezTo>
                        <a:cubicBezTo>
                          <a:pt x="17" y="149"/>
                          <a:pt x="17" y="149"/>
                          <a:pt x="17" y="150"/>
                        </a:cubicBezTo>
                        <a:cubicBezTo>
                          <a:pt x="17" y="150"/>
                          <a:pt x="17" y="150"/>
                          <a:pt x="17" y="150"/>
                        </a:cubicBezTo>
                        <a:cubicBezTo>
                          <a:pt x="17" y="150"/>
                          <a:pt x="18" y="151"/>
                          <a:pt x="18" y="151"/>
                        </a:cubicBezTo>
                        <a:cubicBezTo>
                          <a:pt x="19" y="153"/>
                          <a:pt x="20" y="156"/>
                          <a:pt x="20" y="159"/>
                        </a:cubicBezTo>
                        <a:cubicBezTo>
                          <a:pt x="19" y="160"/>
                          <a:pt x="18" y="161"/>
                          <a:pt x="17" y="162"/>
                        </a:cubicBezTo>
                        <a:cubicBezTo>
                          <a:pt x="16" y="162"/>
                          <a:pt x="16" y="162"/>
                          <a:pt x="16" y="162"/>
                        </a:cubicBezTo>
                        <a:cubicBezTo>
                          <a:pt x="21" y="163"/>
                          <a:pt x="21" y="163"/>
                          <a:pt x="21" y="163"/>
                        </a:cubicBezTo>
                        <a:cubicBezTo>
                          <a:pt x="22" y="167"/>
                          <a:pt x="22" y="167"/>
                          <a:pt x="22" y="167"/>
                        </a:cubicBezTo>
                        <a:cubicBezTo>
                          <a:pt x="24" y="167"/>
                          <a:pt x="29" y="168"/>
                          <a:pt x="31" y="171"/>
                        </a:cubicBezTo>
                        <a:cubicBezTo>
                          <a:pt x="32" y="173"/>
                          <a:pt x="33" y="173"/>
                          <a:pt x="34" y="174"/>
                        </a:cubicBezTo>
                        <a:cubicBezTo>
                          <a:pt x="36" y="176"/>
                          <a:pt x="37" y="177"/>
                          <a:pt x="37" y="180"/>
                        </a:cubicBezTo>
                        <a:cubicBezTo>
                          <a:pt x="37" y="180"/>
                          <a:pt x="38" y="181"/>
                          <a:pt x="39" y="181"/>
                        </a:cubicBezTo>
                        <a:cubicBezTo>
                          <a:pt x="40" y="182"/>
                          <a:pt x="41" y="183"/>
                          <a:pt x="43" y="184"/>
                        </a:cubicBezTo>
                        <a:cubicBezTo>
                          <a:pt x="48" y="188"/>
                          <a:pt x="48" y="191"/>
                          <a:pt x="48" y="193"/>
                        </a:cubicBezTo>
                        <a:cubicBezTo>
                          <a:pt x="48" y="194"/>
                          <a:pt x="51" y="196"/>
                          <a:pt x="54" y="197"/>
                        </a:cubicBezTo>
                        <a:cubicBezTo>
                          <a:pt x="55" y="198"/>
                          <a:pt x="55" y="198"/>
                          <a:pt x="55" y="198"/>
                        </a:cubicBezTo>
                        <a:cubicBezTo>
                          <a:pt x="58" y="204"/>
                          <a:pt x="58" y="204"/>
                          <a:pt x="58" y="204"/>
                        </a:cubicBezTo>
                        <a:cubicBezTo>
                          <a:pt x="58" y="204"/>
                          <a:pt x="58" y="204"/>
                          <a:pt x="58" y="204"/>
                        </a:cubicBezTo>
                        <a:cubicBezTo>
                          <a:pt x="58" y="204"/>
                          <a:pt x="58" y="204"/>
                          <a:pt x="58" y="204"/>
                        </a:cubicBezTo>
                        <a:cubicBezTo>
                          <a:pt x="59" y="205"/>
                          <a:pt x="59" y="205"/>
                          <a:pt x="59" y="205"/>
                        </a:cubicBezTo>
                        <a:cubicBezTo>
                          <a:pt x="59" y="205"/>
                          <a:pt x="59" y="205"/>
                          <a:pt x="59" y="205"/>
                        </a:cubicBezTo>
                        <a:cubicBezTo>
                          <a:pt x="60" y="206"/>
                          <a:pt x="60" y="206"/>
                          <a:pt x="60" y="206"/>
                        </a:cubicBezTo>
                        <a:cubicBezTo>
                          <a:pt x="60" y="206"/>
                          <a:pt x="60" y="206"/>
                          <a:pt x="60" y="206"/>
                        </a:cubicBezTo>
                        <a:cubicBezTo>
                          <a:pt x="60" y="207"/>
                          <a:pt x="61" y="207"/>
                          <a:pt x="61" y="208"/>
                        </a:cubicBezTo>
                        <a:cubicBezTo>
                          <a:pt x="61" y="208"/>
                          <a:pt x="61" y="208"/>
                          <a:pt x="61" y="209"/>
                        </a:cubicBezTo>
                        <a:cubicBezTo>
                          <a:pt x="61" y="209"/>
                          <a:pt x="61" y="209"/>
                          <a:pt x="61" y="209"/>
                        </a:cubicBezTo>
                        <a:cubicBezTo>
                          <a:pt x="62" y="209"/>
                          <a:pt x="62" y="209"/>
                          <a:pt x="62" y="210"/>
                        </a:cubicBezTo>
                        <a:cubicBezTo>
                          <a:pt x="62" y="210"/>
                          <a:pt x="62" y="210"/>
                          <a:pt x="62" y="210"/>
                        </a:cubicBezTo>
                        <a:cubicBezTo>
                          <a:pt x="63" y="211"/>
                          <a:pt x="65" y="212"/>
                          <a:pt x="65" y="212"/>
                        </a:cubicBezTo>
                        <a:cubicBezTo>
                          <a:pt x="65" y="212"/>
                          <a:pt x="65" y="212"/>
                          <a:pt x="65" y="212"/>
                        </a:cubicBezTo>
                        <a:cubicBezTo>
                          <a:pt x="66" y="213"/>
                          <a:pt x="67" y="213"/>
                          <a:pt x="68" y="213"/>
                        </a:cubicBezTo>
                        <a:cubicBezTo>
                          <a:pt x="69" y="213"/>
                          <a:pt x="69" y="213"/>
                          <a:pt x="70" y="213"/>
                        </a:cubicBezTo>
                        <a:cubicBezTo>
                          <a:pt x="72" y="210"/>
                          <a:pt x="75" y="211"/>
                          <a:pt x="77" y="212"/>
                        </a:cubicBezTo>
                        <a:cubicBezTo>
                          <a:pt x="79" y="211"/>
                          <a:pt x="82" y="210"/>
                          <a:pt x="84" y="212"/>
                        </a:cubicBezTo>
                        <a:cubicBezTo>
                          <a:pt x="84" y="212"/>
                          <a:pt x="84" y="212"/>
                          <a:pt x="85" y="212"/>
                        </a:cubicBezTo>
                        <a:cubicBezTo>
                          <a:pt x="85" y="212"/>
                          <a:pt x="85" y="212"/>
                          <a:pt x="85" y="212"/>
                        </a:cubicBezTo>
                        <a:cubicBezTo>
                          <a:pt x="85" y="213"/>
                          <a:pt x="85" y="213"/>
                          <a:pt x="86" y="213"/>
                        </a:cubicBezTo>
                        <a:cubicBezTo>
                          <a:pt x="86" y="213"/>
                          <a:pt x="86" y="213"/>
                          <a:pt x="86" y="214"/>
                        </a:cubicBezTo>
                        <a:cubicBezTo>
                          <a:pt x="87" y="214"/>
                          <a:pt x="87" y="214"/>
                          <a:pt x="87" y="214"/>
                        </a:cubicBezTo>
                        <a:cubicBezTo>
                          <a:pt x="87" y="214"/>
                          <a:pt x="88" y="215"/>
                          <a:pt x="88" y="215"/>
                        </a:cubicBezTo>
                        <a:cubicBezTo>
                          <a:pt x="88" y="215"/>
                          <a:pt x="89" y="215"/>
                          <a:pt x="89" y="216"/>
                        </a:cubicBezTo>
                        <a:cubicBezTo>
                          <a:pt x="89" y="216"/>
                          <a:pt x="90" y="216"/>
                          <a:pt x="90" y="216"/>
                        </a:cubicBezTo>
                        <a:cubicBezTo>
                          <a:pt x="90" y="217"/>
                          <a:pt x="90" y="217"/>
                          <a:pt x="91" y="217"/>
                        </a:cubicBezTo>
                        <a:cubicBezTo>
                          <a:pt x="91" y="217"/>
                          <a:pt x="91" y="218"/>
                          <a:pt x="92" y="218"/>
                        </a:cubicBezTo>
                        <a:cubicBezTo>
                          <a:pt x="92" y="218"/>
                          <a:pt x="92" y="219"/>
                          <a:pt x="93" y="219"/>
                        </a:cubicBezTo>
                        <a:cubicBezTo>
                          <a:pt x="93" y="219"/>
                          <a:pt x="93" y="219"/>
                          <a:pt x="94" y="220"/>
                        </a:cubicBezTo>
                        <a:cubicBezTo>
                          <a:pt x="94" y="220"/>
                          <a:pt x="94" y="220"/>
                          <a:pt x="95" y="221"/>
                        </a:cubicBezTo>
                        <a:cubicBezTo>
                          <a:pt x="95" y="221"/>
                          <a:pt x="95" y="221"/>
                          <a:pt x="96" y="222"/>
                        </a:cubicBezTo>
                        <a:cubicBezTo>
                          <a:pt x="96" y="222"/>
                          <a:pt x="96" y="222"/>
                          <a:pt x="96" y="222"/>
                        </a:cubicBezTo>
                        <a:cubicBezTo>
                          <a:pt x="98" y="222"/>
                          <a:pt x="100" y="221"/>
                          <a:pt x="102" y="220"/>
                        </a:cubicBezTo>
                        <a:cubicBezTo>
                          <a:pt x="102" y="220"/>
                          <a:pt x="102" y="220"/>
                          <a:pt x="102" y="220"/>
                        </a:cubicBezTo>
                        <a:cubicBezTo>
                          <a:pt x="103" y="220"/>
                          <a:pt x="103" y="220"/>
                          <a:pt x="104" y="220"/>
                        </a:cubicBezTo>
                        <a:cubicBezTo>
                          <a:pt x="104" y="220"/>
                          <a:pt x="104" y="220"/>
                          <a:pt x="104" y="220"/>
                        </a:cubicBezTo>
                        <a:cubicBezTo>
                          <a:pt x="104" y="220"/>
                          <a:pt x="104" y="220"/>
                          <a:pt x="104" y="220"/>
                        </a:cubicBezTo>
                        <a:cubicBezTo>
                          <a:pt x="106" y="220"/>
                          <a:pt x="108" y="221"/>
                          <a:pt x="109" y="222"/>
                        </a:cubicBezTo>
                        <a:cubicBezTo>
                          <a:pt x="109" y="222"/>
                          <a:pt x="110" y="222"/>
                          <a:pt x="110" y="223"/>
                        </a:cubicBezTo>
                        <a:cubicBezTo>
                          <a:pt x="112" y="221"/>
                          <a:pt x="116" y="219"/>
                          <a:pt x="118" y="219"/>
                        </a:cubicBezTo>
                        <a:cubicBezTo>
                          <a:pt x="119" y="219"/>
                          <a:pt x="120" y="220"/>
                          <a:pt x="120" y="220"/>
                        </a:cubicBezTo>
                        <a:cubicBezTo>
                          <a:pt x="121" y="220"/>
                          <a:pt x="122" y="220"/>
                          <a:pt x="123" y="220"/>
                        </a:cubicBezTo>
                        <a:cubicBezTo>
                          <a:pt x="124" y="220"/>
                          <a:pt x="124" y="220"/>
                          <a:pt x="125" y="220"/>
                        </a:cubicBezTo>
                        <a:cubicBezTo>
                          <a:pt x="125" y="219"/>
                          <a:pt x="126" y="218"/>
                          <a:pt x="128" y="217"/>
                        </a:cubicBezTo>
                        <a:cubicBezTo>
                          <a:pt x="128" y="217"/>
                          <a:pt x="129" y="216"/>
                          <a:pt x="129" y="216"/>
                        </a:cubicBezTo>
                        <a:cubicBezTo>
                          <a:pt x="130" y="215"/>
                          <a:pt x="130" y="215"/>
                          <a:pt x="130" y="215"/>
                        </a:cubicBezTo>
                        <a:cubicBezTo>
                          <a:pt x="131" y="212"/>
                          <a:pt x="138" y="208"/>
                          <a:pt x="140" y="208"/>
                        </a:cubicBezTo>
                        <a:cubicBezTo>
                          <a:pt x="141" y="207"/>
                          <a:pt x="142" y="207"/>
                          <a:pt x="143" y="207"/>
                        </a:cubicBezTo>
                        <a:cubicBezTo>
                          <a:pt x="143" y="207"/>
                          <a:pt x="144" y="207"/>
                          <a:pt x="144" y="207"/>
                        </a:cubicBezTo>
                        <a:cubicBezTo>
                          <a:pt x="145" y="207"/>
                          <a:pt x="145" y="207"/>
                          <a:pt x="146" y="207"/>
                        </a:cubicBezTo>
                        <a:cubicBezTo>
                          <a:pt x="146" y="207"/>
                          <a:pt x="146" y="208"/>
                          <a:pt x="146" y="208"/>
                        </a:cubicBezTo>
                        <a:cubicBezTo>
                          <a:pt x="147" y="208"/>
                          <a:pt x="147" y="208"/>
                          <a:pt x="147" y="208"/>
                        </a:cubicBezTo>
                        <a:cubicBezTo>
                          <a:pt x="148" y="208"/>
                          <a:pt x="148" y="208"/>
                          <a:pt x="148" y="208"/>
                        </a:cubicBezTo>
                        <a:cubicBezTo>
                          <a:pt x="148" y="209"/>
                          <a:pt x="149" y="209"/>
                          <a:pt x="149" y="209"/>
                        </a:cubicBezTo>
                        <a:cubicBezTo>
                          <a:pt x="149" y="208"/>
                          <a:pt x="149" y="208"/>
                          <a:pt x="149" y="207"/>
                        </a:cubicBezTo>
                        <a:cubicBezTo>
                          <a:pt x="149" y="206"/>
                          <a:pt x="149" y="205"/>
                          <a:pt x="149" y="204"/>
                        </a:cubicBezTo>
                        <a:cubicBezTo>
                          <a:pt x="146" y="204"/>
                          <a:pt x="140" y="200"/>
                          <a:pt x="138" y="195"/>
                        </a:cubicBezTo>
                        <a:cubicBezTo>
                          <a:pt x="138" y="194"/>
                          <a:pt x="137" y="193"/>
                          <a:pt x="137" y="193"/>
                        </a:cubicBezTo>
                        <a:cubicBezTo>
                          <a:pt x="136" y="191"/>
                          <a:pt x="134" y="189"/>
                          <a:pt x="133" y="187"/>
                        </a:cubicBezTo>
                        <a:cubicBezTo>
                          <a:pt x="131" y="186"/>
                          <a:pt x="129" y="184"/>
                          <a:pt x="128" y="182"/>
                        </a:cubicBezTo>
                        <a:cubicBezTo>
                          <a:pt x="128" y="181"/>
                          <a:pt x="126" y="181"/>
                          <a:pt x="124" y="180"/>
                        </a:cubicBezTo>
                        <a:cubicBezTo>
                          <a:pt x="122" y="179"/>
                          <a:pt x="119" y="179"/>
                          <a:pt x="118" y="177"/>
                        </a:cubicBezTo>
                        <a:cubicBezTo>
                          <a:pt x="117" y="174"/>
                          <a:pt x="118" y="172"/>
                          <a:pt x="119" y="171"/>
                        </a:cubicBezTo>
                        <a:cubicBezTo>
                          <a:pt x="120" y="171"/>
                          <a:pt x="120" y="170"/>
                          <a:pt x="120" y="169"/>
                        </a:cubicBezTo>
                        <a:cubicBezTo>
                          <a:pt x="120" y="168"/>
                          <a:pt x="121" y="165"/>
                          <a:pt x="126" y="165"/>
                        </a:cubicBezTo>
                        <a:cubicBezTo>
                          <a:pt x="127" y="165"/>
                          <a:pt x="128" y="165"/>
                          <a:pt x="129" y="165"/>
                        </a:cubicBezTo>
                        <a:cubicBezTo>
                          <a:pt x="129" y="165"/>
                          <a:pt x="129" y="165"/>
                          <a:pt x="129" y="166"/>
                        </a:cubicBezTo>
                        <a:cubicBezTo>
                          <a:pt x="130" y="163"/>
                          <a:pt x="130" y="158"/>
                          <a:pt x="130" y="155"/>
                        </a:cubicBezTo>
                        <a:cubicBezTo>
                          <a:pt x="130" y="152"/>
                          <a:pt x="132" y="150"/>
                          <a:pt x="133" y="148"/>
                        </a:cubicBezTo>
                        <a:cubicBezTo>
                          <a:pt x="133" y="147"/>
                          <a:pt x="134" y="146"/>
                          <a:pt x="134" y="146"/>
                        </a:cubicBezTo>
                        <a:cubicBezTo>
                          <a:pt x="133" y="145"/>
                          <a:pt x="133" y="144"/>
                          <a:pt x="133" y="143"/>
                        </a:cubicBezTo>
                        <a:cubicBezTo>
                          <a:pt x="134" y="141"/>
                          <a:pt x="135" y="140"/>
                          <a:pt x="137" y="139"/>
                        </a:cubicBezTo>
                        <a:cubicBezTo>
                          <a:pt x="138" y="139"/>
                          <a:pt x="139" y="138"/>
                          <a:pt x="139" y="138"/>
                        </a:cubicBezTo>
                        <a:cubicBezTo>
                          <a:pt x="140" y="137"/>
                          <a:pt x="140" y="136"/>
                          <a:pt x="140" y="134"/>
                        </a:cubicBezTo>
                        <a:cubicBezTo>
                          <a:pt x="141" y="132"/>
                          <a:pt x="141" y="129"/>
                          <a:pt x="143" y="127"/>
                        </a:cubicBezTo>
                        <a:cubicBezTo>
                          <a:pt x="144" y="126"/>
                          <a:pt x="145" y="124"/>
                          <a:pt x="146" y="123"/>
                        </a:cubicBezTo>
                        <a:cubicBezTo>
                          <a:pt x="147" y="120"/>
                          <a:pt x="149" y="118"/>
                          <a:pt x="151" y="118"/>
                        </a:cubicBezTo>
                        <a:cubicBezTo>
                          <a:pt x="152" y="118"/>
                          <a:pt x="154" y="116"/>
                          <a:pt x="154" y="114"/>
                        </a:cubicBezTo>
                        <a:cubicBezTo>
                          <a:pt x="154" y="113"/>
                          <a:pt x="155" y="111"/>
                          <a:pt x="156" y="109"/>
                        </a:cubicBezTo>
                        <a:cubicBezTo>
                          <a:pt x="157" y="107"/>
                          <a:pt x="158" y="104"/>
                          <a:pt x="158" y="101"/>
                        </a:cubicBezTo>
                        <a:cubicBezTo>
                          <a:pt x="158" y="101"/>
                          <a:pt x="158" y="101"/>
                          <a:pt x="158" y="101"/>
                        </a:cubicBezTo>
                        <a:cubicBezTo>
                          <a:pt x="158" y="101"/>
                          <a:pt x="158" y="100"/>
                          <a:pt x="158" y="99"/>
                        </a:cubicBezTo>
                        <a:cubicBezTo>
                          <a:pt x="157" y="94"/>
                          <a:pt x="156" y="89"/>
                          <a:pt x="159" y="85"/>
                        </a:cubicBezTo>
                        <a:cubicBezTo>
                          <a:pt x="162" y="81"/>
                          <a:pt x="164" y="78"/>
                          <a:pt x="163" y="75"/>
                        </a:cubicBezTo>
                        <a:cubicBezTo>
                          <a:pt x="162" y="71"/>
                          <a:pt x="166" y="70"/>
                          <a:pt x="168" y="68"/>
                        </a:cubicBezTo>
                        <a:cubicBezTo>
                          <a:pt x="169" y="68"/>
                          <a:pt x="169" y="67"/>
                          <a:pt x="170" y="67"/>
                        </a:cubicBezTo>
                        <a:cubicBezTo>
                          <a:pt x="170" y="66"/>
                          <a:pt x="171" y="66"/>
                          <a:pt x="172" y="65"/>
                        </a:cubicBezTo>
                        <a:cubicBezTo>
                          <a:pt x="173" y="65"/>
                          <a:pt x="173" y="65"/>
                          <a:pt x="174" y="64"/>
                        </a:cubicBezTo>
                        <a:cubicBezTo>
                          <a:pt x="174" y="64"/>
                          <a:pt x="174" y="64"/>
                          <a:pt x="174" y="64"/>
                        </a:cubicBezTo>
                        <a:cubicBezTo>
                          <a:pt x="175" y="63"/>
                          <a:pt x="175" y="63"/>
                          <a:pt x="176" y="63"/>
                        </a:cubicBezTo>
                        <a:cubicBezTo>
                          <a:pt x="176" y="62"/>
                          <a:pt x="176" y="62"/>
                          <a:pt x="177" y="62"/>
                        </a:cubicBezTo>
                        <a:cubicBezTo>
                          <a:pt x="177" y="61"/>
                          <a:pt x="178" y="61"/>
                          <a:pt x="178" y="61"/>
                        </a:cubicBezTo>
                        <a:cubicBezTo>
                          <a:pt x="178" y="60"/>
                          <a:pt x="178" y="60"/>
                          <a:pt x="179" y="59"/>
                        </a:cubicBezTo>
                        <a:cubicBezTo>
                          <a:pt x="179" y="59"/>
                          <a:pt x="179" y="59"/>
                          <a:pt x="180" y="58"/>
                        </a:cubicBezTo>
                        <a:cubicBezTo>
                          <a:pt x="177" y="56"/>
                          <a:pt x="175" y="54"/>
                          <a:pt x="174" y="54"/>
                        </a:cubicBezTo>
                        <a:cubicBezTo>
                          <a:pt x="169" y="52"/>
                          <a:pt x="166" y="44"/>
                          <a:pt x="166" y="34"/>
                        </a:cubicBezTo>
                        <a:cubicBezTo>
                          <a:pt x="166" y="28"/>
                          <a:pt x="165" y="23"/>
                          <a:pt x="165" y="19"/>
                        </a:cubicBezTo>
                        <a:cubicBezTo>
                          <a:pt x="164" y="18"/>
                          <a:pt x="164" y="17"/>
                          <a:pt x="164" y="16"/>
                        </a:cubicBezTo>
                        <a:cubicBezTo>
                          <a:pt x="164" y="14"/>
                          <a:pt x="160" y="8"/>
                          <a:pt x="155" y="6"/>
                        </a:cubicBezTo>
                        <a:cubicBezTo>
                          <a:pt x="152" y="4"/>
                          <a:pt x="150" y="2"/>
                          <a:pt x="149" y="0"/>
                        </a:cubicBezTo>
                        <a:cubicBezTo>
                          <a:pt x="149" y="0"/>
                          <a:pt x="149" y="0"/>
                          <a:pt x="149" y="0"/>
                        </a:cubicBezTo>
                        <a:cubicBezTo>
                          <a:pt x="149" y="0"/>
                          <a:pt x="149" y="0"/>
                          <a:pt x="149" y="0"/>
                        </a:cubicBezTo>
                        <a:cubicBezTo>
                          <a:pt x="149" y="0"/>
                          <a:pt x="148" y="1"/>
                          <a:pt x="148" y="1"/>
                        </a:cubicBezTo>
                        <a:cubicBezTo>
                          <a:pt x="148" y="1"/>
                          <a:pt x="148" y="1"/>
                          <a:pt x="148" y="1"/>
                        </a:cubicBezTo>
                        <a:cubicBezTo>
                          <a:pt x="147" y="1"/>
                          <a:pt x="147" y="1"/>
                          <a:pt x="147" y="2"/>
                        </a:cubicBezTo>
                        <a:cubicBezTo>
                          <a:pt x="147" y="2"/>
                          <a:pt x="147" y="2"/>
                          <a:pt x="147" y="2"/>
                        </a:cubicBezTo>
                        <a:cubicBezTo>
                          <a:pt x="146" y="2"/>
                          <a:pt x="146" y="2"/>
                          <a:pt x="145" y="2"/>
                        </a:cubicBezTo>
                        <a:cubicBezTo>
                          <a:pt x="143" y="2"/>
                          <a:pt x="143" y="2"/>
                          <a:pt x="143" y="2"/>
                        </a:cubicBezTo>
                        <a:cubicBezTo>
                          <a:pt x="143" y="2"/>
                          <a:pt x="143" y="3"/>
                          <a:pt x="143" y="4"/>
                        </a:cubicBezTo>
                        <a:cubicBezTo>
                          <a:pt x="142" y="6"/>
                          <a:pt x="140" y="10"/>
                          <a:pt x="136" y="10"/>
                        </a:cubicBezTo>
                        <a:cubicBezTo>
                          <a:pt x="134" y="10"/>
                          <a:pt x="134" y="10"/>
                          <a:pt x="134" y="12"/>
                        </a:cubicBezTo>
                        <a:cubicBezTo>
                          <a:pt x="133" y="13"/>
                          <a:pt x="132" y="15"/>
                          <a:pt x="129" y="15"/>
                        </a:cubicBezTo>
                        <a:cubicBezTo>
                          <a:pt x="126" y="15"/>
                          <a:pt x="124" y="13"/>
                          <a:pt x="123" y="12"/>
                        </a:cubicBezTo>
                        <a:cubicBezTo>
                          <a:pt x="108" y="12"/>
                          <a:pt x="108" y="12"/>
                          <a:pt x="108" y="12"/>
                        </a:cubicBezTo>
                        <a:cubicBezTo>
                          <a:pt x="107" y="11"/>
                          <a:pt x="107" y="11"/>
                          <a:pt x="107" y="11"/>
                        </a:cubicBezTo>
                        <a:cubicBezTo>
                          <a:pt x="107" y="11"/>
                          <a:pt x="105" y="10"/>
                          <a:pt x="104" y="10"/>
                        </a:cubicBezTo>
                        <a:cubicBezTo>
                          <a:pt x="100" y="13"/>
                          <a:pt x="100" y="13"/>
                          <a:pt x="100" y="13"/>
                        </a:cubicBezTo>
                        <a:cubicBezTo>
                          <a:pt x="33" y="13"/>
                          <a:pt x="33" y="13"/>
                          <a:pt x="33" y="13"/>
                        </a:cubicBezTo>
                        <a:cubicBezTo>
                          <a:pt x="33" y="36"/>
                          <a:pt x="33" y="36"/>
                          <a:pt x="33" y="36"/>
                        </a:cubicBezTo>
                        <a:lnTo>
                          <a:pt x="22" y="3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83" name="Freeform 1635">
                    <a:extLst>
                      <a:ext uri="{FF2B5EF4-FFF2-40B4-BE49-F238E27FC236}">
                        <a16:creationId xmlns="" xmlns:a16="http://schemas.microsoft.com/office/drawing/2014/main" id="{92FBCEE2-5109-4577-8669-F0B255359A8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13" y="2855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84" name="Freeform 1636">
                    <a:extLst>
                      <a:ext uri="{FF2B5EF4-FFF2-40B4-BE49-F238E27FC236}">
                        <a16:creationId xmlns="" xmlns:a16="http://schemas.microsoft.com/office/drawing/2014/main" id="{AEB9172A-1FCE-4D49-9A0B-6C42145A8DC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55" y="2909"/>
                    <a:ext cx="3" cy="6"/>
                  </a:xfrm>
                  <a:custGeom>
                    <a:gdLst>
                      <a:gd name="T0" fmla="*/ 3 w 3"/>
                      <a:gd name="T1" fmla="*/ 6 h 6"/>
                      <a:gd name="T2" fmla="*/ 0 w 3"/>
                      <a:gd name="T3" fmla="*/ 0 h 6"/>
                      <a:gd name="T4" fmla="*/ 3 w 3"/>
                      <a:gd name="T5" fmla="*/ 6 h 6"/>
                      <a:gd name="T6" fmla="*/ 3 w 3"/>
                      <a:gd name="T7" fmla="*/ 6 h 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" h="6">
                        <a:moveTo>
                          <a:pt x="3" y="6"/>
                        </a:moveTo>
                        <a:lnTo>
                          <a:pt x="0" y="0"/>
                        </a:lnTo>
                        <a:lnTo>
                          <a:pt x="3" y="6"/>
                        </a:lnTo>
                        <a:lnTo>
                          <a:pt x="3" y="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85" name="Freeform 1637">
                    <a:extLst>
                      <a:ext uri="{FF2B5EF4-FFF2-40B4-BE49-F238E27FC236}">
                        <a16:creationId xmlns="" xmlns:a16="http://schemas.microsoft.com/office/drawing/2014/main" id="{D175FBC3-F17C-46D0-9BE7-336ECF30731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18" y="2862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86" name="Freeform 1638">
                    <a:extLst>
                      <a:ext uri="{FF2B5EF4-FFF2-40B4-BE49-F238E27FC236}">
                        <a16:creationId xmlns="" xmlns:a16="http://schemas.microsoft.com/office/drawing/2014/main" id="{0003C728-A86F-4B4B-B03A-8747A1AFBD9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14" y="285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87" name="Freeform 1639">
                    <a:extLst>
                      <a:ext uri="{FF2B5EF4-FFF2-40B4-BE49-F238E27FC236}">
                        <a16:creationId xmlns="" xmlns:a16="http://schemas.microsoft.com/office/drawing/2014/main" id="{F7A723D5-76DC-4883-9CC1-885484A0CF1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17" y="2861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1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88" name="Freeform 1640">
                    <a:extLst>
                      <a:ext uri="{FF2B5EF4-FFF2-40B4-BE49-F238E27FC236}">
                        <a16:creationId xmlns="" xmlns:a16="http://schemas.microsoft.com/office/drawing/2014/main" id="{FC53A5D7-FE55-4D25-A4D5-27701D78027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14" y="2856"/>
                    <a:ext cx="3" cy="5"/>
                  </a:xfrm>
                  <a:custGeom>
                    <a:gdLst>
                      <a:gd name="T0" fmla="*/ 0 w 3"/>
                      <a:gd name="T1" fmla="*/ 0 h 5"/>
                      <a:gd name="T2" fmla="*/ 3 w 3"/>
                      <a:gd name="T3" fmla="*/ 5 h 5"/>
                      <a:gd name="T4" fmla="*/ 0 w 3"/>
                      <a:gd name="T5" fmla="*/ 0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" h="5">
                        <a:moveTo>
                          <a:pt x="0" y="0"/>
                        </a:moveTo>
                        <a:cubicBezTo>
                          <a:pt x="1" y="2"/>
                          <a:pt x="2" y="3"/>
                          <a:pt x="3" y="5"/>
                        </a:cubicBezTo>
                        <a:cubicBezTo>
                          <a:pt x="2" y="3"/>
                          <a:pt x="1" y="2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89" name="Freeform 1641">
                    <a:extLst>
                      <a:ext uri="{FF2B5EF4-FFF2-40B4-BE49-F238E27FC236}">
                        <a16:creationId xmlns="" xmlns:a16="http://schemas.microsoft.com/office/drawing/2014/main" id="{8B11C87C-D873-429E-9F7B-70251DFF7BE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11" y="2846"/>
                    <a:ext cx="2" cy="6"/>
                  </a:xfrm>
                  <a:custGeom>
                    <a:gdLst>
                      <a:gd name="T0" fmla="*/ 2 w 2"/>
                      <a:gd name="T1" fmla="*/ 1 h 7"/>
                      <a:gd name="T2" fmla="*/ 0 w 2"/>
                      <a:gd name="T3" fmla="*/ 7 h 7"/>
                      <a:gd name="T4" fmla="*/ 0 w 2"/>
                      <a:gd name="T5" fmla="*/ 7 h 7"/>
                      <a:gd name="T6" fmla="*/ 2 w 2"/>
                      <a:gd name="T7" fmla="*/ 1 h 7"/>
                      <a:gd name="T8" fmla="*/ 0 w 2"/>
                      <a:gd name="T9" fmla="*/ 1 h 7"/>
                      <a:gd name="T10" fmla="*/ 0 w 2"/>
                      <a:gd name="T11" fmla="*/ 0 h 7"/>
                      <a:gd name="T12" fmla="*/ 0 w 2"/>
                      <a:gd name="T13" fmla="*/ 1 h 7"/>
                      <a:gd name="T14" fmla="*/ 2 w 2"/>
                      <a:gd name="T15" fmla="*/ 1 h 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" h="7">
                        <a:moveTo>
                          <a:pt x="2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lnTo>
                          <a:pt x="2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0" name="Freeform 1642">
                    <a:extLst>
                      <a:ext uri="{FF2B5EF4-FFF2-40B4-BE49-F238E27FC236}">
                        <a16:creationId xmlns="" xmlns:a16="http://schemas.microsoft.com/office/drawing/2014/main" id="{2E37C8C7-9096-435E-AF41-820812688D7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14" y="285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1" name="Oval 1643">
                    <a:extLst>
                      <a:ext uri="{FF2B5EF4-FFF2-40B4-BE49-F238E27FC236}">
                        <a16:creationId xmlns="" xmlns:a16="http://schemas.microsoft.com/office/drawing/2014/main" id="{27BF4BCD-C2A7-446C-ACFD-F395559FB67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914" y="2855"/>
                    <a:ext cx="1" cy="1"/>
                  </a:xfrm>
                  <a:prstGeom prst="ellipse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2" name="Freeform 1644">
                    <a:extLst>
                      <a:ext uri="{FF2B5EF4-FFF2-40B4-BE49-F238E27FC236}">
                        <a16:creationId xmlns="" xmlns:a16="http://schemas.microsoft.com/office/drawing/2014/main" id="{0F12F8B2-AEAA-474F-B05F-E6B2BD68AE3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3" y="272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3" name="Freeform 1645">
                    <a:extLst>
                      <a:ext uri="{FF2B5EF4-FFF2-40B4-BE49-F238E27FC236}">
                        <a16:creationId xmlns="" xmlns:a16="http://schemas.microsoft.com/office/drawing/2014/main" id="{14512F9B-76D4-4ACE-B98A-B6078741D32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4" y="272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4" name="Freeform 1646">
                    <a:extLst>
                      <a:ext uri="{FF2B5EF4-FFF2-40B4-BE49-F238E27FC236}">
                        <a16:creationId xmlns="" xmlns:a16="http://schemas.microsoft.com/office/drawing/2014/main" id="{57787CB5-03F2-4464-BD03-3A99981C479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5" y="271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5" name="Freeform 1647">
                    <a:extLst>
                      <a:ext uri="{FF2B5EF4-FFF2-40B4-BE49-F238E27FC236}">
                        <a16:creationId xmlns="" xmlns:a16="http://schemas.microsoft.com/office/drawing/2014/main" id="{D941A1B6-98D9-431A-A600-368C64CE925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12" y="2837"/>
                    <a:ext cx="16" cy="15"/>
                  </a:xfrm>
                  <a:custGeom>
                    <a:gdLst>
                      <a:gd name="T0" fmla="*/ 4 w 16"/>
                      <a:gd name="T1" fmla="*/ 5 h 16"/>
                      <a:gd name="T2" fmla="*/ 4 w 16"/>
                      <a:gd name="T3" fmla="*/ 6 h 16"/>
                      <a:gd name="T4" fmla="*/ 3 w 16"/>
                      <a:gd name="T5" fmla="*/ 7 h 16"/>
                      <a:gd name="T6" fmla="*/ 3 w 16"/>
                      <a:gd name="T7" fmla="*/ 8 h 16"/>
                      <a:gd name="T8" fmla="*/ 1 w 16"/>
                      <a:gd name="T9" fmla="*/ 9 h 16"/>
                      <a:gd name="T10" fmla="*/ 1 w 16"/>
                      <a:gd name="T11" fmla="*/ 16 h 16"/>
                      <a:gd name="T12" fmla="*/ 2 w 16"/>
                      <a:gd name="T13" fmla="*/ 16 h 16"/>
                      <a:gd name="T14" fmla="*/ 5 w 16"/>
                      <a:gd name="T15" fmla="*/ 15 h 16"/>
                      <a:gd name="T16" fmla="*/ 6 w 16"/>
                      <a:gd name="T17" fmla="*/ 15 h 16"/>
                      <a:gd name="T18" fmla="*/ 6 w 16"/>
                      <a:gd name="T19" fmla="*/ 14 h 16"/>
                      <a:gd name="T20" fmla="*/ 8 w 16"/>
                      <a:gd name="T21" fmla="*/ 14 h 16"/>
                      <a:gd name="T22" fmla="*/ 8 w 16"/>
                      <a:gd name="T23" fmla="*/ 14 h 16"/>
                      <a:gd name="T24" fmla="*/ 9 w 16"/>
                      <a:gd name="T25" fmla="*/ 15 h 16"/>
                      <a:gd name="T26" fmla="*/ 10 w 16"/>
                      <a:gd name="T27" fmla="*/ 15 h 16"/>
                      <a:gd name="T28" fmla="*/ 10 w 16"/>
                      <a:gd name="T29" fmla="*/ 16 h 16"/>
                      <a:gd name="T30" fmla="*/ 11 w 16"/>
                      <a:gd name="T31" fmla="*/ 16 h 16"/>
                      <a:gd name="T32" fmla="*/ 12 w 16"/>
                      <a:gd name="T33" fmla="*/ 14 h 16"/>
                      <a:gd name="T34" fmla="*/ 11 w 16"/>
                      <a:gd name="T35" fmla="*/ 13 h 16"/>
                      <a:gd name="T36" fmla="*/ 8 w 16"/>
                      <a:gd name="T37" fmla="*/ 12 h 16"/>
                      <a:gd name="T38" fmla="*/ 8 w 16"/>
                      <a:gd name="T39" fmla="*/ 9 h 16"/>
                      <a:gd name="T40" fmla="*/ 16 w 16"/>
                      <a:gd name="T41" fmla="*/ 3 h 16"/>
                      <a:gd name="T42" fmla="*/ 14 w 16"/>
                      <a:gd name="T43" fmla="*/ 0 h 16"/>
                      <a:gd name="T44" fmla="*/ 13 w 16"/>
                      <a:gd name="T45" fmla="*/ 0 h 16"/>
                      <a:gd name="T46" fmla="*/ 13 w 16"/>
                      <a:gd name="T47" fmla="*/ 0 h 16"/>
                      <a:gd name="T48" fmla="*/ 13 w 16"/>
                      <a:gd name="T49" fmla="*/ 0 h 16"/>
                      <a:gd name="T50" fmla="*/ 12 w 16"/>
                      <a:gd name="T51" fmla="*/ 1 h 16"/>
                      <a:gd name="T52" fmla="*/ 12 w 16"/>
                      <a:gd name="T53" fmla="*/ 1 h 16"/>
                      <a:gd name="T54" fmla="*/ 12 w 16"/>
                      <a:gd name="T55" fmla="*/ 1 h 16"/>
                      <a:gd name="T56" fmla="*/ 12 w 16"/>
                      <a:gd name="T57" fmla="*/ 1 h 16"/>
                      <a:gd name="T58" fmla="*/ 9 w 16"/>
                      <a:gd name="T59" fmla="*/ 2 h 16"/>
                      <a:gd name="T60" fmla="*/ 9 w 16"/>
                      <a:gd name="T61" fmla="*/ 2 h 16"/>
                      <a:gd name="T62" fmla="*/ 6 w 16"/>
                      <a:gd name="T63" fmla="*/ 2 h 16"/>
                      <a:gd name="T64" fmla="*/ 4 w 16"/>
                      <a:gd name="T65" fmla="*/ 5 h 1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16" h="16">
                        <a:moveTo>
                          <a:pt x="4" y="5"/>
                        </a:moveTo>
                        <a:cubicBezTo>
                          <a:pt x="4" y="5"/>
                          <a:pt x="4" y="6"/>
                          <a:pt x="4" y="6"/>
                        </a:cubicBezTo>
                        <a:cubicBezTo>
                          <a:pt x="4" y="6"/>
                          <a:pt x="3" y="7"/>
                          <a:pt x="3" y="7"/>
                        </a:cubicBezTo>
                        <a:cubicBezTo>
                          <a:pt x="3" y="7"/>
                          <a:pt x="3" y="7"/>
                          <a:pt x="3" y="8"/>
                        </a:cubicBezTo>
                        <a:cubicBezTo>
                          <a:pt x="2" y="8"/>
                          <a:pt x="2" y="9"/>
                          <a:pt x="1" y="9"/>
                        </a:cubicBezTo>
                        <a:cubicBezTo>
                          <a:pt x="0" y="11"/>
                          <a:pt x="1" y="15"/>
                          <a:pt x="1" y="16"/>
                        </a:cubicBezTo>
                        <a:cubicBezTo>
                          <a:pt x="1" y="16"/>
                          <a:pt x="1" y="16"/>
                          <a:pt x="2" y="16"/>
                        </a:cubicBezTo>
                        <a:cubicBezTo>
                          <a:pt x="3" y="16"/>
                          <a:pt x="4" y="16"/>
                          <a:pt x="5" y="15"/>
                        </a:cubicBezTo>
                        <a:cubicBezTo>
                          <a:pt x="5" y="15"/>
                          <a:pt x="6" y="15"/>
                          <a:pt x="6" y="15"/>
                        </a:cubicBezTo>
                        <a:cubicBezTo>
                          <a:pt x="6" y="15"/>
                          <a:pt x="6" y="15"/>
                          <a:pt x="6" y="14"/>
                        </a:cubicBezTo>
                        <a:cubicBezTo>
                          <a:pt x="7" y="14"/>
                          <a:pt x="7" y="14"/>
                          <a:pt x="8" y="14"/>
                        </a:cubicBezTo>
                        <a:cubicBezTo>
                          <a:pt x="8" y="14"/>
                          <a:pt x="8" y="14"/>
                          <a:pt x="8" y="14"/>
                        </a:cubicBezTo>
                        <a:cubicBezTo>
                          <a:pt x="8" y="15"/>
                          <a:pt x="9" y="15"/>
                          <a:pt x="9" y="15"/>
                        </a:cubicBezTo>
                        <a:cubicBezTo>
                          <a:pt x="9" y="15"/>
                          <a:pt x="10" y="15"/>
                          <a:pt x="10" y="15"/>
                        </a:cubicBezTo>
                        <a:cubicBezTo>
                          <a:pt x="10" y="15"/>
                          <a:pt x="10" y="15"/>
                          <a:pt x="10" y="16"/>
                        </a:cubicBezTo>
                        <a:cubicBezTo>
                          <a:pt x="11" y="16"/>
                          <a:pt x="11" y="16"/>
                          <a:pt x="11" y="16"/>
                        </a:cubicBezTo>
                        <a:cubicBezTo>
                          <a:pt x="11" y="15"/>
                          <a:pt x="12" y="14"/>
                          <a:pt x="12" y="14"/>
                        </a:cubicBezTo>
                        <a:cubicBezTo>
                          <a:pt x="12" y="14"/>
                          <a:pt x="11" y="13"/>
                          <a:pt x="11" y="13"/>
                        </a:cubicBezTo>
                        <a:cubicBezTo>
                          <a:pt x="10" y="13"/>
                          <a:pt x="9" y="13"/>
                          <a:pt x="8" y="12"/>
                        </a:cubicBezTo>
                        <a:cubicBezTo>
                          <a:pt x="8" y="11"/>
                          <a:pt x="7" y="10"/>
                          <a:pt x="8" y="9"/>
                        </a:cubicBezTo>
                        <a:cubicBezTo>
                          <a:pt x="8" y="7"/>
                          <a:pt x="13" y="4"/>
                          <a:pt x="16" y="3"/>
                        </a:cubicBezTo>
                        <a:cubicBezTo>
                          <a:pt x="16" y="3"/>
                          <a:pt x="16" y="2"/>
                          <a:pt x="14" y="0"/>
                        </a:cubicBezTo>
                        <a:cubicBezTo>
                          <a:pt x="14" y="0"/>
                          <a:pt x="14" y="0"/>
                          <a:pt x="13" y="0"/>
                        </a:cubicBezTo>
                        <a:cubicBezTo>
                          <a:pt x="13" y="0"/>
                          <a:pt x="13" y="0"/>
                          <a:pt x="13" y="0"/>
                        </a:cubicBezTo>
                        <a:cubicBezTo>
                          <a:pt x="13" y="0"/>
                          <a:pt x="13" y="0"/>
                          <a:pt x="13" y="0"/>
                        </a:cubicBezTo>
                        <a:cubicBezTo>
                          <a:pt x="13" y="0"/>
                          <a:pt x="12" y="1"/>
                          <a:pt x="12" y="1"/>
                        </a:cubicBezTo>
                        <a:cubicBezTo>
                          <a:pt x="12" y="1"/>
                          <a:pt x="12" y="1"/>
                          <a:pt x="12" y="1"/>
                        </a:cubicBezTo>
                        <a:cubicBezTo>
                          <a:pt x="12" y="1"/>
                          <a:pt x="12" y="1"/>
                          <a:pt x="12" y="1"/>
                        </a:cubicBezTo>
                        <a:cubicBezTo>
                          <a:pt x="12" y="1"/>
                          <a:pt x="12" y="1"/>
                          <a:pt x="12" y="1"/>
                        </a:cubicBezTo>
                        <a:cubicBezTo>
                          <a:pt x="11" y="2"/>
                          <a:pt x="10" y="2"/>
                          <a:pt x="9" y="2"/>
                        </a:cubicBezTo>
                        <a:cubicBezTo>
                          <a:pt x="9" y="2"/>
                          <a:pt x="9" y="2"/>
                          <a:pt x="9" y="2"/>
                        </a:cubicBezTo>
                        <a:cubicBezTo>
                          <a:pt x="8" y="2"/>
                          <a:pt x="7" y="2"/>
                          <a:pt x="6" y="2"/>
                        </a:cubicBezTo>
                        <a:cubicBezTo>
                          <a:pt x="6" y="3"/>
                          <a:pt x="5" y="4"/>
                          <a:pt x="4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6" name="Freeform 1648">
                    <a:extLst>
                      <a:ext uri="{FF2B5EF4-FFF2-40B4-BE49-F238E27FC236}">
                        <a16:creationId xmlns="" xmlns:a16="http://schemas.microsoft.com/office/drawing/2014/main" id="{C7939940-9DEE-4C34-AF87-017826F7F63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3" y="2850"/>
                    <a:ext cx="1" cy="2"/>
                  </a:xfrm>
                  <a:custGeom>
                    <a:gdLst>
                      <a:gd name="T0" fmla="*/ 0 w 1"/>
                      <a:gd name="T1" fmla="*/ 2 h 2"/>
                      <a:gd name="T2" fmla="*/ 1 w 1"/>
                      <a:gd name="T3" fmla="*/ 0 h 2"/>
                      <a:gd name="T4" fmla="*/ 1 w 1"/>
                      <a:gd name="T5" fmla="*/ 0 h 2"/>
                      <a:gd name="T6" fmla="*/ 0 w 1"/>
                      <a:gd name="T7" fmla="*/ 2 h 2"/>
                      <a:gd name="T8" fmla="*/ 0 w 1"/>
                      <a:gd name="T9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" h="2">
                        <a:moveTo>
                          <a:pt x="0" y="2"/>
                        </a:moveTo>
                        <a:cubicBezTo>
                          <a:pt x="0" y="1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0" y="1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7" name="Freeform 1649">
                    <a:extLst>
                      <a:ext uri="{FF2B5EF4-FFF2-40B4-BE49-F238E27FC236}">
                        <a16:creationId xmlns="" xmlns:a16="http://schemas.microsoft.com/office/drawing/2014/main" id="{17443EDB-1E5E-444A-B08F-94F1456123C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5" y="2779"/>
                    <a:ext cx="68" cy="56"/>
                  </a:xfrm>
                  <a:custGeom>
                    <a:gdLst>
                      <a:gd name="T0" fmla="*/ 2 w 71"/>
                      <a:gd name="T1" fmla="*/ 37 h 59"/>
                      <a:gd name="T2" fmla="*/ 5 w 71"/>
                      <a:gd name="T3" fmla="*/ 37 h 59"/>
                      <a:gd name="T4" fmla="*/ 10 w 71"/>
                      <a:gd name="T5" fmla="*/ 38 h 59"/>
                      <a:gd name="T6" fmla="*/ 11 w 71"/>
                      <a:gd name="T7" fmla="*/ 35 h 59"/>
                      <a:gd name="T8" fmla="*/ 16 w 71"/>
                      <a:gd name="T9" fmla="*/ 31 h 59"/>
                      <a:gd name="T10" fmla="*/ 20 w 71"/>
                      <a:gd name="T11" fmla="*/ 33 h 59"/>
                      <a:gd name="T12" fmla="*/ 21 w 71"/>
                      <a:gd name="T13" fmla="*/ 34 h 59"/>
                      <a:gd name="T14" fmla="*/ 24 w 71"/>
                      <a:gd name="T15" fmla="*/ 36 h 59"/>
                      <a:gd name="T16" fmla="*/ 30 w 71"/>
                      <a:gd name="T17" fmla="*/ 35 h 59"/>
                      <a:gd name="T18" fmla="*/ 31 w 71"/>
                      <a:gd name="T19" fmla="*/ 36 h 59"/>
                      <a:gd name="T20" fmla="*/ 33 w 71"/>
                      <a:gd name="T21" fmla="*/ 36 h 59"/>
                      <a:gd name="T22" fmla="*/ 36 w 71"/>
                      <a:gd name="T23" fmla="*/ 36 h 59"/>
                      <a:gd name="T24" fmla="*/ 42 w 71"/>
                      <a:gd name="T25" fmla="*/ 35 h 59"/>
                      <a:gd name="T26" fmla="*/ 67 w 71"/>
                      <a:gd name="T27" fmla="*/ 59 h 59"/>
                      <a:gd name="T28" fmla="*/ 67 w 71"/>
                      <a:gd name="T29" fmla="*/ 59 h 59"/>
                      <a:gd name="T30" fmla="*/ 68 w 71"/>
                      <a:gd name="T31" fmla="*/ 59 h 59"/>
                      <a:gd name="T32" fmla="*/ 68 w 71"/>
                      <a:gd name="T33" fmla="*/ 59 h 59"/>
                      <a:gd name="T34" fmla="*/ 69 w 71"/>
                      <a:gd name="T35" fmla="*/ 59 h 59"/>
                      <a:gd name="T36" fmla="*/ 70 w 71"/>
                      <a:gd name="T37" fmla="*/ 59 h 59"/>
                      <a:gd name="T38" fmla="*/ 70 w 71"/>
                      <a:gd name="T39" fmla="*/ 59 h 59"/>
                      <a:gd name="T40" fmla="*/ 70 w 71"/>
                      <a:gd name="T41" fmla="*/ 58 h 59"/>
                      <a:gd name="T42" fmla="*/ 71 w 71"/>
                      <a:gd name="T43" fmla="*/ 58 h 59"/>
                      <a:gd name="T44" fmla="*/ 60 w 71"/>
                      <a:gd name="T45" fmla="*/ 46 h 59"/>
                      <a:gd name="T46" fmla="*/ 44 w 71"/>
                      <a:gd name="T47" fmla="*/ 35 h 59"/>
                      <a:gd name="T48" fmla="*/ 38 w 71"/>
                      <a:gd name="T49" fmla="*/ 29 h 59"/>
                      <a:gd name="T50" fmla="*/ 36 w 71"/>
                      <a:gd name="T51" fmla="*/ 27 h 59"/>
                      <a:gd name="T52" fmla="*/ 26 w 71"/>
                      <a:gd name="T53" fmla="*/ 9 h 59"/>
                      <a:gd name="T54" fmla="*/ 22 w 71"/>
                      <a:gd name="T55" fmla="*/ 0 h 59"/>
                      <a:gd name="T56" fmla="*/ 22 w 71"/>
                      <a:gd name="T57" fmla="*/ 0 h 59"/>
                      <a:gd name="T58" fmla="*/ 21 w 71"/>
                      <a:gd name="T59" fmla="*/ 1 h 59"/>
                      <a:gd name="T60" fmla="*/ 19 w 71"/>
                      <a:gd name="T61" fmla="*/ 3 h 59"/>
                      <a:gd name="T62" fmla="*/ 18 w 71"/>
                      <a:gd name="T63" fmla="*/ 4 h 59"/>
                      <a:gd name="T64" fmla="*/ 17 w 71"/>
                      <a:gd name="T65" fmla="*/ 5 h 59"/>
                      <a:gd name="T66" fmla="*/ 16 w 71"/>
                      <a:gd name="T67" fmla="*/ 5 h 59"/>
                      <a:gd name="T68" fmla="*/ 14 w 71"/>
                      <a:gd name="T69" fmla="*/ 7 h 59"/>
                      <a:gd name="T70" fmla="*/ 13 w 71"/>
                      <a:gd name="T71" fmla="*/ 8 h 59"/>
                      <a:gd name="T72" fmla="*/ 10 w 71"/>
                      <a:gd name="T73" fmla="*/ 10 h 59"/>
                      <a:gd name="T74" fmla="*/ 7 w 71"/>
                      <a:gd name="T75" fmla="*/ 12 h 59"/>
                      <a:gd name="T76" fmla="*/ 2 w 71"/>
                      <a:gd name="T77" fmla="*/ 25 h 59"/>
                      <a:gd name="T78" fmla="*/ 2 w 71"/>
                      <a:gd name="T79" fmla="*/ 36 h 59"/>
                      <a:gd name="T80" fmla="*/ 2 w 71"/>
                      <a:gd name="T81" fmla="*/ 36 h 59"/>
                      <a:gd name="T82" fmla="*/ 2 w 71"/>
                      <a:gd name="T83" fmla="*/ 37 h 59"/>
                      <a:gd name="T84" fmla="*/ 2 w 71"/>
                      <a:gd name="T85" fmla="*/ 37 h 5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71" h="59">
                        <a:moveTo>
                          <a:pt x="2" y="37"/>
                        </a:moveTo>
                        <a:cubicBezTo>
                          <a:pt x="3" y="37"/>
                          <a:pt x="4" y="37"/>
                          <a:pt x="5" y="37"/>
                        </a:cubicBezTo>
                        <a:cubicBezTo>
                          <a:pt x="8" y="37"/>
                          <a:pt x="10" y="37"/>
                          <a:pt x="10" y="38"/>
                        </a:cubicBezTo>
                        <a:cubicBezTo>
                          <a:pt x="11" y="37"/>
                          <a:pt x="11" y="36"/>
                          <a:pt x="11" y="35"/>
                        </a:cubicBezTo>
                        <a:cubicBezTo>
                          <a:pt x="12" y="32"/>
                          <a:pt x="14" y="31"/>
                          <a:pt x="16" y="31"/>
                        </a:cubicBezTo>
                        <a:cubicBezTo>
                          <a:pt x="17" y="31"/>
                          <a:pt x="18" y="32"/>
                          <a:pt x="20" y="33"/>
                        </a:cubicBezTo>
                        <a:cubicBezTo>
                          <a:pt x="20" y="34"/>
                          <a:pt x="21" y="34"/>
                          <a:pt x="21" y="34"/>
                        </a:cubicBezTo>
                        <a:cubicBezTo>
                          <a:pt x="22" y="36"/>
                          <a:pt x="23" y="36"/>
                          <a:pt x="24" y="36"/>
                        </a:cubicBezTo>
                        <a:cubicBezTo>
                          <a:pt x="28" y="34"/>
                          <a:pt x="30" y="35"/>
                          <a:pt x="30" y="35"/>
                        </a:cubicBezTo>
                        <a:cubicBezTo>
                          <a:pt x="31" y="35"/>
                          <a:pt x="31" y="35"/>
                          <a:pt x="31" y="36"/>
                        </a:cubicBezTo>
                        <a:cubicBezTo>
                          <a:pt x="31" y="36"/>
                          <a:pt x="31" y="36"/>
                          <a:pt x="33" y="36"/>
                        </a:cubicBezTo>
                        <a:cubicBezTo>
                          <a:pt x="34" y="36"/>
                          <a:pt x="35" y="36"/>
                          <a:pt x="36" y="36"/>
                        </a:cubicBezTo>
                        <a:cubicBezTo>
                          <a:pt x="39" y="35"/>
                          <a:pt x="41" y="35"/>
                          <a:pt x="42" y="35"/>
                        </a:cubicBezTo>
                        <a:cubicBezTo>
                          <a:pt x="43" y="36"/>
                          <a:pt x="45" y="36"/>
                          <a:pt x="67" y="59"/>
                        </a:cubicBezTo>
                        <a:cubicBezTo>
                          <a:pt x="67" y="59"/>
                          <a:pt x="67" y="59"/>
                          <a:pt x="67" y="59"/>
                        </a:cubicBezTo>
                        <a:cubicBezTo>
                          <a:pt x="67" y="59"/>
                          <a:pt x="67" y="59"/>
                          <a:pt x="68" y="59"/>
                        </a:cubicBezTo>
                        <a:cubicBezTo>
                          <a:pt x="68" y="59"/>
                          <a:pt x="68" y="59"/>
                          <a:pt x="68" y="59"/>
                        </a:cubicBezTo>
                        <a:cubicBezTo>
                          <a:pt x="69" y="59"/>
                          <a:pt x="69" y="59"/>
                          <a:pt x="69" y="59"/>
                        </a:cubicBezTo>
                        <a:cubicBezTo>
                          <a:pt x="69" y="59"/>
                          <a:pt x="69" y="59"/>
                          <a:pt x="70" y="59"/>
                        </a:cubicBezTo>
                        <a:cubicBezTo>
                          <a:pt x="70" y="59"/>
                          <a:pt x="70" y="59"/>
                          <a:pt x="70" y="59"/>
                        </a:cubicBezTo>
                        <a:cubicBezTo>
                          <a:pt x="70" y="58"/>
                          <a:pt x="70" y="58"/>
                          <a:pt x="70" y="58"/>
                        </a:cubicBezTo>
                        <a:cubicBezTo>
                          <a:pt x="70" y="58"/>
                          <a:pt x="70" y="58"/>
                          <a:pt x="71" y="58"/>
                        </a:cubicBezTo>
                        <a:cubicBezTo>
                          <a:pt x="67" y="55"/>
                          <a:pt x="64" y="51"/>
                          <a:pt x="60" y="46"/>
                        </a:cubicBezTo>
                        <a:cubicBezTo>
                          <a:pt x="54" y="38"/>
                          <a:pt x="47" y="35"/>
                          <a:pt x="44" y="35"/>
                        </a:cubicBezTo>
                        <a:cubicBezTo>
                          <a:pt x="40" y="35"/>
                          <a:pt x="39" y="32"/>
                          <a:pt x="38" y="29"/>
                        </a:cubicBezTo>
                        <a:cubicBezTo>
                          <a:pt x="37" y="29"/>
                          <a:pt x="37" y="28"/>
                          <a:pt x="36" y="27"/>
                        </a:cubicBezTo>
                        <a:cubicBezTo>
                          <a:pt x="32" y="27"/>
                          <a:pt x="27" y="15"/>
                          <a:pt x="26" y="9"/>
                        </a:cubicBezTo>
                        <a:cubicBezTo>
                          <a:pt x="26" y="7"/>
                          <a:pt x="25" y="3"/>
                          <a:pt x="22" y="0"/>
                        </a:cubicBezTo>
                        <a:cubicBezTo>
                          <a:pt x="22" y="0"/>
                          <a:pt x="22" y="0"/>
                          <a:pt x="22" y="0"/>
                        </a:cubicBezTo>
                        <a:cubicBezTo>
                          <a:pt x="21" y="1"/>
                          <a:pt x="21" y="1"/>
                          <a:pt x="21" y="1"/>
                        </a:cubicBezTo>
                        <a:cubicBezTo>
                          <a:pt x="20" y="2"/>
                          <a:pt x="20" y="2"/>
                          <a:pt x="19" y="3"/>
                        </a:cubicBezTo>
                        <a:cubicBezTo>
                          <a:pt x="19" y="3"/>
                          <a:pt x="19" y="3"/>
                          <a:pt x="18" y="4"/>
                        </a:cubicBezTo>
                        <a:cubicBezTo>
                          <a:pt x="18" y="4"/>
                          <a:pt x="17" y="5"/>
                          <a:pt x="17" y="5"/>
                        </a:cubicBezTo>
                        <a:cubicBezTo>
                          <a:pt x="17" y="5"/>
                          <a:pt x="16" y="5"/>
                          <a:pt x="16" y="5"/>
                        </a:cubicBezTo>
                        <a:cubicBezTo>
                          <a:pt x="16" y="6"/>
                          <a:pt x="15" y="6"/>
                          <a:pt x="14" y="7"/>
                        </a:cubicBezTo>
                        <a:cubicBezTo>
                          <a:pt x="14" y="7"/>
                          <a:pt x="13" y="7"/>
                          <a:pt x="13" y="8"/>
                        </a:cubicBezTo>
                        <a:cubicBezTo>
                          <a:pt x="12" y="9"/>
                          <a:pt x="11" y="9"/>
                          <a:pt x="10" y="10"/>
                        </a:cubicBezTo>
                        <a:cubicBezTo>
                          <a:pt x="7" y="11"/>
                          <a:pt x="7" y="12"/>
                          <a:pt x="7" y="12"/>
                        </a:cubicBezTo>
                        <a:cubicBezTo>
                          <a:pt x="8" y="16"/>
                          <a:pt x="6" y="20"/>
                          <a:pt x="2" y="25"/>
                        </a:cubicBezTo>
                        <a:cubicBezTo>
                          <a:pt x="0" y="28"/>
                          <a:pt x="1" y="32"/>
                          <a:pt x="2" y="36"/>
                        </a:cubicBezTo>
                        <a:cubicBezTo>
                          <a:pt x="2" y="36"/>
                          <a:pt x="2" y="36"/>
                          <a:pt x="2" y="36"/>
                        </a:cubicBezTo>
                        <a:cubicBezTo>
                          <a:pt x="2" y="37"/>
                          <a:pt x="2" y="37"/>
                          <a:pt x="2" y="37"/>
                        </a:cubicBezTo>
                        <a:cubicBezTo>
                          <a:pt x="2" y="37"/>
                          <a:pt x="2" y="37"/>
                          <a:pt x="2" y="3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8" name="Freeform 1650">
                    <a:extLst>
                      <a:ext uri="{FF2B5EF4-FFF2-40B4-BE49-F238E27FC236}">
                        <a16:creationId xmlns="" xmlns:a16="http://schemas.microsoft.com/office/drawing/2014/main" id="{036AF42D-188D-495D-92C6-26520B2058B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2" y="2782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1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9" name="Freeform 1651">
                    <a:extLst>
                      <a:ext uri="{FF2B5EF4-FFF2-40B4-BE49-F238E27FC236}">
                        <a16:creationId xmlns="" xmlns:a16="http://schemas.microsoft.com/office/drawing/2014/main" id="{614CE6D6-B69C-4C18-A291-8ED755C845B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0" y="2783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0" name="Freeform 1652">
                    <a:extLst>
                      <a:ext uri="{FF2B5EF4-FFF2-40B4-BE49-F238E27FC236}">
                        <a16:creationId xmlns="" xmlns:a16="http://schemas.microsoft.com/office/drawing/2014/main" id="{2A8897D0-FC62-4521-9A7B-CAC111BFE2B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5" y="2779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1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1" name="Freeform 1653">
                    <a:extLst>
                      <a:ext uri="{FF2B5EF4-FFF2-40B4-BE49-F238E27FC236}">
                        <a16:creationId xmlns="" xmlns:a16="http://schemas.microsoft.com/office/drawing/2014/main" id="{7E658205-588A-4970-B4D5-EE82FF69BAA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5" y="2803"/>
                    <a:ext cx="2" cy="10"/>
                  </a:xfrm>
                  <a:custGeom>
                    <a:gdLst>
                      <a:gd name="T0" fmla="*/ 2 w 2"/>
                      <a:gd name="T1" fmla="*/ 0 h 11"/>
                      <a:gd name="T2" fmla="*/ 2 w 2"/>
                      <a:gd name="T3" fmla="*/ 11 h 11"/>
                      <a:gd name="T4" fmla="*/ 2 w 2"/>
                      <a:gd name="T5" fmla="*/ 11 h 11"/>
                      <a:gd name="T6" fmla="*/ 2 w 2"/>
                      <a:gd name="T7" fmla="*/ 11 h 11"/>
                      <a:gd name="T8" fmla="*/ 2 w 2"/>
                      <a:gd name="T9" fmla="*/ 0 h 1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11">
                        <a:moveTo>
                          <a:pt x="2" y="0"/>
                        </a:moveTo>
                        <a:cubicBezTo>
                          <a:pt x="0" y="3"/>
                          <a:pt x="1" y="7"/>
                          <a:pt x="2" y="11"/>
                        </a:cubicBezTo>
                        <a:cubicBezTo>
                          <a:pt x="2" y="11"/>
                          <a:pt x="2" y="11"/>
                          <a:pt x="2" y="11"/>
                        </a:cubicBezTo>
                        <a:cubicBezTo>
                          <a:pt x="2" y="11"/>
                          <a:pt x="2" y="11"/>
                          <a:pt x="2" y="11"/>
                        </a:cubicBezTo>
                        <a:cubicBezTo>
                          <a:pt x="1" y="7"/>
                          <a:pt x="0" y="3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2" name="Freeform 1654">
                    <a:extLst>
                      <a:ext uri="{FF2B5EF4-FFF2-40B4-BE49-F238E27FC236}">
                        <a16:creationId xmlns="" xmlns:a16="http://schemas.microsoft.com/office/drawing/2014/main" id="{FFA359E8-2F8E-46AB-A14E-2B1B064100A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1" y="2835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3" name="Freeform 1655">
                    <a:extLst>
                      <a:ext uri="{FF2B5EF4-FFF2-40B4-BE49-F238E27FC236}">
                        <a16:creationId xmlns="" xmlns:a16="http://schemas.microsoft.com/office/drawing/2014/main" id="{86C87BEA-A75B-406B-80EF-EF0F9FF941C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2" y="2834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4" name="Freeform 1656">
                    <a:extLst>
                      <a:ext uri="{FF2B5EF4-FFF2-40B4-BE49-F238E27FC236}">
                        <a16:creationId xmlns="" xmlns:a16="http://schemas.microsoft.com/office/drawing/2014/main" id="{7006FEB5-D19E-4917-8A58-E729E275CAA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19" y="283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5" name="Freeform 1657">
                    <a:extLst>
                      <a:ext uri="{FF2B5EF4-FFF2-40B4-BE49-F238E27FC236}">
                        <a16:creationId xmlns="" xmlns:a16="http://schemas.microsoft.com/office/drawing/2014/main" id="{11EFEEB1-8B3B-4E7B-BCE6-89F2C4324AC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0" y="283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6" name="Freeform 1658">
                    <a:extLst>
                      <a:ext uri="{FF2B5EF4-FFF2-40B4-BE49-F238E27FC236}">
                        <a16:creationId xmlns="" xmlns:a16="http://schemas.microsoft.com/office/drawing/2014/main" id="{44A41707-CEDB-4484-B56D-D41E30BC5BE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18" y="2812"/>
                    <a:ext cx="156" cy="122"/>
                  </a:xfrm>
                  <a:custGeom>
                    <a:gdLst>
                      <a:gd name="T0" fmla="*/ 41 w 163"/>
                      <a:gd name="T1" fmla="*/ 8 h 127"/>
                      <a:gd name="T2" fmla="*/ 40 w 163"/>
                      <a:gd name="T3" fmla="*/ 11 h 127"/>
                      <a:gd name="T4" fmla="*/ 38 w 163"/>
                      <a:gd name="T5" fmla="*/ 14 h 127"/>
                      <a:gd name="T6" fmla="*/ 30 w 163"/>
                      <a:gd name="T7" fmla="*/ 25 h 127"/>
                      <a:gd name="T8" fmla="*/ 25 w 163"/>
                      <a:gd name="T9" fmla="*/ 33 h 127"/>
                      <a:gd name="T10" fmla="*/ 21 w 163"/>
                      <a:gd name="T11" fmla="*/ 44 h 127"/>
                      <a:gd name="T12" fmla="*/ 17 w 163"/>
                      <a:gd name="T13" fmla="*/ 47 h 127"/>
                      <a:gd name="T14" fmla="*/ 13 w 163"/>
                      <a:gd name="T15" fmla="*/ 58 h 127"/>
                      <a:gd name="T16" fmla="*/ 7 w 163"/>
                      <a:gd name="T17" fmla="*/ 72 h 127"/>
                      <a:gd name="T18" fmla="*/ 3 w 163"/>
                      <a:gd name="T19" fmla="*/ 73 h 127"/>
                      <a:gd name="T20" fmla="*/ 0 w 163"/>
                      <a:gd name="T21" fmla="*/ 78 h 127"/>
                      <a:gd name="T22" fmla="*/ 11 w 163"/>
                      <a:gd name="T23" fmla="*/ 84 h 127"/>
                      <a:gd name="T24" fmla="*/ 21 w 163"/>
                      <a:gd name="T25" fmla="*/ 96 h 127"/>
                      <a:gd name="T26" fmla="*/ 32 w 163"/>
                      <a:gd name="T27" fmla="*/ 104 h 127"/>
                      <a:gd name="T28" fmla="*/ 32 w 163"/>
                      <a:gd name="T29" fmla="*/ 111 h 127"/>
                      <a:gd name="T30" fmla="*/ 31 w 163"/>
                      <a:gd name="T31" fmla="*/ 114 h 127"/>
                      <a:gd name="T32" fmla="*/ 33 w 163"/>
                      <a:gd name="T33" fmla="*/ 114 h 127"/>
                      <a:gd name="T34" fmla="*/ 34 w 163"/>
                      <a:gd name="T35" fmla="*/ 115 h 127"/>
                      <a:gd name="T36" fmla="*/ 46 w 163"/>
                      <a:gd name="T37" fmla="*/ 117 h 127"/>
                      <a:gd name="T38" fmla="*/ 71 w 163"/>
                      <a:gd name="T39" fmla="*/ 127 h 127"/>
                      <a:gd name="T40" fmla="*/ 77 w 163"/>
                      <a:gd name="T41" fmla="*/ 121 h 127"/>
                      <a:gd name="T42" fmla="*/ 89 w 163"/>
                      <a:gd name="T43" fmla="*/ 120 h 127"/>
                      <a:gd name="T44" fmla="*/ 98 w 163"/>
                      <a:gd name="T45" fmla="*/ 120 h 127"/>
                      <a:gd name="T46" fmla="*/ 98 w 163"/>
                      <a:gd name="T47" fmla="*/ 119 h 127"/>
                      <a:gd name="T48" fmla="*/ 103 w 163"/>
                      <a:gd name="T49" fmla="*/ 118 h 127"/>
                      <a:gd name="T50" fmla="*/ 106 w 163"/>
                      <a:gd name="T51" fmla="*/ 118 h 127"/>
                      <a:gd name="T52" fmla="*/ 108 w 163"/>
                      <a:gd name="T53" fmla="*/ 118 h 127"/>
                      <a:gd name="T54" fmla="*/ 123 w 163"/>
                      <a:gd name="T55" fmla="*/ 110 h 127"/>
                      <a:gd name="T56" fmla="*/ 134 w 163"/>
                      <a:gd name="T57" fmla="*/ 109 h 127"/>
                      <a:gd name="T58" fmla="*/ 161 w 163"/>
                      <a:gd name="T59" fmla="*/ 79 h 127"/>
                      <a:gd name="T60" fmla="*/ 122 w 163"/>
                      <a:gd name="T61" fmla="*/ 68 h 127"/>
                      <a:gd name="T62" fmla="*/ 115 w 163"/>
                      <a:gd name="T63" fmla="*/ 61 h 127"/>
                      <a:gd name="T64" fmla="*/ 106 w 163"/>
                      <a:gd name="T65" fmla="*/ 49 h 127"/>
                      <a:gd name="T66" fmla="*/ 107 w 163"/>
                      <a:gd name="T67" fmla="*/ 47 h 127"/>
                      <a:gd name="T68" fmla="*/ 107 w 163"/>
                      <a:gd name="T69" fmla="*/ 46 h 127"/>
                      <a:gd name="T70" fmla="*/ 108 w 163"/>
                      <a:gd name="T71" fmla="*/ 45 h 127"/>
                      <a:gd name="T72" fmla="*/ 107 w 163"/>
                      <a:gd name="T73" fmla="*/ 45 h 127"/>
                      <a:gd name="T74" fmla="*/ 106 w 163"/>
                      <a:gd name="T75" fmla="*/ 44 h 127"/>
                      <a:gd name="T76" fmla="*/ 101 w 163"/>
                      <a:gd name="T77" fmla="*/ 46 h 127"/>
                      <a:gd name="T78" fmla="*/ 97 w 163"/>
                      <a:gd name="T79" fmla="*/ 32 h 127"/>
                      <a:gd name="T80" fmla="*/ 99 w 163"/>
                      <a:gd name="T81" fmla="*/ 31 h 127"/>
                      <a:gd name="T82" fmla="*/ 100 w 163"/>
                      <a:gd name="T83" fmla="*/ 29 h 127"/>
                      <a:gd name="T84" fmla="*/ 102 w 163"/>
                      <a:gd name="T85" fmla="*/ 27 h 127"/>
                      <a:gd name="T86" fmla="*/ 91 w 163"/>
                      <a:gd name="T87" fmla="*/ 15 h 127"/>
                      <a:gd name="T88" fmla="*/ 88 w 163"/>
                      <a:gd name="T89" fmla="*/ 12 h 127"/>
                      <a:gd name="T90" fmla="*/ 85 w 163"/>
                      <a:gd name="T91" fmla="*/ 9 h 127"/>
                      <a:gd name="T92" fmla="*/ 83 w 163"/>
                      <a:gd name="T93" fmla="*/ 7 h 127"/>
                      <a:gd name="T94" fmla="*/ 80 w 163"/>
                      <a:gd name="T95" fmla="*/ 4 h 127"/>
                      <a:gd name="T96" fmla="*/ 76 w 163"/>
                      <a:gd name="T97" fmla="*/ 5 h 127"/>
                      <a:gd name="T98" fmla="*/ 69 w 163"/>
                      <a:gd name="T99" fmla="*/ 4 h 127"/>
                      <a:gd name="T100" fmla="*/ 65 w 163"/>
                      <a:gd name="T101" fmla="*/ 4 h 127"/>
                      <a:gd name="T102" fmla="*/ 57 w 163"/>
                      <a:gd name="T103" fmla="*/ 2 h 127"/>
                      <a:gd name="T104" fmla="*/ 55 w 163"/>
                      <a:gd name="T105" fmla="*/ 0 h 127"/>
                      <a:gd name="T106" fmla="*/ 54 w 163"/>
                      <a:gd name="T107" fmla="*/ 3 h 127"/>
                      <a:gd name="T108" fmla="*/ 47 w 163"/>
                      <a:gd name="T109" fmla="*/ 6 h 127"/>
                      <a:gd name="T110" fmla="*/ 41 w 163"/>
                      <a:gd name="T111" fmla="*/ 6 h 127"/>
                      <a:gd name="T112" fmla="*/ 41 w 163"/>
                      <a:gd name="T113" fmla="*/ 6 h 12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" h="127">
                        <a:moveTo>
                          <a:pt x="41" y="8"/>
                        </a:moveTo>
                        <a:cubicBezTo>
                          <a:pt x="41" y="8"/>
                          <a:pt x="41" y="8"/>
                          <a:pt x="41" y="8"/>
                        </a:cubicBezTo>
                        <a:cubicBezTo>
                          <a:pt x="41" y="9"/>
                          <a:pt x="40" y="9"/>
                          <a:pt x="40" y="10"/>
                        </a:cubicBezTo>
                        <a:cubicBezTo>
                          <a:pt x="40" y="10"/>
                          <a:pt x="40" y="11"/>
                          <a:pt x="40" y="11"/>
                        </a:cubicBezTo>
                        <a:cubicBezTo>
                          <a:pt x="40" y="11"/>
                          <a:pt x="40" y="12"/>
                          <a:pt x="39" y="12"/>
                        </a:cubicBezTo>
                        <a:cubicBezTo>
                          <a:pt x="39" y="13"/>
                          <a:pt x="39" y="13"/>
                          <a:pt x="38" y="14"/>
                        </a:cubicBezTo>
                        <a:cubicBezTo>
                          <a:pt x="38" y="15"/>
                          <a:pt x="37" y="17"/>
                          <a:pt x="37" y="17"/>
                        </a:cubicBezTo>
                        <a:cubicBezTo>
                          <a:pt x="37" y="21"/>
                          <a:pt x="33" y="25"/>
                          <a:pt x="30" y="25"/>
                        </a:cubicBezTo>
                        <a:cubicBezTo>
                          <a:pt x="30" y="25"/>
                          <a:pt x="29" y="27"/>
                          <a:pt x="28" y="28"/>
                        </a:cubicBezTo>
                        <a:cubicBezTo>
                          <a:pt x="27" y="30"/>
                          <a:pt x="26" y="31"/>
                          <a:pt x="25" y="33"/>
                        </a:cubicBezTo>
                        <a:cubicBezTo>
                          <a:pt x="24" y="34"/>
                          <a:pt x="24" y="35"/>
                          <a:pt x="23" y="37"/>
                        </a:cubicBezTo>
                        <a:cubicBezTo>
                          <a:pt x="23" y="40"/>
                          <a:pt x="23" y="42"/>
                          <a:pt x="21" y="44"/>
                        </a:cubicBezTo>
                        <a:cubicBezTo>
                          <a:pt x="20" y="45"/>
                          <a:pt x="19" y="45"/>
                          <a:pt x="18" y="46"/>
                        </a:cubicBezTo>
                        <a:cubicBezTo>
                          <a:pt x="17" y="46"/>
                          <a:pt x="17" y="46"/>
                          <a:pt x="17" y="47"/>
                        </a:cubicBezTo>
                        <a:cubicBezTo>
                          <a:pt x="18" y="49"/>
                          <a:pt x="17" y="51"/>
                          <a:pt x="15" y="53"/>
                        </a:cubicBezTo>
                        <a:cubicBezTo>
                          <a:pt x="14" y="55"/>
                          <a:pt x="13" y="56"/>
                          <a:pt x="13" y="58"/>
                        </a:cubicBezTo>
                        <a:cubicBezTo>
                          <a:pt x="13" y="58"/>
                          <a:pt x="13" y="70"/>
                          <a:pt x="11" y="72"/>
                        </a:cubicBezTo>
                        <a:cubicBezTo>
                          <a:pt x="10" y="73"/>
                          <a:pt x="9" y="73"/>
                          <a:pt x="7" y="72"/>
                        </a:cubicBezTo>
                        <a:cubicBezTo>
                          <a:pt x="7" y="72"/>
                          <a:pt x="6" y="72"/>
                          <a:pt x="5" y="72"/>
                        </a:cubicBezTo>
                        <a:cubicBezTo>
                          <a:pt x="3" y="72"/>
                          <a:pt x="3" y="73"/>
                          <a:pt x="3" y="73"/>
                        </a:cubicBezTo>
                        <a:cubicBezTo>
                          <a:pt x="3" y="75"/>
                          <a:pt x="2" y="76"/>
                          <a:pt x="1" y="77"/>
                        </a:cubicBezTo>
                        <a:cubicBezTo>
                          <a:pt x="1" y="77"/>
                          <a:pt x="0" y="78"/>
                          <a:pt x="0" y="78"/>
                        </a:cubicBezTo>
                        <a:cubicBezTo>
                          <a:pt x="1" y="78"/>
                          <a:pt x="3" y="79"/>
                          <a:pt x="4" y="79"/>
                        </a:cubicBezTo>
                        <a:cubicBezTo>
                          <a:pt x="7" y="80"/>
                          <a:pt x="10" y="81"/>
                          <a:pt x="11" y="84"/>
                        </a:cubicBezTo>
                        <a:cubicBezTo>
                          <a:pt x="12" y="85"/>
                          <a:pt x="13" y="86"/>
                          <a:pt x="14" y="88"/>
                        </a:cubicBezTo>
                        <a:cubicBezTo>
                          <a:pt x="17" y="90"/>
                          <a:pt x="19" y="93"/>
                          <a:pt x="21" y="96"/>
                        </a:cubicBezTo>
                        <a:cubicBezTo>
                          <a:pt x="23" y="101"/>
                          <a:pt x="27" y="103"/>
                          <a:pt x="29" y="103"/>
                        </a:cubicBezTo>
                        <a:cubicBezTo>
                          <a:pt x="30" y="103"/>
                          <a:pt x="31" y="104"/>
                          <a:pt x="32" y="104"/>
                        </a:cubicBezTo>
                        <a:cubicBezTo>
                          <a:pt x="32" y="105"/>
                          <a:pt x="32" y="106"/>
                          <a:pt x="32" y="107"/>
                        </a:cubicBezTo>
                        <a:cubicBezTo>
                          <a:pt x="32" y="108"/>
                          <a:pt x="32" y="109"/>
                          <a:pt x="32" y="111"/>
                        </a:cubicBezTo>
                        <a:cubicBezTo>
                          <a:pt x="32" y="112"/>
                          <a:pt x="32" y="112"/>
                          <a:pt x="32" y="113"/>
                        </a:cubicBezTo>
                        <a:cubicBezTo>
                          <a:pt x="31" y="113"/>
                          <a:pt x="31" y="114"/>
                          <a:pt x="31" y="114"/>
                        </a:cubicBezTo>
                        <a:cubicBezTo>
                          <a:pt x="32" y="114"/>
                          <a:pt x="32" y="114"/>
                          <a:pt x="32" y="114"/>
                        </a:cubicBezTo>
                        <a:cubicBezTo>
                          <a:pt x="33" y="114"/>
                          <a:pt x="33" y="114"/>
                          <a:pt x="33" y="114"/>
                        </a:cubicBezTo>
                        <a:cubicBezTo>
                          <a:pt x="33" y="114"/>
                          <a:pt x="33" y="115"/>
                          <a:pt x="33" y="115"/>
                        </a:cubicBezTo>
                        <a:cubicBezTo>
                          <a:pt x="34" y="115"/>
                          <a:pt x="34" y="115"/>
                          <a:pt x="34" y="115"/>
                        </a:cubicBezTo>
                        <a:cubicBezTo>
                          <a:pt x="34" y="115"/>
                          <a:pt x="36" y="115"/>
                          <a:pt x="37" y="115"/>
                        </a:cubicBezTo>
                        <a:cubicBezTo>
                          <a:pt x="40" y="115"/>
                          <a:pt x="44" y="116"/>
                          <a:pt x="46" y="117"/>
                        </a:cubicBezTo>
                        <a:cubicBezTo>
                          <a:pt x="48" y="120"/>
                          <a:pt x="56" y="124"/>
                          <a:pt x="57" y="124"/>
                        </a:cubicBezTo>
                        <a:cubicBezTo>
                          <a:pt x="59" y="124"/>
                          <a:pt x="68" y="125"/>
                          <a:pt x="71" y="127"/>
                        </a:cubicBezTo>
                        <a:cubicBezTo>
                          <a:pt x="71" y="126"/>
                          <a:pt x="72" y="126"/>
                          <a:pt x="72" y="125"/>
                        </a:cubicBezTo>
                        <a:cubicBezTo>
                          <a:pt x="73" y="124"/>
                          <a:pt x="75" y="122"/>
                          <a:pt x="77" y="121"/>
                        </a:cubicBezTo>
                        <a:cubicBezTo>
                          <a:pt x="80" y="119"/>
                          <a:pt x="83" y="118"/>
                          <a:pt x="86" y="118"/>
                        </a:cubicBezTo>
                        <a:cubicBezTo>
                          <a:pt x="88" y="118"/>
                          <a:pt x="89" y="119"/>
                          <a:pt x="89" y="120"/>
                        </a:cubicBezTo>
                        <a:cubicBezTo>
                          <a:pt x="90" y="121"/>
                          <a:pt x="91" y="122"/>
                          <a:pt x="92" y="121"/>
                        </a:cubicBezTo>
                        <a:cubicBezTo>
                          <a:pt x="93" y="121"/>
                          <a:pt x="96" y="120"/>
                          <a:pt x="98" y="120"/>
                        </a:cubicBezTo>
                        <a:cubicBezTo>
                          <a:pt x="98" y="120"/>
                          <a:pt x="98" y="120"/>
                          <a:pt x="98" y="120"/>
                        </a:cubicBezTo>
                        <a:cubicBezTo>
                          <a:pt x="98" y="119"/>
                          <a:pt x="98" y="119"/>
                          <a:pt x="98" y="119"/>
                        </a:cubicBezTo>
                        <a:cubicBezTo>
                          <a:pt x="98" y="119"/>
                          <a:pt x="98" y="119"/>
                          <a:pt x="98" y="119"/>
                        </a:cubicBezTo>
                        <a:cubicBezTo>
                          <a:pt x="103" y="118"/>
                          <a:pt x="103" y="118"/>
                          <a:pt x="103" y="118"/>
                        </a:cubicBezTo>
                        <a:cubicBezTo>
                          <a:pt x="103" y="118"/>
                          <a:pt x="103" y="118"/>
                          <a:pt x="103" y="118"/>
                        </a:cubicBezTo>
                        <a:cubicBezTo>
                          <a:pt x="104" y="118"/>
                          <a:pt x="105" y="118"/>
                          <a:pt x="106" y="118"/>
                        </a:cubicBezTo>
                        <a:cubicBezTo>
                          <a:pt x="106" y="118"/>
                          <a:pt x="107" y="118"/>
                          <a:pt x="108" y="118"/>
                        </a:cubicBezTo>
                        <a:cubicBezTo>
                          <a:pt x="108" y="118"/>
                          <a:pt x="108" y="118"/>
                          <a:pt x="108" y="118"/>
                        </a:cubicBezTo>
                        <a:cubicBezTo>
                          <a:pt x="108" y="118"/>
                          <a:pt x="109" y="117"/>
                          <a:pt x="110" y="116"/>
                        </a:cubicBezTo>
                        <a:cubicBezTo>
                          <a:pt x="113" y="114"/>
                          <a:pt x="117" y="110"/>
                          <a:pt x="123" y="110"/>
                        </a:cubicBezTo>
                        <a:cubicBezTo>
                          <a:pt x="124" y="110"/>
                          <a:pt x="126" y="110"/>
                          <a:pt x="127" y="110"/>
                        </a:cubicBezTo>
                        <a:cubicBezTo>
                          <a:pt x="130" y="110"/>
                          <a:pt x="132" y="111"/>
                          <a:pt x="134" y="109"/>
                        </a:cubicBezTo>
                        <a:cubicBezTo>
                          <a:pt x="136" y="106"/>
                          <a:pt x="157" y="85"/>
                          <a:pt x="163" y="79"/>
                        </a:cubicBezTo>
                        <a:cubicBezTo>
                          <a:pt x="162" y="79"/>
                          <a:pt x="162" y="79"/>
                          <a:pt x="161" y="79"/>
                        </a:cubicBezTo>
                        <a:cubicBezTo>
                          <a:pt x="159" y="79"/>
                          <a:pt x="154" y="79"/>
                          <a:pt x="145" y="76"/>
                        </a:cubicBezTo>
                        <a:cubicBezTo>
                          <a:pt x="137" y="73"/>
                          <a:pt x="125" y="68"/>
                          <a:pt x="122" y="68"/>
                        </a:cubicBezTo>
                        <a:cubicBezTo>
                          <a:pt x="121" y="67"/>
                          <a:pt x="119" y="66"/>
                          <a:pt x="117" y="64"/>
                        </a:cubicBezTo>
                        <a:cubicBezTo>
                          <a:pt x="116" y="63"/>
                          <a:pt x="115" y="61"/>
                          <a:pt x="115" y="61"/>
                        </a:cubicBezTo>
                        <a:cubicBezTo>
                          <a:pt x="111" y="59"/>
                          <a:pt x="107" y="51"/>
                          <a:pt x="107" y="50"/>
                        </a:cubicBezTo>
                        <a:cubicBezTo>
                          <a:pt x="106" y="49"/>
                          <a:pt x="106" y="49"/>
                          <a:pt x="106" y="49"/>
                        </a:cubicBezTo>
                        <a:cubicBezTo>
                          <a:pt x="106" y="49"/>
                          <a:pt x="106" y="49"/>
                          <a:pt x="106" y="49"/>
                        </a:cubicBezTo>
                        <a:cubicBezTo>
                          <a:pt x="106" y="48"/>
                          <a:pt x="106" y="48"/>
                          <a:pt x="107" y="47"/>
                        </a:cubicBezTo>
                        <a:cubicBezTo>
                          <a:pt x="107" y="47"/>
                          <a:pt x="107" y="47"/>
                          <a:pt x="107" y="47"/>
                        </a:cubicBezTo>
                        <a:cubicBezTo>
                          <a:pt x="107" y="47"/>
                          <a:pt x="107" y="46"/>
                          <a:pt x="107" y="46"/>
                        </a:cubicBezTo>
                        <a:cubicBezTo>
                          <a:pt x="107" y="46"/>
                          <a:pt x="107" y="45"/>
                          <a:pt x="107" y="45"/>
                        </a:cubicBezTo>
                        <a:cubicBezTo>
                          <a:pt x="107" y="45"/>
                          <a:pt x="107" y="45"/>
                          <a:pt x="108" y="45"/>
                        </a:cubicBezTo>
                        <a:cubicBezTo>
                          <a:pt x="107" y="45"/>
                          <a:pt x="107" y="45"/>
                          <a:pt x="107" y="45"/>
                        </a:cubicBezTo>
                        <a:cubicBezTo>
                          <a:pt x="107" y="45"/>
                          <a:pt x="107" y="45"/>
                          <a:pt x="107" y="45"/>
                        </a:cubicBezTo>
                        <a:cubicBezTo>
                          <a:pt x="107" y="45"/>
                          <a:pt x="107" y="44"/>
                          <a:pt x="107" y="44"/>
                        </a:cubicBezTo>
                        <a:cubicBezTo>
                          <a:pt x="106" y="44"/>
                          <a:pt x="106" y="44"/>
                          <a:pt x="106" y="44"/>
                        </a:cubicBezTo>
                        <a:cubicBezTo>
                          <a:pt x="106" y="44"/>
                          <a:pt x="106" y="44"/>
                          <a:pt x="106" y="45"/>
                        </a:cubicBezTo>
                        <a:cubicBezTo>
                          <a:pt x="104" y="46"/>
                          <a:pt x="102" y="46"/>
                          <a:pt x="101" y="46"/>
                        </a:cubicBezTo>
                        <a:cubicBezTo>
                          <a:pt x="98" y="46"/>
                          <a:pt x="97" y="45"/>
                          <a:pt x="97" y="44"/>
                        </a:cubicBezTo>
                        <a:cubicBezTo>
                          <a:pt x="96" y="43"/>
                          <a:pt x="94" y="36"/>
                          <a:pt x="97" y="32"/>
                        </a:cubicBezTo>
                        <a:cubicBezTo>
                          <a:pt x="98" y="32"/>
                          <a:pt x="98" y="31"/>
                          <a:pt x="99" y="31"/>
                        </a:cubicBezTo>
                        <a:cubicBezTo>
                          <a:pt x="99" y="31"/>
                          <a:pt x="99" y="31"/>
                          <a:pt x="99" y="31"/>
                        </a:cubicBezTo>
                        <a:cubicBezTo>
                          <a:pt x="99" y="30"/>
                          <a:pt x="100" y="30"/>
                          <a:pt x="100" y="29"/>
                        </a:cubicBezTo>
                        <a:cubicBezTo>
                          <a:pt x="100" y="29"/>
                          <a:pt x="100" y="29"/>
                          <a:pt x="100" y="29"/>
                        </a:cubicBezTo>
                        <a:cubicBezTo>
                          <a:pt x="101" y="28"/>
                          <a:pt x="101" y="27"/>
                          <a:pt x="101" y="27"/>
                        </a:cubicBezTo>
                        <a:cubicBezTo>
                          <a:pt x="101" y="27"/>
                          <a:pt x="101" y="27"/>
                          <a:pt x="102" y="27"/>
                        </a:cubicBezTo>
                        <a:cubicBezTo>
                          <a:pt x="102" y="26"/>
                          <a:pt x="102" y="26"/>
                          <a:pt x="102" y="26"/>
                        </a:cubicBezTo>
                        <a:cubicBezTo>
                          <a:pt x="98" y="22"/>
                          <a:pt x="95" y="18"/>
                          <a:pt x="91" y="15"/>
                        </a:cubicBezTo>
                        <a:cubicBezTo>
                          <a:pt x="91" y="15"/>
                          <a:pt x="91" y="15"/>
                          <a:pt x="91" y="15"/>
                        </a:cubicBezTo>
                        <a:cubicBezTo>
                          <a:pt x="90" y="14"/>
                          <a:pt x="89" y="13"/>
                          <a:pt x="88" y="12"/>
                        </a:cubicBezTo>
                        <a:cubicBezTo>
                          <a:pt x="88" y="12"/>
                          <a:pt x="88" y="12"/>
                          <a:pt x="88" y="12"/>
                        </a:cubicBezTo>
                        <a:cubicBezTo>
                          <a:pt x="87" y="11"/>
                          <a:pt x="86" y="10"/>
                          <a:pt x="85" y="9"/>
                        </a:cubicBezTo>
                        <a:cubicBezTo>
                          <a:pt x="85" y="9"/>
                          <a:pt x="85" y="9"/>
                          <a:pt x="85" y="9"/>
                        </a:cubicBezTo>
                        <a:cubicBezTo>
                          <a:pt x="84" y="8"/>
                          <a:pt x="84" y="7"/>
                          <a:pt x="83" y="7"/>
                        </a:cubicBezTo>
                        <a:cubicBezTo>
                          <a:pt x="83" y="7"/>
                          <a:pt x="83" y="7"/>
                          <a:pt x="83" y="7"/>
                        </a:cubicBezTo>
                        <a:cubicBezTo>
                          <a:pt x="81" y="5"/>
                          <a:pt x="80" y="5"/>
                          <a:pt x="80" y="4"/>
                        </a:cubicBezTo>
                        <a:cubicBezTo>
                          <a:pt x="80" y="4"/>
                          <a:pt x="80" y="4"/>
                          <a:pt x="79" y="4"/>
                        </a:cubicBezTo>
                        <a:cubicBezTo>
                          <a:pt x="78" y="4"/>
                          <a:pt x="77" y="4"/>
                          <a:pt x="76" y="5"/>
                        </a:cubicBezTo>
                        <a:cubicBezTo>
                          <a:pt x="74" y="5"/>
                          <a:pt x="73" y="5"/>
                          <a:pt x="72" y="5"/>
                        </a:cubicBezTo>
                        <a:cubicBezTo>
                          <a:pt x="70" y="5"/>
                          <a:pt x="69" y="5"/>
                          <a:pt x="69" y="4"/>
                        </a:cubicBezTo>
                        <a:cubicBezTo>
                          <a:pt x="68" y="4"/>
                          <a:pt x="68" y="4"/>
                          <a:pt x="67" y="4"/>
                        </a:cubicBezTo>
                        <a:cubicBezTo>
                          <a:pt x="67" y="4"/>
                          <a:pt x="67" y="4"/>
                          <a:pt x="65" y="4"/>
                        </a:cubicBezTo>
                        <a:cubicBezTo>
                          <a:pt x="64" y="5"/>
                          <a:pt x="63" y="5"/>
                          <a:pt x="62" y="5"/>
                        </a:cubicBezTo>
                        <a:cubicBezTo>
                          <a:pt x="60" y="5"/>
                          <a:pt x="58" y="3"/>
                          <a:pt x="57" y="2"/>
                        </a:cubicBezTo>
                        <a:cubicBezTo>
                          <a:pt x="57" y="2"/>
                          <a:pt x="56" y="2"/>
                          <a:pt x="56" y="1"/>
                        </a:cubicBezTo>
                        <a:cubicBezTo>
                          <a:pt x="55" y="0"/>
                          <a:pt x="55" y="0"/>
                          <a:pt x="55" y="0"/>
                        </a:cubicBezTo>
                        <a:cubicBezTo>
                          <a:pt x="55" y="0"/>
                          <a:pt x="54" y="1"/>
                          <a:pt x="54" y="2"/>
                        </a:cubicBezTo>
                        <a:cubicBezTo>
                          <a:pt x="54" y="2"/>
                          <a:pt x="54" y="2"/>
                          <a:pt x="54" y="3"/>
                        </a:cubicBezTo>
                        <a:cubicBezTo>
                          <a:pt x="53" y="5"/>
                          <a:pt x="52" y="7"/>
                          <a:pt x="50" y="7"/>
                        </a:cubicBezTo>
                        <a:cubicBezTo>
                          <a:pt x="49" y="7"/>
                          <a:pt x="48" y="7"/>
                          <a:pt x="47" y="6"/>
                        </a:cubicBezTo>
                        <a:cubicBezTo>
                          <a:pt x="47" y="6"/>
                          <a:pt x="47" y="6"/>
                          <a:pt x="44" y="6"/>
                        </a:cubicBezTo>
                        <a:cubicBezTo>
                          <a:pt x="43" y="6"/>
                          <a:pt x="42" y="6"/>
                          <a:pt x="41" y="6"/>
                        </a:cubicBezTo>
                        <a:cubicBezTo>
                          <a:pt x="41" y="6"/>
                          <a:pt x="41" y="6"/>
                          <a:pt x="41" y="6"/>
                        </a:cubicBezTo>
                        <a:cubicBezTo>
                          <a:pt x="41" y="6"/>
                          <a:pt x="41" y="6"/>
                          <a:pt x="41" y="6"/>
                        </a:cubicBezTo>
                        <a:cubicBezTo>
                          <a:pt x="41" y="7"/>
                          <a:pt x="41" y="7"/>
                          <a:pt x="41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7" name="Freeform 1659">
                    <a:extLst>
                      <a:ext uri="{FF2B5EF4-FFF2-40B4-BE49-F238E27FC236}">
                        <a16:creationId xmlns="" xmlns:a16="http://schemas.microsoft.com/office/drawing/2014/main" id="{2FD405CE-0003-455B-A082-5134F116D66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0" y="285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8" name="Freeform 1660">
                    <a:extLst>
                      <a:ext uri="{FF2B5EF4-FFF2-40B4-BE49-F238E27FC236}">
                        <a16:creationId xmlns="" xmlns:a16="http://schemas.microsoft.com/office/drawing/2014/main" id="{DE828EBA-10CA-42F4-9D7E-8189B851B4F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19" y="285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9" name="Freeform 1661">
                    <a:extLst>
                      <a:ext uri="{FF2B5EF4-FFF2-40B4-BE49-F238E27FC236}">
                        <a16:creationId xmlns="" xmlns:a16="http://schemas.microsoft.com/office/drawing/2014/main" id="{E502FC0A-DACA-41C7-B01E-7AAA2F2DCF1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0" y="2855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0" name="Freeform 1662">
                    <a:extLst>
                      <a:ext uri="{FF2B5EF4-FFF2-40B4-BE49-F238E27FC236}">
                        <a16:creationId xmlns="" xmlns:a16="http://schemas.microsoft.com/office/drawing/2014/main" id="{27B25557-9D97-4C07-A039-611AED07E92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12" y="2926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1" name="Freeform 1663">
                    <a:extLst>
                      <a:ext uri="{FF2B5EF4-FFF2-40B4-BE49-F238E27FC236}">
                        <a16:creationId xmlns="" xmlns:a16="http://schemas.microsoft.com/office/drawing/2014/main" id="{C441B2D8-3FAD-41FB-BB75-3EF290E61F8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6" y="2820"/>
                    <a:ext cx="1" cy="2"/>
                  </a:xfrm>
                  <a:custGeom>
                    <a:gdLst>
                      <a:gd name="T0" fmla="*/ 0 w 1"/>
                      <a:gd name="T1" fmla="*/ 2 h 2"/>
                      <a:gd name="T2" fmla="*/ 1 w 1"/>
                      <a:gd name="T3" fmla="*/ 0 h 2"/>
                      <a:gd name="T4" fmla="*/ 0 w 1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0" y="2"/>
                        </a:moveTo>
                        <a:cubicBezTo>
                          <a:pt x="0" y="1"/>
                          <a:pt x="1" y="1"/>
                          <a:pt x="1" y="0"/>
                        </a:cubicBezTo>
                        <a:cubicBezTo>
                          <a:pt x="1" y="1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2" name="Freeform 1664">
                    <a:extLst>
                      <a:ext uri="{FF2B5EF4-FFF2-40B4-BE49-F238E27FC236}">
                        <a16:creationId xmlns="" xmlns:a16="http://schemas.microsoft.com/office/drawing/2014/main" id="{D5D135C5-B5F4-4AB5-936A-65991E33AD0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7" y="2920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0 w 1"/>
                      <a:gd name="T3" fmla="*/ 1 h 1"/>
                      <a:gd name="T4" fmla="*/ 1 w 1"/>
                      <a:gd name="T5" fmla="*/ 0 h 1"/>
                      <a:gd name="T6" fmla="*/ 0 w 1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1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3" name="Freeform 1665">
                    <a:extLst>
                      <a:ext uri="{FF2B5EF4-FFF2-40B4-BE49-F238E27FC236}">
                        <a16:creationId xmlns="" xmlns:a16="http://schemas.microsoft.com/office/drawing/2014/main" id="{1F8F36D9-8962-4678-8FC4-22786FB4E5C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8" y="2915"/>
                    <a:ext cx="0" cy="3"/>
                  </a:xfrm>
                  <a:custGeom>
                    <a:gdLst>
                      <a:gd name="T0" fmla="*/ 0 h 4"/>
                      <a:gd name="T1" fmla="*/ 4 h 4"/>
                      <a:gd name="T2" fmla="*/ 0 h 4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4">
                        <a:moveTo>
                          <a:pt x="0" y="0"/>
                        </a:moveTo>
                        <a:cubicBezTo>
                          <a:pt x="0" y="1"/>
                          <a:pt x="0" y="2"/>
                          <a:pt x="0" y="4"/>
                        </a:cubicBezTo>
                        <a:cubicBezTo>
                          <a:pt x="0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4" name="Freeform 1666">
                    <a:extLst>
                      <a:ext uri="{FF2B5EF4-FFF2-40B4-BE49-F238E27FC236}">
                        <a16:creationId xmlns="" xmlns:a16="http://schemas.microsoft.com/office/drawing/2014/main" id="{7A5990F4-B031-4CD9-88A5-A94A0F915D6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5" y="2823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1"/>
                          <a:pt x="1" y="0"/>
                          <a:pt x="1" y="0"/>
                        </a:cubicBezTo>
                        <a:cubicBezTo>
                          <a:pt x="1" y="0"/>
                          <a:pt x="1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5" name="Freeform 1667">
                    <a:extLst>
                      <a:ext uri="{FF2B5EF4-FFF2-40B4-BE49-F238E27FC236}">
                        <a16:creationId xmlns="" xmlns:a16="http://schemas.microsoft.com/office/drawing/2014/main" id="{18A77F50-7A95-475B-8445-B987F399E41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7" y="2818"/>
                    <a:ext cx="0" cy="2"/>
                  </a:xfrm>
                  <a:custGeom>
                    <a:gdLst>
                      <a:gd name="T0" fmla="*/ 2 h 2"/>
                      <a:gd name="T1" fmla="*/ 0 h 2"/>
                      <a:gd name="T2" fmla="*/ 2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2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6" name="Freeform 1668">
                    <a:extLst>
                      <a:ext uri="{FF2B5EF4-FFF2-40B4-BE49-F238E27FC236}">
                        <a16:creationId xmlns="" xmlns:a16="http://schemas.microsoft.com/office/drawing/2014/main" id="{3CE58306-5648-4FAA-AB6E-6FBFBD850F6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15" y="2837"/>
                    <a:ext cx="0" cy="1"/>
                  </a:xfrm>
                  <a:custGeom>
                    <a:gdLst>
                      <a:gd name="T0" fmla="*/ 0 h 1"/>
                      <a:gd name="T1" fmla="*/ 0 h 1"/>
                      <a:gd name="T2" fmla="*/ 1 h 1"/>
                      <a:gd name="T3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7" name="Freeform 1669">
                    <a:extLst>
                      <a:ext uri="{FF2B5EF4-FFF2-40B4-BE49-F238E27FC236}">
                        <a16:creationId xmlns="" xmlns:a16="http://schemas.microsoft.com/office/drawing/2014/main" id="{2C66A520-6D1A-426B-95E1-6B8688EDFF1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12" y="2840"/>
                    <a:ext cx="1" cy="2"/>
                  </a:xfrm>
                  <a:custGeom>
                    <a:gdLst>
                      <a:gd name="T0" fmla="*/ 1 w 1"/>
                      <a:gd name="T1" fmla="*/ 0 h 2"/>
                      <a:gd name="T2" fmla="*/ 0 w 1"/>
                      <a:gd name="T3" fmla="*/ 2 h 2"/>
                      <a:gd name="T4" fmla="*/ 1 w 1"/>
                      <a:gd name="T5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1" y="0"/>
                        </a:moveTo>
                        <a:cubicBezTo>
                          <a:pt x="1" y="1"/>
                          <a:pt x="0" y="1"/>
                          <a:pt x="0" y="2"/>
                        </a:cubicBezTo>
                        <a:cubicBezTo>
                          <a:pt x="0" y="1"/>
                          <a:pt x="1" y="1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8" name="Freeform 1670">
                    <a:extLst>
                      <a:ext uri="{FF2B5EF4-FFF2-40B4-BE49-F238E27FC236}">
                        <a16:creationId xmlns="" xmlns:a16="http://schemas.microsoft.com/office/drawing/2014/main" id="{1ED2D12E-04C0-464F-B856-4EDE747D090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0" y="2855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  <a:gd name="T3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9" name="Freeform 1671">
                    <a:extLst>
                      <a:ext uri="{FF2B5EF4-FFF2-40B4-BE49-F238E27FC236}">
                        <a16:creationId xmlns="" xmlns:a16="http://schemas.microsoft.com/office/drawing/2014/main" id="{17C2E5B0-78E9-47D8-AB23-B896C648CC0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0" y="2854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0" name="Freeform 1672">
                    <a:extLst>
                      <a:ext uri="{FF2B5EF4-FFF2-40B4-BE49-F238E27FC236}">
                        <a16:creationId xmlns="" xmlns:a16="http://schemas.microsoft.com/office/drawing/2014/main" id="{AEEEE23E-BC5B-4E03-AEC8-63A5111626B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11" y="2842"/>
                    <a:ext cx="1" cy="1"/>
                  </a:xfrm>
                  <a:custGeom>
                    <a:gdLst>
                      <a:gd name="T0" fmla="*/ 2 w 2"/>
                      <a:gd name="T1" fmla="*/ 0 h 1"/>
                      <a:gd name="T2" fmla="*/ 0 w 2"/>
                      <a:gd name="T3" fmla="*/ 1 h 1"/>
                      <a:gd name="T4" fmla="*/ 2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0"/>
                        </a:moveTo>
                        <a:cubicBezTo>
                          <a:pt x="1" y="0"/>
                          <a:pt x="1" y="1"/>
                          <a:pt x="0" y="1"/>
                        </a:cubicBezTo>
                        <a:cubicBezTo>
                          <a:pt x="1" y="1"/>
                          <a:pt x="1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1" name="Freeform 1673">
                    <a:extLst>
                      <a:ext uri="{FF2B5EF4-FFF2-40B4-BE49-F238E27FC236}">
                        <a16:creationId xmlns="" xmlns:a16="http://schemas.microsoft.com/office/drawing/2014/main" id="{5E26673D-321A-4476-9CAC-C7D8F3A08B9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13" y="2838"/>
                    <a:ext cx="1" cy="2"/>
                  </a:xfrm>
                  <a:custGeom>
                    <a:gdLst>
                      <a:gd name="T0" fmla="*/ 1 w 1"/>
                      <a:gd name="T1" fmla="*/ 0 h 2"/>
                      <a:gd name="T2" fmla="*/ 0 w 1"/>
                      <a:gd name="T3" fmla="*/ 2 h 2"/>
                      <a:gd name="T4" fmla="*/ 1 w 1"/>
                      <a:gd name="T5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1" y="0"/>
                        </a:moveTo>
                        <a:cubicBezTo>
                          <a:pt x="1" y="0"/>
                          <a:pt x="1" y="1"/>
                          <a:pt x="0" y="2"/>
                        </a:cubicBezTo>
                        <a:cubicBezTo>
                          <a:pt x="1" y="1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2" name="Freeform 1674">
                    <a:extLst>
                      <a:ext uri="{FF2B5EF4-FFF2-40B4-BE49-F238E27FC236}">
                        <a16:creationId xmlns="" xmlns:a16="http://schemas.microsoft.com/office/drawing/2014/main" id="{054347F1-7473-4D24-8F99-29459057B65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97" y="281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3" name="Freeform 1675">
                    <a:extLst>
                      <a:ext uri="{FF2B5EF4-FFF2-40B4-BE49-F238E27FC236}">
                        <a16:creationId xmlns="" xmlns:a16="http://schemas.microsoft.com/office/drawing/2014/main" id="{BBB45DE2-078B-4B43-9DE7-C99C9581995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82" y="2816"/>
                    <a:ext cx="2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4" name="Freeform 1676">
                    <a:extLst>
                      <a:ext uri="{FF2B5EF4-FFF2-40B4-BE49-F238E27FC236}">
                        <a16:creationId xmlns="" xmlns:a16="http://schemas.microsoft.com/office/drawing/2014/main" id="{F332E50D-990B-492F-BFDC-2FC82408BF3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99" y="282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5" name="Freeform 1677">
                    <a:extLst>
                      <a:ext uri="{FF2B5EF4-FFF2-40B4-BE49-F238E27FC236}">
                        <a16:creationId xmlns="" xmlns:a16="http://schemas.microsoft.com/office/drawing/2014/main" id="{2D92A4DC-602F-4F7F-B5B9-DEEA5E5F8AC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05" y="282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6" name="Freeform 1678">
                    <a:extLst>
                      <a:ext uri="{FF2B5EF4-FFF2-40B4-BE49-F238E27FC236}">
                        <a16:creationId xmlns="" xmlns:a16="http://schemas.microsoft.com/office/drawing/2014/main" id="{11699655-0102-47BD-9FAB-6DAD8280E4B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02" y="282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7" name="Freeform 1679">
                    <a:extLst>
                      <a:ext uri="{FF2B5EF4-FFF2-40B4-BE49-F238E27FC236}">
                        <a16:creationId xmlns="" xmlns:a16="http://schemas.microsoft.com/office/drawing/2014/main" id="{807C4BB2-FC09-4666-8250-F2071AABB6C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7" y="281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8" name="Freeform 1680">
                    <a:extLst>
                      <a:ext uri="{FF2B5EF4-FFF2-40B4-BE49-F238E27FC236}">
                        <a16:creationId xmlns="" xmlns:a16="http://schemas.microsoft.com/office/drawing/2014/main" id="{75F87ED9-ABB5-4750-BCC6-2520B2F5B72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6" y="2815"/>
                    <a:ext cx="3" cy="4"/>
                  </a:xfrm>
                  <a:custGeom>
                    <a:gdLst>
                      <a:gd name="T0" fmla="*/ 4 w 4"/>
                      <a:gd name="T1" fmla="*/ 0 h 4"/>
                      <a:gd name="T2" fmla="*/ 0 w 4"/>
                      <a:gd name="T3" fmla="*/ 4 h 4"/>
                      <a:gd name="T4" fmla="*/ 4 w 4"/>
                      <a:gd name="T5" fmla="*/ 0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4" h="4">
                        <a:moveTo>
                          <a:pt x="4" y="0"/>
                        </a:moveTo>
                        <a:cubicBezTo>
                          <a:pt x="3" y="2"/>
                          <a:pt x="2" y="4"/>
                          <a:pt x="0" y="4"/>
                        </a:cubicBezTo>
                        <a:cubicBezTo>
                          <a:pt x="2" y="4"/>
                          <a:pt x="3" y="2"/>
                          <a:pt x="4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9" name="Freeform 1681">
                    <a:extLst>
                      <a:ext uri="{FF2B5EF4-FFF2-40B4-BE49-F238E27FC236}">
                        <a16:creationId xmlns="" xmlns:a16="http://schemas.microsoft.com/office/drawing/2014/main" id="{54A55312-4CB8-4F6B-9F08-5001A535490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1" y="2640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  <a:gd name="T3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0" name="Freeform 1682">
                    <a:extLst>
                      <a:ext uri="{FF2B5EF4-FFF2-40B4-BE49-F238E27FC236}">
                        <a16:creationId xmlns="" xmlns:a16="http://schemas.microsoft.com/office/drawing/2014/main" id="{116A9CA7-2EE1-44D8-B914-0800455123E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2" y="2634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1" name="Freeform 1683">
                    <a:extLst>
                      <a:ext uri="{FF2B5EF4-FFF2-40B4-BE49-F238E27FC236}">
                        <a16:creationId xmlns="" xmlns:a16="http://schemas.microsoft.com/office/drawing/2014/main" id="{F0E62CE0-BAAC-4688-9D40-4933A7DFCD3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2" y="2637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2" name="Freeform 1684">
                    <a:extLst>
                      <a:ext uri="{FF2B5EF4-FFF2-40B4-BE49-F238E27FC236}">
                        <a16:creationId xmlns="" xmlns:a16="http://schemas.microsoft.com/office/drawing/2014/main" id="{9E9DA8D2-0535-41E2-A2D6-0362947324F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38" y="2645"/>
                    <a:ext cx="1" cy="2"/>
                  </a:xfrm>
                  <a:custGeom>
                    <a:gdLst>
                      <a:gd name="T0" fmla="*/ 0 w 1"/>
                      <a:gd name="T1" fmla="*/ 2 h 2"/>
                      <a:gd name="T2" fmla="*/ 1 w 1"/>
                      <a:gd name="T3" fmla="*/ 0 h 2"/>
                      <a:gd name="T4" fmla="*/ 0 w 1"/>
                      <a:gd name="T5" fmla="*/ 2 h 2"/>
                      <a:gd name="T6" fmla="*/ 0 w 1"/>
                      <a:gd name="T7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2">
                        <a:moveTo>
                          <a:pt x="0" y="2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3" name="Freeform 1685">
                    <a:extLst>
                      <a:ext uri="{FF2B5EF4-FFF2-40B4-BE49-F238E27FC236}">
                        <a16:creationId xmlns="" xmlns:a16="http://schemas.microsoft.com/office/drawing/2014/main" id="{0FA7E205-208D-4903-9734-9941279BB53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39" y="2644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0 h 1"/>
                      <a:gd name="T3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lnTo>
                          <a:pt x="0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4" name="Freeform 1686">
                    <a:extLst>
                      <a:ext uri="{FF2B5EF4-FFF2-40B4-BE49-F238E27FC236}">
                        <a16:creationId xmlns="" xmlns:a16="http://schemas.microsoft.com/office/drawing/2014/main" id="{479398D4-86E1-46D4-BE00-00CBBD58A02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0" y="2645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1 w 1"/>
                      <a:gd name="T3" fmla="*/ 0 w 1"/>
                      <a:gd name="T4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  <a:cxn ang="0">
                        <a:pos x="T4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5" name="Freeform 1687">
                    <a:extLst>
                      <a:ext uri="{FF2B5EF4-FFF2-40B4-BE49-F238E27FC236}">
                        <a16:creationId xmlns="" xmlns:a16="http://schemas.microsoft.com/office/drawing/2014/main" id="{EBF7DB64-C2AA-4EEA-89BD-875DF43B439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7" y="264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6" name="Freeform 1688">
                    <a:extLst>
                      <a:ext uri="{FF2B5EF4-FFF2-40B4-BE49-F238E27FC236}">
                        <a16:creationId xmlns="" xmlns:a16="http://schemas.microsoft.com/office/drawing/2014/main" id="{F95BD749-B59A-45F1-87B1-3452B8BE2A0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6" y="264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7" name="Freeform 1689">
                    <a:extLst>
                      <a:ext uri="{FF2B5EF4-FFF2-40B4-BE49-F238E27FC236}">
                        <a16:creationId xmlns="" xmlns:a16="http://schemas.microsoft.com/office/drawing/2014/main" id="{5CA9601B-2151-4507-8DA1-F613671EB01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6" y="2647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8" name="Freeform 1690">
                    <a:extLst>
                      <a:ext uri="{FF2B5EF4-FFF2-40B4-BE49-F238E27FC236}">
                        <a16:creationId xmlns="" xmlns:a16="http://schemas.microsoft.com/office/drawing/2014/main" id="{6C1B8C5D-8D61-434A-A837-D102966960E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3" y="264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9" name="Freeform 1691">
                    <a:extLst>
                      <a:ext uri="{FF2B5EF4-FFF2-40B4-BE49-F238E27FC236}">
                        <a16:creationId xmlns="" xmlns:a16="http://schemas.microsoft.com/office/drawing/2014/main" id="{5087372E-5E9C-45DA-82E3-66C20899E73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1" y="264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0" name="Freeform 1692">
                    <a:extLst>
                      <a:ext uri="{FF2B5EF4-FFF2-40B4-BE49-F238E27FC236}">
                        <a16:creationId xmlns="" xmlns:a16="http://schemas.microsoft.com/office/drawing/2014/main" id="{CCFE22BF-B452-4F73-8324-E6F76CD5B54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4" y="2647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1" name="Freeform 1693">
                    <a:extLst>
                      <a:ext uri="{FF2B5EF4-FFF2-40B4-BE49-F238E27FC236}">
                        <a16:creationId xmlns="" xmlns:a16="http://schemas.microsoft.com/office/drawing/2014/main" id="{350DD43F-CCBF-4757-864D-B9724E06F8C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0" y="2645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1 w 1"/>
                      <a:gd name="T3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2" name="Freeform 1694">
                    <a:extLst>
                      <a:ext uri="{FF2B5EF4-FFF2-40B4-BE49-F238E27FC236}">
                        <a16:creationId xmlns="" xmlns:a16="http://schemas.microsoft.com/office/drawing/2014/main" id="{E7FF6B53-5488-4C41-BBB1-839B7DC7A13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27" y="2921"/>
                    <a:ext cx="81" cy="101"/>
                  </a:xfrm>
                  <a:custGeom>
                    <a:gdLst>
                      <a:gd name="T0" fmla="*/ 76 w 84"/>
                      <a:gd name="T1" fmla="*/ 8 h 105"/>
                      <a:gd name="T2" fmla="*/ 65 w 84"/>
                      <a:gd name="T3" fmla="*/ 14 h 105"/>
                      <a:gd name="T4" fmla="*/ 59 w 84"/>
                      <a:gd name="T5" fmla="*/ 16 h 105"/>
                      <a:gd name="T6" fmla="*/ 33 w 84"/>
                      <a:gd name="T7" fmla="*/ 6 h 105"/>
                      <a:gd name="T8" fmla="*/ 22 w 84"/>
                      <a:gd name="T9" fmla="*/ 4 h 105"/>
                      <a:gd name="T10" fmla="*/ 21 w 84"/>
                      <a:gd name="T11" fmla="*/ 4 h 105"/>
                      <a:gd name="T12" fmla="*/ 18 w 84"/>
                      <a:gd name="T13" fmla="*/ 3 h 105"/>
                      <a:gd name="T14" fmla="*/ 17 w 84"/>
                      <a:gd name="T15" fmla="*/ 2 h 105"/>
                      <a:gd name="T16" fmla="*/ 16 w 84"/>
                      <a:gd name="T17" fmla="*/ 2 h 105"/>
                      <a:gd name="T18" fmla="*/ 10 w 84"/>
                      <a:gd name="T19" fmla="*/ 1 h 105"/>
                      <a:gd name="T20" fmla="*/ 2 w 84"/>
                      <a:gd name="T21" fmla="*/ 6 h 105"/>
                      <a:gd name="T22" fmla="*/ 6 w 84"/>
                      <a:gd name="T23" fmla="*/ 10 h 105"/>
                      <a:gd name="T24" fmla="*/ 12 w 84"/>
                      <a:gd name="T25" fmla="*/ 22 h 105"/>
                      <a:gd name="T26" fmla="*/ 12 w 84"/>
                      <a:gd name="T27" fmla="*/ 33 h 105"/>
                      <a:gd name="T28" fmla="*/ 3 w 84"/>
                      <a:gd name="T29" fmla="*/ 47 h 105"/>
                      <a:gd name="T30" fmla="*/ 3 w 84"/>
                      <a:gd name="T31" fmla="*/ 47 h 105"/>
                      <a:gd name="T32" fmla="*/ 3 w 84"/>
                      <a:gd name="T33" fmla="*/ 48 h 105"/>
                      <a:gd name="T34" fmla="*/ 3 w 84"/>
                      <a:gd name="T35" fmla="*/ 48 h 105"/>
                      <a:gd name="T36" fmla="*/ 3 w 84"/>
                      <a:gd name="T37" fmla="*/ 49 h 105"/>
                      <a:gd name="T38" fmla="*/ 2 w 84"/>
                      <a:gd name="T39" fmla="*/ 50 h 105"/>
                      <a:gd name="T40" fmla="*/ 1 w 84"/>
                      <a:gd name="T41" fmla="*/ 51 h 105"/>
                      <a:gd name="T42" fmla="*/ 4 w 84"/>
                      <a:gd name="T43" fmla="*/ 61 h 105"/>
                      <a:gd name="T44" fmla="*/ 43 w 84"/>
                      <a:gd name="T45" fmla="*/ 87 h 105"/>
                      <a:gd name="T46" fmla="*/ 46 w 84"/>
                      <a:gd name="T47" fmla="*/ 97 h 105"/>
                      <a:gd name="T48" fmla="*/ 48 w 84"/>
                      <a:gd name="T49" fmla="*/ 98 h 105"/>
                      <a:gd name="T50" fmla="*/ 50 w 84"/>
                      <a:gd name="T51" fmla="*/ 100 h 105"/>
                      <a:gd name="T52" fmla="*/ 53 w 84"/>
                      <a:gd name="T53" fmla="*/ 101 h 105"/>
                      <a:gd name="T54" fmla="*/ 55 w 84"/>
                      <a:gd name="T55" fmla="*/ 103 h 105"/>
                      <a:gd name="T56" fmla="*/ 58 w 84"/>
                      <a:gd name="T57" fmla="*/ 105 h 105"/>
                      <a:gd name="T58" fmla="*/ 68 w 84"/>
                      <a:gd name="T59" fmla="*/ 83 h 105"/>
                      <a:gd name="T60" fmla="*/ 76 w 84"/>
                      <a:gd name="T61" fmla="*/ 77 h 105"/>
                      <a:gd name="T62" fmla="*/ 80 w 84"/>
                      <a:gd name="T63" fmla="*/ 75 h 105"/>
                      <a:gd name="T64" fmla="*/ 82 w 84"/>
                      <a:gd name="T65" fmla="*/ 73 h 105"/>
                      <a:gd name="T66" fmla="*/ 77 w 84"/>
                      <a:gd name="T67" fmla="*/ 64 h 105"/>
                      <a:gd name="T68" fmla="*/ 82 w 84"/>
                      <a:gd name="T69" fmla="*/ 14 h 105"/>
                      <a:gd name="T70" fmla="*/ 84 w 84"/>
                      <a:gd name="T71" fmla="*/ 11 h 10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84" h="105">
                        <a:moveTo>
                          <a:pt x="84" y="11"/>
                        </a:moveTo>
                        <a:cubicBezTo>
                          <a:pt x="81" y="12"/>
                          <a:pt x="78" y="11"/>
                          <a:pt x="76" y="8"/>
                        </a:cubicBezTo>
                        <a:cubicBezTo>
                          <a:pt x="74" y="8"/>
                          <a:pt x="71" y="9"/>
                          <a:pt x="69" y="10"/>
                        </a:cubicBezTo>
                        <a:cubicBezTo>
                          <a:pt x="67" y="11"/>
                          <a:pt x="66" y="13"/>
                          <a:pt x="65" y="14"/>
                        </a:cubicBezTo>
                        <a:cubicBezTo>
                          <a:pt x="64" y="16"/>
                          <a:pt x="62" y="17"/>
                          <a:pt x="61" y="17"/>
                        </a:cubicBezTo>
                        <a:cubicBezTo>
                          <a:pt x="60" y="17"/>
                          <a:pt x="60" y="17"/>
                          <a:pt x="59" y="16"/>
                        </a:cubicBezTo>
                        <a:cubicBezTo>
                          <a:pt x="58" y="16"/>
                          <a:pt x="50" y="14"/>
                          <a:pt x="47" y="14"/>
                        </a:cubicBezTo>
                        <a:cubicBezTo>
                          <a:pt x="44" y="14"/>
                          <a:pt x="35" y="8"/>
                          <a:pt x="33" y="6"/>
                        </a:cubicBezTo>
                        <a:cubicBezTo>
                          <a:pt x="32" y="6"/>
                          <a:pt x="29" y="5"/>
                          <a:pt x="27" y="5"/>
                        </a:cubicBezTo>
                        <a:cubicBezTo>
                          <a:pt x="25" y="5"/>
                          <a:pt x="23" y="5"/>
                          <a:pt x="22" y="4"/>
                        </a:cubicBezTo>
                        <a:cubicBezTo>
                          <a:pt x="22" y="4"/>
                          <a:pt x="21" y="4"/>
                          <a:pt x="21" y="4"/>
                        </a:cubicBezTo>
                        <a:cubicBezTo>
                          <a:pt x="21" y="4"/>
                          <a:pt x="21" y="4"/>
                          <a:pt x="21" y="4"/>
                        </a:cubicBezTo>
                        <a:cubicBezTo>
                          <a:pt x="19" y="3"/>
                          <a:pt x="19" y="3"/>
                          <a:pt x="19" y="3"/>
                        </a:cubicBezTo>
                        <a:cubicBezTo>
                          <a:pt x="19" y="3"/>
                          <a:pt x="18" y="3"/>
                          <a:pt x="18" y="3"/>
                        </a:cubicBezTo>
                        <a:cubicBezTo>
                          <a:pt x="17" y="2"/>
                          <a:pt x="17" y="2"/>
                          <a:pt x="17" y="2"/>
                        </a:cubicBezTo>
                        <a:cubicBezTo>
                          <a:pt x="17" y="2"/>
                          <a:pt x="17" y="2"/>
                          <a:pt x="17" y="2"/>
                        </a:cubicBezTo>
                        <a:cubicBezTo>
                          <a:pt x="17" y="2"/>
                          <a:pt x="17" y="2"/>
                          <a:pt x="17" y="2"/>
                        </a:cubicBezTo>
                        <a:cubicBezTo>
                          <a:pt x="17" y="2"/>
                          <a:pt x="16" y="2"/>
                          <a:pt x="16" y="2"/>
                        </a:cubicBezTo>
                        <a:cubicBezTo>
                          <a:pt x="16" y="2"/>
                          <a:pt x="15" y="1"/>
                          <a:pt x="15" y="1"/>
                        </a:cubicBezTo>
                        <a:cubicBezTo>
                          <a:pt x="15" y="0"/>
                          <a:pt x="13" y="0"/>
                          <a:pt x="10" y="1"/>
                        </a:cubicBezTo>
                        <a:cubicBezTo>
                          <a:pt x="8" y="1"/>
                          <a:pt x="3" y="4"/>
                          <a:pt x="3" y="5"/>
                        </a:cubicBezTo>
                        <a:cubicBezTo>
                          <a:pt x="2" y="6"/>
                          <a:pt x="2" y="6"/>
                          <a:pt x="2" y="6"/>
                        </a:cubicBezTo>
                        <a:cubicBezTo>
                          <a:pt x="2" y="6"/>
                          <a:pt x="2" y="6"/>
                          <a:pt x="2" y="6"/>
                        </a:cubicBezTo>
                        <a:cubicBezTo>
                          <a:pt x="6" y="10"/>
                          <a:pt x="6" y="10"/>
                          <a:pt x="6" y="10"/>
                        </a:cubicBezTo>
                        <a:cubicBezTo>
                          <a:pt x="7" y="18"/>
                          <a:pt x="7" y="18"/>
                          <a:pt x="7" y="18"/>
                        </a:cubicBezTo>
                        <a:cubicBezTo>
                          <a:pt x="12" y="22"/>
                          <a:pt x="12" y="22"/>
                          <a:pt x="12" y="22"/>
                        </a:cubicBezTo>
                        <a:cubicBezTo>
                          <a:pt x="12" y="23"/>
                          <a:pt x="12" y="23"/>
                          <a:pt x="12" y="23"/>
                        </a:cubicBezTo>
                        <a:cubicBezTo>
                          <a:pt x="12" y="23"/>
                          <a:pt x="12" y="28"/>
                          <a:pt x="12" y="33"/>
                        </a:cubicBezTo>
                        <a:cubicBezTo>
                          <a:pt x="11" y="38"/>
                          <a:pt x="6" y="44"/>
                          <a:pt x="3" y="47"/>
                        </a:cubicBezTo>
                        <a:cubicBezTo>
                          <a:pt x="3" y="47"/>
                          <a:pt x="3" y="47"/>
                          <a:pt x="3" y="47"/>
                        </a:cubicBezTo>
                        <a:cubicBezTo>
                          <a:pt x="3" y="47"/>
                          <a:pt x="3" y="47"/>
                          <a:pt x="3" y="47"/>
                        </a:cubicBezTo>
                        <a:cubicBezTo>
                          <a:pt x="3" y="47"/>
                          <a:pt x="3" y="47"/>
                          <a:pt x="3" y="47"/>
                        </a:cubicBezTo>
                        <a:cubicBezTo>
                          <a:pt x="3" y="48"/>
                          <a:pt x="3" y="48"/>
                          <a:pt x="3" y="48"/>
                        </a:cubicBezTo>
                        <a:cubicBezTo>
                          <a:pt x="3" y="48"/>
                          <a:pt x="3" y="48"/>
                          <a:pt x="3" y="48"/>
                        </a:cubicBezTo>
                        <a:cubicBezTo>
                          <a:pt x="3" y="48"/>
                          <a:pt x="3" y="48"/>
                          <a:pt x="3" y="48"/>
                        </a:cubicBezTo>
                        <a:cubicBezTo>
                          <a:pt x="3" y="48"/>
                          <a:pt x="3" y="48"/>
                          <a:pt x="3" y="48"/>
                        </a:cubicBezTo>
                        <a:cubicBezTo>
                          <a:pt x="3" y="48"/>
                          <a:pt x="3" y="48"/>
                          <a:pt x="3" y="49"/>
                        </a:cubicBezTo>
                        <a:cubicBezTo>
                          <a:pt x="3" y="49"/>
                          <a:pt x="3" y="49"/>
                          <a:pt x="3" y="49"/>
                        </a:cubicBezTo>
                        <a:cubicBezTo>
                          <a:pt x="2" y="49"/>
                          <a:pt x="2" y="49"/>
                          <a:pt x="2" y="49"/>
                        </a:cubicBezTo>
                        <a:cubicBezTo>
                          <a:pt x="2" y="50"/>
                          <a:pt x="2" y="50"/>
                          <a:pt x="2" y="50"/>
                        </a:cubicBezTo>
                        <a:cubicBezTo>
                          <a:pt x="2" y="50"/>
                          <a:pt x="2" y="50"/>
                          <a:pt x="2" y="51"/>
                        </a:cubicBezTo>
                        <a:cubicBezTo>
                          <a:pt x="2" y="51"/>
                          <a:pt x="1" y="51"/>
                          <a:pt x="1" y="51"/>
                        </a:cubicBezTo>
                        <a:cubicBezTo>
                          <a:pt x="5" y="53"/>
                          <a:pt x="9" y="55"/>
                          <a:pt x="8" y="57"/>
                        </a:cubicBezTo>
                        <a:cubicBezTo>
                          <a:pt x="8" y="60"/>
                          <a:pt x="6" y="60"/>
                          <a:pt x="4" y="61"/>
                        </a:cubicBezTo>
                        <a:cubicBezTo>
                          <a:pt x="1" y="62"/>
                          <a:pt x="0" y="62"/>
                          <a:pt x="0" y="64"/>
                        </a:cubicBezTo>
                        <a:cubicBezTo>
                          <a:pt x="43" y="87"/>
                          <a:pt x="43" y="87"/>
                          <a:pt x="43" y="87"/>
                        </a:cubicBezTo>
                        <a:cubicBezTo>
                          <a:pt x="42" y="94"/>
                          <a:pt x="42" y="94"/>
                          <a:pt x="42" y="94"/>
                        </a:cubicBezTo>
                        <a:cubicBezTo>
                          <a:pt x="43" y="94"/>
                          <a:pt x="44" y="96"/>
                          <a:pt x="46" y="97"/>
                        </a:cubicBezTo>
                        <a:cubicBezTo>
                          <a:pt x="46" y="97"/>
                          <a:pt x="46" y="97"/>
                          <a:pt x="47" y="97"/>
                        </a:cubicBezTo>
                        <a:cubicBezTo>
                          <a:pt x="47" y="97"/>
                          <a:pt x="48" y="98"/>
                          <a:pt x="48" y="98"/>
                        </a:cubicBezTo>
                        <a:cubicBezTo>
                          <a:pt x="48" y="98"/>
                          <a:pt x="48" y="98"/>
                          <a:pt x="49" y="99"/>
                        </a:cubicBezTo>
                        <a:cubicBezTo>
                          <a:pt x="49" y="99"/>
                          <a:pt x="50" y="99"/>
                          <a:pt x="50" y="100"/>
                        </a:cubicBezTo>
                        <a:cubicBezTo>
                          <a:pt x="50" y="100"/>
                          <a:pt x="51" y="100"/>
                          <a:pt x="51" y="100"/>
                        </a:cubicBezTo>
                        <a:cubicBezTo>
                          <a:pt x="52" y="101"/>
                          <a:pt x="52" y="101"/>
                          <a:pt x="53" y="101"/>
                        </a:cubicBezTo>
                        <a:cubicBezTo>
                          <a:pt x="53" y="102"/>
                          <a:pt x="53" y="102"/>
                          <a:pt x="54" y="102"/>
                        </a:cubicBezTo>
                        <a:cubicBezTo>
                          <a:pt x="54" y="102"/>
                          <a:pt x="55" y="103"/>
                          <a:pt x="55" y="103"/>
                        </a:cubicBezTo>
                        <a:cubicBezTo>
                          <a:pt x="55" y="103"/>
                          <a:pt x="56" y="104"/>
                          <a:pt x="56" y="104"/>
                        </a:cubicBezTo>
                        <a:cubicBezTo>
                          <a:pt x="57" y="104"/>
                          <a:pt x="57" y="105"/>
                          <a:pt x="58" y="105"/>
                        </a:cubicBezTo>
                        <a:cubicBezTo>
                          <a:pt x="58" y="105"/>
                          <a:pt x="58" y="105"/>
                          <a:pt x="58" y="105"/>
                        </a:cubicBezTo>
                        <a:cubicBezTo>
                          <a:pt x="62" y="96"/>
                          <a:pt x="67" y="85"/>
                          <a:pt x="68" y="83"/>
                        </a:cubicBezTo>
                        <a:cubicBezTo>
                          <a:pt x="70" y="80"/>
                          <a:pt x="72" y="79"/>
                          <a:pt x="73" y="78"/>
                        </a:cubicBezTo>
                        <a:cubicBezTo>
                          <a:pt x="74" y="78"/>
                          <a:pt x="75" y="77"/>
                          <a:pt x="76" y="77"/>
                        </a:cubicBezTo>
                        <a:cubicBezTo>
                          <a:pt x="77" y="75"/>
                          <a:pt x="78" y="75"/>
                          <a:pt x="79" y="75"/>
                        </a:cubicBezTo>
                        <a:cubicBezTo>
                          <a:pt x="80" y="75"/>
                          <a:pt x="80" y="75"/>
                          <a:pt x="80" y="75"/>
                        </a:cubicBezTo>
                        <a:cubicBezTo>
                          <a:pt x="80" y="75"/>
                          <a:pt x="80" y="75"/>
                          <a:pt x="80" y="75"/>
                        </a:cubicBezTo>
                        <a:cubicBezTo>
                          <a:pt x="80" y="75"/>
                          <a:pt x="81" y="74"/>
                          <a:pt x="82" y="73"/>
                        </a:cubicBezTo>
                        <a:cubicBezTo>
                          <a:pt x="82" y="73"/>
                          <a:pt x="82" y="73"/>
                          <a:pt x="82" y="72"/>
                        </a:cubicBezTo>
                        <a:cubicBezTo>
                          <a:pt x="77" y="64"/>
                          <a:pt x="77" y="64"/>
                          <a:pt x="77" y="64"/>
                        </a:cubicBezTo>
                        <a:cubicBezTo>
                          <a:pt x="76" y="23"/>
                          <a:pt x="76" y="23"/>
                          <a:pt x="76" y="23"/>
                        </a:cubicBezTo>
                        <a:cubicBezTo>
                          <a:pt x="82" y="14"/>
                          <a:pt x="82" y="14"/>
                          <a:pt x="82" y="14"/>
                        </a:cubicBezTo>
                        <a:cubicBezTo>
                          <a:pt x="84" y="11"/>
                          <a:pt x="84" y="11"/>
                          <a:pt x="84" y="11"/>
                        </a:cubicBezTo>
                        <a:cubicBezTo>
                          <a:pt x="84" y="11"/>
                          <a:pt x="84" y="11"/>
                          <a:pt x="84" y="1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3" name="Freeform 1695">
                    <a:extLst>
                      <a:ext uri="{FF2B5EF4-FFF2-40B4-BE49-F238E27FC236}">
                        <a16:creationId xmlns="" xmlns:a16="http://schemas.microsoft.com/office/drawing/2014/main" id="{EFEAAA21-6910-415B-8DCF-0C7E87E68C4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00" y="2932"/>
                    <a:ext cx="8" cy="11"/>
                  </a:xfrm>
                  <a:custGeom>
                    <a:gdLst>
                      <a:gd name="T0" fmla="*/ 0 w 8"/>
                      <a:gd name="T1" fmla="*/ 11 h 11"/>
                      <a:gd name="T2" fmla="*/ 8 w 8"/>
                      <a:gd name="T3" fmla="*/ 0 h 11"/>
                      <a:gd name="T4" fmla="*/ 6 w 8"/>
                      <a:gd name="T5" fmla="*/ 3 h 11"/>
                      <a:gd name="T6" fmla="*/ 0 w 8"/>
                      <a:gd name="T7" fmla="*/ 11 h 1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" h="11">
                        <a:moveTo>
                          <a:pt x="0" y="11"/>
                        </a:moveTo>
                        <a:lnTo>
                          <a:pt x="8" y="0"/>
                        </a:lnTo>
                        <a:lnTo>
                          <a:pt x="6" y="3"/>
                        </a:lnTo>
                        <a:lnTo>
                          <a:pt x="0" y="1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4" name="Freeform 1696">
                    <a:extLst>
                      <a:ext uri="{FF2B5EF4-FFF2-40B4-BE49-F238E27FC236}">
                        <a16:creationId xmlns="" xmlns:a16="http://schemas.microsoft.com/office/drawing/2014/main" id="{D4D2C461-AE96-45B7-B995-65A5C7328EE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01" y="2982"/>
                    <a:ext cx="5" cy="8"/>
                  </a:xfrm>
                  <a:custGeom>
                    <a:gdLst>
                      <a:gd name="T0" fmla="*/ 5 w 5"/>
                      <a:gd name="T1" fmla="*/ 8 h 8"/>
                      <a:gd name="T2" fmla="*/ 0 w 5"/>
                      <a:gd name="T3" fmla="*/ 0 h 8"/>
                      <a:gd name="T4" fmla="*/ 5 w 5"/>
                      <a:gd name="T5" fmla="*/ 8 h 8"/>
                      <a:gd name="T6" fmla="*/ 5 w 5"/>
                      <a:gd name="T7" fmla="*/ 8 h 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5" h="8">
                        <a:moveTo>
                          <a:pt x="5" y="8"/>
                        </a:moveTo>
                        <a:lnTo>
                          <a:pt x="0" y="0"/>
                        </a:lnTo>
                        <a:lnTo>
                          <a:pt x="5" y="8"/>
                        </a:lnTo>
                        <a:lnTo>
                          <a:pt x="5" y="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5" name="Freeform 1697">
                    <a:extLst>
                      <a:ext uri="{FF2B5EF4-FFF2-40B4-BE49-F238E27FC236}">
                        <a16:creationId xmlns="" xmlns:a16="http://schemas.microsoft.com/office/drawing/2014/main" id="{7A229F3A-43B4-4CCF-9395-2D1A0B263B2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6" y="2924"/>
                    <a:ext cx="1" cy="1"/>
                  </a:xfrm>
                  <a:custGeom>
                    <a:gdLst>
                      <a:gd name="T0" fmla="*/ 0 w 2"/>
                      <a:gd name="T1" fmla="*/ 0 h 1"/>
                      <a:gd name="T2" fmla="*/ 2 w 2"/>
                      <a:gd name="T3" fmla="*/ 1 h 1"/>
                      <a:gd name="T4" fmla="*/ 2 w 2"/>
                      <a:gd name="T5" fmla="*/ 1 h 1"/>
                      <a:gd name="T6" fmla="*/ 1 w 2"/>
                      <a:gd name="T7" fmla="*/ 0 h 1"/>
                      <a:gd name="T8" fmla="*/ 0 w 2"/>
                      <a:gd name="T9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1">
                        <a:moveTo>
                          <a:pt x="0" y="0"/>
                        </a:move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2" y="1"/>
                          <a:pt x="1" y="1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6" name="Freeform 1698">
                    <a:extLst>
                      <a:ext uri="{FF2B5EF4-FFF2-40B4-BE49-F238E27FC236}">
                        <a16:creationId xmlns="" xmlns:a16="http://schemas.microsoft.com/office/drawing/2014/main" id="{338343B3-7CDE-4E7C-9F91-F9F37C18481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29" y="2926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7" name="Freeform 1699">
                    <a:extLst>
                      <a:ext uri="{FF2B5EF4-FFF2-40B4-BE49-F238E27FC236}">
                        <a16:creationId xmlns="" xmlns:a16="http://schemas.microsoft.com/office/drawing/2014/main" id="{A9280A59-E730-429D-821D-20B8804C47E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3" y="2923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8" name="Freeform 1700">
                    <a:extLst>
                      <a:ext uri="{FF2B5EF4-FFF2-40B4-BE49-F238E27FC236}">
                        <a16:creationId xmlns="" xmlns:a16="http://schemas.microsoft.com/office/drawing/2014/main" id="{E0D45BB7-4BCE-447D-94D9-B52FE47E83F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08" y="293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9" name="Freeform 1701">
                    <a:extLst>
                      <a:ext uri="{FF2B5EF4-FFF2-40B4-BE49-F238E27FC236}">
                        <a16:creationId xmlns="" xmlns:a16="http://schemas.microsoft.com/office/drawing/2014/main" id="{32D52B18-B572-499F-AA3F-A01A361D3C0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4" y="2923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1" y="1"/>
                          <a:pt x="1" y="1"/>
                          <a:pt x="1" y="1"/>
                        </a:cubicBezTo>
                        <a:cubicBezTo>
                          <a:pt x="1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0" name="Freeform 1702">
                    <a:extLst>
                      <a:ext uri="{FF2B5EF4-FFF2-40B4-BE49-F238E27FC236}">
                        <a16:creationId xmlns="" xmlns:a16="http://schemas.microsoft.com/office/drawing/2014/main" id="{005E9DD5-1B63-4A4B-847A-4531D6D5586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1" y="2930"/>
                    <a:ext cx="54" cy="56"/>
                  </a:xfrm>
                  <a:custGeom>
                    <a:gdLst>
                      <a:gd name="T0" fmla="*/ 45 w 56"/>
                      <a:gd name="T1" fmla="*/ 2 h 59"/>
                      <a:gd name="T2" fmla="*/ 36 w 56"/>
                      <a:gd name="T3" fmla="*/ 3 h 59"/>
                      <a:gd name="T4" fmla="*/ 34 w 56"/>
                      <a:gd name="T5" fmla="*/ 3 h 59"/>
                      <a:gd name="T6" fmla="*/ 28 w 56"/>
                      <a:gd name="T7" fmla="*/ 7 h 59"/>
                      <a:gd name="T8" fmla="*/ 21 w 56"/>
                      <a:gd name="T9" fmla="*/ 4 h 59"/>
                      <a:gd name="T10" fmla="*/ 19 w 56"/>
                      <a:gd name="T11" fmla="*/ 4 h 59"/>
                      <a:gd name="T12" fmla="*/ 17 w 56"/>
                      <a:gd name="T13" fmla="*/ 5 h 59"/>
                      <a:gd name="T14" fmla="*/ 14 w 56"/>
                      <a:gd name="T15" fmla="*/ 14 h 59"/>
                      <a:gd name="T16" fmla="*/ 17 w 56"/>
                      <a:gd name="T17" fmla="*/ 20 h 59"/>
                      <a:gd name="T18" fmla="*/ 14 w 56"/>
                      <a:gd name="T19" fmla="*/ 26 h 59"/>
                      <a:gd name="T20" fmla="*/ 7 w 56"/>
                      <a:gd name="T21" fmla="*/ 33 h 59"/>
                      <a:gd name="T22" fmla="*/ 3 w 56"/>
                      <a:gd name="T23" fmla="*/ 40 h 59"/>
                      <a:gd name="T24" fmla="*/ 0 w 56"/>
                      <a:gd name="T25" fmla="*/ 53 h 59"/>
                      <a:gd name="T26" fmla="*/ 0 w 56"/>
                      <a:gd name="T27" fmla="*/ 56 h 59"/>
                      <a:gd name="T28" fmla="*/ 0 w 56"/>
                      <a:gd name="T29" fmla="*/ 59 h 59"/>
                      <a:gd name="T30" fmla="*/ 0 w 56"/>
                      <a:gd name="T31" fmla="*/ 59 h 59"/>
                      <a:gd name="T32" fmla="*/ 6 w 56"/>
                      <a:gd name="T33" fmla="*/ 57 h 59"/>
                      <a:gd name="T34" fmla="*/ 8 w 56"/>
                      <a:gd name="T35" fmla="*/ 56 h 59"/>
                      <a:gd name="T36" fmla="*/ 10 w 56"/>
                      <a:gd name="T37" fmla="*/ 55 h 59"/>
                      <a:gd name="T38" fmla="*/ 11 w 56"/>
                      <a:gd name="T39" fmla="*/ 55 h 59"/>
                      <a:gd name="T40" fmla="*/ 12 w 56"/>
                      <a:gd name="T41" fmla="*/ 55 h 59"/>
                      <a:gd name="T42" fmla="*/ 13 w 56"/>
                      <a:gd name="T43" fmla="*/ 54 h 59"/>
                      <a:gd name="T44" fmla="*/ 22 w 56"/>
                      <a:gd name="T45" fmla="*/ 54 h 59"/>
                      <a:gd name="T46" fmla="*/ 45 w 56"/>
                      <a:gd name="T47" fmla="*/ 41 h 59"/>
                      <a:gd name="T48" fmla="*/ 46 w 56"/>
                      <a:gd name="T49" fmla="*/ 41 h 59"/>
                      <a:gd name="T50" fmla="*/ 46 w 56"/>
                      <a:gd name="T51" fmla="*/ 39 h 59"/>
                      <a:gd name="T52" fmla="*/ 47 w 56"/>
                      <a:gd name="T53" fmla="*/ 38 h 59"/>
                      <a:gd name="T54" fmla="*/ 47 w 56"/>
                      <a:gd name="T55" fmla="*/ 37 h 59"/>
                      <a:gd name="T56" fmla="*/ 48 w 56"/>
                      <a:gd name="T57" fmla="*/ 37 h 59"/>
                      <a:gd name="T58" fmla="*/ 48 w 56"/>
                      <a:gd name="T59" fmla="*/ 36 h 59"/>
                      <a:gd name="T60" fmla="*/ 48 w 56"/>
                      <a:gd name="T61" fmla="*/ 36 h 59"/>
                      <a:gd name="T62" fmla="*/ 56 w 56"/>
                      <a:gd name="T63" fmla="*/ 23 h 59"/>
                      <a:gd name="T64" fmla="*/ 56 w 56"/>
                      <a:gd name="T65" fmla="*/ 15 h 59"/>
                      <a:gd name="T66" fmla="*/ 50 w 56"/>
                      <a:gd name="T67" fmla="*/ 3 h 59"/>
                      <a:gd name="T68" fmla="*/ 47 w 56"/>
                      <a:gd name="T69" fmla="*/ 0 h 5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56" h="59">
                        <a:moveTo>
                          <a:pt x="47" y="0"/>
                        </a:moveTo>
                        <a:cubicBezTo>
                          <a:pt x="47" y="1"/>
                          <a:pt x="46" y="1"/>
                          <a:pt x="45" y="2"/>
                        </a:cubicBezTo>
                        <a:cubicBezTo>
                          <a:pt x="45" y="2"/>
                          <a:pt x="45" y="4"/>
                          <a:pt x="40" y="4"/>
                        </a:cubicBezTo>
                        <a:cubicBezTo>
                          <a:pt x="39" y="4"/>
                          <a:pt x="37" y="4"/>
                          <a:pt x="36" y="3"/>
                        </a:cubicBezTo>
                        <a:cubicBezTo>
                          <a:pt x="36" y="3"/>
                          <a:pt x="35" y="3"/>
                          <a:pt x="35" y="3"/>
                        </a:cubicBezTo>
                        <a:cubicBezTo>
                          <a:pt x="35" y="3"/>
                          <a:pt x="35" y="3"/>
                          <a:pt x="34" y="3"/>
                        </a:cubicBezTo>
                        <a:cubicBezTo>
                          <a:pt x="33" y="4"/>
                          <a:pt x="30" y="5"/>
                          <a:pt x="30" y="6"/>
                        </a:cubicBezTo>
                        <a:cubicBezTo>
                          <a:pt x="29" y="6"/>
                          <a:pt x="28" y="7"/>
                          <a:pt x="28" y="7"/>
                        </a:cubicBezTo>
                        <a:cubicBezTo>
                          <a:pt x="26" y="7"/>
                          <a:pt x="25" y="6"/>
                          <a:pt x="24" y="5"/>
                        </a:cubicBezTo>
                        <a:cubicBezTo>
                          <a:pt x="23" y="5"/>
                          <a:pt x="22" y="4"/>
                          <a:pt x="21" y="4"/>
                        </a:cubicBezTo>
                        <a:cubicBezTo>
                          <a:pt x="21" y="4"/>
                          <a:pt x="20" y="4"/>
                          <a:pt x="20" y="4"/>
                        </a:cubicBezTo>
                        <a:cubicBezTo>
                          <a:pt x="20" y="4"/>
                          <a:pt x="20" y="4"/>
                          <a:pt x="19" y="4"/>
                        </a:cubicBezTo>
                        <a:cubicBezTo>
                          <a:pt x="19" y="4"/>
                          <a:pt x="18" y="5"/>
                          <a:pt x="18" y="5"/>
                        </a:cubicBezTo>
                        <a:cubicBezTo>
                          <a:pt x="18" y="5"/>
                          <a:pt x="18" y="5"/>
                          <a:pt x="17" y="5"/>
                        </a:cubicBezTo>
                        <a:cubicBezTo>
                          <a:pt x="16" y="5"/>
                          <a:pt x="15" y="6"/>
                          <a:pt x="14" y="6"/>
                        </a:cubicBezTo>
                        <a:cubicBezTo>
                          <a:pt x="14" y="8"/>
                          <a:pt x="14" y="12"/>
                          <a:pt x="14" y="14"/>
                        </a:cubicBezTo>
                        <a:cubicBezTo>
                          <a:pt x="14" y="15"/>
                          <a:pt x="14" y="15"/>
                          <a:pt x="15" y="16"/>
                        </a:cubicBezTo>
                        <a:cubicBezTo>
                          <a:pt x="16" y="16"/>
                          <a:pt x="17" y="18"/>
                          <a:pt x="17" y="20"/>
                        </a:cubicBezTo>
                        <a:cubicBezTo>
                          <a:pt x="17" y="22"/>
                          <a:pt x="16" y="23"/>
                          <a:pt x="15" y="25"/>
                        </a:cubicBezTo>
                        <a:cubicBezTo>
                          <a:pt x="15" y="25"/>
                          <a:pt x="14" y="26"/>
                          <a:pt x="14" y="26"/>
                        </a:cubicBezTo>
                        <a:cubicBezTo>
                          <a:pt x="14" y="29"/>
                          <a:pt x="10" y="30"/>
                          <a:pt x="8" y="31"/>
                        </a:cubicBezTo>
                        <a:cubicBezTo>
                          <a:pt x="8" y="31"/>
                          <a:pt x="7" y="32"/>
                          <a:pt x="7" y="33"/>
                        </a:cubicBezTo>
                        <a:cubicBezTo>
                          <a:pt x="6" y="34"/>
                          <a:pt x="6" y="35"/>
                          <a:pt x="4" y="37"/>
                        </a:cubicBezTo>
                        <a:cubicBezTo>
                          <a:pt x="4" y="37"/>
                          <a:pt x="4" y="38"/>
                          <a:pt x="3" y="40"/>
                        </a:cubicBezTo>
                        <a:cubicBezTo>
                          <a:pt x="3" y="41"/>
                          <a:pt x="3" y="42"/>
                          <a:pt x="2" y="44"/>
                        </a:cubicBezTo>
                        <a:cubicBezTo>
                          <a:pt x="1" y="46"/>
                          <a:pt x="0" y="50"/>
                          <a:pt x="0" y="53"/>
                        </a:cubicBezTo>
                        <a:cubicBezTo>
                          <a:pt x="0" y="53"/>
                          <a:pt x="0" y="54"/>
                          <a:pt x="0" y="55"/>
                        </a:cubicBezTo>
                        <a:cubicBezTo>
                          <a:pt x="0" y="56"/>
                          <a:pt x="0" y="56"/>
                          <a:pt x="0" y="56"/>
                        </a:cubicBezTo>
                        <a:cubicBezTo>
                          <a:pt x="0" y="57"/>
                          <a:pt x="0" y="58"/>
                          <a:pt x="0" y="58"/>
                        </a:cubicBezTo>
                        <a:cubicBezTo>
                          <a:pt x="0" y="58"/>
                          <a:pt x="0" y="59"/>
                          <a:pt x="0" y="59"/>
                        </a:cubicBezTo>
                        <a:cubicBezTo>
                          <a:pt x="0" y="59"/>
                          <a:pt x="0" y="59"/>
                          <a:pt x="0" y="59"/>
                        </a:cubicBezTo>
                        <a:cubicBezTo>
                          <a:pt x="0" y="59"/>
                          <a:pt x="0" y="59"/>
                          <a:pt x="0" y="59"/>
                        </a:cubicBezTo>
                        <a:cubicBezTo>
                          <a:pt x="0" y="58"/>
                          <a:pt x="1" y="58"/>
                          <a:pt x="1" y="58"/>
                        </a:cubicBezTo>
                        <a:cubicBezTo>
                          <a:pt x="2" y="58"/>
                          <a:pt x="2" y="57"/>
                          <a:pt x="6" y="57"/>
                        </a:cubicBezTo>
                        <a:cubicBezTo>
                          <a:pt x="6" y="56"/>
                          <a:pt x="6" y="56"/>
                          <a:pt x="6" y="56"/>
                        </a:cubicBezTo>
                        <a:cubicBezTo>
                          <a:pt x="8" y="56"/>
                          <a:pt x="8" y="56"/>
                          <a:pt x="8" y="56"/>
                        </a:cubicBezTo>
                        <a:cubicBezTo>
                          <a:pt x="10" y="55"/>
                          <a:pt x="10" y="55"/>
                          <a:pt x="10" y="55"/>
                        </a:cubicBezTo>
                        <a:cubicBezTo>
                          <a:pt x="10" y="55"/>
                          <a:pt x="10" y="55"/>
                          <a:pt x="10" y="55"/>
                        </a:cubicBezTo>
                        <a:cubicBezTo>
                          <a:pt x="10" y="55"/>
                          <a:pt x="10" y="55"/>
                          <a:pt x="10" y="55"/>
                        </a:cubicBezTo>
                        <a:cubicBezTo>
                          <a:pt x="10" y="55"/>
                          <a:pt x="11" y="55"/>
                          <a:pt x="11" y="55"/>
                        </a:cubicBezTo>
                        <a:cubicBezTo>
                          <a:pt x="11" y="55"/>
                          <a:pt x="12" y="55"/>
                          <a:pt x="12" y="55"/>
                        </a:cubicBezTo>
                        <a:cubicBezTo>
                          <a:pt x="12" y="55"/>
                          <a:pt x="12" y="55"/>
                          <a:pt x="12" y="55"/>
                        </a:cubicBezTo>
                        <a:cubicBezTo>
                          <a:pt x="12" y="55"/>
                          <a:pt x="13" y="55"/>
                          <a:pt x="13" y="55"/>
                        </a:cubicBezTo>
                        <a:cubicBezTo>
                          <a:pt x="13" y="55"/>
                          <a:pt x="13" y="54"/>
                          <a:pt x="13" y="54"/>
                        </a:cubicBezTo>
                        <a:cubicBezTo>
                          <a:pt x="14" y="54"/>
                          <a:pt x="14" y="54"/>
                          <a:pt x="14" y="54"/>
                        </a:cubicBezTo>
                        <a:cubicBezTo>
                          <a:pt x="22" y="54"/>
                          <a:pt x="22" y="54"/>
                          <a:pt x="22" y="54"/>
                        </a:cubicBezTo>
                        <a:cubicBezTo>
                          <a:pt x="23" y="49"/>
                          <a:pt x="27" y="43"/>
                          <a:pt x="31" y="41"/>
                        </a:cubicBezTo>
                        <a:cubicBezTo>
                          <a:pt x="35" y="40"/>
                          <a:pt x="40" y="40"/>
                          <a:pt x="45" y="41"/>
                        </a:cubicBezTo>
                        <a:cubicBezTo>
                          <a:pt x="45" y="41"/>
                          <a:pt x="45" y="41"/>
                          <a:pt x="46" y="41"/>
                        </a:cubicBezTo>
                        <a:cubicBezTo>
                          <a:pt x="46" y="41"/>
                          <a:pt x="46" y="41"/>
                          <a:pt x="46" y="41"/>
                        </a:cubicBezTo>
                        <a:cubicBezTo>
                          <a:pt x="46" y="40"/>
                          <a:pt x="46" y="40"/>
                          <a:pt x="46" y="40"/>
                        </a:cubicBezTo>
                        <a:cubicBezTo>
                          <a:pt x="46" y="40"/>
                          <a:pt x="46" y="39"/>
                          <a:pt x="46" y="39"/>
                        </a:cubicBezTo>
                        <a:cubicBezTo>
                          <a:pt x="46" y="39"/>
                          <a:pt x="47" y="39"/>
                          <a:pt x="47" y="39"/>
                        </a:cubicBezTo>
                        <a:cubicBezTo>
                          <a:pt x="47" y="38"/>
                          <a:pt x="47" y="38"/>
                          <a:pt x="47" y="38"/>
                        </a:cubicBezTo>
                        <a:cubicBezTo>
                          <a:pt x="47" y="38"/>
                          <a:pt x="47" y="38"/>
                          <a:pt x="47" y="38"/>
                        </a:cubicBezTo>
                        <a:cubicBezTo>
                          <a:pt x="47" y="38"/>
                          <a:pt x="47" y="37"/>
                          <a:pt x="47" y="37"/>
                        </a:cubicBezTo>
                        <a:cubicBezTo>
                          <a:pt x="47" y="37"/>
                          <a:pt x="47" y="37"/>
                          <a:pt x="48" y="37"/>
                        </a:cubicBezTo>
                        <a:cubicBezTo>
                          <a:pt x="48" y="37"/>
                          <a:pt x="48" y="37"/>
                          <a:pt x="48" y="37"/>
                        </a:cubicBezTo>
                        <a:cubicBezTo>
                          <a:pt x="48" y="36"/>
                          <a:pt x="48" y="36"/>
                          <a:pt x="48" y="36"/>
                        </a:cubicBezTo>
                        <a:cubicBezTo>
                          <a:pt x="48" y="36"/>
                          <a:pt x="48" y="36"/>
                          <a:pt x="48" y="36"/>
                        </a:cubicBezTo>
                        <a:cubicBezTo>
                          <a:pt x="48" y="36"/>
                          <a:pt x="48" y="36"/>
                          <a:pt x="48" y="36"/>
                        </a:cubicBezTo>
                        <a:cubicBezTo>
                          <a:pt x="48" y="36"/>
                          <a:pt x="48" y="36"/>
                          <a:pt x="48" y="36"/>
                        </a:cubicBezTo>
                        <a:cubicBezTo>
                          <a:pt x="48" y="36"/>
                          <a:pt x="49" y="35"/>
                          <a:pt x="49" y="35"/>
                        </a:cubicBezTo>
                        <a:cubicBezTo>
                          <a:pt x="51" y="33"/>
                          <a:pt x="55" y="27"/>
                          <a:pt x="56" y="23"/>
                        </a:cubicBezTo>
                        <a:cubicBezTo>
                          <a:pt x="56" y="22"/>
                          <a:pt x="56" y="22"/>
                          <a:pt x="56" y="21"/>
                        </a:cubicBezTo>
                        <a:cubicBezTo>
                          <a:pt x="56" y="18"/>
                          <a:pt x="56" y="16"/>
                          <a:pt x="56" y="15"/>
                        </a:cubicBezTo>
                        <a:cubicBezTo>
                          <a:pt x="52" y="11"/>
                          <a:pt x="52" y="11"/>
                          <a:pt x="52" y="11"/>
                        </a:cubicBezTo>
                        <a:cubicBezTo>
                          <a:pt x="50" y="3"/>
                          <a:pt x="50" y="3"/>
                          <a:pt x="50" y="3"/>
                        </a:cubicBezTo>
                        <a:cubicBezTo>
                          <a:pt x="47" y="0"/>
                          <a:pt x="47" y="0"/>
                          <a:pt x="47" y="0"/>
                        </a:cubicBezTo>
                        <a:cubicBezTo>
                          <a:pt x="47" y="0"/>
                          <a:pt x="47" y="0"/>
                          <a:pt x="47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1" name="Freeform 1703">
                    <a:extLst>
                      <a:ext uri="{FF2B5EF4-FFF2-40B4-BE49-F238E27FC236}">
                        <a16:creationId xmlns="" xmlns:a16="http://schemas.microsoft.com/office/drawing/2014/main" id="{6FE3A14D-A4DA-49E5-B5B7-FA4FBDD57D3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2" y="2984"/>
                    <a:ext cx="5" cy="1"/>
                  </a:xfrm>
                  <a:custGeom>
                    <a:gdLst>
                      <a:gd name="T0" fmla="*/ 5 w 5"/>
                      <a:gd name="T1" fmla="*/ 0 h 1"/>
                      <a:gd name="T2" fmla="*/ 0 w 5"/>
                      <a:gd name="T3" fmla="*/ 1 h 1"/>
                      <a:gd name="T4" fmla="*/ 5 w 5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5" h="1">
                        <a:moveTo>
                          <a:pt x="5" y="0"/>
                        </a:moveTo>
                        <a:cubicBezTo>
                          <a:pt x="1" y="0"/>
                          <a:pt x="1" y="1"/>
                          <a:pt x="0" y="1"/>
                        </a:cubicBezTo>
                        <a:cubicBezTo>
                          <a:pt x="1" y="1"/>
                          <a:pt x="3" y="0"/>
                          <a:pt x="5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2" name="Freeform 1704">
                    <a:extLst>
                      <a:ext uri="{FF2B5EF4-FFF2-40B4-BE49-F238E27FC236}">
                        <a16:creationId xmlns="" xmlns:a16="http://schemas.microsoft.com/office/drawing/2014/main" id="{4768A5BF-C190-4C5F-BB74-B36979C61A6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1" y="2985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3" name="Freeform 1705">
                    <a:extLst>
                      <a:ext uri="{FF2B5EF4-FFF2-40B4-BE49-F238E27FC236}">
                        <a16:creationId xmlns="" xmlns:a16="http://schemas.microsoft.com/office/drawing/2014/main" id="{4C0F9EE3-9C95-4018-B9C1-1592A1909A4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9" y="2982"/>
                    <a:ext cx="2" cy="1"/>
                  </a:xfrm>
                  <a:custGeom>
                    <a:gdLst>
                      <a:gd name="T0" fmla="*/ 2 w 2"/>
                      <a:gd name="T1" fmla="*/ 0 h 1"/>
                      <a:gd name="T2" fmla="*/ 2 w 2"/>
                      <a:gd name="T3" fmla="*/ 0 h 1"/>
                      <a:gd name="T4" fmla="*/ 0 w 2"/>
                      <a:gd name="T5" fmla="*/ 1 h 1"/>
                      <a:gd name="T6" fmla="*/ 1 w 2"/>
                      <a:gd name="T7" fmla="*/ 0 h 1"/>
                      <a:gd name="T8" fmla="*/ 2 w 2"/>
                      <a:gd name="T9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1">
                        <a:moveTo>
                          <a:pt x="2" y="0"/>
                        </a:move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1" y="1"/>
                          <a:pt x="1" y="0"/>
                        </a:cubicBezTo>
                        <a:cubicBezTo>
                          <a:pt x="1" y="0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4" name="Freeform 1706">
                    <a:extLst>
                      <a:ext uri="{FF2B5EF4-FFF2-40B4-BE49-F238E27FC236}">
                        <a16:creationId xmlns="" xmlns:a16="http://schemas.microsoft.com/office/drawing/2014/main" id="{736A9534-E9DC-4F3D-9936-CA422F538AE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81" y="298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5" name="Freeform 1707">
                    <a:extLst>
                      <a:ext uri="{FF2B5EF4-FFF2-40B4-BE49-F238E27FC236}">
                        <a16:creationId xmlns="" xmlns:a16="http://schemas.microsoft.com/office/drawing/2014/main" id="{4DE0268D-CDB4-44BC-A3C4-B5F29938BE4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5" y="2935"/>
                    <a:ext cx="3" cy="1"/>
                  </a:xfrm>
                  <a:custGeom>
                    <a:gdLst>
                      <a:gd name="T0" fmla="*/ 0 w 3"/>
                      <a:gd name="T1" fmla="*/ 1 h 1"/>
                      <a:gd name="T2" fmla="*/ 0 w 3"/>
                      <a:gd name="T3" fmla="*/ 1 h 1"/>
                      <a:gd name="T4" fmla="*/ 3 w 3"/>
                      <a:gd name="T5" fmla="*/ 0 h 1"/>
                      <a:gd name="T6" fmla="*/ 0 w 3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1" y="1"/>
                          <a:pt x="2" y="0"/>
                          <a:pt x="3" y="0"/>
                        </a:cubicBezTo>
                        <a:cubicBezTo>
                          <a:pt x="2" y="0"/>
                          <a:pt x="1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6" name="Freeform 1708">
                    <a:extLst>
                      <a:ext uri="{FF2B5EF4-FFF2-40B4-BE49-F238E27FC236}">
                        <a16:creationId xmlns="" xmlns:a16="http://schemas.microsoft.com/office/drawing/2014/main" id="{5E6AB09F-8A06-42BE-8CCB-2CD7364D6F8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1" y="2934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7" name="Freeform 1709">
                    <a:extLst>
                      <a:ext uri="{FF2B5EF4-FFF2-40B4-BE49-F238E27FC236}">
                        <a16:creationId xmlns="" xmlns:a16="http://schemas.microsoft.com/office/drawing/2014/main" id="{2C1027FB-0038-42E6-BD07-9DC5A6B33A4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9" y="2934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1" y="0"/>
                          <a:pt x="1" y="0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8" name="Freeform 1710">
                    <a:extLst>
                      <a:ext uri="{FF2B5EF4-FFF2-40B4-BE49-F238E27FC236}">
                        <a16:creationId xmlns="" xmlns:a16="http://schemas.microsoft.com/office/drawing/2014/main" id="{B930A951-3082-4C7B-94CA-9F4020CFAE8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25" y="296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9" name="Freeform 1711">
                    <a:extLst>
                      <a:ext uri="{FF2B5EF4-FFF2-40B4-BE49-F238E27FC236}">
                        <a16:creationId xmlns="" xmlns:a16="http://schemas.microsoft.com/office/drawing/2014/main" id="{0F1F24FC-B5AD-417E-BFC8-D46557B53BA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27" y="296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0" name="Freeform 1712">
                    <a:extLst>
                      <a:ext uri="{FF2B5EF4-FFF2-40B4-BE49-F238E27FC236}">
                        <a16:creationId xmlns="" xmlns:a16="http://schemas.microsoft.com/office/drawing/2014/main" id="{66EE939E-AF77-4443-964A-C7D4EF9D10F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26" y="2966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1" name="Freeform 1713">
                    <a:extLst>
                      <a:ext uri="{FF2B5EF4-FFF2-40B4-BE49-F238E27FC236}">
                        <a16:creationId xmlns="" xmlns:a16="http://schemas.microsoft.com/office/drawing/2014/main" id="{B5558CD5-43DD-4A5B-9366-D698A85DF40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27" y="296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2" name="Freeform 1714">
                    <a:extLst>
                      <a:ext uri="{FF2B5EF4-FFF2-40B4-BE49-F238E27FC236}">
                        <a16:creationId xmlns="" xmlns:a16="http://schemas.microsoft.com/office/drawing/2014/main" id="{74DCBEB3-5286-4A75-B03C-89D15AA855B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27" y="296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3" name="Freeform 1715">
                    <a:extLst>
                      <a:ext uri="{FF2B5EF4-FFF2-40B4-BE49-F238E27FC236}">
                        <a16:creationId xmlns="" xmlns:a16="http://schemas.microsoft.com/office/drawing/2014/main" id="{A20B11D6-B92D-457A-BB57-B7988BF0F57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35" y="2944"/>
                    <a:ext cx="0" cy="6"/>
                  </a:xfrm>
                  <a:custGeom>
                    <a:gdLst>
                      <a:gd name="T0" fmla="*/ 0 h 6"/>
                      <a:gd name="T1" fmla="*/ 0 h 6"/>
                      <a:gd name="T2" fmla="*/ 6 h 6"/>
                      <a:gd name="T3" fmla="*/ 0 h 6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6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0" y="3"/>
                          <a:pt x="0" y="6"/>
                        </a:cubicBezTo>
                        <a:cubicBezTo>
                          <a:pt x="0" y="3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4" name="Freeform 1716">
                    <a:extLst>
                      <a:ext uri="{FF2B5EF4-FFF2-40B4-BE49-F238E27FC236}">
                        <a16:creationId xmlns="" xmlns:a16="http://schemas.microsoft.com/office/drawing/2014/main" id="{2D32947A-97D7-42CD-9B8A-C8CF4F7FD23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26" y="2965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5" name="Freeform 1717">
                    <a:extLst>
                      <a:ext uri="{FF2B5EF4-FFF2-40B4-BE49-F238E27FC236}">
                        <a16:creationId xmlns="" xmlns:a16="http://schemas.microsoft.com/office/drawing/2014/main" id="{61B212F8-363D-4EB7-81CF-AB80A5AFD0B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25" y="2967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6" name="Freeform 1718">
                    <a:extLst>
                      <a:ext uri="{FF2B5EF4-FFF2-40B4-BE49-F238E27FC236}">
                        <a16:creationId xmlns="" xmlns:a16="http://schemas.microsoft.com/office/drawing/2014/main" id="{F472E612-9B93-4E72-AC8D-68FFB60C503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7" y="3108"/>
                    <a:ext cx="75" cy="147"/>
                  </a:xfrm>
                  <a:custGeom>
                    <a:gdLst>
                      <a:gd name="T0" fmla="*/ 69 w 79"/>
                      <a:gd name="T1" fmla="*/ 4 h 154"/>
                      <a:gd name="T2" fmla="*/ 67 w 79"/>
                      <a:gd name="T3" fmla="*/ 0 h 154"/>
                      <a:gd name="T4" fmla="*/ 65 w 79"/>
                      <a:gd name="T5" fmla="*/ 2 h 154"/>
                      <a:gd name="T6" fmla="*/ 64 w 79"/>
                      <a:gd name="T7" fmla="*/ 9 h 154"/>
                      <a:gd name="T8" fmla="*/ 63 w 79"/>
                      <a:gd name="T9" fmla="*/ 13 h 154"/>
                      <a:gd name="T10" fmla="*/ 55 w 79"/>
                      <a:gd name="T11" fmla="*/ 16 h 154"/>
                      <a:gd name="T12" fmla="*/ 52 w 79"/>
                      <a:gd name="T13" fmla="*/ 17 h 154"/>
                      <a:gd name="T14" fmla="*/ 52 w 79"/>
                      <a:gd name="T15" fmla="*/ 18 h 154"/>
                      <a:gd name="T16" fmla="*/ 51 w 79"/>
                      <a:gd name="T17" fmla="*/ 23 h 154"/>
                      <a:gd name="T18" fmla="*/ 51 w 79"/>
                      <a:gd name="T19" fmla="*/ 24 h 154"/>
                      <a:gd name="T20" fmla="*/ 51 w 79"/>
                      <a:gd name="T21" fmla="*/ 28 h 154"/>
                      <a:gd name="T22" fmla="*/ 42 w 79"/>
                      <a:gd name="T23" fmla="*/ 34 h 154"/>
                      <a:gd name="T24" fmla="*/ 36 w 79"/>
                      <a:gd name="T25" fmla="*/ 37 h 154"/>
                      <a:gd name="T26" fmla="*/ 25 w 79"/>
                      <a:gd name="T27" fmla="*/ 42 h 154"/>
                      <a:gd name="T28" fmla="*/ 19 w 79"/>
                      <a:gd name="T29" fmla="*/ 43 h 154"/>
                      <a:gd name="T30" fmla="*/ 11 w 79"/>
                      <a:gd name="T31" fmla="*/ 45 h 154"/>
                      <a:gd name="T32" fmla="*/ 11 w 79"/>
                      <a:gd name="T33" fmla="*/ 49 h 154"/>
                      <a:gd name="T34" fmla="*/ 8 w 79"/>
                      <a:gd name="T35" fmla="*/ 59 h 154"/>
                      <a:gd name="T36" fmla="*/ 10 w 79"/>
                      <a:gd name="T37" fmla="*/ 77 h 154"/>
                      <a:gd name="T38" fmla="*/ 7 w 79"/>
                      <a:gd name="T39" fmla="*/ 102 h 154"/>
                      <a:gd name="T40" fmla="*/ 3 w 79"/>
                      <a:gd name="T41" fmla="*/ 127 h 154"/>
                      <a:gd name="T42" fmla="*/ 6 w 79"/>
                      <a:gd name="T43" fmla="*/ 137 h 154"/>
                      <a:gd name="T44" fmla="*/ 10 w 79"/>
                      <a:gd name="T45" fmla="*/ 148 h 154"/>
                      <a:gd name="T46" fmla="*/ 24 w 79"/>
                      <a:gd name="T47" fmla="*/ 154 h 154"/>
                      <a:gd name="T48" fmla="*/ 27 w 79"/>
                      <a:gd name="T49" fmla="*/ 153 h 154"/>
                      <a:gd name="T50" fmla="*/ 34 w 79"/>
                      <a:gd name="T51" fmla="*/ 151 h 154"/>
                      <a:gd name="T52" fmla="*/ 39 w 79"/>
                      <a:gd name="T53" fmla="*/ 149 h 154"/>
                      <a:gd name="T54" fmla="*/ 49 w 79"/>
                      <a:gd name="T55" fmla="*/ 119 h 154"/>
                      <a:gd name="T56" fmla="*/ 55 w 79"/>
                      <a:gd name="T57" fmla="*/ 102 h 154"/>
                      <a:gd name="T58" fmla="*/ 67 w 79"/>
                      <a:gd name="T59" fmla="*/ 59 h 154"/>
                      <a:gd name="T60" fmla="*/ 68 w 79"/>
                      <a:gd name="T61" fmla="*/ 52 h 154"/>
                      <a:gd name="T62" fmla="*/ 69 w 79"/>
                      <a:gd name="T63" fmla="*/ 47 h 154"/>
                      <a:gd name="T64" fmla="*/ 69 w 79"/>
                      <a:gd name="T65" fmla="*/ 37 h 154"/>
                      <a:gd name="T66" fmla="*/ 72 w 79"/>
                      <a:gd name="T67" fmla="*/ 36 h 154"/>
                      <a:gd name="T68" fmla="*/ 75 w 79"/>
                      <a:gd name="T69" fmla="*/ 38 h 154"/>
                      <a:gd name="T70" fmla="*/ 77 w 79"/>
                      <a:gd name="T71" fmla="*/ 40 h 154"/>
                      <a:gd name="T72" fmla="*/ 78 w 79"/>
                      <a:gd name="T73" fmla="*/ 37 h 154"/>
                      <a:gd name="T74" fmla="*/ 77 w 79"/>
                      <a:gd name="T75" fmla="*/ 28 h 154"/>
                      <a:gd name="T76" fmla="*/ 74 w 79"/>
                      <a:gd name="T77" fmla="*/ 16 h 154"/>
                      <a:gd name="T78" fmla="*/ 69 w 79"/>
                      <a:gd name="T79" fmla="*/ 4 h 15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79" h="154">
                        <a:moveTo>
                          <a:pt x="69" y="4"/>
                        </a:moveTo>
                        <a:cubicBezTo>
                          <a:pt x="68" y="2"/>
                          <a:pt x="67" y="1"/>
                          <a:pt x="67" y="0"/>
                        </a:cubicBezTo>
                        <a:cubicBezTo>
                          <a:pt x="66" y="1"/>
                          <a:pt x="66" y="2"/>
                          <a:pt x="65" y="2"/>
                        </a:cubicBezTo>
                        <a:cubicBezTo>
                          <a:pt x="65" y="3"/>
                          <a:pt x="64" y="6"/>
                          <a:pt x="64" y="9"/>
                        </a:cubicBezTo>
                        <a:cubicBezTo>
                          <a:pt x="65" y="10"/>
                          <a:pt x="64" y="11"/>
                          <a:pt x="63" y="13"/>
                        </a:cubicBezTo>
                        <a:cubicBezTo>
                          <a:pt x="61" y="15"/>
                          <a:pt x="58" y="16"/>
                          <a:pt x="55" y="16"/>
                        </a:cubicBezTo>
                        <a:cubicBezTo>
                          <a:pt x="54" y="16"/>
                          <a:pt x="53" y="16"/>
                          <a:pt x="52" y="17"/>
                        </a:cubicBezTo>
                        <a:cubicBezTo>
                          <a:pt x="52" y="17"/>
                          <a:pt x="52" y="18"/>
                          <a:pt x="52" y="18"/>
                        </a:cubicBezTo>
                        <a:cubicBezTo>
                          <a:pt x="53" y="21"/>
                          <a:pt x="52" y="23"/>
                          <a:pt x="51" y="23"/>
                        </a:cubicBezTo>
                        <a:cubicBezTo>
                          <a:pt x="51" y="23"/>
                          <a:pt x="51" y="24"/>
                          <a:pt x="51" y="24"/>
                        </a:cubicBezTo>
                        <a:cubicBezTo>
                          <a:pt x="52" y="25"/>
                          <a:pt x="52" y="27"/>
                          <a:pt x="51" y="28"/>
                        </a:cubicBezTo>
                        <a:cubicBezTo>
                          <a:pt x="50" y="31"/>
                          <a:pt x="46" y="34"/>
                          <a:pt x="42" y="34"/>
                        </a:cubicBezTo>
                        <a:cubicBezTo>
                          <a:pt x="40" y="34"/>
                          <a:pt x="38" y="36"/>
                          <a:pt x="36" y="37"/>
                        </a:cubicBezTo>
                        <a:cubicBezTo>
                          <a:pt x="32" y="40"/>
                          <a:pt x="29" y="42"/>
                          <a:pt x="25" y="42"/>
                        </a:cubicBezTo>
                        <a:cubicBezTo>
                          <a:pt x="23" y="42"/>
                          <a:pt x="21" y="42"/>
                          <a:pt x="19" y="43"/>
                        </a:cubicBezTo>
                        <a:cubicBezTo>
                          <a:pt x="16" y="44"/>
                          <a:pt x="14" y="45"/>
                          <a:pt x="11" y="45"/>
                        </a:cubicBezTo>
                        <a:cubicBezTo>
                          <a:pt x="11" y="45"/>
                          <a:pt x="11" y="47"/>
                          <a:pt x="11" y="49"/>
                        </a:cubicBezTo>
                        <a:cubicBezTo>
                          <a:pt x="10" y="52"/>
                          <a:pt x="10" y="55"/>
                          <a:pt x="8" y="59"/>
                        </a:cubicBezTo>
                        <a:cubicBezTo>
                          <a:pt x="6" y="63"/>
                          <a:pt x="6" y="69"/>
                          <a:pt x="10" y="77"/>
                        </a:cubicBezTo>
                        <a:cubicBezTo>
                          <a:pt x="13" y="85"/>
                          <a:pt x="16" y="92"/>
                          <a:pt x="7" y="102"/>
                        </a:cubicBezTo>
                        <a:cubicBezTo>
                          <a:pt x="0" y="111"/>
                          <a:pt x="0" y="121"/>
                          <a:pt x="3" y="127"/>
                        </a:cubicBezTo>
                        <a:cubicBezTo>
                          <a:pt x="4" y="130"/>
                          <a:pt x="5" y="133"/>
                          <a:pt x="6" y="137"/>
                        </a:cubicBezTo>
                        <a:cubicBezTo>
                          <a:pt x="7" y="141"/>
                          <a:pt x="8" y="145"/>
                          <a:pt x="10" y="148"/>
                        </a:cubicBezTo>
                        <a:cubicBezTo>
                          <a:pt x="13" y="151"/>
                          <a:pt x="19" y="154"/>
                          <a:pt x="24" y="154"/>
                        </a:cubicBezTo>
                        <a:cubicBezTo>
                          <a:pt x="25" y="154"/>
                          <a:pt x="26" y="153"/>
                          <a:pt x="27" y="153"/>
                        </a:cubicBezTo>
                        <a:cubicBezTo>
                          <a:pt x="29" y="151"/>
                          <a:pt x="32" y="151"/>
                          <a:pt x="34" y="151"/>
                        </a:cubicBezTo>
                        <a:cubicBezTo>
                          <a:pt x="36" y="151"/>
                          <a:pt x="37" y="150"/>
                          <a:pt x="39" y="149"/>
                        </a:cubicBezTo>
                        <a:cubicBezTo>
                          <a:pt x="41" y="146"/>
                          <a:pt x="45" y="132"/>
                          <a:pt x="49" y="119"/>
                        </a:cubicBezTo>
                        <a:cubicBezTo>
                          <a:pt x="51" y="113"/>
                          <a:pt x="53" y="107"/>
                          <a:pt x="55" y="102"/>
                        </a:cubicBezTo>
                        <a:cubicBezTo>
                          <a:pt x="59" y="89"/>
                          <a:pt x="67" y="63"/>
                          <a:pt x="67" y="59"/>
                        </a:cubicBezTo>
                        <a:cubicBezTo>
                          <a:pt x="66" y="56"/>
                          <a:pt x="67" y="54"/>
                          <a:pt x="68" y="52"/>
                        </a:cubicBezTo>
                        <a:cubicBezTo>
                          <a:pt x="69" y="50"/>
                          <a:pt x="70" y="49"/>
                          <a:pt x="69" y="47"/>
                        </a:cubicBezTo>
                        <a:cubicBezTo>
                          <a:pt x="67" y="43"/>
                          <a:pt x="68" y="39"/>
                          <a:pt x="69" y="37"/>
                        </a:cubicBezTo>
                        <a:cubicBezTo>
                          <a:pt x="70" y="36"/>
                          <a:pt x="72" y="36"/>
                          <a:pt x="72" y="36"/>
                        </a:cubicBezTo>
                        <a:cubicBezTo>
                          <a:pt x="73" y="36"/>
                          <a:pt x="74" y="36"/>
                          <a:pt x="75" y="38"/>
                        </a:cubicBezTo>
                        <a:cubicBezTo>
                          <a:pt x="76" y="39"/>
                          <a:pt x="77" y="40"/>
                          <a:pt x="77" y="40"/>
                        </a:cubicBezTo>
                        <a:cubicBezTo>
                          <a:pt x="77" y="40"/>
                          <a:pt x="78" y="39"/>
                          <a:pt x="78" y="37"/>
                        </a:cubicBezTo>
                        <a:cubicBezTo>
                          <a:pt x="79" y="35"/>
                          <a:pt x="78" y="31"/>
                          <a:pt x="77" y="28"/>
                        </a:cubicBezTo>
                        <a:cubicBezTo>
                          <a:pt x="76" y="24"/>
                          <a:pt x="74" y="20"/>
                          <a:pt x="74" y="16"/>
                        </a:cubicBezTo>
                        <a:cubicBezTo>
                          <a:pt x="74" y="12"/>
                          <a:pt x="71" y="7"/>
                          <a:pt x="69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7" name="Freeform 1719">
                    <a:extLst>
                      <a:ext uri="{FF2B5EF4-FFF2-40B4-BE49-F238E27FC236}">
                        <a16:creationId xmlns="" xmlns:a16="http://schemas.microsoft.com/office/drawing/2014/main" id="{2F29155B-B1A5-4FE0-A3CD-1DD88FD7A11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4" y="2794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0 w 1"/>
                      <a:gd name="T3" fmla="*/ 1 h 1"/>
                      <a:gd name="T4" fmla="*/ 1 w 1"/>
                      <a:gd name="T5" fmla="*/ 0 h 1"/>
                      <a:gd name="T6" fmla="*/ 0 w 1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1" y="0"/>
                          <a:pt x="1" y="0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8" name="Freeform 1720">
                    <a:extLst>
                      <a:ext uri="{FF2B5EF4-FFF2-40B4-BE49-F238E27FC236}">
                        <a16:creationId xmlns="" xmlns:a16="http://schemas.microsoft.com/office/drawing/2014/main" id="{E2C28F00-B22F-413B-BEDE-0FBE40C94FD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8" y="279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9" name="Freeform 1721">
                    <a:extLst>
                      <a:ext uri="{FF2B5EF4-FFF2-40B4-BE49-F238E27FC236}">
                        <a16:creationId xmlns="" xmlns:a16="http://schemas.microsoft.com/office/drawing/2014/main" id="{E1CA643A-A622-4BF2-97B6-4E89DFB3CB2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8" y="279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0" name="Freeform 1722">
                    <a:extLst>
                      <a:ext uri="{FF2B5EF4-FFF2-40B4-BE49-F238E27FC236}">
                        <a16:creationId xmlns="" xmlns:a16="http://schemas.microsoft.com/office/drawing/2014/main" id="{FEA6B177-C038-47DE-BBD5-A768F14DBB3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6" y="2793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1" name="Freeform 1723">
                    <a:extLst>
                      <a:ext uri="{FF2B5EF4-FFF2-40B4-BE49-F238E27FC236}">
                        <a16:creationId xmlns="" xmlns:a16="http://schemas.microsoft.com/office/drawing/2014/main" id="{25CD8FE6-AF3B-46E3-9D6A-7D5F7A2FB19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7" y="279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2" name="Freeform 1724">
                    <a:extLst>
                      <a:ext uri="{FF2B5EF4-FFF2-40B4-BE49-F238E27FC236}">
                        <a16:creationId xmlns="" xmlns:a16="http://schemas.microsoft.com/office/drawing/2014/main" id="{AAE244D6-9C27-4957-A291-EFB30ABEF80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8" y="279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3" name="Freeform 1725">
                    <a:extLst>
                      <a:ext uri="{FF2B5EF4-FFF2-40B4-BE49-F238E27FC236}">
                        <a16:creationId xmlns="" xmlns:a16="http://schemas.microsoft.com/office/drawing/2014/main" id="{6F251B41-9485-4099-A741-8524E8744A1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5" y="2794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4" name="Freeform 1726">
                    <a:extLst>
                      <a:ext uri="{FF2B5EF4-FFF2-40B4-BE49-F238E27FC236}">
                        <a16:creationId xmlns="" xmlns:a16="http://schemas.microsoft.com/office/drawing/2014/main" id="{96CEDB88-80C3-4993-80B8-12749412339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0" y="3108"/>
                    <a:ext cx="10" cy="9"/>
                  </a:xfrm>
                  <a:custGeom>
                    <a:gdLst>
                      <a:gd name="T0" fmla="*/ 4 w 10"/>
                      <a:gd name="T1" fmla="*/ 9 h 10"/>
                      <a:gd name="T2" fmla="*/ 9 w 10"/>
                      <a:gd name="T3" fmla="*/ 9 h 10"/>
                      <a:gd name="T4" fmla="*/ 10 w 10"/>
                      <a:gd name="T5" fmla="*/ 6 h 10"/>
                      <a:gd name="T6" fmla="*/ 10 w 10"/>
                      <a:gd name="T7" fmla="*/ 0 h 10"/>
                      <a:gd name="T8" fmla="*/ 10 w 10"/>
                      <a:gd name="T9" fmla="*/ 1 h 10"/>
                      <a:gd name="T10" fmla="*/ 3 w 10"/>
                      <a:gd name="T11" fmla="*/ 2 h 10"/>
                      <a:gd name="T12" fmla="*/ 0 w 10"/>
                      <a:gd name="T13" fmla="*/ 0 h 10"/>
                      <a:gd name="T14" fmla="*/ 0 w 10"/>
                      <a:gd name="T15" fmla="*/ 1 h 10"/>
                      <a:gd name="T16" fmla="*/ 4 w 10"/>
                      <a:gd name="T17" fmla="*/ 9 h 1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0" h="10">
                        <a:moveTo>
                          <a:pt x="4" y="9"/>
                        </a:moveTo>
                        <a:cubicBezTo>
                          <a:pt x="5" y="10"/>
                          <a:pt x="8" y="9"/>
                          <a:pt x="9" y="9"/>
                        </a:cubicBezTo>
                        <a:cubicBezTo>
                          <a:pt x="10" y="9"/>
                          <a:pt x="10" y="8"/>
                          <a:pt x="10" y="6"/>
                        </a:cubicBezTo>
                        <a:cubicBezTo>
                          <a:pt x="10" y="5"/>
                          <a:pt x="10" y="2"/>
                          <a:pt x="10" y="0"/>
                        </a:cubicBezTo>
                        <a:cubicBezTo>
                          <a:pt x="10" y="0"/>
                          <a:pt x="10" y="1"/>
                          <a:pt x="10" y="1"/>
                        </a:cubicBezTo>
                        <a:cubicBezTo>
                          <a:pt x="8" y="2"/>
                          <a:pt x="6" y="3"/>
                          <a:pt x="3" y="2"/>
                        </a:cubicBezTo>
                        <a:cubicBezTo>
                          <a:pt x="2" y="2"/>
                          <a:pt x="1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3"/>
                          <a:pt x="2" y="8"/>
                          <a:pt x="4" y="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5" name="Freeform 1727">
                    <a:extLst>
                      <a:ext uri="{FF2B5EF4-FFF2-40B4-BE49-F238E27FC236}">
                        <a16:creationId xmlns="" xmlns:a16="http://schemas.microsoft.com/office/drawing/2014/main" id="{3F335CE7-C1D8-4768-96B8-4F6CD65EBC6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1" y="2916"/>
                    <a:ext cx="193" cy="191"/>
                  </a:xfrm>
                  <a:custGeom>
                    <a:gdLst>
                      <a:gd name="T0" fmla="*/ 128 w 202"/>
                      <a:gd name="T1" fmla="*/ 182 h 199"/>
                      <a:gd name="T2" fmla="*/ 131 w 202"/>
                      <a:gd name="T3" fmla="*/ 186 h 199"/>
                      <a:gd name="T4" fmla="*/ 141 w 202"/>
                      <a:gd name="T5" fmla="*/ 191 h 199"/>
                      <a:gd name="T6" fmla="*/ 159 w 202"/>
                      <a:gd name="T7" fmla="*/ 190 h 199"/>
                      <a:gd name="T8" fmla="*/ 173 w 202"/>
                      <a:gd name="T9" fmla="*/ 195 h 199"/>
                      <a:gd name="T10" fmla="*/ 174 w 202"/>
                      <a:gd name="T11" fmla="*/ 176 h 199"/>
                      <a:gd name="T12" fmla="*/ 176 w 202"/>
                      <a:gd name="T13" fmla="*/ 159 h 199"/>
                      <a:gd name="T14" fmla="*/ 192 w 202"/>
                      <a:gd name="T15" fmla="*/ 152 h 199"/>
                      <a:gd name="T16" fmla="*/ 186 w 202"/>
                      <a:gd name="T17" fmla="*/ 141 h 199"/>
                      <a:gd name="T18" fmla="*/ 180 w 202"/>
                      <a:gd name="T19" fmla="*/ 91 h 199"/>
                      <a:gd name="T20" fmla="*/ 178 w 202"/>
                      <a:gd name="T21" fmla="*/ 88 h 199"/>
                      <a:gd name="T22" fmla="*/ 183 w 202"/>
                      <a:gd name="T23" fmla="*/ 74 h 199"/>
                      <a:gd name="T24" fmla="*/ 188 w 202"/>
                      <a:gd name="T25" fmla="*/ 56 h 199"/>
                      <a:gd name="T26" fmla="*/ 196 w 202"/>
                      <a:gd name="T27" fmla="*/ 41 h 199"/>
                      <a:gd name="T28" fmla="*/ 201 w 202"/>
                      <a:gd name="T29" fmla="*/ 33 h 199"/>
                      <a:gd name="T30" fmla="*/ 199 w 202"/>
                      <a:gd name="T31" fmla="*/ 26 h 199"/>
                      <a:gd name="T32" fmla="*/ 199 w 202"/>
                      <a:gd name="T33" fmla="*/ 23 h 199"/>
                      <a:gd name="T34" fmla="*/ 199 w 202"/>
                      <a:gd name="T35" fmla="*/ 20 h 199"/>
                      <a:gd name="T36" fmla="*/ 198 w 202"/>
                      <a:gd name="T37" fmla="*/ 18 h 199"/>
                      <a:gd name="T38" fmla="*/ 194 w 202"/>
                      <a:gd name="T39" fmla="*/ 14 h 199"/>
                      <a:gd name="T40" fmla="*/ 191 w 202"/>
                      <a:gd name="T41" fmla="*/ 11 h 199"/>
                      <a:gd name="T42" fmla="*/ 188 w 202"/>
                      <a:gd name="T43" fmla="*/ 10 h 199"/>
                      <a:gd name="T44" fmla="*/ 184 w 202"/>
                      <a:gd name="T45" fmla="*/ 10 h 199"/>
                      <a:gd name="T46" fmla="*/ 178 w 202"/>
                      <a:gd name="T47" fmla="*/ 9 h 199"/>
                      <a:gd name="T48" fmla="*/ 163 w 202"/>
                      <a:gd name="T49" fmla="*/ 2 h 199"/>
                      <a:gd name="T50" fmla="*/ 153 w 202"/>
                      <a:gd name="T51" fmla="*/ 3 h 199"/>
                      <a:gd name="T52" fmla="*/ 136 w 202"/>
                      <a:gd name="T53" fmla="*/ 4 h 199"/>
                      <a:gd name="T54" fmla="*/ 113 w 202"/>
                      <a:gd name="T55" fmla="*/ 7 h 199"/>
                      <a:gd name="T56" fmla="*/ 85 w 202"/>
                      <a:gd name="T57" fmla="*/ 9 h 199"/>
                      <a:gd name="T58" fmla="*/ 68 w 202"/>
                      <a:gd name="T59" fmla="*/ 20 h 199"/>
                      <a:gd name="T60" fmla="*/ 57 w 202"/>
                      <a:gd name="T61" fmla="*/ 56 h 199"/>
                      <a:gd name="T62" fmla="*/ 43 w 202"/>
                      <a:gd name="T63" fmla="*/ 85 h 199"/>
                      <a:gd name="T64" fmla="*/ 34 w 202"/>
                      <a:gd name="T65" fmla="*/ 112 h 199"/>
                      <a:gd name="T66" fmla="*/ 24 w 202"/>
                      <a:gd name="T67" fmla="*/ 116 h 199"/>
                      <a:gd name="T68" fmla="*/ 23 w 202"/>
                      <a:gd name="T69" fmla="*/ 115 h 199"/>
                      <a:gd name="T70" fmla="*/ 22 w 202"/>
                      <a:gd name="T71" fmla="*/ 112 h 199"/>
                      <a:gd name="T72" fmla="*/ 8 w 202"/>
                      <a:gd name="T73" fmla="*/ 113 h 199"/>
                      <a:gd name="T74" fmla="*/ 4 w 202"/>
                      <a:gd name="T75" fmla="*/ 115 h 199"/>
                      <a:gd name="T76" fmla="*/ 3 w 202"/>
                      <a:gd name="T77" fmla="*/ 127 h 199"/>
                      <a:gd name="T78" fmla="*/ 6 w 202"/>
                      <a:gd name="T79" fmla="*/ 125 h 199"/>
                      <a:gd name="T80" fmla="*/ 8 w 202"/>
                      <a:gd name="T81" fmla="*/ 125 h 199"/>
                      <a:gd name="T82" fmla="*/ 47 w 202"/>
                      <a:gd name="T83" fmla="*/ 126 h 199"/>
                      <a:gd name="T84" fmla="*/ 58 w 202"/>
                      <a:gd name="T85" fmla="*/ 150 h 199"/>
                      <a:gd name="T86" fmla="*/ 78 w 202"/>
                      <a:gd name="T87" fmla="*/ 138 h 199"/>
                      <a:gd name="T88" fmla="*/ 89 w 202"/>
                      <a:gd name="T89" fmla="*/ 140 h 199"/>
                      <a:gd name="T90" fmla="*/ 102 w 202"/>
                      <a:gd name="T91" fmla="*/ 144 h 199"/>
                      <a:gd name="T92" fmla="*/ 108 w 202"/>
                      <a:gd name="T93" fmla="*/ 178 h 199"/>
                      <a:gd name="T94" fmla="*/ 115 w 202"/>
                      <a:gd name="T95" fmla="*/ 182 h 199"/>
                      <a:gd name="T96" fmla="*/ 126 w 202"/>
                      <a:gd name="T97" fmla="*/ 181 h 19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201" h="199">
                        <a:moveTo>
                          <a:pt x="126" y="181"/>
                        </a:moveTo>
                        <a:cubicBezTo>
                          <a:pt x="126" y="181"/>
                          <a:pt x="126" y="181"/>
                          <a:pt x="126" y="181"/>
                        </a:cubicBezTo>
                        <a:cubicBezTo>
                          <a:pt x="128" y="182"/>
                          <a:pt x="128" y="182"/>
                          <a:pt x="128" y="182"/>
                        </a:cubicBezTo>
                        <a:cubicBezTo>
                          <a:pt x="128" y="182"/>
                          <a:pt x="128" y="182"/>
                          <a:pt x="128" y="182"/>
                        </a:cubicBezTo>
                        <a:cubicBezTo>
                          <a:pt x="129" y="183"/>
                          <a:pt x="129" y="184"/>
                          <a:pt x="130" y="184"/>
                        </a:cubicBezTo>
                        <a:cubicBezTo>
                          <a:pt x="130" y="185"/>
                          <a:pt x="130" y="185"/>
                          <a:pt x="130" y="185"/>
                        </a:cubicBezTo>
                        <a:cubicBezTo>
                          <a:pt x="130" y="185"/>
                          <a:pt x="130" y="185"/>
                          <a:pt x="130" y="185"/>
                        </a:cubicBezTo>
                        <a:cubicBezTo>
                          <a:pt x="130" y="186"/>
                          <a:pt x="131" y="186"/>
                          <a:pt x="131" y="186"/>
                        </a:cubicBezTo>
                        <a:cubicBezTo>
                          <a:pt x="132" y="186"/>
                          <a:pt x="135" y="185"/>
                          <a:pt x="137" y="185"/>
                        </a:cubicBezTo>
                        <a:cubicBezTo>
                          <a:pt x="138" y="185"/>
                          <a:pt x="139" y="185"/>
                          <a:pt x="140" y="186"/>
                        </a:cubicBezTo>
                        <a:cubicBezTo>
                          <a:pt x="140" y="187"/>
                          <a:pt x="141" y="188"/>
                          <a:pt x="140" y="188"/>
                        </a:cubicBezTo>
                        <a:cubicBezTo>
                          <a:pt x="140" y="189"/>
                          <a:pt x="141" y="191"/>
                          <a:pt x="141" y="191"/>
                        </a:cubicBezTo>
                        <a:cubicBezTo>
                          <a:pt x="143" y="191"/>
                          <a:pt x="146" y="192"/>
                          <a:pt x="148" y="193"/>
                        </a:cubicBezTo>
                        <a:cubicBezTo>
                          <a:pt x="149" y="194"/>
                          <a:pt x="151" y="194"/>
                          <a:pt x="151" y="194"/>
                        </a:cubicBezTo>
                        <a:cubicBezTo>
                          <a:pt x="152" y="194"/>
                          <a:pt x="154" y="194"/>
                          <a:pt x="154" y="194"/>
                        </a:cubicBezTo>
                        <a:cubicBezTo>
                          <a:pt x="155" y="192"/>
                          <a:pt x="157" y="190"/>
                          <a:pt x="159" y="190"/>
                        </a:cubicBezTo>
                        <a:cubicBezTo>
                          <a:pt x="161" y="190"/>
                          <a:pt x="162" y="191"/>
                          <a:pt x="162" y="192"/>
                        </a:cubicBezTo>
                        <a:cubicBezTo>
                          <a:pt x="164" y="196"/>
                          <a:pt x="166" y="197"/>
                          <a:pt x="166" y="197"/>
                        </a:cubicBezTo>
                        <a:cubicBezTo>
                          <a:pt x="169" y="197"/>
                          <a:pt x="173" y="197"/>
                          <a:pt x="175" y="199"/>
                        </a:cubicBezTo>
                        <a:cubicBezTo>
                          <a:pt x="175" y="198"/>
                          <a:pt x="174" y="196"/>
                          <a:pt x="173" y="195"/>
                        </a:cubicBezTo>
                        <a:cubicBezTo>
                          <a:pt x="173" y="194"/>
                          <a:pt x="172" y="193"/>
                          <a:pt x="172" y="193"/>
                        </a:cubicBezTo>
                        <a:cubicBezTo>
                          <a:pt x="170" y="192"/>
                          <a:pt x="171" y="189"/>
                          <a:pt x="172" y="185"/>
                        </a:cubicBezTo>
                        <a:cubicBezTo>
                          <a:pt x="173" y="184"/>
                          <a:pt x="173" y="182"/>
                          <a:pt x="173" y="181"/>
                        </a:cubicBezTo>
                        <a:cubicBezTo>
                          <a:pt x="173" y="180"/>
                          <a:pt x="174" y="178"/>
                          <a:pt x="174" y="176"/>
                        </a:cubicBezTo>
                        <a:cubicBezTo>
                          <a:pt x="174" y="174"/>
                          <a:pt x="175" y="171"/>
                          <a:pt x="175" y="170"/>
                        </a:cubicBezTo>
                        <a:cubicBezTo>
                          <a:pt x="174" y="169"/>
                          <a:pt x="173" y="168"/>
                          <a:pt x="173" y="167"/>
                        </a:cubicBezTo>
                        <a:cubicBezTo>
                          <a:pt x="173" y="165"/>
                          <a:pt x="174" y="163"/>
                          <a:pt x="176" y="161"/>
                        </a:cubicBezTo>
                        <a:cubicBezTo>
                          <a:pt x="176" y="161"/>
                          <a:pt x="176" y="159"/>
                          <a:pt x="176" y="159"/>
                        </a:cubicBezTo>
                        <a:cubicBezTo>
                          <a:pt x="176" y="157"/>
                          <a:pt x="176" y="155"/>
                          <a:pt x="177" y="154"/>
                        </a:cubicBezTo>
                        <a:cubicBezTo>
                          <a:pt x="178" y="153"/>
                          <a:pt x="179" y="153"/>
                          <a:pt x="180" y="153"/>
                        </a:cubicBezTo>
                        <a:cubicBezTo>
                          <a:pt x="184" y="153"/>
                          <a:pt x="184" y="153"/>
                          <a:pt x="184" y="153"/>
                        </a:cubicBezTo>
                        <a:cubicBezTo>
                          <a:pt x="190" y="153"/>
                          <a:pt x="192" y="152"/>
                          <a:pt x="192" y="152"/>
                        </a:cubicBezTo>
                        <a:cubicBezTo>
                          <a:pt x="193" y="151"/>
                          <a:pt x="193" y="151"/>
                          <a:pt x="193" y="151"/>
                        </a:cubicBezTo>
                        <a:cubicBezTo>
                          <a:pt x="193" y="151"/>
                          <a:pt x="193" y="151"/>
                          <a:pt x="193" y="151"/>
                        </a:cubicBezTo>
                        <a:cubicBezTo>
                          <a:pt x="192" y="150"/>
                          <a:pt x="192" y="149"/>
                          <a:pt x="192" y="149"/>
                        </a:cubicBezTo>
                        <a:cubicBezTo>
                          <a:pt x="190" y="146"/>
                          <a:pt x="188" y="142"/>
                          <a:pt x="186" y="141"/>
                        </a:cubicBezTo>
                        <a:cubicBezTo>
                          <a:pt x="180" y="138"/>
                          <a:pt x="178" y="110"/>
                          <a:pt x="179" y="101"/>
                        </a:cubicBezTo>
                        <a:cubicBezTo>
                          <a:pt x="179" y="98"/>
                          <a:pt x="179" y="97"/>
                          <a:pt x="181" y="96"/>
                        </a:cubicBezTo>
                        <a:cubicBezTo>
                          <a:pt x="180" y="91"/>
                          <a:pt x="180" y="91"/>
                          <a:pt x="180" y="91"/>
                        </a:cubicBezTo>
                        <a:cubicBezTo>
                          <a:pt x="180" y="91"/>
                          <a:pt x="180" y="91"/>
                          <a:pt x="180" y="91"/>
                        </a:cubicBezTo>
                        <a:cubicBezTo>
                          <a:pt x="180" y="91"/>
                          <a:pt x="179" y="91"/>
                          <a:pt x="179" y="91"/>
                        </a:cubicBezTo>
                        <a:cubicBezTo>
                          <a:pt x="179" y="90"/>
                          <a:pt x="179" y="90"/>
                          <a:pt x="179" y="90"/>
                        </a:cubicBezTo>
                        <a:cubicBezTo>
                          <a:pt x="179" y="90"/>
                          <a:pt x="178" y="90"/>
                          <a:pt x="178" y="89"/>
                        </a:cubicBezTo>
                        <a:cubicBezTo>
                          <a:pt x="178" y="89"/>
                          <a:pt x="178" y="89"/>
                          <a:pt x="178" y="88"/>
                        </a:cubicBezTo>
                        <a:cubicBezTo>
                          <a:pt x="178" y="88"/>
                          <a:pt x="178" y="88"/>
                          <a:pt x="178" y="88"/>
                        </a:cubicBezTo>
                        <a:cubicBezTo>
                          <a:pt x="177" y="88"/>
                          <a:pt x="177" y="87"/>
                          <a:pt x="177" y="86"/>
                        </a:cubicBezTo>
                        <a:cubicBezTo>
                          <a:pt x="177" y="84"/>
                          <a:pt x="179" y="83"/>
                          <a:pt x="180" y="82"/>
                        </a:cubicBezTo>
                        <a:cubicBezTo>
                          <a:pt x="180" y="79"/>
                          <a:pt x="180" y="75"/>
                          <a:pt x="183" y="74"/>
                        </a:cubicBezTo>
                        <a:cubicBezTo>
                          <a:pt x="184" y="74"/>
                          <a:pt x="184" y="74"/>
                          <a:pt x="184" y="74"/>
                        </a:cubicBezTo>
                        <a:cubicBezTo>
                          <a:pt x="184" y="73"/>
                          <a:pt x="184" y="73"/>
                          <a:pt x="185" y="72"/>
                        </a:cubicBezTo>
                        <a:cubicBezTo>
                          <a:pt x="185" y="71"/>
                          <a:pt x="185" y="69"/>
                          <a:pt x="185" y="67"/>
                        </a:cubicBezTo>
                        <a:cubicBezTo>
                          <a:pt x="185" y="63"/>
                          <a:pt x="186" y="59"/>
                          <a:pt x="188" y="56"/>
                        </a:cubicBezTo>
                        <a:cubicBezTo>
                          <a:pt x="188" y="55"/>
                          <a:pt x="188" y="54"/>
                          <a:pt x="188" y="53"/>
                        </a:cubicBezTo>
                        <a:cubicBezTo>
                          <a:pt x="189" y="51"/>
                          <a:pt x="189" y="49"/>
                          <a:pt x="191" y="47"/>
                        </a:cubicBezTo>
                        <a:cubicBezTo>
                          <a:pt x="191" y="47"/>
                          <a:pt x="192" y="46"/>
                          <a:pt x="192" y="45"/>
                        </a:cubicBezTo>
                        <a:cubicBezTo>
                          <a:pt x="193" y="44"/>
                          <a:pt x="194" y="41"/>
                          <a:pt x="196" y="41"/>
                        </a:cubicBezTo>
                        <a:cubicBezTo>
                          <a:pt x="199" y="40"/>
                          <a:pt x="199" y="39"/>
                          <a:pt x="199" y="39"/>
                        </a:cubicBezTo>
                        <a:cubicBezTo>
                          <a:pt x="199" y="38"/>
                          <a:pt x="200" y="37"/>
                          <a:pt x="201" y="36"/>
                        </a:cubicBezTo>
                        <a:cubicBezTo>
                          <a:pt x="202" y="35"/>
                          <a:pt x="202" y="34"/>
                          <a:pt x="202" y="34"/>
                        </a:cubicBezTo>
                        <a:cubicBezTo>
                          <a:pt x="202" y="33"/>
                          <a:pt x="202" y="33"/>
                          <a:pt x="201" y="33"/>
                        </a:cubicBezTo>
                        <a:cubicBezTo>
                          <a:pt x="200" y="32"/>
                          <a:pt x="199" y="31"/>
                          <a:pt x="199" y="28"/>
                        </a:cubicBezTo>
                        <a:cubicBezTo>
                          <a:pt x="199" y="28"/>
                          <a:pt x="199" y="27"/>
                          <a:pt x="199" y="27"/>
                        </a:cubicBezTo>
                        <a:cubicBezTo>
                          <a:pt x="199" y="27"/>
                          <a:pt x="199" y="27"/>
                          <a:pt x="199" y="27"/>
                        </a:cubicBezTo>
                        <a:cubicBezTo>
                          <a:pt x="199" y="26"/>
                          <a:pt x="199" y="26"/>
                          <a:pt x="199" y="26"/>
                        </a:cubicBezTo>
                        <a:cubicBezTo>
                          <a:pt x="199" y="25"/>
                          <a:pt x="199" y="25"/>
                          <a:pt x="199" y="25"/>
                        </a:cubicBezTo>
                        <a:cubicBezTo>
                          <a:pt x="199" y="25"/>
                          <a:pt x="199" y="25"/>
                          <a:pt x="199" y="24"/>
                        </a:cubicBezTo>
                        <a:cubicBezTo>
                          <a:pt x="199" y="24"/>
                          <a:pt x="199" y="24"/>
                          <a:pt x="199" y="24"/>
                        </a:cubicBezTo>
                        <a:cubicBezTo>
                          <a:pt x="199" y="23"/>
                          <a:pt x="199" y="23"/>
                          <a:pt x="199" y="23"/>
                        </a:cubicBezTo>
                        <a:cubicBezTo>
                          <a:pt x="199" y="22"/>
                          <a:pt x="199" y="22"/>
                          <a:pt x="199" y="21"/>
                        </a:cubicBezTo>
                        <a:cubicBezTo>
                          <a:pt x="199" y="21"/>
                          <a:pt x="199" y="21"/>
                          <a:pt x="199" y="21"/>
                        </a:cubicBezTo>
                        <a:cubicBezTo>
                          <a:pt x="199" y="21"/>
                          <a:pt x="199" y="20"/>
                          <a:pt x="199" y="20"/>
                        </a:cubicBezTo>
                        <a:cubicBezTo>
                          <a:pt x="199" y="20"/>
                          <a:pt x="199" y="20"/>
                          <a:pt x="199" y="20"/>
                        </a:cubicBezTo>
                        <a:cubicBezTo>
                          <a:pt x="199" y="20"/>
                          <a:pt x="200" y="19"/>
                          <a:pt x="200" y="19"/>
                        </a:cubicBezTo>
                        <a:cubicBezTo>
                          <a:pt x="200" y="19"/>
                          <a:pt x="200" y="19"/>
                          <a:pt x="200" y="19"/>
                        </a:cubicBezTo>
                        <a:cubicBezTo>
                          <a:pt x="199" y="19"/>
                          <a:pt x="199" y="19"/>
                          <a:pt x="199" y="18"/>
                        </a:cubicBezTo>
                        <a:cubicBezTo>
                          <a:pt x="199" y="18"/>
                          <a:pt x="198" y="18"/>
                          <a:pt x="198" y="18"/>
                        </a:cubicBezTo>
                        <a:cubicBezTo>
                          <a:pt x="198" y="17"/>
                          <a:pt x="197" y="17"/>
                          <a:pt x="197" y="17"/>
                        </a:cubicBezTo>
                        <a:cubicBezTo>
                          <a:pt x="197" y="16"/>
                          <a:pt x="196" y="16"/>
                          <a:pt x="196" y="16"/>
                        </a:cubicBezTo>
                        <a:cubicBezTo>
                          <a:pt x="196" y="16"/>
                          <a:pt x="195" y="15"/>
                          <a:pt x="195" y="15"/>
                        </a:cubicBezTo>
                        <a:cubicBezTo>
                          <a:pt x="195" y="15"/>
                          <a:pt x="194" y="14"/>
                          <a:pt x="194" y="14"/>
                        </a:cubicBezTo>
                        <a:cubicBezTo>
                          <a:pt x="194" y="14"/>
                          <a:pt x="194" y="14"/>
                          <a:pt x="193" y="14"/>
                        </a:cubicBezTo>
                        <a:cubicBezTo>
                          <a:pt x="193" y="13"/>
                          <a:pt x="193" y="13"/>
                          <a:pt x="192" y="13"/>
                        </a:cubicBezTo>
                        <a:cubicBezTo>
                          <a:pt x="192" y="12"/>
                          <a:pt x="192" y="12"/>
                          <a:pt x="192" y="12"/>
                        </a:cubicBezTo>
                        <a:cubicBezTo>
                          <a:pt x="191" y="12"/>
                          <a:pt x="191" y="12"/>
                          <a:pt x="191" y="11"/>
                        </a:cubicBezTo>
                        <a:cubicBezTo>
                          <a:pt x="190" y="11"/>
                          <a:pt x="190" y="11"/>
                          <a:pt x="190" y="11"/>
                        </a:cubicBezTo>
                        <a:cubicBezTo>
                          <a:pt x="190" y="11"/>
                          <a:pt x="190" y="10"/>
                          <a:pt x="189" y="10"/>
                        </a:cubicBezTo>
                        <a:cubicBezTo>
                          <a:pt x="189" y="10"/>
                          <a:pt x="189" y="10"/>
                          <a:pt x="189" y="10"/>
                        </a:cubicBezTo>
                        <a:cubicBezTo>
                          <a:pt x="189" y="10"/>
                          <a:pt x="188" y="10"/>
                          <a:pt x="188" y="10"/>
                        </a:cubicBezTo>
                        <a:cubicBezTo>
                          <a:pt x="188" y="9"/>
                          <a:pt x="188" y="9"/>
                          <a:pt x="188" y="9"/>
                        </a:cubicBezTo>
                        <a:cubicBezTo>
                          <a:pt x="187" y="9"/>
                          <a:pt x="185" y="10"/>
                          <a:pt x="185" y="10"/>
                        </a:cubicBezTo>
                        <a:cubicBezTo>
                          <a:pt x="185" y="10"/>
                          <a:pt x="185" y="10"/>
                          <a:pt x="184" y="10"/>
                        </a:cubicBezTo>
                        <a:cubicBezTo>
                          <a:pt x="184" y="10"/>
                          <a:pt x="184" y="10"/>
                          <a:pt x="184" y="10"/>
                        </a:cubicBezTo>
                        <a:cubicBezTo>
                          <a:pt x="183" y="11"/>
                          <a:pt x="183" y="11"/>
                          <a:pt x="183" y="11"/>
                        </a:cubicBezTo>
                        <a:cubicBezTo>
                          <a:pt x="182" y="10"/>
                          <a:pt x="182" y="10"/>
                          <a:pt x="182" y="10"/>
                        </a:cubicBezTo>
                        <a:cubicBezTo>
                          <a:pt x="181" y="10"/>
                          <a:pt x="180" y="9"/>
                          <a:pt x="179" y="9"/>
                        </a:cubicBezTo>
                        <a:cubicBezTo>
                          <a:pt x="179" y="9"/>
                          <a:pt x="179" y="9"/>
                          <a:pt x="178" y="9"/>
                        </a:cubicBezTo>
                        <a:cubicBezTo>
                          <a:pt x="177" y="11"/>
                          <a:pt x="176" y="11"/>
                          <a:pt x="174" y="11"/>
                        </a:cubicBezTo>
                        <a:cubicBezTo>
                          <a:pt x="171" y="11"/>
                          <a:pt x="169" y="10"/>
                          <a:pt x="169" y="10"/>
                        </a:cubicBezTo>
                        <a:cubicBezTo>
                          <a:pt x="169" y="10"/>
                          <a:pt x="165" y="7"/>
                          <a:pt x="163" y="3"/>
                        </a:cubicBezTo>
                        <a:cubicBezTo>
                          <a:pt x="163" y="3"/>
                          <a:pt x="163" y="3"/>
                          <a:pt x="163" y="2"/>
                        </a:cubicBezTo>
                        <a:cubicBezTo>
                          <a:pt x="163" y="2"/>
                          <a:pt x="163" y="2"/>
                          <a:pt x="162" y="2"/>
                        </a:cubicBezTo>
                        <a:cubicBezTo>
                          <a:pt x="162" y="2"/>
                          <a:pt x="162" y="2"/>
                          <a:pt x="162" y="2"/>
                        </a:cubicBezTo>
                        <a:cubicBezTo>
                          <a:pt x="154" y="3"/>
                          <a:pt x="154" y="3"/>
                          <a:pt x="154" y="3"/>
                        </a:cubicBezTo>
                        <a:cubicBezTo>
                          <a:pt x="153" y="3"/>
                          <a:pt x="153" y="3"/>
                          <a:pt x="153" y="3"/>
                        </a:cubicBezTo>
                        <a:cubicBezTo>
                          <a:pt x="152" y="2"/>
                          <a:pt x="147" y="0"/>
                          <a:pt x="145" y="0"/>
                        </a:cubicBezTo>
                        <a:cubicBezTo>
                          <a:pt x="144" y="0"/>
                          <a:pt x="143" y="1"/>
                          <a:pt x="143" y="1"/>
                        </a:cubicBezTo>
                        <a:cubicBezTo>
                          <a:pt x="143" y="2"/>
                          <a:pt x="141" y="4"/>
                          <a:pt x="139" y="4"/>
                        </a:cubicBezTo>
                        <a:cubicBezTo>
                          <a:pt x="138" y="4"/>
                          <a:pt x="137" y="4"/>
                          <a:pt x="136" y="4"/>
                        </a:cubicBezTo>
                        <a:cubicBezTo>
                          <a:pt x="135" y="4"/>
                          <a:pt x="134" y="3"/>
                          <a:pt x="132" y="3"/>
                        </a:cubicBezTo>
                        <a:cubicBezTo>
                          <a:pt x="128" y="3"/>
                          <a:pt x="124" y="5"/>
                          <a:pt x="122" y="7"/>
                        </a:cubicBezTo>
                        <a:cubicBezTo>
                          <a:pt x="120" y="8"/>
                          <a:pt x="117" y="7"/>
                          <a:pt x="115" y="7"/>
                        </a:cubicBezTo>
                        <a:cubicBezTo>
                          <a:pt x="114" y="7"/>
                          <a:pt x="113" y="7"/>
                          <a:pt x="113" y="7"/>
                        </a:cubicBezTo>
                        <a:cubicBezTo>
                          <a:pt x="112" y="7"/>
                          <a:pt x="111" y="10"/>
                          <a:pt x="110" y="13"/>
                        </a:cubicBezTo>
                        <a:cubicBezTo>
                          <a:pt x="110" y="15"/>
                          <a:pt x="110" y="15"/>
                          <a:pt x="110" y="15"/>
                        </a:cubicBezTo>
                        <a:cubicBezTo>
                          <a:pt x="85" y="10"/>
                          <a:pt x="85" y="10"/>
                          <a:pt x="85" y="10"/>
                        </a:cubicBezTo>
                        <a:cubicBezTo>
                          <a:pt x="85" y="9"/>
                          <a:pt x="85" y="9"/>
                          <a:pt x="85" y="9"/>
                        </a:cubicBezTo>
                        <a:cubicBezTo>
                          <a:pt x="84" y="8"/>
                          <a:pt x="81" y="4"/>
                          <a:pt x="78" y="4"/>
                        </a:cubicBezTo>
                        <a:cubicBezTo>
                          <a:pt x="75" y="4"/>
                          <a:pt x="70" y="8"/>
                          <a:pt x="68" y="12"/>
                        </a:cubicBezTo>
                        <a:cubicBezTo>
                          <a:pt x="68" y="19"/>
                          <a:pt x="68" y="19"/>
                          <a:pt x="68" y="19"/>
                        </a:cubicBezTo>
                        <a:cubicBezTo>
                          <a:pt x="68" y="19"/>
                          <a:pt x="68" y="20"/>
                          <a:pt x="68" y="20"/>
                        </a:cubicBezTo>
                        <a:cubicBezTo>
                          <a:pt x="68" y="25"/>
                          <a:pt x="67" y="29"/>
                          <a:pt x="66" y="31"/>
                        </a:cubicBezTo>
                        <a:cubicBezTo>
                          <a:pt x="65" y="32"/>
                          <a:pt x="65" y="33"/>
                          <a:pt x="65" y="33"/>
                        </a:cubicBezTo>
                        <a:cubicBezTo>
                          <a:pt x="63" y="36"/>
                          <a:pt x="62" y="37"/>
                          <a:pt x="62" y="42"/>
                        </a:cubicBezTo>
                        <a:cubicBezTo>
                          <a:pt x="62" y="46"/>
                          <a:pt x="59" y="51"/>
                          <a:pt x="57" y="56"/>
                        </a:cubicBezTo>
                        <a:cubicBezTo>
                          <a:pt x="55" y="60"/>
                          <a:pt x="54" y="64"/>
                          <a:pt x="54" y="66"/>
                        </a:cubicBezTo>
                        <a:cubicBezTo>
                          <a:pt x="54" y="70"/>
                          <a:pt x="50" y="73"/>
                          <a:pt x="47" y="75"/>
                        </a:cubicBezTo>
                        <a:cubicBezTo>
                          <a:pt x="46" y="76"/>
                          <a:pt x="44" y="78"/>
                          <a:pt x="44" y="78"/>
                        </a:cubicBezTo>
                        <a:cubicBezTo>
                          <a:pt x="44" y="80"/>
                          <a:pt x="44" y="82"/>
                          <a:pt x="43" y="85"/>
                        </a:cubicBezTo>
                        <a:cubicBezTo>
                          <a:pt x="43" y="88"/>
                          <a:pt x="43" y="93"/>
                          <a:pt x="43" y="97"/>
                        </a:cubicBezTo>
                        <a:cubicBezTo>
                          <a:pt x="43" y="102"/>
                          <a:pt x="42" y="103"/>
                          <a:pt x="39" y="104"/>
                        </a:cubicBezTo>
                        <a:cubicBezTo>
                          <a:pt x="39" y="104"/>
                          <a:pt x="39" y="104"/>
                          <a:pt x="39" y="106"/>
                        </a:cubicBezTo>
                        <a:cubicBezTo>
                          <a:pt x="39" y="111"/>
                          <a:pt x="37" y="112"/>
                          <a:pt x="34" y="112"/>
                        </a:cubicBezTo>
                        <a:cubicBezTo>
                          <a:pt x="33" y="112"/>
                          <a:pt x="32" y="112"/>
                          <a:pt x="31" y="113"/>
                        </a:cubicBezTo>
                        <a:cubicBezTo>
                          <a:pt x="29" y="116"/>
                          <a:pt x="27" y="117"/>
                          <a:pt x="26" y="117"/>
                        </a:cubicBezTo>
                        <a:cubicBezTo>
                          <a:pt x="25" y="117"/>
                          <a:pt x="25" y="117"/>
                          <a:pt x="24" y="116"/>
                        </a:cubicBezTo>
                        <a:cubicBezTo>
                          <a:pt x="24" y="116"/>
                          <a:pt x="24" y="116"/>
                          <a:pt x="24" y="116"/>
                        </a:cubicBezTo>
                        <a:cubicBezTo>
                          <a:pt x="24" y="116"/>
                          <a:pt x="24" y="116"/>
                          <a:pt x="24" y="116"/>
                        </a:cubicBezTo>
                        <a:cubicBezTo>
                          <a:pt x="24" y="116"/>
                          <a:pt x="24" y="116"/>
                          <a:pt x="24" y="116"/>
                        </a:cubicBezTo>
                        <a:cubicBezTo>
                          <a:pt x="24" y="116"/>
                          <a:pt x="24" y="116"/>
                          <a:pt x="24" y="115"/>
                        </a:cubicBezTo>
                        <a:cubicBezTo>
                          <a:pt x="24" y="115"/>
                          <a:pt x="23" y="115"/>
                          <a:pt x="23" y="115"/>
                        </a:cubicBezTo>
                        <a:cubicBezTo>
                          <a:pt x="23" y="115"/>
                          <a:pt x="23" y="115"/>
                          <a:pt x="23" y="115"/>
                        </a:cubicBezTo>
                        <a:cubicBezTo>
                          <a:pt x="23" y="115"/>
                          <a:pt x="23" y="115"/>
                          <a:pt x="23" y="115"/>
                        </a:cubicBezTo>
                        <a:cubicBezTo>
                          <a:pt x="23" y="114"/>
                          <a:pt x="23" y="114"/>
                          <a:pt x="23" y="113"/>
                        </a:cubicBezTo>
                        <a:cubicBezTo>
                          <a:pt x="23" y="112"/>
                          <a:pt x="23" y="112"/>
                          <a:pt x="22" y="112"/>
                        </a:cubicBezTo>
                        <a:cubicBezTo>
                          <a:pt x="20" y="112"/>
                          <a:pt x="19" y="112"/>
                          <a:pt x="17" y="113"/>
                        </a:cubicBezTo>
                        <a:cubicBezTo>
                          <a:pt x="16" y="115"/>
                          <a:pt x="14" y="115"/>
                          <a:pt x="13" y="115"/>
                        </a:cubicBezTo>
                        <a:cubicBezTo>
                          <a:pt x="11" y="115"/>
                          <a:pt x="10" y="114"/>
                          <a:pt x="9" y="114"/>
                        </a:cubicBezTo>
                        <a:cubicBezTo>
                          <a:pt x="8" y="114"/>
                          <a:pt x="8" y="113"/>
                          <a:pt x="8" y="113"/>
                        </a:cubicBezTo>
                        <a:cubicBezTo>
                          <a:pt x="8" y="113"/>
                          <a:pt x="7" y="113"/>
                          <a:pt x="7" y="114"/>
                        </a:cubicBezTo>
                        <a:cubicBezTo>
                          <a:pt x="7" y="114"/>
                          <a:pt x="6" y="114"/>
                          <a:pt x="6" y="114"/>
                        </a:cubicBezTo>
                        <a:cubicBezTo>
                          <a:pt x="6" y="114"/>
                          <a:pt x="6" y="114"/>
                          <a:pt x="5" y="115"/>
                        </a:cubicBezTo>
                        <a:cubicBezTo>
                          <a:pt x="5" y="115"/>
                          <a:pt x="4" y="115"/>
                          <a:pt x="4" y="115"/>
                        </a:cubicBezTo>
                        <a:cubicBezTo>
                          <a:pt x="4" y="115"/>
                          <a:pt x="3" y="116"/>
                          <a:pt x="3" y="116"/>
                        </a:cubicBezTo>
                        <a:cubicBezTo>
                          <a:pt x="2" y="116"/>
                          <a:pt x="2" y="117"/>
                          <a:pt x="1" y="117"/>
                        </a:cubicBezTo>
                        <a:cubicBezTo>
                          <a:pt x="1" y="117"/>
                          <a:pt x="1" y="117"/>
                          <a:pt x="0" y="118"/>
                        </a:cubicBezTo>
                        <a:cubicBezTo>
                          <a:pt x="2" y="121"/>
                          <a:pt x="3" y="124"/>
                          <a:pt x="3" y="127"/>
                        </a:cubicBezTo>
                        <a:cubicBezTo>
                          <a:pt x="3" y="127"/>
                          <a:pt x="3" y="127"/>
                          <a:pt x="3" y="127"/>
                        </a:cubicBezTo>
                        <a:cubicBezTo>
                          <a:pt x="4" y="127"/>
                          <a:pt x="5" y="126"/>
                          <a:pt x="5" y="126"/>
                        </a:cubicBezTo>
                        <a:cubicBezTo>
                          <a:pt x="5" y="126"/>
                          <a:pt x="5" y="126"/>
                          <a:pt x="5" y="126"/>
                        </a:cubicBezTo>
                        <a:cubicBezTo>
                          <a:pt x="6" y="126"/>
                          <a:pt x="6" y="126"/>
                          <a:pt x="6" y="125"/>
                        </a:cubicBezTo>
                        <a:cubicBezTo>
                          <a:pt x="6" y="125"/>
                          <a:pt x="6" y="125"/>
                          <a:pt x="6" y="125"/>
                        </a:cubicBezTo>
                        <a:cubicBezTo>
                          <a:pt x="7" y="125"/>
                          <a:pt x="7" y="125"/>
                          <a:pt x="7" y="125"/>
                        </a:cubicBezTo>
                        <a:cubicBezTo>
                          <a:pt x="7" y="125"/>
                          <a:pt x="7" y="125"/>
                          <a:pt x="8" y="125"/>
                        </a:cubicBezTo>
                        <a:cubicBezTo>
                          <a:pt x="8" y="125"/>
                          <a:pt x="8" y="125"/>
                          <a:pt x="8" y="125"/>
                        </a:cubicBezTo>
                        <a:cubicBezTo>
                          <a:pt x="9" y="125"/>
                          <a:pt x="11" y="125"/>
                          <a:pt x="19" y="125"/>
                        </a:cubicBezTo>
                        <a:cubicBezTo>
                          <a:pt x="30" y="125"/>
                          <a:pt x="45" y="125"/>
                          <a:pt x="45" y="125"/>
                        </a:cubicBezTo>
                        <a:cubicBezTo>
                          <a:pt x="46" y="125"/>
                          <a:pt x="46" y="125"/>
                          <a:pt x="46" y="125"/>
                        </a:cubicBezTo>
                        <a:cubicBezTo>
                          <a:pt x="47" y="126"/>
                          <a:pt x="47" y="126"/>
                          <a:pt x="47" y="126"/>
                        </a:cubicBezTo>
                        <a:cubicBezTo>
                          <a:pt x="47" y="126"/>
                          <a:pt x="50" y="132"/>
                          <a:pt x="49" y="137"/>
                        </a:cubicBezTo>
                        <a:cubicBezTo>
                          <a:pt x="49" y="138"/>
                          <a:pt x="49" y="138"/>
                          <a:pt x="49" y="139"/>
                        </a:cubicBezTo>
                        <a:cubicBezTo>
                          <a:pt x="50" y="140"/>
                          <a:pt x="52" y="141"/>
                          <a:pt x="53" y="144"/>
                        </a:cubicBezTo>
                        <a:cubicBezTo>
                          <a:pt x="55" y="149"/>
                          <a:pt x="57" y="150"/>
                          <a:pt x="58" y="150"/>
                        </a:cubicBezTo>
                        <a:cubicBezTo>
                          <a:pt x="59" y="150"/>
                          <a:pt x="60" y="150"/>
                          <a:pt x="60" y="150"/>
                        </a:cubicBezTo>
                        <a:cubicBezTo>
                          <a:pt x="65" y="149"/>
                          <a:pt x="71" y="148"/>
                          <a:pt x="73" y="148"/>
                        </a:cubicBezTo>
                        <a:cubicBezTo>
                          <a:pt x="73" y="147"/>
                          <a:pt x="74" y="146"/>
                          <a:pt x="74" y="146"/>
                        </a:cubicBezTo>
                        <a:cubicBezTo>
                          <a:pt x="74" y="143"/>
                          <a:pt x="75" y="139"/>
                          <a:pt x="78" y="138"/>
                        </a:cubicBezTo>
                        <a:cubicBezTo>
                          <a:pt x="79" y="138"/>
                          <a:pt x="80" y="137"/>
                          <a:pt x="82" y="137"/>
                        </a:cubicBezTo>
                        <a:cubicBezTo>
                          <a:pt x="85" y="137"/>
                          <a:pt x="88" y="138"/>
                          <a:pt x="88" y="138"/>
                        </a:cubicBezTo>
                        <a:cubicBezTo>
                          <a:pt x="89" y="138"/>
                          <a:pt x="89" y="138"/>
                          <a:pt x="89" y="138"/>
                        </a:cubicBezTo>
                        <a:cubicBezTo>
                          <a:pt x="89" y="140"/>
                          <a:pt x="89" y="140"/>
                          <a:pt x="89" y="140"/>
                        </a:cubicBezTo>
                        <a:cubicBezTo>
                          <a:pt x="89" y="140"/>
                          <a:pt x="90" y="140"/>
                          <a:pt x="93" y="140"/>
                        </a:cubicBezTo>
                        <a:cubicBezTo>
                          <a:pt x="94" y="140"/>
                          <a:pt x="96" y="140"/>
                          <a:pt x="97" y="140"/>
                        </a:cubicBezTo>
                        <a:cubicBezTo>
                          <a:pt x="97" y="140"/>
                          <a:pt x="98" y="140"/>
                          <a:pt x="99" y="140"/>
                        </a:cubicBezTo>
                        <a:cubicBezTo>
                          <a:pt x="100" y="140"/>
                          <a:pt x="102" y="140"/>
                          <a:pt x="102" y="144"/>
                        </a:cubicBezTo>
                        <a:cubicBezTo>
                          <a:pt x="102" y="148"/>
                          <a:pt x="103" y="151"/>
                          <a:pt x="104" y="151"/>
                        </a:cubicBezTo>
                        <a:cubicBezTo>
                          <a:pt x="105" y="153"/>
                          <a:pt x="105" y="156"/>
                          <a:pt x="104" y="160"/>
                        </a:cubicBezTo>
                        <a:cubicBezTo>
                          <a:pt x="103" y="162"/>
                          <a:pt x="102" y="167"/>
                          <a:pt x="102" y="168"/>
                        </a:cubicBezTo>
                        <a:cubicBezTo>
                          <a:pt x="104" y="169"/>
                          <a:pt x="109" y="174"/>
                          <a:pt x="108" y="178"/>
                        </a:cubicBezTo>
                        <a:cubicBezTo>
                          <a:pt x="108" y="179"/>
                          <a:pt x="108" y="179"/>
                          <a:pt x="108" y="179"/>
                        </a:cubicBezTo>
                        <a:cubicBezTo>
                          <a:pt x="108" y="180"/>
                          <a:pt x="107" y="183"/>
                          <a:pt x="107" y="184"/>
                        </a:cubicBezTo>
                        <a:cubicBezTo>
                          <a:pt x="108" y="183"/>
                          <a:pt x="110" y="182"/>
                          <a:pt x="112" y="182"/>
                        </a:cubicBezTo>
                        <a:cubicBezTo>
                          <a:pt x="113" y="182"/>
                          <a:pt x="114" y="182"/>
                          <a:pt x="115" y="182"/>
                        </a:cubicBezTo>
                        <a:cubicBezTo>
                          <a:pt x="117" y="182"/>
                          <a:pt x="119" y="182"/>
                          <a:pt x="122" y="181"/>
                        </a:cubicBezTo>
                        <a:cubicBezTo>
                          <a:pt x="122" y="181"/>
                          <a:pt x="123" y="181"/>
                          <a:pt x="124" y="181"/>
                        </a:cubicBezTo>
                        <a:cubicBezTo>
                          <a:pt x="124" y="180"/>
                          <a:pt x="124" y="180"/>
                          <a:pt x="124" y="180"/>
                        </a:cubicBezTo>
                        <a:lnTo>
                          <a:pt x="126" y="18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6" name="Freeform 1728">
                    <a:extLst>
                      <a:ext uri="{FF2B5EF4-FFF2-40B4-BE49-F238E27FC236}">
                        <a16:creationId xmlns="" xmlns:a16="http://schemas.microsoft.com/office/drawing/2014/main" id="{AAFB7EE8-F95C-4B65-A4DA-8B9D44874E1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6" y="3036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7" name="Freeform 1729">
                    <a:extLst>
                      <a:ext uri="{FF2B5EF4-FFF2-40B4-BE49-F238E27FC236}">
                        <a16:creationId xmlns="" xmlns:a16="http://schemas.microsoft.com/office/drawing/2014/main" id="{EBC099F1-C979-4B32-BC86-19E46FBC091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5" y="3036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1"/>
                          <a:pt x="1" y="1"/>
                          <a:pt x="0" y="1"/>
                        </a:cubicBezTo>
                        <a:cubicBezTo>
                          <a:pt x="1" y="1"/>
                          <a:pt x="1" y="1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8" name="Freeform 1730">
                    <a:extLst>
                      <a:ext uri="{FF2B5EF4-FFF2-40B4-BE49-F238E27FC236}">
                        <a16:creationId xmlns="" xmlns:a16="http://schemas.microsoft.com/office/drawing/2014/main" id="{8E4B6C6B-E730-4EE7-BEF1-D95262AC4EC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21" y="3090"/>
                    <a:ext cx="2" cy="1"/>
                  </a:xfrm>
                  <a:custGeom>
                    <a:gdLst>
                      <a:gd name="T0" fmla="*/ 2 w 2"/>
                      <a:gd name="T1" fmla="*/ 1 h 1"/>
                      <a:gd name="T2" fmla="*/ 0 w 2"/>
                      <a:gd name="T3" fmla="*/ 0 h 1"/>
                      <a:gd name="T4" fmla="*/ 2 w 2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1" y="0"/>
                          <a:pt x="1" y="1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9" name="Freeform 1731">
                    <a:extLst>
                      <a:ext uri="{FF2B5EF4-FFF2-40B4-BE49-F238E27FC236}">
                        <a16:creationId xmlns="" xmlns:a16="http://schemas.microsoft.com/office/drawing/2014/main" id="{22ABEA2C-73D8-4C03-AE71-B50D2EFF154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08" y="303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0" name="Freeform 1732">
                    <a:extLst>
                      <a:ext uri="{FF2B5EF4-FFF2-40B4-BE49-F238E27FC236}">
                        <a16:creationId xmlns="" xmlns:a16="http://schemas.microsoft.com/office/drawing/2014/main" id="{540381F4-EA63-426F-84B6-BC111080119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4" y="3037"/>
                    <a:ext cx="1" cy="1"/>
                  </a:xfrm>
                  <a:custGeom>
                    <a:gdLst>
                      <a:gd name="T0" fmla="*/ 2 w 2"/>
                      <a:gd name="T1" fmla="*/ 0 h 1"/>
                      <a:gd name="T2" fmla="*/ 0 w 2"/>
                      <a:gd name="T3" fmla="*/ 1 h 1"/>
                      <a:gd name="T4" fmla="*/ 2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0"/>
                        </a:moveTo>
                        <a:cubicBezTo>
                          <a:pt x="2" y="0"/>
                          <a:pt x="1" y="1"/>
                          <a:pt x="0" y="1"/>
                        </a:cubicBezTo>
                        <a:cubicBezTo>
                          <a:pt x="1" y="1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1" name="Freeform 1733">
                    <a:extLst>
                      <a:ext uri="{FF2B5EF4-FFF2-40B4-BE49-F238E27FC236}">
                        <a16:creationId xmlns="" xmlns:a16="http://schemas.microsoft.com/office/drawing/2014/main" id="{95BF207A-E407-4E7F-BC07-102E71299E7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4" y="3061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  <a:gd name="T6" fmla="*/ 1 w 1"/>
                      <a:gd name="T7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2" name="Freeform 1734">
                    <a:extLst>
                      <a:ext uri="{FF2B5EF4-FFF2-40B4-BE49-F238E27FC236}">
                        <a16:creationId xmlns="" xmlns:a16="http://schemas.microsoft.com/office/drawing/2014/main" id="{DF5B40EA-D511-4016-9CE2-CFC828851BB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23" y="3091"/>
                    <a:ext cx="2" cy="1"/>
                  </a:xfrm>
                  <a:custGeom>
                    <a:gdLst>
                      <a:gd name="T0" fmla="*/ 2 w 2"/>
                      <a:gd name="T1" fmla="*/ 2 h 2"/>
                      <a:gd name="T2" fmla="*/ 0 w 2"/>
                      <a:gd name="T3" fmla="*/ 0 h 2"/>
                      <a:gd name="T4" fmla="*/ 0 w 2"/>
                      <a:gd name="T5" fmla="*/ 0 h 2"/>
                      <a:gd name="T6" fmla="*/ 2 w 2"/>
                      <a:gd name="T7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" h="2">
                        <a:moveTo>
                          <a:pt x="2" y="2"/>
                        </a:moveTo>
                        <a:cubicBezTo>
                          <a:pt x="1" y="2"/>
                          <a:pt x="1" y="1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1" y="1"/>
                          <a:pt x="1" y="2"/>
                          <a:pt x="2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3" name="Freeform 1735">
                    <a:extLst>
                      <a:ext uri="{FF2B5EF4-FFF2-40B4-BE49-F238E27FC236}">
                        <a16:creationId xmlns="" xmlns:a16="http://schemas.microsoft.com/office/drawing/2014/main" id="{D8DE35B3-2FE7-4CC2-A1BE-1F83B07BC4C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19" y="3089"/>
                    <a:ext cx="2" cy="1"/>
                  </a:xfrm>
                  <a:custGeom>
                    <a:gdLst>
                      <a:gd name="T0" fmla="*/ 2 w 2"/>
                      <a:gd name="T1" fmla="*/ 1 h 1"/>
                      <a:gd name="T2" fmla="*/ 2 w 2"/>
                      <a:gd name="T3" fmla="*/ 1 h 1"/>
                      <a:gd name="T4" fmla="*/ 2 w 2"/>
                      <a:gd name="T5" fmla="*/ 1 h 1"/>
                      <a:gd name="T6" fmla="*/ 0 w 2"/>
                      <a:gd name="T7" fmla="*/ 0 h 1"/>
                      <a:gd name="T8" fmla="*/ 0 w 2"/>
                      <a:gd name="T9" fmla="*/ 1 h 1"/>
                      <a:gd name="T10" fmla="*/ 2 w 2"/>
                      <a:gd name="T11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" h="1">
                        <a:moveTo>
                          <a:pt x="2" y="1"/>
                        </a:move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1" y="1"/>
                          <a:pt x="1" y="1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4" name="Freeform 1736">
                    <a:extLst>
                      <a:ext uri="{FF2B5EF4-FFF2-40B4-BE49-F238E27FC236}">
                        <a16:creationId xmlns="" xmlns:a16="http://schemas.microsoft.com/office/drawing/2014/main" id="{6AF3AD85-10B1-4806-A575-9B31BDF673A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21" y="3090"/>
                    <a:ext cx="2" cy="1"/>
                  </a:xfrm>
                  <a:custGeom>
                    <a:gdLst>
                      <a:gd name="T0" fmla="*/ 0 w 2"/>
                      <a:gd name="T1" fmla="*/ 0 h 1"/>
                      <a:gd name="T2" fmla="*/ 0 w 2"/>
                      <a:gd name="T3" fmla="*/ 0 h 1"/>
                      <a:gd name="T4" fmla="*/ 2 w 2"/>
                      <a:gd name="T5" fmla="*/ 1 h 1"/>
                      <a:gd name="T6" fmla="*/ 2 w 2"/>
                      <a:gd name="T7" fmla="*/ 1 h 1"/>
                      <a:gd name="T8" fmla="*/ 0 w 2"/>
                      <a:gd name="T9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1" y="0"/>
                          <a:pt x="1" y="1"/>
                          <a:pt x="2" y="1"/>
                        </a:cubicBez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1" y="1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5" name="Freeform 1737">
                    <a:extLst>
                      <a:ext uri="{FF2B5EF4-FFF2-40B4-BE49-F238E27FC236}">
                        <a16:creationId xmlns="" xmlns:a16="http://schemas.microsoft.com/office/drawing/2014/main" id="{BE6C3DCF-E96F-47F7-B002-D87D87A4671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2" y="3003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6" name="Freeform 1738">
                    <a:extLst>
                      <a:ext uri="{FF2B5EF4-FFF2-40B4-BE49-F238E27FC236}">
                        <a16:creationId xmlns="" xmlns:a16="http://schemas.microsoft.com/office/drawing/2014/main" id="{B35D5B76-9AC2-42E3-A59B-4DE14092BA7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1" y="300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7" name="Freeform 1739">
                    <a:extLst>
                      <a:ext uri="{FF2B5EF4-FFF2-40B4-BE49-F238E27FC236}">
                        <a16:creationId xmlns="" xmlns:a16="http://schemas.microsoft.com/office/drawing/2014/main" id="{E15A0BEA-2B29-48E7-BBA6-223471E1836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1" y="3002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0" y="1"/>
                          <a:pt x="0" y="0"/>
                        </a:cubicBezTo>
                        <a:cubicBezTo>
                          <a:pt x="0" y="1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8" name="Freeform 1740">
                    <a:extLst>
                      <a:ext uri="{FF2B5EF4-FFF2-40B4-BE49-F238E27FC236}">
                        <a16:creationId xmlns="" xmlns:a16="http://schemas.microsoft.com/office/drawing/2014/main" id="{B36A74FE-AB66-4BD3-89A4-A6993C7B665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7" y="3025"/>
                    <a:ext cx="1" cy="0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9" name="Freeform 1741">
                    <a:extLst>
                      <a:ext uri="{FF2B5EF4-FFF2-40B4-BE49-F238E27FC236}">
                        <a16:creationId xmlns="" xmlns:a16="http://schemas.microsoft.com/office/drawing/2014/main" id="{D32C7C8F-E065-4FCE-8E78-76041E8F367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1" y="3028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0 w 1"/>
                      <a:gd name="T3" fmla="*/ 1 h 1"/>
                      <a:gd name="T4" fmla="*/ 1 w 1"/>
                      <a:gd name="T5" fmla="*/ 0 h 1"/>
                      <a:gd name="T6" fmla="*/ 0 w 1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0" name="Freeform 1742">
                    <a:extLst>
                      <a:ext uri="{FF2B5EF4-FFF2-40B4-BE49-F238E27FC236}">
                        <a16:creationId xmlns="" xmlns:a16="http://schemas.microsoft.com/office/drawing/2014/main" id="{2FE71C3A-3A4C-481C-8EB7-F01BCD5E4D2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23" y="302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1" name="Freeform 1743">
                    <a:extLst>
                      <a:ext uri="{FF2B5EF4-FFF2-40B4-BE49-F238E27FC236}">
                        <a16:creationId xmlns="" xmlns:a16="http://schemas.microsoft.com/office/drawing/2014/main" id="{35498AE3-7A73-478F-B37A-48B7C13AB2E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66" y="2935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2" name="Freeform 1744">
                    <a:extLst>
                      <a:ext uri="{FF2B5EF4-FFF2-40B4-BE49-F238E27FC236}">
                        <a16:creationId xmlns="" xmlns:a16="http://schemas.microsoft.com/office/drawing/2014/main" id="{D7E0AFE7-A0A8-4CFC-A855-0510F0AE515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5" y="3025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3" name="Freeform 1745">
                    <a:extLst>
                      <a:ext uri="{FF2B5EF4-FFF2-40B4-BE49-F238E27FC236}">
                        <a16:creationId xmlns="" xmlns:a16="http://schemas.microsoft.com/office/drawing/2014/main" id="{85E8AD07-7CB6-4FCD-801D-1114D182D60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24" y="302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4" name="Freeform 1746">
                    <a:extLst>
                      <a:ext uri="{FF2B5EF4-FFF2-40B4-BE49-F238E27FC236}">
                        <a16:creationId xmlns="" xmlns:a16="http://schemas.microsoft.com/office/drawing/2014/main" id="{B1E5BBB9-F215-42A6-911F-D8D5F219665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824" y="3026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5" name="Freeform 1747">
                    <a:extLst>
                      <a:ext uri="{FF2B5EF4-FFF2-40B4-BE49-F238E27FC236}">
                        <a16:creationId xmlns="" xmlns:a16="http://schemas.microsoft.com/office/drawing/2014/main" id="{A9607E6C-3051-46DC-BEBB-6F2C2B4E35B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24" y="3027"/>
                    <a:ext cx="2" cy="1"/>
                  </a:xfrm>
                  <a:custGeom>
                    <a:gdLst>
                      <a:gd name="T0" fmla="*/ 0 w 2"/>
                      <a:gd name="T1" fmla="*/ 0 h 1"/>
                      <a:gd name="T2" fmla="*/ 2 w 2"/>
                      <a:gd name="T3" fmla="*/ 1 h 1"/>
                      <a:gd name="T4" fmla="*/ 0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0" y="0"/>
                        </a:moveTo>
                        <a:cubicBezTo>
                          <a:pt x="1" y="1"/>
                          <a:pt x="1" y="1"/>
                          <a:pt x="2" y="1"/>
                        </a:cubicBezTo>
                        <a:cubicBezTo>
                          <a:pt x="1" y="1"/>
                          <a:pt x="1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6" name="Freeform 1748">
                    <a:extLst>
                      <a:ext uri="{FF2B5EF4-FFF2-40B4-BE49-F238E27FC236}">
                        <a16:creationId xmlns="" xmlns:a16="http://schemas.microsoft.com/office/drawing/2014/main" id="{422DEB6C-B4A0-4D31-A8B1-99E6172B427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04" y="3026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1" y="0"/>
                          <a:pt x="1" y="0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7" name="Freeform 1749">
                    <a:extLst>
                      <a:ext uri="{FF2B5EF4-FFF2-40B4-BE49-F238E27FC236}">
                        <a16:creationId xmlns="" xmlns:a16="http://schemas.microsoft.com/office/drawing/2014/main" id="{2BA17DD9-0BA4-45A1-840F-8F35F2449D9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5" y="2930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8" name="Freeform 1750">
                    <a:extLst>
                      <a:ext uri="{FF2B5EF4-FFF2-40B4-BE49-F238E27FC236}">
                        <a16:creationId xmlns="" xmlns:a16="http://schemas.microsoft.com/office/drawing/2014/main" id="{975E8F40-51E1-485F-9012-5F369F47799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9" y="2933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9" name="Freeform 1751">
                    <a:extLst>
                      <a:ext uri="{FF2B5EF4-FFF2-40B4-BE49-F238E27FC236}">
                        <a16:creationId xmlns="" xmlns:a16="http://schemas.microsoft.com/office/drawing/2014/main" id="{B70097C7-81C1-4C24-919D-62C33553717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81" y="292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0" name="Freeform 1752">
                    <a:extLst>
                      <a:ext uri="{FF2B5EF4-FFF2-40B4-BE49-F238E27FC236}">
                        <a16:creationId xmlns="" xmlns:a16="http://schemas.microsoft.com/office/drawing/2014/main" id="{4FE9A7A8-57F1-4440-8A81-E7BDDA4EE4B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1" y="2934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1 w 1"/>
                      <a:gd name="T5" fmla="*/ 1 h 1"/>
                      <a:gd name="T6" fmla="*/ 0 w 1"/>
                      <a:gd name="T7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1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1" name="Freeform 1753">
                    <a:extLst>
                      <a:ext uri="{FF2B5EF4-FFF2-40B4-BE49-F238E27FC236}">
                        <a16:creationId xmlns="" xmlns:a16="http://schemas.microsoft.com/office/drawing/2014/main" id="{0771BB82-8D9F-421B-A64C-AB5C6666811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57" y="2918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2" name="Freeform 1754">
                    <a:extLst>
                      <a:ext uri="{FF2B5EF4-FFF2-40B4-BE49-F238E27FC236}">
                        <a16:creationId xmlns="" xmlns:a16="http://schemas.microsoft.com/office/drawing/2014/main" id="{B7F092F6-0211-4B14-8745-AC4B9F921F8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2" y="2927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3" name="Freeform 1755">
                    <a:extLst>
                      <a:ext uri="{FF2B5EF4-FFF2-40B4-BE49-F238E27FC236}">
                        <a16:creationId xmlns="" xmlns:a16="http://schemas.microsoft.com/office/drawing/2014/main" id="{8A93417C-A7A4-40B4-B6DD-EFFAA1E7E69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84" y="2928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4" name="Freeform 1756">
                    <a:extLst>
                      <a:ext uri="{FF2B5EF4-FFF2-40B4-BE49-F238E27FC236}">
                        <a16:creationId xmlns="" xmlns:a16="http://schemas.microsoft.com/office/drawing/2014/main" id="{416F2FEC-36F3-4917-9D27-86923817335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7" y="2931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0" y="0"/>
                          <a:pt x="0" y="0"/>
                        </a:cubicBezTo>
                        <a:cubicBezTo>
                          <a:pt x="0" y="0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5" name="Freeform 1757">
                    <a:extLst>
                      <a:ext uri="{FF2B5EF4-FFF2-40B4-BE49-F238E27FC236}">
                        <a16:creationId xmlns="" xmlns:a16="http://schemas.microsoft.com/office/drawing/2014/main" id="{78C09983-46E5-499C-9F10-5BEFB7D5AB7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5" y="2926"/>
                    <a:ext cx="2" cy="1"/>
                  </a:xfrm>
                  <a:custGeom>
                    <a:gdLst>
                      <a:gd name="T0" fmla="*/ 0 w 2"/>
                      <a:gd name="T1" fmla="*/ 0 h 1"/>
                      <a:gd name="T2" fmla="*/ 1 w 2"/>
                      <a:gd name="T3" fmla="*/ 1 h 1"/>
                      <a:gd name="T4" fmla="*/ 2 w 2"/>
                      <a:gd name="T5" fmla="*/ 0 h 1"/>
                      <a:gd name="T6" fmla="*/ 1 w 2"/>
                      <a:gd name="T7" fmla="*/ 1 h 1"/>
                      <a:gd name="T8" fmla="*/ 0 w 2"/>
                      <a:gd name="T9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1">
                        <a:moveTo>
                          <a:pt x="0" y="0"/>
                        </a:moveTo>
                        <a:lnTo>
                          <a:pt x="1" y="1"/>
                        </a:lnTo>
                        <a:lnTo>
                          <a:pt x="2" y="0"/>
                        </a:lnTo>
                        <a:lnTo>
                          <a:pt x="1" y="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6" name="Freeform 1758">
                    <a:extLst>
                      <a:ext uri="{FF2B5EF4-FFF2-40B4-BE49-F238E27FC236}">
                        <a16:creationId xmlns="" xmlns:a16="http://schemas.microsoft.com/office/drawing/2014/main" id="{DF5E01D3-5505-435B-8607-624D81B04F9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8" y="2925"/>
                    <a:ext cx="2" cy="1"/>
                  </a:xfrm>
                  <a:custGeom>
                    <a:gdLst>
                      <a:gd name="T0" fmla="*/ 3 w 3"/>
                      <a:gd name="T1" fmla="*/ 0 h 1"/>
                      <a:gd name="T2" fmla="*/ 0 w 3"/>
                      <a:gd name="T3" fmla="*/ 1 h 1"/>
                      <a:gd name="T4" fmla="*/ 3 w 3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" h="1">
                        <a:moveTo>
                          <a:pt x="3" y="0"/>
                        </a:moveTo>
                        <a:cubicBezTo>
                          <a:pt x="2" y="0"/>
                          <a:pt x="0" y="1"/>
                          <a:pt x="0" y="1"/>
                        </a:cubicBezTo>
                        <a:cubicBezTo>
                          <a:pt x="0" y="1"/>
                          <a:pt x="2" y="0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7" name="Freeform 1759">
                    <a:extLst>
                      <a:ext uri="{FF2B5EF4-FFF2-40B4-BE49-F238E27FC236}">
                        <a16:creationId xmlns="" xmlns:a16="http://schemas.microsoft.com/office/drawing/2014/main" id="{67DFD9F5-9284-4B5F-AD48-20817F23957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80" y="2925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8" name="Freeform 1760">
                    <a:extLst>
                      <a:ext uri="{FF2B5EF4-FFF2-40B4-BE49-F238E27FC236}">
                        <a16:creationId xmlns="" xmlns:a16="http://schemas.microsoft.com/office/drawing/2014/main" id="{F63B2A0F-6A8A-40F7-A5A2-06B2AB26592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56" y="291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9" name="Freeform 1761">
                    <a:extLst>
                      <a:ext uri="{FF2B5EF4-FFF2-40B4-BE49-F238E27FC236}">
                        <a16:creationId xmlns="" xmlns:a16="http://schemas.microsoft.com/office/drawing/2014/main" id="{F09D688C-3131-42C6-BB27-A22E2E48B68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1" y="2936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0" name="Freeform 1762">
                    <a:extLst>
                      <a:ext uri="{FF2B5EF4-FFF2-40B4-BE49-F238E27FC236}">
                        <a16:creationId xmlns="" xmlns:a16="http://schemas.microsoft.com/office/drawing/2014/main" id="{8981BD34-B3FB-4BB5-83A9-1A3D39C31B0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1" y="2937"/>
                    <a:ext cx="0" cy="1"/>
                  </a:xfrm>
                  <a:custGeom>
                    <a:gdLst>
                      <a:gd name="T0" fmla="*/ 2 h 2"/>
                      <a:gd name="T1" fmla="*/ 0 h 2"/>
                      <a:gd name="T2" fmla="*/ 2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2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1" name="Freeform 1763">
                    <a:extLst>
                      <a:ext uri="{FF2B5EF4-FFF2-40B4-BE49-F238E27FC236}">
                        <a16:creationId xmlns="" xmlns:a16="http://schemas.microsoft.com/office/drawing/2014/main" id="{573D392D-0AB2-4B9B-887E-09D1347D7B2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1" y="2940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2" name="Freeform 1764">
                    <a:extLst>
                      <a:ext uri="{FF2B5EF4-FFF2-40B4-BE49-F238E27FC236}">
                        <a16:creationId xmlns="" xmlns:a16="http://schemas.microsoft.com/office/drawing/2014/main" id="{5CCE420B-AC42-4493-84E0-B0F40515075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1" y="293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3" name="Freeform 1765">
                    <a:extLst>
                      <a:ext uri="{FF2B5EF4-FFF2-40B4-BE49-F238E27FC236}">
                        <a16:creationId xmlns="" xmlns:a16="http://schemas.microsoft.com/office/drawing/2014/main" id="{54F0D82E-7A4C-410E-BABA-8317D37B2EE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8" y="2981"/>
                    <a:ext cx="0" cy="4"/>
                  </a:xfrm>
                  <a:custGeom>
                    <a:gdLst>
                      <a:gd name="T0" fmla="*/ 5 h 5"/>
                      <a:gd name="T1" fmla="*/ 0 h 5"/>
                      <a:gd name="T2" fmla="*/ 5 h 5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5">
                        <a:moveTo>
                          <a:pt x="0" y="5"/>
                        </a:moveTo>
                        <a:cubicBezTo>
                          <a:pt x="0" y="4"/>
                          <a:pt x="0" y="2"/>
                          <a:pt x="0" y="0"/>
                        </a:cubicBezTo>
                        <a:cubicBezTo>
                          <a:pt x="0" y="2"/>
                          <a:pt x="0" y="4"/>
                          <a:pt x="0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4" name="Freeform 1766">
                    <a:extLst>
                      <a:ext uri="{FF2B5EF4-FFF2-40B4-BE49-F238E27FC236}">
                        <a16:creationId xmlns="" xmlns:a16="http://schemas.microsoft.com/office/drawing/2014/main" id="{77C3D793-BF9B-43B1-AA7D-268EF28DBCD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1" y="294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5" name="Freeform 1767">
                    <a:extLst>
                      <a:ext uri="{FF2B5EF4-FFF2-40B4-BE49-F238E27FC236}">
                        <a16:creationId xmlns="" xmlns:a16="http://schemas.microsoft.com/office/drawing/2014/main" id="{E473B9BD-C8D8-42A7-9172-BAB99B8925A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1" y="2935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1" y="0"/>
                          <a:pt x="1" y="0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6" name="Freeform 1768">
                    <a:extLst>
                      <a:ext uri="{FF2B5EF4-FFF2-40B4-BE49-F238E27FC236}">
                        <a16:creationId xmlns="" xmlns:a16="http://schemas.microsoft.com/office/drawing/2014/main" id="{65E2FD61-5B5E-414D-ACAB-9708D4DF6FD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8" y="3002"/>
                    <a:ext cx="11" cy="17"/>
                  </a:xfrm>
                  <a:custGeom>
                    <a:gdLst>
                      <a:gd name="T0" fmla="*/ 8 w 12"/>
                      <a:gd name="T1" fmla="*/ 0 h 18"/>
                      <a:gd name="T2" fmla="*/ 8 w 12"/>
                      <a:gd name="T3" fmla="*/ 0 h 18"/>
                      <a:gd name="T4" fmla="*/ 8 w 12"/>
                      <a:gd name="T5" fmla="*/ 0 h 18"/>
                      <a:gd name="T6" fmla="*/ 8 w 12"/>
                      <a:gd name="T7" fmla="*/ 1 h 18"/>
                      <a:gd name="T8" fmla="*/ 7 w 12"/>
                      <a:gd name="T9" fmla="*/ 1 h 18"/>
                      <a:gd name="T10" fmla="*/ 6 w 12"/>
                      <a:gd name="T11" fmla="*/ 2 h 18"/>
                      <a:gd name="T12" fmla="*/ 6 w 12"/>
                      <a:gd name="T13" fmla="*/ 2 h 18"/>
                      <a:gd name="T14" fmla="*/ 5 w 12"/>
                      <a:gd name="T15" fmla="*/ 3 h 18"/>
                      <a:gd name="T16" fmla="*/ 4 w 12"/>
                      <a:gd name="T17" fmla="*/ 3 h 18"/>
                      <a:gd name="T18" fmla="*/ 3 w 12"/>
                      <a:gd name="T19" fmla="*/ 3 h 18"/>
                      <a:gd name="T20" fmla="*/ 2 w 12"/>
                      <a:gd name="T21" fmla="*/ 3 h 18"/>
                      <a:gd name="T22" fmla="*/ 2 w 12"/>
                      <a:gd name="T23" fmla="*/ 3 h 18"/>
                      <a:gd name="T24" fmla="*/ 0 w 12"/>
                      <a:gd name="T25" fmla="*/ 3 h 18"/>
                      <a:gd name="T26" fmla="*/ 0 w 12"/>
                      <a:gd name="T27" fmla="*/ 3 h 18"/>
                      <a:gd name="T28" fmla="*/ 0 w 12"/>
                      <a:gd name="T29" fmla="*/ 9 h 18"/>
                      <a:gd name="T30" fmla="*/ 0 w 12"/>
                      <a:gd name="T31" fmla="*/ 9 h 18"/>
                      <a:gd name="T32" fmla="*/ 2 w 12"/>
                      <a:gd name="T33" fmla="*/ 18 h 18"/>
                      <a:gd name="T34" fmla="*/ 3 w 12"/>
                      <a:gd name="T35" fmla="*/ 17 h 18"/>
                      <a:gd name="T36" fmla="*/ 4 w 12"/>
                      <a:gd name="T37" fmla="*/ 17 h 18"/>
                      <a:gd name="T38" fmla="*/ 4 w 12"/>
                      <a:gd name="T39" fmla="*/ 17 h 18"/>
                      <a:gd name="T40" fmla="*/ 4 w 12"/>
                      <a:gd name="T41" fmla="*/ 17 h 18"/>
                      <a:gd name="T42" fmla="*/ 5 w 12"/>
                      <a:gd name="T43" fmla="*/ 16 h 18"/>
                      <a:gd name="T44" fmla="*/ 12 w 12"/>
                      <a:gd name="T45" fmla="*/ 6 h 18"/>
                      <a:gd name="T46" fmla="*/ 10 w 12"/>
                      <a:gd name="T47" fmla="*/ 4 h 18"/>
                      <a:gd name="T48" fmla="*/ 10 w 12"/>
                      <a:gd name="T49" fmla="*/ 3 h 18"/>
                      <a:gd name="T50" fmla="*/ 10 w 12"/>
                      <a:gd name="T51" fmla="*/ 3 h 18"/>
                      <a:gd name="T52" fmla="*/ 10 w 12"/>
                      <a:gd name="T53" fmla="*/ 3 h 18"/>
                      <a:gd name="T54" fmla="*/ 10 w 12"/>
                      <a:gd name="T55" fmla="*/ 2 h 18"/>
                      <a:gd name="T56" fmla="*/ 10 w 12"/>
                      <a:gd name="T57" fmla="*/ 1 h 18"/>
                      <a:gd name="T58" fmla="*/ 10 w 12"/>
                      <a:gd name="T59" fmla="*/ 0 h 18"/>
                      <a:gd name="T60" fmla="*/ 10 w 12"/>
                      <a:gd name="T61" fmla="*/ 0 h 18"/>
                      <a:gd name="T62" fmla="*/ 10 w 12"/>
                      <a:gd name="T63" fmla="*/ 0 h 18"/>
                      <a:gd name="T64" fmla="*/ 8 w 12"/>
                      <a:gd name="T65" fmla="*/ 0 h 1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12" h="18">
                        <a:moveTo>
                          <a:pt x="8" y="0"/>
                        </a:moveTo>
                        <a:cubicBezTo>
                          <a:pt x="8" y="0"/>
                          <a:pt x="8" y="0"/>
                          <a:pt x="8" y="0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ubicBezTo>
                          <a:pt x="8" y="0"/>
                          <a:pt x="8" y="0"/>
                          <a:pt x="8" y="1"/>
                        </a:cubicBezTo>
                        <a:cubicBezTo>
                          <a:pt x="7" y="1"/>
                          <a:pt x="7" y="1"/>
                          <a:pt x="7" y="1"/>
                        </a:cubicBezTo>
                        <a:cubicBezTo>
                          <a:pt x="7" y="2"/>
                          <a:pt x="6" y="2"/>
                          <a:pt x="6" y="2"/>
                        </a:cubicBezTo>
                        <a:cubicBezTo>
                          <a:pt x="6" y="2"/>
                          <a:pt x="6" y="2"/>
                          <a:pt x="6" y="2"/>
                        </a:cubicBezTo>
                        <a:cubicBezTo>
                          <a:pt x="5" y="2"/>
                          <a:pt x="5" y="3"/>
                          <a:pt x="5" y="3"/>
                        </a:cubicBezTo>
                        <a:cubicBezTo>
                          <a:pt x="5" y="3"/>
                          <a:pt x="5" y="3"/>
                          <a:pt x="4" y="3"/>
                        </a:cubicBezTo>
                        <a:cubicBezTo>
                          <a:pt x="4" y="3"/>
                          <a:pt x="4" y="3"/>
                          <a:pt x="3" y="3"/>
                        </a:cubicBezTo>
                        <a:cubicBezTo>
                          <a:pt x="3" y="3"/>
                          <a:pt x="3" y="3"/>
                          <a:pt x="2" y="3"/>
                        </a:cubicBezTo>
                        <a:cubicBezTo>
                          <a:pt x="2" y="3"/>
                          <a:pt x="2" y="3"/>
                          <a:pt x="2" y="3"/>
                        </a:cubicBezTo>
                        <a:cubicBezTo>
                          <a:pt x="2" y="3"/>
                          <a:pt x="1" y="3"/>
                          <a:pt x="0" y="3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ubicBezTo>
                          <a:pt x="1" y="11"/>
                          <a:pt x="1" y="14"/>
                          <a:pt x="2" y="18"/>
                        </a:cubicBezTo>
                        <a:cubicBezTo>
                          <a:pt x="3" y="18"/>
                          <a:pt x="3" y="17"/>
                          <a:pt x="3" y="17"/>
                        </a:cubicBezTo>
                        <a:cubicBezTo>
                          <a:pt x="3" y="17"/>
                          <a:pt x="3" y="17"/>
                          <a:pt x="4" y="17"/>
                        </a:cubicBezTo>
                        <a:cubicBezTo>
                          <a:pt x="4" y="17"/>
                          <a:pt x="4" y="17"/>
                          <a:pt x="4" y="17"/>
                        </a:cubicBezTo>
                        <a:cubicBezTo>
                          <a:pt x="4" y="17"/>
                          <a:pt x="4" y="17"/>
                          <a:pt x="4" y="17"/>
                        </a:cubicBezTo>
                        <a:cubicBezTo>
                          <a:pt x="5" y="17"/>
                          <a:pt x="5" y="17"/>
                          <a:pt x="5" y="16"/>
                        </a:cubicBezTo>
                        <a:cubicBezTo>
                          <a:pt x="6" y="16"/>
                          <a:pt x="9" y="11"/>
                          <a:pt x="12" y="6"/>
                        </a:cubicBezTo>
                        <a:cubicBezTo>
                          <a:pt x="10" y="4"/>
                          <a:pt x="10" y="4"/>
                          <a:pt x="10" y="4"/>
                        </a:cubicBezTo>
                        <a:cubicBezTo>
                          <a:pt x="10" y="3"/>
                          <a:pt x="10" y="3"/>
                          <a:pt x="10" y="3"/>
                        </a:cubicBezTo>
                        <a:cubicBezTo>
                          <a:pt x="10" y="3"/>
                          <a:pt x="10" y="3"/>
                          <a:pt x="10" y="3"/>
                        </a:cubicBezTo>
                        <a:cubicBezTo>
                          <a:pt x="10" y="3"/>
                          <a:pt x="10" y="3"/>
                          <a:pt x="10" y="3"/>
                        </a:cubicBezTo>
                        <a:cubicBezTo>
                          <a:pt x="10" y="2"/>
                          <a:pt x="10" y="2"/>
                          <a:pt x="10" y="2"/>
                        </a:cubicBezTo>
                        <a:cubicBezTo>
                          <a:pt x="10" y="2"/>
                          <a:pt x="10" y="2"/>
                          <a:pt x="10" y="1"/>
                        </a:cubicBezTo>
                        <a:cubicBezTo>
                          <a:pt x="10" y="1"/>
                          <a:pt x="10" y="1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9" y="0"/>
                          <a:pt x="9" y="0"/>
                          <a:pt x="8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7" name="Freeform 1769">
                    <a:extLst>
                      <a:ext uri="{FF2B5EF4-FFF2-40B4-BE49-F238E27FC236}">
                        <a16:creationId xmlns="" xmlns:a16="http://schemas.microsoft.com/office/drawing/2014/main" id="{108E7D41-A3CE-4AB5-8EC9-0DA61367AF0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8" y="300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8" name="Freeform 1770">
                    <a:extLst>
                      <a:ext uri="{FF2B5EF4-FFF2-40B4-BE49-F238E27FC236}">
                        <a16:creationId xmlns="" xmlns:a16="http://schemas.microsoft.com/office/drawing/2014/main" id="{E2C47127-237D-4BDE-B393-C767A0DD185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5" y="3002"/>
                    <a:ext cx="2" cy="0"/>
                  </a:xfrm>
                  <a:custGeom>
                    <a:gdLst>
                      <a:gd name="T0" fmla="*/ 0 w 2"/>
                      <a:gd name="T1" fmla="*/ 0 w 2"/>
                      <a:gd name="T2" fmla="*/ 0 w 2"/>
                      <a:gd name="T3" fmla="*/ 2 w 2"/>
                      <a:gd name="T4" fmla="*/ 2 w 2"/>
                      <a:gd name="T5" fmla="*/ 0 w 2"/>
                      <a:gd name="T6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  <a:cxn ang="0">
                        <a:pos x="T4" y="0"/>
                      </a:cxn>
                      <a:cxn ang="0">
                        <a:pos x="T5" y="0"/>
                      </a:cxn>
                      <a:cxn ang="0">
                        <a:pos x="T6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9" name="Freeform 1771">
                    <a:extLst>
                      <a:ext uri="{FF2B5EF4-FFF2-40B4-BE49-F238E27FC236}">
                        <a16:creationId xmlns="" xmlns:a16="http://schemas.microsoft.com/office/drawing/2014/main" id="{1E163BA1-413D-4CE8-8DBD-DA55DF514DF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2" y="3003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1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0" name="Freeform 1772">
                    <a:extLst>
                      <a:ext uri="{FF2B5EF4-FFF2-40B4-BE49-F238E27FC236}">
                        <a16:creationId xmlns="" xmlns:a16="http://schemas.microsoft.com/office/drawing/2014/main" id="{652C75ED-296D-49DA-9F48-7D0EC81A50D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8" y="3004"/>
                    <a:ext cx="2" cy="0"/>
                  </a:xfrm>
                  <a:custGeom>
                    <a:gdLst>
                      <a:gd name="T0" fmla="*/ 2 w 2"/>
                      <a:gd name="T1" fmla="*/ 0 w 2"/>
                      <a:gd name="T2" fmla="*/ 2 w 2"/>
                      <a:gd name="T3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1" name="Freeform 1773">
                    <a:extLst>
                      <a:ext uri="{FF2B5EF4-FFF2-40B4-BE49-F238E27FC236}">
                        <a16:creationId xmlns="" xmlns:a16="http://schemas.microsoft.com/office/drawing/2014/main" id="{5FE9F755-77FC-48D0-B555-07CA92A9FEE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0" y="3004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2" name="Freeform 1774">
                    <a:extLst>
                      <a:ext uri="{FF2B5EF4-FFF2-40B4-BE49-F238E27FC236}">
                        <a16:creationId xmlns="" xmlns:a16="http://schemas.microsoft.com/office/drawing/2014/main" id="{33E2F37F-19D5-4316-B06F-F710EC60E1A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3" y="3003"/>
                    <a:ext cx="2" cy="0"/>
                  </a:xfrm>
                  <a:custGeom>
                    <a:gdLst>
                      <a:gd name="T0" fmla="*/ 2 w 2"/>
                      <a:gd name="T1" fmla="*/ 0 h 1"/>
                      <a:gd name="T2" fmla="*/ 1 w 2"/>
                      <a:gd name="T3" fmla="*/ 0 h 1"/>
                      <a:gd name="T4" fmla="*/ 0 w 2"/>
                      <a:gd name="T5" fmla="*/ 1 h 1"/>
                      <a:gd name="T6" fmla="*/ 1 w 2"/>
                      <a:gd name="T7" fmla="*/ 0 h 1"/>
                      <a:gd name="T8" fmla="*/ 2 w 2"/>
                      <a:gd name="T9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1">
                        <a:moveTo>
                          <a:pt x="2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1"/>
                          <a:pt x="0" y="1"/>
                          <a:pt x="0" y="1"/>
                        </a:cubicBezTo>
                        <a:cubicBezTo>
                          <a:pt x="0" y="1"/>
                          <a:pt x="1" y="1"/>
                          <a:pt x="1" y="0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3" name="Freeform 1775">
                    <a:extLst>
                      <a:ext uri="{FF2B5EF4-FFF2-40B4-BE49-F238E27FC236}">
                        <a16:creationId xmlns="" xmlns:a16="http://schemas.microsoft.com/office/drawing/2014/main" id="{590149F5-BF36-473B-8F23-5A2C6EE0F33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8" y="301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4" name="Freeform 1776">
                    <a:extLst>
                      <a:ext uri="{FF2B5EF4-FFF2-40B4-BE49-F238E27FC236}">
                        <a16:creationId xmlns="" xmlns:a16="http://schemas.microsoft.com/office/drawing/2014/main" id="{819FD601-4C05-4ABA-81BD-7D74994FDE4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7" y="3091"/>
                    <a:ext cx="110" cy="179"/>
                  </a:xfrm>
                  <a:custGeom>
                    <a:gdLst>
                      <a:gd name="T0" fmla="*/ 56 w 115"/>
                      <a:gd name="T1" fmla="*/ 35 h 187"/>
                      <a:gd name="T2" fmla="*/ 59 w 115"/>
                      <a:gd name="T3" fmla="*/ 38 h 187"/>
                      <a:gd name="T4" fmla="*/ 61 w 115"/>
                      <a:gd name="T5" fmla="*/ 40 h 187"/>
                      <a:gd name="T6" fmla="*/ 63 w 115"/>
                      <a:gd name="T7" fmla="*/ 54 h 187"/>
                      <a:gd name="T8" fmla="*/ 56 w 115"/>
                      <a:gd name="T9" fmla="*/ 68 h 187"/>
                      <a:gd name="T10" fmla="*/ 54 w 115"/>
                      <a:gd name="T11" fmla="*/ 74 h 187"/>
                      <a:gd name="T12" fmla="*/ 44 w 115"/>
                      <a:gd name="T13" fmla="*/ 44 h 187"/>
                      <a:gd name="T14" fmla="*/ 37 w 115"/>
                      <a:gd name="T15" fmla="*/ 44 h 187"/>
                      <a:gd name="T16" fmla="*/ 30 w 115"/>
                      <a:gd name="T17" fmla="*/ 39 h 187"/>
                      <a:gd name="T18" fmla="*/ 0 w 115"/>
                      <a:gd name="T19" fmla="*/ 49 h 187"/>
                      <a:gd name="T20" fmla="*/ 4 w 115"/>
                      <a:gd name="T21" fmla="*/ 58 h 187"/>
                      <a:gd name="T22" fmla="*/ 7 w 115"/>
                      <a:gd name="T23" fmla="*/ 59 h 187"/>
                      <a:gd name="T24" fmla="*/ 10 w 115"/>
                      <a:gd name="T25" fmla="*/ 59 h 187"/>
                      <a:gd name="T26" fmla="*/ 13 w 115"/>
                      <a:gd name="T27" fmla="*/ 60 h 187"/>
                      <a:gd name="T28" fmla="*/ 15 w 115"/>
                      <a:gd name="T29" fmla="*/ 61 h 187"/>
                      <a:gd name="T30" fmla="*/ 30 w 115"/>
                      <a:gd name="T31" fmla="*/ 66 h 187"/>
                      <a:gd name="T32" fmla="*/ 29 w 115"/>
                      <a:gd name="T33" fmla="*/ 93 h 187"/>
                      <a:gd name="T34" fmla="*/ 31 w 115"/>
                      <a:gd name="T35" fmla="*/ 102 h 187"/>
                      <a:gd name="T36" fmla="*/ 25 w 115"/>
                      <a:gd name="T37" fmla="*/ 117 h 187"/>
                      <a:gd name="T38" fmla="*/ 12 w 115"/>
                      <a:gd name="T39" fmla="*/ 135 h 187"/>
                      <a:gd name="T40" fmla="*/ 12 w 115"/>
                      <a:gd name="T41" fmla="*/ 136 h 187"/>
                      <a:gd name="T42" fmla="*/ 13 w 115"/>
                      <a:gd name="T43" fmla="*/ 138 h 187"/>
                      <a:gd name="T44" fmla="*/ 18 w 115"/>
                      <a:gd name="T45" fmla="*/ 154 h 187"/>
                      <a:gd name="T46" fmla="*/ 20 w 115"/>
                      <a:gd name="T47" fmla="*/ 179 h 187"/>
                      <a:gd name="T48" fmla="*/ 23 w 115"/>
                      <a:gd name="T49" fmla="*/ 187 h 187"/>
                      <a:gd name="T50" fmla="*/ 26 w 115"/>
                      <a:gd name="T51" fmla="*/ 183 h 187"/>
                      <a:gd name="T52" fmla="*/ 26 w 115"/>
                      <a:gd name="T53" fmla="*/ 183 h 187"/>
                      <a:gd name="T54" fmla="*/ 53 w 115"/>
                      <a:gd name="T55" fmla="*/ 157 h 187"/>
                      <a:gd name="T56" fmla="*/ 54 w 115"/>
                      <a:gd name="T57" fmla="*/ 135 h 187"/>
                      <a:gd name="T58" fmla="*/ 47 w 115"/>
                      <a:gd name="T59" fmla="*/ 113 h 187"/>
                      <a:gd name="T60" fmla="*/ 53 w 115"/>
                      <a:gd name="T61" fmla="*/ 99 h 187"/>
                      <a:gd name="T62" fmla="*/ 64 w 115"/>
                      <a:gd name="T63" fmla="*/ 90 h 187"/>
                      <a:gd name="T64" fmla="*/ 89 w 115"/>
                      <a:gd name="T65" fmla="*/ 71 h 187"/>
                      <a:gd name="T66" fmla="*/ 112 w 115"/>
                      <a:gd name="T67" fmla="*/ 24 h 187"/>
                      <a:gd name="T68" fmla="*/ 111 w 115"/>
                      <a:gd name="T69" fmla="*/ 0 h 187"/>
                      <a:gd name="T70" fmla="*/ 108 w 115"/>
                      <a:gd name="T71" fmla="*/ 1 h 187"/>
                      <a:gd name="T72" fmla="*/ 105 w 115"/>
                      <a:gd name="T73" fmla="*/ 3 h 187"/>
                      <a:gd name="T74" fmla="*/ 104 w 115"/>
                      <a:gd name="T75" fmla="*/ 3 h 187"/>
                      <a:gd name="T76" fmla="*/ 103 w 115"/>
                      <a:gd name="T77" fmla="*/ 4 h 187"/>
                      <a:gd name="T78" fmla="*/ 99 w 115"/>
                      <a:gd name="T79" fmla="*/ 6 h 187"/>
                      <a:gd name="T80" fmla="*/ 88 w 115"/>
                      <a:gd name="T81" fmla="*/ 7 h 187"/>
                      <a:gd name="T82" fmla="*/ 81 w 115"/>
                      <a:gd name="T83" fmla="*/ 12 h 187"/>
                      <a:gd name="T84" fmla="*/ 67 w 115"/>
                      <a:gd name="T85" fmla="*/ 13 h 187"/>
                      <a:gd name="T86" fmla="*/ 59 w 115"/>
                      <a:gd name="T87" fmla="*/ 10 h 187"/>
                      <a:gd name="T88" fmla="*/ 55 w 115"/>
                      <a:gd name="T89" fmla="*/ 11 h 187"/>
                      <a:gd name="T90" fmla="*/ 52 w 115"/>
                      <a:gd name="T91" fmla="*/ 10 h 18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</a:cxnLst>
                    <a:rect l="0" t="0" r="r" b="b"/>
                    <a:pathLst>
                      <a:path w="115" h="187">
                        <a:moveTo>
                          <a:pt x="51" y="13"/>
                        </a:moveTo>
                        <a:cubicBezTo>
                          <a:pt x="50" y="16"/>
                          <a:pt x="52" y="22"/>
                          <a:pt x="54" y="27"/>
                        </a:cubicBezTo>
                        <a:cubicBezTo>
                          <a:pt x="55" y="30"/>
                          <a:pt x="56" y="33"/>
                          <a:pt x="56" y="35"/>
                        </a:cubicBezTo>
                        <a:cubicBezTo>
                          <a:pt x="56" y="35"/>
                          <a:pt x="57" y="36"/>
                          <a:pt x="57" y="36"/>
                        </a:cubicBezTo>
                        <a:cubicBezTo>
                          <a:pt x="57" y="36"/>
                          <a:pt x="58" y="36"/>
                          <a:pt x="58" y="37"/>
                        </a:cubicBezTo>
                        <a:cubicBezTo>
                          <a:pt x="58" y="37"/>
                          <a:pt x="59" y="37"/>
                          <a:pt x="59" y="38"/>
                        </a:cubicBezTo>
                        <a:cubicBezTo>
                          <a:pt x="59" y="38"/>
                          <a:pt x="60" y="38"/>
                          <a:pt x="60" y="38"/>
                        </a:cubicBezTo>
                        <a:cubicBezTo>
                          <a:pt x="60" y="39"/>
                          <a:pt x="61" y="39"/>
                          <a:pt x="61" y="39"/>
                        </a:cubicBezTo>
                        <a:cubicBezTo>
                          <a:pt x="61" y="40"/>
                          <a:pt x="61" y="40"/>
                          <a:pt x="61" y="40"/>
                        </a:cubicBezTo>
                        <a:cubicBezTo>
                          <a:pt x="62" y="40"/>
                          <a:pt x="62" y="41"/>
                          <a:pt x="63" y="41"/>
                        </a:cubicBezTo>
                        <a:cubicBezTo>
                          <a:pt x="65" y="44"/>
                          <a:pt x="65" y="45"/>
                          <a:pt x="64" y="48"/>
                        </a:cubicBezTo>
                        <a:cubicBezTo>
                          <a:pt x="64" y="49"/>
                          <a:pt x="63" y="51"/>
                          <a:pt x="63" y="54"/>
                        </a:cubicBezTo>
                        <a:cubicBezTo>
                          <a:pt x="64" y="60"/>
                          <a:pt x="62" y="61"/>
                          <a:pt x="59" y="62"/>
                        </a:cubicBezTo>
                        <a:cubicBezTo>
                          <a:pt x="58" y="62"/>
                          <a:pt x="57" y="62"/>
                          <a:pt x="56" y="63"/>
                        </a:cubicBezTo>
                        <a:cubicBezTo>
                          <a:pt x="55" y="64"/>
                          <a:pt x="56" y="66"/>
                          <a:pt x="56" y="68"/>
                        </a:cubicBezTo>
                        <a:cubicBezTo>
                          <a:pt x="56" y="70"/>
                          <a:pt x="56" y="71"/>
                          <a:pt x="56" y="72"/>
                        </a:cubicBezTo>
                        <a:cubicBezTo>
                          <a:pt x="55" y="74"/>
                          <a:pt x="55" y="74"/>
                          <a:pt x="55" y="74"/>
                        </a:cubicBezTo>
                        <a:cubicBezTo>
                          <a:pt x="54" y="74"/>
                          <a:pt x="54" y="74"/>
                          <a:pt x="54" y="74"/>
                        </a:cubicBezTo>
                        <a:cubicBezTo>
                          <a:pt x="50" y="74"/>
                          <a:pt x="42" y="59"/>
                          <a:pt x="42" y="59"/>
                        </a:cubicBezTo>
                        <a:cubicBezTo>
                          <a:pt x="41" y="57"/>
                          <a:pt x="42" y="55"/>
                          <a:pt x="43" y="52"/>
                        </a:cubicBezTo>
                        <a:cubicBezTo>
                          <a:pt x="44" y="49"/>
                          <a:pt x="45" y="46"/>
                          <a:pt x="44" y="44"/>
                        </a:cubicBezTo>
                        <a:cubicBezTo>
                          <a:pt x="44" y="43"/>
                          <a:pt x="44" y="43"/>
                          <a:pt x="43" y="43"/>
                        </a:cubicBezTo>
                        <a:cubicBezTo>
                          <a:pt x="42" y="43"/>
                          <a:pt x="40" y="43"/>
                          <a:pt x="39" y="43"/>
                        </a:cubicBezTo>
                        <a:cubicBezTo>
                          <a:pt x="38" y="44"/>
                          <a:pt x="38" y="44"/>
                          <a:pt x="37" y="44"/>
                        </a:cubicBezTo>
                        <a:cubicBezTo>
                          <a:pt x="37" y="44"/>
                          <a:pt x="37" y="44"/>
                          <a:pt x="37" y="44"/>
                        </a:cubicBezTo>
                        <a:cubicBezTo>
                          <a:pt x="35" y="44"/>
                          <a:pt x="33" y="42"/>
                          <a:pt x="31" y="40"/>
                        </a:cubicBezTo>
                        <a:cubicBezTo>
                          <a:pt x="30" y="40"/>
                          <a:pt x="30" y="40"/>
                          <a:pt x="30" y="39"/>
                        </a:cubicBezTo>
                        <a:cubicBezTo>
                          <a:pt x="30" y="39"/>
                          <a:pt x="30" y="39"/>
                          <a:pt x="30" y="39"/>
                        </a:cubicBezTo>
                        <a:cubicBezTo>
                          <a:pt x="29" y="39"/>
                          <a:pt x="29" y="39"/>
                          <a:pt x="29" y="39"/>
                        </a:cubicBezTo>
                        <a:cubicBezTo>
                          <a:pt x="26" y="40"/>
                          <a:pt x="11" y="45"/>
                          <a:pt x="0" y="49"/>
                        </a:cubicBezTo>
                        <a:cubicBezTo>
                          <a:pt x="3" y="58"/>
                          <a:pt x="3" y="58"/>
                          <a:pt x="3" y="58"/>
                        </a:cubicBezTo>
                        <a:cubicBezTo>
                          <a:pt x="3" y="58"/>
                          <a:pt x="3" y="58"/>
                          <a:pt x="4" y="58"/>
                        </a:cubicBezTo>
                        <a:cubicBezTo>
                          <a:pt x="4" y="58"/>
                          <a:pt x="4" y="58"/>
                          <a:pt x="4" y="58"/>
                        </a:cubicBezTo>
                        <a:cubicBezTo>
                          <a:pt x="4" y="58"/>
                          <a:pt x="5" y="58"/>
                          <a:pt x="5" y="58"/>
                        </a:cubicBezTo>
                        <a:cubicBezTo>
                          <a:pt x="5" y="58"/>
                          <a:pt x="6" y="58"/>
                          <a:pt x="6" y="58"/>
                        </a:cubicBezTo>
                        <a:cubicBezTo>
                          <a:pt x="6" y="58"/>
                          <a:pt x="6" y="58"/>
                          <a:pt x="7" y="59"/>
                        </a:cubicBezTo>
                        <a:cubicBezTo>
                          <a:pt x="7" y="59"/>
                          <a:pt x="7" y="59"/>
                          <a:pt x="8" y="59"/>
                        </a:cubicBezTo>
                        <a:cubicBezTo>
                          <a:pt x="8" y="59"/>
                          <a:pt x="8" y="59"/>
                          <a:pt x="9" y="59"/>
                        </a:cubicBezTo>
                        <a:cubicBezTo>
                          <a:pt x="9" y="59"/>
                          <a:pt x="9" y="59"/>
                          <a:pt x="10" y="59"/>
                        </a:cubicBezTo>
                        <a:cubicBezTo>
                          <a:pt x="10" y="59"/>
                          <a:pt x="10" y="59"/>
                          <a:pt x="11" y="59"/>
                        </a:cubicBezTo>
                        <a:cubicBezTo>
                          <a:pt x="11" y="59"/>
                          <a:pt x="11" y="59"/>
                          <a:pt x="12" y="59"/>
                        </a:cubicBezTo>
                        <a:cubicBezTo>
                          <a:pt x="12" y="60"/>
                          <a:pt x="12" y="60"/>
                          <a:pt x="13" y="60"/>
                        </a:cubicBezTo>
                        <a:cubicBezTo>
                          <a:pt x="13" y="60"/>
                          <a:pt x="13" y="60"/>
                          <a:pt x="14" y="60"/>
                        </a:cubicBezTo>
                        <a:cubicBezTo>
                          <a:pt x="14" y="60"/>
                          <a:pt x="14" y="60"/>
                          <a:pt x="15" y="61"/>
                        </a:cubicBezTo>
                        <a:cubicBezTo>
                          <a:pt x="15" y="61"/>
                          <a:pt x="15" y="61"/>
                          <a:pt x="15" y="61"/>
                        </a:cubicBezTo>
                        <a:cubicBezTo>
                          <a:pt x="16" y="61"/>
                          <a:pt x="17" y="61"/>
                          <a:pt x="17" y="62"/>
                        </a:cubicBezTo>
                        <a:cubicBezTo>
                          <a:pt x="20" y="63"/>
                          <a:pt x="23" y="64"/>
                          <a:pt x="26" y="65"/>
                        </a:cubicBezTo>
                        <a:cubicBezTo>
                          <a:pt x="28" y="65"/>
                          <a:pt x="29" y="66"/>
                          <a:pt x="30" y="66"/>
                        </a:cubicBezTo>
                        <a:cubicBezTo>
                          <a:pt x="32" y="67"/>
                          <a:pt x="32" y="70"/>
                          <a:pt x="31" y="77"/>
                        </a:cubicBezTo>
                        <a:cubicBezTo>
                          <a:pt x="31" y="80"/>
                          <a:pt x="31" y="83"/>
                          <a:pt x="31" y="85"/>
                        </a:cubicBezTo>
                        <a:cubicBezTo>
                          <a:pt x="32" y="89"/>
                          <a:pt x="30" y="91"/>
                          <a:pt x="29" y="93"/>
                        </a:cubicBezTo>
                        <a:cubicBezTo>
                          <a:pt x="28" y="93"/>
                          <a:pt x="28" y="94"/>
                          <a:pt x="28" y="94"/>
                        </a:cubicBezTo>
                        <a:cubicBezTo>
                          <a:pt x="30" y="96"/>
                          <a:pt x="30" y="99"/>
                          <a:pt x="31" y="101"/>
                        </a:cubicBezTo>
                        <a:cubicBezTo>
                          <a:pt x="31" y="101"/>
                          <a:pt x="31" y="102"/>
                          <a:pt x="31" y="102"/>
                        </a:cubicBezTo>
                        <a:cubicBezTo>
                          <a:pt x="32" y="102"/>
                          <a:pt x="32" y="103"/>
                          <a:pt x="32" y="104"/>
                        </a:cubicBezTo>
                        <a:cubicBezTo>
                          <a:pt x="33" y="107"/>
                          <a:pt x="27" y="113"/>
                          <a:pt x="25" y="114"/>
                        </a:cubicBezTo>
                        <a:cubicBezTo>
                          <a:pt x="25" y="114"/>
                          <a:pt x="25" y="116"/>
                          <a:pt x="25" y="117"/>
                        </a:cubicBezTo>
                        <a:cubicBezTo>
                          <a:pt x="25" y="119"/>
                          <a:pt x="24" y="122"/>
                          <a:pt x="23" y="125"/>
                        </a:cubicBezTo>
                        <a:cubicBezTo>
                          <a:pt x="21" y="127"/>
                          <a:pt x="18" y="130"/>
                          <a:pt x="14" y="133"/>
                        </a:cubicBezTo>
                        <a:cubicBezTo>
                          <a:pt x="14" y="134"/>
                          <a:pt x="13" y="134"/>
                          <a:pt x="12" y="135"/>
                        </a:cubicBezTo>
                        <a:cubicBezTo>
                          <a:pt x="12" y="135"/>
                          <a:pt x="12" y="135"/>
                          <a:pt x="12" y="135"/>
                        </a:cubicBezTo>
                        <a:cubicBezTo>
                          <a:pt x="12" y="135"/>
                          <a:pt x="12" y="136"/>
                          <a:pt x="12" y="136"/>
                        </a:cubicBezTo>
                        <a:cubicBezTo>
                          <a:pt x="12" y="136"/>
                          <a:pt x="12" y="136"/>
                          <a:pt x="12" y="136"/>
                        </a:cubicBezTo>
                        <a:cubicBezTo>
                          <a:pt x="12" y="136"/>
                          <a:pt x="12" y="137"/>
                          <a:pt x="13" y="137"/>
                        </a:cubicBezTo>
                        <a:cubicBezTo>
                          <a:pt x="13" y="137"/>
                          <a:pt x="13" y="137"/>
                          <a:pt x="13" y="137"/>
                        </a:cubicBezTo>
                        <a:cubicBezTo>
                          <a:pt x="13" y="138"/>
                          <a:pt x="13" y="138"/>
                          <a:pt x="13" y="138"/>
                        </a:cubicBezTo>
                        <a:cubicBezTo>
                          <a:pt x="13" y="138"/>
                          <a:pt x="13" y="138"/>
                          <a:pt x="13" y="139"/>
                        </a:cubicBezTo>
                        <a:cubicBezTo>
                          <a:pt x="13" y="139"/>
                          <a:pt x="13" y="140"/>
                          <a:pt x="13" y="140"/>
                        </a:cubicBezTo>
                        <a:cubicBezTo>
                          <a:pt x="14" y="144"/>
                          <a:pt x="17" y="153"/>
                          <a:pt x="18" y="154"/>
                        </a:cubicBezTo>
                        <a:cubicBezTo>
                          <a:pt x="23" y="157"/>
                          <a:pt x="20" y="177"/>
                          <a:pt x="20" y="177"/>
                        </a:cubicBezTo>
                        <a:cubicBezTo>
                          <a:pt x="20" y="177"/>
                          <a:pt x="20" y="178"/>
                          <a:pt x="20" y="178"/>
                        </a:cubicBezTo>
                        <a:cubicBezTo>
                          <a:pt x="20" y="179"/>
                          <a:pt x="20" y="179"/>
                          <a:pt x="20" y="179"/>
                        </a:cubicBezTo>
                        <a:cubicBezTo>
                          <a:pt x="20" y="181"/>
                          <a:pt x="21" y="185"/>
                          <a:pt x="21" y="187"/>
                        </a:cubicBezTo>
                        <a:cubicBezTo>
                          <a:pt x="21" y="187"/>
                          <a:pt x="22" y="187"/>
                          <a:pt x="23" y="187"/>
                        </a:cubicBezTo>
                        <a:cubicBezTo>
                          <a:pt x="23" y="187"/>
                          <a:pt x="23" y="187"/>
                          <a:pt x="23" y="187"/>
                        </a:cubicBezTo>
                        <a:cubicBezTo>
                          <a:pt x="24" y="187"/>
                          <a:pt x="25" y="187"/>
                          <a:pt x="26" y="187"/>
                        </a:cubicBezTo>
                        <a:cubicBezTo>
                          <a:pt x="26" y="187"/>
                          <a:pt x="26" y="187"/>
                          <a:pt x="26" y="187"/>
                        </a:cubicBezTo>
                        <a:cubicBezTo>
                          <a:pt x="26" y="186"/>
                          <a:pt x="26" y="184"/>
                          <a:pt x="26" y="183"/>
                        </a:cubicBezTo>
                        <a:cubicBezTo>
                          <a:pt x="26" y="183"/>
                          <a:pt x="26" y="183"/>
                          <a:pt x="26" y="182"/>
                        </a:cubicBezTo>
                        <a:cubicBezTo>
                          <a:pt x="26" y="182"/>
                          <a:pt x="26" y="182"/>
                          <a:pt x="26" y="182"/>
                        </a:cubicBezTo>
                        <a:cubicBezTo>
                          <a:pt x="26" y="183"/>
                          <a:pt x="26" y="183"/>
                          <a:pt x="26" y="183"/>
                        </a:cubicBezTo>
                        <a:cubicBezTo>
                          <a:pt x="24" y="183"/>
                          <a:pt x="22" y="182"/>
                          <a:pt x="22" y="180"/>
                        </a:cubicBezTo>
                        <a:cubicBezTo>
                          <a:pt x="19" y="174"/>
                          <a:pt x="35" y="166"/>
                          <a:pt x="41" y="164"/>
                        </a:cubicBezTo>
                        <a:cubicBezTo>
                          <a:pt x="50" y="161"/>
                          <a:pt x="53" y="159"/>
                          <a:pt x="53" y="157"/>
                        </a:cubicBezTo>
                        <a:cubicBezTo>
                          <a:pt x="54" y="155"/>
                          <a:pt x="54" y="153"/>
                          <a:pt x="54" y="150"/>
                        </a:cubicBezTo>
                        <a:cubicBezTo>
                          <a:pt x="54" y="146"/>
                          <a:pt x="54" y="143"/>
                          <a:pt x="55" y="140"/>
                        </a:cubicBezTo>
                        <a:cubicBezTo>
                          <a:pt x="55" y="139"/>
                          <a:pt x="55" y="138"/>
                          <a:pt x="54" y="135"/>
                        </a:cubicBezTo>
                        <a:cubicBezTo>
                          <a:pt x="54" y="133"/>
                          <a:pt x="53" y="131"/>
                          <a:pt x="53" y="127"/>
                        </a:cubicBezTo>
                        <a:cubicBezTo>
                          <a:pt x="52" y="122"/>
                          <a:pt x="51" y="120"/>
                          <a:pt x="49" y="118"/>
                        </a:cubicBezTo>
                        <a:cubicBezTo>
                          <a:pt x="49" y="116"/>
                          <a:pt x="48" y="115"/>
                          <a:pt x="47" y="113"/>
                        </a:cubicBezTo>
                        <a:cubicBezTo>
                          <a:pt x="46" y="110"/>
                          <a:pt x="46" y="106"/>
                          <a:pt x="47" y="104"/>
                        </a:cubicBezTo>
                        <a:cubicBezTo>
                          <a:pt x="48" y="103"/>
                          <a:pt x="49" y="102"/>
                          <a:pt x="51" y="102"/>
                        </a:cubicBezTo>
                        <a:cubicBezTo>
                          <a:pt x="52" y="102"/>
                          <a:pt x="52" y="102"/>
                          <a:pt x="53" y="99"/>
                        </a:cubicBezTo>
                        <a:cubicBezTo>
                          <a:pt x="53" y="99"/>
                          <a:pt x="54" y="98"/>
                          <a:pt x="54" y="97"/>
                        </a:cubicBezTo>
                        <a:cubicBezTo>
                          <a:pt x="56" y="94"/>
                          <a:pt x="58" y="93"/>
                          <a:pt x="60" y="92"/>
                        </a:cubicBezTo>
                        <a:cubicBezTo>
                          <a:pt x="61" y="92"/>
                          <a:pt x="63" y="91"/>
                          <a:pt x="64" y="90"/>
                        </a:cubicBezTo>
                        <a:cubicBezTo>
                          <a:pt x="66" y="89"/>
                          <a:pt x="67" y="88"/>
                          <a:pt x="68" y="86"/>
                        </a:cubicBezTo>
                        <a:cubicBezTo>
                          <a:pt x="70" y="83"/>
                          <a:pt x="72" y="81"/>
                          <a:pt x="76" y="77"/>
                        </a:cubicBezTo>
                        <a:cubicBezTo>
                          <a:pt x="80" y="74"/>
                          <a:pt x="85" y="73"/>
                          <a:pt x="89" y="71"/>
                        </a:cubicBezTo>
                        <a:cubicBezTo>
                          <a:pt x="92" y="70"/>
                          <a:pt x="96" y="69"/>
                          <a:pt x="98" y="68"/>
                        </a:cubicBezTo>
                        <a:cubicBezTo>
                          <a:pt x="105" y="64"/>
                          <a:pt x="115" y="49"/>
                          <a:pt x="115" y="46"/>
                        </a:cubicBezTo>
                        <a:cubicBezTo>
                          <a:pt x="114" y="44"/>
                          <a:pt x="112" y="30"/>
                          <a:pt x="112" y="24"/>
                        </a:cubicBezTo>
                        <a:cubicBezTo>
                          <a:pt x="113" y="21"/>
                          <a:pt x="112" y="14"/>
                          <a:pt x="112" y="8"/>
                        </a:cubicBezTo>
                        <a:cubicBezTo>
                          <a:pt x="112" y="5"/>
                          <a:pt x="112" y="2"/>
                          <a:pt x="111" y="0"/>
                        </a:cubicBezTo>
                        <a:cubicBezTo>
                          <a:pt x="111" y="0"/>
                          <a:pt x="111" y="0"/>
                          <a:pt x="111" y="0"/>
                        </a:cubicBezTo>
                        <a:cubicBezTo>
                          <a:pt x="111" y="0"/>
                          <a:pt x="111" y="0"/>
                          <a:pt x="110" y="0"/>
                        </a:cubicBezTo>
                        <a:cubicBezTo>
                          <a:pt x="110" y="0"/>
                          <a:pt x="109" y="1"/>
                          <a:pt x="109" y="1"/>
                        </a:cubicBezTo>
                        <a:cubicBezTo>
                          <a:pt x="108" y="1"/>
                          <a:pt x="108" y="1"/>
                          <a:pt x="108" y="1"/>
                        </a:cubicBezTo>
                        <a:cubicBezTo>
                          <a:pt x="108" y="1"/>
                          <a:pt x="107" y="2"/>
                          <a:pt x="107" y="2"/>
                        </a:cubicBezTo>
                        <a:cubicBezTo>
                          <a:pt x="107" y="2"/>
                          <a:pt x="106" y="2"/>
                          <a:pt x="106" y="2"/>
                        </a:cubicBezTo>
                        <a:cubicBezTo>
                          <a:pt x="106" y="2"/>
                          <a:pt x="106" y="2"/>
                          <a:pt x="105" y="3"/>
                        </a:cubicBezTo>
                        <a:cubicBezTo>
                          <a:pt x="105" y="3"/>
                          <a:pt x="105" y="3"/>
                          <a:pt x="105" y="3"/>
                        </a:cubicBezTo>
                        <a:cubicBezTo>
                          <a:pt x="105" y="3"/>
                          <a:pt x="105" y="3"/>
                          <a:pt x="104" y="3"/>
                        </a:cubicBezTo>
                        <a:cubicBezTo>
                          <a:pt x="104" y="3"/>
                          <a:pt x="104" y="3"/>
                          <a:pt x="104" y="3"/>
                        </a:cubicBezTo>
                        <a:cubicBezTo>
                          <a:pt x="104" y="3"/>
                          <a:pt x="104" y="3"/>
                          <a:pt x="104" y="4"/>
                        </a:cubicBezTo>
                        <a:cubicBezTo>
                          <a:pt x="104" y="4"/>
                          <a:pt x="104" y="4"/>
                          <a:pt x="103" y="4"/>
                        </a:cubicBezTo>
                        <a:cubicBezTo>
                          <a:pt x="103" y="4"/>
                          <a:pt x="103" y="4"/>
                          <a:pt x="103" y="4"/>
                        </a:cubicBezTo>
                        <a:cubicBezTo>
                          <a:pt x="103" y="4"/>
                          <a:pt x="103" y="4"/>
                          <a:pt x="103" y="4"/>
                        </a:cubicBezTo>
                        <a:cubicBezTo>
                          <a:pt x="103" y="4"/>
                          <a:pt x="103" y="4"/>
                          <a:pt x="103" y="4"/>
                        </a:cubicBezTo>
                        <a:cubicBezTo>
                          <a:pt x="102" y="6"/>
                          <a:pt x="100" y="6"/>
                          <a:pt x="99" y="6"/>
                        </a:cubicBezTo>
                        <a:cubicBezTo>
                          <a:pt x="97" y="6"/>
                          <a:pt x="97" y="6"/>
                          <a:pt x="97" y="6"/>
                        </a:cubicBezTo>
                        <a:cubicBezTo>
                          <a:pt x="96" y="6"/>
                          <a:pt x="95" y="6"/>
                          <a:pt x="95" y="6"/>
                        </a:cubicBezTo>
                        <a:cubicBezTo>
                          <a:pt x="92" y="9"/>
                          <a:pt x="90" y="8"/>
                          <a:pt x="88" y="7"/>
                        </a:cubicBezTo>
                        <a:cubicBezTo>
                          <a:pt x="87" y="7"/>
                          <a:pt x="87" y="7"/>
                          <a:pt x="86" y="7"/>
                        </a:cubicBezTo>
                        <a:cubicBezTo>
                          <a:pt x="86" y="7"/>
                          <a:pt x="85" y="8"/>
                          <a:pt x="85" y="9"/>
                        </a:cubicBezTo>
                        <a:cubicBezTo>
                          <a:pt x="85" y="10"/>
                          <a:pt x="84" y="12"/>
                          <a:pt x="81" y="12"/>
                        </a:cubicBezTo>
                        <a:cubicBezTo>
                          <a:pt x="79" y="12"/>
                          <a:pt x="77" y="12"/>
                          <a:pt x="76" y="12"/>
                        </a:cubicBezTo>
                        <a:cubicBezTo>
                          <a:pt x="75" y="11"/>
                          <a:pt x="74" y="12"/>
                          <a:pt x="72" y="12"/>
                        </a:cubicBezTo>
                        <a:cubicBezTo>
                          <a:pt x="70" y="13"/>
                          <a:pt x="68" y="13"/>
                          <a:pt x="67" y="13"/>
                        </a:cubicBezTo>
                        <a:cubicBezTo>
                          <a:pt x="64" y="13"/>
                          <a:pt x="63" y="11"/>
                          <a:pt x="63" y="10"/>
                        </a:cubicBezTo>
                        <a:cubicBezTo>
                          <a:pt x="63" y="10"/>
                          <a:pt x="63" y="10"/>
                          <a:pt x="62" y="9"/>
                        </a:cubicBezTo>
                        <a:cubicBezTo>
                          <a:pt x="61" y="9"/>
                          <a:pt x="60" y="10"/>
                          <a:pt x="59" y="10"/>
                        </a:cubicBezTo>
                        <a:cubicBezTo>
                          <a:pt x="58" y="10"/>
                          <a:pt x="57" y="11"/>
                          <a:pt x="56" y="11"/>
                        </a:cubicBezTo>
                        <a:cubicBezTo>
                          <a:pt x="56" y="11"/>
                          <a:pt x="56" y="11"/>
                          <a:pt x="56" y="11"/>
                        </a:cubicBezTo>
                        <a:cubicBezTo>
                          <a:pt x="55" y="11"/>
                          <a:pt x="55" y="11"/>
                          <a:pt x="55" y="11"/>
                        </a:cubicBezTo>
                        <a:cubicBezTo>
                          <a:pt x="55" y="11"/>
                          <a:pt x="55" y="11"/>
                          <a:pt x="54" y="11"/>
                        </a:cubicBezTo>
                        <a:cubicBezTo>
                          <a:pt x="54" y="11"/>
                          <a:pt x="54" y="11"/>
                          <a:pt x="54" y="11"/>
                        </a:cubicBezTo>
                        <a:cubicBezTo>
                          <a:pt x="53" y="11"/>
                          <a:pt x="53" y="11"/>
                          <a:pt x="52" y="10"/>
                        </a:cubicBezTo>
                        <a:cubicBezTo>
                          <a:pt x="52" y="11"/>
                          <a:pt x="52" y="12"/>
                          <a:pt x="51" y="1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5" name="Freeform 1777">
                    <a:extLst>
                      <a:ext uri="{FF2B5EF4-FFF2-40B4-BE49-F238E27FC236}">
                        <a16:creationId xmlns="" xmlns:a16="http://schemas.microsoft.com/office/drawing/2014/main" id="{477B13EB-9416-4C49-A972-C67023413B5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4" y="3148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6" name="Freeform 1778">
                    <a:extLst>
                      <a:ext uri="{FF2B5EF4-FFF2-40B4-BE49-F238E27FC236}">
                        <a16:creationId xmlns="" xmlns:a16="http://schemas.microsoft.com/office/drawing/2014/main" id="{BC281916-D90E-46EE-A0BB-0CBFFB4A2EB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6" y="3148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7" name="Freeform 1779">
                    <a:extLst>
                      <a:ext uri="{FF2B5EF4-FFF2-40B4-BE49-F238E27FC236}">
                        <a16:creationId xmlns="" xmlns:a16="http://schemas.microsoft.com/office/drawing/2014/main" id="{3B9188C1-14A0-4FBE-BFB4-360BFDD0817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2" y="3147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8" name="Freeform 1780">
                    <a:extLst>
                      <a:ext uri="{FF2B5EF4-FFF2-40B4-BE49-F238E27FC236}">
                        <a16:creationId xmlns="" xmlns:a16="http://schemas.microsoft.com/office/drawing/2014/main" id="{BF55172D-20FB-4B4D-B1C8-FB7BD398BC1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9" y="3219"/>
                    <a:ext cx="2" cy="2"/>
                  </a:xfrm>
                  <a:custGeom>
                    <a:gdLst>
                      <a:gd name="T0" fmla="*/ 0 w 2"/>
                      <a:gd name="T1" fmla="*/ 2 h 2"/>
                      <a:gd name="T2" fmla="*/ 2 w 2"/>
                      <a:gd name="T3" fmla="*/ 0 h 2"/>
                      <a:gd name="T4" fmla="*/ 0 w 2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2">
                        <a:moveTo>
                          <a:pt x="0" y="2"/>
                        </a:moveTo>
                        <a:cubicBezTo>
                          <a:pt x="1" y="1"/>
                          <a:pt x="2" y="1"/>
                          <a:pt x="2" y="0"/>
                        </a:cubicBezTo>
                        <a:cubicBezTo>
                          <a:pt x="2" y="1"/>
                          <a:pt x="1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9" name="Freeform 1781">
                    <a:extLst>
                      <a:ext uri="{FF2B5EF4-FFF2-40B4-BE49-F238E27FC236}">
                        <a16:creationId xmlns="" xmlns:a16="http://schemas.microsoft.com/office/drawing/2014/main" id="{28A10A3D-1301-40FF-89EB-F5E0676127B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1" y="314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0" name="Freeform 1782">
                    <a:extLst>
                      <a:ext uri="{FF2B5EF4-FFF2-40B4-BE49-F238E27FC236}">
                        <a16:creationId xmlns="" xmlns:a16="http://schemas.microsoft.com/office/drawing/2014/main" id="{3D39AC77-12C7-4AAC-A61C-CAAA45CF184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0" y="3149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1" name="Freeform 1783">
                    <a:extLst>
                      <a:ext uri="{FF2B5EF4-FFF2-40B4-BE49-F238E27FC236}">
                        <a16:creationId xmlns="" xmlns:a16="http://schemas.microsoft.com/office/drawing/2014/main" id="{711B3E98-D61E-41FB-859E-30E4F57BE29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02" y="315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2" name="Freeform 1784">
                    <a:extLst>
                      <a:ext uri="{FF2B5EF4-FFF2-40B4-BE49-F238E27FC236}">
                        <a16:creationId xmlns="" xmlns:a16="http://schemas.microsoft.com/office/drawing/2014/main" id="{DED6DCAB-E27B-49BB-B281-95C184655F4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8" y="3148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3" name="Freeform 1785">
                    <a:extLst>
                      <a:ext uri="{FF2B5EF4-FFF2-40B4-BE49-F238E27FC236}">
                        <a16:creationId xmlns="" xmlns:a16="http://schemas.microsoft.com/office/drawing/2014/main" id="{DC356B93-313B-45D2-A148-1220CC4EA87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6" y="3262"/>
                    <a:ext cx="1" cy="8"/>
                  </a:xfrm>
                  <a:custGeom>
                    <a:gdLst>
                      <a:gd name="T0" fmla="*/ 0 w 1"/>
                      <a:gd name="T1" fmla="*/ 2 h 9"/>
                      <a:gd name="T2" fmla="*/ 1 w 1"/>
                      <a:gd name="T3" fmla="*/ 9 h 9"/>
                      <a:gd name="T4" fmla="*/ 1 w 1"/>
                      <a:gd name="T5" fmla="*/ 9 h 9"/>
                      <a:gd name="T6" fmla="*/ 0 w 1"/>
                      <a:gd name="T7" fmla="*/ 1 h 9"/>
                      <a:gd name="T8" fmla="*/ 0 w 1"/>
                      <a:gd name="T9" fmla="*/ 0 h 9"/>
                      <a:gd name="T10" fmla="*/ 0 w 1"/>
                      <a:gd name="T11" fmla="*/ 1 h 9"/>
                      <a:gd name="T12" fmla="*/ 0 w 1"/>
                      <a:gd name="T13" fmla="*/ 2 h 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" h="9">
                        <a:moveTo>
                          <a:pt x="0" y="2"/>
                        </a:moveTo>
                        <a:cubicBezTo>
                          <a:pt x="0" y="4"/>
                          <a:pt x="1" y="7"/>
                          <a:pt x="1" y="9"/>
                        </a:cubicBezTo>
                        <a:cubicBezTo>
                          <a:pt x="1" y="9"/>
                          <a:pt x="1" y="9"/>
                          <a:pt x="1" y="9"/>
                        </a:cubicBezTo>
                        <a:cubicBezTo>
                          <a:pt x="1" y="7"/>
                          <a:pt x="0" y="3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lnTo>
                          <a:pt x="0" y="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4" name="Freeform 1786">
                    <a:extLst>
                      <a:ext uri="{FF2B5EF4-FFF2-40B4-BE49-F238E27FC236}">
                        <a16:creationId xmlns="" xmlns:a16="http://schemas.microsoft.com/office/drawing/2014/main" id="{4687DBA3-7A4A-4411-AFA5-6813A6C0C2E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9" y="3270"/>
                    <a:ext cx="3" cy="0"/>
                  </a:xfrm>
                  <a:custGeom>
                    <a:gdLst>
                      <a:gd name="T0" fmla="*/ 3 w 3"/>
                      <a:gd name="T1" fmla="*/ 0 w 3"/>
                      <a:gd name="T2" fmla="*/ 3 w 3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3">
                        <a:moveTo>
                          <a:pt x="3" y="0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5" name="Freeform 1787">
                    <a:extLst>
                      <a:ext uri="{FF2B5EF4-FFF2-40B4-BE49-F238E27FC236}">
                        <a16:creationId xmlns="" xmlns:a16="http://schemas.microsoft.com/office/drawing/2014/main" id="{BC68B3F2-CB55-4BFC-9767-4CF3DADFFF5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00" y="3224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6" name="Freeform 1788">
                    <a:extLst>
                      <a:ext uri="{FF2B5EF4-FFF2-40B4-BE49-F238E27FC236}">
                        <a16:creationId xmlns="" xmlns:a16="http://schemas.microsoft.com/office/drawing/2014/main" id="{F4B6FEDF-4CCB-4DCB-B2D3-1CE49C4B9C7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9" y="3222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1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7" name="Freeform 1789">
                    <a:extLst>
                      <a:ext uri="{FF2B5EF4-FFF2-40B4-BE49-F238E27FC236}">
                        <a16:creationId xmlns="" xmlns:a16="http://schemas.microsoft.com/office/drawing/2014/main" id="{A950C906-E63F-4E8A-AEAD-2D38C4954F2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00" y="3223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8" name="Freeform 1790">
                    <a:extLst>
                      <a:ext uri="{FF2B5EF4-FFF2-40B4-BE49-F238E27FC236}">
                        <a16:creationId xmlns="" xmlns:a16="http://schemas.microsoft.com/office/drawing/2014/main" id="{4204BE4A-39DE-454F-9602-A25CF945D87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06" y="3261"/>
                    <a:ext cx="0" cy="1"/>
                  </a:xfrm>
                  <a:custGeom>
                    <a:gdLst>
                      <a:gd name="T0" fmla="*/ 1 h 1"/>
                      <a:gd name="T1" fmla="*/ 1 h 1"/>
                      <a:gd name="T2" fmla="*/ 1 h 1"/>
                      <a:gd name="T3" fmla="*/ 0 h 1"/>
                      <a:gd name="T4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9" name="Freeform 1791">
                    <a:extLst>
                      <a:ext uri="{FF2B5EF4-FFF2-40B4-BE49-F238E27FC236}">
                        <a16:creationId xmlns="" xmlns:a16="http://schemas.microsoft.com/office/drawing/2014/main" id="{F78699E6-4CA2-431A-AAAB-F2B93338C89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9" y="3221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0" name="Freeform 1792">
                    <a:extLst>
                      <a:ext uri="{FF2B5EF4-FFF2-40B4-BE49-F238E27FC236}">
                        <a16:creationId xmlns="" xmlns:a16="http://schemas.microsoft.com/office/drawing/2014/main" id="{5D92B20D-015C-458D-A55F-50301959CA9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7" y="3270"/>
                    <a:ext cx="2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2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1" name="Freeform 1793">
                    <a:extLst>
                      <a:ext uri="{FF2B5EF4-FFF2-40B4-BE49-F238E27FC236}">
                        <a16:creationId xmlns="" xmlns:a16="http://schemas.microsoft.com/office/drawing/2014/main" id="{B3FDA721-6C03-4438-BDA3-8DFF53C1CCE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06" y="3262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1 h 2"/>
                      <a:gd name="T3" fmla="*/ 0 h 2"/>
                      <a:gd name="T4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2" name="Freeform 1794">
                    <a:extLst>
                      <a:ext uri="{FF2B5EF4-FFF2-40B4-BE49-F238E27FC236}">
                        <a16:creationId xmlns="" xmlns:a16="http://schemas.microsoft.com/office/drawing/2014/main" id="{E6D5C1B1-72C3-4B9A-9536-9EC6D5B48EC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07" y="327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3" name="Freeform 1795">
                    <a:extLst>
                      <a:ext uri="{FF2B5EF4-FFF2-40B4-BE49-F238E27FC236}">
                        <a16:creationId xmlns="" xmlns:a16="http://schemas.microsoft.com/office/drawing/2014/main" id="{F8CE5B83-D054-47DA-AC8C-5162DBED488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7" y="3129"/>
                    <a:ext cx="28" cy="9"/>
                  </a:xfrm>
                  <a:custGeom>
                    <a:gdLst>
                      <a:gd name="T0" fmla="*/ 0 w 29"/>
                      <a:gd name="T1" fmla="*/ 10 h 10"/>
                      <a:gd name="T2" fmla="*/ 29 w 29"/>
                      <a:gd name="T3" fmla="*/ 0 h 10"/>
                      <a:gd name="T4" fmla="*/ 29 w 29"/>
                      <a:gd name="T5" fmla="*/ 0 h 10"/>
                      <a:gd name="T6" fmla="*/ 0 w 29"/>
                      <a:gd name="T7" fmla="*/ 10 h 1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8" h="10">
                        <a:moveTo>
                          <a:pt x="0" y="10"/>
                        </a:moveTo>
                        <a:cubicBezTo>
                          <a:pt x="11" y="6"/>
                          <a:pt x="26" y="1"/>
                          <a:pt x="29" y="0"/>
                        </a:cubicBezTo>
                        <a:cubicBezTo>
                          <a:pt x="29" y="0"/>
                          <a:pt x="29" y="0"/>
                          <a:pt x="29" y="0"/>
                        </a:cubicBezTo>
                        <a:cubicBezTo>
                          <a:pt x="26" y="1"/>
                          <a:pt x="11" y="6"/>
                          <a:pt x="0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4" name="Freeform 1796">
                    <a:extLst>
                      <a:ext uri="{FF2B5EF4-FFF2-40B4-BE49-F238E27FC236}">
                        <a16:creationId xmlns="" xmlns:a16="http://schemas.microsoft.com/office/drawing/2014/main" id="{86F93440-AEDC-4DE8-B87D-4C3A0278F8A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7" y="3138"/>
                    <a:ext cx="3" cy="9"/>
                  </a:xfrm>
                  <a:custGeom>
                    <a:gdLst>
                      <a:gd name="T0" fmla="*/ 3 w 3"/>
                      <a:gd name="T1" fmla="*/ 9 h 9"/>
                      <a:gd name="T2" fmla="*/ 0 w 3"/>
                      <a:gd name="T3" fmla="*/ 0 h 9"/>
                      <a:gd name="T4" fmla="*/ 3 w 3"/>
                      <a:gd name="T5" fmla="*/ 9 h 9"/>
                      <a:gd name="T6" fmla="*/ 3 w 3"/>
                      <a:gd name="T7" fmla="*/ 9 h 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" h="9">
                        <a:moveTo>
                          <a:pt x="3" y="9"/>
                        </a:moveTo>
                        <a:lnTo>
                          <a:pt x="0" y="0"/>
                        </a:lnTo>
                        <a:lnTo>
                          <a:pt x="3" y="9"/>
                        </a:lnTo>
                        <a:lnTo>
                          <a:pt x="3" y="9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5" name="Freeform 1797">
                    <a:extLst>
                      <a:ext uri="{FF2B5EF4-FFF2-40B4-BE49-F238E27FC236}">
                        <a16:creationId xmlns="" xmlns:a16="http://schemas.microsoft.com/office/drawing/2014/main" id="{4788D07F-0C09-425A-B767-2EA77B2EDE1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0" y="2985"/>
                    <a:ext cx="113" cy="115"/>
                  </a:xfrm>
                  <a:custGeom>
                    <a:gdLst>
                      <a:gd name="T0" fmla="*/ 45 w 118"/>
                      <a:gd name="T1" fmla="*/ 16 h 120"/>
                      <a:gd name="T2" fmla="*/ 25 w 118"/>
                      <a:gd name="T3" fmla="*/ 17 h 120"/>
                      <a:gd name="T4" fmla="*/ 21 w 118"/>
                      <a:gd name="T5" fmla="*/ 0 h 120"/>
                      <a:gd name="T6" fmla="*/ 13 w 118"/>
                      <a:gd name="T7" fmla="*/ 4 h 120"/>
                      <a:gd name="T8" fmla="*/ 14 w 118"/>
                      <a:gd name="T9" fmla="*/ 14 h 120"/>
                      <a:gd name="T10" fmla="*/ 11 w 118"/>
                      <a:gd name="T11" fmla="*/ 16 h 120"/>
                      <a:gd name="T12" fmla="*/ 11 w 118"/>
                      <a:gd name="T13" fmla="*/ 18 h 120"/>
                      <a:gd name="T14" fmla="*/ 14 w 118"/>
                      <a:gd name="T15" fmla="*/ 21 h 120"/>
                      <a:gd name="T16" fmla="*/ 3 w 118"/>
                      <a:gd name="T17" fmla="*/ 37 h 120"/>
                      <a:gd name="T18" fmla="*/ 2 w 118"/>
                      <a:gd name="T19" fmla="*/ 38 h 120"/>
                      <a:gd name="T20" fmla="*/ 0 w 118"/>
                      <a:gd name="T21" fmla="*/ 39 h 120"/>
                      <a:gd name="T22" fmla="*/ 13 w 118"/>
                      <a:gd name="T23" fmla="*/ 74 h 120"/>
                      <a:gd name="T24" fmla="*/ 16 w 118"/>
                      <a:gd name="T25" fmla="*/ 84 h 120"/>
                      <a:gd name="T26" fmla="*/ 19 w 118"/>
                      <a:gd name="T27" fmla="*/ 85 h 120"/>
                      <a:gd name="T28" fmla="*/ 41 w 118"/>
                      <a:gd name="T29" fmla="*/ 95 h 120"/>
                      <a:gd name="T30" fmla="*/ 44 w 118"/>
                      <a:gd name="T31" fmla="*/ 95 h 120"/>
                      <a:gd name="T32" fmla="*/ 47 w 118"/>
                      <a:gd name="T33" fmla="*/ 95 h 120"/>
                      <a:gd name="T34" fmla="*/ 52 w 118"/>
                      <a:gd name="T35" fmla="*/ 96 h 120"/>
                      <a:gd name="T36" fmla="*/ 59 w 118"/>
                      <a:gd name="T37" fmla="*/ 118 h 120"/>
                      <a:gd name="T38" fmla="*/ 61 w 118"/>
                      <a:gd name="T39" fmla="*/ 118 h 120"/>
                      <a:gd name="T40" fmla="*/ 63 w 118"/>
                      <a:gd name="T41" fmla="*/ 118 h 120"/>
                      <a:gd name="T42" fmla="*/ 69 w 118"/>
                      <a:gd name="T43" fmla="*/ 116 h 120"/>
                      <a:gd name="T44" fmla="*/ 72 w 118"/>
                      <a:gd name="T45" fmla="*/ 117 h 120"/>
                      <a:gd name="T46" fmla="*/ 74 w 118"/>
                      <a:gd name="T47" fmla="*/ 120 h 120"/>
                      <a:gd name="T48" fmla="*/ 88 w 118"/>
                      <a:gd name="T49" fmla="*/ 119 h 120"/>
                      <a:gd name="T50" fmla="*/ 96 w 118"/>
                      <a:gd name="T51" fmla="*/ 114 h 120"/>
                      <a:gd name="T52" fmla="*/ 104 w 118"/>
                      <a:gd name="T53" fmla="*/ 113 h 120"/>
                      <a:gd name="T54" fmla="*/ 107 w 118"/>
                      <a:gd name="T55" fmla="*/ 113 h 120"/>
                      <a:gd name="T56" fmla="*/ 107 w 118"/>
                      <a:gd name="T57" fmla="*/ 112 h 120"/>
                      <a:gd name="T58" fmla="*/ 107 w 118"/>
                      <a:gd name="T59" fmla="*/ 112 h 120"/>
                      <a:gd name="T60" fmla="*/ 108 w 118"/>
                      <a:gd name="T61" fmla="*/ 112 h 120"/>
                      <a:gd name="T62" fmla="*/ 108 w 118"/>
                      <a:gd name="T63" fmla="*/ 111 h 120"/>
                      <a:gd name="T64" fmla="*/ 109 w 118"/>
                      <a:gd name="T65" fmla="*/ 111 h 120"/>
                      <a:gd name="T66" fmla="*/ 110 w 118"/>
                      <a:gd name="T67" fmla="*/ 110 h 120"/>
                      <a:gd name="T68" fmla="*/ 112 w 118"/>
                      <a:gd name="T69" fmla="*/ 109 h 120"/>
                      <a:gd name="T70" fmla="*/ 114 w 118"/>
                      <a:gd name="T71" fmla="*/ 108 h 120"/>
                      <a:gd name="T72" fmla="*/ 116 w 118"/>
                      <a:gd name="T73" fmla="*/ 107 h 120"/>
                      <a:gd name="T74" fmla="*/ 118 w 118"/>
                      <a:gd name="T75" fmla="*/ 106 h 120"/>
                      <a:gd name="T76" fmla="*/ 108 w 118"/>
                      <a:gd name="T77" fmla="*/ 92 h 120"/>
                      <a:gd name="T78" fmla="*/ 106 w 118"/>
                      <a:gd name="T79" fmla="*/ 78 h 120"/>
                      <a:gd name="T80" fmla="*/ 108 w 118"/>
                      <a:gd name="T81" fmla="*/ 66 h 120"/>
                      <a:gd name="T82" fmla="*/ 106 w 118"/>
                      <a:gd name="T83" fmla="*/ 42 h 120"/>
                      <a:gd name="T84" fmla="*/ 101 w 118"/>
                      <a:gd name="T85" fmla="*/ 39 h 120"/>
                      <a:gd name="T86" fmla="*/ 97 w 118"/>
                      <a:gd name="T87" fmla="*/ 36 h 120"/>
                      <a:gd name="T88" fmla="*/ 92 w 118"/>
                      <a:gd name="T89" fmla="*/ 33 h 120"/>
                      <a:gd name="T90" fmla="*/ 90 w 118"/>
                      <a:gd name="T91" fmla="*/ 31 h 120"/>
                      <a:gd name="T92" fmla="*/ 87 w 118"/>
                      <a:gd name="T93" fmla="*/ 29 h 120"/>
                      <a:gd name="T94" fmla="*/ 43 w 118"/>
                      <a:gd name="T95" fmla="*/ 10 h 12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118" h="120">
                        <a:moveTo>
                          <a:pt x="43" y="10"/>
                        </a:moveTo>
                        <a:cubicBezTo>
                          <a:pt x="43" y="11"/>
                          <a:pt x="44" y="11"/>
                          <a:pt x="44" y="12"/>
                        </a:cubicBezTo>
                        <a:cubicBezTo>
                          <a:pt x="45" y="13"/>
                          <a:pt x="46" y="14"/>
                          <a:pt x="45" y="16"/>
                        </a:cubicBezTo>
                        <a:cubicBezTo>
                          <a:pt x="45" y="17"/>
                          <a:pt x="44" y="18"/>
                          <a:pt x="43" y="18"/>
                        </a:cubicBezTo>
                        <a:cubicBezTo>
                          <a:pt x="41" y="18"/>
                          <a:pt x="39" y="18"/>
                          <a:pt x="36" y="17"/>
                        </a:cubicBezTo>
                        <a:cubicBezTo>
                          <a:pt x="32" y="16"/>
                          <a:pt x="28" y="16"/>
                          <a:pt x="25" y="17"/>
                        </a:cubicBezTo>
                        <a:cubicBezTo>
                          <a:pt x="23" y="17"/>
                          <a:pt x="22" y="17"/>
                          <a:pt x="21" y="16"/>
                        </a:cubicBezTo>
                        <a:cubicBezTo>
                          <a:pt x="18" y="13"/>
                          <a:pt x="20" y="5"/>
                          <a:pt x="21" y="0"/>
                        </a:cubicBezTo>
                        <a:cubicBezTo>
                          <a:pt x="21" y="0"/>
                          <a:pt x="21" y="0"/>
                          <a:pt x="21" y="0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  <a:cubicBezTo>
                          <a:pt x="15" y="0"/>
                          <a:pt x="14" y="1"/>
                          <a:pt x="12" y="1"/>
                        </a:cubicBezTo>
                        <a:cubicBezTo>
                          <a:pt x="13" y="4"/>
                          <a:pt x="13" y="4"/>
                          <a:pt x="13" y="4"/>
                        </a:cubicBezTo>
                        <a:cubicBezTo>
                          <a:pt x="13" y="4"/>
                          <a:pt x="16" y="9"/>
                          <a:pt x="15" y="13"/>
                        </a:cubicBezTo>
                        <a:cubicBezTo>
                          <a:pt x="15" y="13"/>
                          <a:pt x="15" y="13"/>
                          <a:pt x="14" y="14"/>
                        </a:cubicBezTo>
                        <a:cubicBezTo>
                          <a:pt x="14" y="14"/>
                          <a:pt x="14" y="14"/>
                          <a:pt x="14" y="14"/>
                        </a:cubicBezTo>
                        <a:cubicBezTo>
                          <a:pt x="14" y="14"/>
                          <a:pt x="14" y="15"/>
                          <a:pt x="13" y="15"/>
                        </a:cubicBezTo>
                        <a:cubicBezTo>
                          <a:pt x="13" y="15"/>
                          <a:pt x="13" y="15"/>
                          <a:pt x="13" y="15"/>
                        </a:cubicBezTo>
                        <a:cubicBezTo>
                          <a:pt x="13" y="15"/>
                          <a:pt x="12" y="16"/>
                          <a:pt x="11" y="16"/>
                        </a:cubicBezTo>
                        <a:cubicBezTo>
                          <a:pt x="11" y="16"/>
                          <a:pt x="11" y="16"/>
                          <a:pt x="11" y="16"/>
                        </a:cubicBezTo>
                        <a:cubicBezTo>
                          <a:pt x="11" y="16"/>
                          <a:pt x="11" y="16"/>
                          <a:pt x="11" y="16"/>
                        </a:cubicBezTo>
                        <a:cubicBezTo>
                          <a:pt x="11" y="17"/>
                          <a:pt x="11" y="17"/>
                          <a:pt x="11" y="18"/>
                        </a:cubicBezTo>
                        <a:cubicBezTo>
                          <a:pt x="11" y="18"/>
                          <a:pt x="11" y="18"/>
                          <a:pt x="11" y="18"/>
                        </a:cubicBezTo>
                        <a:cubicBezTo>
                          <a:pt x="11" y="18"/>
                          <a:pt x="11" y="19"/>
                          <a:pt x="11" y="19"/>
                        </a:cubicBezTo>
                        <a:cubicBezTo>
                          <a:pt x="14" y="21"/>
                          <a:pt x="14" y="21"/>
                          <a:pt x="14" y="21"/>
                        </a:cubicBezTo>
                        <a:cubicBezTo>
                          <a:pt x="14" y="23"/>
                          <a:pt x="14" y="23"/>
                          <a:pt x="14" y="23"/>
                        </a:cubicBezTo>
                        <a:cubicBezTo>
                          <a:pt x="12" y="27"/>
                          <a:pt x="7" y="36"/>
                          <a:pt x="3" y="37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37"/>
                          <a:pt x="3" y="38"/>
                          <a:pt x="2" y="38"/>
                        </a:cubicBezTo>
                        <a:cubicBezTo>
                          <a:pt x="2" y="38"/>
                          <a:pt x="2" y="38"/>
                          <a:pt x="2" y="38"/>
                        </a:cubicBezTo>
                        <a:cubicBezTo>
                          <a:pt x="2" y="38"/>
                          <a:pt x="1" y="38"/>
                          <a:pt x="1" y="38"/>
                        </a:cubicBezTo>
                        <a:cubicBezTo>
                          <a:pt x="1" y="39"/>
                          <a:pt x="1" y="39"/>
                          <a:pt x="0" y="39"/>
                        </a:cubicBezTo>
                        <a:cubicBezTo>
                          <a:pt x="0" y="39"/>
                          <a:pt x="0" y="39"/>
                          <a:pt x="0" y="39"/>
                        </a:cubicBezTo>
                        <a:cubicBezTo>
                          <a:pt x="1" y="46"/>
                          <a:pt x="3" y="56"/>
                          <a:pt x="6" y="58"/>
                        </a:cubicBezTo>
                        <a:cubicBezTo>
                          <a:pt x="11" y="62"/>
                          <a:pt x="11" y="67"/>
                          <a:pt x="12" y="71"/>
                        </a:cubicBezTo>
                        <a:cubicBezTo>
                          <a:pt x="12" y="72"/>
                          <a:pt x="12" y="73"/>
                          <a:pt x="13" y="74"/>
                        </a:cubicBezTo>
                        <a:cubicBezTo>
                          <a:pt x="13" y="75"/>
                          <a:pt x="14" y="76"/>
                          <a:pt x="14" y="77"/>
                        </a:cubicBezTo>
                        <a:cubicBezTo>
                          <a:pt x="16" y="79"/>
                          <a:pt x="17" y="81"/>
                          <a:pt x="16" y="83"/>
                        </a:cubicBezTo>
                        <a:cubicBezTo>
                          <a:pt x="16" y="83"/>
                          <a:pt x="16" y="83"/>
                          <a:pt x="16" y="84"/>
                        </a:cubicBezTo>
                        <a:cubicBezTo>
                          <a:pt x="16" y="84"/>
                          <a:pt x="16" y="84"/>
                          <a:pt x="16" y="84"/>
                        </a:cubicBezTo>
                        <a:cubicBezTo>
                          <a:pt x="17" y="84"/>
                          <a:pt x="18" y="84"/>
                          <a:pt x="18" y="85"/>
                        </a:cubicBezTo>
                        <a:cubicBezTo>
                          <a:pt x="18" y="85"/>
                          <a:pt x="19" y="85"/>
                          <a:pt x="19" y="85"/>
                        </a:cubicBezTo>
                        <a:cubicBezTo>
                          <a:pt x="20" y="85"/>
                          <a:pt x="20" y="86"/>
                          <a:pt x="21" y="86"/>
                        </a:cubicBezTo>
                        <a:cubicBezTo>
                          <a:pt x="22" y="87"/>
                          <a:pt x="24" y="87"/>
                          <a:pt x="25" y="88"/>
                        </a:cubicBezTo>
                        <a:cubicBezTo>
                          <a:pt x="28" y="88"/>
                          <a:pt x="39" y="92"/>
                          <a:pt x="41" y="95"/>
                        </a:cubicBezTo>
                        <a:cubicBezTo>
                          <a:pt x="41" y="95"/>
                          <a:pt x="41" y="95"/>
                          <a:pt x="41" y="95"/>
                        </a:cubicBezTo>
                        <a:cubicBezTo>
                          <a:pt x="41" y="95"/>
                          <a:pt x="41" y="95"/>
                          <a:pt x="41" y="95"/>
                        </a:cubicBezTo>
                        <a:cubicBezTo>
                          <a:pt x="42" y="95"/>
                          <a:pt x="43" y="95"/>
                          <a:pt x="44" y="95"/>
                        </a:cubicBezTo>
                        <a:cubicBezTo>
                          <a:pt x="44" y="95"/>
                          <a:pt x="44" y="95"/>
                          <a:pt x="44" y="95"/>
                        </a:cubicBezTo>
                        <a:cubicBezTo>
                          <a:pt x="45" y="95"/>
                          <a:pt x="46" y="95"/>
                          <a:pt x="46" y="95"/>
                        </a:cubicBezTo>
                        <a:cubicBezTo>
                          <a:pt x="46" y="95"/>
                          <a:pt x="47" y="95"/>
                          <a:pt x="47" y="95"/>
                        </a:cubicBezTo>
                        <a:cubicBezTo>
                          <a:pt x="48" y="94"/>
                          <a:pt x="50" y="94"/>
                          <a:pt x="52" y="96"/>
                        </a:cubicBezTo>
                        <a:cubicBezTo>
                          <a:pt x="52" y="96"/>
                          <a:pt x="52" y="96"/>
                          <a:pt x="52" y="96"/>
                        </a:cubicBezTo>
                        <a:cubicBezTo>
                          <a:pt x="52" y="96"/>
                          <a:pt x="52" y="96"/>
                          <a:pt x="52" y="96"/>
                        </a:cubicBezTo>
                        <a:cubicBezTo>
                          <a:pt x="52" y="96"/>
                          <a:pt x="52" y="96"/>
                          <a:pt x="52" y="96"/>
                        </a:cubicBezTo>
                        <a:cubicBezTo>
                          <a:pt x="56" y="100"/>
                          <a:pt x="59" y="110"/>
                          <a:pt x="59" y="117"/>
                        </a:cubicBezTo>
                        <a:cubicBezTo>
                          <a:pt x="59" y="117"/>
                          <a:pt x="59" y="118"/>
                          <a:pt x="59" y="118"/>
                        </a:cubicBezTo>
                        <a:cubicBezTo>
                          <a:pt x="59" y="118"/>
                          <a:pt x="60" y="118"/>
                          <a:pt x="60" y="118"/>
                        </a:cubicBezTo>
                        <a:cubicBezTo>
                          <a:pt x="60" y="118"/>
                          <a:pt x="61" y="118"/>
                          <a:pt x="61" y="118"/>
                        </a:cubicBezTo>
                        <a:cubicBezTo>
                          <a:pt x="61" y="118"/>
                          <a:pt x="61" y="118"/>
                          <a:pt x="61" y="118"/>
                        </a:cubicBezTo>
                        <a:cubicBezTo>
                          <a:pt x="62" y="118"/>
                          <a:pt x="62" y="118"/>
                          <a:pt x="62" y="118"/>
                        </a:cubicBezTo>
                        <a:cubicBezTo>
                          <a:pt x="62" y="118"/>
                          <a:pt x="63" y="118"/>
                          <a:pt x="63" y="118"/>
                        </a:cubicBezTo>
                        <a:cubicBezTo>
                          <a:pt x="63" y="118"/>
                          <a:pt x="63" y="118"/>
                          <a:pt x="63" y="118"/>
                        </a:cubicBezTo>
                        <a:cubicBezTo>
                          <a:pt x="64" y="118"/>
                          <a:pt x="64" y="118"/>
                          <a:pt x="65" y="117"/>
                        </a:cubicBezTo>
                        <a:cubicBezTo>
                          <a:pt x="66" y="117"/>
                          <a:pt x="67" y="116"/>
                          <a:pt x="69" y="116"/>
                        </a:cubicBezTo>
                        <a:cubicBezTo>
                          <a:pt x="69" y="116"/>
                          <a:pt x="69" y="116"/>
                          <a:pt x="69" y="116"/>
                        </a:cubicBezTo>
                        <a:cubicBezTo>
                          <a:pt x="69" y="116"/>
                          <a:pt x="70" y="116"/>
                          <a:pt x="71" y="117"/>
                        </a:cubicBezTo>
                        <a:cubicBezTo>
                          <a:pt x="71" y="117"/>
                          <a:pt x="72" y="117"/>
                          <a:pt x="72" y="117"/>
                        </a:cubicBezTo>
                        <a:cubicBezTo>
                          <a:pt x="72" y="117"/>
                          <a:pt x="72" y="117"/>
                          <a:pt x="72" y="117"/>
                        </a:cubicBezTo>
                        <a:cubicBezTo>
                          <a:pt x="73" y="118"/>
                          <a:pt x="73" y="118"/>
                          <a:pt x="73" y="118"/>
                        </a:cubicBezTo>
                        <a:cubicBezTo>
                          <a:pt x="73" y="118"/>
                          <a:pt x="73" y="118"/>
                          <a:pt x="73" y="118"/>
                        </a:cubicBezTo>
                        <a:cubicBezTo>
                          <a:pt x="74" y="119"/>
                          <a:pt x="74" y="119"/>
                          <a:pt x="74" y="120"/>
                        </a:cubicBezTo>
                        <a:cubicBezTo>
                          <a:pt x="75" y="120"/>
                          <a:pt x="77" y="120"/>
                          <a:pt x="78" y="119"/>
                        </a:cubicBezTo>
                        <a:cubicBezTo>
                          <a:pt x="81" y="119"/>
                          <a:pt x="83" y="118"/>
                          <a:pt x="84" y="119"/>
                        </a:cubicBezTo>
                        <a:cubicBezTo>
                          <a:pt x="85" y="119"/>
                          <a:pt x="86" y="119"/>
                          <a:pt x="88" y="119"/>
                        </a:cubicBezTo>
                        <a:cubicBezTo>
                          <a:pt x="88" y="119"/>
                          <a:pt x="88" y="119"/>
                          <a:pt x="88" y="119"/>
                        </a:cubicBezTo>
                        <a:cubicBezTo>
                          <a:pt x="89" y="115"/>
                          <a:pt x="91" y="113"/>
                          <a:pt x="94" y="114"/>
                        </a:cubicBezTo>
                        <a:cubicBezTo>
                          <a:pt x="95" y="114"/>
                          <a:pt x="96" y="114"/>
                          <a:pt x="96" y="114"/>
                        </a:cubicBezTo>
                        <a:cubicBezTo>
                          <a:pt x="97" y="115"/>
                          <a:pt x="97" y="115"/>
                          <a:pt x="98" y="115"/>
                        </a:cubicBezTo>
                        <a:cubicBezTo>
                          <a:pt x="98" y="115"/>
                          <a:pt x="98" y="115"/>
                          <a:pt x="99" y="114"/>
                        </a:cubicBezTo>
                        <a:cubicBezTo>
                          <a:pt x="101" y="113"/>
                          <a:pt x="103" y="113"/>
                          <a:pt x="104" y="113"/>
                        </a:cubicBezTo>
                        <a:cubicBezTo>
                          <a:pt x="106" y="113"/>
                          <a:pt x="106" y="113"/>
                          <a:pt x="106" y="113"/>
                        </a:cubicBezTo>
                        <a:cubicBezTo>
                          <a:pt x="107" y="113"/>
                          <a:pt x="107" y="113"/>
                          <a:pt x="107" y="113"/>
                        </a:cubicBezTo>
                        <a:cubicBezTo>
                          <a:pt x="107" y="113"/>
                          <a:pt x="107" y="113"/>
                          <a:pt x="107" y="113"/>
                        </a:cubicBezTo>
                        <a:cubicBezTo>
                          <a:pt x="107" y="113"/>
                          <a:pt x="107" y="113"/>
                          <a:pt x="107" y="113"/>
                        </a:cubicBezTo>
                        <a:cubicBezTo>
                          <a:pt x="107" y="113"/>
                          <a:pt x="107" y="113"/>
                          <a:pt x="107" y="113"/>
                        </a:cubicBezTo>
                        <a:cubicBezTo>
                          <a:pt x="107" y="112"/>
                          <a:pt x="107" y="112"/>
                          <a:pt x="107" y="112"/>
                        </a:cubicBezTo>
                        <a:cubicBezTo>
                          <a:pt x="107" y="112"/>
                          <a:pt x="107" y="112"/>
                          <a:pt x="107" y="112"/>
                        </a:cubicBezTo>
                        <a:cubicBezTo>
                          <a:pt x="107" y="112"/>
                          <a:pt x="107" y="112"/>
                          <a:pt x="107" y="112"/>
                        </a:cubicBezTo>
                        <a:cubicBezTo>
                          <a:pt x="107" y="112"/>
                          <a:pt x="107" y="112"/>
                          <a:pt x="107" y="112"/>
                        </a:cubicBezTo>
                        <a:cubicBezTo>
                          <a:pt x="107" y="112"/>
                          <a:pt x="107" y="112"/>
                          <a:pt x="107" y="112"/>
                        </a:cubicBezTo>
                        <a:cubicBezTo>
                          <a:pt x="107" y="112"/>
                          <a:pt x="107" y="112"/>
                          <a:pt x="107" y="112"/>
                        </a:cubicBezTo>
                        <a:cubicBezTo>
                          <a:pt x="107" y="112"/>
                          <a:pt x="108" y="112"/>
                          <a:pt x="108" y="112"/>
                        </a:cubicBezTo>
                        <a:cubicBezTo>
                          <a:pt x="108" y="112"/>
                          <a:pt x="108" y="112"/>
                          <a:pt x="108" y="112"/>
                        </a:cubicBezTo>
                        <a:cubicBezTo>
                          <a:pt x="108" y="112"/>
                          <a:pt x="108" y="112"/>
                          <a:pt x="108" y="112"/>
                        </a:cubicBezTo>
                        <a:cubicBezTo>
                          <a:pt x="108" y="112"/>
                          <a:pt x="108" y="111"/>
                          <a:pt x="108" y="111"/>
                        </a:cubicBezTo>
                        <a:cubicBezTo>
                          <a:pt x="108" y="111"/>
                          <a:pt x="108" y="111"/>
                          <a:pt x="108" y="111"/>
                        </a:cubicBezTo>
                        <a:cubicBezTo>
                          <a:pt x="109" y="111"/>
                          <a:pt x="109" y="111"/>
                          <a:pt x="109" y="111"/>
                        </a:cubicBezTo>
                        <a:cubicBezTo>
                          <a:pt x="109" y="111"/>
                          <a:pt x="109" y="111"/>
                          <a:pt x="109" y="111"/>
                        </a:cubicBezTo>
                        <a:cubicBezTo>
                          <a:pt x="109" y="111"/>
                          <a:pt x="109" y="111"/>
                          <a:pt x="109" y="111"/>
                        </a:cubicBezTo>
                        <a:cubicBezTo>
                          <a:pt x="109" y="111"/>
                          <a:pt x="110" y="111"/>
                          <a:pt x="110" y="110"/>
                        </a:cubicBezTo>
                        <a:cubicBezTo>
                          <a:pt x="110" y="110"/>
                          <a:pt x="110" y="110"/>
                          <a:pt x="110" y="110"/>
                        </a:cubicBezTo>
                        <a:cubicBezTo>
                          <a:pt x="110" y="110"/>
                          <a:pt x="110" y="110"/>
                          <a:pt x="111" y="110"/>
                        </a:cubicBezTo>
                        <a:cubicBezTo>
                          <a:pt x="111" y="110"/>
                          <a:pt x="111" y="110"/>
                          <a:pt x="111" y="110"/>
                        </a:cubicBezTo>
                        <a:cubicBezTo>
                          <a:pt x="111" y="110"/>
                          <a:pt x="111" y="110"/>
                          <a:pt x="112" y="109"/>
                        </a:cubicBezTo>
                        <a:cubicBezTo>
                          <a:pt x="112" y="109"/>
                          <a:pt x="112" y="109"/>
                          <a:pt x="112" y="109"/>
                        </a:cubicBezTo>
                        <a:cubicBezTo>
                          <a:pt x="112" y="109"/>
                          <a:pt x="113" y="109"/>
                          <a:pt x="113" y="109"/>
                        </a:cubicBezTo>
                        <a:cubicBezTo>
                          <a:pt x="113" y="109"/>
                          <a:pt x="113" y="109"/>
                          <a:pt x="114" y="108"/>
                        </a:cubicBezTo>
                        <a:cubicBezTo>
                          <a:pt x="114" y="108"/>
                          <a:pt x="114" y="108"/>
                          <a:pt x="114" y="108"/>
                        </a:cubicBezTo>
                        <a:cubicBezTo>
                          <a:pt x="115" y="108"/>
                          <a:pt x="115" y="108"/>
                          <a:pt x="115" y="108"/>
                        </a:cubicBezTo>
                        <a:cubicBezTo>
                          <a:pt x="115" y="108"/>
                          <a:pt x="116" y="107"/>
                          <a:pt x="116" y="107"/>
                        </a:cubicBezTo>
                        <a:cubicBezTo>
                          <a:pt x="116" y="107"/>
                          <a:pt x="117" y="107"/>
                          <a:pt x="117" y="107"/>
                        </a:cubicBezTo>
                        <a:cubicBezTo>
                          <a:pt x="117" y="107"/>
                          <a:pt x="117" y="107"/>
                          <a:pt x="118" y="107"/>
                        </a:cubicBezTo>
                        <a:cubicBezTo>
                          <a:pt x="118" y="106"/>
                          <a:pt x="118" y="106"/>
                          <a:pt x="118" y="106"/>
                        </a:cubicBezTo>
                        <a:cubicBezTo>
                          <a:pt x="118" y="105"/>
                          <a:pt x="117" y="105"/>
                          <a:pt x="116" y="104"/>
                        </a:cubicBezTo>
                        <a:cubicBezTo>
                          <a:pt x="114" y="103"/>
                          <a:pt x="111" y="102"/>
                          <a:pt x="110" y="97"/>
                        </a:cubicBezTo>
                        <a:cubicBezTo>
                          <a:pt x="110" y="94"/>
                          <a:pt x="109" y="93"/>
                          <a:pt x="108" y="92"/>
                        </a:cubicBezTo>
                        <a:cubicBezTo>
                          <a:pt x="107" y="90"/>
                          <a:pt x="106" y="89"/>
                          <a:pt x="106" y="86"/>
                        </a:cubicBezTo>
                        <a:cubicBezTo>
                          <a:pt x="106" y="84"/>
                          <a:pt x="106" y="84"/>
                          <a:pt x="106" y="84"/>
                        </a:cubicBezTo>
                        <a:cubicBezTo>
                          <a:pt x="106" y="82"/>
                          <a:pt x="106" y="79"/>
                          <a:pt x="106" y="78"/>
                        </a:cubicBezTo>
                        <a:cubicBezTo>
                          <a:pt x="105" y="78"/>
                          <a:pt x="105" y="77"/>
                          <a:pt x="104" y="76"/>
                        </a:cubicBezTo>
                        <a:cubicBezTo>
                          <a:pt x="104" y="74"/>
                          <a:pt x="105" y="70"/>
                          <a:pt x="107" y="67"/>
                        </a:cubicBezTo>
                        <a:cubicBezTo>
                          <a:pt x="108" y="66"/>
                          <a:pt x="108" y="66"/>
                          <a:pt x="108" y="66"/>
                        </a:cubicBezTo>
                        <a:cubicBezTo>
                          <a:pt x="108" y="66"/>
                          <a:pt x="106" y="65"/>
                          <a:pt x="106" y="65"/>
                        </a:cubicBezTo>
                        <a:cubicBezTo>
                          <a:pt x="104" y="64"/>
                          <a:pt x="102" y="62"/>
                          <a:pt x="101" y="59"/>
                        </a:cubicBezTo>
                        <a:cubicBezTo>
                          <a:pt x="101" y="58"/>
                          <a:pt x="100" y="56"/>
                          <a:pt x="106" y="42"/>
                        </a:cubicBezTo>
                        <a:cubicBezTo>
                          <a:pt x="105" y="42"/>
                          <a:pt x="105" y="42"/>
                          <a:pt x="105" y="41"/>
                        </a:cubicBezTo>
                        <a:cubicBezTo>
                          <a:pt x="104" y="41"/>
                          <a:pt x="103" y="40"/>
                          <a:pt x="103" y="40"/>
                        </a:cubicBezTo>
                        <a:cubicBezTo>
                          <a:pt x="102" y="40"/>
                          <a:pt x="102" y="39"/>
                          <a:pt x="101" y="39"/>
                        </a:cubicBezTo>
                        <a:cubicBezTo>
                          <a:pt x="100" y="38"/>
                          <a:pt x="100" y="38"/>
                          <a:pt x="100" y="38"/>
                        </a:cubicBezTo>
                        <a:cubicBezTo>
                          <a:pt x="99" y="37"/>
                          <a:pt x="98" y="37"/>
                          <a:pt x="97" y="36"/>
                        </a:cubicBezTo>
                        <a:cubicBezTo>
                          <a:pt x="97" y="36"/>
                          <a:pt x="97" y="36"/>
                          <a:pt x="97" y="36"/>
                        </a:cubicBezTo>
                        <a:cubicBezTo>
                          <a:pt x="96" y="35"/>
                          <a:pt x="95" y="35"/>
                          <a:pt x="95" y="34"/>
                        </a:cubicBezTo>
                        <a:cubicBezTo>
                          <a:pt x="94" y="34"/>
                          <a:pt x="94" y="34"/>
                          <a:pt x="94" y="34"/>
                        </a:cubicBezTo>
                        <a:cubicBezTo>
                          <a:pt x="93" y="33"/>
                          <a:pt x="93" y="33"/>
                          <a:pt x="92" y="33"/>
                        </a:cubicBezTo>
                        <a:cubicBezTo>
                          <a:pt x="92" y="32"/>
                          <a:pt x="92" y="32"/>
                          <a:pt x="91" y="32"/>
                        </a:cubicBezTo>
                        <a:cubicBezTo>
                          <a:pt x="91" y="32"/>
                          <a:pt x="91" y="31"/>
                          <a:pt x="90" y="31"/>
                        </a:cubicBezTo>
                        <a:cubicBezTo>
                          <a:pt x="90" y="31"/>
                          <a:pt x="90" y="31"/>
                          <a:pt x="90" y="31"/>
                        </a:cubicBezTo>
                        <a:cubicBezTo>
                          <a:pt x="89" y="31"/>
                          <a:pt x="89" y="31"/>
                          <a:pt x="89" y="31"/>
                        </a:cubicBezTo>
                        <a:cubicBezTo>
                          <a:pt x="89" y="30"/>
                          <a:pt x="88" y="29"/>
                          <a:pt x="88" y="29"/>
                        </a:cubicBezTo>
                        <a:cubicBezTo>
                          <a:pt x="87" y="29"/>
                          <a:pt x="87" y="29"/>
                          <a:pt x="87" y="29"/>
                        </a:cubicBezTo>
                        <a:cubicBezTo>
                          <a:pt x="88" y="22"/>
                          <a:pt x="88" y="22"/>
                          <a:pt x="88" y="22"/>
                        </a:cubicBezTo>
                        <a:cubicBezTo>
                          <a:pt x="49" y="1"/>
                          <a:pt x="49" y="1"/>
                          <a:pt x="49" y="1"/>
                        </a:cubicBezTo>
                        <a:cubicBezTo>
                          <a:pt x="48" y="6"/>
                          <a:pt x="46" y="9"/>
                          <a:pt x="43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6" name="Freeform 1798">
                    <a:extLst>
                      <a:ext uri="{FF2B5EF4-FFF2-40B4-BE49-F238E27FC236}">
                        <a16:creationId xmlns="" xmlns:a16="http://schemas.microsoft.com/office/drawing/2014/main" id="{AACA6144-4344-4352-9ED3-AF493880817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6" y="3066"/>
                    <a:ext cx="2" cy="1"/>
                  </a:xfrm>
                  <a:custGeom>
                    <a:gdLst>
                      <a:gd name="T0" fmla="*/ 0 w 2"/>
                      <a:gd name="T1" fmla="*/ 0 h 1"/>
                      <a:gd name="T2" fmla="*/ 2 w 2"/>
                      <a:gd name="T3" fmla="*/ 1 h 1"/>
                      <a:gd name="T4" fmla="*/ 0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0" y="0"/>
                        </a:moveTo>
                        <a:cubicBezTo>
                          <a:pt x="1" y="0"/>
                          <a:pt x="2" y="0"/>
                          <a:pt x="2" y="1"/>
                        </a:cubicBezTo>
                        <a:cubicBezTo>
                          <a:pt x="2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7" name="Freeform 1799">
                    <a:extLst>
                      <a:ext uri="{FF2B5EF4-FFF2-40B4-BE49-F238E27FC236}">
                        <a16:creationId xmlns="" xmlns:a16="http://schemas.microsoft.com/office/drawing/2014/main" id="{7F071E3B-02A7-458B-9AF5-5318CBBCB74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9" y="3067"/>
                    <a:ext cx="2" cy="1"/>
                  </a:xfrm>
                  <a:custGeom>
                    <a:gdLst>
                      <a:gd name="T0" fmla="*/ 0 w 2"/>
                      <a:gd name="T1" fmla="*/ 0 h 1"/>
                      <a:gd name="T2" fmla="*/ 2 w 2"/>
                      <a:gd name="T3" fmla="*/ 1 h 1"/>
                      <a:gd name="T4" fmla="*/ 0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0" y="0"/>
                        </a:moveTo>
                        <a:cubicBezTo>
                          <a:pt x="1" y="0"/>
                          <a:pt x="1" y="1"/>
                          <a:pt x="2" y="1"/>
                        </a:cubicBezTo>
                        <a:cubicBezTo>
                          <a:pt x="1" y="1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8" name="Freeform 1800">
                    <a:extLst>
                      <a:ext uri="{FF2B5EF4-FFF2-40B4-BE49-F238E27FC236}">
                        <a16:creationId xmlns="" xmlns:a16="http://schemas.microsoft.com/office/drawing/2014/main" id="{202783D7-A1CE-4EF6-A858-092BC97DBF3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4" y="2998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1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9" name="Freeform 1801">
                    <a:extLst>
                      <a:ext uri="{FF2B5EF4-FFF2-40B4-BE49-F238E27FC236}">
                        <a16:creationId xmlns="" xmlns:a16="http://schemas.microsoft.com/office/drawing/2014/main" id="{275545CB-951E-4721-AE22-C67F156F9E9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1" y="3000"/>
                    <a:ext cx="2" cy="1"/>
                  </a:xfrm>
                  <a:custGeom>
                    <a:gdLst>
                      <a:gd name="T0" fmla="*/ 2 w 2"/>
                      <a:gd name="T1" fmla="*/ 0 h 1"/>
                      <a:gd name="T2" fmla="*/ 0 w 2"/>
                      <a:gd name="T3" fmla="*/ 1 h 1"/>
                      <a:gd name="T4" fmla="*/ 2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0"/>
                        </a:moveTo>
                        <a:cubicBezTo>
                          <a:pt x="2" y="0"/>
                          <a:pt x="1" y="1"/>
                          <a:pt x="0" y="1"/>
                        </a:cubicBezTo>
                        <a:cubicBezTo>
                          <a:pt x="1" y="1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0" name="Freeform 1802">
                    <a:extLst>
                      <a:ext uri="{FF2B5EF4-FFF2-40B4-BE49-F238E27FC236}">
                        <a16:creationId xmlns="" xmlns:a16="http://schemas.microsoft.com/office/drawing/2014/main" id="{BF1841E1-2060-4E65-A16F-90BD27E64A4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3" y="2999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1" y="1"/>
                          <a:pt x="0" y="1"/>
                        </a:cubicBezTo>
                        <a:cubicBezTo>
                          <a:pt x="1" y="1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1" name="Freeform 1803">
                    <a:extLst>
                      <a:ext uri="{FF2B5EF4-FFF2-40B4-BE49-F238E27FC236}">
                        <a16:creationId xmlns="" xmlns:a16="http://schemas.microsoft.com/office/drawing/2014/main" id="{B64AB819-030B-4217-80EC-0E17B1D050F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5" y="3013"/>
                    <a:ext cx="1" cy="2"/>
                  </a:xfrm>
                  <a:custGeom>
                    <a:gdLst>
                      <a:gd name="T0" fmla="*/ 0 w 1"/>
                      <a:gd name="T1" fmla="*/ 0 h 2"/>
                      <a:gd name="T2" fmla="*/ 1 w 1"/>
                      <a:gd name="T3" fmla="*/ 2 h 2"/>
                      <a:gd name="T4" fmla="*/ 0 w 1"/>
                      <a:gd name="T5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0" y="0"/>
                        </a:moveTo>
                        <a:cubicBezTo>
                          <a:pt x="0" y="0"/>
                          <a:pt x="1" y="1"/>
                          <a:pt x="1" y="2"/>
                        </a:cubicBezTo>
                        <a:cubicBezTo>
                          <a:pt x="1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2" name="Freeform 1804">
                    <a:extLst>
                      <a:ext uri="{FF2B5EF4-FFF2-40B4-BE49-F238E27FC236}">
                        <a16:creationId xmlns="" xmlns:a16="http://schemas.microsoft.com/office/drawing/2014/main" id="{2D94598F-3A58-449C-9759-8722569D10F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7" y="301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3" name="Freeform 1805">
                    <a:extLst>
                      <a:ext uri="{FF2B5EF4-FFF2-40B4-BE49-F238E27FC236}">
                        <a16:creationId xmlns="" xmlns:a16="http://schemas.microsoft.com/office/drawing/2014/main" id="{EB6023B2-147B-4396-8E57-44DFDE38EF7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3" y="302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4" name="Freeform 1806">
                    <a:extLst>
                      <a:ext uri="{FF2B5EF4-FFF2-40B4-BE49-F238E27FC236}">
                        <a16:creationId xmlns="" xmlns:a16="http://schemas.microsoft.com/office/drawing/2014/main" id="{BD724DDE-4324-4B91-8808-5FE1435ED7A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8" y="3016"/>
                    <a:ext cx="0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1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5" name="Freeform 1807">
                    <a:extLst>
                      <a:ext uri="{FF2B5EF4-FFF2-40B4-BE49-F238E27FC236}">
                        <a16:creationId xmlns="" xmlns:a16="http://schemas.microsoft.com/office/drawing/2014/main" id="{F9C10435-9000-4722-859D-7ADD137D871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6" y="3022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1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6" name="Freeform 1808">
                    <a:extLst>
                      <a:ext uri="{FF2B5EF4-FFF2-40B4-BE49-F238E27FC236}">
                        <a16:creationId xmlns="" xmlns:a16="http://schemas.microsoft.com/office/drawing/2014/main" id="{F1F085D2-33B4-494B-B58B-DD2F6CA589A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0" y="3018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7" name="Freeform 1809">
                    <a:extLst>
                      <a:ext uri="{FF2B5EF4-FFF2-40B4-BE49-F238E27FC236}">
                        <a16:creationId xmlns="" xmlns:a16="http://schemas.microsoft.com/office/drawing/2014/main" id="{5752F6A3-A1B6-42B5-8447-14093C7D182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9" y="3024"/>
                    <a:ext cx="2" cy="1"/>
                  </a:xfrm>
                  <a:custGeom>
                    <a:gdLst>
                      <a:gd name="T0" fmla="*/ 0 w 2"/>
                      <a:gd name="T1" fmla="*/ 0 h 1"/>
                      <a:gd name="T2" fmla="*/ 2 w 2"/>
                      <a:gd name="T3" fmla="*/ 1 h 1"/>
                      <a:gd name="T4" fmla="*/ 0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0" y="0"/>
                        </a:moveTo>
                        <a:cubicBezTo>
                          <a:pt x="0" y="0"/>
                          <a:pt x="1" y="1"/>
                          <a:pt x="2" y="1"/>
                        </a:cubicBezTo>
                        <a:cubicBezTo>
                          <a:pt x="1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8" name="Rectangle 1810">
                    <a:extLst>
                      <a:ext uri="{FF2B5EF4-FFF2-40B4-BE49-F238E27FC236}">
                        <a16:creationId xmlns="" xmlns:a16="http://schemas.microsoft.com/office/drawing/2014/main" id="{4FF0F66D-129B-4B88-9620-8D5987FBAC64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001" y="2985"/>
                    <a:ext cx="1" cy="1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9" name="Freeform 1811">
                    <a:extLst>
                      <a:ext uri="{FF2B5EF4-FFF2-40B4-BE49-F238E27FC236}">
                        <a16:creationId xmlns="" xmlns:a16="http://schemas.microsoft.com/office/drawing/2014/main" id="{787DCC18-7F3C-446D-8C32-F89746FAE03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1" y="3022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0" name="Freeform 1812">
                    <a:extLst>
                      <a:ext uri="{FF2B5EF4-FFF2-40B4-BE49-F238E27FC236}">
                        <a16:creationId xmlns="" xmlns:a16="http://schemas.microsoft.com/office/drawing/2014/main" id="{C5077A87-9203-411C-8EE7-D935C5BBAA3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2" y="3021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1" y="1"/>
                          <a:pt x="0" y="1"/>
                        </a:cubicBezTo>
                        <a:cubicBezTo>
                          <a:pt x="1" y="1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1" name="Freeform 1813">
                    <a:extLst>
                      <a:ext uri="{FF2B5EF4-FFF2-40B4-BE49-F238E27FC236}">
                        <a16:creationId xmlns="" xmlns:a16="http://schemas.microsoft.com/office/drawing/2014/main" id="{80DA117A-C2A4-4AC1-B1CA-419A2E1CC28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80" y="302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2" name="Freeform 1814">
                    <a:extLst>
                      <a:ext uri="{FF2B5EF4-FFF2-40B4-BE49-F238E27FC236}">
                        <a16:creationId xmlns="" xmlns:a16="http://schemas.microsoft.com/office/drawing/2014/main" id="{84BD382C-2817-44FC-9485-DA504B38B52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83" y="302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3" name="Freeform 1815">
                    <a:extLst>
                      <a:ext uri="{FF2B5EF4-FFF2-40B4-BE49-F238E27FC236}">
                        <a16:creationId xmlns="" xmlns:a16="http://schemas.microsoft.com/office/drawing/2014/main" id="{85068A90-D31F-4ADC-BF58-A29B7ECA88B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1" y="3003"/>
                    <a:ext cx="0" cy="0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4" name="Freeform 1816">
                    <a:extLst>
                      <a:ext uri="{FF2B5EF4-FFF2-40B4-BE49-F238E27FC236}">
                        <a16:creationId xmlns="" xmlns:a16="http://schemas.microsoft.com/office/drawing/2014/main" id="{9FA76816-F87D-4D5B-AC6B-063BBAE24D3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1" y="3001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5" name="Freeform 1817">
                    <a:extLst>
                      <a:ext uri="{FF2B5EF4-FFF2-40B4-BE49-F238E27FC236}">
                        <a16:creationId xmlns="" xmlns:a16="http://schemas.microsoft.com/office/drawing/2014/main" id="{65A57FB1-61E7-494D-B1ED-972C3DF5854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84" y="309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6" name="Freeform 1818">
                    <a:extLst>
                      <a:ext uri="{FF2B5EF4-FFF2-40B4-BE49-F238E27FC236}">
                        <a16:creationId xmlns="" xmlns:a16="http://schemas.microsoft.com/office/drawing/2014/main" id="{18897DA2-C6CB-4D95-A73E-E49BB3788B9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85" y="309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7" name="Freeform 1819">
                    <a:extLst>
                      <a:ext uri="{FF2B5EF4-FFF2-40B4-BE49-F238E27FC236}">
                        <a16:creationId xmlns="" xmlns:a16="http://schemas.microsoft.com/office/drawing/2014/main" id="{29420CFB-C93A-4BF2-A852-7D4FD432444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85" y="3091"/>
                    <a:ext cx="1" cy="0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1"/>
                          <a:pt x="0" y="1"/>
                          <a:pt x="0" y="1"/>
                        </a:cubicBezTo>
                        <a:cubicBezTo>
                          <a:pt x="0" y="1"/>
                          <a:pt x="1" y="1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8" name="Freeform 1820">
                    <a:extLst>
                      <a:ext uri="{FF2B5EF4-FFF2-40B4-BE49-F238E27FC236}">
                        <a16:creationId xmlns="" xmlns:a16="http://schemas.microsoft.com/office/drawing/2014/main" id="{DA9C07B7-78B7-4058-B81E-741E05010F7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84" y="309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9" name="Freeform 1821">
                    <a:extLst>
                      <a:ext uri="{FF2B5EF4-FFF2-40B4-BE49-F238E27FC236}">
                        <a16:creationId xmlns="" xmlns:a16="http://schemas.microsoft.com/office/drawing/2014/main" id="{C1D22352-B9D5-4D2D-A377-2F71B87FE11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92" y="3088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0" name="Freeform 1822">
                    <a:extLst>
                      <a:ext uri="{FF2B5EF4-FFF2-40B4-BE49-F238E27FC236}">
                        <a16:creationId xmlns="" xmlns:a16="http://schemas.microsoft.com/office/drawing/2014/main" id="{40553B56-0DCF-4C44-8A81-17F40E683A6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37" y="3097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1" name="Freeform 1823">
                    <a:extLst>
                      <a:ext uri="{FF2B5EF4-FFF2-40B4-BE49-F238E27FC236}">
                        <a16:creationId xmlns="" xmlns:a16="http://schemas.microsoft.com/office/drawing/2014/main" id="{EE591183-6502-4D18-8856-C645640704F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39" y="3098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2" name="Freeform 1824">
                    <a:extLst>
                      <a:ext uri="{FF2B5EF4-FFF2-40B4-BE49-F238E27FC236}">
                        <a16:creationId xmlns="" xmlns:a16="http://schemas.microsoft.com/office/drawing/2014/main" id="{D549E102-9C41-456A-A9FF-75E9268733C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38" y="3098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3" name="Freeform 1825">
                    <a:extLst>
                      <a:ext uri="{FF2B5EF4-FFF2-40B4-BE49-F238E27FC236}">
                        <a16:creationId xmlns="" xmlns:a16="http://schemas.microsoft.com/office/drawing/2014/main" id="{E889AB98-6C34-4DA6-9344-2AA4BEA2627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1" y="309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4" name="Freeform 1826">
                    <a:extLst>
                      <a:ext uri="{FF2B5EF4-FFF2-40B4-BE49-F238E27FC236}">
                        <a16:creationId xmlns="" xmlns:a16="http://schemas.microsoft.com/office/drawing/2014/main" id="{773BD473-26EA-4733-B3C6-9F6AAAB34EC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83" y="3092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5" name="Freeform 1827">
                    <a:extLst>
                      <a:ext uri="{FF2B5EF4-FFF2-40B4-BE49-F238E27FC236}">
                        <a16:creationId xmlns="" xmlns:a16="http://schemas.microsoft.com/office/drawing/2014/main" id="{75D61D6C-F22A-4A37-8178-D90C796319D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83" y="309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6" name="Freeform 1828">
                    <a:extLst>
                      <a:ext uri="{FF2B5EF4-FFF2-40B4-BE49-F238E27FC236}">
                        <a16:creationId xmlns="" xmlns:a16="http://schemas.microsoft.com/office/drawing/2014/main" id="{B6761A80-E98C-4150-9E9E-CC0EED2D797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83" y="309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7" name="Freeform 1829">
                    <a:extLst>
                      <a:ext uri="{FF2B5EF4-FFF2-40B4-BE49-F238E27FC236}">
                        <a16:creationId xmlns="" xmlns:a16="http://schemas.microsoft.com/office/drawing/2014/main" id="{173B677E-CB27-478A-B90A-E4A1A9198DA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83" y="3092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8" name="Freeform 1830">
                    <a:extLst>
                      <a:ext uri="{FF2B5EF4-FFF2-40B4-BE49-F238E27FC236}">
                        <a16:creationId xmlns="" xmlns:a16="http://schemas.microsoft.com/office/drawing/2014/main" id="{C1491F43-04B6-4AE4-AAEA-54B278CFB05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90" y="3088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0" y="1"/>
                          <a:pt x="0" y="1"/>
                        </a:cubicBezTo>
                        <a:cubicBezTo>
                          <a:pt x="0" y="1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9" name="Freeform 1831">
                    <a:extLst>
                      <a:ext uri="{FF2B5EF4-FFF2-40B4-BE49-F238E27FC236}">
                        <a16:creationId xmlns="" xmlns:a16="http://schemas.microsoft.com/office/drawing/2014/main" id="{479AD59A-A0B7-41D0-A052-6B4B6A87324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9" y="3097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1" y="1"/>
                          <a:pt x="1" y="1"/>
                          <a:pt x="1" y="1"/>
                        </a:cubicBezTo>
                        <a:cubicBezTo>
                          <a:pt x="1" y="1"/>
                          <a:pt x="1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</p:grpSp>
            <p:sp>
              <p:nvSpPr>
                <p:cNvPr id="459" name="Freeform 1833">
                  <a:extLst>
                    <a:ext uri="{FF2B5EF4-FFF2-40B4-BE49-F238E27FC236}">
                      <a16:creationId xmlns="" xmlns:a16="http://schemas.microsoft.com/office/drawing/2014/main" id="{EB45CA6D-E234-4614-9EBE-ED20D02287D8}"/>
                    </a:ext>
                  </a:extLst>
                </p:cNvPr>
                <p:cNvSpPr/>
                <p:nvPr/>
              </p:nvSpPr>
              <p:spPr bwMode="auto">
                <a:xfrm>
                  <a:off x="2050" y="3098"/>
                  <a:ext cx="5" cy="2"/>
                </a:xfrm>
                <a:custGeom>
                  <a:gdLst>
                    <a:gd name="T0" fmla="*/ 0 w 5"/>
                    <a:gd name="T1" fmla="*/ 0 h 2"/>
                    <a:gd name="T2" fmla="*/ 1 w 5"/>
                    <a:gd name="T3" fmla="*/ 2 h 2"/>
                    <a:gd name="T4" fmla="*/ 5 w 5"/>
                    <a:gd name="T5" fmla="*/ 1 h 2"/>
                    <a:gd name="T6" fmla="*/ 1 w 5"/>
                    <a:gd name="T7" fmla="*/ 2 h 2"/>
                    <a:gd name="T8" fmla="*/ 0 w 5"/>
                    <a:gd name="T9" fmla="*/ 0 h 2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2">
                      <a:moveTo>
                        <a:pt x="0" y="0"/>
                      </a:move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2" y="2"/>
                        <a:pt x="4" y="2"/>
                        <a:pt x="5" y="1"/>
                      </a:cubicBezTo>
                      <a:cubicBezTo>
                        <a:pt x="4" y="2"/>
                        <a:pt x="2" y="2"/>
                        <a:pt x="1" y="2"/>
                      </a:cubicBezTo>
                      <a:cubicBezTo>
                        <a:pt x="1" y="1"/>
                        <a:pt x="1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60" name="Freeform 1834">
                  <a:extLst>
                    <a:ext uri="{FF2B5EF4-FFF2-40B4-BE49-F238E27FC236}">
                      <a16:creationId xmlns="" xmlns:a16="http://schemas.microsoft.com/office/drawing/2014/main" id="{1A30DEA0-302F-4DAF-A6B2-95CB25054270}"/>
                    </a:ext>
                  </a:extLst>
                </p:cNvPr>
                <p:cNvSpPr/>
                <p:nvPr/>
              </p:nvSpPr>
              <p:spPr bwMode="auto">
                <a:xfrm flipH="1">
                  <a:off x="2090" y="3089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61" name="Freeform 1835">
                  <a:extLst>
                    <a:ext uri="{FF2B5EF4-FFF2-40B4-BE49-F238E27FC236}">
                      <a16:creationId xmlns="" xmlns:a16="http://schemas.microsoft.com/office/drawing/2014/main" id="{E38E1B0C-7016-4961-BEE0-8B28C992F045}"/>
                    </a:ext>
                  </a:extLst>
                </p:cNvPr>
                <p:cNvSpPr/>
                <p:nvPr/>
              </p:nvSpPr>
              <p:spPr bwMode="auto">
                <a:xfrm>
                  <a:off x="2046" y="3096"/>
                  <a:ext cx="2" cy="1"/>
                </a:xfrm>
                <a:custGeom>
                  <a:gdLst>
                    <a:gd name="T0" fmla="*/ 0 w 2"/>
                    <a:gd name="T1" fmla="*/ 0 h 1"/>
                    <a:gd name="T2" fmla="*/ 2 w 2"/>
                    <a:gd name="T3" fmla="*/ 1 h 1"/>
                    <a:gd name="T4" fmla="*/ 0 w 2"/>
                    <a:gd name="T5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" h="1">
                      <a:moveTo>
                        <a:pt x="0" y="0"/>
                      </a:moveTo>
                      <a:cubicBezTo>
                        <a:pt x="0" y="0"/>
                        <a:pt x="1" y="0"/>
                        <a:pt x="2" y="1"/>
                      </a:cubicBezTo>
                      <a:cubicBezTo>
                        <a:pt x="1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62" name="Freeform 1836">
                  <a:extLst>
                    <a:ext uri="{FF2B5EF4-FFF2-40B4-BE49-F238E27FC236}">
                      <a16:creationId xmlns="" xmlns:a16="http://schemas.microsoft.com/office/drawing/2014/main" id="{C1355D5F-4BBA-4A48-977C-50527D0E68F7}"/>
                    </a:ext>
                  </a:extLst>
                </p:cNvPr>
                <p:cNvSpPr/>
                <p:nvPr/>
              </p:nvSpPr>
              <p:spPr bwMode="auto">
                <a:xfrm>
                  <a:off x="2086" y="3091"/>
                  <a:ext cx="1" cy="0"/>
                </a:xfrm>
                <a:custGeom>
                  <a:gdLst>
                    <a:gd name="T0" fmla="*/ 1 w 1"/>
                    <a:gd name="T1" fmla="*/ 0 w 1"/>
                    <a:gd name="T2" fmla="*/ 1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63" name="Freeform 1837">
                  <a:extLst>
                    <a:ext uri="{FF2B5EF4-FFF2-40B4-BE49-F238E27FC236}">
                      <a16:creationId xmlns="" xmlns:a16="http://schemas.microsoft.com/office/drawing/2014/main" id="{7412D516-909C-4128-809F-83D886A887AE}"/>
                    </a:ext>
                  </a:extLst>
                </p:cNvPr>
                <p:cNvSpPr/>
                <p:nvPr/>
              </p:nvSpPr>
              <p:spPr bwMode="auto">
                <a:xfrm>
                  <a:off x="2048" y="3097"/>
                  <a:ext cx="1" cy="0"/>
                </a:xfrm>
                <a:custGeom>
                  <a:gdLst>
                    <a:gd name="T0" fmla="*/ 1 w 1"/>
                    <a:gd name="T1" fmla="*/ 0 w 1"/>
                    <a:gd name="T2" fmla="*/ 1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64" name="Freeform 1838">
                  <a:extLst>
                    <a:ext uri="{FF2B5EF4-FFF2-40B4-BE49-F238E27FC236}">
                      <a16:creationId xmlns="" xmlns:a16="http://schemas.microsoft.com/office/drawing/2014/main" id="{A56AD5F9-8E13-43D5-A0D2-A6DB7AF8AC98}"/>
                    </a:ext>
                  </a:extLst>
                </p:cNvPr>
                <p:cNvSpPr/>
                <p:nvPr/>
              </p:nvSpPr>
              <p:spPr bwMode="auto">
                <a:xfrm flipH="1">
                  <a:off x="2083" y="3092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65" name="Freeform 1839">
                  <a:extLst>
                    <a:ext uri="{FF2B5EF4-FFF2-40B4-BE49-F238E27FC236}">
                      <a16:creationId xmlns="" xmlns:a16="http://schemas.microsoft.com/office/drawing/2014/main" id="{7387E1D9-77D6-4367-9209-2EAA7055F21F}"/>
                    </a:ext>
                  </a:extLst>
                </p:cNvPr>
                <p:cNvSpPr/>
                <p:nvPr/>
              </p:nvSpPr>
              <p:spPr bwMode="auto">
                <a:xfrm>
                  <a:off x="2087" y="3090"/>
                  <a:ext cx="1" cy="1"/>
                </a:xfrm>
                <a:custGeom>
                  <a:gdLst>
                    <a:gd name="T0" fmla="*/ 1 w 1"/>
                    <a:gd name="T1" fmla="*/ 0 h 1"/>
                    <a:gd name="T2" fmla="*/ 0 w 1"/>
                    <a:gd name="T3" fmla="*/ 1 h 1"/>
                    <a:gd name="T4" fmla="*/ 1 w 1"/>
                    <a:gd name="T5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1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66" name="Freeform 1840">
                  <a:extLst>
                    <a:ext uri="{FF2B5EF4-FFF2-40B4-BE49-F238E27FC236}">
                      <a16:creationId xmlns="" xmlns:a16="http://schemas.microsoft.com/office/drawing/2014/main" id="{B2C1A4E9-62BF-4713-BE3A-C4EA25B83292}"/>
                    </a:ext>
                  </a:extLst>
                </p:cNvPr>
                <p:cNvSpPr/>
                <p:nvPr/>
              </p:nvSpPr>
              <p:spPr bwMode="auto">
                <a:xfrm>
                  <a:off x="2088" y="3090"/>
                  <a:ext cx="1" cy="0"/>
                </a:xfrm>
                <a:custGeom>
                  <a:gdLst>
                    <a:gd name="T0" fmla="*/ 1 w 1"/>
                    <a:gd name="T1" fmla="*/ 0 w 1"/>
                    <a:gd name="T2" fmla="*/ 1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67" name="Freeform 1841">
                  <a:extLst>
                    <a:ext uri="{FF2B5EF4-FFF2-40B4-BE49-F238E27FC236}">
                      <a16:creationId xmlns="" xmlns:a16="http://schemas.microsoft.com/office/drawing/2014/main" id="{53926E59-AF3C-49FA-AE51-531767A7DC31}"/>
                    </a:ext>
                  </a:extLst>
                </p:cNvPr>
                <p:cNvSpPr/>
                <p:nvPr/>
              </p:nvSpPr>
              <p:spPr bwMode="auto">
                <a:xfrm>
                  <a:off x="2015" y="3089"/>
                  <a:ext cx="31" cy="67"/>
                </a:xfrm>
                <a:custGeom>
                  <a:gdLst>
                    <a:gd name="T0" fmla="*/ 10 w 32"/>
                    <a:gd name="T1" fmla="*/ 2 h 70"/>
                    <a:gd name="T2" fmla="*/ 9 w 32"/>
                    <a:gd name="T3" fmla="*/ 2 h 70"/>
                    <a:gd name="T4" fmla="*/ 9 w 32"/>
                    <a:gd name="T5" fmla="*/ 2 h 70"/>
                    <a:gd name="T6" fmla="*/ 9 w 32"/>
                    <a:gd name="T7" fmla="*/ 2 h 70"/>
                    <a:gd name="T8" fmla="*/ 8 w 32"/>
                    <a:gd name="T9" fmla="*/ 3 h 70"/>
                    <a:gd name="T10" fmla="*/ 8 w 32"/>
                    <a:gd name="T11" fmla="*/ 3 h 70"/>
                    <a:gd name="T12" fmla="*/ 7 w 32"/>
                    <a:gd name="T13" fmla="*/ 3 h 70"/>
                    <a:gd name="T14" fmla="*/ 7 w 32"/>
                    <a:gd name="T15" fmla="*/ 3 h 70"/>
                    <a:gd name="T16" fmla="*/ 6 w 32"/>
                    <a:gd name="T17" fmla="*/ 3 h 70"/>
                    <a:gd name="T18" fmla="*/ 6 w 32"/>
                    <a:gd name="T19" fmla="*/ 19 h 70"/>
                    <a:gd name="T20" fmla="*/ 7 w 32"/>
                    <a:gd name="T21" fmla="*/ 22 h 70"/>
                    <a:gd name="T22" fmla="*/ 3 w 32"/>
                    <a:gd name="T23" fmla="*/ 24 h 70"/>
                    <a:gd name="T24" fmla="*/ 2 w 32"/>
                    <a:gd name="T25" fmla="*/ 24 h 70"/>
                    <a:gd name="T26" fmla="*/ 0 w 32"/>
                    <a:gd name="T27" fmla="*/ 35 h 70"/>
                    <a:gd name="T28" fmla="*/ 1 w 32"/>
                    <a:gd name="T29" fmla="*/ 37 h 70"/>
                    <a:gd name="T30" fmla="*/ 2 w 32"/>
                    <a:gd name="T31" fmla="*/ 38 h 70"/>
                    <a:gd name="T32" fmla="*/ 2 w 32"/>
                    <a:gd name="T33" fmla="*/ 38 h 70"/>
                    <a:gd name="T34" fmla="*/ 3 w 32"/>
                    <a:gd name="T35" fmla="*/ 39 h 70"/>
                    <a:gd name="T36" fmla="*/ 3 w 32"/>
                    <a:gd name="T37" fmla="*/ 39 h 70"/>
                    <a:gd name="T38" fmla="*/ 4 w 32"/>
                    <a:gd name="T39" fmla="*/ 40 h 70"/>
                    <a:gd name="T40" fmla="*/ 8 w 32"/>
                    <a:gd name="T41" fmla="*/ 43 h 70"/>
                    <a:gd name="T42" fmla="*/ 9 w 32"/>
                    <a:gd name="T43" fmla="*/ 43 h 70"/>
                    <a:gd name="T44" fmla="*/ 14 w 32"/>
                    <a:gd name="T45" fmla="*/ 42 h 70"/>
                    <a:gd name="T46" fmla="*/ 19 w 32"/>
                    <a:gd name="T47" fmla="*/ 46 h 70"/>
                    <a:gd name="T48" fmla="*/ 18 w 32"/>
                    <a:gd name="T49" fmla="*/ 56 h 70"/>
                    <a:gd name="T50" fmla="*/ 17 w 32"/>
                    <a:gd name="T51" fmla="*/ 60 h 70"/>
                    <a:gd name="T52" fmla="*/ 17 w 32"/>
                    <a:gd name="T53" fmla="*/ 61 h 70"/>
                    <a:gd name="T54" fmla="*/ 23 w 32"/>
                    <a:gd name="T55" fmla="*/ 70 h 70"/>
                    <a:gd name="T56" fmla="*/ 25 w 32"/>
                    <a:gd name="T57" fmla="*/ 63 h 70"/>
                    <a:gd name="T58" fmla="*/ 29 w 32"/>
                    <a:gd name="T59" fmla="*/ 61 h 70"/>
                    <a:gd name="T60" fmla="*/ 30 w 32"/>
                    <a:gd name="T61" fmla="*/ 57 h 70"/>
                    <a:gd name="T62" fmla="*/ 31 w 32"/>
                    <a:gd name="T63" fmla="*/ 50 h 70"/>
                    <a:gd name="T64" fmla="*/ 31 w 32"/>
                    <a:gd name="T65" fmla="*/ 47 h 70"/>
                    <a:gd name="T66" fmla="*/ 30 w 32"/>
                    <a:gd name="T67" fmla="*/ 46 h 70"/>
                    <a:gd name="T68" fmla="*/ 29 w 32"/>
                    <a:gd name="T69" fmla="*/ 45 h 70"/>
                    <a:gd name="T70" fmla="*/ 28 w 32"/>
                    <a:gd name="T71" fmla="*/ 44 h 70"/>
                    <a:gd name="T72" fmla="*/ 28 w 32"/>
                    <a:gd name="T73" fmla="*/ 44 h 70"/>
                    <a:gd name="T74" fmla="*/ 26 w 32"/>
                    <a:gd name="T75" fmla="*/ 43 h 70"/>
                    <a:gd name="T76" fmla="*/ 23 w 32"/>
                    <a:gd name="T77" fmla="*/ 44 h 70"/>
                    <a:gd name="T78" fmla="*/ 23 w 32"/>
                    <a:gd name="T79" fmla="*/ 44 h 70"/>
                    <a:gd name="T80" fmla="*/ 11 w 32"/>
                    <a:gd name="T81" fmla="*/ 24 h 70"/>
                    <a:gd name="T82" fmla="*/ 12 w 32"/>
                    <a:gd name="T83" fmla="*/ 14 h 70"/>
                    <a:gd name="T84" fmla="*/ 12 w 32"/>
                    <a:gd name="T85" fmla="*/ 4 h 70"/>
                    <a:gd name="T86" fmla="*/ 10 w 32"/>
                    <a:gd name="T87" fmla="*/ 0 h 70"/>
                    <a:gd name="T88" fmla="*/ 10 w 32"/>
                    <a:gd name="T89" fmla="*/ 0 h 70"/>
                    <a:gd name="T90" fmla="*/ 10 w 32"/>
                    <a:gd name="T91" fmla="*/ 1 h 70"/>
                    <a:gd name="T92" fmla="*/ 10 w 32"/>
                    <a:gd name="T93" fmla="*/ 2 h 70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32" h="70">
                      <a:moveTo>
                        <a:pt x="10" y="2"/>
                      </a:move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3"/>
                        <a:pt x="8" y="3"/>
                        <a:pt x="8" y="3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8" y="3"/>
                        <a:pt x="8" y="3"/>
                        <a:pt x="7" y="3"/>
                      </a:cubicBezTo>
                      <a:cubicBezTo>
                        <a:pt x="7" y="3"/>
                        <a:pt x="7" y="3"/>
                        <a:pt x="7" y="3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5" y="6"/>
                        <a:pt x="5" y="18"/>
                        <a:pt x="6" y="19"/>
                      </a:cubicBezTo>
                      <a:cubicBezTo>
                        <a:pt x="7" y="21"/>
                        <a:pt x="7" y="22"/>
                        <a:pt x="7" y="22"/>
                      </a:cubicBezTo>
                      <a:cubicBezTo>
                        <a:pt x="6" y="24"/>
                        <a:pt x="5" y="24"/>
                        <a:pt x="3" y="24"/>
                      </a:cubicBezTo>
                      <a:cubicBezTo>
                        <a:pt x="3" y="24"/>
                        <a:pt x="2" y="24"/>
                        <a:pt x="2" y="24"/>
                      </a:cubicBezTo>
                      <a:cubicBezTo>
                        <a:pt x="2" y="27"/>
                        <a:pt x="2" y="33"/>
                        <a:pt x="0" y="35"/>
                      </a:cubicBezTo>
                      <a:cubicBezTo>
                        <a:pt x="0" y="36"/>
                        <a:pt x="1" y="36"/>
                        <a:pt x="1" y="37"/>
                      </a:cubicBezTo>
                      <a:cubicBezTo>
                        <a:pt x="1" y="37"/>
                        <a:pt x="1" y="38"/>
                        <a:pt x="2" y="38"/>
                      </a:cubicBezTo>
                      <a:cubicBezTo>
                        <a:pt x="2" y="38"/>
                        <a:pt x="2" y="38"/>
                        <a:pt x="2" y="38"/>
                      </a:cubicBezTo>
                      <a:cubicBezTo>
                        <a:pt x="2" y="38"/>
                        <a:pt x="2" y="38"/>
                        <a:pt x="3" y="39"/>
                      </a:cubicBezTo>
                      <a:cubicBezTo>
                        <a:pt x="3" y="39"/>
                        <a:pt x="3" y="39"/>
                        <a:pt x="3" y="39"/>
                      </a:cubicBezTo>
                      <a:cubicBezTo>
                        <a:pt x="3" y="39"/>
                        <a:pt x="4" y="40"/>
                        <a:pt x="4" y="40"/>
                      </a:cubicBezTo>
                      <a:cubicBezTo>
                        <a:pt x="5" y="41"/>
                        <a:pt x="7" y="43"/>
                        <a:pt x="8" y="43"/>
                      </a:cubicBezTo>
                      <a:cubicBezTo>
                        <a:pt x="8" y="43"/>
                        <a:pt x="9" y="43"/>
                        <a:pt x="9" y="43"/>
                      </a:cubicBezTo>
                      <a:cubicBezTo>
                        <a:pt x="10" y="42"/>
                        <a:pt x="12" y="42"/>
                        <a:pt x="14" y="42"/>
                      </a:cubicBezTo>
                      <a:cubicBezTo>
                        <a:pt x="17" y="42"/>
                        <a:pt x="18" y="43"/>
                        <a:pt x="19" y="46"/>
                      </a:cubicBezTo>
                      <a:cubicBezTo>
                        <a:pt x="20" y="49"/>
                        <a:pt x="19" y="53"/>
                        <a:pt x="18" y="56"/>
                      </a:cubicBezTo>
                      <a:cubicBezTo>
                        <a:pt x="17" y="58"/>
                        <a:pt x="17" y="60"/>
                        <a:pt x="17" y="60"/>
                      </a:cubicBezTo>
                      <a:cubicBezTo>
                        <a:pt x="17" y="61"/>
                        <a:pt x="17" y="61"/>
                        <a:pt x="17" y="61"/>
                      </a:cubicBezTo>
                      <a:cubicBezTo>
                        <a:pt x="18" y="63"/>
                        <a:pt x="20" y="67"/>
                        <a:pt x="23" y="70"/>
                      </a:cubicBezTo>
                      <a:cubicBezTo>
                        <a:pt x="22" y="67"/>
                        <a:pt x="23" y="65"/>
                        <a:pt x="25" y="63"/>
                      </a:cubicBezTo>
                      <a:cubicBezTo>
                        <a:pt x="26" y="61"/>
                        <a:pt x="28" y="61"/>
                        <a:pt x="29" y="61"/>
                      </a:cubicBezTo>
                      <a:cubicBezTo>
                        <a:pt x="30" y="61"/>
                        <a:pt x="31" y="61"/>
                        <a:pt x="30" y="57"/>
                      </a:cubicBezTo>
                      <a:cubicBezTo>
                        <a:pt x="30" y="53"/>
                        <a:pt x="31" y="51"/>
                        <a:pt x="31" y="50"/>
                      </a:cubicBezTo>
                      <a:cubicBezTo>
                        <a:pt x="32" y="48"/>
                        <a:pt x="32" y="48"/>
                        <a:pt x="31" y="47"/>
                      </a:cubicBezTo>
                      <a:cubicBezTo>
                        <a:pt x="30" y="47"/>
                        <a:pt x="30" y="46"/>
                        <a:pt x="30" y="46"/>
                      </a:cubicBezTo>
                      <a:cubicBezTo>
                        <a:pt x="29" y="46"/>
                        <a:pt x="29" y="46"/>
                        <a:pt x="29" y="45"/>
                      </a:cubicBezTo>
                      <a:cubicBezTo>
                        <a:pt x="29" y="45"/>
                        <a:pt x="29" y="45"/>
                        <a:pt x="28" y="44"/>
                      </a:cubicBezTo>
                      <a:cubicBezTo>
                        <a:pt x="28" y="44"/>
                        <a:pt x="28" y="44"/>
                        <a:pt x="28" y="44"/>
                      </a:cubicBezTo>
                      <a:cubicBezTo>
                        <a:pt x="27" y="44"/>
                        <a:pt x="27" y="43"/>
                        <a:pt x="26" y="43"/>
                      </a:cubicBezTo>
                      <a:cubicBezTo>
                        <a:pt x="25" y="43"/>
                        <a:pt x="25" y="44"/>
                        <a:pt x="23" y="44"/>
                      </a:cubicBezTo>
                      <a:cubicBezTo>
                        <a:pt x="23" y="44"/>
                        <a:pt x="23" y="44"/>
                        <a:pt x="23" y="44"/>
                      </a:cubicBezTo>
                      <a:cubicBezTo>
                        <a:pt x="18" y="44"/>
                        <a:pt x="12" y="31"/>
                        <a:pt x="11" y="24"/>
                      </a:cubicBezTo>
                      <a:cubicBezTo>
                        <a:pt x="10" y="20"/>
                        <a:pt x="11" y="17"/>
                        <a:pt x="12" y="14"/>
                      </a:cubicBezTo>
                      <a:cubicBezTo>
                        <a:pt x="13" y="11"/>
                        <a:pt x="14" y="8"/>
                        <a:pt x="12" y="4"/>
                      </a:cubicBezTo>
                      <a:cubicBezTo>
                        <a:pt x="11" y="3"/>
                        <a:pt x="11" y="1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2"/>
                        <a:pt x="10" y="2"/>
                        <a:pt x="1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68" name="Freeform 1842">
                  <a:extLst>
                    <a:ext uri="{FF2B5EF4-FFF2-40B4-BE49-F238E27FC236}">
                      <a16:creationId xmlns="" xmlns:a16="http://schemas.microsoft.com/office/drawing/2014/main" id="{17FE8DA3-CFC9-436A-B3AF-BDA4724E0D2D}"/>
                    </a:ext>
                  </a:extLst>
                </p:cNvPr>
                <p:cNvSpPr/>
                <p:nvPr/>
              </p:nvSpPr>
              <p:spPr bwMode="auto">
                <a:xfrm>
                  <a:off x="2022" y="3080"/>
                  <a:ext cx="2" cy="4"/>
                </a:xfrm>
                <a:custGeom>
                  <a:gdLst>
                    <a:gd name="T0" fmla="*/ 0 w 2"/>
                    <a:gd name="T1" fmla="*/ 0 h 4"/>
                    <a:gd name="T2" fmla="*/ 2 w 2"/>
                    <a:gd name="T3" fmla="*/ 4 h 4"/>
                    <a:gd name="T4" fmla="*/ 2 w 2"/>
                    <a:gd name="T5" fmla="*/ 4 h 4"/>
                    <a:gd name="T6" fmla="*/ 1 w 2"/>
                    <a:gd name="T7" fmla="*/ 0 h 4"/>
                    <a:gd name="T8" fmla="*/ 1 w 2"/>
                    <a:gd name="T9" fmla="*/ 0 h 4"/>
                    <a:gd name="T10" fmla="*/ 0 w 2"/>
                    <a:gd name="T11" fmla="*/ 0 h 4"/>
                    <a:gd name="T12" fmla="*/ 0 w 2"/>
                    <a:gd name="T13" fmla="*/ 0 h 4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cubicBezTo>
                        <a:pt x="1" y="1"/>
                        <a:pt x="1" y="2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1" y="2"/>
                        <a:pt x="1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69" name="Freeform 1843">
                  <a:extLst>
                    <a:ext uri="{FF2B5EF4-FFF2-40B4-BE49-F238E27FC236}">
                      <a16:creationId xmlns="" xmlns:a16="http://schemas.microsoft.com/office/drawing/2014/main" id="{5EC0C75D-BED5-49A1-835B-FFF39412B0E8}"/>
                    </a:ext>
                  </a:extLst>
                </p:cNvPr>
                <p:cNvSpPr/>
                <p:nvPr/>
              </p:nvSpPr>
              <p:spPr bwMode="auto">
                <a:xfrm>
                  <a:off x="2023" y="3091"/>
                  <a:ext cx="1" cy="0"/>
                </a:xfrm>
                <a:custGeom>
                  <a:gdLst>
                    <a:gd name="T0" fmla="*/ 0 w 1"/>
                    <a:gd name="T1" fmla="*/ 1 h 1"/>
                    <a:gd name="T2" fmla="*/ 1 w 1"/>
                    <a:gd name="T3" fmla="*/ 0 h 1"/>
                    <a:gd name="T4" fmla="*/ 0 w 1"/>
                    <a:gd name="T5" fmla="*/ 1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1"/>
                        <a:pt x="1" y="1"/>
                        <a:pt x="1" y="0"/>
                      </a:cubicBezTo>
                      <a:cubicBezTo>
                        <a:pt x="1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70" name="Freeform 1844">
                  <a:extLst>
                    <a:ext uri="{FF2B5EF4-FFF2-40B4-BE49-F238E27FC236}">
                      <a16:creationId xmlns="" xmlns:a16="http://schemas.microsoft.com/office/drawing/2014/main" id="{ED14F578-FEA4-4CE1-ADE4-ABF787F62AFD}"/>
                    </a:ext>
                  </a:extLst>
                </p:cNvPr>
                <p:cNvSpPr/>
                <p:nvPr/>
              </p:nvSpPr>
              <p:spPr bwMode="auto">
                <a:xfrm flipH="1">
                  <a:off x="2024" y="3091"/>
                  <a:ext cx="0" cy="0"/>
                </a:xfrm>
                <a:custGeom>
                  <a:gdLst>
                    <a:gd name="T0" fmla="*/ 1 w 1"/>
                    <a:gd name="T1" fmla="*/ 0 w 1"/>
                    <a:gd name="T2" fmla="*/ 0 w 1"/>
                    <a:gd name="T3" fmla="*/ 1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71" name="Freeform 1845">
                  <a:extLst>
                    <a:ext uri="{FF2B5EF4-FFF2-40B4-BE49-F238E27FC236}">
                      <a16:creationId xmlns="" xmlns:a16="http://schemas.microsoft.com/office/drawing/2014/main" id="{527618C1-4B89-43F1-93C3-9B7C12756415}"/>
                    </a:ext>
                  </a:extLst>
                </p:cNvPr>
                <p:cNvSpPr/>
                <p:nvPr/>
              </p:nvSpPr>
              <p:spPr bwMode="auto">
                <a:xfrm flipH="1">
                  <a:off x="2024" y="3089"/>
                  <a:ext cx="0" cy="1"/>
                </a:xfrm>
                <a:custGeom>
                  <a:gdLst>
                    <a:gd name="T0" fmla="*/ 0 h 1"/>
                    <a:gd name="T1" fmla="*/ 1 h 1"/>
                    <a:gd name="T2" fmla="*/ 0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72" name="Freeform 1846">
                  <a:extLst>
                    <a:ext uri="{FF2B5EF4-FFF2-40B4-BE49-F238E27FC236}">
                      <a16:creationId xmlns="" xmlns:a16="http://schemas.microsoft.com/office/drawing/2014/main" id="{DA749745-1B9F-4A26-9812-416A0969283B}"/>
                    </a:ext>
                  </a:extLst>
                </p:cNvPr>
                <p:cNvSpPr/>
                <p:nvPr/>
              </p:nvSpPr>
              <p:spPr bwMode="auto">
                <a:xfrm>
                  <a:off x="2022" y="3080"/>
                  <a:ext cx="2" cy="4"/>
                </a:xfrm>
                <a:custGeom>
                  <a:gdLst>
                    <a:gd name="T0" fmla="*/ 2 w 2"/>
                    <a:gd name="T1" fmla="*/ 4 h 4"/>
                    <a:gd name="T2" fmla="*/ 0 w 2"/>
                    <a:gd name="T3" fmla="*/ 0 h 4"/>
                    <a:gd name="T4" fmla="*/ 2 w 2"/>
                    <a:gd name="T5" fmla="*/ 4 h 4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" h="4">
                      <a:moveTo>
                        <a:pt x="2" y="4"/>
                      </a:moveTo>
                      <a:cubicBezTo>
                        <a:pt x="1" y="2"/>
                        <a:pt x="1" y="1"/>
                        <a:pt x="0" y="0"/>
                      </a:cubicBezTo>
                      <a:cubicBezTo>
                        <a:pt x="1" y="1"/>
                        <a:pt x="1" y="2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73" name="Freeform 1847">
                  <a:extLst>
                    <a:ext uri="{FF2B5EF4-FFF2-40B4-BE49-F238E27FC236}">
                      <a16:creationId xmlns="" xmlns:a16="http://schemas.microsoft.com/office/drawing/2014/main" id="{7D86DE97-6B94-4676-80F6-76D0D2E54BD0}"/>
                    </a:ext>
                  </a:extLst>
                </p:cNvPr>
                <p:cNvSpPr/>
                <p:nvPr/>
              </p:nvSpPr>
              <p:spPr bwMode="auto">
                <a:xfrm>
                  <a:off x="2022" y="3091"/>
                  <a:ext cx="1" cy="0"/>
                </a:xfrm>
                <a:custGeom>
                  <a:gdLst>
                    <a:gd name="T0" fmla="*/ 1 w 1"/>
                    <a:gd name="T1" fmla="*/ 0 w 1"/>
                    <a:gd name="T2" fmla="*/ 0 w 1"/>
                    <a:gd name="T3" fmla="*/ 1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74" name="Freeform 1848">
                  <a:extLst>
                    <a:ext uri="{FF2B5EF4-FFF2-40B4-BE49-F238E27FC236}">
                      <a16:creationId xmlns="" xmlns:a16="http://schemas.microsoft.com/office/drawing/2014/main" id="{BCAA64A7-0D76-4F1B-A50A-2B7013114E55}"/>
                    </a:ext>
                  </a:extLst>
                </p:cNvPr>
                <p:cNvSpPr/>
                <p:nvPr/>
              </p:nvSpPr>
              <p:spPr bwMode="auto">
                <a:xfrm>
                  <a:off x="2044" y="3133"/>
                  <a:ext cx="1" cy="1"/>
                </a:xfrm>
                <a:custGeom>
                  <a:gdLst>
                    <a:gd name="T0" fmla="*/ 0 w 1"/>
                    <a:gd name="T1" fmla="*/ 0 h 1"/>
                    <a:gd name="T2" fmla="*/ 1 w 1"/>
                    <a:gd name="T3" fmla="*/ 1 h 1"/>
                    <a:gd name="T4" fmla="*/ 0 w 1"/>
                    <a:gd name="T5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0" y="0"/>
                      </a:moveTo>
                      <a:cubicBezTo>
                        <a:pt x="0" y="0"/>
                        <a:pt x="0" y="1"/>
                        <a:pt x="1" y="1"/>
                      </a:cubicBezTo>
                      <a:cubicBezTo>
                        <a:pt x="0" y="1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75" name="Freeform 1849">
                  <a:extLst>
                    <a:ext uri="{FF2B5EF4-FFF2-40B4-BE49-F238E27FC236}">
                      <a16:creationId xmlns="" xmlns:a16="http://schemas.microsoft.com/office/drawing/2014/main" id="{512A0341-A7C0-482C-8C9E-6541C1BE4728}"/>
                    </a:ext>
                  </a:extLst>
                </p:cNvPr>
                <p:cNvSpPr/>
                <p:nvPr/>
              </p:nvSpPr>
              <p:spPr bwMode="auto">
                <a:xfrm>
                  <a:off x="2017" y="3125"/>
                  <a:ext cx="1" cy="1"/>
                </a:xfrm>
                <a:custGeom>
                  <a:gdLst>
                    <a:gd name="T0" fmla="*/ 1 w 1"/>
                    <a:gd name="T1" fmla="*/ 1 h 1"/>
                    <a:gd name="T2" fmla="*/ 0 w 1"/>
                    <a:gd name="T3" fmla="*/ 0 h 1"/>
                    <a:gd name="T4" fmla="*/ 1 w 1"/>
                    <a:gd name="T5" fmla="*/ 1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1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76" name="Freeform 1850">
                  <a:extLst>
                    <a:ext uri="{FF2B5EF4-FFF2-40B4-BE49-F238E27FC236}">
                      <a16:creationId xmlns="" xmlns:a16="http://schemas.microsoft.com/office/drawing/2014/main" id="{E4CD04C5-7545-4699-8C24-71CA012F8978}"/>
                    </a:ext>
                  </a:extLst>
                </p:cNvPr>
                <p:cNvSpPr/>
                <p:nvPr/>
              </p:nvSpPr>
              <p:spPr bwMode="auto">
                <a:xfrm>
                  <a:off x="2042" y="3131"/>
                  <a:ext cx="1" cy="1"/>
                </a:xfrm>
                <a:custGeom>
                  <a:gdLst>
                    <a:gd name="T0" fmla="*/ 0 w 1"/>
                    <a:gd name="T1" fmla="*/ 0 h 1"/>
                    <a:gd name="T2" fmla="*/ 1 w 1"/>
                    <a:gd name="T3" fmla="*/ 1 h 1"/>
                    <a:gd name="T4" fmla="*/ 0 w 1"/>
                    <a:gd name="T5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0" y="0"/>
                      </a:move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77" name="Freeform 1851">
                  <a:extLst>
                    <a:ext uri="{FF2B5EF4-FFF2-40B4-BE49-F238E27FC236}">
                      <a16:creationId xmlns="" xmlns:a16="http://schemas.microsoft.com/office/drawing/2014/main" id="{0804D39C-7656-49DA-9250-DB7A52EAFB80}"/>
                    </a:ext>
                  </a:extLst>
                </p:cNvPr>
                <p:cNvSpPr/>
                <p:nvPr/>
              </p:nvSpPr>
              <p:spPr bwMode="auto">
                <a:xfrm>
                  <a:off x="2018" y="3126"/>
                  <a:ext cx="1" cy="1"/>
                </a:xfrm>
                <a:custGeom>
                  <a:gdLst>
                    <a:gd name="T0" fmla="*/ 1 w 1"/>
                    <a:gd name="T1" fmla="*/ 1 h 1"/>
                    <a:gd name="T2" fmla="*/ 0 w 1"/>
                    <a:gd name="T3" fmla="*/ 0 h 1"/>
                    <a:gd name="T4" fmla="*/ 1 w 1"/>
                    <a:gd name="T5" fmla="*/ 1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1" y="1"/>
                      </a:moveTo>
                      <a:cubicBezTo>
                        <a:pt x="1" y="1"/>
                        <a:pt x="0" y="0"/>
                        <a:pt x="0" y="0"/>
                      </a:cubicBezTo>
                      <a:cubicBezTo>
                        <a:pt x="0" y="0"/>
                        <a:pt x="1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78" name="Freeform 1852">
                  <a:extLst>
                    <a:ext uri="{FF2B5EF4-FFF2-40B4-BE49-F238E27FC236}">
                      <a16:creationId xmlns="" xmlns:a16="http://schemas.microsoft.com/office/drawing/2014/main" id="{9A435196-5A77-4787-B449-1D5B6F5972ED}"/>
                    </a:ext>
                  </a:extLst>
                </p:cNvPr>
                <p:cNvSpPr/>
                <p:nvPr/>
              </p:nvSpPr>
              <p:spPr bwMode="auto">
                <a:xfrm>
                  <a:off x="2040" y="3130"/>
                  <a:ext cx="2" cy="1"/>
                </a:xfrm>
                <a:custGeom>
                  <a:gdLst>
                    <a:gd name="T0" fmla="*/ 0 w 2"/>
                    <a:gd name="T1" fmla="*/ 0 h 1"/>
                    <a:gd name="T2" fmla="*/ 0 w 2"/>
                    <a:gd name="T3" fmla="*/ 0 h 1"/>
                    <a:gd name="T4" fmla="*/ 2 w 2"/>
                    <a:gd name="T5" fmla="*/ 1 h 1"/>
                    <a:gd name="T6" fmla="*/ 0 w 2"/>
                    <a:gd name="T7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" h="1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1"/>
                        <a:pt x="2" y="1"/>
                      </a:cubicBezTo>
                      <a:cubicBezTo>
                        <a:pt x="1" y="1"/>
                        <a:pt x="1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479" name="Freeform 1853">
                  <a:extLst>
                    <a:ext uri="{FF2B5EF4-FFF2-40B4-BE49-F238E27FC236}">
                      <a16:creationId xmlns="" xmlns:a16="http://schemas.microsoft.com/office/drawing/2014/main" id="{01C1A1CB-2973-4D53-98FE-CDB5AA861191}"/>
                    </a:ext>
                  </a:extLst>
                </p:cNvPr>
                <p:cNvSpPr/>
                <p:nvPr/>
              </p:nvSpPr>
              <p:spPr bwMode="auto">
                <a:xfrm flipH="1">
                  <a:off x="2023" y="3080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</p:grpSp>
          <p:grpSp>
            <p:nvGrpSpPr>
              <p:cNvPr id="206" name="Group 1856">
                <a:extLst>
                  <a:ext uri="{FF2B5EF4-FFF2-40B4-BE49-F238E27FC236}">
                    <a16:creationId xmlns="" xmlns:a16="http://schemas.microsoft.com/office/drawing/2014/main" id="{3799D6FC-40EE-4B0D-B1E9-74B14CD3D17B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3713961" y="4443892"/>
                <a:ext cx="1148875" cy="1780697"/>
                <a:chOff x="1928" y="1721"/>
                <a:chExt cx="507" cy="812"/>
              </a:xfrm>
              <a:grpFill/>
            </p:grpSpPr>
            <p:grpSp>
              <p:nvGrpSpPr>
                <p:cNvPr id="207" name="Group 2057">
                  <a:extLst>
                    <a:ext uri="{FF2B5EF4-FFF2-40B4-BE49-F238E27FC236}">
                      <a16:creationId xmlns="" xmlns:a16="http://schemas.microsoft.com/office/drawing/2014/main" id="{A08F2AA1-9920-40B6-9372-2FF56EAABE82}"/>
                    </a:ext>
                  </a:extLst>
                </p:cNvPr>
                <p:cNvGrpSpPr/>
                <p:nvPr/>
              </p:nvGrpSpPr>
              <p:grpSpPr>
                <a:xfrm>
                  <a:off x="1928" y="1721"/>
                  <a:ext cx="507" cy="812"/>
                  <a:chOff x="1928" y="1721"/>
                  <a:chExt cx="507" cy="812"/>
                </a:xfrm>
                <a:grpFill/>
              </p:grpSpPr>
              <p:sp>
                <p:nvSpPr>
                  <p:cNvPr id="256" name="Freeform 1857">
                    <a:extLst>
                      <a:ext uri="{FF2B5EF4-FFF2-40B4-BE49-F238E27FC236}">
                        <a16:creationId xmlns="" xmlns:a16="http://schemas.microsoft.com/office/drawing/2014/main" id="{686492DA-A484-4944-BB0F-5D4F378BC3F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10" y="1800"/>
                    <a:ext cx="425" cy="434"/>
                  </a:xfrm>
                  <a:custGeom>
                    <a:gdLst>
                      <a:gd name="T0" fmla="*/ 216 w 444"/>
                      <a:gd name="T1" fmla="*/ 30 h 453"/>
                      <a:gd name="T2" fmla="*/ 200 w 444"/>
                      <a:gd name="T3" fmla="*/ 39 h 453"/>
                      <a:gd name="T4" fmla="*/ 195 w 444"/>
                      <a:gd name="T5" fmla="*/ 38 h 453"/>
                      <a:gd name="T6" fmla="*/ 178 w 444"/>
                      <a:gd name="T7" fmla="*/ 43 h 453"/>
                      <a:gd name="T8" fmla="*/ 160 w 444"/>
                      <a:gd name="T9" fmla="*/ 13 h 453"/>
                      <a:gd name="T10" fmla="*/ 153 w 444"/>
                      <a:gd name="T11" fmla="*/ 1 h 453"/>
                      <a:gd name="T12" fmla="*/ 151 w 444"/>
                      <a:gd name="T13" fmla="*/ 5 h 453"/>
                      <a:gd name="T14" fmla="*/ 119 w 444"/>
                      <a:gd name="T15" fmla="*/ 15 h 453"/>
                      <a:gd name="T16" fmla="*/ 113 w 444"/>
                      <a:gd name="T17" fmla="*/ 28 h 453"/>
                      <a:gd name="T18" fmla="*/ 103 w 444"/>
                      <a:gd name="T19" fmla="*/ 45 h 453"/>
                      <a:gd name="T20" fmla="*/ 88 w 444"/>
                      <a:gd name="T21" fmla="*/ 51 h 453"/>
                      <a:gd name="T22" fmla="*/ 82 w 444"/>
                      <a:gd name="T23" fmla="*/ 50 h 453"/>
                      <a:gd name="T24" fmla="*/ 72 w 444"/>
                      <a:gd name="T25" fmla="*/ 38 h 453"/>
                      <a:gd name="T26" fmla="*/ 53 w 444"/>
                      <a:gd name="T27" fmla="*/ 40 h 453"/>
                      <a:gd name="T28" fmla="*/ 45 w 444"/>
                      <a:gd name="T29" fmla="*/ 54 h 453"/>
                      <a:gd name="T30" fmla="*/ 46 w 444"/>
                      <a:gd name="T31" fmla="*/ 107 h 453"/>
                      <a:gd name="T32" fmla="*/ 35 w 444"/>
                      <a:gd name="T33" fmla="*/ 107 h 453"/>
                      <a:gd name="T34" fmla="*/ 8 w 444"/>
                      <a:gd name="T35" fmla="*/ 128 h 453"/>
                      <a:gd name="T36" fmla="*/ 4 w 444"/>
                      <a:gd name="T37" fmla="*/ 150 h 453"/>
                      <a:gd name="T38" fmla="*/ 18 w 444"/>
                      <a:gd name="T39" fmla="*/ 170 h 453"/>
                      <a:gd name="T40" fmla="*/ 38 w 444"/>
                      <a:gd name="T41" fmla="*/ 182 h 453"/>
                      <a:gd name="T42" fmla="*/ 50 w 444"/>
                      <a:gd name="T43" fmla="*/ 181 h 453"/>
                      <a:gd name="T44" fmla="*/ 71 w 444"/>
                      <a:gd name="T45" fmla="*/ 175 h 453"/>
                      <a:gd name="T46" fmla="*/ 98 w 444"/>
                      <a:gd name="T47" fmla="*/ 172 h 453"/>
                      <a:gd name="T48" fmla="*/ 121 w 444"/>
                      <a:gd name="T49" fmla="*/ 201 h 453"/>
                      <a:gd name="T50" fmla="*/ 142 w 444"/>
                      <a:gd name="T51" fmla="*/ 211 h 453"/>
                      <a:gd name="T52" fmla="*/ 155 w 444"/>
                      <a:gd name="T53" fmla="*/ 234 h 453"/>
                      <a:gd name="T54" fmla="*/ 184 w 444"/>
                      <a:gd name="T55" fmla="*/ 271 h 453"/>
                      <a:gd name="T56" fmla="*/ 182 w 444"/>
                      <a:gd name="T57" fmla="*/ 283 h 453"/>
                      <a:gd name="T58" fmla="*/ 182 w 444"/>
                      <a:gd name="T59" fmla="*/ 286 h 453"/>
                      <a:gd name="T60" fmla="*/ 182 w 444"/>
                      <a:gd name="T61" fmla="*/ 310 h 453"/>
                      <a:gd name="T62" fmla="*/ 210 w 444"/>
                      <a:gd name="T63" fmla="*/ 334 h 453"/>
                      <a:gd name="T64" fmla="*/ 220 w 444"/>
                      <a:gd name="T65" fmla="*/ 352 h 453"/>
                      <a:gd name="T66" fmla="*/ 193 w 444"/>
                      <a:gd name="T67" fmla="*/ 406 h 453"/>
                      <a:gd name="T68" fmla="*/ 191 w 444"/>
                      <a:gd name="T69" fmla="*/ 409 h 453"/>
                      <a:gd name="T70" fmla="*/ 223 w 444"/>
                      <a:gd name="T71" fmla="*/ 430 h 453"/>
                      <a:gd name="T72" fmla="*/ 230 w 444"/>
                      <a:gd name="T73" fmla="*/ 448 h 453"/>
                      <a:gd name="T74" fmla="*/ 242 w 444"/>
                      <a:gd name="T75" fmla="*/ 437 h 453"/>
                      <a:gd name="T76" fmla="*/ 268 w 444"/>
                      <a:gd name="T77" fmla="*/ 407 h 453"/>
                      <a:gd name="T78" fmla="*/ 290 w 444"/>
                      <a:gd name="T79" fmla="*/ 349 h 453"/>
                      <a:gd name="T80" fmla="*/ 338 w 444"/>
                      <a:gd name="T81" fmla="*/ 320 h 453"/>
                      <a:gd name="T82" fmla="*/ 377 w 444"/>
                      <a:gd name="T83" fmla="*/ 296 h 453"/>
                      <a:gd name="T84" fmla="*/ 391 w 444"/>
                      <a:gd name="T85" fmla="*/ 262 h 453"/>
                      <a:gd name="T86" fmla="*/ 397 w 444"/>
                      <a:gd name="T87" fmla="*/ 206 h 453"/>
                      <a:gd name="T88" fmla="*/ 414 w 444"/>
                      <a:gd name="T89" fmla="*/ 185 h 453"/>
                      <a:gd name="T90" fmla="*/ 432 w 444"/>
                      <a:gd name="T91" fmla="*/ 118 h 453"/>
                      <a:gd name="T92" fmla="*/ 353 w 444"/>
                      <a:gd name="T93" fmla="*/ 90 h 453"/>
                      <a:gd name="T94" fmla="*/ 308 w 444"/>
                      <a:gd name="T95" fmla="*/ 68 h 453"/>
                      <a:gd name="T96" fmla="*/ 279 w 444"/>
                      <a:gd name="T97" fmla="*/ 83 h 453"/>
                      <a:gd name="T98" fmla="*/ 260 w 444"/>
                      <a:gd name="T99" fmla="*/ 69 h 453"/>
                      <a:gd name="T100" fmla="*/ 262 w 444"/>
                      <a:gd name="T101" fmla="*/ 33 h 453"/>
                      <a:gd name="T102" fmla="*/ 251 w 444"/>
                      <a:gd name="T103" fmla="*/ 17 h 453"/>
                      <a:gd name="T104" fmla="*/ 246 w 444"/>
                      <a:gd name="T105" fmla="*/ 25 h 453"/>
                      <a:gd name="T106" fmla="*/ 228 w 444"/>
                      <a:gd name="T107" fmla="*/ 36 h 453"/>
                      <a:gd name="T108" fmla="*/ 222 w 444"/>
                      <a:gd name="T109" fmla="*/ 35 h 45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</a:cxnLst>
                    <a:rect l="0" t="0" r="r" b="b"/>
                    <a:pathLst>
                      <a:path w="442" h="452">
                        <a:moveTo>
                          <a:pt x="220" y="34"/>
                        </a:moveTo>
                        <a:cubicBezTo>
                          <a:pt x="218" y="33"/>
                          <a:pt x="218" y="33"/>
                          <a:pt x="218" y="33"/>
                        </a:cubicBezTo>
                        <a:cubicBezTo>
                          <a:pt x="218" y="32"/>
                          <a:pt x="218" y="32"/>
                          <a:pt x="218" y="32"/>
                        </a:cubicBezTo>
                        <a:cubicBezTo>
                          <a:pt x="217" y="31"/>
                          <a:pt x="217" y="31"/>
                          <a:pt x="217" y="31"/>
                        </a:cubicBezTo>
                        <a:cubicBezTo>
                          <a:pt x="217" y="31"/>
                          <a:pt x="217" y="31"/>
                          <a:pt x="217" y="31"/>
                        </a:cubicBezTo>
                        <a:cubicBezTo>
                          <a:pt x="217" y="31"/>
                          <a:pt x="217" y="31"/>
                          <a:pt x="217" y="31"/>
                        </a:cubicBezTo>
                        <a:cubicBezTo>
                          <a:pt x="217" y="31"/>
                          <a:pt x="217" y="31"/>
                          <a:pt x="216" y="30"/>
                        </a:cubicBezTo>
                        <a:cubicBezTo>
                          <a:pt x="216" y="30"/>
                          <a:pt x="216" y="30"/>
                          <a:pt x="216" y="30"/>
                        </a:cubicBezTo>
                        <a:cubicBezTo>
                          <a:pt x="215" y="30"/>
                          <a:pt x="213" y="31"/>
                          <a:pt x="212" y="31"/>
                        </a:cubicBezTo>
                        <a:cubicBezTo>
                          <a:pt x="210" y="31"/>
                          <a:pt x="208" y="31"/>
                          <a:pt x="206" y="31"/>
                        </a:cubicBezTo>
                        <a:cubicBezTo>
                          <a:pt x="206" y="31"/>
                          <a:pt x="206" y="31"/>
                          <a:pt x="206" y="31"/>
                        </a:cubicBezTo>
                        <a:cubicBezTo>
                          <a:pt x="205" y="32"/>
                          <a:pt x="205" y="32"/>
                          <a:pt x="205" y="33"/>
                        </a:cubicBezTo>
                        <a:cubicBezTo>
                          <a:pt x="205" y="35"/>
                          <a:pt x="205" y="37"/>
                          <a:pt x="202" y="38"/>
                        </a:cubicBezTo>
                        <a:cubicBezTo>
                          <a:pt x="202" y="39"/>
                          <a:pt x="201" y="39"/>
                          <a:pt x="200" y="39"/>
                        </a:cubicBezTo>
                        <a:cubicBezTo>
                          <a:pt x="200" y="39"/>
                          <a:pt x="200" y="39"/>
                          <a:pt x="200" y="39"/>
                        </a:cubicBezTo>
                        <a:cubicBezTo>
                          <a:pt x="200" y="39"/>
                          <a:pt x="200" y="39"/>
                          <a:pt x="200" y="39"/>
                        </a:cubicBezTo>
                        <a:cubicBezTo>
                          <a:pt x="200" y="39"/>
                          <a:pt x="200" y="39"/>
                          <a:pt x="200" y="39"/>
                        </a:cubicBezTo>
                        <a:cubicBezTo>
                          <a:pt x="195" y="38"/>
                          <a:pt x="195" y="38"/>
                          <a:pt x="195" y="38"/>
                        </a:cubicBezTo>
                        <a:cubicBezTo>
                          <a:pt x="195" y="38"/>
                          <a:pt x="195" y="38"/>
                          <a:pt x="195" y="38"/>
                        </a:cubicBezTo>
                        <a:cubicBezTo>
                          <a:pt x="195" y="38"/>
                          <a:pt x="195" y="38"/>
                          <a:pt x="195" y="38"/>
                        </a:cubicBezTo>
                        <a:cubicBezTo>
                          <a:pt x="195" y="38"/>
                          <a:pt x="195" y="38"/>
                          <a:pt x="195" y="38"/>
                        </a:cubicBezTo>
                        <a:cubicBezTo>
                          <a:pt x="194" y="38"/>
                          <a:pt x="194" y="38"/>
                          <a:pt x="193" y="38"/>
                        </a:cubicBezTo>
                        <a:cubicBezTo>
                          <a:pt x="193" y="37"/>
                          <a:pt x="193" y="37"/>
                          <a:pt x="192" y="37"/>
                        </a:cubicBezTo>
                        <a:cubicBezTo>
                          <a:pt x="191" y="37"/>
                          <a:pt x="190" y="37"/>
                          <a:pt x="189" y="37"/>
                        </a:cubicBezTo>
                        <a:cubicBezTo>
                          <a:pt x="188" y="39"/>
                          <a:pt x="187" y="39"/>
                          <a:pt x="186" y="40"/>
                        </a:cubicBezTo>
                        <a:cubicBezTo>
                          <a:pt x="186" y="40"/>
                          <a:pt x="185" y="40"/>
                          <a:pt x="185" y="40"/>
                        </a:cubicBezTo>
                        <a:cubicBezTo>
                          <a:pt x="184" y="40"/>
                          <a:pt x="184" y="40"/>
                          <a:pt x="184" y="40"/>
                        </a:cubicBezTo>
                        <a:cubicBezTo>
                          <a:pt x="183" y="42"/>
                          <a:pt x="180" y="42"/>
                          <a:pt x="178" y="43"/>
                        </a:cubicBezTo>
                        <a:cubicBezTo>
                          <a:pt x="177" y="43"/>
                          <a:pt x="176" y="43"/>
                          <a:pt x="176" y="43"/>
                        </a:cubicBezTo>
                        <a:cubicBezTo>
                          <a:pt x="175" y="44"/>
                          <a:pt x="174" y="45"/>
                          <a:pt x="172" y="45"/>
                        </a:cubicBezTo>
                        <a:cubicBezTo>
                          <a:pt x="171" y="45"/>
                          <a:pt x="171" y="45"/>
                          <a:pt x="171" y="45"/>
                        </a:cubicBezTo>
                        <a:cubicBezTo>
                          <a:pt x="168" y="44"/>
                          <a:pt x="165" y="43"/>
                          <a:pt x="161" y="39"/>
                        </a:cubicBezTo>
                        <a:cubicBezTo>
                          <a:pt x="157" y="34"/>
                          <a:pt x="156" y="27"/>
                          <a:pt x="156" y="23"/>
                        </a:cubicBezTo>
                        <a:cubicBezTo>
                          <a:pt x="156" y="21"/>
                          <a:pt x="157" y="17"/>
                          <a:pt x="159" y="16"/>
                        </a:cubicBezTo>
                        <a:cubicBezTo>
                          <a:pt x="160" y="15"/>
                          <a:pt x="160" y="14"/>
                          <a:pt x="160" y="13"/>
                        </a:cubicBezTo>
                        <a:cubicBezTo>
                          <a:pt x="160" y="12"/>
                          <a:pt x="160" y="10"/>
                          <a:pt x="158" y="10"/>
                        </a:cubicBezTo>
                        <a:cubicBezTo>
                          <a:pt x="155" y="9"/>
                          <a:pt x="155" y="6"/>
                          <a:pt x="155" y="3"/>
                        </a:cubicBezTo>
                        <a:cubicBezTo>
                          <a:pt x="155" y="1"/>
                          <a:pt x="155" y="1"/>
                          <a:pt x="154" y="1"/>
                        </a:cubicBezTo>
                        <a:cubicBezTo>
                          <a:pt x="154" y="0"/>
                          <a:pt x="154" y="0"/>
                          <a:pt x="153" y="1"/>
                        </a:cubicBezTo>
                        <a:cubicBezTo>
                          <a:pt x="153" y="1"/>
                          <a:pt x="153" y="1"/>
                          <a:pt x="153" y="1"/>
                        </a:cubicBezTo>
                        <a:cubicBezTo>
                          <a:pt x="153" y="1"/>
                          <a:pt x="153" y="1"/>
                          <a:pt x="153" y="1"/>
                        </a:cubicBezTo>
                        <a:cubicBezTo>
                          <a:pt x="153" y="1"/>
                          <a:pt x="153" y="1"/>
                          <a:pt x="153" y="1"/>
                        </a:cubicBezTo>
                        <a:cubicBezTo>
                          <a:pt x="153" y="1"/>
                          <a:pt x="153" y="1"/>
                          <a:pt x="153" y="1"/>
                        </a:cubicBezTo>
                        <a:cubicBezTo>
                          <a:pt x="152" y="1"/>
                          <a:pt x="152" y="2"/>
                          <a:pt x="152" y="2"/>
                        </a:cubicBezTo>
                        <a:cubicBezTo>
                          <a:pt x="152" y="2"/>
                          <a:pt x="152" y="2"/>
                          <a:pt x="152" y="2"/>
                        </a:cubicBezTo>
                        <a:cubicBezTo>
                          <a:pt x="152" y="3"/>
                          <a:pt x="152" y="3"/>
                          <a:pt x="152" y="3"/>
                        </a:cubicBezTo>
                        <a:cubicBezTo>
                          <a:pt x="151" y="3"/>
                          <a:pt x="151" y="4"/>
                          <a:pt x="151" y="5"/>
                        </a:cubicBezTo>
                        <a:cubicBezTo>
                          <a:pt x="151" y="5"/>
                          <a:pt x="151" y="5"/>
                          <a:pt x="151" y="5"/>
                        </a:cubicBezTo>
                        <a:cubicBezTo>
                          <a:pt x="151" y="5"/>
                          <a:pt x="151" y="5"/>
                          <a:pt x="151" y="5"/>
                        </a:cubicBezTo>
                        <a:cubicBezTo>
                          <a:pt x="150" y="6"/>
                          <a:pt x="149" y="6"/>
                          <a:pt x="148" y="7"/>
                        </a:cubicBezTo>
                        <a:cubicBezTo>
                          <a:pt x="147" y="7"/>
                          <a:pt x="146" y="8"/>
                          <a:pt x="144" y="9"/>
                        </a:cubicBezTo>
                        <a:cubicBezTo>
                          <a:pt x="140" y="11"/>
                          <a:pt x="136" y="13"/>
                          <a:pt x="133" y="12"/>
                        </a:cubicBezTo>
                        <a:cubicBezTo>
                          <a:pt x="133" y="12"/>
                          <a:pt x="132" y="12"/>
                          <a:pt x="132" y="12"/>
                        </a:cubicBezTo>
                        <a:cubicBezTo>
                          <a:pt x="130" y="12"/>
                          <a:pt x="128" y="13"/>
                          <a:pt x="128" y="15"/>
                        </a:cubicBezTo>
                        <a:cubicBezTo>
                          <a:pt x="128" y="18"/>
                          <a:pt x="126" y="19"/>
                          <a:pt x="124" y="19"/>
                        </a:cubicBezTo>
                        <a:cubicBezTo>
                          <a:pt x="122" y="19"/>
                          <a:pt x="120" y="17"/>
                          <a:pt x="119" y="15"/>
                        </a:cubicBezTo>
                        <a:cubicBezTo>
                          <a:pt x="119" y="15"/>
                          <a:pt x="117" y="14"/>
                          <a:pt x="116" y="14"/>
                        </a:cubicBezTo>
                        <a:cubicBezTo>
                          <a:pt x="114" y="14"/>
                          <a:pt x="111" y="14"/>
                          <a:pt x="110" y="12"/>
                        </a:cubicBezTo>
                        <a:cubicBezTo>
                          <a:pt x="110" y="12"/>
                          <a:pt x="109" y="12"/>
                          <a:pt x="107" y="12"/>
                        </a:cubicBezTo>
                        <a:cubicBezTo>
                          <a:pt x="110" y="15"/>
                          <a:pt x="110" y="18"/>
                          <a:pt x="110" y="21"/>
                        </a:cubicBezTo>
                        <a:cubicBezTo>
                          <a:pt x="110" y="22"/>
                          <a:pt x="111" y="22"/>
                          <a:pt x="111" y="23"/>
                        </a:cubicBezTo>
                        <a:cubicBezTo>
                          <a:pt x="112" y="24"/>
                          <a:pt x="113" y="25"/>
                          <a:pt x="113" y="28"/>
                        </a:cubicBezTo>
                        <a:cubicBezTo>
                          <a:pt x="113" y="28"/>
                          <a:pt x="113" y="28"/>
                          <a:pt x="113" y="28"/>
                        </a:cubicBezTo>
                        <a:cubicBezTo>
                          <a:pt x="114" y="28"/>
                          <a:pt x="114" y="28"/>
                          <a:pt x="114" y="28"/>
                        </a:cubicBezTo>
                        <a:cubicBezTo>
                          <a:pt x="115" y="28"/>
                          <a:pt x="116" y="27"/>
                          <a:pt x="117" y="27"/>
                        </a:cubicBezTo>
                        <a:cubicBezTo>
                          <a:pt x="119" y="27"/>
                          <a:pt x="121" y="29"/>
                          <a:pt x="121" y="31"/>
                        </a:cubicBezTo>
                        <a:cubicBezTo>
                          <a:pt x="121" y="33"/>
                          <a:pt x="119" y="35"/>
                          <a:pt x="116" y="36"/>
                        </a:cubicBezTo>
                        <a:cubicBezTo>
                          <a:pt x="113" y="37"/>
                          <a:pt x="112" y="38"/>
                          <a:pt x="111" y="41"/>
                        </a:cubicBezTo>
                        <a:cubicBezTo>
                          <a:pt x="110" y="44"/>
                          <a:pt x="108" y="44"/>
                          <a:pt x="106" y="44"/>
                        </a:cubicBezTo>
                        <a:cubicBezTo>
                          <a:pt x="105" y="44"/>
                          <a:pt x="104" y="45"/>
                          <a:pt x="103" y="45"/>
                        </a:cubicBezTo>
                        <a:cubicBezTo>
                          <a:pt x="103" y="46"/>
                          <a:pt x="103" y="46"/>
                          <a:pt x="103" y="46"/>
                        </a:cubicBezTo>
                        <a:cubicBezTo>
                          <a:pt x="100" y="48"/>
                          <a:pt x="98" y="50"/>
                          <a:pt x="95" y="50"/>
                        </a:cubicBezTo>
                        <a:cubicBezTo>
                          <a:pt x="95" y="50"/>
                          <a:pt x="94" y="50"/>
                          <a:pt x="93" y="50"/>
                        </a:cubicBezTo>
                        <a:cubicBezTo>
                          <a:pt x="93" y="49"/>
                          <a:pt x="92" y="49"/>
                          <a:pt x="92" y="49"/>
                        </a:cubicBezTo>
                        <a:cubicBezTo>
                          <a:pt x="92" y="49"/>
                          <a:pt x="90" y="50"/>
                          <a:pt x="89" y="51"/>
                        </a:cubicBezTo>
                        <a:cubicBezTo>
                          <a:pt x="89" y="51"/>
                          <a:pt x="88" y="51"/>
                          <a:pt x="88" y="51"/>
                        </a:cubicBezTo>
                        <a:cubicBezTo>
                          <a:pt x="88" y="51"/>
                          <a:pt x="88" y="51"/>
                          <a:pt x="88" y="51"/>
                        </a:cubicBezTo>
                        <a:cubicBezTo>
                          <a:pt x="87" y="51"/>
                          <a:pt x="87" y="51"/>
                          <a:pt x="86" y="51"/>
                        </a:cubicBezTo>
                        <a:cubicBezTo>
                          <a:pt x="86" y="51"/>
                          <a:pt x="86" y="51"/>
                          <a:pt x="86" y="51"/>
                        </a:cubicBezTo>
                        <a:cubicBezTo>
                          <a:pt x="86" y="51"/>
                          <a:pt x="86" y="51"/>
                          <a:pt x="86" y="51"/>
                        </a:cubicBezTo>
                        <a:cubicBezTo>
                          <a:pt x="86" y="52"/>
                          <a:pt x="85" y="51"/>
                          <a:pt x="84" y="51"/>
                        </a:cubicBezTo>
                        <a:cubicBezTo>
                          <a:pt x="84" y="51"/>
                          <a:pt x="84" y="51"/>
                          <a:pt x="84" y="51"/>
                        </a:cubicBezTo>
                        <a:cubicBezTo>
                          <a:pt x="83" y="50"/>
                          <a:pt x="83" y="50"/>
                          <a:pt x="83" y="50"/>
                        </a:cubicBezTo>
                        <a:cubicBezTo>
                          <a:pt x="83" y="50"/>
                          <a:pt x="83" y="50"/>
                          <a:pt x="82" y="50"/>
                        </a:cubicBezTo>
                        <a:cubicBezTo>
                          <a:pt x="82" y="50"/>
                          <a:pt x="82" y="49"/>
                          <a:pt x="81" y="49"/>
                        </a:cubicBezTo>
                        <a:cubicBezTo>
                          <a:pt x="81" y="49"/>
                          <a:pt x="81" y="49"/>
                          <a:pt x="81" y="49"/>
                        </a:cubicBezTo>
                        <a:cubicBezTo>
                          <a:pt x="80" y="48"/>
                          <a:pt x="80" y="48"/>
                          <a:pt x="80" y="48"/>
                        </a:cubicBezTo>
                        <a:cubicBezTo>
                          <a:pt x="79" y="47"/>
                          <a:pt x="78" y="45"/>
                          <a:pt x="76" y="43"/>
                        </a:cubicBezTo>
                        <a:cubicBezTo>
                          <a:pt x="76" y="42"/>
                          <a:pt x="75" y="41"/>
                          <a:pt x="75" y="41"/>
                        </a:cubicBezTo>
                        <a:cubicBezTo>
                          <a:pt x="75" y="40"/>
                          <a:pt x="75" y="40"/>
                          <a:pt x="74" y="40"/>
                        </a:cubicBezTo>
                        <a:cubicBezTo>
                          <a:pt x="74" y="39"/>
                          <a:pt x="73" y="38"/>
                          <a:pt x="72" y="38"/>
                        </a:cubicBezTo>
                        <a:cubicBezTo>
                          <a:pt x="72" y="37"/>
                          <a:pt x="72" y="37"/>
                          <a:pt x="72" y="37"/>
                        </a:cubicBezTo>
                        <a:cubicBezTo>
                          <a:pt x="72" y="37"/>
                          <a:pt x="72" y="37"/>
                          <a:pt x="72" y="37"/>
                        </a:cubicBezTo>
                        <a:cubicBezTo>
                          <a:pt x="71" y="38"/>
                          <a:pt x="71" y="38"/>
                          <a:pt x="70" y="38"/>
                        </a:cubicBezTo>
                        <a:cubicBezTo>
                          <a:pt x="68" y="39"/>
                          <a:pt x="65" y="40"/>
                          <a:pt x="63" y="40"/>
                        </a:cubicBezTo>
                        <a:cubicBezTo>
                          <a:pt x="63" y="40"/>
                          <a:pt x="62" y="40"/>
                          <a:pt x="62" y="40"/>
                        </a:cubicBezTo>
                        <a:cubicBezTo>
                          <a:pt x="61" y="40"/>
                          <a:pt x="60" y="40"/>
                          <a:pt x="59" y="40"/>
                        </a:cubicBezTo>
                        <a:cubicBezTo>
                          <a:pt x="57" y="40"/>
                          <a:pt x="55" y="40"/>
                          <a:pt x="53" y="40"/>
                        </a:cubicBezTo>
                        <a:cubicBezTo>
                          <a:pt x="49" y="40"/>
                          <a:pt x="47" y="40"/>
                          <a:pt x="46" y="40"/>
                        </a:cubicBezTo>
                        <a:cubicBezTo>
                          <a:pt x="46" y="41"/>
                          <a:pt x="47" y="42"/>
                          <a:pt x="47" y="43"/>
                        </a:cubicBezTo>
                        <a:cubicBezTo>
                          <a:pt x="47" y="43"/>
                          <a:pt x="48" y="44"/>
                          <a:pt x="48" y="44"/>
                        </a:cubicBezTo>
                        <a:cubicBezTo>
                          <a:pt x="50" y="44"/>
                          <a:pt x="53" y="45"/>
                          <a:pt x="53" y="47"/>
                        </a:cubicBezTo>
                        <a:cubicBezTo>
                          <a:pt x="54" y="49"/>
                          <a:pt x="53" y="50"/>
                          <a:pt x="51" y="52"/>
                        </a:cubicBezTo>
                        <a:cubicBezTo>
                          <a:pt x="49" y="53"/>
                          <a:pt x="47" y="53"/>
                          <a:pt x="46" y="54"/>
                        </a:cubicBezTo>
                        <a:cubicBezTo>
                          <a:pt x="45" y="54"/>
                          <a:pt x="45" y="54"/>
                          <a:pt x="45" y="54"/>
                        </a:cubicBezTo>
                        <a:cubicBezTo>
                          <a:pt x="45" y="54"/>
                          <a:pt x="44" y="54"/>
                          <a:pt x="44" y="56"/>
                        </a:cubicBezTo>
                        <a:cubicBezTo>
                          <a:pt x="44" y="59"/>
                          <a:pt x="46" y="61"/>
                          <a:pt x="48" y="64"/>
                        </a:cubicBezTo>
                        <a:cubicBezTo>
                          <a:pt x="50" y="67"/>
                          <a:pt x="53" y="71"/>
                          <a:pt x="51" y="75"/>
                        </a:cubicBezTo>
                        <a:cubicBezTo>
                          <a:pt x="50" y="78"/>
                          <a:pt x="49" y="87"/>
                          <a:pt x="49" y="90"/>
                        </a:cubicBezTo>
                        <a:cubicBezTo>
                          <a:pt x="49" y="90"/>
                          <a:pt x="49" y="90"/>
                          <a:pt x="49" y="90"/>
                        </a:cubicBezTo>
                        <a:cubicBezTo>
                          <a:pt x="49" y="92"/>
                          <a:pt x="48" y="102"/>
                          <a:pt x="45" y="106"/>
                        </a:cubicBezTo>
                        <a:cubicBezTo>
                          <a:pt x="46" y="107"/>
                          <a:pt x="46" y="107"/>
                          <a:pt x="46" y="107"/>
                        </a:cubicBezTo>
                        <a:cubicBezTo>
                          <a:pt x="43" y="107"/>
                          <a:pt x="43" y="107"/>
                          <a:pt x="43" y="107"/>
                        </a:cubicBezTo>
                        <a:cubicBezTo>
                          <a:pt x="43" y="107"/>
                          <a:pt x="42" y="107"/>
                          <a:pt x="42" y="107"/>
                        </a:cubicBezTo>
                        <a:cubicBezTo>
                          <a:pt x="41" y="107"/>
                          <a:pt x="41" y="107"/>
                          <a:pt x="41" y="107"/>
                        </a:cubicBezTo>
                        <a:cubicBezTo>
                          <a:pt x="41" y="107"/>
                          <a:pt x="41" y="107"/>
                          <a:pt x="41" y="107"/>
                        </a:cubicBezTo>
                        <a:cubicBezTo>
                          <a:pt x="40" y="107"/>
                          <a:pt x="40" y="107"/>
                          <a:pt x="39" y="107"/>
                        </a:cubicBezTo>
                        <a:cubicBezTo>
                          <a:pt x="38" y="107"/>
                          <a:pt x="37" y="106"/>
                          <a:pt x="37" y="106"/>
                        </a:cubicBezTo>
                        <a:cubicBezTo>
                          <a:pt x="36" y="106"/>
                          <a:pt x="36" y="106"/>
                          <a:pt x="35" y="107"/>
                        </a:cubicBezTo>
                        <a:cubicBezTo>
                          <a:pt x="35" y="107"/>
                          <a:pt x="35" y="107"/>
                          <a:pt x="34" y="107"/>
                        </a:cubicBezTo>
                        <a:cubicBezTo>
                          <a:pt x="32" y="109"/>
                          <a:pt x="29" y="110"/>
                          <a:pt x="27" y="110"/>
                        </a:cubicBezTo>
                        <a:cubicBezTo>
                          <a:pt x="25" y="111"/>
                          <a:pt x="23" y="111"/>
                          <a:pt x="21" y="112"/>
                        </a:cubicBezTo>
                        <a:cubicBezTo>
                          <a:pt x="18" y="114"/>
                          <a:pt x="16" y="115"/>
                          <a:pt x="14" y="116"/>
                        </a:cubicBezTo>
                        <a:cubicBezTo>
                          <a:pt x="12" y="116"/>
                          <a:pt x="11" y="117"/>
                          <a:pt x="11" y="118"/>
                        </a:cubicBezTo>
                        <a:cubicBezTo>
                          <a:pt x="11" y="120"/>
                          <a:pt x="10" y="122"/>
                          <a:pt x="9" y="124"/>
                        </a:cubicBezTo>
                        <a:cubicBezTo>
                          <a:pt x="8" y="125"/>
                          <a:pt x="7" y="126"/>
                          <a:pt x="8" y="128"/>
                        </a:cubicBezTo>
                        <a:cubicBezTo>
                          <a:pt x="9" y="132"/>
                          <a:pt x="6" y="133"/>
                          <a:pt x="5" y="134"/>
                        </a:cubicBezTo>
                        <a:cubicBezTo>
                          <a:pt x="4" y="134"/>
                          <a:pt x="3" y="135"/>
                          <a:pt x="2" y="136"/>
                        </a:cubicBezTo>
                        <a:cubicBezTo>
                          <a:pt x="1" y="137"/>
                          <a:pt x="1" y="137"/>
                          <a:pt x="2" y="138"/>
                        </a:cubicBezTo>
                        <a:cubicBezTo>
                          <a:pt x="2" y="139"/>
                          <a:pt x="2" y="141"/>
                          <a:pt x="1" y="143"/>
                        </a:cubicBezTo>
                        <a:cubicBezTo>
                          <a:pt x="0" y="143"/>
                          <a:pt x="0" y="144"/>
                          <a:pt x="1" y="145"/>
                        </a:cubicBezTo>
                        <a:cubicBezTo>
                          <a:pt x="1" y="146"/>
                          <a:pt x="2" y="148"/>
                          <a:pt x="3" y="149"/>
                        </a:cubicBezTo>
                        <a:cubicBezTo>
                          <a:pt x="4" y="150"/>
                          <a:pt x="4" y="150"/>
                          <a:pt x="4" y="150"/>
                        </a:cubicBezTo>
                        <a:cubicBezTo>
                          <a:pt x="4" y="151"/>
                          <a:pt x="5" y="152"/>
                          <a:pt x="5" y="152"/>
                        </a:cubicBezTo>
                        <a:cubicBezTo>
                          <a:pt x="7" y="155"/>
                          <a:pt x="9" y="158"/>
                          <a:pt x="9" y="161"/>
                        </a:cubicBezTo>
                        <a:cubicBezTo>
                          <a:pt x="9" y="162"/>
                          <a:pt x="9" y="162"/>
                          <a:pt x="9" y="163"/>
                        </a:cubicBezTo>
                        <a:cubicBezTo>
                          <a:pt x="10" y="163"/>
                          <a:pt x="11" y="163"/>
                          <a:pt x="12" y="163"/>
                        </a:cubicBezTo>
                        <a:cubicBezTo>
                          <a:pt x="13" y="163"/>
                          <a:pt x="13" y="163"/>
                          <a:pt x="13" y="163"/>
                        </a:cubicBezTo>
                        <a:cubicBezTo>
                          <a:pt x="15" y="163"/>
                          <a:pt x="16" y="166"/>
                          <a:pt x="16" y="167"/>
                        </a:cubicBezTo>
                        <a:cubicBezTo>
                          <a:pt x="17" y="169"/>
                          <a:pt x="17" y="170"/>
                          <a:pt x="18" y="170"/>
                        </a:cubicBezTo>
                        <a:cubicBezTo>
                          <a:pt x="20" y="170"/>
                          <a:pt x="21" y="170"/>
                          <a:pt x="22" y="170"/>
                        </a:cubicBezTo>
                        <a:cubicBezTo>
                          <a:pt x="24" y="170"/>
                          <a:pt x="25" y="170"/>
                          <a:pt x="26" y="170"/>
                        </a:cubicBezTo>
                        <a:cubicBezTo>
                          <a:pt x="28" y="170"/>
                          <a:pt x="28" y="169"/>
                          <a:pt x="29" y="169"/>
                        </a:cubicBezTo>
                        <a:cubicBezTo>
                          <a:pt x="30" y="167"/>
                          <a:pt x="32" y="165"/>
                          <a:pt x="34" y="165"/>
                        </a:cubicBezTo>
                        <a:cubicBezTo>
                          <a:pt x="35" y="165"/>
                          <a:pt x="37" y="165"/>
                          <a:pt x="37" y="169"/>
                        </a:cubicBezTo>
                        <a:cubicBezTo>
                          <a:pt x="37" y="170"/>
                          <a:pt x="37" y="170"/>
                          <a:pt x="37" y="171"/>
                        </a:cubicBezTo>
                        <a:cubicBezTo>
                          <a:pt x="37" y="174"/>
                          <a:pt x="37" y="180"/>
                          <a:pt x="38" y="182"/>
                        </a:cubicBezTo>
                        <a:cubicBezTo>
                          <a:pt x="40" y="181"/>
                          <a:pt x="43" y="181"/>
                          <a:pt x="44" y="181"/>
                        </a:cubicBezTo>
                        <a:cubicBezTo>
                          <a:pt x="45" y="181"/>
                          <a:pt x="45" y="181"/>
                          <a:pt x="46" y="181"/>
                        </a:cubicBezTo>
                        <a:cubicBezTo>
                          <a:pt x="46" y="181"/>
                          <a:pt x="46" y="181"/>
                          <a:pt x="46" y="181"/>
                        </a:cubicBezTo>
                        <a:cubicBezTo>
                          <a:pt x="49" y="181"/>
                          <a:pt x="49" y="181"/>
                          <a:pt x="49" y="181"/>
                        </a:cubicBezTo>
                        <a:cubicBezTo>
                          <a:pt x="49" y="181"/>
                          <a:pt x="49" y="181"/>
                          <a:pt x="50" y="181"/>
                        </a:cubicBezTo>
                        <a:cubicBezTo>
                          <a:pt x="50" y="181"/>
                          <a:pt x="50" y="181"/>
                          <a:pt x="50" y="181"/>
                        </a:cubicBezTo>
                        <a:cubicBezTo>
                          <a:pt x="50" y="181"/>
                          <a:pt x="50" y="181"/>
                          <a:pt x="50" y="181"/>
                        </a:cubicBezTo>
                        <a:cubicBezTo>
                          <a:pt x="51" y="181"/>
                          <a:pt x="52" y="182"/>
                          <a:pt x="53" y="182"/>
                        </a:cubicBezTo>
                        <a:cubicBezTo>
                          <a:pt x="53" y="182"/>
                          <a:pt x="53" y="182"/>
                          <a:pt x="53" y="182"/>
                        </a:cubicBezTo>
                        <a:cubicBezTo>
                          <a:pt x="54" y="182"/>
                          <a:pt x="54" y="182"/>
                          <a:pt x="55" y="182"/>
                        </a:cubicBezTo>
                        <a:cubicBezTo>
                          <a:pt x="55" y="182"/>
                          <a:pt x="55" y="182"/>
                          <a:pt x="55" y="182"/>
                        </a:cubicBezTo>
                        <a:cubicBezTo>
                          <a:pt x="57" y="183"/>
                          <a:pt x="59" y="182"/>
                          <a:pt x="61" y="180"/>
                        </a:cubicBezTo>
                        <a:cubicBezTo>
                          <a:pt x="63" y="179"/>
                          <a:pt x="64" y="178"/>
                          <a:pt x="66" y="177"/>
                        </a:cubicBezTo>
                        <a:cubicBezTo>
                          <a:pt x="68" y="177"/>
                          <a:pt x="69" y="176"/>
                          <a:pt x="71" y="175"/>
                        </a:cubicBezTo>
                        <a:cubicBezTo>
                          <a:pt x="72" y="174"/>
                          <a:pt x="73" y="174"/>
                          <a:pt x="74" y="173"/>
                        </a:cubicBezTo>
                        <a:cubicBezTo>
                          <a:pt x="78" y="171"/>
                          <a:pt x="81" y="169"/>
                          <a:pt x="85" y="169"/>
                        </a:cubicBezTo>
                        <a:cubicBezTo>
                          <a:pt x="87" y="169"/>
                          <a:pt x="88" y="168"/>
                          <a:pt x="90" y="168"/>
                        </a:cubicBezTo>
                        <a:cubicBezTo>
                          <a:pt x="91" y="168"/>
                          <a:pt x="93" y="168"/>
                          <a:pt x="94" y="168"/>
                        </a:cubicBezTo>
                        <a:cubicBezTo>
                          <a:pt x="95" y="168"/>
                          <a:pt x="97" y="168"/>
                          <a:pt x="98" y="169"/>
                        </a:cubicBezTo>
                        <a:cubicBezTo>
                          <a:pt x="98" y="169"/>
                          <a:pt x="98" y="170"/>
                          <a:pt x="98" y="171"/>
                        </a:cubicBezTo>
                        <a:cubicBezTo>
                          <a:pt x="98" y="171"/>
                          <a:pt x="98" y="171"/>
                          <a:pt x="98" y="172"/>
                        </a:cubicBezTo>
                        <a:cubicBezTo>
                          <a:pt x="97" y="175"/>
                          <a:pt x="96" y="186"/>
                          <a:pt x="101" y="192"/>
                        </a:cubicBezTo>
                        <a:cubicBezTo>
                          <a:pt x="105" y="197"/>
                          <a:pt x="108" y="199"/>
                          <a:pt x="110" y="199"/>
                        </a:cubicBezTo>
                        <a:cubicBezTo>
                          <a:pt x="111" y="199"/>
                          <a:pt x="112" y="199"/>
                          <a:pt x="113" y="199"/>
                        </a:cubicBezTo>
                        <a:cubicBezTo>
                          <a:pt x="114" y="199"/>
                          <a:pt x="114" y="199"/>
                          <a:pt x="115" y="199"/>
                        </a:cubicBezTo>
                        <a:cubicBezTo>
                          <a:pt x="117" y="199"/>
                          <a:pt x="118" y="200"/>
                          <a:pt x="119" y="200"/>
                        </a:cubicBezTo>
                        <a:cubicBezTo>
                          <a:pt x="119" y="201"/>
                          <a:pt x="120" y="201"/>
                          <a:pt x="120" y="201"/>
                        </a:cubicBezTo>
                        <a:cubicBezTo>
                          <a:pt x="121" y="201"/>
                          <a:pt x="121" y="201"/>
                          <a:pt x="121" y="201"/>
                        </a:cubicBezTo>
                        <a:cubicBezTo>
                          <a:pt x="125" y="201"/>
                          <a:pt x="125" y="203"/>
                          <a:pt x="125" y="204"/>
                        </a:cubicBezTo>
                        <a:cubicBezTo>
                          <a:pt x="126" y="205"/>
                          <a:pt x="126" y="205"/>
                          <a:pt x="126" y="205"/>
                        </a:cubicBezTo>
                        <a:cubicBezTo>
                          <a:pt x="127" y="205"/>
                          <a:pt x="129" y="205"/>
                          <a:pt x="130" y="205"/>
                        </a:cubicBezTo>
                        <a:cubicBezTo>
                          <a:pt x="135" y="206"/>
                          <a:pt x="137" y="208"/>
                          <a:pt x="137" y="211"/>
                        </a:cubicBezTo>
                        <a:cubicBezTo>
                          <a:pt x="137" y="211"/>
                          <a:pt x="138" y="211"/>
                          <a:pt x="139" y="211"/>
                        </a:cubicBezTo>
                        <a:cubicBezTo>
                          <a:pt x="139" y="211"/>
                          <a:pt x="139" y="211"/>
                          <a:pt x="140" y="211"/>
                        </a:cubicBezTo>
                        <a:cubicBezTo>
                          <a:pt x="140" y="211"/>
                          <a:pt x="141" y="211"/>
                          <a:pt x="142" y="211"/>
                        </a:cubicBezTo>
                        <a:cubicBezTo>
                          <a:pt x="144" y="211"/>
                          <a:pt x="147" y="211"/>
                          <a:pt x="149" y="212"/>
                        </a:cubicBezTo>
                        <a:cubicBezTo>
                          <a:pt x="149" y="213"/>
                          <a:pt x="149" y="213"/>
                          <a:pt x="149" y="213"/>
                        </a:cubicBezTo>
                        <a:cubicBezTo>
                          <a:pt x="152" y="215"/>
                          <a:pt x="154" y="217"/>
                          <a:pt x="154" y="222"/>
                        </a:cubicBezTo>
                        <a:cubicBezTo>
                          <a:pt x="154" y="223"/>
                          <a:pt x="154" y="224"/>
                          <a:pt x="155" y="225"/>
                        </a:cubicBezTo>
                        <a:cubicBezTo>
                          <a:pt x="156" y="227"/>
                          <a:pt x="157" y="228"/>
                          <a:pt x="156" y="230"/>
                        </a:cubicBezTo>
                        <a:cubicBezTo>
                          <a:pt x="156" y="231"/>
                          <a:pt x="155" y="231"/>
                          <a:pt x="154" y="232"/>
                        </a:cubicBezTo>
                        <a:cubicBezTo>
                          <a:pt x="154" y="232"/>
                          <a:pt x="155" y="233"/>
                          <a:pt x="155" y="234"/>
                        </a:cubicBezTo>
                        <a:cubicBezTo>
                          <a:pt x="156" y="236"/>
                          <a:pt x="157" y="237"/>
                          <a:pt x="157" y="239"/>
                        </a:cubicBezTo>
                        <a:cubicBezTo>
                          <a:pt x="157" y="242"/>
                          <a:pt x="161" y="244"/>
                          <a:pt x="167" y="243"/>
                        </a:cubicBezTo>
                        <a:cubicBezTo>
                          <a:pt x="168" y="243"/>
                          <a:pt x="169" y="243"/>
                          <a:pt x="170" y="243"/>
                        </a:cubicBezTo>
                        <a:cubicBezTo>
                          <a:pt x="175" y="243"/>
                          <a:pt x="178" y="244"/>
                          <a:pt x="178" y="251"/>
                        </a:cubicBezTo>
                        <a:cubicBezTo>
                          <a:pt x="178" y="253"/>
                          <a:pt x="179" y="254"/>
                          <a:pt x="181" y="256"/>
                        </a:cubicBezTo>
                        <a:cubicBezTo>
                          <a:pt x="182" y="257"/>
                          <a:pt x="184" y="259"/>
                          <a:pt x="185" y="261"/>
                        </a:cubicBezTo>
                        <a:cubicBezTo>
                          <a:pt x="186" y="265"/>
                          <a:pt x="185" y="268"/>
                          <a:pt x="184" y="271"/>
                        </a:cubicBezTo>
                        <a:cubicBezTo>
                          <a:pt x="184" y="273"/>
                          <a:pt x="183" y="275"/>
                          <a:pt x="184" y="276"/>
                        </a:cubicBezTo>
                        <a:cubicBezTo>
                          <a:pt x="184" y="277"/>
                          <a:pt x="184" y="278"/>
                          <a:pt x="184" y="278"/>
                        </a:cubicBezTo>
                        <a:cubicBezTo>
                          <a:pt x="184" y="279"/>
                          <a:pt x="184" y="279"/>
                          <a:pt x="184" y="279"/>
                        </a:cubicBezTo>
                        <a:cubicBezTo>
                          <a:pt x="183" y="280"/>
                          <a:pt x="183" y="280"/>
                          <a:pt x="183" y="281"/>
                        </a:cubicBezTo>
                        <a:cubicBezTo>
                          <a:pt x="183" y="281"/>
                          <a:pt x="183" y="281"/>
                          <a:pt x="183" y="282"/>
                        </a:cubicBezTo>
                        <a:cubicBezTo>
                          <a:pt x="183" y="282"/>
                          <a:pt x="183" y="282"/>
                          <a:pt x="182" y="283"/>
                        </a:cubicBezTo>
                        <a:cubicBezTo>
                          <a:pt x="182" y="283"/>
                          <a:pt x="182" y="283"/>
                          <a:pt x="182" y="283"/>
                        </a:cubicBezTo>
                        <a:cubicBezTo>
                          <a:pt x="182" y="284"/>
                          <a:pt x="182" y="284"/>
                          <a:pt x="181" y="284"/>
                        </a:cubicBezTo>
                        <a:cubicBezTo>
                          <a:pt x="181" y="284"/>
                          <a:pt x="181" y="284"/>
                          <a:pt x="181" y="285"/>
                        </a:cubicBezTo>
                        <a:cubicBezTo>
                          <a:pt x="181" y="285"/>
                          <a:pt x="181" y="285"/>
                          <a:pt x="181" y="285"/>
                        </a:cubicBezTo>
                        <a:cubicBezTo>
                          <a:pt x="181" y="285"/>
                          <a:pt x="181" y="285"/>
                          <a:pt x="181" y="285"/>
                        </a:cubicBezTo>
                        <a:cubicBezTo>
                          <a:pt x="181" y="285"/>
                          <a:pt x="181" y="285"/>
                          <a:pt x="181" y="285"/>
                        </a:cubicBezTo>
                        <a:cubicBezTo>
                          <a:pt x="181" y="285"/>
                          <a:pt x="182" y="286"/>
                          <a:pt x="182" y="286"/>
                        </a:cubicBezTo>
                        <a:cubicBezTo>
                          <a:pt x="182" y="286"/>
                          <a:pt x="182" y="286"/>
                          <a:pt x="182" y="286"/>
                        </a:cubicBezTo>
                        <a:cubicBezTo>
                          <a:pt x="182" y="287"/>
                          <a:pt x="182" y="287"/>
                          <a:pt x="182" y="287"/>
                        </a:cubicBezTo>
                        <a:cubicBezTo>
                          <a:pt x="182" y="287"/>
                          <a:pt x="182" y="288"/>
                          <a:pt x="182" y="288"/>
                        </a:cubicBezTo>
                        <a:cubicBezTo>
                          <a:pt x="182" y="288"/>
                          <a:pt x="182" y="289"/>
                          <a:pt x="182" y="289"/>
                        </a:cubicBezTo>
                        <a:cubicBezTo>
                          <a:pt x="182" y="291"/>
                          <a:pt x="181" y="291"/>
                          <a:pt x="180" y="292"/>
                        </a:cubicBezTo>
                        <a:cubicBezTo>
                          <a:pt x="180" y="292"/>
                          <a:pt x="181" y="293"/>
                          <a:pt x="181" y="294"/>
                        </a:cubicBezTo>
                        <a:cubicBezTo>
                          <a:pt x="182" y="296"/>
                          <a:pt x="184" y="300"/>
                          <a:pt x="183" y="305"/>
                        </a:cubicBezTo>
                        <a:cubicBezTo>
                          <a:pt x="182" y="307"/>
                          <a:pt x="182" y="310"/>
                          <a:pt x="182" y="310"/>
                        </a:cubicBezTo>
                        <a:cubicBezTo>
                          <a:pt x="182" y="311"/>
                          <a:pt x="183" y="311"/>
                          <a:pt x="187" y="311"/>
                        </a:cubicBezTo>
                        <a:cubicBezTo>
                          <a:pt x="191" y="311"/>
                          <a:pt x="193" y="312"/>
                          <a:pt x="194" y="313"/>
                        </a:cubicBezTo>
                        <a:cubicBezTo>
                          <a:pt x="194" y="313"/>
                          <a:pt x="195" y="313"/>
                          <a:pt x="195" y="313"/>
                        </a:cubicBezTo>
                        <a:cubicBezTo>
                          <a:pt x="195" y="313"/>
                          <a:pt x="195" y="313"/>
                          <a:pt x="195" y="313"/>
                        </a:cubicBezTo>
                        <a:cubicBezTo>
                          <a:pt x="196" y="312"/>
                          <a:pt x="197" y="312"/>
                          <a:pt x="197" y="312"/>
                        </a:cubicBezTo>
                        <a:cubicBezTo>
                          <a:pt x="202" y="312"/>
                          <a:pt x="206" y="321"/>
                          <a:pt x="206" y="323"/>
                        </a:cubicBezTo>
                        <a:cubicBezTo>
                          <a:pt x="207" y="327"/>
                          <a:pt x="209" y="332"/>
                          <a:pt x="210" y="334"/>
                        </a:cubicBezTo>
                        <a:cubicBezTo>
                          <a:pt x="210" y="334"/>
                          <a:pt x="210" y="334"/>
                          <a:pt x="210" y="334"/>
                        </a:cubicBezTo>
                        <a:cubicBezTo>
                          <a:pt x="212" y="333"/>
                          <a:pt x="214" y="332"/>
                          <a:pt x="217" y="332"/>
                        </a:cubicBezTo>
                        <a:cubicBezTo>
                          <a:pt x="218" y="332"/>
                          <a:pt x="219" y="332"/>
                          <a:pt x="220" y="332"/>
                        </a:cubicBezTo>
                        <a:cubicBezTo>
                          <a:pt x="220" y="333"/>
                          <a:pt x="221" y="333"/>
                          <a:pt x="221" y="333"/>
                        </a:cubicBezTo>
                        <a:cubicBezTo>
                          <a:pt x="224" y="336"/>
                          <a:pt x="222" y="342"/>
                          <a:pt x="221" y="348"/>
                        </a:cubicBezTo>
                        <a:cubicBezTo>
                          <a:pt x="221" y="349"/>
                          <a:pt x="220" y="351"/>
                          <a:pt x="220" y="352"/>
                        </a:cubicBezTo>
                        <a:cubicBezTo>
                          <a:pt x="220" y="352"/>
                          <a:pt x="220" y="352"/>
                          <a:pt x="220" y="352"/>
                        </a:cubicBezTo>
                        <a:cubicBezTo>
                          <a:pt x="224" y="352"/>
                          <a:pt x="226" y="353"/>
                          <a:pt x="226" y="353"/>
                        </a:cubicBezTo>
                        <a:cubicBezTo>
                          <a:pt x="230" y="355"/>
                          <a:pt x="230" y="371"/>
                          <a:pt x="229" y="373"/>
                        </a:cubicBezTo>
                        <a:cubicBezTo>
                          <a:pt x="228" y="375"/>
                          <a:pt x="226" y="376"/>
                          <a:pt x="221" y="378"/>
                        </a:cubicBezTo>
                        <a:cubicBezTo>
                          <a:pt x="219" y="379"/>
                          <a:pt x="216" y="380"/>
                          <a:pt x="215" y="381"/>
                        </a:cubicBezTo>
                        <a:cubicBezTo>
                          <a:pt x="211" y="384"/>
                          <a:pt x="201" y="394"/>
                          <a:pt x="196" y="401"/>
                        </a:cubicBezTo>
                        <a:cubicBezTo>
                          <a:pt x="195" y="403"/>
                          <a:pt x="194" y="404"/>
                          <a:pt x="193" y="405"/>
                        </a:cubicBezTo>
                        <a:cubicBezTo>
                          <a:pt x="193" y="405"/>
                          <a:pt x="193" y="406"/>
                          <a:pt x="193" y="406"/>
                        </a:cubicBezTo>
                        <a:cubicBezTo>
                          <a:pt x="192" y="407"/>
                          <a:pt x="191" y="408"/>
                          <a:pt x="190" y="409"/>
                        </a:cubicBezTo>
                        <a:cubicBezTo>
                          <a:pt x="190" y="409"/>
                          <a:pt x="190" y="409"/>
                          <a:pt x="190" y="409"/>
                        </a:cubicBezTo>
                        <a:cubicBezTo>
                          <a:pt x="190" y="409"/>
                          <a:pt x="190" y="409"/>
                          <a:pt x="190" y="409"/>
                        </a:cubicBezTo>
                        <a:cubicBezTo>
                          <a:pt x="190" y="409"/>
                          <a:pt x="190" y="409"/>
                          <a:pt x="190" y="409"/>
                        </a:cubicBezTo>
                        <a:cubicBezTo>
                          <a:pt x="190" y="409"/>
                          <a:pt x="190" y="409"/>
                          <a:pt x="190" y="409"/>
                        </a:cubicBezTo>
                        <a:cubicBezTo>
                          <a:pt x="191" y="409"/>
                          <a:pt x="191" y="409"/>
                          <a:pt x="191" y="409"/>
                        </a:cubicBezTo>
                        <a:cubicBezTo>
                          <a:pt x="191" y="409"/>
                          <a:pt x="191" y="409"/>
                          <a:pt x="191" y="409"/>
                        </a:cubicBezTo>
                        <a:cubicBezTo>
                          <a:pt x="193" y="410"/>
                          <a:pt x="195" y="410"/>
                          <a:pt x="198" y="413"/>
                        </a:cubicBezTo>
                        <a:cubicBezTo>
                          <a:pt x="198" y="413"/>
                          <a:pt x="198" y="414"/>
                          <a:pt x="199" y="414"/>
                        </a:cubicBezTo>
                        <a:cubicBezTo>
                          <a:pt x="201" y="417"/>
                          <a:pt x="202" y="419"/>
                          <a:pt x="203" y="420"/>
                        </a:cubicBezTo>
                        <a:cubicBezTo>
                          <a:pt x="203" y="419"/>
                          <a:pt x="205" y="418"/>
                          <a:pt x="207" y="418"/>
                        </a:cubicBezTo>
                        <a:cubicBezTo>
                          <a:pt x="208" y="418"/>
                          <a:pt x="209" y="419"/>
                          <a:pt x="210" y="420"/>
                        </a:cubicBezTo>
                        <a:cubicBezTo>
                          <a:pt x="212" y="423"/>
                          <a:pt x="215" y="425"/>
                          <a:pt x="218" y="427"/>
                        </a:cubicBezTo>
                        <a:cubicBezTo>
                          <a:pt x="220" y="428"/>
                          <a:pt x="222" y="429"/>
                          <a:pt x="223" y="430"/>
                        </a:cubicBezTo>
                        <a:cubicBezTo>
                          <a:pt x="223" y="430"/>
                          <a:pt x="224" y="431"/>
                          <a:pt x="225" y="431"/>
                        </a:cubicBezTo>
                        <a:cubicBezTo>
                          <a:pt x="227" y="433"/>
                          <a:pt x="231" y="435"/>
                          <a:pt x="231" y="440"/>
                        </a:cubicBezTo>
                        <a:cubicBezTo>
                          <a:pt x="231" y="441"/>
                          <a:pt x="231" y="442"/>
                          <a:pt x="231" y="443"/>
                        </a:cubicBezTo>
                        <a:cubicBezTo>
                          <a:pt x="231" y="444"/>
                          <a:pt x="231" y="445"/>
                          <a:pt x="231" y="445"/>
                        </a:cubicBezTo>
                        <a:cubicBezTo>
                          <a:pt x="231" y="446"/>
                          <a:pt x="231" y="446"/>
                          <a:pt x="231" y="446"/>
                        </a:cubicBezTo>
                        <a:cubicBezTo>
                          <a:pt x="230" y="447"/>
                          <a:pt x="230" y="447"/>
                          <a:pt x="230" y="448"/>
                        </a:cubicBezTo>
                        <a:cubicBezTo>
                          <a:pt x="230" y="448"/>
                          <a:pt x="230" y="448"/>
                          <a:pt x="230" y="448"/>
                        </a:cubicBezTo>
                        <a:cubicBezTo>
                          <a:pt x="230" y="449"/>
                          <a:pt x="230" y="450"/>
                          <a:pt x="231" y="450"/>
                        </a:cubicBezTo>
                        <a:cubicBezTo>
                          <a:pt x="231" y="451"/>
                          <a:pt x="231" y="451"/>
                          <a:pt x="231" y="451"/>
                        </a:cubicBezTo>
                        <a:cubicBezTo>
                          <a:pt x="231" y="452"/>
                          <a:pt x="231" y="452"/>
                          <a:pt x="231" y="453"/>
                        </a:cubicBezTo>
                        <a:cubicBezTo>
                          <a:pt x="231" y="453"/>
                          <a:pt x="231" y="453"/>
                          <a:pt x="231" y="453"/>
                        </a:cubicBezTo>
                        <a:cubicBezTo>
                          <a:pt x="232" y="452"/>
                          <a:pt x="233" y="451"/>
                          <a:pt x="234" y="450"/>
                        </a:cubicBezTo>
                        <a:cubicBezTo>
                          <a:pt x="238" y="447"/>
                          <a:pt x="239" y="445"/>
                          <a:pt x="240" y="442"/>
                        </a:cubicBezTo>
                        <a:cubicBezTo>
                          <a:pt x="240" y="441"/>
                          <a:pt x="241" y="439"/>
                          <a:pt x="242" y="437"/>
                        </a:cubicBezTo>
                        <a:cubicBezTo>
                          <a:pt x="243" y="435"/>
                          <a:pt x="244" y="433"/>
                          <a:pt x="244" y="432"/>
                        </a:cubicBezTo>
                        <a:cubicBezTo>
                          <a:pt x="244" y="429"/>
                          <a:pt x="245" y="426"/>
                          <a:pt x="249" y="423"/>
                        </a:cubicBezTo>
                        <a:cubicBezTo>
                          <a:pt x="250" y="421"/>
                          <a:pt x="250" y="420"/>
                          <a:pt x="250" y="418"/>
                        </a:cubicBezTo>
                        <a:cubicBezTo>
                          <a:pt x="250" y="416"/>
                          <a:pt x="250" y="413"/>
                          <a:pt x="255" y="410"/>
                        </a:cubicBezTo>
                        <a:cubicBezTo>
                          <a:pt x="259" y="409"/>
                          <a:pt x="261" y="409"/>
                          <a:pt x="262" y="411"/>
                        </a:cubicBezTo>
                        <a:cubicBezTo>
                          <a:pt x="264" y="414"/>
                          <a:pt x="262" y="418"/>
                          <a:pt x="260" y="421"/>
                        </a:cubicBezTo>
                        <a:cubicBezTo>
                          <a:pt x="263" y="417"/>
                          <a:pt x="265" y="412"/>
                          <a:pt x="268" y="407"/>
                        </a:cubicBezTo>
                        <a:cubicBezTo>
                          <a:pt x="268" y="406"/>
                          <a:pt x="269" y="405"/>
                          <a:pt x="270" y="403"/>
                        </a:cubicBezTo>
                        <a:cubicBezTo>
                          <a:pt x="274" y="395"/>
                          <a:pt x="278" y="391"/>
                          <a:pt x="282" y="390"/>
                        </a:cubicBezTo>
                        <a:cubicBezTo>
                          <a:pt x="283" y="390"/>
                          <a:pt x="285" y="387"/>
                          <a:pt x="284" y="376"/>
                        </a:cubicBezTo>
                        <a:cubicBezTo>
                          <a:pt x="284" y="374"/>
                          <a:pt x="284" y="373"/>
                          <a:pt x="283" y="371"/>
                        </a:cubicBezTo>
                        <a:cubicBezTo>
                          <a:pt x="283" y="366"/>
                          <a:pt x="282" y="362"/>
                          <a:pt x="284" y="358"/>
                        </a:cubicBezTo>
                        <a:cubicBezTo>
                          <a:pt x="285" y="357"/>
                          <a:pt x="286" y="355"/>
                          <a:pt x="286" y="354"/>
                        </a:cubicBezTo>
                        <a:cubicBezTo>
                          <a:pt x="286" y="352"/>
                          <a:pt x="286" y="349"/>
                          <a:pt x="290" y="349"/>
                        </a:cubicBezTo>
                        <a:cubicBezTo>
                          <a:pt x="292" y="349"/>
                          <a:pt x="298" y="343"/>
                          <a:pt x="302" y="339"/>
                        </a:cubicBezTo>
                        <a:cubicBezTo>
                          <a:pt x="308" y="333"/>
                          <a:pt x="312" y="332"/>
                          <a:pt x="318" y="332"/>
                        </a:cubicBezTo>
                        <a:cubicBezTo>
                          <a:pt x="320" y="332"/>
                          <a:pt x="321" y="331"/>
                          <a:pt x="321" y="331"/>
                        </a:cubicBezTo>
                        <a:cubicBezTo>
                          <a:pt x="321" y="330"/>
                          <a:pt x="322" y="329"/>
                          <a:pt x="324" y="328"/>
                        </a:cubicBezTo>
                        <a:cubicBezTo>
                          <a:pt x="327" y="328"/>
                          <a:pt x="329" y="326"/>
                          <a:pt x="330" y="324"/>
                        </a:cubicBezTo>
                        <a:cubicBezTo>
                          <a:pt x="331" y="323"/>
                          <a:pt x="332" y="323"/>
                          <a:pt x="332" y="322"/>
                        </a:cubicBezTo>
                        <a:cubicBezTo>
                          <a:pt x="333" y="321"/>
                          <a:pt x="335" y="320"/>
                          <a:pt x="338" y="320"/>
                        </a:cubicBezTo>
                        <a:cubicBezTo>
                          <a:pt x="340" y="320"/>
                          <a:pt x="343" y="321"/>
                          <a:pt x="345" y="321"/>
                        </a:cubicBezTo>
                        <a:cubicBezTo>
                          <a:pt x="348" y="321"/>
                          <a:pt x="350" y="322"/>
                          <a:pt x="352" y="322"/>
                        </a:cubicBezTo>
                        <a:cubicBezTo>
                          <a:pt x="356" y="322"/>
                          <a:pt x="356" y="322"/>
                          <a:pt x="356" y="322"/>
                        </a:cubicBezTo>
                        <a:cubicBezTo>
                          <a:pt x="360" y="322"/>
                          <a:pt x="360" y="321"/>
                          <a:pt x="360" y="320"/>
                        </a:cubicBezTo>
                        <a:cubicBezTo>
                          <a:pt x="360" y="316"/>
                          <a:pt x="364" y="312"/>
                          <a:pt x="369" y="312"/>
                        </a:cubicBezTo>
                        <a:cubicBezTo>
                          <a:pt x="371" y="312"/>
                          <a:pt x="372" y="312"/>
                          <a:pt x="372" y="308"/>
                        </a:cubicBezTo>
                        <a:cubicBezTo>
                          <a:pt x="372" y="302"/>
                          <a:pt x="373" y="299"/>
                          <a:pt x="377" y="296"/>
                        </a:cubicBezTo>
                        <a:cubicBezTo>
                          <a:pt x="379" y="295"/>
                          <a:pt x="379" y="292"/>
                          <a:pt x="380" y="289"/>
                        </a:cubicBezTo>
                        <a:cubicBezTo>
                          <a:pt x="380" y="288"/>
                          <a:pt x="381" y="287"/>
                          <a:pt x="381" y="286"/>
                        </a:cubicBezTo>
                        <a:cubicBezTo>
                          <a:pt x="381" y="284"/>
                          <a:pt x="383" y="283"/>
                          <a:pt x="384" y="283"/>
                        </a:cubicBezTo>
                        <a:cubicBezTo>
                          <a:pt x="385" y="282"/>
                          <a:pt x="385" y="282"/>
                          <a:pt x="385" y="281"/>
                        </a:cubicBezTo>
                        <a:cubicBezTo>
                          <a:pt x="385" y="278"/>
                          <a:pt x="385" y="276"/>
                          <a:pt x="386" y="273"/>
                        </a:cubicBezTo>
                        <a:cubicBezTo>
                          <a:pt x="386" y="271"/>
                          <a:pt x="387" y="269"/>
                          <a:pt x="387" y="267"/>
                        </a:cubicBezTo>
                        <a:cubicBezTo>
                          <a:pt x="387" y="264"/>
                          <a:pt x="389" y="262"/>
                          <a:pt x="391" y="262"/>
                        </a:cubicBezTo>
                        <a:cubicBezTo>
                          <a:pt x="392" y="261"/>
                          <a:pt x="392" y="261"/>
                          <a:pt x="393" y="260"/>
                        </a:cubicBezTo>
                        <a:cubicBezTo>
                          <a:pt x="393" y="260"/>
                          <a:pt x="393" y="259"/>
                          <a:pt x="393" y="257"/>
                        </a:cubicBezTo>
                        <a:cubicBezTo>
                          <a:pt x="392" y="255"/>
                          <a:pt x="392" y="251"/>
                          <a:pt x="394" y="246"/>
                        </a:cubicBezTo>
                        <a:cubicBezTo>
                          <a:pt x="395" y="242"/>
                          <a:pt x="395" y="237"/>
                          <a:pt x="394" y="232"/>
                        </a:cubicBezTo>
                        <a:cubicBezTo>
                          <a:pt x="394" y="230"/>
                          <a:pt x="394" y="228"/>
                          <a:pt x="394" y="225"/>
                        </a:cubicBezTo>
                        <a:cubicBezTo>
                          <a:pt x="394" y="217"/>
                          <a:pt x="394" y="210"/>
                          <a:pt x="397" y="207"/>
                        </a:cubicBezTo>
                        <a:cubicBezTo>
                          <a:pt x="397" y="207"/>
                          <a:pt x="397" y="207"/>
                          <a:pt x="397" y="206"/>
                        </a:cubicBezTo>
                        <a:cubicBezTo>
                          <a:pt x="397" y="206"/>
                          <a:pt x="397" y="206"/>
                          <a:pt x="397" y="206"/>
                        </a:cubicBezTo>
                        <a:cubicBezTo>
                          <a:pt x="395" y="205"/>
                          <a:pt x="394" y="204"/>
                          <a:pt x="395" y="202"/>
                        </a:cubicBezTo>
                        <a:cubicBezTo>
                          <a:pt x="395" y="200"/>
                          <a:pt x="398" y="198"/>
                          <a:pt x="400" y="199"/>
                        </a:cubicBezTo>
                        <a:cubicBezTo>
                          <a:pt x="401" y="199"/>
                          <a:pt x="402" y="200"/>
                          <a:pt x="402" y="201"/>
                        </a:cubicBezTo>
                        <a:cubicBezTo>
                          <a:pt x="403" y="201"/>
                          <a:pt x="404" y="202"/>
                          <a:pt x="405" y="201"/>
                        </a:cubicBezTo>
                        <a:cubicBezTo>
                          <a:pt x="408" y="200"/>
                          <a:pt x="411" y="193"/>
                          <a:pt x="413" y="187"/>
                        </a:cubicBezTo>
                        <a:cubicBezTo>
                          <a:pt x="414" y="185"/>
                          <a:pt x="414" y="185"/>
                          <a:pt x="414" y="185"/>
                        </a:cubicBezTo>
                        <a:cubicBezTo>
                          <a:pt x="416" y="178"/>
                          <a:pt x="420" y="177"/>
                          <a:pt x="423" y="176"/>
                        </a:cubicBezTo>
                        <a:cubicBezTo>
                          <a:pt x="424" y="176"/>
                          <a:pt x="425" y="176"/>
                          <a:pt x="425" y="176"/>
                        </a:cubicBezTo>
                        <a:cubicBezTo>
                          <a:pt x="428" y="174"/>
                          <a:pt x="435" y="167"/>
                          <a:pt x="440" y="154"/>
                        </a:cubicBezTo>
                        <a:cubicBezTo>
                          <a:pt x="444" y="145"/>
                          <a:pt x="441" y="135"/>
                          <a:pt x="439" y="128"/>
                        </a:cubicBezTo>
                        <a:cubicBezTo>
                          <a:pt x="438" y="126"/>
                          <a:pt x="438" y="124"/>
                          <a:pt x="438" y="123"/>
                        </a:cubicBezTo>
                        <a:cubicBezTo>
                          <a:pt x="436" y="118"/>
                          <a:pt x="435" y="118"/>
                          <a:pt x="434" y="118"/>
                        </a:cubicBezTo>
                        <a:cubicBezTo>
                          <a:pt x="433" y="118"/>
                          <a:pt x="433" y="118"/>
                          <a:pt x="432" y="118"/>
                        </a:cubicBezTo>
                        <a:cubicBezTo>
                          <a:pt x="431" y="118"/>
                          <a:pt x="431" y="118"/>
                          <a:pt x="430" y="118"/>
                        </a:cubicBezTo>
                        <a:cubicBezTo>
                          <a:pt x="430" y="118"/>
                          <a:pt x="429" y="118"/>
                          <a:pt x="429" y="118"/>
                        </a:cubicBezTo>
                        <a:cubicBezTo>
                          <a:pt x="420" y="118"/>
                          <a:pt x="411" y="113"/>
                          <a:pt x="401" y="103"/>
                        </a:cubicBezTo>
                        <a:cubicBezTo>
                          <a:pt x="395" y="95"/>
                          <a:pt x="387" y="92"/>
                          <a:pt x="379" y="92"/>
                        </a:cubicBezTo>
                        <a:cubicBezTo>
                          <a:pt x="376" y="92"/>
                          <a:pt x="374" y="92"/>
                          <a:pt x="370" y="93"/>
                        </a:cubicBezTo>
                        <a:cubicBezTo>
                          <a:pt x="369" y="93"/>
                          <a:pt x="368" y="94"/>
                          <a:pt x="366" y="94"/>
                        </a:cubicBezTo>
                        <a:cubicBezTo>
                          <a:pt x="361" y="94"/>
                          <a:pt x="357" y="92"/>
                          <a:pt x="353" y="90"/>
                        </a:cubicBezTo>
                        <a:cubicBezTo>
                          <a:pt x="351" y="89"/>
                          <a:pt x="349" y="88"/>
                          <a:pt x="347" y="88"/>
                        </a:cubicBezTo>
                        <a:cubicBezTo>
                          <a:pt x="345" y="87"/>
                          <a:pt x="341" y="90"/>
                          <a:pt x="339" y="92"/>
                        </a:cubicBezTo>
                        <a:cubicBezTo>
                          <a:pt x="337" y="93"/>
                          <a:pt x="335" y="94"/>
                          <a:pt x="334" y="95"/>
                        </a:cubicBezTo>
                        <a:cubicBezTo>
                          <a:pt x="332" y="96"/>
                          <a:pt x="331" y="95"/>
                          <a:pt x="330" y="94"/>
                        </a:cubicBezTo>
                        <a:cubicBezTo>
                          <a:pt x="329" y="93"/>
                          <a:pt x="330" y="91"/>
                          <a:pt x="331" y="88"/>
                        </a:cubicBezTo>
                        <a:cubicBezTo>
                          <a:pt x="332" y="86"/>
                          <a:pt x="333" y="84"/>
                          <a:pt x="333" y="82"/>
                        </a:cubicBezTo>
                        <a:cubicBezTo>
                          <a:pt x="333" y="82"/>
                          <a:pt x="333" y="78"/>
                          <a:pt x="308" y="68"/>
                        </a:cubicBezTo>
                        <a:cubicBezTo>
                          <a:pt x="304" y="67"/>
                          <a:pt x="301" y="66"/>
                          <a:pt x="299" y="66"/>
                        </a:cubicBezTo>
                        <a:cubicBezTo>
                          <a:pt x="296" y="66"/>
                          <a:pt x="294" y="68"/>
                          <a:pt x="294" y="71"/>
                        </a:cubicBezTo>
                        <a:cubicBezTo>
                          <a:pt x="294" y="75"/>
                          <a:pt x="293" y="76"/>
                          <a:pt x="291" y="76"/>
                        </a:cubicBezTo>
                        <a:cubicBezTo>
                          <a:pt x="290" y="76"/>
                          <a:pt x="290" y="76"/>
                          <a:pt x="289" y="76"/>
                        </a:cubicBezTo>
                        <a:cubicBezTo>
                          <a:pt x="289" y="76"/>
                          <a:pt x="288" y="76"/>
                          <a:pt x="288" y="76"/>
                        </a:cubicBezTo>
                        <a:cubicBezTo>
                          <a:pt x="287" y="76"/>
                          <a:pt x="286" y="77"/>
                          <a:pt x="286" y="78"/>
                        </a:cubicBezTo>
                        <a:cubicBezTo>
                          <a:pt x="284" y="83"/>
                          <a:pt x="281" y="83"/>
                          <a:pt x="279" y="83"/>
                        </a:cubicBezTo>
                        <a:cubicBezTo>
                          <a:pt x="277" y="83"/>
                          <a:pt x="276" y="82"/>
                          <a:pt x="275" y="80"/>
                        </a:cubicBezTo>
                        <a:cubicBezTo>
                          <a:pt x="275" y="79"/>
                          <a:pt x="275" y="77"/>
                          <a:pt x="277" y="75"/>
                        </a:cubicBezTo>
                        <a:cubicBezTo>
                          <a:pt x="281" y="73"/>
                          <a:pt x="285" y="68"/>
                          <a:pt x="286" y="64"/>
                        </a:cubicBezTo>
                        <a:cubicBezTo>
                          <a:pt x="286" y="62"/>
                          <a:pt x="279" y="59"/>
                          <a:pt x="271" y="59"/>
                        </a:cubicBezTo>
                        <a:cubicBezTo>
                          <a:pt x="269" y="59"/>
                          <a:pt x="267" y="60"/>
                          <a:pt x="266" y="60"/>
                        </a:cubicBezTo>
                        <a:cubicBezTo>
                          <a:pt x="264" y="61"/>
                          <a:pt x="264" y="62"/>
                          <a:pt x="263" y="65"/>
                        </a:cubicBezTo>
                        <a:cubicBezTo>
                          <a:pt x="263" y="67"/>
                          <a:pt x="262" y="69"/>
                          <a:pt x="260" y="69"/>
                        </a:cubicBezTo>
                        <a:cubicBezTo>
                          <a:pt x="259" y="69"/>
                          <a:pt x="258" y="69"/>
                          <a:pt x="257" y="69"/>
                        </a:cubicBezTo>
                        <a:cubicBezTo>
                          <a:pt x="255" y="67"/>
                          <a:pt x="253" y="64"/>
                          <a:pt x="254" y="62"/>
                        </a:cubicBezTo>
                        <a:cubicBezTo>
                          <a:pt x="255" y="58"/>
                          <a:pt x="258" y="56"/>
                          <a:pt x="261" y="56"/>
                        </a:cubicBezTo>
                        <a:cubicBezTo>
                          <a:pt x="261" y="56"/>
                          <a:pt x="261" y="56"/>
                          <a:pt x="261" y="56"/>
                        </a:cubicBezTo>
                        <a:cubicBezTo>
                          <a:pt x="263" y="56"/>
                          <a:pt x="266" y="52"/>
                          <a:pt x="271" y="43"/>
                        </a:cubicBezTo>
                        <a:cubicBezTo>
                          <a:pt x="272" y="41"/>
                          <a:pt x="271" y="40"/>
                          <a:pt x="267" y="37"/>
                        </a:cubicBezTo>
                        <a:cubicBezTo>
                          <a:pt x="265" y="36"/>
                          <a:pt x="263" y="35"/>
                          <a:pt x="262" y="33"/>
                        </a:cubicBezTo>
                        <a:cubicBezTo>
                          <a:pt x="259" y="30"/>
                          <a:pt x="258" y="25"/>
                          <a:pt x="257" y="21"/>
                        </a:cubicBezTo>
                        <a:cubicBezTo>
                          <a:pt x="257" y="18"/>
                          <a:pt x="256" y="15"/>
                          <a:pt x="255" y="13"/>
                        </a:cubicBezTo>
                        <a:cubicBezTo>
                          <a:pt x="255" y="13"/>
                          <a:pt x="255" y="13"/>
                          <a:pt x="255" y="13"/>
                        </a:cubicBezTo>
                        <a:cubicBezTo>
                          <a:pt x="255" y="13"/>
                          <a:pt x="254" y="14"/>
                          <a:pt x="254" y="14"/>
                        </a:cubicBezTo>
                        <a:cubicBezTo>
                          <a:pt x="254" y="14"/>
                          <a:pt x="253" y="15"/>
                          <a:pt x="253" y="15"/>
                        </a:cubicBezTo>
                        <a:cubicBezTo>
                          <a:pt x="253" y="15"/>
                          <a:pt x="252" y="16"/>
                          <a:pt x="252" y="16"/>
                        </a:cubicBezTo>
                        <a:cubicBezTo>
                          <a:pt x="252" y="16"/>
                          <a:pt x="251" y="17"/>
                          <a:pt x="251" y="17"/>
                        </a:cubicBezTo>
                        <a:cubicBezTo>
                          <a:pt x="251" y="18"/>
                          <a:pt x="250" y="18"/>
                          <a:pt x="250" y="18"/>
                        </a:cubicBezTo>
                        <a:cubicBezTo>
                          <a:pt x="250" y="19"/>
                          <a:pt x="250" y="19"/>
                          <a:pt x="249" y="19"/>
                        </a:cubicBezTo>
                        <a:cubicBezTo>
                          <a:pt x="249" y="20"/>
                          <a:pt x="249" y="20"/>
                          <a:pt x="248" y="20"/>
                        </a:cubicBezTo>
                        <a:cubicBezTo>
                          <a:pt x="248" y="21"/>
                          <a:pt x="248" y="21"/>
                          <a:pt x="248" y="22"/>
                        </a:cubicBezTo>
                        <a:cubicBezTo>
                          <a:pt x="247" y="22"/>
                          <a:pt x="247" y="22"/>
                          <a:pt x="247" y="23"/>
                        </a:cubicBezTo>
                        <a:cubicBezTo>
                          <a:pt x="247" y="23"/>
                          <a:pt x="246" y="23"/>
                          <a:pt x="246" y="24"/>
                        </a:cubicBezTo>
                        <a:cubicBezTo>
                          <a:pt x="246" y="24"/>
                          <a:pt x="246" y="24"/>
                          <a:pt x="246" y="25"/>
                        </a:cubicBezTo>
                        <a:cubicBezTo>
                          <a:pt x="245" y="25"/>
                          <a:pt x="245" y="26"/>
                          <a:pt x="245" y="26"/>
                        </a:cubicBezTo>
                        <a:cubicBezTo>
                          <a:pt x="245" y="26"/>
                          <a:pt x="245" y="27"/>
                          <a:pt x="244" y="27"/>
                        </a:cubicBezTo>
                        <a:cubicBezTo>
                          <a:pt x="244" y="27"/>
                          <a:pt x="244" y="28"/>
                          <a:pt x="244" y="29"/>
                        </a:cubicBezTo>
                        <a:cubicBezTo>
                          <a:pt x="242" y="33"/>
                          <a:pt x="240" y="34"/>
                          <a:pt x="237" y="34"/>
                        </a:cubicBezTo>
                        <a:cubicBezTo>
                          <a:pt x="234" y="34"/>
                          <a:pt x="234" y="34"/>
                          <a:pt x="234" y="34"/>
                        </a:cubicBezTo>
                        <a:cubicBezTo>
                          <a:pt x="233" y="34"/>
                          <a:pt x="232" y="34"/>
                          <a:pt x="230" y="35"/>
                        </a:cubicBezTo>
                        <a:cubicBezTo>
                          <a:pt x="230" y="35"/>
                          <a:pt x="229" y="35"/>
                          <a:pt x="228" y="36"/>
                        </a:cubicBezTo>
                        <a:cubicBezTo>
                          <a:pt x="228" y="36"/>
                          <a:pt x="228" y="36"/>
                          <a:pt x="227" y="36"/>
                        </a:cubicBezTo>
                        <a:cubicBezTo>
                          <a:pt x="227" y="36"/>
                          <a:pt x="226" y="36"/>
                          <a:pt x="226" y="36"/>
                        </a:cubicBezTo>
                        <a:cubicBezTo>
                          <a:pt x="226" y="36"/>
                          <a:pt x="226" y="36"/>
                          <a:pt x="226" y="36"/>
                        </a:cubicBezTo>
                        <a:cubicBezTo>
                          <a:pt x="226" y="36"/>
                          <a:pt x="225" y="36"/>
                          <a:pt x="225" y="36"/>
                        </a:cubicBezTo>
                        <a:cubicBezTo>
                          <a:pt x="225" y="36"/>
                          <a:pt x="224" y="36"/>
                          <a:pt x="224" y="36"/>
                        </a:cubicBezTo>
                        <a:cubicBezTo>
                          <a:pt x="224" y="36"/>
                          <a:pt x="223" y="35"/>
                          <a:pt x="223" y="35"/>
                        </a:cubicBezTo>
                        <a:cubicBezTo>
                          <a:pt x="223" y="35"/>
                          <a:pt x="222" y="35"/>
                          <a:pt x="222" y="35"/>
                        </a:cubicBezTo>
                        <a:cubicBezTo>
                          <a:pt x="222" y="35"/>
                          <a:pt x="222" y="35"/>
                          <a:pt x="221" y="35"/>
                        </a:cubicBezTo>
                        <a:cubicBezTo>
                          <a:pt x="221" y="35"/>
                          <a:pt x="221" y="34"/>
                          <a:pt x="220" y="3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57" name="Freeform 1858">
                    <a:extLst>
                      <a:ext uri="{FF2B5EF4-FFF2-40B4-BE49-F238E27FC236}">
                        <a16:creationId xmlns="" xmlns:a16="http://schemas.microsoft.com/office/drawing/2014/main" id="{6022F90C-A44F-4E4F-B763-B9902534F84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78" y="2195"/>
                    <a:ext cx="50" cy="54"/>
                  </a:xfrm>
                  <a:custGeom>
                    <a:gdLst>
                      <a:gd name="T0" fmla="*/ 7 w 52"/>
                      <a:gd name="T1" fmla="*/ 4 h 56"/>
                      <a:gd name="T2" fmla="*/ 7 w 52"/>
                      <a:gd name="T3" fmla="*/ 5 h 56"/>
                      <a:gd name="T4" fmla="*/ 7 w 52"/>
                      <a:gd name="T5" fmla="*/ 5 h 56"/>
                      <a:gd name="T6" fmla="*/ 5 w 52"/>
                      <a:gd name="T7" fmla="*/ 13 h 56"/>
                      <a:gd name="T8" fmla="*/ 3 w 52"/>
                      <a:gd name="T9" fmla="*/ 25 h 56"/>
                      <a:gd name="T10" fmla="*/ 1 w 52"/>
                      <a:gd name="T11" fmla="*/ 34 h 56"/>
                      <a:gd name="T12" fmla="*/ 0 w 52"/>
                      <a:gd name="T13" fmla="*/ 40 h 56"/>
                      <a:gd name="T14" fmla="*/ 1 w 52"/>
                      <a:gd name="T15" fmla="*/ 44 h 56"/>
                      <a:gd name="T16" fmla="*/ 3 w 52"/>
                      <a:gd name="T17" fmla="*/ 45 h 56"/>
                      <a:gd name="T18" fmla="*/ 3 w 52"/>
                      <a:gd name="T19" fmla="*/ 46 h 56"/>
                      <a:gd name="T20" fmla="*/ 3 w 52"/>
                      <a:gd name="T21" fmla="*/ 46 h 56"/>
                      <a:gd name="T22" fmla="*/ 3 w 52"/>
                      <a:gd name="T23" fmla="*/ 47 h 56"/>
                      <a:gd name="T24" fmla="*/ 3 w 52"/>
                      <a:gd name="T25" fmla="*/ 48 h 56"/>
                      <a:gd name="T26" fmla="*/ 3 w 52"/>
                      <a:gd name="T27" fmla="*/ 49 h 56"/>
                      <a:gd name="T28" fmla="*/ 3 w 52"/>
                      <a:gd name="T29" fmla="*/ 50 h 56"/>
                      <a:gd name="T30" fmla="*/ 3 w 52"/>
                      <a:gd name="T31" fmla="*/ 50 h 56"/>
                      <a:gd name="T32" fmla="*/ 4 w 52"/>
                      <a:gd name="T33" fmla="*/ 51 h 56"/>
                      <a:gd name="T34" fmla="*/ 6 w 52"/>
                      <a:gd name="T35" fmla="*/ 51 h 56"/>
                      <a:gd name="T36" fmla="*/ 20 w 52"/>
                      <a:gd name="T37" fmla="*/ 55 h 56"/>
                      <a:gd name="T38" fmla="*/ 23 w 52"/>
                      <a:gd name="T39" fmla="*/ 56 h 56"/>
                      <a:gd name="T40" fmla="*/ 23 w 52"/>
                      <a:gd name="T41" fmla="*/ 56 h 56"/>
                      <a:gd name="T42" fmla="*/ 28 w 52"/>
                      <a:gd name="T43" fmla="*/ 55 h 56"/>
                      <a:gd name="T44" fmla="*/ 35 w 52"/>
                      <a:gd name="T45" fmla="*/ 55 h 56"/>
                      <a:gd name="T46" fmla="*/ 35 w 52"/>
                      <a:gd name="T47" fmla="*/ 55 h 56"/>
                      <a:gd name="T48" fmla="*/ 44 w 52"/>
                      <a:gd name="T49" fmla="*/ 53 h 56"/>
                      <a:gd name="T50" fmla="*/ 50 w 52"/>
                      <a:gd name="T51" fmla="*/ 46 h 56"/>
                      <a:gd name="T52" fmla="*/ 52 w 52"/>
                      <a:gd name="T53" fmla="*/ 44 h 56"/>
                      <a:gd name="T54" fmla="*/ 52 w 52"/>
                      <a:gd name="T55" fmla="*/ 44 h 56"/>
                      <a:gd name="T56" fmla="*/ 51 w 52"/>
                      <a:gd name="T57" fmla="*/ 40 h 56"/>
                      <a:gd name="T58" fmla="*/ 51 w 52"/>
                      <a:gd name="T59" fmla="*/ 40 h 56"/>
                      <a:gd name="T60" fmla="*/ 50 w 52"/>
                      <a:gd name="T61" fmla="*/ 37 h 56"/>
                      <a:gd name="T62" fmla="*/ 50 w 52"/>
                      <a:gd name="T63" fmla="*/ 36 h 56"/>
                      <a:gd name="T64" fmla="*/ 51 w 52"/>
                      <a:gd name="T65" fmla="*/ 33 h 56"/>
                      <a:gd name="T66" fmla="*/ 51 w 52"/>
                      <a:gd name="T67" fmla="*/ 33 h 56"/>
                      <a:gd name="T68" fmla="*/ 51 w 52"/>
                      <a:gd name="T69" fmla="*/ 30 h 56"/>
                      <a:gd name="T70" fmla="*/ 51 w 52"/>
                      <a:gd name="T71" fmla="*/ 27 h 56"/>
                      <a:gd name="T72" fmla="*/ 47 w 52"/>
                      <a:gd name="T73" fmla="*/ 22 h 56"/>
                      <a:gd name="T74" fmla="*/ 44 w 52"/>
                      <a:gd name="T75" fmla="*/ 19 h 56"/>
                      <a:gd name="T76" fmla="*/ 40 w 52"/>
                      <a:gd name="T77" fmla="*/ 17 h 56"/>
                      <a:gd name="T78" fmla="*/ 31 w 52"/>
                      <a:gd name="T79" fmla="*/ 10 h 56"/>
                      <a:gd name="T80" fmla="*/ 30 w 52"/>
                      <a:gd name="T81" fmla="*/ 9 h 56"/>
                      <a:gd name="T82" fmla="*/ 29 w 52"/>
                      <a:gd name="T83" fmla="*/ 10 h 56"/>
                      <a:gd name="T84" fmla="*/ 27 w 52"/>
                      <a:gd name="T85" fmla="*/ 12 h 56"/>
                      <a:gd name="T86" fmla="*/ 26 w 52"/>
                      <a:gd name="T87" fmla="*/ 12 h 56"/>
                      <a:gd name="T88" fmla="*/ 23 w 52"/>
                      <a:gd name="T89" fmla="*/ 9 h 56"/>
                      <a:gd name="T90" fmla="*/ 20 w 52"/>
                      <a:gd name="T91" fmla="*/ 4 h 56"/>
                      <a:gd name="T92" fmla="*/ 12 w 52"/>
                      <a:gd name="T93" fmla="*/ 1 h 56"/>
                      <a:gd name="T94" fmla="*/ 11 w 52"/>
                      <a:gd name="T95" fmla="*/ 1 h 56"/>
                      <a:gd name="T96" fmla="*/ 10 w 52"/>
                      <a:gd name="T97" fmla="*/ 1 h 56"/>
                      <a:gd name="T98" fmla="*/ 9 w 52"/>
                      <a:gd name="T99" fmla="*/ 1 h 56"/>
                      <a:gd name="T100" fmla="*/ 7 w 52"/>
                      <a:gd name="T101" fmla="*/ 4 h 5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52" h="56">
                        <a:moveTo>
                          <a:pt x="7" y="4"/>
                        </a:moveTo>
                        <a:cubicBezTo>
                          <a:pt x="7" y="4"/>
                          <a:pt x="7" y="4"/>
                          <a:pt x="7" y="5"/>
                        </a:cubicBezTo>
                        <a:cubicBezTo>
                          <a:pt x="7" y="5"/>
                          <a:pt x="7" y="5"/>
                          <a:pt x="7" y="5"/>
                        </a:cubicBezTo>
                        <a:cubicBezTo>
                          <a:pt x="7" y="8"/>
                          <a:pt x="6" y="10"/>
                          <a:pt x="5" y="13"/>
                        </a:cubicBezTo>
                        <a:cubicBezTo>
                          <a:pt x="4" y="16"/>
                          <a:pt x="3" y="20"/>
                          <a:pt x="3" y="25"/>
                        </a:cubicBezTo>
                        <a:cubicBezTo>
                          <a:pt x="3" y="30"/>
                          <a:pt x="2" y="32"/>
                          <a:pt x="1" y="34"/>
                        </a:cubicBezTo>
                        <a:cubicBezTo>
                          <a:pt x="1" y="35"/>
                          <a:pt x="0" y="37"/>
                          <a:pt x="0" y="40"/>
                        </a:cubicBezTo>
                        <a:cubicBezTo>
                          <a:pt x="0" y="43"/>
                          <a:pt x="1" y="44"/>
                          <a:pt x="1" y="44"/>
                        </a:cubicBezTo>
                        <a:cubicBezTo>
                          <a:pt x="2" y="44"/>
                          <a:pt x="2" y="44"/>
                          <a:pt x="3" y="45"/>
                        </a:cubicBezTo>
                        <a:cubicBezTo>
                          <a:pt x="3" y="45"/>
                          <a:pt x="3" y="45"/>
                          <a:pt x="3" y="46"/>
                        </a:cubicBezTo>
                        <a:cubicBezTo>
                          <a:pt x="3" y="46"/>
                          <a:pt x="3" y="46"/>
                          <a:pt x="3" y="46"/>
                        </a:cubicBezTo>
                        <a:cubicBezTo>
                          <a:pt x="3" y="46"/>
                          <a:pt x="3" y="47"/>
                          <a:pt x="3" y="47"/>
                        </a:cubicBezTo>
                        <a:cubicBezTo>
                          <a:pt x="3" y="47"/>
                          <a:pt x="3" y="48"/>
                          <a:pt x="3" y="48"/>
                        </a:cubicBezTo>
                        <a:cubicBezTo>
                          <a:pt x="3" y="48"/>
                          <a:pt x="3" y="48"/>
                          <a:pt x="3" y="49"/>
                        </a:cubicBezTo>
                        <a:cubicBezTo>
                          <a:pt x="3" y="49"/>
                          <a:pt x="3" y="49"/>
                          <a:pt x="3" y="50"/>
                        </a:cubicBezTo>
                        <a:cubicBezTo>
                          <a:pt x="3" y="50"/>
                          <a:pt x="3" y="50"/>
                          <a:pt x="3" y="50"/>
                        </a:cubicBezTo>
                        <a:cubicBezTo>
                          <a:pt x="3" y="51"/>
                          <a:pt x="4" y="51"/>
                          <a:pt x="4" y="51"/>
                        </a:cubicBezTo>
                        <a:cubicBezTo>
                          <a:pt x="5" y="51"/>
                          <a:pt x="6" y="51"/>
                          <a:pt x="6" y="51"/>
                        </a:cubicBezTo>
                        <a:cubicBezTo>
                          <a:pt x="11" y="51"/>
                          <a:pt x="16" y="53"/>
                          <a:pt x="20" y="55"/>
                        </a:cubicBezTo>
                        <a:cubicBezTo>
                          <a:pt x="22" y="56"/>
                          <a:pt x="22" y="56"/>
                          <a:pt x="23" y="56"/>
                        </a:cubicBezTo>
                        <a:cubicBezTo>
                          <a:pt x="23" y="56"/>
                          <a:pt x="23" y="56"/>
                          <a:pt x="23" y="56"/>
                        </a:cubicBezTo>
                        <a:cubicBezTo>
                          <a:pt x="24" y="55"/>
                          <a:pt x="25" y="54"/>
                          <a:pt x="28" y="55"/>
                        </a:cubicBezTo>
                        <a:cubicBezTo>
                          <a:pt x="30" y="55"/>
                          <a:pt x="32" y="55"/>
                          <a:pt x="35" y="55"/>
                        </a:cubicBezTo>
                        <a:cubicBezTo>
                          <a:pt x="35" y="55"/>
                          <a:pt x="35" y="55"/>
                          <a:pt x="35" y="55"/>
                        </a:cubicBezTo>
                        <a:cubicBezTo>
                          <a:pt x="38" y="55"/>
                          <a:pt x="41" y="55"/>
                          <a:pt x="44" y="53"/>
                        </a:cubicBezTo>
                        <a:cubicBezTo>
                          <a:pt x="47" y="51"/>
                          <a:pt x="48" y="49"/>
                          <a:pt x="50" y="46"/>
                        </a:cubicBezTo>
                        <a:cubicBezTo>
                          <a:pt x="51" y="46"/>
                          <a:pt x="51" y="45"/>
                          <a:pt x="52" y="44"/>
                        </a:cubicBezTo>
                        <a:cubicBezTo>
                          <a:pt x="52" y="44"/>
                          <a:pt x="52" y="44"/>
                          <a:pt x="52" y="44"/>
                        </a:cubicBezTo>
                        <a:cubicBezTo>
                          <a:pt x="51" y="43"/>
                          <a:pt x="51" y="41"/>
                          <a:pt x="51" y="40"/>
                        </a:cubicBezTo>
                        <a:cubicBezTo>
                          <a:pt x="51" y="40"/>
                          <a:pt x="51" y="40"/>
                          <a:pt x="51" y="40"/>
                        </a:cubicBezTo>
                        <a:cubicBezTo>
                          <a:pt x="51" y="39"/>
                          <a:pt x="50" y="38"/>
                          <a:pt x="50" y="37"/>
                        </a:cubicBezTo>
                        <a:cubicBezTo>
                          <a:pt x="50" y="37"/>
                          <a:pt x="50" y="36"/>
                          <a:pt x="50" y="36"/>
                        </a:cubicBezTo>
                        <a:cubicBezTo>
                          <a:pt x="50" y="35"/>
                          <a:pt x="50" y="34"/>
                          <a:pt x="51" y="33"/>
                        </a:cubicBezTo>
                        <a:cubicBezTo>
                          <a:pt x="51" y="33"/>
                          <a:pt x="51" y="33"/>
                          <a:pt x="51" y="33"/>
                        </a:cubicBezTo>
                        <a:cubicBezTo>
                          <a:pt x="51" y="32"/>
                          <a:pt x="51" y="31"/>
                          <a:pt x="51" y="30"/>
                        </a:cubicBezTo>
                        <a:cubicBezTo>
                          <a:pt x="51" y="29"/>
                          <a:pt x="51" y="28"/>
                          <a:pt x="51" y="27"/>
                        </a:cubicBezTo>
                        <a:cubicBezTo>
                          <a:pt x="51" y="25"/>
                          <a:pt x="49" y="23"/>
                          <a:pt x="47" y="22"/>
                        </a:cubicBezTo>
                        <a:cubicBezTo>
                          <a:pt x="46" y="21"/>
                          <a:pt x="45" y="20"/>
                          <a:pt x="44" y="19"/>
                        </a:cubicBezTo>
                        <a:cubicBezTo>
                          <a:pt x="43" y="19"/>
                          <a:pt x="42" y="18"/>
                          <a:pt x="40" y="17"/>
                        </a:cubicBezTo>
                        <a:cubicBezTo>
                          <a:pt x="37" y="15"/>
                          <a:pt x="33" y="13"/>
                          <a:pt x="31" y="10"/>
                        </a:cubicBezTo>
                        <a:cubicBezTo>
                          <a:pt x="31" y="9"/>
                          <a:pt x="30" y="9"/>
                          <a:pt x="30" y="9"/>
                        </a:cubicBezTo>
                        <a:cubicBezTo>
                          <a:pt x="30" y="9"/>
                          <a:pt x="30" y="10"/>
                          <a:pt x="29" y="10"/>
                        </a:cubicBezTo>
                        <a:cubicBezTo>
                          <a:pt x="29" y="11"/>
                          <a:pt x="28" y="12"/>
                          <a:pt x="27" y="12"/>
                        </a:cubicBezTo>
                        <a:cubicBezTo>
                          <a:pt x="26" y="12"/>
                          <a:pt x="26" y="12"/>
                          <a:pt x="26" y="12"/>
                        </a:cubicBezTo>
                        <a:cubicBezTo>
                          <a:pt x="24" y="12"/>
                          <a:pt x="24" y="11"/>
                          <a:pt x="23" y="9"/>
                        </a:cubicBezTo>
                        <a:cubicBezTo>
                          <a:pt x="22" y="8"/>
                          <a:pt x="22" y="6"/>
                          <a:pt x="20" y="4"/>
                        </a:cubicBezTo>
                        <a:cubicBezTo>
                          <a:pt x="17" y="1"/>
                          <a:pt x="15" y="0"/>
                          <a:pt x="12" y="1"/>
                        </a:cubicBezTo>
                        <a:cubicBezTo>
                          <a:pt x="12" y="1"/>
                          <a:pt x="11" y="1"/>
                          <a:pt x="11" y="1"/>
                        </a:cubicBezTo>
                        <a:cubicBezTo>
                          <a:pt x="11" y="1"/>
                          <a:pt x="10" y="1"/>
                          <a:pt x="10" y="1"/>
                        </a:cubicBezTo>
                        <a:cubicBezTo>
                          <a:pt x="10" y="1"/>
                          <a:pt x="9" y="1"/>
                          <a:pt x="9" y="1"/>
                        </a:cubicBezTo>
                        <a:cubicBezTo>
                          <a:pt x="8" y="2"/>
                          <a:pt x="7" y="3"/>
                          <a:pt x="7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58" name="Freeform 1859">
                    <a:extLst>
                      <a:ext uri="{FF2B5EF4-FFF2-40B4-BE49-F238E27FC236}">
                        <a16:creationId xmlns="" xmlns:a16="http://schemas.microsoft.com/office/drawing/2014/main" id="{60B8653B-32DB-443C-9EAB-49BEEB36D5C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27" y="2234"/>
                    <a:ext cx="1" cy="4"/>
                  </a:xfrm>
                  <a:custGeom>
                    <a:gdLst>
                      <a:gd name="T0" fmla="*/ 0 w 1"/>
                      <a:gd name="T1" fmla="*/ 0 h 4"/>
                      <a:gd name="T2" fmla="*/ 1 w 1"/>
                      <a:gd name="T3" fmla="*/ 4 h 4"/>
                      <a:gd name="T4" fmla="*/ 0 w 1"/>
                      <a:gd name="T5" fmla="*/ 0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4">
                        <a:moveTo>
                          <a:pt x="0" y="0"/>
                        </a:moveTo>
                        <a:cubicBezTo>
                          <a:pt x="0" y="1"/>
                          <a:pt x="0" y="3"/>
                          <a:pt x="1" y="4"/>
                        </a:cubicBezTo>
                        <a:cubicBezTo>
                          <a:pt x="0" y="3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59" name="Freeform 1860">
                    <a:extLst>
                      <a:ext uri="{FF2B5EF4-FFF2-40B4-BE49-F238E27FC236}">
                        <a16:creationId xmlns="" xmlns:a16="http://schemas.microsoft.com/office/drawing/2014/main" id="{74BDEFB1-504E-40A7-94F9-0A17563ACCB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26" y="2231"/>
                    <a:ext cx="1" cy="3"/>
                  </a:xfrm>
                  <a:custGeom>
                    <a:gdLst>
                      <a:gd name="T0" fmla="*/ 0 w 1"/>
                      <a:gd name="T1" fmla="*/ 0 h 3"/>
                      <a:gd name="T2" fmla="*/ 1 w 1"/>
                      <a:gd name="T3" fmla="*/ 3 h 3"/>
                      <a:gd name="T4" fmla="*/ 0 w 1"/>
                      <a:gd name="T5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3">
                        <a:moveTo>
                          <a:pt x="0" y="0"/>
                        </a:moveTo>
                        <a:cubicBezTo>
                          <a:pt x="0" y="1"/>
                          <a:pt x="1" y="2"/>
                          <a:pt x="1" y="3"/>
                        </a:cubicBezTo>
                        <a:cubicBezTo>
                          <a:pt x="1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60" name="Freeform 1861">
                    <a:extLst>
                      <a:ext uri="{FF2B5EF4-FFF2-40B4-BE49-F238E27FC236}">
                        <a16:creationId xmlns="" xmlns:a16="http://schemas.microsoft.com/office/drawing/2014/main" id="{E2A321D7-B112-419D-AAD4-BDF8E50ED9A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06" y="2204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1" y="1"/>
                          <a:pt x="1" y="0"/>
                          <a:pt x="1" y="0"/>
                        </a:cubicBezTo>
                        <a:cubicBezTo>
                          <a:pt x="1" y="0"/>
                          <a:pt x="1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61" name="Freeform 1862">
                    <a:extLst>
                      <a:ext uri="{FF2B5EF4-FFF2-40B4-BE49-F238E27FC236}">
                        <a16:creationId xmlns="" xmlns:a16="http://schemas.microsoft.com/office/drawing/2014/main" id="{A8A37DBE-B672-4B56-9462-29A780F6F66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27" y="2224"/>
                    <a:ext cx="0" cy="3"/>
                  </a:xfrm>
                  <a:custGeom>
                    <a:gdLst>
                      <a:gd name="T0" fmla="*/ 0 h 3"/>
                      <a:gd name="T1" fmla="*/ 3 h 3"/>
                      <a:gd name="T2" fmla="*/ 0 h 3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3">
                        <a:moveTo>
                          <a:pt x="0" y="0"/>
                        </a:moveTo>
                        <a:cubicBezTo>
                          <a:pt x="0" y="1"/>
                          <a:pt x="0" y="2"/>
                          <a:pt x="0" y="3"/>
                        </a:cubicBezTo>
                        <a:cubicBezTo>
                          <a:pt x="0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62" name="Freeform 1863">
                    <a:extLst>
                      <a:ext uri="{FF2B5EF4-FFF2-40B4-BE49-F238E27FC236}">
                        <a16:creationId xmlns="" xmlns:a16="http://schemas.microsoft.com/office/drawing/2014/main" id="{8742F3DF-592E-4103-9FF4-AC0155CC104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26" y="2227"/>
                    <a:ext cx="1" cy="3"/>
                  </a:xfrm>
                  <a:custGeom>
                    <a:gdLst>
                      <a:gd name="T0" fmla="*/ 0 w 1"/>
                      <a:gd name="T1" fmla="*/ 3 h 3"/>
                      <a:gd name="T2" fmla="*/ 1 w 1"/>
                      <a:gd name="T3" fmla="*/ 0 h 3"/>
                      <a:gd name="T4" fmla="*/ 0 w 1"/>
                      <a:gd name="T5" fmla="*/ 3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3">
                        <a:moveTo>
                          <a:pt x="0" y="3"/>
                        </a:moveTo>
                        <a:cubicBezTo>
                          <a:pt x="0" y="2"/>
                          <a:pt x="0" y="1"/>
                          <a:pt x="1" y="0"/>
                        </a:cubicBezTo>
                        <a:cubicBezTo>
                          <a:pt x="0" y="1"/>
                          <a:pt x="0" y="2"/>
                          <a:pt x="0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63" name="Freeform 1864">
                    <a:extLst>
                      <a:ext uri="{FF2B5EF4-FFF2-40B4-BE49-F238E27FC236}">
                        <a16:creationId xmlns="" xmlns:a16="http://schemas.microsoft.com/office/drawing/2014/main" id="{21EB7826-EEAF-4C1B-86F6-89DD4C8D563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88" y="2196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64" name="Freeform 1865">
                    <a:extLst>
                      <a:ext uri="{FF2B5EF4-FFF2-40B4-BE49-F238E27FC236}">
                        <a16:creationId xmlns="" xmlns:a16="http://schemas.microsoft.com/office/drawing/2014/main" id="{5DB304E5-0699-436F-BED8-70BA633BC5A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08" y="2205"/>
                    <a:ext cx="8" cy="7"/>
                  </a:xfrm>
                  <a:custGeom>
                    <a:gdLst>
                      <a:gd name="T0" fmla="*/ 9 w 9"/>
                      <a:gd name="T1" fmla="*/ 7 h 7"/>
                      <a:gd name="T2" fmla="*/ 0 w 9"/>
                      <a:gd name="T3" fmla="*/ 0 h 7"/>
                      <a:gd name="T4" fmla="*/ 9 w 9"/>
                      <a:gd name="T5" fmla="*/ 7 h 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9" h="7">
                        <a:moveTo>
                          <a:pt x="9" y="7"/>
                        </a:moveTo>
                        <a:cubicBezTo>
                          <a:pt x="6" y="5"/>
                          <a:pt x="2" y="3"/>
                          <a:pt x="0" y="0"/>
                        </a:cubicBezTo>
                        <a:cubicBezTo>
                          <a:pt x="2" y="3"/>
                          <a:pt x="6" y="5"/>
                          <a:pt x="9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65" name="Freeform 1866">
                    <a:extLst>
                      <a:ext uri="{FF2B5EF4-FFF2-40B4-BE49-F238E27FC236}">
                        <a16:creationId xmlns="" xmlns:a16="http://schemas.microsoft.com/office/drawing/2014/main" id="{3E3D68DA-9994-4BAA-AC9C-9ACBC2C7EB6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4" y="2481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2 h 2"/>
                      <a:gd name="T3" fmla="*/ 0 h 2"/>
                      <a:gd name="T4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66" name="Freeform 1867">
                    <a:extLst>
                      <a:ext uri="{FF2B5EF4-FFF2-40B4-BE49-F238E27FC236}">
                        <a16:creationId xmlns="" xmlns:a16="http://schemas.microsoft.com/office/drawing/2014/main" id="{89FA592F-755C-4496-9C92-ADE6CF4D434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5" y="2491"/>
                    <a:ext cx="1" cy="2"/>
                  </a:xfrm>
                  <a:custGeom>
                    <a:gdLst>
                      <a:gd name="T0" fmla="*/ 0 w 1"/>
                      <a:gd name="T1" fmla="*/ 0 h 2"/>
                      <a:gd name="T2" fmla="*/ 0 w 1"/>
                      <a:gd name="T3" fmla="*/ 2 h 2"/>
                      <a:gd name="T4" fmla="*/ 1 w 1"/>
                      <a:gd name="T5" fmla="*/ 1 h 2"/>
                      <a:gd name="T6" fmla="*/ 0 w 1"/>
                      <a:gd name="T7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2"/>
                          <a:pt x="1" y="2"/>
                          <a:pt x="1" y="1"/>
                        </a:cubicBezTo>
                        <a:cubicBezTo>
                          <a:pt x="1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67" name="Freeform 1868">
                    <a:extLst>
                      <a:ext uri="{FF2B5EF4-FFF2-40B4-BE49-F238E27FC236}">
                        <a16:creationId xmlns="" xmlns:a16="http://schemas.microsoft.com/office/drawing/2014/main" id="{112004B3-3349-4542-9FCA-05415CAB115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11" y="2345"/>
                    <a:ext cx="7" cy="5"/>
                  </a:xfrm>
                  <a:custGeom>
                    <a:gdLst>
                      <a:gd name="T0" fmla="*/ 2 w 7"/>
                      <a:gd name="T1" fmla="*/ 5 h 6"/>
                      <a:gd name="T2" fmla="*/ 3 w 7"/>
                      <a:gd name="T3" fmla="*/ 6 h 6"/>
                      <a:gd name="T4" fmla="*/ 7 w 7"/>
                      <a:gd name="T5" fmla="*/ 3 h 6"/>
                      <a:gd name="T6" fmla="*/ 6 w 7"/>
                      <a:gd name="T7" fmla="*/ 1 h 6"/>
                      <a:gd name="T8" fmla="*/ 5 w 7"/>
                      <a:gd name="T9" fmla="*/ 0 h 6"/>
                      <a:gd name="T10" fmla="*/ 3 w 7"/>
                      <a:gd name="T11" fmla="*/ 1 h 6"/>
                      <a:gd name="T12" fmla="*/ 0 w 7"/>
                      <a:gd name="T13" fmla="*/ 3 h 6"/>
                      <a:gd name="T14" fmla="*/ 2 w 7"/>
                      <a:gd name="T15" fmla="*/ 5 h 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7" h="6">
                        <a:moveTo>
                          <a:pt x="2" y="5"/>
                        </a:moveTo>
                        <a:cubicBezTo>
                          <a:pt x="3" y="6"/>
                          <a:pt x="3" y="6"/>
                          <a:pt x="3" y="6"/>
                        </a:cubicBezTo>
                        <a:cubicBezTo>
                          <a:pt x="4" y="6"/>
                          <a:pt x="6" y="5"/>
                          <a:pt x="7" y="3"/>
                        </a:cubicBezTo>
                        <a:cubicBezTo>
                          <a:pt x="7" y="2"/>
                          <a:pt x="7" y="2"/>
                          <a:pt x="6" y="1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4" y="0"/>
                          <a:pt x="4" y="1"/>
                          <a:pt x="3" y="1"/>
                        </a:cubicBezTo>
                        <a:cubicBezTo>
                          <a:pt x="2" y="2"/>
                          <a:pt x="2" y="3"/>
                          <a:pt x="0" y="3"/>
                        </a:cubicBezTo>
                        <a:cubicBezTo>
                          <a:pt x="1" y="4"/>
                          <a:pt x="2" y="5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68" name="Freeform 1869">
                    <a:extLst>
                      <a:ext uri="{FF2B5EF4-FFF2-40B4-BE49-F238E27FC236}">
                        <a16:creationId xmlns="" xmlns:a16="http://schemas.microsoft.com/office/drawing/2014/main" id="{1C2AC699-68F9-4EF0-908A-7D43DE6F30B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4" y="2501"/>
                    <a:ext cx="34" cy="23"/>
                  </a:xfrm>
                  <a:custGeom>
                    <a:gdLst>
                      <a:gd name="T0" fmla="*/ 20 w 35"/>
                      <a:gd name="T1" fmla="*/ 23 h 24"/>
                      <a:gd name="T2" fmla="*/ 22 w 35"/>
                      <a:gd name="T3" fmla="*/ 24 h 24"/>
                      <a:gd name="T4" fmla="*/ 30 w 35"/>
                      <a:gd name="T5" fmla="*/ 21 h 24"/>
                      <a:gd name="T6" fmla="*/ 35 w 35"/>
                      <a:gd name="T7" fmla="*/ 20 h 24"/>
                      <a:gd name="T8" fmla="*/ 30 w 35"/>
                      <a:gd name="T9" fmla="*/ 20 h 24"/>
                      <a:gd name="T10" fmla="*/ 9 w 35"/>
                      <a:gd name="T11" fmla="*/ 7 h 24"/>
                      <a:gd name="T12" fmla="*/ 6 w 35"/>
                      <a:gd name="T13" fmla="*/ 4 h 24"/>
                      <a:gd name="T14" fmla="*/ 3 w 35"/>
                      <a:gd name="T15" fmla="*/ 0 h 24"/>
                      <a:gd name="T16" fmla="*/ 3 w 35"/>
                      <a:gd name="T17" fmla="*/ 0 h 24"/>
                      <a:gd name="T18" fmla="*/ 2 w 35"/>
                      <a:gd name="T19" fmla="*/ 0 h 24"/>
                      <a:gd name="T20" fmla="*/ 1 w 35"/>
                      <a:gd name="T21" fmla="*/ 0 h 24"/>
                      <a:gd name="T22" fmla="*/ 1 w 35"/>
                      <a:gd name="T23" fmla="*/ 1 h 24"/>
                      <a:gd name="T24" fmla="*/ 1 w 35"/>
                      <a:gd name="T25" fmla="*/ 3 h 24"/>
                      <a:gd name="T26" fmla="*/ 1 w 35"/>
                      <a:gd name="T27" fmla="*/ 4 h 24"/>
                      <a:gd name="T28" fmla="*/ 0 w 35"/>
                      <a:gd name="T29" fmla="*/ 6 h 24"/>
                      <a:gd name="T30" fmla="*/ 0 w 35"/>
                      <a:gd name="T31" fmla="*/ 9 h 24"/>
                      <a:gd name="T32" fmla="*/ 0 w 35"/>
                      <a:gd name="T33" fmla="*/ 10 h 24"/>
                      <a:gd name="T34" fmla="*/ 0 w 35"/>
                      <a:gd name="T35" fmla="*/ 11 h 24"/>
                      <a:gd name="T36" fmla="*/ 0 w 35"/>
                      <a:gd name="T37" fmla="*/ 13 h 24"/>
                      <a:gd name="T38" fmla="*/ 0 w 35"/>
                      <a:gd name="T39" fmla="*/ 15 h 24"/>
                      <a:gd name="T40" fmla="*/ 0 w 35"/>
                      <a:gd name="T41" fmla="*/ 16 h 24"/>
                      <a:gd name="T42" fmla="*/ 0 w 35"/>
                      <a:gd name="T43" fmla="*/ 17 h 24"/>
                      <a:gd name="T44" fmla="*/ 0 w 35"/>
                      <a:gd name="T45" fmla="*/ 18 h 24"/>
                      <a:gd name="T46" fmla="*/ 0 w 35"/>
                      <a:gd name="T47" fmla="*/ 19 h 24"/>
                      <a:gd name="T48" fmla="*/ 1 w 35"/>
                      <a:gd name="T49" fmla="*/ 20 h 24"/>
                      <a:gd name="T50" fmla="*/ 1 w 35"/>
                      <a:gd name="T51" fmla="*/ 21 h 24"/>
                      <a:gd name="T52" fmla="*/ 1 w 35"/>
                      <a:gd name="T53" fmla="*/ 22 h 24"/>
                      <a:gd name="T54" fmla="*/ 1 w 35"/>
                      <a:gd name="T55" fmla="*/ 22 h 24"/>
                      <a:gd name="T56" fmla="*/ 3 w 35"/>
                      <a:gd name="T57" fmla="*/ 22 h 24"/>
                      <a:gd name="T58" fmla="*/ 10 w 35"/>
                      <a:gd name="T59" fmla="*/ 22 h 24"/>
                      <a:gd name="T60" fmla="*/ 13 w 35"/>
                      <a:gd name="T61" fmla="*/ 22 h 24"/>
                      <a:gd name="T62" fmla="*/ 14 w 35"/>
                      <a:gd name="T63" fmla="*/ 22 h 24"/>
                      <a:gd name="T64" fmla="*/ 16 w 35"/>
                      <a:gd name="T65" fmla="*/ 22 h 24"/>
                      <a:gd name="T66" fmla="*/ 16 w 35"/>
                      <a:gd name="T67" fmla="*/ 22 h 24"/>
                      <a:gd name="T68" fmla="*/ 18 w 35"/>
                      <a:gd name="T69" fmla="*/ 22 h 24"/>
                      <a:gd name="T70" fmla="*/ 18 w 35"/>
                      <a:gd name="T71" fmla="*/ 23 h 24"/>
                      <a:gd name="T72" fmla="*/ 19 w 35"/>
                      <a:gd name="T73" fmla="*/ 23 h 24"/>
                      <a:gd name="T74" fmla="*/ 20 w 35"/>
                      <a:gd name="T75" fmla="*/ 23 h 2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35" h="24">
                        <a:moveTo>
                          <a:pt x="20" y="23"/>
                        </a:moveTo>
                        <a:cubicBezTo>
                          <a:pt x="21" y="24"/>
                          <a:pt x="21" y="24"/>
                          <a:pt x="22" y="24"/>
                        </a:cubicBezTo>
                        <a:cubicBezTo>
                          <a:pt x="24" y="22"/>
                          <a:pt x="27" y="21"/>
                          <a:pt x="30" y="21"/>
                        </a:cubicBezTo>
                        <a:cubicBezTo>
                          <a:pt x="32" y="21"/>
                          <a:pt x="34" y="21"/>
                          <a:pt x="35" y="20"/>
                        </a:cubicBezTo>
                        <a:cubicBezTo>
                          <a:pt x="34" y="20"/>
                          <a:pt x="32" y="20"/>
                          <a:pt x="30" y="20"/>
                        </a:cubicBezTo>
                        <a:cubicBezTo>
                          <a:pt x="24" y="19"/>
                          <a:pt x="16" y="13"/>
                          <a:pt x="9" y="7"/>
                        </a:cubicBezTo>
                        <a:cubicBezTo>
                          <a:pt x="8" y="6"/>
                          <a:pt x="7" y="5"/>
                          <a:pt x="6" y="4"/>
                        </a:cubicBezTo>
                        <a:cubicBezTo>
                          <a:pt x="4" y="3"/>
                          <a:pt x="4" y="1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3" y="0"/>
                          <a:pt x="3" y="0"/>
                          <a:pt x="2" y="0"/>
                        </a:cubicBezTo>
                        <a:cubicBezTo>
                          <a:pt x="2" y="0"/>
                          <a:pt x="1" y="0"/>
                          <a:pt x="1" y="0"/>
                        </a:cubicBezTo>
                        <a:cubicBezTo>
                          <a:pt x="1" y="0"/>
                          <a:pt x="1" y="1"/>
                          <a:pt x="1" y="1"/>
                        </a:cubicBezTo>
                        <a:cubicBezTo>
                          <a:pt x="1" y="2"/>
                          <a:pt x="1" y="2"/>
                          <a:pt x="1" y="3"/>
                        </a:cubicBezTo>
                        <a:cubicBezTo>
                          <a:pt x="1" y="3"/>
                          <a:pt x="1" y="4"/>
                          <a:pt x="1" y="4"/>
                        </a:cubicBezTo>
                        <a:cubicBezTo>
                          <a:pt x="1" y="5"/>
                          <a:pt x="0" y="6"/>
                          <a:pt x="0" y="6"/>
                        </a:cubicBezTo>
                        <a:cubicBezTo>
                          <a:pt x="0" y="7"/>
                          <a:pt x="0" y="8"/>
                          <a:pt x="0" y="9"/>
                        </a:cubicBezTo>
                        <a:cubicBezTo>
                          <a:pt x="0" y="9"/>
                          <a:pt x="0" y="10"/>
                          <a:pt x="0" y="10"/>
                        </a:cubicBezTo>
                        <a:cubicBezTo>
                          <a:pt x="0" y="11"/>
                          <a:pt x="0" y="11"/>
                          <a:pt x="0" y="11"/>
                        </a:cubicBezTo>
                        <a:cubicBezTo>
                          <a:pt x="0" y="12"/>
                          <a:pt x="0" y="13"/>
                          <a:pt x="0" y="13"/>
                        </a:cubicBezTo>
                        <a:cubicBezTo>
                          <a:pt x="0" y="14"/>
                          <a:pt x="0" y="14"/>
                          <a:pt x="0" y="15"/>
                        </a:cubicBezTo>
                        <a:cubicBezTo>
                          <a:pt x="0" y="15"/>
                          <a:pt x="0" y="16"/>
                          <a:pt x="0" y="16"/>
                        </a:cubicBezTo>
                        <a:cubicBezTo>
                          <a:pt x="0" y="16"/>
                          <a:pt x="0" y="17"/>
                          <a:pt x="0" y="17"/>
                        </a:cubicBezTo>
                        <a:cubicBezTo>
                          <a:pt x="0" y="17"/>
                          <a:pt x="0" y="18"/>
                          <a:pt x="0" y="18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ubicBezTo>
                          <a:pt x="0" y="20"/>
                          <a:pt x="1" y="20"/>
                          <a:pt x="1" y="20"/>
                        </a:cubicBezTo>
                        <a:cubicBezTo>
                          <a:pt x="1" y="20"/>
                          <a:pt x="1" y="21"/>
                          <a:pt x="1" y="21"/>
                        </a:cubicBezTo>
                        <a:cubicBezTo>
                          <a:pt x="1" y="21"/>
                          <a:pt x="1" y="22"/>
                          <a:pt x="1" y="22"/>
                        </a:cubicBezTo>
                        <a:cubicBezTo>
                          <a:pt x="1" y="22"/>
                          <a:pt x="1" y="22"/>
                          <a:pt x="1" y="22"/>
                        </a:cubicBezTo>
                        <a:cubicBezTo>
                          <a:pt x="1" y="22"/>
                          <a:pt x="2" y="22"/>
                          <a:pt x="3" y="22"/>
                        </a:cubicBezTo>
                        <a:cubicBezTo>
                          <a:pt x="5" y="22"/>
                          <a:pt x="7" y="22"/>
                          <a:pt x="10" y="22"/>
                        </a:cubicBezTo>
                        <a:cubicBezTo>
                          <a:pt x="11" y="22"/>
                          <a:pt x="12" y="22"/>
                          <a:pt x="13" y="22"/>
                        </a:cubicBezTo>
                        <a:cubicBezTo>
                          <a:pt x="13" y="22"/>
                          <a:pt x="14" y="22"/>
                          <a:pt x="14" y="22"/>
                        </a:cubicBezTo>
                        <a:cubicBezTo>
                          <a:pt x="14" y="22"/>
                          <a:pt x="15" y="22"/>
                          <a:pt x="16" y="22"/>
                        </a:cubicBezTo>
                        <a:cubicBezTo>
                          <a:pt x="16" y="22"/>
                          <a:pt x="16" y="22"/>
                          <a:pt x="16" y="22"/>
                        </a:cubicBezTo>
                        <a:cubicBezTo>
                          <a:pt x="17" y="22"/>
                          <a:pt x="17" y="22"/>
                          <a:pt x="18" y="22"/>
                        </a:cubicBezTo>
                        <a:cubicBezTo>
                          <a:pt x="18" y="23"/>
                          <a:pt x="18" y="23"/>
                          <a:pt x="18" y="23"/>
                        </a:cubicBezTo>
                        <a:cubicBezTo>
                          <a:pt x="19" y="23"/>
                          <a:pt x="19" y="23"/>
                          <a:pt x="19" y="23"/>
                        </a:cubicBezTo>
                        <a:cubicBezTo>
                          <a:pt x="19" y="23"/>
                          <a:pt x="20" y="23"/>
                          <a:pt x="20" y="2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69" name="Freeform 1870">
                    <a:extLst>
                      <a:ext uri="{FF2B5EF4-FFF2-40B4-BE49-F238E27FC236}">
                        <a16:creationId xmlns="" xmlns:a16="http://schemas.microsoft.com/office/drawing/2014/main" id="{E8BE5A35-DB47-490D-832A-A29D9C684D0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12" y="2100"/>
                    <a:ext cx="214" cy="381"/>
                  </a:xfrm>
                  <a:custGeom>
                    <a:gdLst>
                      <a:gd name="T0" fmla="*/ 181 w 223"/>
                      <a:gd name="T1" fmla="*/ 97 h 399"/>
                      <a:gd name="T2" fmla="*/ 216 w 223"/>
                      <a:gd name="T3" fmla="*/ 62 h 399"/>
                      <a:gd name="T4" fmla="*/ 217 w 223"/>
                      <a:gd name="T5" fmla="*/ 43 h 399"/>
                      <a:gd name="T6" fmla="*/ 217 w 223"/>
                      <a:gd name="T7" fmla="*/ 48 h 399"/>
                      <a:gd name="T8" fmla="*/ 215 w 223"/>
                      <a:gd name="T9" fmla="*/ 54 h 399"/>
                      <a:gd name="T10" fmla="*/ 213 w 223"/>
                      <a:gd name="T11" fmla="*/ 59 h 399"/>
                      <a:gd name="T12" fmla="*/ 209 w 223"/>
                      <a:gd name="T13" fmla="*/ 61 h 399"/>
                      <a:gd name="T14" fmla="*/ 193 w 223"/>
                      <a:gd name="T15" fmla="*/ 68 h 399"/>
                      <a:gd name="T16" fmla="*/ 178 w 223"/>
                      <a:gd name="T17" fmla="*/ 66 h 399"/>
                      <a:gd name="T18" fmla="*/ 171 w 223"/>
                      <a:gd name="T19" fmla="*/ 55 h 399"/>
                      <a:gd name="T20" fmla="*/ 157 w 223"/>
                      <a:gd name="T21" fmla="*/ 28 h 399"/>
                      <a:gd name="T22" fmla="*/ 133 w 223"/>
                      <a:gd name="T23" fmla="*/ 15 h 399"/>
                      <a:gd name="T24" fmla="*/ 127 w 223"/>
                      <a:gd name="T25" fmla="*/ 10 h 399"/>
                      <a:gd name="T26" fmla="*/ 122 w 223"/>
                      <a:gd name="T27" fmla="*/ 4 h 399"/>
                      <a:gd name="T28" fmla="*/ 118 w 223"/>
                      <a:gd name="T29" fmla="*/ 1 h 399"/>
                      <a:gd name="T30" fmla="*/ 109 w 223"/>
                      <a:gd name="T31" fmla="*/ 3 h 399"/>
                      <a:gd name="T32" fmla="*/ 85 w 223"/>
                      <a:gd name="T33" fmla="*/ 0 h 399"/>
                      <a:gd name="T34" fmla="*/ 77 w 223"/>
                      <a:gd name="T35" fmla="*/ 5 h 399"/>
                      <a:gd name="T36" fmla="*/ 73 w 223"/>
                      <a:gd name="T37" fmla="*/ 12 h 399"/>
                      <a:gd name="T38" fmla="*/ 72 w 223"/>
                      <a:gd name="T39" fmla="*/ 17 h 399"/>
                      <a:gd name="T40" fmla="*/ 71 w 223"/>
                      <a:gd name="T41" fmla="*/ 20 h 399"/>
                      <a:gd name="T42" fmla="*/ 57 w 223"/>
                      <a:gd name="T43" fmla="*/ 40 h 399"/>
                      <a:gd name="T44" fmla="*/ 58 w 223"/>
                      <a:gd name="T45" fmla="*/ 60 h 399"/>
                      <a:gd name="T46" fmla="*/ 40 w 223"/>
                      <a:gd name="T47" fmla="*/ 88 h 399"/>
                      <a:gd name="T48" fmla="*/ 37 w 223"/>
                      <a:gd name="T49" fmla="*/ 107 h 399"/>
                      <a:gd name="T50" fmla="*/ 42 w 223"/>
                      <a:gd name="T51" fmla="*/ 144 h 399"/>
                      <a:gd name="T52" fmla="*/ 35 w 223"/>
                      <a:gd name="T53" fmla="*/ 168 h 399"/>
                      <a:gd name="T54" fmla="*/ 27 w 223"/>
                      <a:gd name="T55" fmla="*/ 201 h 399"/>
                      <a:gd name="T56" fmla="*/ 24 w 223"/>
                      <a:gd name="T57" fmla="*/ 215 h 399"/>
                      <a:gd name="T58" fmla="*/ 18 w 223"/>
                      <a:gd name="T59" fmla="*/ 238 h 399"/>
                      <a:gd name="T60" fmla="*/ 18 w 223"/>
                      <a:gd name="T61" fmla="*/ 274 h 399"/>
                      <a:gd name="T62" fmla="*/ 27 w 223"/>
                      <a:gd name="T63" fmla="*/ 289 h 399"/>
                      <a:gd name="T64" fmla="*/ 21 w 223"/>
                      <a:gd name="T65" fmla="*/ 303 h 399"/>
                      <a:gd name="T66" fmla="*/ 19 w 223"/>
                      <a:gd name="T67" fmla="*/ 320 h 399"/>
                      <a:gd name="T68" fmla="*/ 12 w 223"/>
                      <a:gd name="T69" fmla="*/ 337 h 399"/>
                      <a:gd name="T70" fmla="*/ 1 w 223"/>
                      <a:gd name="T71" fmla="*/ 360 h 399"/>
                      <a:gd name="T72" fmla="*/ 14 w 223"/>
                      <a:gd name="T73" fmla="*/ 376 h 399"/>
                      <a:gd name="T74" fmla="*/ 19 w 223"/>
                      <a:gd name="T75" fmla="*/ 395 h 399"/>
                      <a:gd name="T76" fmla="*/ 45 w 223"/>
                      <a:gd name="T77" fmla="*/ 397 h 399"/>
                      <a:gd name="T78" fmla="*/ 51 w 223"/>
                      <a:gd name="T79" fmla="*/ 397 h 399"/>
                      <a:gd name="T80" fmla="*/ 49 w 223"/>
                      <a:gd name="T81" fmla="*/ 370 h 399"/>
                      <a:gd name="T82" fmla="*/ 77 w 223"/>
                      <a:gd name="T83" fmla="*/ 340 h 399"/>
                      <a:gd name="T84" fmla="*/ 74 w 223"/>
                      <a:gd name="T85" fmla="*/ 324 h 399"/>
                      <a:gd name="T86" fmla="*/ 88 w 223"/>
                      <a:gd name="T87" fmla="*/ 286 h 399"/>
                      <a:gd name="T88" fmla="*/ 99 w 223"/>
                      <a:gd name="T89" fmla="*/ 258 h 399"/>
                      <a:gd name="T90" fmla="*/ 93 w 223"/>
                      <a:gd name="T91" fmla="*/ 234 h 399"/>
                      <a:gd name="T92" fmla="*/ 123 w 223"/>
                      <a:gd name="T93" fmla="*/ 232 h 399"/>
                      <a:gd name="T94" fmla="*/ 124 w 223"/>
                      <a:gd name="T95" fmla="*/ 210 h 399"/>
                      <a:gd name="T96" fmla="*/ 185 w 223"/>
                      <a:gd name="T97" fmla="*/ 187 h 399"/>
                      <a:gd name="T98" fmla="*/ 182 w 223"/>
                      <a:gd name="T99" fmla="*/ 165 h 399"/>
                      <a:gd name="T100" fmla="*/ 172 w 223"/>
                      <a:gd name="T101" fmla="*/ 148 h 399"/>
                      <a:gd name="T102" fmla="*/ 174 w 223"/>
                      <a:gd name="T103" fmla="*/ 112 h 399"/>
                      <a:gd name="T104" fmla="*/ 177 w 223"/>
                      <a:gd name="T105" fmla="*/ 101 h 39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223" h="399">
                        <a:moveTo>
                          <a:pt x="177" y="101"/>
                        </a:moveTo>
                        <a:cubicBezTo>
                          <a:pt x="179" y="98"/>
                          <a:pt x="179" y="98"/>
                          <a:pt x="179" y="98"/>
                        </a:cubicBezTo>
                        <a:cubicBezTo>
                          <a:pt x="180" y="98"/>
                          <a:pt x="180" y="97"/>
                          <a:pt x="180" y="97"/>
                        </a:cubicBezTo>
                        <a:cubicBezTo>
                          <a:pt x="181" y="97"/>
                          <a:pt x="181" y="97"/>
                          <a:pt x="181" y="97"/>
                        </a:cubicBezTo>
                        <a:cubicBezTo>
                          <a:pt x="181" y="97"/>
                          <a:pt x="181" y="97"/>
                          <a:pt x="181" y="97"/>
                        </a:cubicBezTo>
                        <a:cubicBezTo>
                          <a:pt x="181" y="96"/>
                          <a:pt x="182" y="96"/>
                          <a:pt x="182" y="95"/>
                        </a:cubicBezTo>
                        <a:cubicBezTo>
                          <a:pt x="185" y="92"/>
                          <a:pt x="188" y="89"/>
                          <a:pt x="190" y="86"/>
                        </a:cubicBezTo>
                        <a:cubicBezTo>
                          <a:pt x="194" y="79"/>
                          <a:pt x="202" y="71"/>
                          <a:pt x="208" y="67"/>
                        </a:cubicBezTo>
                        <a:cubicBezTo>
                          <a:pt x="208" y="66"/>
                          <a:pt x="209" y="65"/>
                          <a:pt x="210" y="65"/>
                        </a:cubicBezTo>
                        <a:cubicBezTo>
                          <a:pt x="212" y="64"/>
                          <a:pt x="214" y="63"/>
                          <a:pt x="216" y="62"/>
                        </a:cubicBezTo>
                        <a:cubicBezTo>
                          <a:pt x="218" y="61"/>
                          <a:pt x="222" y="59"/>
                          <a:pt x="223" y="58"/>
                        </a:cubicBezTo>
                        <a:cubicBezTo>
                          <a:pt x="223" y="57"/>
                          <a:pt x="223" y="46"/>
                          <a:pt x="221" y="44"/>
                        </a:cubicBezTo>
                        <a:cubicBezTo>
                          <a:pt x="221" y="44"/>
                          <a:pt x="220" y="43"/>
                          <a:pt x="218" y="43"/>
                        </a:cubicBezTo>
                        <a:cubicBezTo>
                          <a:pt x="218" y="43"/>
                          <a:pt x="218" y="43"/>
                          <a:pt x="217" y="43"/>
                        </a:cubicBezTo>
                        <a:cubicBezTo>
                          <a:pt x="217" y="43"/>
                          <a:pt x="217" y="43"/>
                          <a:pt x="217" y="43"/>
                        </a:cubicBezTo>
                        <a:cubicBezTo>
                          <a:pt x="217" y="44"/>
                          <a:pt x="217" y="44"/>
                          <a:pt x="217" y="44"/>
                        </a:cubicBezTo>
                        <a:cubicBezTo>
                          <a:pt x="217" y="44"/>
                          <a:pt x="217" y="44"/>
                          <a:pt x="217" y="45"/>
                        </a:cubicBezTo>
                        <a:cubicBezTo>
                          <a:pt x="217" y="45"/>
                          <a:pt x="217" y="46"/>
                          <a:pt x="217" y="46"/>
                        </a:cubicBezTo>
                        <a:cubicBezTo>
                          <a:pt x="217" y="46"/>
                          <a:pt x="217" y="47"/>
                          <a:pt x="217" y="47"/>
                        </a:cubicBezTo>
                        <a:cubicBezTo>
                          <a:pt x="217" y="47"/>
                          <a:pt x="217" y="48"/>
                          <a:pt x="217" y="48"/>
                        </a:cubicBezTo>
                        <a:cubicBezTo>
                          <a:pt x="217" y="49"/>
                          <a:pt x="217" y="49"/>
                          <a:pt x="217" y="49"/>
                        </a:cubicBezTo>
                        <a:cubicBezTo>
                          <a:pt x="217" y="50"/>
                          <a:pt x="216" y="50"/>
                          <a:pt x="216" y="51"/>
                        </a:cubicBezTo>
                        <a:cubicBezTo>
                          <a:pt x="216" y="51"/>
                          <a:pt x="216" y="51"/>
                          <a:pt x="216" y="52"/>
                        </a:cubicBezTo>
                        <a:cubicBezTo>
                          <a:pt x="216" y="52"/>
                          <a:pt x="216" y="52"/>
                          <a:pt x="216" y="53"/>
                        </a:cubicBezTo>
                        <a:cubicBezTo>
                          <a:pt x="216" y="53"/>
                          <a:pt x="216" y="54"/>
                          <a:pt x="215" y="54"/>
                        </a:cubicBezTo>
                        <a:cubicBezTo>
                          <a:pt x="215" y="54"/>
                          <a:pt x="215" y="55"/>
                          <a:pt x="215" y="55"/>
                        </a:cubicBezTo>
                        <a:cubicBezTo>
                          <a:pt x="215" y="56"/>
                          <a:pt x="215" y="56"/>
                          <a:pt x="215" y="56"/>
                        </a:cubicBezTo>
                        <a:cubicBezTo>
                          <a:pt x="214" y="57"/>
                          <a:pt x="214" y="57"/>
                          <a:pt x="214" y="57"/>
                        </a:cubicBezTo>
                        <a:cubicBezTo>
                          <a:pt x="214" y="58"/>
                          <a:pt x="214" y="58"/>
                          <a:pt x="214" y="58"/>
                        </a:cubicBezTo>
                        <a:cubicBezTo>
                          <a:pt x="213" y="58"/>
                          <a:pt x="213" y="59"/>
                          <a:pt x="213" y="59"/>
                        </a:cubicBezTo>
                        <a:cubicBezTo>
                          <a:pt x="213" y="59"/>
                          <a:pt x="213" y="59"/>
                          <a:pt x="213" y="59"/>
                        </a:cubicBezTo>
                        <a:cubicBezTo>
                          <a:pt x="212" y="61"/>
                          <a:pt x="211" y="61"/>
                          <a:pt x="209" y="61"/>
                        </a:cubicBezTo>
                        <a:cubicBezTo>
                          <a:pt x="209" y="61"/>
                          <a:pt x="209" y="61"/>
                          <a:pt x="209" y="61"/>
                        </a:cubicBezTo>
                        <a:cubicBezTo>
                          <a:pt x="209" y="61"/>
                          <a:pt x="209" y="61"/>
                          <a:pt x="209" y="61"/>
                        </a:cubicBezTo>
                        <a:cubicBezTo>
                          <a:pt x="209" y="61"/>
                          <a:pt x="209" y="61"/>
                          <a:pt x="209" y="61"/>
                        </a:cubicBezTo>
                        <a:cubicBezTo>
                          <a:pt x="208" y="61"/>
                          <a:pt x="207" y="62"/>
                          <a:pt x="206" y="63"/>
                        </a:cubicBezTo>
                        <a:cubicBezTo>
                          <a:pt x="204" y="65"/>
                          <a:pt x="202" y="66"/>
                          <a:pt x="200" y="66"/>
                        </a:cubicBezTo>
                        <a:cubicBezTo>
                          <a:pt x="200" y="66"/>
                          <a:pt x="200" y="66"/>
                          <a:pt x="200" y="66"/>
                        </a:cubicBezTo>
                        <a:cubicBezTo>
                          <a:pt x="199" y="66"/>
                          <a:pt x="198" y="66"/>
                          <a:pt x="198" y="66"/>
                        </a:cubicBezTo>
                        <a:cubicBezTo>
                          <a:pt x="196" y="67"/>
                          <a:pt x="194" y="68"/>
                          <a:pt x="193" y="68"/>
                        </a:cubicBezTo>
                        <a:cubicBezTo>
                          <a:pt x="192" y="68"/>
                          <a:pt x="191" y="68"/>
                          <a:pt x="191" y="68"/>
                        </a:cubicBezTo>
                        <a:cubicBezTo>
                          <a:pt x="190" y="68"/>
                          <a:pt x="190" y="68"/>
                          <a:pt x="190" y="67"/>
                        </a:cubicBezTo>
                        <a:cubicBezTo>
                          <a:pt x="189" y="67"/>
                          <a:pt x="187" y="67"/>
                          <a:pt x="185" y="67"/>
                        </a:cubicBezTo>
                        <a:cubicBezTo>
                          <a:pt x="182" y="67"/>
                          <a:pt x="180" y="67"/>
                          <a:pt x="179" y="66"/>
                        </a:cubicBezTo>
                        <a:cubicBezTo>
                          <a:pt x="179" y="66"/>
                          <a:pt x="178" y="66"/>
                          <a:pt x="178" y="66"/>
                        </a:cubicBezTo>
                        <a:cubicBezTo>
                          <a:pt x="177" y="66"/>
                          <a:pt x="175" y="66"/>
                          <a:pt x="174" y="66"/>
                        </a:cubicBezTo>
                        <a:cubicBezTo>
                          <a:pt x="172" y="65"/>
                          <a:pt x="169" y="65"/>
                          <a:pt x="168" y="64"/>
                        </a:cubicBezTo>
                        <a:cubicBezTo>
                          <a:pt x="168" y="64"/>
                          <a:pt x="167" y="63"/>
                          <a:pt x="167" y="62"/>
                        </a:cubicBezTo>
                        <a:cubicBezTo>
                          <a:pt x="167" y="60"/>
                          <a:pt x="169" y="60"/>
                          <a:pt x="169" y="59"/>
                        </a:cubicBezTo>
                        <a:cubicBezTo>
                          <a:pt x="170" y="58"/>
                          <a:pt x="171" y="58"/>
                          <a:pt x="171" y="55"/>
                        </a:cubicBezTo>
                        <a:cubicBezTo>
                          <a:pt x="171" y="51"/>
                          <a:pt x="175" y="47"/>
                          <a:pt x="177" y="44"/>
                        </a:cubicBezTo>
                        <a:cubicBezTo>
                          <a:pt x="178" y="42"/>
                          <a:pt x="179" y="41"/>
                          <a:pt x="180" y="40"/>
                        </a:cubicBezTo>
                        <a:cubicBezTo>
                          <a:pt x="179" y="39"/>
                          <a:pt x="174" y="38"/>
                          <a:pt x="171" y="37"/>
                        </a:cubicBezTo>
                        <a:cubicBezTo>
                          <a:pt x="165" y="34"/>
                          <a:pt x="161" y="32"/>
                          <a:pt x="159" y="30"/>
                        </a:cubicBezTo>
                        <a:cubicBezTo>
                          <a:pt x="159" y="29"/>
                          <a:pt x="158" y="28"/>
                          <a:pt x="157" y="28"/>
                        </a:cubicBezTo>
                        <a:cubicBezTo>
                          <a:pt x="155" y="26"/>
                          <a:pt x="152" y="25"/>
                          <a:pt x="148" y="25"/>
                        </a:cubicBezTo>
                        <a:cubicBezTo>
                          <a:pt x="145" y="24"/>
                          <a:pt x="143" y="23"/>
                          <a:pt x="141" y="22"/>
                        </a:cubicBezTo>
                        <a:cubicBezTo>
                          <a:pt x="140" y="21"/>
                          <a:pt x="140" y="21"/>
                          <a:pt x="139" y="20"/>
                        </a:cubicBezTo>
                        <a:cubicBezTo>
                          <a:pt x="138" y="19"/>
                          <a:pt x="137" y="18"/>
                          <a:pt x="135" y="17"/>
                        </a:cubicBezTo>
                        <a:cubicBezTo>
                          <a:pt x="134" y="16"/>
                          <a:pt x="133" y="16"/>
                          <a:pt x="133" y="15"/>
                        </a:cubicBezTo>
                        <a:cubicBezTo>
                          <a:pt x="132" y="15"/>
                          <a:pt x="132" y="15"/>
                          <a:pt x="132" y="14"/>
                        </a:cubicBezTo>
                        <a:cubicBezTo>
                          <a:pt x="131" y="14"/>
                          <a:pt x="131" y="14"/>
                          <a:pt x="130" y="13"/>
                        </a:cubicBezTo>
                        <a:cubicBezTo>
                          <a:pt x="130" y="13"/>
                          <a:pt x="130" y="13"/>
                          <a:pt x="129" y="12"/>
                        </a:cubicBezTo>
                        <a:cubicBezTo>
                          <a:pt x="129" y="12"/>
                          <a:pt x="129" y="12"/>
                          <a:pt x="128" y="11"/>
                        </a:cubicBezTo>
                        <a:cubicBezTo>
                          <a:pt x="128" y="11"/>
                          <a:pt x="127" y="11"/>
                          <a:pt x="127" y="10"/>
                        </a:cubicBezTo>
                        <a:cubicBezTo>
                          <a:pt x="127" y="10"/>
                          <a:pt x="126" y="9"/>
                          <a:pt x="126" y="9"/>
                        </a:cubicBezTo>
                        <a:cubicBezTo>
                          <a:pt x="126" y="9"/>
                          <a:pt x="125" y="8"/>
                          <a:pt x="125" y="8"/>
                        </a:cubicBezTo>
                        <a:cubicBezTo>
                          <a:pt x="124" y="7"/>
                          <a:pt x="124" y="7"/>
                          <a:pt x="124" y="7"/>
                        </a:cubicBezTo>
                        <a:cubicBezTo>
                          <a:pt x="123" y="6"/>
                          <a:pt x="123" y="6"/>
                          <a:pt x="123" y="6"/>
                        </a:cubicBezTo>
                        <a:cubicBezTo>
                          <a:pt x="122" y="5"/>
                          <a:pt x="122" y="5"/>
                          <a:pt x="122" y="4"/>
                        </a:cubicBezTo>
                        <a:cubicBezTo>
                          <a:pt x="121" y="4"/>
                          <a:pt x="121" y="4"/>
                          <a:pt x="121" y="3"/>
                        </a:cubicBezTo>
                        <a:cubicBezTo>
                          <a:pt x="121" y="3"/>
                          <a:pt x="120" y="3"/>
                          <a:pt x="120" y="2"/>
                        </a:cubicBezTo>
                        <a:cubicBezTo>
                          <a:pt x="120" y="2"/>
                          <a:pt x="120" y="2"/>
                          <a:pt x="119" y="1"/>
                        </a:cubicBezTo>
                        <a:cubicBezTo>
                          <a:pt x="119" y="1"/>
                          <a:pt x="119" y="1"/>
                          <a:pt x="119" y="1"/>
                        </a:cubicBezTo>
                        <a:cubicBezTo>
                          <a:pt x="119" y="1"/>
                          <a:pt x="119" y="1"/>
                          <a:pt x="118" y="1"/>
                        </a:cubicBezTo>
                        <a:cubicBezTo>
                          <a:pt x="116" y="0"/>
                          <a:pt x="114" y="0"/>
                          <a:pt x="112" y="0"/>
                        </a:cubicBezTo>
                        <a:cubicBezTo>
                          <a:pt x="111" y="0"/>
                          <a:pt x="111" y="0"/>
                          <a:pt x="110" y="0"/>
                        </a:cubicBezTo>
                        <a:cubicBezTo>
                          <a:pt x="110" y="0"/>
                          <a:pt x="110" y="0"/>
                          <a:pt x="110" y="0"/>
                        </a:cubicBezTo>
                        <a:cubicBezTo>
                          <a:pt x="110" y="1"/>
                          <a:pt x="110" y="1"/>
                          <a:pt x="110" y="2"/>
                        </a:cubicBezTo>
                        <a:cubicBezTo>
                          <a:pt x="109" y="2"/>
                          <a:pt x="109" y="3"/>
                          <a:pt x="109" y="3"/>
                        </a:cubicBezTo>
                        <a:cubicBezTo>
                          <a:pt x="108" y="6"/>
                          <a:pt x="106" y="9"/>
                          <a:pt x="104" y="9"/>
                        </a:cubicBezTo>
                        <a:cubicBezTo>
                          <a:pt x="103" y="9"/>
                          <a:pt x="102" y="8"/>
                          <a:pt x="101" y="6"/>
                        </a:cubicBezTo>
                        <a:cubicBezTo>
                          <a:pt x="99" y="4"/>
                          <a:pt x="96" y="3"/>
                          <a:pt x="91" y="2"/>
                        </a:cubicBezTo>
                        <a:cubicBezTo>
                          <a:pt x="89" y="2"/>
                          <a:pt x="89" y="2"/>
                          <a:pt x="89" y="2"/>
                        </a:cubicBezTo>
                        <a:cubicBezTo>
                          <a:pt x="87" y="2"/>
                          <a:pt x="86" y="1"/>
                          <a:pt x="85" y="0"/>
                        </a:cubicBezTo>
                        <a:cubicBezTo>
                          <a:pt x="84" y="0"/>
                          <a:pt x="84" y="0"/>
                          <a:pt x="84" y="0"/>
                        </a:cubicBezTo>
                        <a:cubicBezTo>
                          <a:pt x="84" y="0"/>
                          <a:pt x="83" y="0"/>
                          <a:pt x="81" y="2"/>
                        </a:cubicBezTo>
                        <a:cubicBezTo>
                          <a:pt x="80" y="3"/>
                          <a:pt x="80" y="3"/>
                          <a:pt x="79" y="4"/>
                        </a:cubicBezTo>
                        <a:cubicBezTo>
                          <a:pt x="79" y="4"/>
                          <a:pt x="78" y="5"/>
                          <a:pt x="77" y="5"/>
                        </a:cubicBezTo>
                        <a:cubicBezTo>
                          <a:pt x="77" y="5"/>
                          <a:pt x="77" y="5"/>
                          <a:pt x="77" y="5"/>
                        </a:cubicBezTo>
                        <a:cubicBezTo>
                          <a:pt x="76" y="7"/>
                          <a:pt x="74" y="8"/>
                          <a:pt x="73" y="9"/>
                        </a:cubicBezTo>
                        <a:cubicBezTo>
                          <a:pt x="73" y="9"/>
                          <a:pt x="73" y="9"/>
                          <a:pt x="73" y="9"/>
                        </a:cubicBezTo>
                        <a:cubicBezTo>
                          <a:pt x="73" y="9"/>
                          <a:pt x="73" y="9"/>
                          <a:pt x="73" y="10"/>
                        </a:cubicBezTo>
                        <a:cubicBezTo>
                          <a:pt x="73" y="10"/>
                          <a:pt x="73" y="10"/>
                          <a:pt x="73" y="11"/>
                        </a:cubicBezTo>
                        <a:cubicBezTo>
                          <a:pt x="73" y="11"/>
                          <a:pt x="73" y="11"/>
                          <a:pt x="73" y="12"/>
                        </a:cubicBezTo>
                        <a:cubicBezTo>
                          <a:pt x="73" y="12"/>
                          <a:pt x="73" y="12"/>
                          <a:pt x="73" y="13"/>
                        </a:cubicBezTo>
                        <a:cubicBezTo>
                          <a:pt x="73" y="13"/>
                          <a:pt x="73" y="13"/>
                          <a:pt x="73" y="14"/>
                        </a:cubicBezTo>
                        <a:cubicBezTo>
                          <a:pt x="72" y="14"/>
                          <a:pt x="72" y="14"/>
                          <a:pt x="72" y="15"/>
                        </a:cubicBezTo>
                        <a:cubicBezTo>
                          <a:pt x="72" y="15"/>
                          <a:pt x="72" y="15"/>
                          <a:pt x="72" y="15"/>
                        </a:cubicBezTo>
                        <a:cubicBezTo>
                          <a:pt x="72" y="16"/>
                          <a:pt x="72" y="16"/>
                          <a:pt x="72" y="17"/>
                        </a:cubicBezTo>
                        <a:cubicBezTo>
                          <a:pt x="72" y="17"/>
                          <a:pt x="72" y="17"/>
                          <a:pt x="72" y="17"/>
                        </a:cubicBezTo>
                        <a:cubicBezTo>
                          <a:pt x="72" y="18"/>
                          <a:pt x="72" y="18"/>
                          <a:pt x="72" y="18"/>
                        </a:cubicBezTo>
                        <a:cubicBezTo>
                          <a:pt x="72" y="19"/>
                          <a:pt x="72" y="19"/>
                          <a:pt x="72" y="19"/>
                        </a:cubicBezTo>
                        <a:cubicBezTo>
                          <a:pt x="71" y="19"/>
                          <a:pt x="71" y="20"/>
                          <a:pt x="71" y="20"/>
                        </a:cubicBezTo>
                        <a:cubicBezTo>
                          <a:pt x="71" y="20"/>
                          <a:pt x="71" y="20"/>
                          <a:pt x="71" y="20"/>
                        </a:cubicBezTo>
                        <a:cubicBezTo>
                          <a:pt x="71" y="21"/>
                          <a:pt x="71" y="21"/>
                          <a:pt x="71" y="22"/>
                        </a:cubicBezTo>
                        <a:cubicBezTo>
                          <a:pt x="70" y="23"/>
                          <a:pt x="68" y="24"/>
                          <a:pt x="64" y="27"/>
                        </a:cubicBezTo>
                        <a:cubicBezTo>
                          <a:pt x="62" y="28"/>
                          <a:pt x="58" y="30"/>
                          <a:pt x="58" y="31"/>
                        </a:cubicBezTo>
                        <a:cubicBezTo>
                          <a:pt x="58" y="32"/>
                          <a:pt x="58" y="33"/>
                          <a:pt x="58" y="34"/>
                        </a:cubicBezTo>
                        <a:cubicBezTo>
                          <a:pt x="58" y="36"/>
                          <a:pt x="59" y="38"/>
                          <a:pt x="57" y="40"/>
                        </a:cubicBezTo>
                        <a:cubicBezTo>
                          <a:pt x="57" y="41"/>
                          <a:pt x="58" y="42"/>
                          <a:pt x="58" y="43"/>
                        </a:cubicBezTo>
                        <a:cubicBezTo>
                          <a:pt x="58" y="44"/>
                          <a:pt x="59" y="45"/>
                          <a:pt x="59" y="46"/>
                        </a:cubicBezTo>
                        <a:cubicBezTo>
                          <a:pt x="60" y="48"/>
                          <a:pt x="60" y="51"/>
                          <a:pt x="57" y="53"/>
                        </a:cubicBezTo>
                        <a:cubicBezTo>
                          <a:pt x="57" y="53"/>
                          <a:pt x="58" y="54"/>
                          <a:pt x="58" y="54"/>
                        </a:cubicBezTo>
                        <a:cubicBezTo>
                          <a:pt x="59" y="55"/>
                          <a:pt x="60" y="58"/>
                          <a:pt x="58" y="60"/>
                        </a:cubicBezTo>
                        <a:cubicBezTo>
                          <a:pt x="57" y="61"/>
                          <a:pt x="56" y="62"/>
                          <a:pt x="55" y="62"/>
                        </a:cubicBezTo>
                        <a:cubicBezTo>
                          <a:pt x="54" y="63"/>
                          <a:pt x="52" y="63"/>
                          <a:pt x="52" y="64"/>
                        </a:cubicBezTo>
                        <a:cubicBezTo>
                          <a:pt x="52" y="67"/>
                          <a:pt x="51" y="73"/>
                          <a:pt x="47" y="75"/>
                        </a:cubicBezTo>
                        <a:cubicBezTo>
                          <a:pt x="45" y="76"/>
                          <a:pt x="43" y="80"/>
                          <a:pt x="43" y="84"/>
                        </a:cubicBezTo>
                        <a:cubicBezTo>
                          <a:pt x="43" y="86"/>
                          <a:pt x="41" y="87"/>
                          <a:pt x="40" y="88"/>
                        </a:cubicBezTo>
                        <a:cubicBezTo>
                          <a:pt x="40" y="88"/>
                          <a:pt x="40" y="88"/>
                          <a:pt x="40" y="88"/>
                        </a:cubicBezTo>
                        <a:cubicBezTo>
                          <a:pt x="40" y="88"/>
                          <a:pt x="40" y="88"/>
                          <a:pt x="40" y="89"/>
                        </a:cubicBezTo>
                        <a:cubicBezTo>
                          <a:pt x="42" y="93"/>
                          <a:pt x="43" y="98"/>
                          <a:pt x="42" y="101"/>
                        </a:cubicBezTo>
                        <a:cubicBezTo>
                          <a:pt x="41" y="102"/>
                          <a:pt x="40" y="103"/>
                          <a:pt x="39" y="103"/>
                        </a:cubicBezTo>
                        <a:cubicBezTo>
                          <a:pt x="38" y="103"/>
                          <a:pt x="37" y="106"/>
                          <a:pt x="37" y="107"/>
                        </a:cubicBezTo>
                        <a:cubicBezTo>
                          <a:pt x="37" y="109"/>
                          <a:pt x="36" y="111"/>
                          <a:pt x="34" y="112"/>
                        </a:cubicBezTo>
                        <a:cubicBezTo>
                          <a:pt x="34" y="113"/>
                          <a:pt x="33" y="118"/>
                          <a:pt x="35" y="121"/>
                        </a:cubicBezTo>
                        <a:cubicBezTo>
                          <a:pt x="39" y="126"/>
                          <a:pt x="39" y="130"/>
                          <a:pt x="39" y="133"/>
                        </a:cubicBezTo>
                        <a:cubicBezTo>
                          <a:pt x="39" y="134"/>
                          <a:pt x="40" y="135"/>
                          <a:pt x="41" y="136"/>
                        </a:cubicBezTo>
                        <a:cubicBezTo>
                          <a:pt x="42" y="138"/>
                          <a:pt x="43" y="141"/>
                          <a:pt x="42" y="144"/>
                        </a:cubicBezTo>
                        <a:cubicBezTo>
                          <a:pt x="42" y="145"/>
                          <a:pt x="41" y="146"/>
                          <a:pt x="41" y="148"/>
                        </a:cubicBezTo>
                        <a:cubicBezTo>
                          <a:pt x="41" y="150"/>
                          <a:pt x="40" y="153"/>
                          <a:pt x="38" y="154"/>
                        </a:cubicBezTo>
                        <a:cubicBezTo>
                          <a:pt x="38" y="154"/>
                          <a:pt x="38" y="156"/>
                          <a:pt x="38" y="157"/>
                        </a:cubicBezTo>
                        <a:cubicBezTo>
                          <a:pt x="37" y="159"/>
                          <a:pt x="37" y="161"/>
                          <a:pt x="35" y="162"/>
                        </a:cubicBezTo>
                        <a:cubicBezTo>
                          <a:pt x="35" y="163"/>
                          <a:pt x="35" y="166"/>
                          <a:pt x="35" y="168"/>
                        </a:cubicBezTo>
                        <a:cubicBezTo>
                          <a:pt x="36" y="171"/>
                          <a:pt x="37" y="175"/>
                          <a:pt x="35" y="176"/>
                        </a:cubicBezTo>
                        <a:cubicBezTo>
                          <a:pt x="34" y="177"/>
                          <a:pt x="34" y="177"/>
                          <a:pt x="33" y="178"/>
                        </a:cubicBezTo>
                        <a:cubicBezTo>
                          <a:pt x="30" y="180"/>
                          <a:pt x="27" y="181"/>
                          <a:pt x="27" y="186"/>
                        </a:cubicBezTo>
                        <a:cubicBezTo>
                          <a:pt x="27" y="189"/>
                          <a:pt x="27" y="192"/>
                          <a:pt x="28" y="194"/>
                        </a:cubicBezTo>
                        <a:cubicBezTo>
                          <a:pt x="28" y="197"/>
                          <a:pt x="28" y="199"/>
                          <a:pt x="27" y="201"/>
                        </a:cubicBezTo>
                        <a:cubicBezTo>
                          <a:pt x="27" y="201"/>
                          <a:pt x="28" y="202"/>
                          <a:pt x="28" y="202"/>
                        </a:cubicBezTo>
                        <a:cubicBezTo>
                          <a:pt x="29" y="203"/>
                          <a:pt x="31" y="204"/>
                          <a:pt x="30" y="208"/>
                        </a:cubicBezTo>
                        <a:cubicBezTo>
                          <a:pt x="30" y="212"/>
                          <a:pt x="26" y="212"/>
                          <a:pt x="25" y="212"/>
                        </a:cubicBezTo>
                        <a:cubicBezTo>
                          <a:pt x="24" y="212"/>
                          <a:pt x="24" y="212"/>
                          <a:pt x="24" y="212"/>
                        </a:cubicBezTo>
                        <a:cubicBezTo>
                          <a:pt x="24" y="213"/>
                          <a:pt x="24" y="214"/>
                          <a:pt x="24" y="215"/>
                        </a:cubicBezTo>
                        <a:cubicBezTo>
                          <a:pt x="24" y="218"/>
                          <a:pt x="25" y="222"/>
                          <a:pt x="21" y="222"/>
                        </a:cubicBezTo>
                        <a:cubicBezTo>
                          <a:pt x="20" y="222"/>
                          <a:pt x="20" y="226"/>
                          <a:pt x="20" y="227"/>
                        </a:cubicBezTo>
                        <a:cubicBezTo>
                          <a:pt x="20" y="231"/>
                          <a:pt x="19" y="233"/>
                          <a:pt x="18" y="234"/>
                        </a:cubicBezTo>
                        <a:cubicBezTo>
                          <a:pt x="17" y="235"/>
                          <a:pt x="17" y="235"/>
                          <a:pt x="17" y="235"/>
                        </a:cubicBezTo>
                        <a:cubicBezTo>
                          <a:pt x="17" y="236"/>
                          <a:pt x="17" y="237"/>
                          <a:pt x="18" y="238"/>
                        </a:cubicBezTo>
                        <a:cubicBezTo>
                          <a:pt x="19" y="240"/>
                          <a:pt x="19" y="241"/>
                          <a:pt x="19" y="243"/>
                        </a:cubicBezTo>
                        <a:cubicBezTo>
                          <a:pt x="19" y="244"/>
                          <a:pt x="20" y="245"/>
                          <a:pt x="20" y="246"/>
                        </a:cubicBezTo>
                        <a:cubicBezTo>
                          <a:pt x="20" y="251"/>
                          <a:pt x="21" y="256"/>
                          <a:pt x="17" y="257"/>
                        </a:cubicBezTo>
                        <a:cubicBezTo>
                          <a:pt x="16" y="258"/>
                          <a:pt x="16" y="264"/>
                          <a:pt x="16" y="265"/>
                        </a:cubicBezTo>
                        <a:cubicBezTo>
                          <a:pt x="19" y="267"/>
                          <a:pt x="19" y="271"/>
                          <a:pt x="18" y="274"/>
                        </a:cubicBezTo>
                        <a:cubicBezTo>
                          <a:pt x="18" y="274"/>
                          <a:pt x="18" y="274"/>
                          <a:pt x="19" y="274"/>
                        </a:cubicBezTo>
                        <a:cubicBezTo>
                          <a:pt x="20" y="276"/>
                          <a:pt x="22" y="278"/>
                          <a:pt x="19" y="282"/>
                        </a:cubicBezTo>
                        <a:cubicBezTo>
                          <a:pt x="18" y="282"/>
                          <a:pt x="18" y="283"/>
                          <a:pt x="18" y="283"/>
                        </a:cubicBezTo>
                        <a:cubicBezTo>
                          <a:pt x="19" y="284"/>
                          <a:pt x="20" y="284"/>
                          <a:pt x="21" y="284"/>
                        </a:cubicBezTo>
                        <a:cubicBezTo>
                          <a:pt x="24" y="283"/>
                          <a:pt x="27" y="286"/>
                          <a:pt x="27" y="289"/>
                        </a:cubicBezTo>
                        <a:cubicBezTo>
                          <a:pt x="27" y="290"/>
                          <a:pt x="26" y="291"/>
                          <a:pt x="26" y="292"/>
                        </a:cubicBezTo>
                        <a:cubicBezTo>
                          <a:pt x="25" y="292"/>
                          <a:pt x="24" y="293"/>
                          <a:pt x="23" y="293"/>
                        </a:cubicBezTo>
                        <a:cubicBezTo>
                          <a:pt x="22" y="293"/>
                          <a:pt x="22" y="293"/>
                          <a:pt x="21" y="293"/>
                        </a:cubicBezTo>
                        <a:cubicBezTo>
                          <a:pt x="24" y="295"/>
                          <a:pt x="25" y="297"/>
                          <a:pt x="24" y="299"/>
                        </a:cubicBezTo>
                        <a:cubicBezTo>
                          <a:pt x="24" y="300"/>
                          <a:pt x="23" y="302"/>
                          <a:pt x="21" y="303"/>
                        </a:cubicBezTo>
                        <a:cubicBezTo>
                          <a:pt x="20" y="303"/>
                          <a:pt x="20" y="303"/>
                          <a:pt x="20" y="305"/>
                        </a:cubicBezTo>
                        <a:cubicBezTo>
                          <a:pt x="20" y="306"/>
                          <a:pt x="21" y="308"/>
                          <a:pt x="20" y="310"/>
                        </a:cubicBezTo>
                        <a:cubicBezTo>
                          <a:pt x="20" y="311"/>
                          <a:pt x="20" y="313"/>
                          <a:pt x="21" y="314"/>
                        </a:cubicBezTo>
                        <a:cubicBezTo>
                          <a:pt x="21" y="315"/>
                          <a:pt x="22" y="317"/>
                          <a:pt x="21" y="319"/>
                        </a:cubicBezTo>
                        <a:cubicBezTo>
                          <a:pt x="21" y="319"/>
                          <a:pt x="20" y="320"/>
                          <a:pt x="19" y="320"/>
                        </a:cubicBezTo>
                        <a:cubicBezTo>
                          <a:pt x="19" y="320"/>
                          <a:pt x="19" y="321"/>
                          <a:pt x="19" y="322"/>
                        </a:cubicBezTo>
                        <a:cubicBezTo>
                          <a:pt x="19" y="324"/>
                          <a:pt x="19" y="328"/>
                          <a:pt x="15" y="328"/>
                        </a:cubicBezTo>
                        <a:cubicBezTo>
                          <a:pt x="14" y="328"/>
                          <a:pt x="14" y="328"/>
                          <a:pt x="14" y="330"/>
                        </a:cubicBezTo>
                        <a:cubicBezTo>
                          <a:pt x="13" y="332"/>
                          <a:pt x="13" y="334"/>
                          <a:pt x="11" y="335"/>
                        </a:cubicBezTo>
                        <a:cubicBezTo>
                          <a:pt x="11" y="335"/>
                          <a:pt x="12" y="336"/>
                          <a:pt x="12" y="337"/>
                        </a:cubicBezTo>
                        <a:cubicBezTo>
                          <a:pt x="13" y="338"/>
                          <a:pt x="15" y="342"/>
                          <a:pt x="11" y="344"/>
                        </a:cubicBezTo>
                        <a:cubicBezTo>
                          <a:pt x="10" y="345"/>
                          <a:pt x="10" y="346"/>
                          <a:pt x="10" y="347"/>
                        </a:cubicBezTo>
                        <a:cubicBezTo>
                          <a:pt x="10" y="349"/>
                          <a:pt x="9" y="352"/>
                          <a:pt x="6" y="352"/>
                        </a:cubicBezTo>
                        <a:cubicBezTo>
                          <a:pt x="3" y="352"/>
                          <a:pt x="2" y="356"/>
                          <a:pt x="1" y="358"/>
                        </a:cubicBezTo>
                        <a:cubicBezTo>
                          <a:pt x="1" y="359"/>
                          <a:pt x="1" y="359"/>
                          <a:pt x="1" y="360"/>
                        </a:cubicBezTo>
                        <a:cubicBezTo>
                          <a:pt x="0" y="363"/>
                          <a:pt x="0" y="365"/>
                          <a:pt x="1" y="367"/>
                        </a:cubicBezTo>
                        <a:cubicBezTo>
                          <a:pt x="4" y="369"/>
                          <a:pt x="3" y="372"/>
                          <a:pt x="3" y="373"/>
                        </a:cubicBezTo>
                        <a:cubicBezTo>
                          <a:pt x="3" y="373"/>
                          <a:pt x="3" y="374"/>
                          <a:pt x="3" y="374"/>
                        </a:cubicBezTo>
                        <a:cubicBezTo>
                          <a:pt x="3" y="374"/>
                          <a:pt x="5" y="374"/>
                          <a:pt x="7" y="374"/>
                        </a:cubicBezTo>
                        <a:cubicBezTo>
                          <a:pt x="10" y="374"/>
                          <a:pt x="13" y="374"/>
                          <a:pt x="14" y="376"/>
                        </a:cubicBezTo>
                        <a:cubicBezTo>
                          <a:pt x="14" y="377"/>
                          <a:pt x="15" y="378"/>
                          <a:pt x="14" y="380"/>
                        </a:cubicBezTo>
                        <a:cubicBezTo>
                          <a:pt x="13" y="383"/>
                          <a:pt x="13" y="388"/>
                          <a:pt x="14" y="390"/>
                        </a:cubicBezTo>
                        <a:cubicBezTo>
                          <a:pt x="15" y="390"/>
                          <a:pt x="16" y="392"/>
                          <a:pt x="17" y="393"/>
                        </a:cubicBezTo>
                        <a:cubicBezTo>
                          <a:pt x="17" y="393"/>
                          <a:pt x="18" y="395"/>
                          <a:pt x="18" y="395"/>
                        </a:cubicBezTo>
                        <a:cubicBezTo>
                          <a:pt x="18" y="395"/>
                          <a:pt x="18" y="395"/>
                          <a:pt x="19" y="395"/>
                        </a:cubicBezTo>
                        <a:cubicBezTo>
                          <a:pt x="21" y="394"/>
                          <a:pt x="27" y="394"/>
                          <a:pt x="32" y="394"/>
                        </a:cubicBezTo>
                        <a:cubicBezTo>
                          <a:pt x="35" y="394"/>
                          <a:pt x="37" y="394"/>
                          <a:pt x="39" y="394"/>
                        </a:cubicBezTo>
                        <a:cubicBezTo>
                          <a:pt x="40" y="395"/>
                          <a:pt x="41" y="395"/>
                          <a:pt x="42" y="395"/>
                        </a:cubicBezTo>
                        <a:cubicBezTo>
                          <a:pt x="42" y="396"/>
                          <a:pt x="42" y="396"/>
                          <a:pt x="42" y="396"/>
                        </a:cubicBezTo>
                        <a:cubicBezTo>
                          <a:pt x="43" y="396"/>
                          <a:pt x="44" y="397"/>
                          <a:pt x="45" y="397"/>
                        </a:cubicBezTo>
                        <a:cubicBezTo>
                          <a:pt x="45" y="397"/>
                          <a:pt x="45" y="397"/>
                          <a:pt x="45" y="398"/>
                        </a:cubicBezTo>
                        <a:cubicBezTo>
                          <a:pt x="45" y="398"/>
                          <a:pt x="46" y="397"/>
                          <a:pt x="46" y="397"/>
                        </a:cubicBezTo>
                        <a:cubicBezTo>
                          <a:pt x="48" y="397"/>
                          <a:pt x="50" y="398"/>
                          <a:pt x="51" y="399"/>
                        </a:cubicBezTo>
                        <a:cubicBezTo>
                          <a:pt x="52" y="399"/>
                          <a:pt x="52" y="399"/>
                          <a:pt x="53" y="399"/>
                        </a:cubicBezTo>
                        <a:cubicBezTo>
                          <a:pt x="52" y="398"/>
                          <a:pt x="51" y="397"/>
                          <a:pt x="51" y="397"/>
                        </a:cubicBezTo>
                        <a:cubicBezTo>
                          <a:pt x="48" y="394"/>
                          <a:pt x="47" y="392"/>
                          <a:pt x="47" y="390"/>
                        </a:cubicBezTo>
                        <a:cubicBezTo>
                          <a:pt x="47" y="390"/>
                          <a:pt x="47" y="388"/>
                          <a:pt x="47" y="387"/>
                        </a:cubicBezTo>
                        <a:cubicBezTo>
                          <a:pt x="46" y="385"/>
                          <a:pt x="46" y="384"/>
                          <a:pt x="46" y="382"/>
                        </a:cubicBezTo>
                        <a:cubicBezTo>
                          <a:pt x="46" y="382"/>
                          <a:pt x="46" y="381"/>
                          <a:pt x="46" y="381"/>
                        </a:cubicBezTo>
                        <a:cubicBezTo>
                          <a:pt x="46" y="378"/>
                          <a:pt x="45" y="373"/>
                          <a:pt x="49" y="370"/>
                        </a:cubicBezTo>
                        <a:cubicBezTo>
                          <a:pt x="50" y="369"/>
                          <a:pt x="51" y="368"/>
                          <a:pt x="52" y="367"/>
                        </a:cubicBezTo>
                        <a:cubicBezTo>
                          <a:pt x="53" y="366"/>
                          <a:pt x="54" y="365"/>
                          <a:pt x="57" y="365"/>
                        </a:cubicBezTo>
                        <a:cubicBezTo>
                          <a:pt x="58" y="365"/>
                          <a:pt x="61" y="363"/>
                          <a:pt x="61" y="359"/>
                        </a:cubicBezTo>
                        <a:cubicBezTo>
                          <a:pt x="61" y="352"/>
                          <a:pt x="65" y="350"/>
                          <a:pt x="70" y="345"/>
                        </a:cubicBezTo>
                        <a:cubicBezTo>
                          <a:pt x="72" y="343"/>
                          <a:pt x="75" y="342"/>
                          <a:pt x="77" y="340"/>
                        </a:cubicBezTo>
                        <a:cubicBezTo>
                          <a:pt x="79" y="339"/>
                          <a:pt x="82" y="337"/>
                          <a:pt x="82" y="336"/>
                        </a:cubicBezTo>
                        <a:cubicBezTo>
                          <a:pt x="82" y="334"/>
                          <a:pt x="83" y="331"/>
                          <a:pt x="83" y="328"/>
                        </a:cubicBezTo>
                        <a:cubicBezTo>
                          <a:pt x="84" y="327"/>
                          <a:pt x="84" y="326"/>
                          <a:pt x="84" y="325"/>
                        </a:cubicBezTo>
                        <a:cubicBezTo>
                          <a:pt x="83" y="325"/>
                          <a:pt x="81" y="324"/>
                          <a:pt x="79" y="324"/>
                        </a:cubicBezTo>
                        <a:cubicBezTo>
                          <a:pt x="77" y="324"/>
                          <a:pt x="76" y="324"/>
                          <a:pt x="74" y="324"/>
                        </a:cubicBezTo>
                        <a:cubicBezTo>
                          <a:pt x="72" y="323"/>
                          <a:pt x="67" y="319"/>
                          <a:pt x="65" y="314"/>
                        </a:cubicBezTo>
                        <a:cubicBezTo>
                          <a:pt x="64" y="310"/>
                          <a:pt x="64" y="307"/>
                          <a:pt x="66" y="303"/>
                        </a:cubicBezTo>
                        <a:cubicBezTo>
                          <a:pt x="68" y="299"/>
                          <a:pt x="74" y="293"/>
                          <a:pt x="85" y="292"/>
                        </a:cubicBezTo>
                        <a:cubicBezTo>
                          <a:pt x="85" y="292"/>
                          <a:pt x="85" y="291"/>
                          <a:pt x="85" y="291"/>
                        </a:cubicBezTo>
                        <a:cubicBezTo>
                          <a:pt x="85" y="290"/>
                          <a:pt x="85" y="288"/>
                          <a:pt x="88" y="286"/>
                        </a:cubicBezTo>
                        <a:cubicBezTo>
                          <a:pt x="89" y="285"/>
                          <a:pt x="90" y="284"/>
                          <a:pt x="90" y="280"/>
                        </a:cubicBezTo>
                        <a:cubicBezTo>
                          <a:pt x="90" y="276"/>
                          <a:pt x="90" y="267"/>
                          <a:pt x="96" y="267"/>
                        </a:cubicBezTo>
                        <a:cubicBezTo>
                          <a:pt x="97" y="267"/>
                          <a:pt x="97" y="267"/>
                          <a:pt x="97" y="266"/>
                        </a:cubicBezTo>
                        <a:cubicBezTo>
                          <a:pt x="96" y="265"/>
                          <a:pt x="95" y="264"/>
                          <a:pt x="95" y="262"/>
                        </a:cubicBezTo>
                        <a:cubicBezTo>
                          <a:pt x="95" y="261"/>
                          <a:pt x="95" y="259"/>
                          <a:pt x="99" y="258"/>
                        </a:cubicBezTo>
                        <a:cubicBezTo>
                          <a:pt x="99" y="258"/>
                          <a:pt x="98" y="258"/>
                          <a:pt x="98" y="258"/>
                        </a:cubicBezTo>
                        <a:cubicBezTo>
                          <a:pt x="98" y="257"/>
                          <a:pt x="97" y="256"/>
                          <a:pt x="96" y="256"/>
                        </a:cubicBezTo>
                        <a:cubicBezTo>
                          <a:pt x="93" y="256"/>
                          <a:pt x="93" y="252"/>
                          <a:pt x="93" y="250"/>
                        </a:cubicBezTo>
                        <a:cubicBezTo>
                          <a:pt x="93" y="249"/>
                          <a:pt x="93" y="247"/>
                          <a:pt x="93" y="247"/>
                        </a:cubicBezTo>
                        <a:cubicBezTo>
                          <a:pt x="92" y="244"/>
                          <a:pt x="90" y="238"/>
                          <a:pt x="93" y="234"/>
                        </a:cubicBezTo>
                        <a:cubicBezTo>
                          <a:pt x="93" y="234"/>
                          <a:pt x="94" y="233"/>
                          <a:pt x="96" y="233"/>
                        </a:cubicBezTo>
                        <a:cubicBezTo>
                          <a:pt x="97" y="233"/>
                          <a:pt x="100" y="234"/>
                          <a:pt x="103" y="235"/>
                        </a:cubicBezTo>
                        <a:cubicBezTo>
                          <a:pt x="106" y="236"/>
                          <a:pt x="109" y="238"/>
                          <a:pt x="112" y="238"/>
                        </a:cubicBezTo>
                        <a:cubicBezTo>
                          <a:pt x="119" y="239"/>
                          <a:pt x="123" y="235"/>
                          <a:pt x="123" y="234"/>
                        </a:cubicBezTo>
                        <a:cubicBezTo>
                          <a:pt x="123" y="233"/>
                          <a:pt x="123" y="232"/>
                          <a:pt x="123" y="232"/>
                        </a:cubicBezTo>
                        <a:cubicBezTo>
                          <a:pt x="122" y="229"/>
                          <a:pt x="121" y="224"/>
                          <a:pt x="125" y="221"/>
                        </a:cubicBezTo>
                        <a:cubicBezTo>
                          <a:pt x="126" y="221"/>
                          <a:pt x="126" y="220"/>
                          <a:pt x="126" y="220"/>
                        </a:cubicBezTo>
                        <a:cubicBezTo>
                          <a:pt x="126" y="220"/>
                          <a:pt x="126" y="220"/>
                          <a:pt x="126" y="219"/>
                        </a:cubicBezTo>
                        <a:cubicBezTo>
                          <a:pt x="125" y="218"/>
                          <a:pt x="124" y="217"/>
                          <a:pt x="124" y="216"/>
                        </a:cubicBezTo>
                        <a:cubicBezTo>
                          <a:pt x="123" y="213"/>
                          <a:pt x="123" y="211"/>
                          <a:pt x="124" y="210"/>
                        </a:cubicBezTo>
                        <a:cubicBezTo>
                          <a:pt x="126" y="207"/>
                          <a:pt x="129" y="207"/>
                          <a:pt x="131" y="209"/>
                        </a:cubicBezTo>
                        <a:cubicBezTo>
                          <a:pt x="131" y="209"/>
                          <a:pt x="132" y="209"/>
                          <a:pt x="136" y="209"/>
                        </a:cubicBezTo>
                        <a:cubicBezTo>
                          <a:pt x="141" y="209"/>
                          <a:pt x="150" y="208"/>
                          <a:pt x="158" y="207"/>
                        </a:cubicBezTo>
                        <a:cubicBezTo>
                          <a:pt x="172" y="204"/>
                          <a:pt x="178" y="200"/>
                          <a:pt x="178" y="198"/>
                        </a:cubicBezTo>
                        <a:cubicBezTo>
                          <a:pt x="179" y="195"/>
                          <a:pt x="181" y="192"/>
                          <a:pt x="185" y="187"/>
                        </a:cubicBezTo>
                        <a:cubicBezTo>
                          <a:pt x="187" y="185"/>
                          <a:pt x="188" y="183"/>
                          <a:pt x="189" y="182"/>
                        </a:cubicBezTo>
                        <a:cubicBezTo>
                          <a:pt x="189" y="182"/>
                          <a:pt x="189" y="181"/>
                          <a:pt x="189" y="180"/>
                        </a:cubicBezTo>
                        <a:cubicBezTo>
                          <a:pt x="188" y="179"/>
                          <a:pt x="187" y="178"/>
                          <a:pt x="185" y="178"/>
                        </a:cubicBezTo>
                        <a:cubicBezTo>
                          <a:pt x="183" y="178"/>
                          <a:pt x="181" y="176"/>
                          <a:pt x="180" y="174"/>
                        </a:cubicBezTo>
                        <a:cubicBezTo>
                          <a:pt x="179" y="171"/>
                          <a:pt x="180" y="167"/>
                          <a:pt x="182" y="165"/>
                        </a:cubicBezTo>
                        <a:cubicBezTo>
                          <a:pt x="183" y="164"/>
                          <a:pt x="183" y="164"/>
                          <a:pt x="182" y="164"/>
                        </a:cubicBezTo>
                        <a:cubicBezTo>
                          <a:pt x="182" y="163"/>
                          <a:pt x="180" y="162"/>
                          <a:pt x="177" y="161"/>
                        </a:cubicBezTo>
                        <a:cubicBezTo>
                          <a:pt x="174" y="161"/>
                          <a:pt x="168" y="159"/>
                          <a:pt x="166" y="155"/>
                        </a:cubicBezTo>
                        <a:cubicBezTo>
                          <a:pt x="166" y="154"/>
                          <a:pt x="166" y="152"/>
                          <a:pt x="168" y="150"/>
                        </a:cubicBezTo>
                        <a:cubicBezTo>
                          <a:pt x="170" y="149"/>
                          <a:pt x="171" y="148"/>
                          <a:pt x="172" y="148"/>
                        </a:cubicBezTo>
                        <a:cubicBezTo>
                          <a:pt x="172" y="148"/>
                          <a:pt x="172" y="148"/>
                          <a:pt x="172" y="148"/>
                        </a:cubicBezTo>
                        <a:cubicBezTo>
                          <a:pt x="170" y="147"/>
                          <a:pt x="169" y="145"/>
                          <a:pt x="169" y="139"/>
                        </a:cubicBezTo>
                        <a:cubicBezTo>
                          <a:pt x="169" y="136"/>
                          <a:pt x="170" y="134"/>
                          <a:pt x="171" y="132"/>
                        </a:cubicBezTo>
                        <a:cubicBezTo>
                          <a:pt x="171" y="131"/>
                          <a:pt x="172" y="129"/>
                          <a:pt x="172" y="125"/>
                        </a:cubicBezTo>
                        <a:cubicBezTo>
                          <a:pt x="172" y="119"/>
                          <a:pt x="173" y="115"/>
                          <a:pt x="174" y="112"/>
                        </a:cubicBezTo>
                        <a:cubicBezTo>
                          <a:pt x="175" y="109"/>
                          <a:pt x="176" y="107"/>
                          <a:pt x="176" y="105"/>
                        </a:cubicBezTo>
                        <a:cubicBezTo>
                          <a:pt x="176" y="105"/>
                          <a:pt x="176" y="104"/>
                          <a:pt x="176" y="104"/>
                        </a:cubicBezTo>
                        <a:cubicBezTo>
                          <a:pt x="176" y="104"/>
                          <a:pt x="176" y="103"/>
                          <a:pt x="176" y="103"/>
                        </a:cubicBezTo>
                        <a:cubicBezTo>
                          <a:pt x="176" y="103"/>
                          <a:pt x="177" y="102"/>
                          <a:pt x="177" y="102"/>
                        </a:cubicBezTo>
                        <a:cubicBezTo>
                          <a:pt x="177" y="101"/>
                          <a:pt x="177" y="101"/>
                          <a:pt x="177" y="101"/>
                        </a:cubicBezTo>
                        <a:cubicBezTo>
                          <a:pt x="177" y="101"/>
                          <a:pt x="177" y="101"/>
                          <a:pt x="178" y="101"/>
                        </a:cubicBezTo>
                        <a:lnTo>
                          <a:pt x="177" y="10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70" name="Freeform 1871">
                    <a:extLst>
                      <a:ext uri="{FF2B5EF4-FFF2-40B4-BE49-F238E27FC236}">
                        <a16:creationId xmlns="" xmlns:a16="http://schemas.microsoft.com/office/drawing/2014/main" id="{65BED714-1D36-41C7-963A-EAA0DEC9E19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82" y="2194"/>
                    <a:ext cx="2" cy="2"/>
                  </a:xfrm>
                  <a:custGeom>
                    <a:gdLst>
                      <a:gd name="T0" fmla="*/ 0 w 2"/>
                      <a:gd name="T1" fmla="*/ 3 h 3"/>
                      <a:gd name="T2" fmla="*/ 1 w 2"/>
                      <a:gd name="T3" fmla="*/ 3 h 3"/>
                      <a:gd name="T4" fmla="*/ 1 w 2"/>
                      <a:gd name="T5" fmla="*/ 2 h 3"/>
                      <a:gd name="T6" fmla="*/ 1 w 2"/>
                      <a:gd name="T7" fmla="*/ 1 h 3"/>
                      <a:gd name="T8" fmla="*/ 2 w 2"/>
                      <a:gd name="T9" fmla="*/ 0 h 3"/>
                      <a:gd name="T10" fmla="*/ 0 w 2"/>
                      <a:gd name="T11" fmla="*/ 3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" h="3">
                        <a:moveTo>
                          <a:pt x="0" y="3"/>
                        </a:moveTo>
                        <a:cubicBezTo>
                          <a:pt x="1" y="3"/>
                          <a:pt x="1" y="3"/>
                          <a:pt x="1" y="3"/>
                        </a:cubicBez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1" y="2"/>
                          <a:pt x="1" y="2"/>
                          <a:pt x="1" y="1"/>
                        </a:cubicBezTo>
                        <a:cubicBezTo>
                          <a:pt x="2" y="1"/>
                          <a:pt x="2" y="1"/>
                          <a:pt x="2" y="0"/>
                        </a:cubicBezTo>
                        <a:lnTo>
                          <a:pt x="0" y="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71" name="Freeform 1872">
                    <a:extLst>
                      <a:ext uri="{FF2B5EF4-FFF2-40B4-BE49-F238E27FC236}">
                        <a16:creationId xmlns="" xmlns:a16="http://schemas.microsoft.com/office/drawing/2014/main" id="{F5F8ADC8-6451-4646-9313-7A27A5A3354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21" y="2141"/>
                    <a:ext cx="5" cy="14"/>
                  </a:xfrm>
                  <a:custGeom>
                    <a:gdLst>
                      <a:gd name="T0" fmla="*/ 3 w 5"/>
                      <a:gd name="T1" fmla="*/ 1 h 15"/>
                      <a:gd name="T2" fmla="*/ 0 w 5"/>
                      <a:gd name="T3" fmla="*/ 0 h 15"/>
                      <a:gd name="T4" fmla="*/ 3 w 5"/>
                      <a:gd name="T5" fmla="*/ 1 h 15"/>
                      <a:gd name="T6" fmla="*/ 5 w 5"/>
                      <a:gd name="T7" fmla="*/ 15 h 15"/>
                      <a:gd name="T8" fmla="*/ 3 w 5"/>
                      <a:gd name="T9" fmla="*/ 1 h 1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15">
                        <a:moveTo>
                          <a:pt x="3" y="1"/>
                        </a:moveTo>
                        <a:cubicBezTo>
                          <a:pt x="3" y="1"/>
                          <a:pt x="2" y="0"/>
                          <a:pt x="0" y="0"/>
                        </a:cubicBezTo>
                        <a:cubicBezTo>
                          <a:pt x="2" y="0"/>
                          <a:pt x="3" y="1"/>
                          <a:pt x="3" y="1"/>
                        </a:cubicBezTo>
                        <a:cubicBezTo>
                          <a:pt x="5" y="3"/>
                          <a:pt x="5" y="14"/>
                          <a:pt x="5" y="15"/>
                        </a:cubicBezTo>
                        <a:cubicBezTo>
                          <a:pt x="5" y="14"/>
                          <a:pt x="5" y="3"/>
                          <a:pt x="3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72" name="Freeform 1873">
                    <a:extLst>
                      <a:ext uri="{FF2B5EF4-FFF2-40B4-BE49-F238E27FC236}">
                        <a16:creationId xmlns="" xmlns:a16="http://schemas.microsoft.com/office/drawing/2014/main" id="{92A089C8-D6B2-4BAC-BBCE-A91A8FECA12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20" y="214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73" name="Freeform 1874">
                    <a:extLst>
                      <a:ext uri="{FF2B5EF4-FFF2-40B4-BE49-F238E27FC236}">
                        <a16:creationId xmlns="" xmlns:a16="http://schemas.microsoft.com/office/drawing/2014/main" id="{B42BD489-CA77-4F40-B3FF-279D7E725EB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94" y="2164"/>
                    <a:ext cx="18" cy="18"/>
                  </a:xfrm>
                  <a:custGeom>
                    <a:gdLst>
                      <a:gd name="T0" fmla="*/ 18 w 18"/>
                      <a:gd name="T1" fmla="*/ 0 h 19"/>
                      <a:gd name="T2" fmla="*/ 0 w 18"/>
                      <a:gd name="T3" fmla="*/ 19 h 19"/>
                      <a:gd name="T4" fmla="*/ 18 w 18"/>
                      <a:gd name="T5" fmla="*/ 0 h 1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8" h="19">
                        <a:moveTo>
                          <a:pt x="18" y="0"/>
                        </a:moveTo>
                        <a:cubicBezTo>
                          <a:pt x="12" y="4"/>
                          <a:pt x="4" y="12"/>
                          <a:pt x="0" y="19"/>
                        </a:cubicBezTo>
                        <a:cubicBezTo>
                          <a:pt x="4" y="12"/>
                          <a:pt x="12" y="4"/>
                          <a:pt x="18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74" name="Freeform 1875">
                    <a:extLst>
                      <a:ext uri="{FF2B5EF4-FFF2-40B4-BE49-F238E27FC236}">
                        <a16:creationId xmlns="" xmlns:a16="http://schemas.microsoft.com/office/drawing/2014/main" id="{90623597-1B2D-4543-BF35-1F95B3F2D17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85" y="2193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75" name="Freeform 1876">
                    <a:extLst>
                      <a:ext uri="{FF2B5EF4-FFF2-40B4-BE49-F238E27FC236}">
                        <a16:creationId xmlns="" xmlns:a16="http://schemas.microsoft.com/office/drawing/2014/main" id="{BDF16F7F-1381-48E4-813B-8FFE078331D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82" y="2196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76" name="Freeform 1877">
                    <a:extLst>
                      <a:ext uri="{FF2B5EF4-FFF2-40B4-BE49-F238E27FC236}">
                        <a16:creationId xmlns="" xmlns:a16="http://schemas.microsoft.com/office/drawing/2014/main" id="{8DB21151-F1E3-41EB-A43B-5FD46CC8380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77" y="224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77" name="Freeform 1878">
                    <a:extLst>
                      <a:ext uri="{FF2B5EF4-FFF2-40B4-BE49-F238E27FC236}">
                        <a16:creationId xmlns="" xmlns:a16="http://schemas.microsoft.com/office/drawing/2014/main" id="{2C20CC15-4FD2-4FEE-9C3A-F93F10C0E63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81" y="2198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78" name="Freeform 1879">
                    <a:extLst>
                      <a:ext uri="{FF2B5EF4-FFF2-40B4-BE49-F238E27FC236}">
                        <a16:creationId xmlns="" xmlns:a16="http://schemas.microsoft.com/office/drawing/2014/main" id="{F133CDFC-13E2-4E11-906F-85CED94C581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83" y="2195"/>
                    <a:ext cx="0" cy="0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79" name="Freeform 1880">
                    <a:extLst>
                      <a:ext uri="{FF2B5EF4-FFF2-40B4-BE49-F238E27FC236}">
                        <a16:creationId xmlns="" xmlns:a16="http://schemas.microsoft.com/office/drawing/2014/main" id="{C6C84CDD-6EFD-457B-9619-E425964AFEE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4" y="2341"/>
                    <a:ext cx="5" cy="16"/>
                  </a:xfrm>
                  <a:custGeom>
                    <a:gdLst>
                      <a:gd name="T0" fmla="*/ 0 w 5"/>
                      <a:gd name="T1" fmla="*/ 11 h 17"/>
                      <a:gd name="T2" fmla="*/ 0 w 5"/>
                      <a:gd name="T3" fmla="*/ 17 h 17"/>
                      <a:gd name="T4" fmla="*/ 0 w 5"/>
                      <a:gd name="T5" fmla="*/ 17 h 17"/>
                      <a:gd name="T6" fmla="*/ 3 w 5"/>
                      <a:gd name="T7" fmla="*/ 16 h 17"/>
                      <a:gd name="T8" fmla="*/ 3 w 5"/>
                      <a:gd name="T9" fmla="*/ 16 h 17"/>
                      <a:gd name="T10" fmla="*/ 5 w 5"/>
                      <a:gd name="T11" fmla="*/ 6 h 17"/>
                      <a:gd name="T12" fmla="*/ 5 w 5"/>
                      <a:gd name="T13" fmla="*/ 0 h 17"/>
                      <a:gd name="T14" fmla="*/ 5 w 5"/>
                      <a:gd name="T15" fmla="*/ 0 h 17"/>
                      <a:gd name="T16" fmla="*/ 3 w 5"/>
                      <a:gd name="T17" fmla="*/ 1 h 17"/>
                      <a:gd name="T18" fmla="*/ 0 w 5"/>
                      <a:gd name="T19" fmla="*/ 11 h 1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5" h="17">
                        <a:moveTo>
                          <a:pt x="0" y="11"/>
                        </a:moveTo>
                        <a:cubicBezTo>
                          <a:pt x="0" y="13"/>
                          <a:pt x="0" y="16"/>
                          <a:pt x="0" y="17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ubicBezTo>
                          <a:pt x="1" y="17"/>
                          <a:pt x="2" y="17"/>
                          <a:pt x="3" y="16"/>
                        </a:cubicBezTo>
                        <a:cubicBezTo>
                          <a:pt x="3" y="16"/>
                          <a:pt x="3" y="16"/>
                          <a:pt x="3" y="16"/>
                        </a:cubicBezTo>
                        <a:cubicBezTo>
                          <a:pt x="5" y="16"/>
                          <a:pt x="5" y="9"/>
                          <a:pt x="5" y="6"/>
                        </a:cubicBezTo>
                        <a:cubicBezTo>
                          <a:pt x="5" y="4"/>
                          <a:pt x="5" y="2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4" y="1"/>
                          <a:pt x="4" y="1"/>
                          <a:pt x="3" y="1"/>
                        </a:cubicBezTo>
                        <a:cubicBezTo>
                          <a:pt x="3" y="1"/>
                          <a:pt x="1" y="1"/>
                          <a:pt x="0" y="1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80" name="Freeform 1881">
                    <a:extLst>
                      <a:ext uri="{FF2B5EF4-FFF2-40B4-BE49-F238E27FC236}">
                        <a16:creationId xmlns="" xmlns:a16="http://schemas.microsoft.com/office/drawing/2014/main" id="{53FADE38-4D2B-4DEE-A202-141641FEC41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8" y="2531"/>
                    <a:ext cx="1" cy="2"/>
                  </a:xfrm>
                  <a:custGeom>
                    <a:gdLst>
                      <a:gd name="T0" fmla="*/ 0 w 1"/>
                      <a:gd name="T1" fmla="*/ 0 h 2"/>
                      <a:gd name="T2" fmla="*/ 1 w 1"/>
                      <a:gd name="T3" fmla="*/ 2 h 2"/>
                      <a:gd name="T4" fmla="*/ 1 w 1"/>
                      <a:gd name="T5" fmla="*/ 2 h 2"/>
                      <a:gd name="T6" fmla="*/ 1 w 1"/>
                      <a:gd name="T7" fmla="*/ 0 h 2"/>
                      <a:gd name="T8" fmla="*/ 0 w 1"/>
                      <a:gd name="T9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" h="2">
                        <a:moveTo>
                          <a:pt x="0" y="0"/>
                        </a:move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81" name="Freeform 1882">
                    <a:extLst>
                      <a:ext uri="{FF2B5EF4-FFF2-40B4-BE49-F238E27FC236}">
                        <a16:creationId xmlns="" xmlns:a16="http://schemas.microsoft.com/office/drawing/2014/main" id="{3A8A4644-D471-423B-90D9-69D5EC6D83E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23" y="2490"/>
                    <a:ext cx="6" cy="2"/>
                  </a:xfrm>
                  <a:custGeom>
                    <a:gdLst>
                      <a:gd name="T0" fmla="*/ 3 w 6"/>
                      <a:gd name="T1" fmla="*/ 0 h 2"/>
                      <a:gd name="T2" fmla="*/ 0 w 6"/>
                      <a:gd name="T3" fmla="*/ 2 h 2"/>
                      <a:gd name="T4" fmla="*/ 6 w 6"/>
                      <a:gd name="T5" fmla="*/ 0 h 2"/>
                      <a:gd name="T6" fmla="*/ 4 w 6"/>
                      <a:gd name="T7" fmla="*/ 0 h 2"/>
                      <a:gd name="T8" fmla="*/ 3 w 6"/>
                      <a:gd name="T9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" h="2">
                        <a:moveTo>
                          <a:pt x="3" y="0"/>
                        </a:moveTo>
                        <a:cubicBezTo>
                          <a:pt x="3" y="1"/>
                          <a:pt x="2" y="1"/>
                          <a:pt x="0" y="2"/>
                        </a:cubicBezTo>
                        <a:cubicBezTo>
                          <a:pt x="3" y="2"/>
                          <a:pt x="5" y="1"/>
                          <a:pt x="6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82" name="Freeform 1883">
                    <a:extLst>
                      <a:ext uri="{FF2B5EF4-FFF2-40B4-BE49-F238E27FC236}">
                        <a16:creationId xmlns="" xmlns:a16="http://schemas.microsoft.com/office/drawing/2014/main" id="{4147DDCE-E106-4BF1-978C-5F56237CFAC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8" y="2483"/>
                    <a:ext cx="6" cy="4"/>
                  </a:xfrm>
                  <a:custGeom>
                    <a:gdLst>
                      <a:gd name="T0" fmla="*/ 2 w 7"/>
                      <a:gd name="T1" fmla="*/ 0 h 4"/>
                      <a:gd name="T2" fmla="*/ 2 w 7"/>
                      <a:gd name="T3" fmla="*/ 0 h 4"/>
                      <a:gd name="T4" fmla="*/ 1 w 7"/>
                      <a:gd name="T5" fmla="*/ 1 h 4"/>
                      <a:gd name="T6" fmla="*/ 1 w 7"/>
                      <a:gd name="T7" fmla="*/ 4 h 4"/>
                      <a:gd name="T8" fmla="*/ 2 w 7"/>
                      <a:gd name="T9" fmla="*/ 4 h 4"/>
                      <a:gd name="T10" fmla="*/ 6 w 7"/>
                      <a:gd name="T11" fmla="*/ 1 h 4"/>
                      <a:gd name="T12" fmla="*/ 6 w 7"/>
                      <a:gd name="T13" fmla="*/ 1 h 4"/>
                      <a:gd name="T14" fmla="*/ 7 w 7"/>
                      <a:gd name="T15" fmla="*/ 0 h 4"/>
                      <a:gd name="T16" fmla="*/ 2 w 7"/>
                      <a:gd name="T17" fmla="*/ 0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7" h="4">
                        <a:moveTo>
                          <a:pt x="2" y="0"/>
                        </a:move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1" y="0"/>
                          <a:pt x="1" y="1"/>
                          <a:pt x="1" y="1"/>
                        </a:cubicBezTo>
                        <a:cubicBezTo>
                          <a:pt x="0" y="2"/>
                          <a:pt x="0" y="3"/>
                          <a:pt x="1" y="4"/>
                        </a:cubicBezTo>
                        <a:cubicBezTo>
                          <a:pt x="1" y="4"/>
                          <a:pt x="1" y="4"/>
                          <a:pt x="2" y="4"/>
                        </a:cubicBezTo>
                        <a:cubicBezTo>
                          <a:pt x="3" y="4"/>
                          <a:pt x="5" y="2"/>
                          <a:pt x="6" y="1"/>
                        </a:cubicBezTo>
                        <a:cubicBezTo>
                          <a:pt x="6" y="1"/>
                          <a:pt x="6" y="1"/>
                          <a:pt x="6" y="1"/>
                        </a:cubicBezTo>
                        <a:cubicBezTo>
                          <a:pt x="6" y="1"/>
                          <a:pt x="7" y="0"/>
                          <a:pt x="7" y="0"/>
                        </a:cubicBezTo>
                        <a:cubicBezTo>
                          <a:pt x="5" y="0"/>
                          <a:pt x="4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83" name="Freeform 1884">
                    <a:extLst>
                      <a:ext uri="{FF2B5EF4-FFF2-40B4-BE49-F238E27FC236}">
                        <a16:creationId xmlns="" xmlns:a16="http://schemas.microsoft.com/office/drawing/2014/main" id="{5AF62CCB-5A78-48F7-A179-D5109E0B4B6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10" y="2496"/>
                    <a:ext cx="26" cy="13"/>
                  </a:xfrm>
                  <a:custGeom>
                    <a:gdLst>
                      <a:gd name="T0" fmla="*/ 27 w 28"/>
                      <a:gd name="T1" fmla="*/ 0 h 14"/>
                      <a:gd name="T2" fmla="*/ 16 w 28"/>
                      <a:gd name="T3" fmla="*/ 2 h 14"/>
                      <a:gd name="T4" fmla="*/ 15 w 28"/>
                      <a:gd name="T5" fmla="*/ 2 h 14"/>
                      <a:gd name="T6" fmla="*/ 14 w 28"/>
                      <a:gd name="T7" fmla="*/ 6 h 14"/>
                      <a:gd name="T8" fmla="*/ 13 w 28"/>
                      <a:gd name="T9" fmla="*/ 8 h 14"/>
                      <a:gd name="T10" fmla="*/ 4 w 28"/>
                      <a:gd name="T11" fmla="*/ 7 h 14"/>
                      <a:gd name="T12" fmla="*/ 0 w 28"/>
                      <a:gd name="T13" fmla="*/ 6 h 14"/>
                      <a:gd name="T14" fmla="*/ 2 w 28"/>
                      <a:gd name="T15" fmla="*/ 10 h 14"/>
                      <a:gd name="T16" fmla="*/ 4 w 28"/>
                      <a:gd name="T17" fmla="*/ 11 h 14"/>
                      <a:gd name="T18" fmla="*/ 5 w 28"/>
                      <a:gd name="T19" fmla="*/ 11 h 14"/>
                      <a:gd name="T20" fmla="*/ 8 w 28"/>
                      <a:gd name="T21" fmla="*/ 11 h 14"/>
                      <a:gd name="T22" fmla="*/ 12 w 28"/>
                      <a:gd name="T23" fmla="*/ 12 h 14"/>
                      <a:gd name="T24" fmla="*/ 14 w 28"/>
                      <a:gd name="T25" fmla="*/ 14 h 14"/>
                      <a:gd name="T26" fmla="*/ 13 w 28"/>
                      <a:gd name="T27" fmla="*/ 11 h 14"/>
                      <a:gd name="T28" fmla="*/ 21 w 28"/>
                      <a:gd name="T29" fmla="*/ 8 h 14"/>
                      <a:gd name="T30" fmla="*/ 26 w 28"/>
                      <a:gd name="T31" fmla="*/ 7 h 14"/>
                      <a:gd name="T32" fmla="*/ 27 w 28"/>
                      <a:gd name="T33" fmla="*/ 2 h 14"/>
                      <a:gd name="T34" fmla="*/ 27 w 28"/>
                      <a:gd name="T35" fmla="*/ 0 h 1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28" h="14">
                        <a:moveTo>
                          <a:pt x="27" y="0"/>
                        </a:moveTo>
                        <a:cubicBezTo>
                          <a:pt x="24" y="3"/>
                          <a:pt x="19" y="4"/>
                          <a:pt x="16" y="2"/>
                        </a:cubicBezTo>
                        <a:cubicBezTo>
                          <a:pt x="16" y="1"/>
                          <a:pt x="15" y="1"/>
                          <a:pt x="15" y="2"/>
                        </a:cubicBezTo>
                        <a:cubicBezTo>
                          <a:pt x="14" y="3"/>
                          <a:pt x="14" y="4"/>
                          <a:pt x="14" y="6"/>
                        </a:cubicBezTo>
                        <a:cubicBezTo>
                          <a:pt x="14" y="7"/>
                          <a:pt x="13" y="8"/>
                          <a:pt x="13" y="8"/>
                        </a:cubicBezTo>
                        <a:cubicBezTo>
                          <a:pt x="11" y="10"/>
                          <a:pt x="8" y="9"/>
                          <a:pt x="4" y="7"/>
                        </a:cubicBezTo>
                        <a:cubicBezTo>
                          <a:pt x="2" y="7"/>
                          <a:pt x="1" y="6"/>
                          <a:pt x="0" y="6"/>
                        </a:cubicBezTo>
                        <a:cubicBezTo>
                          <a:pt x="0" y="7"/>
                          <a:pt x="1" y="8"/>
                          <a:pt x="2" y="10"/>
                        </a:cubicBezTo>
                        <a:cubicBezTo>
                          <a:pt x="3" y="11"/>
                          <a:pt x="4" y="11"/>
                          <a:pt x="4" y="11"/>
                        </a:cubicBezTo>
                        <a:cubicBezTo>
                          <a:pt x="5" y="11"/>
                          <a:pt x="5" y="11"/>
                          <a:pt x="5" y="11"/>
                        </a:cubicBezTo>
                        <a:cubicBezTo>
                          <a:pt x="6" y="11"/>
                          <a:pt x="7" y="11"/>
                          <a:pt x="8" y="11"/>
                        </a:cubicBezTo>
                        <a:cubicBezTo>
                          <a:pt x="9" y="11"/>
                          <a:pt x="10" y="11"/>
                          <a:pt x="12" y="12"/>
                        </a:cubicBezTo>
                        <a:cubicBezTo>
                          <a:pt x="12" y="13"/>
                          <a:pt x="13" y="13"/>
                          <a:pt x="14" y="14"/>
                        </a:cubicBezTo>
                        <a:cubicBezTo>
                          <a:pt x="13" y="13"/>
                          <a:pt x="13" y="12"/>
                          <a:pt x="13" y="11"/>
                        </a:cubicBezTo>
                        <a:cubicBezTo>
                          <a:pt x="14" y="8"/>
                          <a:pt x="18" y="6"/>
                          <a:pt x="21" y="8"/>
                        </a:cubicBezTo>
                        <a:cubicBezTo>
                          <a:pt x="23" y="9"/>
                          <a:pt x="25" y="8"/>
                          <a:pt x="26" y="7"/>
                        </a:cubicBezTo>
                        <a:cubicBezTo>
                          <a:pt x="27" y="6"/>
                          <a:pt x="28" y="4"/>
                          <a:pt x="27" y="2"/>
                        </a:cubicBezTo>
                        <a:cubicBezTo>
                          <a:pt x="27" y="2"/>
                          <a:pt x="27" y="1"/>
                          <a:pt x="27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84" name="Freeform 1885">
                    <a:extLst>
                      <a:ext uri="{FF2B5EF4-FFF2-40B4-BE49-F238E27FC236}">
                        <a16:creationId xmlns="" xmlns:a16="http://schemas.microsoft.com/office/drawing/2014/main" id="{6F44E3E8-7C56-4D39-9AA2-91826D5F1D6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4" y="2379"/>
                    <a:ext cx="3" cy="4"/>
                  </a:xfrm>
                  <a:custGeom>
                    <a:gdLst>
                      <a:gd name="T0" fmla="*/ 2 w 3"/>
                      <a:gd name="T1" fmla="*/ 2 h 4"/>
                      <a:gd name="T2" fmla="*/ 0 w 3"/>
                      <a:gd name="T3" fmla="*/ 0 h 4"/>
                      <a:gd name="T4" fmla="*/ 1 w 3"/>
                      <a:gd name="T5" fmla="*/ 1 h 4"/>
                      <a:gd name="T6" fmla="*/ 3 w 3"/>
                      <a:gd name="T7" fmla="*/ 4 h 4"/>
                      <a:gd name="T8" fmla="*/ 2 w 3"/>
                      <a:gd name="T9" fmla="*/ 2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4">
                        <a:moveTo>
                          <a:pt x="2" y="2"/>
                        </a:moveTo>
                        <a:cubicBezTo>
                          <a:pt x="2" y="1"/>
                          <a:pt x="1" y="0"/>
                          <a:pt x="0" y="0"/>
                        </a:cubicBezTo>
                        <a:cubicBezTo>
                          <a:pt x="0" y="0"/>
                          <a:pt x="1" y="1"/>
                          <a:pt x="1" y="1"/>
                        </a:cubicBezTo>
                        <a:cubicBezTo>
                          <a:pt x="2" y="2"/>
                          <a:pt x="2" y="3"/>
                          <a:pt x="3" y="4"/>
                        </a:cubicBezTo>
                        <a:cubicBezTo>
                          <a:pt x="3" y="3"/>
                          <a:pt x="3" y="3"/>
                          <a:pt x="2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85" name="Freeform 1886">
                    <a:extLst>
                      <a:ext uri="{FF2B5EF4-FFF2-40B4-BE49-F238E27FC236}">
                        <a16:creationId xmlns="" xmlns:a16="http://schemas.microsoft.com/office/drawing/2014/main" id="{9EC80EA4-A5AB-42D0-90BA-36B514A65A5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13" y="2491"/>
                    <a:ext cx="5" cy="5"/>
                  </a:xfrm>
                  <a:custGeom>
                    <a:gdLst>
                      <a:gd name="T0" fmla="*/ 3 w 5"/>
                      <a:gd name="T1" fmla="*/ 0 h 5"/>
                      <a:gd name="T2" fmla="*/ 1 w 5"/>
                      <a:gd name="T3" fmla="*/ 3 h 5"/>
                      <a:gd name="T4" fmla="*/ 0 w 5"/>
                      <a:gd name="T5" fmla="*/ 5 h 5"/>
                      <a:gd name="T6" fmla="*/ 1 w 5"/>
                      <a:gd name="T7" fmla="*/ 4 h 5"/>
                      <a:gd name="T8" fmla="*/ 5 w 5"/>
                      <a:gd name="T9" fmla="*/ 1 h 5"/>
                      <a:gd name="T10" fmla="*/ 3 w 5"/>
                      <a:gd name="T11" fmla="*/ 0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5" h="5">
                        <a:moveTo>
                          <a:pt x="3" y="0"/>
                        </a:moveTo>
                        <a:cubicBezTo>
                          <a:pt x="2" y="0"/>
                          <a:pt x="1" y="2"/>
                          <a:pt x="1" y="3"/>
                        </a:cubicBezTo>
                        <a:cubicBezTo>
                          <a:pt x="1" y="4"/>
                          <a:pt x="0" y="5"/>
                          <a:pt x="0" y="5"/>
                        </a:cubicBezTo>
                        <a:cubicBezTo>
                          <a:pt x="0" y="5"/>
                          <a:pt x="0" y="5"/>
                          <a:pt x="1" y="4"/>
                        </a:cubicBezTo>
                        <a:cubicBezTo>
                          <a:pt x="2" y="3"/>
                          <a:pt x="3" y="2"/>
                          <a:pt x="5" y="1"/>
                        </a:cubicBezTo>
                        <a:cubicBezTo>
                          <a:pt x="4" y="1"/>
                          <a:pt x="4" y="1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86" name="Freeform 1887">
                    <a:extLst>
                      <a:ext uri="{FF2B5EF4-FFF2-40B4-BE49-F238E27FC236}">
                        <a16:creationId xmlns="" xmlns:a16="http://schemas.microsoft.com/office/drawing/2014/main" id="{ADF950E2-E945-4662-8BB4-7258C8C9222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2" y="2504"/>
                    <a:ext cx="2" cy="5"/>
                  </a:xfrm>
                  <a:custGeom>
                    <a:gdLst>
                      <a:gd name="T0" fmla="*/ 2 w 2"/>
                      <a:gd name="T1" fmla="*/ 5 h 5"/>
                      <a:gd name="T2" fmla="*/ 1 w 2"/>
                      <a:gd name="T3" fmla="*/ 3 h 5"/>
                      <a:gd name="T4" fmla="*/ 1 w 2"/>
                      <a:gd name="T5" fmla="*/ 0 h 5"/>
                      <a:gd name="T6" fmla="*/ 1 w 2"/>
                      <a:gd name="T7" fmla="*/ 5 h 5"/>
                      <a:gd name="T8" fmla="*/ 2 w 2"/>
                      <a:gd name="T9" fmla="*/ 5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5">
                        <a:moveTo>
                          <a:pt x="2" y="5"/>
                        </a:moveTo>
                        <a:cubicBezTo>
                          <a:pt x="1" y="5"/>
                          <a:pt x="1" y="4"/>
                          <a:pt x="1" y="3"/>
                        </a:cubicBezTo>
                        <a:cubicBezTo>
                          <a:pt x="1" y="2"/>
                          <a:pt x="1" y="0"/>
                          <a:pt x="1" y="0"/>
                        </a:cubicBezTo>
                        <a:cubicBezTo>
                          <a:pt x="0" y="0"/>
                          <a:pt x="0" y="2"/>
                          <a:pt x="1" y="5"/>
                        </a:cubicBezTo>
                        <a:cubicBezTo>
                          <a:pt x="1" y="5"/>
                          <a:pt x="1" y="5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87" name="Freeform 1888">
                    <a:extLst>
                      <a:ext uri="{FF2B5EF4-FFF2-40B4-BE49-F238E27FC236}">
                        <a16:creationId xmlns="" xmlns:a16="http://schemas.microsoft.com/office/drawing/2014/main" id="{020952D8-94A8-4809-8FB9-7175174B280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0" y="2052"/>
                    <a:ext cx="89" cy="478"/>
                  </a:xfrm>
                  <a:custGeom>
                    <a:gdLst>
                      <a:gd name="T0" fmla="*/ 85 w 92"/>
                      <a:gd name="T1" fmla="*/ 60 h 500"/>
                      <a:gd name="T2" fmla="*/ 80 w 92"/>
                      <a:gd name="T3" fmla="*/ 39 h 500"/>
                      <a:gd name="T4" fmla="*/ 73 w 92"/>
                      <a:gd name="T5" fmla="*/ 15 h 500"/>
                      <a:gd name="T6" fmla="*/ 67 w 92"/>
                      <a:gd name="T7" fmla="*/ 0 h 500"/>
                      <a:gd name="T8" fmla="*/ 65 w 92"/>
                      <a:gd name="T9" fmla="*/ 6 h 500"/>
                      <a:gd name="T10" fmla="*/ 61 w 92"/>
                      <a:gd name="T11" fmla="*/ 10 h 500"/>
                      <a:gd name="T12" fmla="*/ 58 w 92"/>
                      <a:gd name="T13" fmla="*/ 79 h 500"/>
                      <a:gd name="T14" fmla="*/ 44 w 92"/>
                      <a:gd name="T15" fmla="*/ 133 h 500"/>
                      <a:gd name="T16" fmla="*/ 45 w 92"/>
                      <a:gd name="T17" fmla="*/ 182 h 500"/>
                      <a:gd name="T18" fmla="*/ 30 w 92"/>
                      <a:gd name="T19" fmla="*/ 229 h 500"/>
                      <a:gd name="T20" fmla="*/ 24 w 92"/>
                      <a:gd name="T21" fmla="*/ 259 h 500"/>
                      <a:gd name="T22" fmla="*/ 20 w 92"/>
                      <a:gd name="T23" fmla="*/ 293 h 500"/>
                      <a:gd name="T24" fmla="*/ 31 w 92"/>
                      <a:gd name="T25" fmla="*/ 298 h 500"/>
                      <a:gd name="T26" fmla="*/ 30 w 92"/>
                      <a:gd name="T27" fmla="*/ 317 h 500"/>
                      <a:gd name="T28" fmla="*/ 27 w 92"/>
                      <a:gd name="T29" fmla="*/ 338 h 500"/>
                      <a:gd name="T30" fmla="*/ 21 w 92"/>
                      <a:gd name="T31" fmla="*/ 353 h 500"/>
                      <a:gd name="T32" fmla="*/ 12 w 92"/>
                      <a:gd name="T33" fmla="*/ 357 h 500"/>
                      <a:gd name="T34" fmla="*/ 7 w 92"/>
                      <a:gd name="T35" fmla="*/ 362 h 500"/>
                      <a:gd name="T36" fmla="*/ 12 w 92"/>
                      <a:gd name="T37" fmla="*/ 368 h 500"/>
                      <a:gd name="T38" fmla="*/ 24 w 92"/>
                      <a:gd name="T39" fmla="*/ 388 h 500"/>
                      <a:gd name="T40" fmla="*/ 5 w 92"/>
                      <a:gd name="T41" fmla="*/ 389 h 500"/>
                      <a:gd name="T42" fmla="*/ 11 w 92"/>
                      <a:gd name="T43" fmla="*/ 390 h 500"/>
                      <a:gd name="T44" fmla="*/ 2 w 92"/>
                      <a:gd name="T45" fmla="*/ 410 h 500"/>
                      <a:gd name="T46" fmla="*/ 7 w 92"/>
                      <a:gd name="T47" fmla="*/ 413 h 500"/>
                      <a:gd name="T48" fmla="*/ 16 w 92"/>
                      <a:gd name="T49" fmla="*/ 411 h 500"/>
                      <a:gd name="T50" fmla="*/ 7 w 92"/>
                      <a:gd name="T51" fmla="*/ 429 h 500"/>
                      <a:gd name="T52" fmla="*/ 22 w 92"/>
                      <a:gd name="T53" fmla="*/ 435 h 500"/>
                      <a:gd name="T54" fmla="*/ 33 w 92"/>
                      <a:gd name="T55" fmla="*/ 445 h 500"/>
                      <a:gd name="T56" fmla="*/ 48 w 92"/>
                      <a:gd name="T57" fmla="*/ 459 h 500"/>
                      <a:gd name="T58" fmla="*/ 57 w 92"/>
                      <a:gd name="T59" fmla="*/ 466 h 500"/>
                      <a:gd name="T60" fmla="*/ 63 w 92"/>
                      <a:gd name="T61" fmla="*/ 475 h 500"/>
                      <a:gd name="T62" fmla="*/ 55 w 92"/>
                      <a:gd name="T63" fmla="*/ 483 h 500"/>
                      <a:gd name="T64" fmla="*/ 47 w 92"/>
                      <a:gd name="T65" fmla="*/ 482 h 500"/>
                      <a:gd name="T66" fmla="*/ 53 w 92"/>
                      <a:gd name="T67" fmla="*/ 492 h 500"/>
                      <a:gd name="T68" fmla="*/ 66 w 92"/>
                      <a:gd name="T69" fmla="*/ 497 h 500"/>
                      <a:gd name="T70" fmla="*/ 77 w 92"/>
                      <a:gd name="T71" fmla="*/ 495 h 500"/>
                      <a:gd name="T72" fmla="*/ 75 w 92"/>
                      <a:gd name="T73" fmla="*/ 494 h 500"/>
                      <a:gd name="T74" fmla="*/ 74 w 92"/>
                      <a:gd name="T75" fmla="*/ 492 h 500"/>
                      <a:gd name="T76" fmla="*/ 73 w 92"/>
                      <a:gd name="T77" fmla="*/ 486 h 500"/>
                      <a:gd name="T78" fmla="*/ 73 w 92"/>
                      <a:gd name="T79" fmla="*/ 476 h 500"/>
                      <a:gd name="T80" fmla="*/ 74 w 92"/>
                      <a:gd name="T81" fmla="*/ 458 h 500"/>
                      <a:gd name="T82" fmla="*/ 64 w 92"/>
                      <a:gd name="T83" fmla="*/ 450 h 500"/>
                      <a:gd name="T84" fmla="*/ 41 w 92"/>
                      <a:gd name="T85" fmla="*/ 449 h 500"/>
                      <a:gd name="T86" fmla="*/ 34 w 92"/>
                      <a:gd name="T87" fmla="*/ 443 h 500"/>
                      <a:gd name="T88" fmla="*/ 20 w 92"/>
                      <a:gd name="T89" fmla="*/ 409 h 500"/>
                      <a:gd name="T90" fmla="*/ 32 w 92"/>
                      <a:gd name="T91" fmla="*/ 382 h 500"/>
                      <a:gd name="T92" fmla="*/ 40 w 92"/>
                      <a:gd name="T93" fmla="*/ 365 h 500"/>
                      <a:gd name="T94" fmla="*/ 40 w 92"/>
                      <a:gd name="T95" fmla="*/ 345 h 500"/>
                      <a:gd name="T96" fmla="*/ 43 w 92"/>
                      <a:gd name="T97" fmla="*/ 338 h 500"/>
                      <a:gd name="T98" fmla="*/ 37 w 92"/>
                      <a:gd name="T99" fmla="*/ 319 h 500"/>
                      <a:gd name="T100" fmla="*/ 36 w 92"/>
                      <a:gd name="T101" fmla="*/ 285 h 500"/>
                      <a:gd name="T102" fmla="*/ 47 w 92"/>
                      <a:gd name="T103" fmla="*/ 258 h 500"/>
                      <a:gd name="T104" fmla="*/ 54 w 92"/>
                      <a:gd name="T105" fmla="*/ 225 h 500"/>
                      <a:gd name="T106" fmla="*/ 60 w 92"/>
                      <a:gd name="T107" fmla="*/ 197 h 500"/>
                      <a:gd name="T108" fmla="*/ 54 w 92"/>
                      <a:gd name="T109" fmla="*/ 160 h 500"/>
                      <a:gd name="T110" fmla="*/ 60 w 92"/>
                      <a:gd name="T111" fmla="*/ 140 h 500"/>
                      <a:gd name="T112" fmla="*/ 78 w 92"/>
                      <a:gd name="T113" fmla="*/ 107 h 500"/>
                      <a:gd name="T114" fmla="*/ 77 w 92"/>
                      <a:gd name="T115" fmla="*/ 84 h 500"/>
                      <a:gd name="T116" fmla="*/ 91 w 92"/>
                      <a:gd name="T117" fmla="*/ 68 h 500"/>
                      <a:gd name="T118" fmla="*/ 91 w 92"/>
                      <a:gd name="T119" fmla="*/ 64 h 500"/>
                      <a:gd name="T120" fmla="*/ 88 w 92"/>
                      <a:gd name="T121" fmla="*/ 62 h 50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</a:cxnLst>
                    <a:rect l="0" t="0" r="r" b="b"/>
                    <a:pathLst>
                      <a:path w="92" h="500">
                        <a:moveTo>
                          <a:pt x="88" y="62"/>
                        </a:moveTo>
                        <a:cubicBezTo>
                          <a:pt x="88" y="62"/>
                          <a:pt x="88" y="62"/>
                          <a:pt x="88" y="62"/>
                        </a:cubicBezTo>
                        <a:cubicBezTo>
                          <a:pt x="88" y="62"/>
                          <a:pt x="88" y="62"/>
                          <a:pt x="88" y="62"/>
                        </a:cubicBezTo>
                        <a:cubicBezTo>
                          <a:pt x="87" y="62"/>
                          <a:pt x="87" y="62"/>
                          <a:pt x="86" y="62"/>
                        </a:cubicBezTo>
                        <a:cubicBezTo>
                          <a:pt x="86" y="61"/>
                          <a:pt x="86" y="61"/>
                          <a:pt x="86" y="61"/>
                        </a:cubicBezTo>
                        <a:cubicBezTo>
                          <a:pt x="86" y="61"/>
                          <a:pt x="85" y="61"/>
                          <a:pt x="85" y="60"/>
                        </a:cubicBezTo>
                        <a:cubicBezTo>
                          <a:pt x="85" y="60"/>
                          <a:pt x="85" y="60"/>
                          <a:pt x="85" y="60"/>
                        </a:cubicBezTo>
                        <a:cubicBezTo>
                          <a:pt x="85" y="60"/>
                          <a:pt x="85" y="60"/>
                          <a:pt x="85" y="60"/>
                        </a:cubicBezTo>
                        <a:cubicBezTo>
                          <a:pt x="85" y="59"/>
                          <a:pt x="85" y="58"/>
                          <a:pt x="85" y="56"/>
                        </a:cubicBezTo>
                        <a:cubicBezTo>
                          <a:pt x="84" y="53"/>
                          <a:pt x="84" y="50"/>
                          <a:pt x="83" y="49"/>
                        </a:cubicBezTo>
                        <a:cubicBezTo>
                          <a:pt x="81" y="47"/>
                          <a:pt x="81" y="44"/>
                          <a:pt x="80" y="42"/>
                        </a:cubicBezTo>
                        <a:cubicBezTo>
                          <a:pt x="80" y="41"/>
                          <a:pt x="80" y="39"/>
                          <a:pt x="80" y="39"/>
                        </a:cubicBezTo>
                        <a:cubicBezTo>
                          <a:pt x="77" y="37"/>
                          <a:pt x="74" y="34"/>
                          <a:pt x="74" y="30"/>
                        </a:cubicBezTo>
                        <a:cubicBezTo>
                          <a:pt x="73" y="28"/>
                          <a:pt x="74" y="27"/>
                          <a:pt x="75" y="26"/>
                        </a:cubicBezTo>
                        <a:cubicBezTo>
                          <a:pt x="76" y="26"/>
                          <a:pt x="76" y="25"/>
                          <a:pt x="76" y="23"/>
                        </a:cubicBezTo>
                        <a:cubicBezTo>
                          <a:pt x="76" y="22"/>
                          <a:pt x="76" y="20"/>
                          <a:pt x="77" y="18"/>
                        </a:cubicBezTo>
                        <a:cubicBezTo>
                          <a:pt x="77" y="18"/>
                          <a:pt x="77" y="18"/>
                          <a:pt x="77" y="18"/>
                        </a:cubicBezTo>
                        <a:cubicBezTo>
                          <a:pt x="75" y="17"/>
                          <a:pt x="74" y="16"/>
                          <a:pt x="73" y="15"/>
                        </a:cubicBezTo>
                        <a:cubicBezTo>
                          <a:pt x="70" y="12"/>
                          <a:pt x="71" y="9"/>
                          <a:pt x="71" y="7"/>
                        </a:cubicBezTo>
                        <a:cubicBezTo>
                          <a:pt x="71" y="5"/>
                          <a:pt x="71" y="4"/>
                          <a:pt x="70" y="3"/>
                        </a:cubicBezTo>
                        <a:cubicBezTo>
                          <a:pt x="70" y="2"/>
                          <a:pt x="69" y="2"/>
                          <a:pt x="69" y="1"/>
                        </a:cubicBezTo>
                        <a:cubicBezTo>
                          <a:pt x="68" y="1"/>
                          <a:pt x="68" y="1"/>
                          <a:pt x="68" y="1"/>
                        </a:cubicBezTo>
                        <a:cubicBezTo>
                          <a:pt x="68" y="1"/>
                          <a:pt x="68" y="0"/>
                          <a:pt x="67" y="0"/>
                        </a:cubicBezTo>
                        <a:cubicBezTo>
                          <a:pt x="67" y="0"/>
                          <a:pt x="67" y="0"/>
                          <a:pt x="67" y="0"/>
                        </a:cubicBezTo>
                        <a:cubicBezTo>
                          <a:pt x="67" y="0"/>
                          <a:pt x="67" y="0"/>
                          <a:pt x="67" y="0"/>
                        </a:cubicBezTo>
                        <a:cubicBezTo>
                          <a:pt x="67" y="1"/>
                          <a:pt x="67" y="1"/>
                          <a:pt x="67" y="2"/>
                        </a:cubicBezTo>
                        <a:cubicBezTo>
                          <a:pt x="67" y="2"/>
                          <a:pt x="66" y="2"/>
                          <a:pt x="66" y="3"/>
                        </a:cubicBezTo>
                        <a:cubicBezTo>
                          <a:pt x="66" y="3"/>
                          <a:pt x="66" y="3"/>
                          <a:pt x="66" y="4"/>
                        </a:cubicBezTo>
                        <a:cubicBezTo>
                          <a:pt x="66" y="4"/>
                          <a:pt x="65" y="5"/>
                          <a:pt x="65" y="5"/>
                        </a:cubicBezTo>
                        <a:cubicBezTo>
                          <a:pt x="65" y="5"/>
                          <a:pt x="65" y="5"/>
                          <a:pt x="65" y="6"/>
                        </a:cubicBezTo>
                        <a:cubicBezTo>
                          <a:pt x="64" y="6"/>
                          <a:pt x="63" y="7"/>
                          <a:pt x="63" y="7"/>
                        </a:cubicBezTo>
                        <a:cubicBezTo>
                          <a:pt x="63" y="7"/>
                          <a:pt x="62" y="7"/>
                          <a:pt x="62" y="7"/>
                        </a:cubicBezTo>
                        <a:cubicBezTo>
                          <a:pt x="62" y="7"/>
                          <a:pt x="62" y="7"/>
                          <a:pt x="62" y="7"/>
                        </a:cubicBezTo>
                        <a:cubicBezTo>
                          <a:pt x="62" y="7"/>
                          <a:pt x="62" y="8"/>
                          <a:pt x="61" y="8"/>
                        </a:cubicBezTo>
                        <a:cubicBezTo>
                          <a:pt x="61" y="8"/>
                          <a:pt x="61" y="8"/>
                          <a:pt x="61" y="8"/>
                        </a:cubicBezTo>
                        <a:cubicBezTo>
                          <a:pt x="61" y="9"/>
                          <a:pt x="61" y="9"/>
                          <a:pt x="61" y="10"/>
                        </a:cubicBezTo>
                        <a:cubicBezTo>
                          <a:pt x="61" y="12"/>
                          <a:pt x="61" y="15"/>
                          <a:pt x="61" y="16"/>
                        </a:cubicBezTo>
                        <a:cubicBezTo>
                          <a:pt x="63" y="21"/>
                          <a:pt x="64" y="39"/>
                          <a:pt x="62" y="47"/>
                        </a:cubicBezTo>
                        <a:cubicBezTo>
                          <a:pt x="61" y="54"/>
                          <a:pt x="59" y="60"/>
                          <a:pt x="58" y="64"/>
                        </a:cubicBezTo>
                        <a:cubicBezTo>
                          <a:pt x="57" y="65"/>
                          <a:pt x="57" y="65"/>
                          <a:pt x="58" y="66"/>
                        </a:cubicBezTo>
                        <a:cubicBezTo>
                          <a:pt x="60" y="68"/>
                          <a:pt x="60" y="70"/>
                          <a:pt x="59" y="71"/>
                        </a:cubicBezTo>
                        <a:cubicBezTo>
                          <a:pt x="58" y="72"/>
                          <a:pt x="58" y="75"/>
                          <a:pt x="58" y="79"/>
                        </a:cubicBezTo>
                        <a:cubicBezTo>
                          <a:pt x="58" y="81"/>
                          <a:pt x="58" y="83"/>
                          <a:pt x="58" y="85"/>
                        </a:cubicBezTo>
                        <a:cubicBezTo>
                          <a:pt x="58" y="90"/>
                          <a:pt x="56" y="97"/>
                          <a:pt x="55" y="103"/>
                        </a:cubicBezTo>
                        <a:cubicBezTo>
                          <a:pt x="54" y="106"/>
                          <a:pt x="53" y="109"/>
                          <a:pt x="53" y="111"/>
                        </a:cubicBezTo>
                        <a:cubicBezTo>
                          <a:pt x="53" y="113"/>
                          <a:pt x="52" y="115"/>
                          <a:pt x="51" y="116"/>
                        </a:cubicBezTo>
                        <a:cubicBezTo>
                          <a:pt x="50" y="118"/>
                          <a:pt x="50" y="120"/>
                          <a:pt x="50" y="122"/>
                        </a:cubicBezTo>
                        <a:cubicBezTo>
                          <a:pt x="50" y="127"/>
                          <a:pt x="47" y="131"/>
                          <a:pt x="44" y="133"/>
                        </a:cubicBezTo>
                        <a:cubicBezTo>
                          <a:pt x="44" y="134"/>
                          <a:pt x="46" y="136"/>
                          <a:pt x="46" y="138"/>
                        </a:cubicBezTo>
                        <a:cubicBezTo>
                          <a:pt x="48" y="141"/>
                          <a:pt x="49" y="143"/>
                          <a:pt x="49" y="146"/>
                        </a:cubicBezTo>
                        <a:cubicBezTo>
                          <a:pt x="49" y="148"/>
                          <a:pt x="48" y="149"/>
                          <a:pt x="47" y="151"/>
                        </a:cubicBezTo>
                        <a:cubicBezTo>
                          <a:pt x="45" y="153"/>
                          <a:pt x="44" y="154"/>
                          <a:pt x="45" y="157"/>
                        </a:cubicBezTo>
                        <a:cubicBezTo>
                          <a:pt x="46" y="164"/>
                          <a:pt x="45" y="174"/>
                          <a:pt x="45" y="179"/>
                        </a:cubicBezTo>
                        <a:cubicBezTo>
                          <a:pt x="45" y="181"/>
                          <a:pt x="45" y="182"/>
                          <a:pt x="45" y="182"/>
                        </a:cubicBezTo>
                        <a:cubicBezTo>
                          <a:pt x="45" y="184"/>
                          <a:pt x="44" y="185"/>
                          <a:pt x="43" y="186"/>
                        </a:cubicBezTo>
                        <a:cubicBezTo>
                          <a:pt x="43" y="187"/>
                          <a:pt x="42" y="188"/>
                          <a:pt x="42" y="190"/>
                        </a:cubicBezTo>
                        <a:cubicBezTo>
                          <a:pt x="43" y="193"/>
                          <a:pt x="42" y="195"/>
                          <a:pt x="41" y="197"/>
                        </a:cubicBezTo>
                        <a:cubicBezTo>
                          <a:pt x="40" y="199"/>
                          <a:pt x="39" y="201"/>
                          <a:pt x="38" y="204"/>
                        </a:cubicBezTo>
                        <a:cubicBezTo>
                          <a:pt x="38" y="210"/>
                          <a:pt x="34" y="218"/>
                          <a:pt x="32" y="224"/>
                        </a:cubicBezTo>
                        <a:cubicBezTo>
                          <a:pt x="31" y="226"/>
                          <a:pt x="30" y="227"/>
                          <a:pt x="30" y="229"/>
                        </a:cubicBezTo>
                        <a:cubicBezTo>
                          <a:pt x="29" y="230"/>
                          <a:pt x="29" y="232"/>
                          <a:pt x="28" y="233"/>
                        </a:cubicBezTo>
                        <a:cubicBezTo>
                          <a:pt x="27" y="236"/>
                          <a:pt x="26" y="239"/>
                          <a:pt x="22" y="239"/>
                        </a:cubicBezTo>
                        <a:cubicBezTo>
                          <a:pt x="22" y="239"/>
                          <a:pt x="22" y="239"/>
                          <a:pt x="22" y="239"/>
                        </a:cubicBezTo>
                        <a:cubicBezTo>
                          <a:pt x="22" y="240"/>
                          <a:pt x="21" y="241"/>
                          <a:pt x="23" y="245"/>
                        </a:cubicBezTo>
                        <a:cubicBezTo>
                          <a:pt x="24" y="247"/>
                          <a:pt x="24" y="250"/>
                          <a:pt x="23" y="252"/>
                        </a:cubicBezTo>
                        <a:cubicBezTo>
                          <a:pt x="23" y="255"/>
                          <a:pt x="23" y="257"/>
                          <a:pt x="24" y="259"/>
                        </a:cubicBezTo>
                        <a:cubicBezTo>
                          <a:pt x="27" y="264"/>
                          <a:pt x="26" y="267"/>
                          <a:pt x="25" y="271"/>
                        </a:cubicBezTo>
                        <a:cubicBezTo>
                          <a:pt x="25" y="272"/>
                          <a:pt x="25" y="272"/>
                          <a:pt x="25" y="272"/>
                        </a:cubicBezTo>
                        <a:cubicBezTo>
                          <a:pt x="24" y="274"/>
                          <a:pt x="23" y="275"/>
                          <a:pt x="23" y="276"/>
                        </a:cubicBezTo>
                        <a:cubicBezTo>
                          <a:pt x="22" y="278"/>
                          <a:pt x="21" y="279"/>
                          <a:pt x="21" y="281"/>
                        </a:cubicBezTo>
                        <a:cubicBezTo>
                          <a:pt x="21" y="283"/>
                          <a:pt x="21" y="285"/>
                          <a:pt x="20" y="286"/>
                        </a:cubicBezTo>
                        <a:cubicBezTo>
                          <a:pt x="19" y="289"/>
                          <a:pt x="19" y="291"/>
                          <a:pt x="20" y="293"/>
                        </a:cubicBezTo>
                        <a:cubicBezTo>
                          <a:pt x="21" y="295"/>
                          <a:pt x="21" y="297"/>
                          <a:pt x="21" y="298"/>
                        </a:cubicBezTo>
                        <a:cubicBezTo>
                          <a:pt x="22" y="298"/>
                          <a:pt x="22" y="298"/>
                          <a:pt x="23" y="298"/>
                        </a:cubicBezTo>
                        <a:cubicBezTo>
                          <a:pt x="23" y="298"/>
                          <a:pt x="23" y="298"/>
                          <a:pt x="23" y="298"/>
                        </a:cubicBezTo>
                        <a:cubicBezTo>
                          <a:pt x="23" y="297"/>
                          <a:pt x="23" y="295"/>
                          <a:pt x="26" y="294"/>
                        </a:cubicBezTo>
                        <a:cubicBezTo>
                          <a:pt x="28" y="293"/>
                          <a:pt x="29" y="294"/>
                          <a:pt x="30" y="295"/>
                        </a:cubicBezTo>
                        <a:cubicBezTo>
                          <a:pt x="31" y="296"/>
                          <a:pt x="31" y="297"/>
                          <a:pt x="31" y="298"/>
                        </a:cubicBezTo>
                        <a:cubicBezTo>
                          <a:pt x="31" y="298"/>
                          <a:pt x="31" y="298"/>
                          <a:pt x="31" y="298"/>
                        </a:cubicBezTo>
                        <a:cubicBezTo>
                          <a:pt x="33" y="299"/>
                          <a:pt x="34" y="300"/>
                          <a:pt x="34" y="302"/>
                        </a:cubicBezTo>
                        <a:cubicBezTo>
                          <a:pt x="35" y="303"/>
                          <a:pt x="34" y="305"/>
                          <a:pt x="31" y="307"/>
                        </a:cubicBezTo>
                        <a:cubicBezTo>
                          <a:pt x="31" y="307"/>
                          <a:pt x="31" y="308"/>
                          <a:pt x="31" y="310"/>
                        </a:cubicBezTo>
                        <a:cubicBezTo>
                          <a:pt x="32" y="312"/>
                          <a:pt x="32" y="314"/>
                          <a:pt x="31" y="316"/>
                        </a:cubicBezTo>
                        <a:cubicBezTo>
                          <a:pt x="30" y="317"/>
                          <a:pt x="30" y="317"/>
                          <a:pt x="30" y="317"/>
                        </a:cubicBezTo>
                        <a:cubicBezTo>
                          <a:pt x="29" y="319"/>
                          <a:pt x="28" y="321"/>
                          <a:pt x="28" y="323"/>
                        </a:cubicBezTo>
                        <a:cubicBezTo>
                          <a:pt x="30" y="326"/>
                          <a:pt x="29" y="327"/>
                          <a:pt x="28" y="328"/>
                        </a:cubicBezTo>
                        <a:cubicBezTo>
                          <a:pt x="27" y="329"/>
                          <a:pt x="27" y="330"/>
                          <a:pt x="27" y="331"/>
                        </a:cubicBezTo>
                        <a:cubicBezTo>
                          <a:pt x="27" y="333"/>
                          <a:pt x="27" y="333"/>
                          <a:pt x="27" y="334"/>
                        </a:cubicBezTo>
                        <a:cubicBezTo>
                          <a:pt x="28" y="335"/>
                          <a:pt x="28" y="337"/>
                          <a:pt x="27" y="338"/>
                        </a:cubicBezTo>
                        <a:cubicBezTo>
                          <a:pt x="27" y="338"/>
                          <a:pt x="27" y="338"/>
                          <a:pt x="27" y="338"/>
                        </a:cubicBezTo>
                        <a:cubicBezTo>
                          <a:pt x="28" y="339"/>
                          <a:pt x="28" y="340"/>
                          <a:pt x="27" y="342"/>
                        </a:cubicBezTo>
                        <a:cubicBezTo>
                          <a:pt x="27" y="342"/>
                          <a:pt x="27" y="343"/>
                          <a:pt x="26" y="343"/>
                        </a:cubicBezTo>
                        <a:cubicBezTo>
                          <a:pt x="26" y="344"/>
                          <a:pt x="27" y="346"/>
                          <a:pt x="27" y="347"/>
                        </a:cubicBezTo>
                        <a:cubicBezTo>
                          <a:pt x="28" y="348"/>
                          <a:pt x="28" y="349"/>
                          <a:pt x="27" y="350"/>
                        </a:cubicBezTo>
                        <a:cubicBezTo>
                          <a:pt x="27" y="352"/>
                          <a:pt x="25" y="352"/>
                          <a:pt x="24" y="352"/>
                        </a:cubicBezTo>
                        <a:cubicBezTo>
                          <a:pt x="23" y="352"/>
                          <a:pt x="22" y="352"/>
                          <a:pt x="21" y="353"/>
                        </a:cubicBezTo>
                        <a:cubicBezTo>
                          <a:pt x="21" y="353"/>
                          <a:pt x="21" y="353"/>
                          <a:pt x="21" y="353"/>
                        </a:cubicBezTo>
                        <a:cubicBezTo>
                          <a:pt x="21" y="353"/>
                          <a:pt x="21" y="353"/>
                          <a:pt x="22" y="354"/>
                        </a:cubicBezTo>
                        <a:cubicBezTo>
                          <a:pt x="22" y="355"/>
                          <a:pt x="24" y="357"/>
                          <a:pt x="22" y="360"/>
                        </a:cubicBezTo>
                        <a:cubicBezTo>
                          <a:pt x="22" y="361"/>
                          <a:pt x="21" y="362"/>
                          <a:pt x="19" y="362"/>
                        </a:cubicBezTo>
                        <a:cubicBezTo>
                          <a:pt x="17" y="362"/>
                          <a:pt x="15" y="359"/>
                          <a:pt x="13" y="358"/>
                        </a:cubicBezTo>
                        <a:cubicBezTo>
                          <a:pt x="12" y="357"/>
                          <a:pt x="12" y="357"/>
                          <a:pt x="12" y="357"/>
                        </a:cubicBezTo>
                        <a:cubicBezTo>
                          <a:pt x="11" y="357"/>
                          <a:pt x="11" y="356"/>
                          <a:pt x="11" y="355"/>
                        </a:cubicBezTo>
                        <a:cubicBezTo>
                          <a:pt x="11" y="355"/>
                          <a:pt x="11" y="355"/>
                          <a:pt x="11" y="355"/>
                        </a:cubicBezTo>
                        <a:cubicBezTo>
                          <a:pt x="10" y="356"/>
                          <a:pt x="9" y="356"/>
                          <a:pt x="8" y="357"/>
                        </a:cubicBezTo>
                        <a:cubicBezTo>
                          <a:pt x="7" y="357"/>
                          <a:pt x="6" y="357"/>
                          <a:pt x="5" y="358"/>
                        </a:cubicBezTo>
                        <a:cubicBezTo>
                          <a:pt x="5" y="358"/>
                          <a:pt x="6" y="359"/>
                          <a:pt x="6" y="359"/>
                        </a:cubicBezTo>
                        <a:cubicBezTo>
                          <a:pt x="6" y="360"/>
                          <a:pt x="7" y="361"/>
                          <a:pt x="7" y="362"/>
                        </a:cubicBezTo>
                        <a:cubicBezTo>
                          <a:pt x="7" y="363"/>
                          <a:pt x="6" y="363"/>
                          <a:pt x="5" y="364"/>
                        </a:cubicBezTo>
                        <a:cubicBezTo>
                          <a:pt x="4" y="364"/>
                          <a:pt x="3" y="364"/>
                          <a:pt x="3" y="365"/>
                        </a:cubicBezTo>
                        <a:cubicBezTo>
                          <a:pt x="5" y="365"/>
                          <a:pt x="6" y="366"/>
                          <a:pt x="7" y="368"/>
                        </a:cubicBezTo>
                        <a:cubicBezTo>
                          <a:pt x="7" y="368"/>
                          <a:pt x="7" y="369"/>
                          <a:pt x="7" y="369"/>
                        </a:cubicBezTo>
                        <a:cubicBezTo>
                          <a:pt x="7" y="369"/>
                          <a:pt x="7" y="368"/>
                          <a:pt x="7" y="368"/>
                        </a:cubicBezTo>
                        <a:cubicBezTo>
                          <a:pt x="9" y="368"/>
                          <a:pt x="10" y="368"/>
                          <a:pt x="12" y="368"/>
                        </a:cubicBezTo>
                        <a:cubicBezTo>
                          <a:pt x="15" y="369"/>
                          <a:pt x="16" y="371"/>
                          <a:pt x="16" y="374"/>
                        </a:cubicBezTo>
                        <a:cubicBezTo>
                          <a:pt x="16" y="376"/>
                          <a:pt x="15" y="378"/>
                          <a:pt x="13" y="378"/>
                        </a:cubicBezTo>
                        <a:cubicBezTo>
                          <a:pt x="12" y="378"/>
                          <a:pt x="11" y="380"/>
                          <a:pt x="11" y="382"/>
                        </a:cubicBezTo>
                        <a:cubicBezTo>
                          <a:pt x="11" y="382"/>
                          <a:pt x="13" y="382"/>
                          <a:pt x="15" y="382"/>
                        </a:cubicBezTo>
                        <a:cubicBezTo>
                          <a:pt x="17" y="382"/>
                          <a:pt x="19" y="381"/>
                          <a:pt x="20" y="382"/>
                        </a:cubicBezTo>
                        <a:cubicBezTo>
                          <a:pt x="23" y="383"/>
                          <a:pt x="24" y="385"/>
                          <a:pt x="24" y="388"/>
                        </a:cubicBezTo>
                        <a:cubicBezTo>
                          <a:pt x="23" y="389"/>
                          <a:pt x="22" y="391"/>
                          <a:pt x="21" y="391"/>
                        </a:cubicBezTo>
                        <a:cubicBezTo>
                          <a:pt x="20" y="391"/>
                          <a:pt x="19" y="390"/>
                          <a:pt x="18" y="390"/>
                        </a:cubicBezTo>
                        <a:cubicBezTo>
                          <a:pt x="17" y="388"/>
                          <a:pt x="15" y="387"/>
                          <a:pt x="15" y="387"/>
                        </a:cubicBezTo>
                        <a:cubicBezTo>
                          <a:pt x="14" y="387"/>
                          <a:pt x="14" y="387"/>
                          <a:pt x="14" y="387"/>
                        </a:cubicBezTo>
                        <a:cubicBezTo>
                          <a:pt x="13" y="390"/>
                          <a:pt x="11" y="390"/>
                          <a:pt x="10" y="390"/>
                        </a:cubicBezTo>
                        <a:cubicBezTo>
                          <a:pt x="8" y="390"/>
                          <a:pt x="7" y="390"/>
                          <a:pt x="5" y="389"/>
                        </a:cubicBezTo>
                        <a:cubicBezTo>
                          <a:pt x="5" y="389"/>
                          <a:pt x="5" y="389"/>
                          <a:pt x="5" y="389"/>
                        </a:cubicBezTo>
                        <a:cubicBezTo>
                          <a:pt x="4" y="389"/>
                          <a:pt x="1" y="391"/>
                          <a:pt x="0" y="392"/>
                        </a:cubicBezTo>
                        <a:cubicBezTo>
                          <a:pt x="1" y="393"/>
                          <a:pt x="2" y="395"/>
                          <a:pt x="2" y="396"/>
                        </a:cubicBezTo>
                        <a:cubicBezTo>
                          <a:pt x="3" y="396"/>
                          <a:pt x="3" y="396"/>
                          <a:pt x="3" y="396"/>
                        </a:cubicBezTo>
                        <a:cubicBezTo>
                          <a:pt x="4" y="396"/>
                          <a:pt x="6" y="395"/>
                          <a:pt x="6" y="394"/>
                        </a:cubicBezTo>
                        <a:cubicBezTo>
                          <a:pt x="7" y="392"/>
                          <a:pt x="9" y="390"/>
                          <a:pt x="11" y="390"/>
                        </a:cubicBezTo>
                        <a:cubicBezTo>
                          <a:pt x="11" y="390"/>
                          <a:pt x="14" y="391"/>
                          <a:pt x="15" y="395"/>
                        </a:cubicBezTo>
                        <a:cubicBezTo>
                          <a:pt x="15" y="399"/>
                          <a:pt x="11" y="400"/>
                          <a:pt x="10" y="400"/>
                        </a:cubicBezTo>
                        <a:cubicBezTo>
                          <a:pt x="10" y="400"/>
                          <a:pt x="9" y="401"/>
                          <a:pt x="9" y="401"/>
                        </a:cubicBezTo>
                        <a:cubicBezTo>
                          <a:pt x="8" y="403"/>
                          <a:pt x="6" y="406"/>
                          <a:pt x="2" y="408"/>
                        </a:cubicBezTo>
                        <a:cubicBezTo>
                          <a:pt x="2" y="409"/>
                          <a:pt x="2" y="409"/>
                          <a:pt x="2" y="409"/>
                        </a:cubicBezTo>
                        <a:cubicBezTo>
                          <a:pt x="2" y="409"/>
                          <a:pt x="2" y="410"/>
                          <a:pt x="2" y="410"/>
                        </a:cubicBezTo>
                        <a:cubicBezTo>
                          <a:pt x="3" y="409"/>
                          <a:pt x="4" y="409"/>
                          <a:pt x="4" y="409"/>
                        </a:cubicBezTo>
                        <a:cubicBezTo>
                          <a:pt x="5" y="409"/>
                          <a:pt x="5" y="409"/>
                          <a:pt x="5" y="409"/>
                        </a:cubicBezTo>
                        <a:cubicBezTo>
                          <a:pt x="6" y="410"/>
                          <a:pt x="6" y="410"/>
                          <a:pt x="6" y="410"/>
                        </a:cubicBezTo>
                        <a:cubicBezTo>
                          <a:pt x="7" y="411"/>
                          <a:pt x="6" y="412"/>
                          <a:pt x="6" y="412"/>
                        </a:cubicBezTo>
                        <a:cubicBezTo>
                          <a:pt x="6" y="413"/>
                          <a:pt x="6" y="413"/>
                          <a:pt x="6" y="413"/>
                        </a:cubicBezTo>
                        <a:cubicBezTo>
                          <a:pt x="7" y="413"/>
                          <a:pt x="7" y="413"/>
                          <a:pt x="7" y="413"/>
                        </a:cubicBezTo>
                        <a:cubicBezTo>
                          <a:pt x="7" y="413"/>
                          <a:pt x="8" y="413"/>
                          <a:pt x="8" y="413"/>
                        </a:cubicBezTo>
                        <a:cubicBezTo>
                          <a:pt x="8" y="412"/>
                          <a:pt x="8" y="412"/>
                          <a:pt x="8" y="411"/>
                        </a:cubicBezTo>
                        <a:cubicBezTo>
                          <a:pt x="7" y="409"/>
                          <a:pt x="8" y="406"/>
                          <a:pt x="9" y="404"/>
                        </a:cubicBezTo>
                        <a:cubicBezTo>
                          <a:pt x="10" y="403"/>
                          <a:pt x="11" y="402"/>
                          <a:pt x="13" y="402"/>
                        </a:cubicBezTo>
                        <a:cubicBezTo>
                          <a:pt x="13" y="402"/>
                          <a:pt x="15" y="403"/>
                          <a:pt x="16" y="404"/>
                        </a:cubicBezTo>
                        <a:cubicBezTo>
                          <a:pt x="19" y="407"/>
                          <a:pt x="17" y="410"/>
                          <a:pt x="16" y="411"/>
                        </a:cubicBezTo>
                        <a:cubicBezTo>
                          <a:pt x="15" y="412"/>
                          <a:pt x="15" y="413"/>
                          <a:pt x="15" y="413"/>
                        </a:cubicBezTo>
                        <a:cubicBezTo>
                          <a:pt x="15" y="415"/>
                          <a:pt x="14" y="416"/>
                          <a:pt x="14" y="418"/>
                        </a:cubicBezTo>
                        <a:cubicBezTo>
                          <a:pt x="14" y="419"/>
                          <a:pt x="13" y="421"/>
                          <a:pt x="13" y="422"/>
                        </a:cubicBezTo>
                        <a:cubicBezTo>
                          <a:pt x="13" y="424"/>
                          <a:pt x="11" y="425"/>
                          <a:pt x="10" y="425"/>
                        </a:cubicBezTo>
                        <a:cubicBezTo>
                          <a:pt x="10" y="426"/>
                          <a:pt x="10" y="426"/>
                          <a:pt x="10" y="426"/>
                        </a:cubicBezTo>
                        <a:cubicBezTo>
                          <a:pt x="10" y="428"/>
                          <a:pt x="9" y="429"/>
                          <a:pt x="7" y="429"/>
                        </a:cubicBezTo>
                        <a:cubicBezTo>
                          <a:pt x="8" y="431"/>
                          <a:pt x="7" y="432"/>
                          <a:pt x="7" y="432"/>
                        </a:cubicBezTo>
                        <a:cubicBezTo>
                          <a:pt x="8" y="432"/>
                          <a:pt x="9" y="432"/>
                          <a:pt x="11" y="432"/>
                        </a:cubicBezTo>
                        <a:cubicBezTo>
                          <a:pt x="12" y="432"/>
                          <a:pt x="12" y="433"/>
                          <a:pt x="13" y="433"/>
                        </a:cubicBezTo>
                        <a:cubicBezTo>
                          <a:pt x="13" y="433"/>
                          <a:pt x="13" y="433"/>
                          <a:pt x="13" y="433"/>
                        </a:cubicBezTo>
                        <a:cubicBezTo>
                          <a:pt x="13" y="433"/>
                          <a:pt x="14" y="433"/>
                          <a:pt x="15" y="432"/>
                        </a:cubicBezTo>
                        <a:cubicBezTo>
                          <a:pt x="18" y="431"/>
                          <a:pt x="21" y="433"/>
                          <a:pt x="22" y="435"/>
                        </a:cubicBezTo>
                        <a:cubicBezTo>
                          <a:pt x="22" y="437"/>
                          <a:pt x="21" y="439"/>
                          <a:pt x="19" y="440"/>
                        </a:cubicBezTo>
                        <a:cubicBezTo>
                          <a:pt x="18" y="440"/>
                          <a:pt x="18" y="440"/>
                          <a:pt x="17" y="440"/>
                        </a:cubicBezTo>
                        <a:cubicBezTo>
                          <a:pt x="19" y="440"/>
                          <a:pt x="21" y="441"/>
                          <a:pt x="21" y="443"/>
                        </a:cubicBezTo>
                        <a:cubicBezTo>
                          <a:pt x="21" y="443"/>
                          <a:pt x="21" y="443"/>
                          <a:pt x="21" y="443"/>
                        </a:cubicBezTo>
                        <a:cubicBezTo>
                          <a:pt x="22" y="440"/>
                          <a:pt x="23" y="439"/>
                          <a:pt x="25" y="439"/>
                        </a:cubicBezTo>
                        <a:cubicBezTo>
                          <a:pt x="28" y="439"/>
                          <a:pt x="32" y="442"/>
                          <a:pt x="33" y="445"/>
                        </a:cubicBezTo>
                        <a:cubicBezTo>
                          <a:pt x="33" y="446"/>
                          <a:pt x="33" y="447"/>
                          <a:pt x="32" y="448"/>
                        </a:cubicBezTo>
                        <a:cubicBezTo>
                          <a:pt x="32" y="449"/>
                          <a:pt x="31" y="449"/>
                          <a:pt x="30" y="450"/>
                        </a:cubicBezTo>
                        <a:cubicBezTo>
                          <a:pt x="31" y="449"/>
                          <a:pt x="32" y="449"/>
                          <a:pt x="33" y="449"/>
                        </a:cubicBezTo>
                        <a:cubicBezTo>
                          <a:pt x="36" y="449"/>
                          <a:pt x="44" y="450"/>
                          <a:pt x="45" y="454"/>
                        </a:cubicBezTo>
                        <a:cubicBezTo>
                          <a:pt x="45" y="455"/>
                          <a:pt x="45" y="456"/>
                          <a:pt x="45" y="456"/>
                        </a:cubicBezTo>
                        <a:cubicBezTo>
                          <a:pt x="46" y="456"/>
                          <a:pt x="47" y="457"/>
                          <a:pt x="48" y="459"/>
                        </a:cubicBezTo>
                        <a:cubicBezTo>
                          <a:pt x="48" y="459"/>
                          <a:pt x="48" y="459"/>
                          <a:pt x="48" y="460"/>
                        </a:cubicBezTo>
                        <a:cubicBezTo>
                          <a:pt x="51" y="456"/>
                          <a:pt x="56" y="454"/>
                          <a:pt x="59" y="453"/>
                        </a:cubicBezTo>
                        <a:cubicBezTo>
                          <a:pt x="62" y="452"/>
                          <a:pt x="64" y="454"/>
                          <a:pt x="64" y="455"/>
                        </a:cubicBezTo>
                        <a:cubicBezTo>
                          <a:pt x="65" y="458"/>
                          <a:pt x="62" y="461"/>
                          <a:pt x="58" y="463"/>
                        </a:cubicBezTo>
                        <a:cubicBezTo>
                          <a:pt x="56" y="463"/>
                          <a:pt x="56" y="464"/>
                          <a:pt x="56" y="464"/>
                        </a:cubicBezTo>
                        <a:cubicBezTo>
                          <a:pt x="56" y="464"/>
                          <a:pt x="56" y="464"/>
                          <a:pt x="57" y="466"/>
                        </a:cubicBezTo>
                        <a:cubicBezTo>
                          <a:pt x="58" y="467"/>
                          <a:pt x="60" y="466"/>
                          <a:pt x="61" y="466"/>
                        </a:cubicBezTo>
                        <a:cubicBezTo>
                          <a:pt x="63" y="465"/>
                          <a:pt x="66" y="464"/>
                          <a:pt x="68" y="466"/>
                        </a:cubicBezTo>
                        <a:cubicBezTo>
                          <a:pt x="69" y="467"/>
                          <a:pt x="69" y="469"/>
                          <a:pt x="69" y="469"/>
                        </a:cubicBezTo>
                        <a:cubicBezTo>
                          <a:pt x="68" y="471"/>
                          <a:pt x="66" y="472"/>
                          <a:pt x="65" y="472"/>
                        </a:cubicBezTo>
                        <a:cubicBezTo>
                          <a:pt x="64" y="473"/>
                          <a:pt x="62" y="473"/>
                          <a:pt x="62" y="473"/>
                        </a:cubicBezTo>
                        <a:cubicBezTo>
                          <a:pt x="62" y="474"/>
                          <a:pt x="62" y="475"/>
                          <a:pt x="63" y="475"/>
                        </a:cubicBezTo>
                        <a:cubicBezTo>
                          <a:pt x="63" y="477"/>
                          <a:pt x="64" y="478"/>
                          <a:pt x="64" y="480"/>
                        </a:cubicBezTo>
                        <a:cubicBezTo>
                          <a:pt x="63" y="481"/>
                          <a:pt x="63" y="482"/>
                          <a:pt x="61" y="482"/>
                        </a:cubicBezTo>
                        <a:cubicBezTo>
                          <a:pt x="61" y="483"/>
                          <a:pt x="60" y="483"/>
                          <a:pt x="59" y="483"/>
                        </a:cubicBezTo>
                        <a:cubicBezTo>
                          <a:pt x="58" y="483"/>
                          <a:pt x="57" y="482"/>
                          <a:pt x="56" y="480"/>
                        </a:cubicBezTo>
                        <a:cubicBezTo>
                          <a:pt x="56" y="481"/>
                          <a:pt x="56" y="481"/>
                          <a:pt x="56" y="482"/>
                        </a:cubicBezTo>
                        <a:cubicBezTo>
                          <a:pt x="55" y="483"/>
                          <a:pt x="55" y="483"/>
                          <a:pt x="55" y="483"/>
                        </a:cubicBezTo>
                        <a:cubicBezTo>
                          <a:pt x="54" y="483"/>
                          <a:pt x="54" y="483"/>
                          <a:pt x="54" y="483"/>
                        </a:cubicBezTo>
                        <a:cubicBezTo>
                          <a:pt x="52" y="483"/>
                          <a:pt x="49" y="480"/>
                          <a:pt x="46" y="478"/>
                        </a:cubicBezTo>
                        <a:cubicBezTo>
                          <a:pt x="46" y="478"/>
                          <a:pt x="46" y="477"/>
                          <a:pt x="46" y="477"/>
                        </a:cubicBezTo>
                        <a:cubicBezTo>
                          <a:pt x="46" y="478"/>
                          <a:pt x="46" y="478"/>
                          <a:pt x="46" y="478"/>
                        </a:cubicBezTo>
                        <a:cubicBezTo>
                          <a:pt x="46" y="478"/>
                          <a:pt x="46" y="479"/>
                          <a:pt x="46" y="479"/>
                        </a:cubicBezTo>
                        <a:cubicBezTo>
                          <a:pt x="47" y="480"/>
                          <a:pt x="48" y="481"/>
                          <a:pt x="47" y="482"/>
                        </a:cubicBezTo>
                        <a:cubicBezTo>
                          <a:pt x="47" y="484"/>
                          <a:pt x="45" y="484"/>
                          <a:pt x="44" y="484"/>
                        </a:cubicBezTo>
                        <a:cubicBezTo>
                          <a:pt x="41" y="484"/>
                          <a:pt x="41" y="485"/>
                          <a:pt x="41" y="485"/>
                        </a:cubicBezTo>
                        <a:cubicBezTo>
                          <a:pt x="41" y="485"/>
                          <a:pt x="41" y="485"/>
                          <a:pt x="41" y="485"/>
                        </a:cubicBezTo>
                        <a:cubicBezTo>
                          <a:pt x="41" y="485"/>
                          <a:pt x="42" y="485"/>
                          <a:pt x="42" y="485"/>
                        </a:cubicBezTo>
                        <a:cubicBezTo>
                          <a:pt x="44" y="485"/>
                          <a:pt x="46" y="485"/>
                          <a:pt x="48" y="485"/>
                        </a:cubicBezTo>
                        <a:cubicBezTo>
                          <a:pt x="52" y="486"/>
                          <a:pt x="52" y="489"/>
                          <a:pt x="53" y="492"/>
                        </a:cubicBezTo>
                        <a:cubicBezTo>
                          <a:pt x="53" y="492"/>
                          <a:pt x="53" y="492"/>
                          <a:pt x="53" y="493"/>
                        </a:cubicBezTo>
                        <a:cubicBezTo>
                          <a:pt x="53" y="490"/>
                          <a:pt x="54" y="487"/>
                          <a:pt x="57" y="486"/>
                        </a:cubicBezTo>
                        <a:cubicBezTo>
                          <a:pt x="58" y="486"/>
                          <a:pt x="58" y="486"/>
                          <a:pt x="58" y="486"/>
                        </a:cubicBezTo>
                        <a:cubicBezTo>
                          <a:pt x="60" y="486"/>
                          <a:pt x="61" y="489"/>
                          <a:pt x="61" y="491"/>
                        </a:cubicBezTo>
                        <a:cubicBezTo>
                          <a:pt x="62" y="493"/>
                          <a:pt x="62" y="496"/>
                          <a:pt x="66" y="497"/>
                        </a:cubicBezTo>
                        <a:cubicBezTo>
                          <a:pt x="66" y="497"/>
                          <a:pt x="66" y="497"/>
                          <a:pt x="66" y="497"/>
                        </a:cubicBezTo>
                        <a:cubicBezTo>
                          <a:pt x="66" y="496"/>
                          <a:pt x="66" y="494"/>
                          <a:pt x="68" y="493"/>
                        </a:cubicBezTo>
                        <a:cubicBezTo>
                          <a:pt x="69" y="493"/>
                          <a:pt x="70" y="492"/>
                          <a:pt x="70" y="492"/>
                        </a:cubicBezTo>
                        <a:cubicBezTo>
                          <a:pt x="73" y="492"/>
                          <a:pt x="75" y="495"/>
                          <a:pt x="77" y="497"/>
                        </a:cubicBezTo>
                        <a:cubicBezTo>
                          <a:pt x="78" y="498"/>
                          <a:pt x="79" y="500"/>
                          <a:pt x="80" y="500"/>
                        </a:cubicBezTo>
                        <a:cubicBezTo>
                          <a:pt x="80" y="499"/>
                          <a:pt x="79" y="498"/>
                          <a:pt x="78" y="497"/>
                        </a:cubicBezTo>
                        <a:cubicBezTo>
                          <a:pt x="78" y="497"/>
                          <a:pt x="77" y="496"/>
                          <a:pt x="77" y="495"/>
                        </a:cubicBezTo>
                        <a:cubicBezTo>
                          <a:pt x="76" y="495"/>
                          <a:pt x="76" y="495"/>
                          <a:pt x="76" y="495"/>
                        </a:cubicBezTo>
                        <a:cubicBezTo>
                          <a:pt x="76" y="495"/>
                          <a:pt x="76" y="495"/>
                          <a:pt x="75" y="495"/>
                        </a:cubicBezTo>
                        <a:cubicBezTo>
                          <a:pt x="75" y="495"/>
                          <a:pt x="75" y="495"/>
                          <a:pt x="75" y="495"/>
                        </a:cubicBezTo>
                        <a:cubicBezTo>
                          <a:pt x="75" y="495"/>
                          <a:pt x="75" y="495"/>
                          <a:pt x="75" y="495"/>
                        </a:cubicBezTo>
                        <a:cubicBezTo>
                          <a:pt x="75" y="495"/>
                          <a:pt x="75" y="495"/>
                          <a:pt x="75" y="494"/>
                        </a:cubicBezTo>
                        <a:cubicBezTo>
                          <a:pt x="75" y="494"/>
                          <a:pt x="75" y="494"/>
                          <a:pt x="75" y="494"/>
                        </a:cubicBezTo>
                        <a:cubicBezTo>
                          <a:pt x="75" y="494"/>
                          <a:pt x="75" y="494"/>
                          <a:pt x="75" y="494"/>
                        </a:cubicBezTo>
                        <a:cubicBezTo>
                          <a:pt x="74" y="494"/>
                          <a:pt x="74" y="494"/>
                          <a:pt x="74" y="494"/>
                        </a:cubicBezTo>
                        <a:cubicBezTo>
                          <a:pt x="74" y="494"/>
                          <a:pt x="74" y="494"/>
                          <a:pt x="74" y="493"/>
                        </a:cubicBezTo>
                        <a:cubicBezTo>
                          <a:pt x="74" y="493"/>
                          <a:pt x="74" y="493"/>
                          <a:pt x="74" y="493"/>
                        </a:cubicBezTo>
                        <a:cubicBezTo>
                          <a:pt x="74" y="493"/>
                          <a:pt x="74" y="493"/>
                          <a:pt x="74" y="493"/>
                        </a:cubicBezTo>
                        <a:cubicBezTo>
                          <a:pt x="74" y="492"/>
                          <a:pt x="74" y="492"/>
                          <a:pt x="74" y="492"/>
                        </a:cubicBezTo>
                        <a:cubicBezTo>
                          <a:pt x="74" y="492"/>
                          <a:pt x="74" y="492"/>
                          <a:pt x="74" y="491"/>
                        </a:cubicBezTo>
                        <a:cubicBezTo>
                          <a:pt x="74" y="491"/>
                          <a:pt x="74" y="491"/>
                          <a:pt x="74" y="491"/>
                        </a:cubicBezTo>
                        <a:cubicBezTo>
                          <a:pt x="74" y="490"/>
                          <a:pt x="74" y="490"/>
                          <a:pt x="74" y="490"/>
                        </a:cubicBezTo>
                        <a:cubicBezTo>
                          <a:pt x="74" y="489"/>
                          <a:pt x="74" y="489"/>
                          <a:pt x="73" y="489"/>
                        </a:cubicBezTo>
                        <a:cubicBezTo>
                          <a:pt x="73" y="488"/>
                          <a:pt x="73" y="488"/>
                          <a:pt x="73" y="488"/>
                        </a:cubicBezTo>
                        <a:cubicBezTo>
                          <a:pt x="73" y="487"/>
                          <a:pt x="73" y="487"/>
                          <a:pt x="73" y="486"/>
                        </a:cubicBezTo>
                        <a:cubicBezTo>
                          <a:pt x="73" y="486"/>
                          <a:pt x="73" y="486"/>
                          <a:pt x="73" y="485"/>
                        </a:cubicBezTo>
                        <a:cubicBezTo>
                          <a:pt x="73" y="485"/>
                          <a:pt x="73" y="484"/>
                          <a:pt x="73" y="483"/>
                        </a:cubicBezTo>
                        <a:cubicBezTo>
                          <a:pt x="73" y="483"/>
                          <a:pt x="73" y="483"/>
                          <a:pt x="73" y="482"/>
                        </a:cubicBezTo>
                        <a:cubicBezTo>
                          <a:pt x="73" y="482"/>
                          <a:pt x="73" y="481"/>
                          <a:pt x="73" y="480"/>
                        </a:cubicBezTo>
                        <a:cubicBezTo>
                          <a:pt x="73" y="479"/>
                          <a:pt x="73" y="479"/>
                          <a:pt x="73" y="479"/>
                        </a:cubicBezTo>
                        <a:cubicBezTo>
                          <a:pt x="73" y="478"/>
                          <a:pt x="73" y="477"/>
                          <a:pt x="73" y="476"/>
                        </a:cubicBezTo>
                        <a:cubicBezTo>
                          <a:pt x="73" y="475"/>
                          <a:pt x="73" y="475"/>
                          <a:pt x="73" y="474"/>
                        </a:cubicBezTo>
                        <a:cubicBezTo>
                          <a:pt x="73" y="473"/>
                          <a:pt x="74" y="472"/>
                          <a:pt x="74" y="471"/>
                        </a:cubicBezTo>
                        <a:cubicBezTo>
                          <a:pt x="74" y="470"/>
                          <a:pt x="74" y="470"/>
                          <a:pt x="74" y="469"/>
                        </a:cubicBezTo>
                        <a:cubicBezTo>
                          <a:pt x="74" y="468"/>
                          <a:pt x="74" y="466"/>
                          <a:pt x="74" y="465"/>
                        </a:cubicBezTo>
                        <a:cubicBezTo>
                          <a:pt x="74" y="465"/>
                          <a:pt x="74" y="464"/>
                          <a:pt x="74" y="464"/>
                        </a:cubicBezTo>
                        <a:cubicBezTo>
                          <a:pt x="74" y="462"/>
                          <a:pt x="74" y="460"/>
                          <a:pt x="74" y="458"/>
                        </a:cubicBezTo>
                        <a:cubicBezTo>
                          <a:pt x="74" y="458"/>
                          <a:pt x="74" y="458"/>
                          <a:pt x="74" y="458"/>
                        </a:cubicBezTo>
                        <a:cubicBezTo>
                          <a:pt x="73" y="458"/>
                          <a:pt x="73" y="458"/>
                          <a:pt x="73" y="458"/>
                        </a:cubicBezTo>
                        <a:cubicBezTo>
                          <a:pt x="70" y="458"/>
                          <a:pt x="67" y="457"/>
                          <a:pt x="65" y="455"/>
                        </a:cubicBezTo>
                        <a:cubicBezTo>
                          <a:pt x="64" y="455"/>
                          <a:pt x="64" y="453"/>
                          <a:pt x="64" y="451"/>
                        </a:cubicBezTo>
                        <a:cubicBezTo>
                          <a:pt x="64" y="451"/>
                          <a:pt x="64" y="450"/>
                          <a:pt x="65" y="450"/>
                        </a:cubicBezTo>
                        <a:cubicBezTo>
                          <a:pt x="64" y="450"/>
                          <a:pt x="64" y="450"/>
                          <a:pt x="64" y="450"/>
                        </a:cubicBezTo>
                        <a:cubicBezTo>
                          <a:pt x="64" y="450"/>
                          <a:pt x="64" y="449"/>
                          <a:pt x="63" y="449"/>
                        </a:cubicBezTo>
                        <a:cubicBezTo>
                          <a:pt x="63" y="449"/>
                          <a:pt x="63" y="449"/>
                          <a:pt x="63" y="449"/>
                        </a:cubicBezTo>
                        <a:cubicBezTo>
                          <a:pt x="62" y="449"/>
                          <a:pt x="62" y="448"/>
                          <a:pt x="61" y="448"/>
                        </a:cubicBezTo>
                        <a:cubicBezTo>
                          <a:pt x="60" y="448"/>
                          <a:pt x="58" y="448"/>
                          <a:pt x="55" y="448"/>
                        </a:cubicBezTo>
                        <a:cubicBezTo>
                          <a:pt x="49" y="448"/>
                          <a:pt x="42" y="448"/>
                          <a:pt x="42" y="449"/>
                        </a:cubicBezTo>
                        <a:cubicBezTo>
                          <a:pt x="41" y="449"/>
                          <a:pt x="41" y="449"/>
                          <a:pt x="41" y="449"/>
                        </a:cubicBezTo>
                        <a:cubicBezTo>
                          <a:pt x="41" y="449"/>
                          <a:pt x="41" y="449"/>
                          <a:pt x="41" y="449"/>
                        </a:cubicBezTo>
                        <a:cubicBezTo>
                          <a:pt x="41" y="449"/>
                          <a:pt x="41" y="449"/>
                          <a:pt x="41" y="449"/>
                        </a:cubicBezTo>
                        <a:cubicBezTo>
                          <a:pt x="40" y="449"/>
                          <a:pt x="39" y="448"/>
                          <a:pt x="38" y="447"/>
                        </a:cubicBezTo>
                        <a:cubicBezTo>
                          <a:pt x="37" y="447"/>
                          <a:pt x="37" y="446"/>
                          <a:pt x="36" y="445"/>
                        </a:cubicBezTo>
                        <a:cubicBezTo>
                          <a:pt x="36" y="445"/>
                          <a:pt x="36" y="444"/>
                          <a:pt x="36" y="444"/>
                        </a:cubicBezTo>
                        <a:cubicBezTo>
                          <a:pt x="35" y="444"/>
                          <a:pt x="34" y="443"/>
                          <a:pt x="34" y="443"/>
                        </a:cubicBezTo>
                        <a:cubicBezTo>
                          <a:pt x="32" y="440"/>
                          <a:pt x="32" y="432"/>
                          <a:pt x="33" y="429"/>
                        </a:cubicBezTo>
                        <a:cubicBezTo>
                          <a:pt x="33" y="428"/>
                          <a:pt x="31" y="428"/>
                          <a:pt x="29" y="428"/>
                        </a:cubicBezTo>
                        <a:cubicBezTo>
                          <a:pt x="27" y="428"/>
                          <a:pt x="25" y="428"/>
                          <a:pt x="24" y="427"/>
                        </a:cubicBezTo>
                        <a:cubicBezTo>
                          <a:pt x="21" y="426"/>
                          <a:pt x="22" y="424"/>
                          <a:pt x="22" y="422"/>
                        </a:cubicBezTo>
                        <a:cubicBezTo>
                          <a:pt x="22" y="421"/>
                          <a:pt x="22" y="421"/>
                          <a:pt x="21" y="419"/>
                        </a:cubicBezTo>
                        <a:cubicBezTo>
                          <a:pt x="18" y="416"/>
                          <a:pt x="19" y="412"/>
                          <a:pt x="20" y="409"/>
                        </a:cubicBezTo>
                        <a:cubicBezTo>
                          <a:pt x="20" y="408"/>
                          <a:pt x="20" y="408"/>
                          <a:pt x="20" y="407"/>
                        </a:cubicBezTo>
                        <a:cubicBezTo>
                          <a:pt x="21" y="404"/>
                          <a:pt x="23" y="398"/>
                          <a:pt x="29" y="398"/>
                        </a:cubicBezTo>
                        <a:cubicBezTo>
                          <a:pt x="29" y="398"/>
                          <a:pt x="29" y="397"/>
                          <a:pt x="29" y="397"/>
                        </a:cubicBezTo>
                        <a:cubicBezTo>
                          <a:pt x="29" y="395"/>
                          <a:pt x="30" y="392"/>
                          <a:pt x="32" y="391"/>
                        </a:cubicBezTo>
                        <a:cubicBezTo>
                          <a:pt x="32" y="390"/>
                          <a:pt x="32" y="389"/>
                          <a:pt x="32" y="389"/>
                        </a:cubicBezTo>
                        <a:cubicBezTo>
                          <a:pt x="31" y="387"/>
                          <a:pt x="29" y="384"/>
                          <a:pt x="32" y="382"/>
                        </a:cubicBezTo>
                        <a:cubicBezTo>
                          <a:pt x="32" y="382"/>
                          <a:pt x="32" y="381"/>
                          <a:pt x="33" y="380"/>
                        </a:cubicBezTo>
                        <a:cubicBezTo>
                          <a:pt x="33" y="378"/>
                          <a:pt x="33" y="375"/>
                          <a:pt x="37" y="374"/>
                        </a:cubicBezTo>
                        <a:cubicBezTo>
                          <a:pt x="38" y="374"/>
                          <a:pt x="38" y="374"/>
                          <a:pt x="38" y="374"/>
                        </a:cubicBezTo>
                        <a:cubicBezTo>
                          <a:pt x="38" y="374"/>
                          <a:pt x="38" y="373"/>
                          <a:pt x="38" y="372"/>
                        </a:cubicBezTo>
                        <a:cubicBezTo>
                          <a:pt x="38" y="371"/>
                          <a:pt x="37" y="367"/>
                          <a:pt x="40" y="367"/>
                        </a:cubicBezTo>
                        <a:cubicBezTo>
                          <a:pt x="40" y="366"/>
                          <a:pt x="40" y="366"/>
                          <a:pt x="40" y="365"/>
                        </a:cubicBezTo>
                        <a:cubicBezTo>
                          <a:pt x="40" y="364"/>
                          <a:pt x="39" y="361"/>
                          <a:pt x="39" y="359"/>
                        </a:cubicBezTo>
                        <a:cubicBezTo>
                          <a:pt x="40" y="358"/>
                          <a:pt x="40" y="357"/>
                          <a:pt x="39" y="356"/>
                        </a:cubicBezTo>
                        <a:cubicBezTo>
                          <a:pt x="39" y="354"/>
                          <a:pt x="38" y="351"/>
                          <a:pt x="42" y="349"/>
                        </a:cubicBezTo>
                        <a:cubicBezTo>
                          <a:pt x="43" y="349"/>
                          <a:pt x="43" y="348"/>
                          <a:pt x="43" y="348"/>
                        </a:cubicBezTo>
                        <a:cubicBezTo>
                          <a:pt x="43" y="348"/>
                          <a:pt x="43" y="348"/>
                          <a:pt x="43" y="348"/>
                        </a:cubicBezTo>
                        <a:cubicBezTo>
                          <a:pt x="43" y="348"/>
                          <a:pt x="42" y="346"/>
                          <a:pt x="40" y="345"/>
                        </a:cubicBezTo>
                        <a:cubicBezTo>
                          <a:pt x="40" y="345"/>
                          <a:pt x="38" y="343"/>
                          <a:pt x="38" y="342"/>
                        </a:cubicBezTo>
                        <a:cubicBezTo>
                          <a:pt x="38" y="342"/>
                          <a:pt x="38" y="341"/>
                          <a:pt x="38" y="341"/>
                        </a:cubicBezTo>
                        <a:cubicBezTo>
                          <a:pt x="39" y="339"/>
                          <a:pt x="42" y="339"/>
                          <a:pt x="46" y="339"/>
                        </a:cubicBezTo>
                        <a:cubicBezTo>
                          <a:pt x="46" y="339"/>
                          <a:pt x="46" y="339"/>
                          <a:pt x="45" y="338"/>
                        </a:cubicBezTo>
                        <a:cubicBezTo>
                          <a:pt x="45" y="338"/>
                          <a:pt x="45" y="338"/>
                          <a:pt x="45" y="338"/>
                        </a:cubicBezTo>
                        <a:cubicBezTo>
                          <a:pt x="44" y="338"/>
                          <a:pt x="43" y="338"/>
                          <a:pt x="43" y="338"/>
                        </a:cubicBezTo>
                        <a:cubicBezTo>
                          <a:pt x="40" y="338"/>
                          <a:pt x="39" y="337"/>
                          <a:pt x="38" y="335"/>
                        </a:cubicBezTo>
                        <a:cubicBezTo>
                          <a:pt x="37" y="333"/>
                          <a:pt x="38" y="331"/>
                          <a:pt x="39" y="329"/>
                        </a:cubicBezTo>
                        <a:cubicBezTo>
                          <a:pt x="40" y="328"/>
                          <a:pt x="40" y="328"/>
                          <a:pt x="40" y="328"/>
                        </a:cubicBezTo>
                        <a:cubicBezTo>
                          <a:pt x="40" y="328"/>
                          <a:pt x="39" y="327"/>
                          <a:pt x="39" y="327"/>
                        </a:cubicBezTo>
                        <a:cubicBezTo>
                          <a:pt x="38" y="326"/>
                          <a:pt x="36" y="324"/>
                          <a:pt x="37" y="322"/>
                        </a:cubicBezTo>
                        <a:cubicBezTo>
                          <a:pt x="38" y="321"/>
                          <a:pt x="38" y="319"/>
                          <a:pt x="37" y="319"/>
                        </a:cubicBezTo>
                        <a:cubicBezTo>
                          <a:pt x="34" y="317"/>
                          <a:pt x="36" y="309"/>
                          <a:pt x="36" y="309"/>
                        </a:cubicBezTo>
                        <a:cubicBezTo>
                          <a:pt x="36" y="306"/>
                          <a:pt x="37" y="304"/>
                          <a:pt x="39" y="303"/>
                        </a:cubicBezTo>
                        <a:cubicBezTo>
                          <a:pt x="39" y="302"/>
                          <a:pt x="39" y="298"/>
                          <a:pt x="39" y="296"/>
                        </a:cubicBezTo>
                        <a:cubicBezTo>
                          <a:pt x="39" y="295"/>
                          <a:pt x="38" y="294"/>
                          <a:pt x="38" y="293"/>
                        </a:cubicBezTo>
                        <a:cubicBezTo>
                          <a:pt x="38" y="292"/>
                          <a:pt x="38" y="291"/>
                          <a:pt x="37" y="290"/>
                        </a:cubicBezTo>
                        <a:cubicBezTo>
                          <a:pt x="37" y="288"/>
                          <a:pt x="36" y="287"/>
                          <a:pt x="36" y="285"/>
                        </a:cubicBezTo>
                        <a:cubicBezTo>
                          <a:pt x="36" y="283"/>
                          <a:pt x="37" y="282"/>
                          <a:pt x="38" y="282"/>
                        </a:cubicBezTo>
                        <a:cubicBezTo>
                          <a:pt x="38" y="281"/>
                          <a:pt x="39" y="280"/>
                          <a:pt x="39" y="277"/>
                        </a:cubicBezTo>
                        <a:cubicBezTo>
                          <a:pt x="39" y="275"/>
                          <a:pt x="39" y="270"/>
                          <a:pt x="43" y="268"/>
                        </a:cubicBezTo>
                        <a:cubicBezTo>
                          <a:pt x="43" y="268"/>
                          <a:pt x="43" y="266"/>
                          <a:pt x="43" y="266"/>
                        </a:cubicBezTo>
                        <a:cubicBezTo>
                          <a:pt x="43" y="264"/>
                          <a:pt x="43" y="263"/>
                          <a:pt x="43" y="262"/>
                        </a:cubicBezTo>
                        <a:cubicBezTo>
                          <a:pt x="43" y="259"/>
                          <a:pt x="46" y="258"/>
                          <a:pt x="47" y="258"/>
                        </a:cubicBezTo>
                        <a:cubicBezTo>
                          <a:pt x="49" y="258"/>
                          <a:pt x="49" y="258"/>
                          <a:pt x="49" y="257"/>
                        </a:cubicBezTo>
                        <a:cubicBezTo>
                          <a:pt x="49" y="256"/>
                          <a:pt x="49" y="256"/>
                          <a:pt x="48" y="255"/>
                        </a:cubicBezTo>
                        <a:cubicBezTo>
                          <a:pt x="48" y="254"/>
                          <a:pt x="46" y="253"/>
                          <a:pt x="47" y="250"/>
                        </a:cubicBezTo>
                        <a:cubicBezTo>
                          <a:pt x="47" y="249"/>
                          <a:pt x="47" y="247"/>
                          <a:pt x="47" y="244"/>
                        </a:cubicBezTo>
                        <a:cubicBezTo>
                          <a:pt x="46" y="242"/>
                          <a:pt x="46" y="239"/>
                          <a:pt x="46" y="236"/>
                        </a:cubicBezTo>
                        <a:cubicBezTo>
                          <a:pt x="46" y="229"/>
                          <a:pt x="51" y="226"/>
                          <a:pt x="54" y="225"/>
                        </a:cubicBezTo>
                        <a:cubicBezTo>
                          <a:pt x="54" y="224"/>
                          <a:pt x="55" y="224"/>
                          <a:pt x="55" y="223"/>
                        </a:cubicBezTo>
                        <a:cubicBezTo>
                          <a:pt x="56" y="223"/>
                          <a:pt x="55" y="220"/>
                          <a:pt x="55" y="218"/>
                        </a:cubicBezTo>
                        <a:cubicBezTo>
                          <a:pt x="54" y="214"/>
                          <a:pt x="53" y="210"/>
                          <a:pt x="56" y="209"/>
                        </a:cubicBezTo>
                        <a:cubicBezTo>
                          <a:pt x="56" y="209"/>
                          <a:pt x="56" y="208"/>
                          <a:pt x="57" y="206"/>
                        </a:cubicBezTo>
                        <a:cubicBezTo>
                          <a:pt x="57" y="204"/>
                          <a:pt x="57" y="202"/>
                          <a:pt x="59" y="201"/>
                        </a:cubicBezTo>
                        <a:cubicBezTo>
                          <a:pt x="60" y="200"/>
                          <a:pt x="60" y="199"/>
                          <a:pt x="60" y="197"/>
                        </a:cubicBezTo>
                        <a:cubicBezTo>
                          <a:pt x="60" y="196"/>
                          <a:pt x="61" y="194"/>
                          <a:pt x="61" y="192"/>
                        </a:cubicBezTo>
                        <a:cubicBezTo>
                          <a:pt x="62" y="191"/>
                          <a:pt x="61" y="190"/>
                          <a:pt x="60" y="188"/>
                        </a:cubicBezTo>
                        <a:cubicBezTo>
                          <a:pt x="59" y="187"/>
                          <a:pt x="58" y="185"/>
                          <a:pt x="58" y="183"/>
                        </a:cubicBezTo>
                        <a:cubicBezTo>
                          <a:pt x="58" y="180"/>
                          <a:pt x="58" y="177"/>
                          <a:pt x="55" y="173"/>
                        </a:cubicBezTo>
                        <a:cubicBezTo>
                          <a:pt x="52" y="170"/>
                          <a:pt x="52" y="164"/>
                          <a:pt x="53" y="161"/>
                        </a:cubicBezTo>
                        <a:cubicBezTo>
                          <a:pt x="53" y="161"/>
                          <a:pt x="54" y="160"/>
                          <a:pt x="54" y="160"/>
                        </a:cubicBezTo>
                        <a:cubicBezTo>
                          <a:pt x="54" y="160"/>
                          <a:pt x="54" y="159"/>
                          <a:pt x="54" y="159"/>
                        </a:cubicBezTo>
                        <a:cubicBezTo>
                          <a:pt x="55" y="159"/>
                          <a:pt x="55" y="158"/>
                          <a:pt x="56" y="158"/>
                        </a:cubicBezTo>
                        <a:cubicBezTo>
                          <a:pt x="56" y="158"/>
                          <a:pt x="56" y="157"/>
                          <a:pt x="56" y="156"/>
                        </a:cubicBezTo>
                        <a:cubicBezTo>
                          <a:pt x="57" y="154"/>
                          <a:pt x="58" y="150"/>
                          <a:pt x="61" y="149"/>
                        </a:cubicBezTo>
                        <a:cubicBezTo>
                          <a:pt x="61" y="149"/>
                          <a:pt x="61" y="149"/>
                          <a:pt x="61" y="149"/>
                        </a:cubicBezTo>
                        <a:cubicBezTo>
                          <a:pt x="62" y="147"/>
                          <a:pt x="60" y="143"/>
                          <a:pt x="60" y="140"/>
                        </a:cubicBezTo>
                        <a:cubicBezTo>
                          <a:pt x="58" y="136"/>
                          <a:pt x="60" y="135"/>
                          <a:pt x="62" y="134"/>
                        </a:cubicBezTo>
                        <a:cubicBezTo>
                          <a:pt x="62" y="134"/>
                          <a:pt x="62" y="134"/>
                          <a:pt x="62" y="134"/>
                        </a:cubicBezTo>
                        <a:cubicBezTo>
                          <a:pt x="62" y="129"/>
                          <a:pt x="65" y="123"/>
                          <a:pt x="69" y="122"/>
                        </a:cubicBezTo>
                        <a:cubicBezTo>
                          <a:pt x="70" y="121"/>
                          <a:pt x="71" y="118"/>
                          <a:pt x="71" y="114"/>
                        </a:cubicBezTo>
                        <a:cubicBezTo>
                          <a:pt x="71" y="111"/>
                          <a:pt x="73" y="110"/>
                          <a:pt x="76" y="109"/>
                        </a:cubicBezTo>
                        <a:cubicBezTo>
                          <a:pt x="77" y="108"/>
                          <a:pt x="77" y="108"/>
                          <a:pt x="78" y="107"/>
                        </a:cubicBezTo>
                        <a:cubicBezTo>
                          <a:pt x="78" y="107"/>
                          <a:pt x="78" y="106"/>
                          <a:pt x="78" y="106"/>
                        </a:cubicBezTo>
                        <a:cubicBezTo>
                          <a:pt x="77" y="105"/>
                          <a:pt x="76" y="103"/>
                          <a:pt x="76" y="102"/>
                        </a:cubicBezTo>
                        <a:cubicBezTo>
                          <a:pt x="77" y="101"/>
                          <a:pt x="77" y="100"/>
                          <a:pt x="78" y="99"/>
                        </a:cubicBezTo>
                        <a:cubicBezTo>
                          <a:pt x="79" y="99"/>
                          <a:pt x="78" y="96"/>
                          <a:pt x="77" y="95"/>
                        </a:cubicBezTo>
                        <a:cubicBezTo>
                          <a:pt x="76" y="92"/>
                          <a:pt x="75" y="89"/>
                          <a:pt x="77" y="87"/>
                        </a:cubicBezTo>
                        <a:cubicBezTo>
                          <a:pt x="78" y="87"/>
                          <a:pt x="77" y="85"/>
                          <a:pt x="77" y="84"/>
                        </a:cubicBezTo>
                        <a:cubicBezTo>
                          <a:pt x="77" y="83"/>
                          <a:pt x="77" y="82"/>
                          <a:pt x="77" y="80"/>
                        </a:cubicBezTo>
                        <a:cubicBezTo>
                          <a:pt x="77" y="78"/>
                          <a:pt x="80" y="76"/>
                          <a:pt x="85" y="73"/>
                        </a:cubicBezTo>
                        <a:cubicBezTo>
                          <a:pt x="87" y="72"/>
                          <a:pt x="90" y="70"/>
                          <a:pt x="90" y="70"/>
                        </a:cubicBezTo>
                        <a:cubicBezTo>
                          <a:pt x="90" y="69"/>
                          <a:pt x="90" y="69"/>
                          <a:pt x="90" y="69"/>
                        </a:cubicBezTo>
                        <a:cubicBezTo>
                          <a:pt x="90" y="69"/>
                          <a:pt x="90" y="69"/>
                          <a:pt x="90" y="69"/>
                        </a:cubicBezTo>
                        <a:cubicBezTo>
                          <a:pt x="91" y="69"/>
                          <a:pt x="91" y="68"/>
                          <a:pt x="91" y="68"/>
                        </a:cubicBezTo>
                        <a:cubicBezTo>
                          <a:pt x="91" y="68"/>
                          <a:pt x="91" y="68"/>
                          <a:pt x="91" y="68"/>
                        </a:cubicBezTo>
                        <a:cubicBezTo>
                          <a:pt x="91" y="68"/>
                          <a:pt x="91" y="67"/>
                          <a:pt x="91" y="67"/>
                        </a:cubicBezTo>
                        <a:cubicBezTo>
                          <a:pt x="91" y="67"/>
                          <a:pt x="91" y="67"/>
                          <a:pt x="91" y="67"/>
                        </a:cubicBezTo>
                        <a:cubicBezTo>
                          <a:pt x="91" y="66"/>
                          <a:pt x="91" y="66"/>
                          <a:pt x="91" y="65"/>
                        </a:cubicBezTo>
                        <a:cubicBezTo>
                          <a:pt x="91" y="65"/>
                          <a:pt x="91" y="65"/>
                          <a:pt x="91" y="65"/>
                        </a:cubicBezTo>
                        <a:cubicBezTo>
                          <a:pt x="91" y="64"/>
                          <a:pt x="91" y="64"/>
                          <a:pt x="91" y="64"/>
                        </a:cubicBezTo>
                        <a:cubicBezTo>
                          <a:pt x="92" y="63"/>
                          <a:pt x="92" y="63"/>
                          <a:pt x="92" y="63"/>
                        </a:cubicBezTo>
                        <a:cubicBezTo>
                          <a:pt x="92" y="63"/>
                          <a:pt x="92" y="62"/>
                          <a:pt x="92" y="62"/>
                        </a:cubicBezTo>
                        <a:cubicBezTo>
                          <a:pt x="92" y="62"/>
                          <a:pt x="92" y="61"/>
                          <a:pt x="92" y="61"/>
                        </a:cubicBezTo>
                        <a:cubicBezTo>
                          <a:pt x="92" y="61"/>
                          <a:pt x="92" y="61"/>
                          <a:pt x="92" y="61"/>
                        </a:cubicBezTo>
                        <a:cubicBezTo>
                          <a:pt x="92" y="61"/>
                          <a:pt x="92" y="61"/>
                          <a:pt x="92" y="61"/>
                        </a:cubicBezTo>
                        <a:cubicBezTo>
                          <a:pt x="90" y="62"/>
                          <a:pt x="89" y="62"/>
                          <a:pt x="88" y="6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88" name="Freeform 1889">
                    <a:extLst>
                      <a:ext uri="{FF2B5EF4-FFF2-40B4-BE49-F238E27FC236}">
                        <a16:creationId xmlns="" xmlns:a16="http://schemas.microsoft.com/office/drawing/2014/main" id="{CC605FEB-24E7-421D-940F-213EA3F9615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31" y="2480"/>
                    <a:ext cx="12" cy="1"/>
                  </a:xfrm>
                  <a:custGeom>
                    <a:gdLst>
                      <a:gd name="T0" fmla="*/ 0 w 13"/>
                      <a:gd name="T1" fmla="*/ 1 h 1"/>
                      <a:gd name="T2" fmla="*/ 13 w 13"/>
                      <a:gd name="T3" fmla="*/ 0 h 1"/>
                      <a:gd name="T4" fmla="*/ 0 w 13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3" h="1">
                        <a:moveTo>
                          <a:pt x="0" y="1"/>
                        </a:moveTo>
                        <a:cubicBezTo>
                          <a:pt x="0" y="0"/>
                          <a:pt x="7" y="0"/>
                          <a:pt x="13" y="0"/>
                        </a:cubicBezTo>
                        <a:cubicBezTo>
                          <a:pt x="7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89" name="Freeform 1890">
                    <a:extLst>
                      <a:ext uri="{FF2B5EF4-FFF2-40B4-BE49-F238E27FC236}">
                        <a16:creationId xmlns="" xmlns:a16="http://schemas.microsoft.com/office/drawing/2014/main" id="{4E0DF9D6-D367-412A-A44C-03139419CD5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2" y="2482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  <a:gd name="T3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90" name="Freeform 1891">
                    <a:extLst>
                      <a:ext uri="{FF2B5EF4-FFF2-40B4-BE49-F238E27FC236}">
                        <a16:creationId xmlns="" xmlns:a16="http://schemas.microsoft.com/office/drawing/2014/main" id="{90A48DD4-0A24-4BE7-98F7-16B235B10A9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1" y="2490"/>
                    <a:ext cx="0" cy="6"/>
                  </a:xfrm>
                  <a:custGeom>
                    <a:gdLst>
                      <a:gd name="T0" fmla="*/ 0 h 6"/>
                      <a:gd name="T1" fmla="*/ 6 h 6"/>
                      <a:gd name="T2" fmla="*/ 0 h 6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6">
                        <a:moveTo>
                          <a:pt x="0" y="0"/>
                        </a:moveTo>
                        <a:cubicBezTo>
                          <a:pt x="0" y="2"/>
                          <a:pt x="0" y="4"/>
                          <a:pt x="0" y="6"/>
                        </a:cubicBezTo>
                        <a:cubicBezTo>
                          <a:pt x="0" y="4"/>
                          <a:pt x="0" y="2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91" name="Freeform 1892">
                    <a:extLst>
                      <a:ext uri="{FF2B5EF4-FFF2-40B4-BE49-F238E27FC236}">
                        <a16:creationId xmlns="" xmlns:a16="http://schemas.microsoft.com/office/drawing/2014/main" id="{347B673E-0DA7-4F44-9936-46986B5432C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1" y="248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92" name="Freeform 1893">
                    <a:extLst>
                      <a:ext uri="{FF2B5EF4-FFF2-40B4-BE49-F238E27FC236}">
                        <a16:creationId xmlns="" xmlns:a16="http://schemas.microsoft.com/office/drawing/2014/main" id="{9B38BB10-4D2E-4D5D-8320-815AB20EFDD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0" y="2507"/>
                    <a:ext cx="0" cy="3"/>
                  </a:xfrm>
                  <a:custGeom>
                    <a:gdLst>
                      <a:gd name="T0" fmla="*/ 0 h 3"/>
                      <a:gd name="T1" fmla="*/ 3 h 3"/>
                      <a:gd name="T2" fmla="*/ 0 h 3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3">
                        <a:moveTo>
                          <a:pt x="0" y="0"/>
                        </a:moveTo>
                        <a:cubicBezTo>
                          <a:pt x="0" y="1"/>
                          <a:pt x="0" y="2"/>
                          <a:pt x="0" y="3"/>
                        </a:cubicBezTo>
                        <a:cubicBezTo>
                          <a:pt x="0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93" name="Freeform 1894">
                    <a:extLst>
                      <a:ext uri="{FF2B5EF4-FFF2-40B4-BE49-F238E27FC236}">
                        <a16:creationId xmlns="" xmlns:a16="http://schemas.microsoft.com/office/drawing/2014/main" id="{D2C93D8A-A5C5-40CF-98EE-92E3C2E2E8D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0" y="2502"/>
                    <a:ext cx="1" cy="3"/>
                  </a:xfrm>
                  <a:custGeom>
                    <a:gdLst>
                      <a:gd name="T0" fmla="*/ 1 w 1"/>
                      <a:gd name="T1" fmla="*/ 0 h 3"/>
                      <a:gd name="T2" fmla="*/ 0 w 1"/>
                      <a:gd name="T3" fmla="*/ 3 h 3"/>
                      <a:gd name="T4" fmla="*/ 1 w 1"/>
                      <a:gd name="T5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3">
                        <a:moveTo>
                          <a:pt x="1" y="0"/>
                        </a:moveTo>
                        <a:cubicBezTo>
                          <a:pt x="1" y="1"/>
                          <a:pt x="0" y="2"/>
                          <a:pt x="0" y="3"/>
                        </a:cubicBezTo>
                        <a:cubicBezTo>
                          <a:pt x="0" y="2"/>
                          <a:pt x="1" y="1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94" name="Freeform 1895">
                    <a:extLst>
                      <a:ext uri="{FF2B5EF4-FFF2-40B4-BE49-F238E27FC236}">
                        <a16:creationId xmlns="" xmlns:a16="http://schemas.microsoft.com/office/drawing/2014/main" id="{871C66BB-D91A-4662-8E04-0AB7AEFC07A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1" y="2497"/>
                    <a:ext cx="0" cy="4"/>
                  </a:xfrm>
                  <a:custGeom>
                    <a:gdLst>
                      <a:gd name="T0" fmla="*/ 0 h 4"/>
                      <a:gd name="T1" fmla="*/ 4 h 4"/>
                      <a:gd name="T2" fmla="*/ 0 h 4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4">
                        <a:moveTo>
                          <a:pt x="0" y="0"/>
                        </a:moveTo>
                        <a:cubicBezTo>
                          <a:pt x="0" y="1"/>
                          <a:pt x="0" y="3"/>
                          <a:pt x="0" y="4"/>
                        </a:cubicBezTo>
                        <a:cubicBezTo>
                          <a:pt x="0" y="3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95" name="Freeform 1896">
                    <a:extLst>
                      <a:ext uri="{FF2B5EF4-FFF2-40B4-BE49-F238E27FC236}">
                        <a16:creationId xmlns="" xmlns:a16="http://schemas.microsoft.com/office/drawing/2014/main" id="{0B33BA15-2A69-4A38-A0D7-66458D0C887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0" y="2514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2"/>
                          <a:pt x="0" y="2"/>
                        </a:cubicBezTo>
                        <a:cubicBezTo>
                          <a:pt x="0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96" name="Freeform 1897">
                    <a:extLst>
                      <a:ext uri="{FF2B5EF4-FFF2-40B4-BE49-F238E27FC236}">
                        <a16:creationId xmlns="" xmlns:a16="http://schemas.microsoft.com/office/drawing/2014/main" id="{E2454C97-1CAC-488A-AD7B-0691B3EF654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8" y="2114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97" name="Freeform 1898">
                    <a:extLst>
                      <a:ext uri="{FF2B5EF4-FFF2-40B4-BE49-F238E27FC236}">
                        <a16:creationId xmlns="" xmlns:a16="http://schemas.microsoft.com/office/drawing/2014/main" id="{90BB46EC-8CF9-4800-A91F-0C92D327AC8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7" y="2118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98" name="Freeform 1899">
                    <a:extLst>
                      <a:ext uri="{FF2B5EF4-FFF2-40B4-BE49-F238E27FC236}">
                        <a16:creationId xmlns="" xmlns:a16="http://schemas.microsoft.com/office/drawing/2014/main" id="{FA66D624-A13A-4CED-A4A6-B58F2FF9AA8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9" y="2111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299" name="Freeform 1900">
                    <a:extLst>
                      <a:ext uri="{FF2B5EF4-FFF2-40B4-BE49-F238E27FC236}">
                        <a16:creationId xmlns="" xmlns:a16="http://schemas.microsoft.com/office/drawing/2014/main" id="{4AC07EB3-DFEE-41F0-975F-8149119B811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8" y="2113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00" name="Freeform 1901">
                    <a:extLst>
                      <a:ext uri="{FF2B5EF4-FFF2-40B4-BE49-F238E27FC236}">
                        <a16:creationId xmlns="" xmlns:a16="http://schemas.microsoft.com/office/drawing/2014/main" id="{C27B2334-62E6-49B2-88F1-F6EB2C262A8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8" y="2116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01" name="Freeform 1902">
                    <a:extLst>
                      <a:ext uri="{FF2B5EF4-FFF2-40B4-BE49-F238E27FC236}">
                        <a16:creationId xmlns="" xmlns:a16="http://schemas.microsoft.com/office/drawing/2014/main" id="{8DD3F32C-4B8C-495A-BD1B-28957F61F12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7" y="2117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1" y="1"/>
                          <a:pt x="0" y="1"/>
                        </a:cubicBezTo>
                        <a:cubicBezTo>
                          <a:pt x="1" y="1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02" name="Freeform 1903">
                    <a:extLst>
                      <a:ext uri="{FF2B5EF4-FFF2-40B4-BE49-F238E27FC236}">
                        <a16:creationId xmlns="" xmlns:a16="http://schemas.microsoft.com/office/drawing/2014/main" id="{5B254164-97C7-4790-9364-49A45CB71F9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1" y="2523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03" name="Freeform 1904">
                    <a:extLst>
                      <a:ext uri="{FF2B5EF4-FFF2-40B4-BE49-F238E27FC236}">
                        <a16:creationId xmlns="" xmlns:a16="http://schemas.microsoft.com/office/drawing/2014/main" id="{1F604612-46BB-49F1-AC4B-55A2E7477A8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0" y="2206"/>
                    <a:ext cx="3" cy="11"/>
                  </a:xfrm>
                  <a:custGeom>
                    <a:gdLst>
                      <a:gd name="T0" fmla="*/ 3 w 3"/>
                      <a:gd name="T1" fmla="*/ 12 h 12"/>
                      <a:gd name="T2" fmla="*/ 1 w 3"/>
                      <a:gd name="T3" fmla="*/ 0 h 12"/>
                      <a:gd name="T4" fmla="*/ 3 w 3"/>
                      <a:gd name="T5" fmla="*/ 12 h 1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" h="12">
                        <a:moveTo>
                          <a:pt x="3" y="12"/>
                        </a:moveTo>
                        <a:cubicBezTo>
                          <a:pt x="1" y="9"/>
                          <a:pt x="0" y="3"/>
                          <a:pt x="1" y="0"/>
                        </a:cubicBezTo>
                        <a:cubicBezTo>
                          <a:pt x="0" y="3"/>
                          <a:pt x="0" y="9"/>
                          <a:pt x="3" y="1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04" name="Freeform 1905">
                    <a:extLst>
                      <a:ext uri="{FF2B5EF4-FFF2-40B4-BE49-F238E27FC236}">
                        <a16:creationId xmlns="" xmlns:a16="http://schemas.microsoft.com/office/drawing/2014/main" id="{E5FD03FD-D6E3-4041-AA45-E22FF5BC551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2" y="2525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05" name="Freeform 1906">
                    <a:extLst>
                      <a:ext uri="{FF2B5EF4-FFF2-40B4-BE49-F238E27FC236}">
                        <a16:creationId xmlns="" xmlns:a16="http://schemas.microsoft.com/office/drawing/2014/main" id="{791C4FA0-22AF-44D0-AF2E-E809FE3CDE7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27" y="2480"/>
                    <a:ext cx="3" cy="1"/>
                  </a:xfrm>
                  <a:custGeom>
                    <a:gdLst>
                      <a:gd name="T0" fmla="*/ 3 w 3"/>
                      <a:gd name="T1" fmla="*/ 2 h 2"/>
                      <a:gd name="T2" fmla="*/ 0 w 3"/>
                      <a:gd name="T3" fmla="*/ 0 h 2"/>
                      <a:gd name="T4" fmla="*/ 3 w 3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" h="2">
                        <a:moveTo>
                          <a:pt x="3" y="2"/>
                        </a:moveTo>
                        <a:cubicBezTo>
                          <a:pt x="2" y="2"/>
                          <a:pt x="1" y="1"/>
                          <a:pt x="0" y="0"/>
                        </a:cubicBezTo>
                        <a:cubicBezTo>
                          <a:pt x="1" y="1"/>
                          <a:pt x="2" y="2"/>
                          <a:pt x="3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06" name="Freeform 1907">
                    <a:extLst>
                      <a:ext uri="{FF2B5EF4-FFF2-40B4-BE49-F238E27FC236}">
                        <a16:creationId xmlns="" xmlns:a16="http://schemas.microsoft.com/office/drawing/2014/main" id="{F27D4A1E-787F-4CEF-A83B-B0CDE272C7C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0" y="2517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07" name="Freeform 1908">
                    <a:extLst>
                      <a:ext uri="{FF2B5EF4-FFF2-40B4-BE49-F238E27FC236}">
                        <a16:creationId xmlns="" xmlns:a16="http://schemas.microsoft.com/office/drawing/2014/main" id="{A9C69B40-C1E8-4CCF-8702-D94DA154AEE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2" y="252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08" name="Freeform 1909">
                    <a:extLst>
                      <a:ext uri="{FF2B5EF4-FFF2-40B4-BE49-F238E27FC236}">
                        <a16:creationId xmlns="" xmlns:a16="http://schemas.microsoft.com/office/drawing/2014/main" id="{CC0DBEA6-0DBD-49A2-A392-A58A9DD0C1C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0" y="2511"/>
                    <a:ext cx="0" cy="2"/>
                  </a:xfrm>
                  <a:custGeom>
                    <a:gdLst>
                      <a:gd name="T0" fmla="*/ 2 h 2"/>
                      <a:gd name="T1" fmla="*/ 0 h 2"/>
                      <a:gd name="T2" fmla="*/ 2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2"/>
                        </a:moveTo>
                        <a:cubicBezTo>
                          <a:pt x="0" y="2"/>
                          <a:pt x="0" y="1"/>
                          <a:pt x="0" y="0"/>
                        </a:cubicBezTo>
                        <a:cubicBezTo>
                          <a:pt x="0" y="1"/>
                          <a:pt x="0" y="2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09" name="Freeform 1910">
                    <a:extLst>
                      <a:ext uri="{FF2B5EF4-FFF2-40B4-BE49-F238E27FC236}">
                        <a16:creationId xmlns="" xmlns:a16="http://schemas.microsoft.com/office/drawing/2014/main" id="{6F905F40-247B-4B1A-886A-F0FE71EDD76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49" y="219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10" name="Freeform 1911">
                    <a:extLst>
                      <a:ext uri="{FF2B5EF4-FFF2-40B4-BE49-F238E27FC236}">
                        <a16:creationId xmlns="" xmlns:a16="http://schemas.microsoft.com/office/drawing/2014/main" id="{2BB3E4C0-FBAB-4377-9F2B-08832E80345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1" y="252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11" name="Freeform 1912">
                    <a:extLst>
                      <a:ext uri="{FF2B5EF4-FFF2-40B4-BE49-F238E27FC236}">
                        <a16:creationId xmlns="" xmlns:a16="http://schemas.microsoft.com/office/drawing/2014/main" id="{AABF5B79-303E-4F71-8B7C-8648C7D91AE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2" y="252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12" name="Freeform 1913">
                    <a:extLst>
                      <a:ext uri="{FF2B5EF4-FFF2-40B4-BE49-F238E27FC236}">
                        <a16:creationId xmlns="" xmlns:a16="http://schemas.microsoft.com/office/drawing/2014/main" id="{70068D68-3FFF-49F7-BC98-4CA5B6801AB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9" y="211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13" name="Freeform 1914">
                    <a:extLst>
                      <a:ext uri="{FF2B5EF4-FFF2-40B4-BE49-F238E27FC236}">
                        <a16:creationId xmlns="" xmlns:a16="http://schemas.microsoft.com/office/drawing/2014/main" id="{DE27D59B-221A-42DD-A896-E7E0F637A21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0" y="2520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1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14" name="Freeform 1915">
                    <a:extLst>
                      <a:ext uri="{FF2B5EF4-FFF2-40B4-BE49-F238E27FC236}">
                        <a16:creationId xmlns="" xmlns:a16="http://schemas.microsoft.com/office/drawing/2014/main" id="{E8DAA6BE-F6F4-46A5-80D8-84785BA05BE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1" y="2524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15" name="Freeform 1916">
                    <a:extLst>
                      <a:ext uri="{FF2B5EF4-FFF2-40B4-BE49-F238E27FC236}">
                        <a16:creationId xmlns="" xmlns:a16="http://schemas.microsoft.com/office/drawing/2014/main" id="{20058D87-577F-4A41-862E-121E6897EDF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1" y="252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16" name="Freeform 1917">
                    <a:extLst>
                      <a:ext uri="{FF2B5EF4-FFF2-40B4-BE49-F238E27FC236}">
                        <a16:creationId xmlns="" xmlns:a16="http://schemas.microsoft.com/office/drawing/2014/main" id="{7C6CE8EC-0E16-486A-B953-6D8BB975F20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27" y="2408"/>
                    <a:ext cx="0" cy="2"/>
                  </a:xfrm>
                  <a:custGeom>
                    <a:gdLst>
                      <a:gd name="T0" fmla="*/ 2 h 2"/>
                      <a:gd name="T1" fmla="*/ 0 h 2"/>
                      <a:gd name="T2" fmla="*/ 2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2"/>
                        </a:moveTo>
                        <a:cubicBezTo>
                          <a:pt x="0" y="2"/>
                          <a:pt x="0" y="1"/>
                          <a:pt x="0" y="0"/>
                        </a:cubicBezTo>
                        <a:cubicBezTo>
                          <a:pt x="0" y="1"/>
                          <a:pt x="0" y="2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17" name="Freeform 1918">
                    <a:extLst>
                      <a:ext uri="{FF2B5EF4-FFF2-40B4-BE49-F238E27FC236}">
                        <a16:creationId xmlns="" xmlns:a16="http://schemas.microsoft.com/office/drawing/2014/main" id="{8B5F9FB4-13CE-4623-BCD9-4774DC77E9F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31" y="2070"/>
                    <a:ext cx="88" cy="91"/>
                  </a:xfrm>
                  <a:custGeom>
                    <a:gdLst>
                      <a:gd name="T0" fmla="*/ 49 w 92"/>
                      <a:gd name="T1" fmla="*/ 5 h 95"/>
                      <a:gd name="T2" fmla="*/ 48 w 92"/>
                      <a:gd name="T3" fmla="*/ 5 h 95"/>
                      <a:gd name="T4" fmla="*/ 46 w 92"/>
                      <a:gd name="T5" fmla="*/ 4 h 95"/>
                      <a:gd name="T6" fmla="*/ 44 w 92"/>
                      <a:gd name="T7" fmla="*/ 3 h 95"/>
                      <a:gd name="T8" fmla="*/ 35 w 92"/>
                      <a:gd name="T9" fmla="*/ 0 h 95"/>
                      <a:gd name="T10" fmla="*/ 20 w 92"/>
                      <a:gd name="T11" fmla="*/ 2 h 95"/>
                      <a:gd name="T12" fmla="*/ 5 w 92"/>
                      <a:gd name="T13" fmla="*/ 12 h 95"/>
                      <a:gd name="T14" fmla="*/ 0 w 92"/>
                      <a:gd name="T15" fmla="*/ 32 h 95"/>
                      <a:gd name="T16" fmla="*/ 1 w 92"/>
                      <a:gd name="T17" fmla="*/ 33 h 95"/>
                      <a:gd name="T18" fmla="*/ 3 w 92"/>
                      <a:gd name="T19" fmla="*/ 35 h 95"/>
                      <a:gd name="T20" fmla="*/ 5 w 92"/>
                      <a:gd name="T21" fmla="*/ 37 h 95"/>
                      <a:gd name="T22" fmla="*/ 7 w 92"/>
                      <a:gd name="T23" fmla="*/ 39 h 95"/>
                      <a:gd name="T24" fmla="*/ 9 w 92"/>
                      <a:gd name="T25" fmla="*/ 41 h 95"/>
                      <a:gd name="T26" fmla="*/ 11 w 92"/>
                      <a:gd name="T27" fmla="*/ 43 h 95"/>
                      <a:gd name="T28" fmla="*/ 18 w 92"/>
                      <a:gd name="T29" fmla="*/ 48 h 95"/>
                      <a:gd name="T30" fmla="*/ 38 w 92"/>
                      <a:gd name="T31" fmla="*/ 59 h 95"/>
                      <a:gd name="T32" fmla="*/ 51 w 92"/>
                      <a:gd name="T33" fmla="*/ 65 h 95"/>
                      <a:gd name="T34" fmla="*/ 60 w 92"/>
                      <a:gd name="T35" fmla="*/ 71 h 95"/>
                      <a:gd name="T36" fmla="*/ 56 w 92"/>
                      <a:gd name="T37" fmla="*/ 77 h 95"/>
                      <a:gd name="T38" fmla="*/ 49 w 92"/>
                      <a:gd name="T39" fmla="*/ 92 h 95"/>
                      <a:gd name="T40" fmla="*/ 57 w 92"/>
                      <a:gd name="T41" fmla="*/ 94 h 95"/>
                      <a:gd name="T42" fmla="*/ 61 w 92"/>
                      <a:gd name="T43" fmla="*/ 94 h 95"/>
                      <a:gd name="T44" fmla="*/ 63 w 92"/>
                      <a:gd name="T45" fmla="*/ 94 h 95"/>
                      <a:gd name="T46" fmla="*/ 65 w 92"/>
                      <a:gd name="T47" fmla="*/ 94 h 95"/>
                      <a:gd name="T48" fmla="*/ 68 w 92"/>
                      <a:gd name="T49" fmla="*/ 95 h 95"/>
                      <a:gd name="T50" fmla="*/ 76 w 92"/>
                      <a:gd name="T51" fmla="*/ 93 h 95"/>
                      <a:gd name="T52" fmla="*/ 79 w 92"/>
                      <a:gd name="T53" fmla="*/ 91 h 95"/>
                      <a:gd name="T54" fmla="*/ 85 w 92"/>
                      <a:gd name="T55" fmla="*/ 88 h 95"/>
                      <a:gd name="T56" fmla="*/ 89 w 92"/>
                      <a:gd name="T57" fmla="*/ 75 h 95"/>
                      <a:gd name="T58" fmla="*/ 89 w 92"/>
                      <a:gd name="T59" fmla="*/ 72 h 95"/>
                      <a:gd name="T60" fmla="*/ 89 w 92"/>
                      <a:gd name="T61" fmla="*/ 71 h 95"/>
                      <a:gd name="T62" fmla="*/ 89 w 92"/>
                      <a:gd name="T63" fmla="*/ 70 h 95"/>
                      <a:gd name="T64" fmla="*/ 90 w 92"/>
                      <a:gd name="T65" fmla="*/ 68 h 95"/>
                      <a:gd name="T66" fmla="*/ 90 w 92"/>
                      <a:gd name="T67" fmla="*/ 67 h 95"/>
                      <a:gd name="T68" fmla="*/ 91 w 92"/>
                      <a:gd name="T69" fmla="*/ 54 h 95"/>
                      <a:gd name="T70" fmla="*/ 85 w 92"/>
                      <a:gd name="T71" fmla="*/ 55 h 95"/>
                      <a:gd name="T72" fmla="*/ 75 w 92"/>
                      <a:gd name="T73" fmla="*/ 42 h 95"/>
                      <a:gd name="T74" fmla="*/ 68 w 92"/>
                      <a:gd name="T75" fmla="*/ 35 h 95"/>
                      <a:gd name="T76" fmla="*/ 68 w 92"/>
                      <a:gd name="T77" fmla="*/ 35 h 95"/>
                      <a:gd name="T78" fmla="*/ 66 w 92"/>
                      <a:gd name="T79" fmla="*/ 34 h 95"/>
                      <a:gd name="T80" fmla="*/ 52 w 92"/>
                      <a:gd name="T81" fmla="*/ 31 h 95"/>
                      <a:gd name="T82" fmla="*/ 50 w 92"/>
                      <a:gd name="T83" fmla="*/ 13 h 95"/>
                      <a:gd name="T84" fmla="*/ 51 w 92"/>
                      <a:gd name="T85" fmla="*/ 6 h 95"/>
                      <a:gd name="T86" fmla="*/ 51 w 92"/>
                      <a:gd name="T87" fmla="*/ 6 h 95"/>
                      <a:gd name="T88" fmla="*/ 51 w 92"/>
                      <a:gd name="T89" fmla="*/ 5 h 95"/>
                      <a:gd name="T90" fmla="*/ 49 w 92"/>
                      <a:gd name="T91" fmla="*/ 5 h 9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</a:cxnLst>
                    <a:rect l="0" t="0" r="r" b="b"/>
                    <a:pathLst>
                      <a:path w="92" h="95">
                        <a:moveTo>
                          <a:pt x="49" y="5"/>
                        </a:moveTo>
                        <a:cubicBezTo>
                          <a:pt x="49" y="5"/>
                          <a:pt x="49" y="5"/>
                          <a:pt x="49" y="5"/>
                        </a:cubicBezTo>
                        <a:cubicBezTo>
                          <a:pt x="49" y="5"/>
                          <a:pt x="49" y="5"/>
                          <a:pt x="49" y="5"/>
                        </a:cubicBezTo>
                        <a:cubicBezTo>
                          <a:pt x="48" y="5"/>
                          <a:pt x="48" y="5"/>
                          <a:pt x="48" y="5"/>
                        </a:cubicBezTo>
                        <a:cubicBezTo>
                          <a:pt x="47" y="4"/>
                          <a:pt x="47" y="4"/>
                          <a:pt x="47" y="4"/>
                        </a:cubicBezTo>
                        <a:cubicBezTo>
                          <a:pt x="47" y="4"/>
                          <a:pt x="46" y="4"/>
                          <a:pt x="46" y="4"/>
                        </a:cubicBezTo>
                        <a:cubicBezTo>
                          <a:pt x="46" y="4"/>
                          <a:pt x="46" y="4"/>
                          <a:pt x="46" y="4"/>
                        </a:cubicBezTo>
                        <a:cubicBezTo>
                          <a:pt x="45" y="3"/>
                          <a:pt x="45" y="3"/>
                          <a:pt x="44" y="3"/>
                        </a:cubicBezTo>
                        <a:cubicBezTo>
                          <a:pt x="43" y="2"/>
                          <a:pt x="41" y="0"/>
                          <a:pt x="39" y="0"/>
                        </a:cubicBezTo>
                        <a:cubicBezTo>
                          <a:pt x="35" y="0"/>
                          <a:pt x="35" y="0"/>
                          <a:pt x="35" y="0"/>
                        </a:cubicBezTo>
                        <a:cubicBezTo>
                          <a:pt x="32" y="0"/>
                          <a:pt x="29" y="0"/>
                          <a:pt x="27" y="1"/>
                        </a:cubicBezTo>
                        <a:cubicBezTo>
                          <a:pt x="25" y="2"/>
                          <a:pt x="22" y="2"/>
                          <a:pt x="20" y="2"/>
                        </a:cubicBezTo>
                        <a:cubicBezTo>
                          <a:pt x="18" y="2"/>
                          <a:pt x="15" y="2"/>
                          <a:pt x="13" y="4"/>
                        </a:cubicBezTo>
                        <a:cubicBezTo>
                          <a:pt x="9" y="6"/>
                          <a:pt x="5" y="11"/>
                          <a:pt x="5" y="12"/>
                        </a:cubicBezTo>
                        <a:cubicBezTo>
                          <a:pt x="6" y="14"/>
                          <a:pt x="5" y="30"/>
                          <a:pt x="1" y="32"/>
                        </a:cubicBezTo>
                        <a:cubicBezTo>
                          <a:pt x="1" y="32"/>
                          <a:pt x="0" y="32"/>
                          <a:pt x="0" y="32"/>
                        </a:cubicBezTo>
                        <a:cubicBezTo>
                          <a:pt x="0" y="32"/>
                          <a:pt x="0" y="32"/>
                          <a:pt x="0" y="32"/>
                        </a:cubicBezTo>
                        <a:cubicBezTo>
                          <a:pt x="1" y="33"/>
                          <a:pt x="1" y="33"/>
                          <a:pt x="1" y="33"/>
                        </a:cubicBezTo>
                        <a:cubicBezTo>
                          <a:pt x="1" y="33"/>
                          <a:pt x="2" y="34"/>
                          <a:pt x="2" y="34"/>
                        </a:cubicBezTo>
                        <a:cubicBezTo>
                          <a:pt x="2" y="35"/>
                          <a:pt x="2" y="35"/>
                          <a:pt x="3" y="35"/>
                        </a:cubicBezTo>
                        <a:cubicBezTo>
                          <a:pt x="3" y="35"/>
                          <a:pt x="4" y="36"/>
                          <a:pt x="4" y="37"/>
                        </a:cubicBezTo>
                        <a:cubicBezTo>
                          <a:pt x="4" y="37"/>
                          <a:pt x="4" y="37"/>
                          <a:pt x="5" y="37"/>
                        </a:cubicBezTo>
                        <a:cubicBezTo>
                          <a:pt x="5" y="38"/>
                          <a:pt x="6" y="38"/>
                          <a:pt x="6" y="39"/>
                        </a:cubicBezTo>
                        <a:cubicBezTo>
                          <a:pt x="7" y="39"/>
                          <a:pt x="7" y="39"/>
                          <a:pt x="7" y="39"/>
                        </a:cubicBezTo>
                        <a:cubicBezTo>
                          <a:pt x="8" y="40"/>
                          <a:pt x="8" y="40"/>
                          <a:pt x="8" y="41"/>
                        </a:cubicBezTo>
                        <a:cubicBezTo>
                          <a:pt x="9" y="41"/>
                          <a:pt x="9" y="41"/>
                          <a:pt x="9" y="41"/>
                        </a:cubicBezTo>
                        <a:cubicBezTo>
                          <a:pt x="10" y="42"/>
                          <a:pt x="10" y="42"/>
                          <a:pt x="10" y="42"/>
                        </a:cubicBezTo>
                        <a:cubicBezTo>
                          <a:pt x="11" y="43"/>
                          <a:pt x="11" y="43"/>
                          <a:pt x="11" y="43"/>
                        </a:cubicBezTo>
                        <a:cubicBezTo>
                          <a:pt x="12" y="43"/>
                          <a:pt x="12" y="44"/>
                          <a:pt x="13" y="44"/>
                        </a:cubicBezTo>
                        <a:cubicBezTo>
                          <a:pt x="15" y="46"/>
                          <a:pt x="17" y="47"/>
                          <a:pt x="18" y="48"/>
                        </a:cubicBezTo>
                        <a:cubicBezTo>
                          <a:pt x="20" y="50"/>
                          <a:pt x="21" y="51"/>
                          <a:pt x="25" y="52"/>
                        </a:cubicBezTo>
                        <a:cubicBezTo>
                          <a:pt x="33" y="52"/>
                          <a:pt x="36" y="56"/>
                          <a:pt x="38" y="59"/>
                        </a:cubicBezTo>
                        <a:cubicBezTo>
                          <a:pt x="39" y="60"/>
                          <a:pt x="45" y="62"/>
                          <a:pt x="49" y="64"/>
                        </a:cubicBezTo>
                        <a:cubicBezTo>
                          <a:pt x="50" y="64"/>
                          <a:pt x="51" y="65"/>
                          <a:pt x="51" y="65"/>
                        </a:cubicBezTo>
                        <a:cubicBezTo>
                          <a:pt x="57" y="67"/>
                          <a:pt x="59" y="68"/>
                          <a:pt x="60" y="70"/>
                        </a:cubicBezTo>
                        <a:cubicBezTo>
                          <a:pt x="60" y="70"/>
                          <a:pt x="60" y="71"/>
                          <a:pt x="60" y="71"/>
                        </a:cubicBezTo>
                        <a:cubicBezTo>
                          <a:pt x="60" y="73"/>
                          <a:pt x="59" y="74"/>
                          <a:pt x="57" y="76"/>
                        </a:cubicBezTo>
                        <a:cubicBezTo>
                          <a:pt x="57" y="76"/>
                          <a:pt x="57" y="77"/>
                          <a:pt x="56" y="77"/>
                        </a:cubicBezTo>
                        <a:cubicBezTo>
                          <a:pt x="54" y="80"/>
                          <a:pt x="51" y="83"/>
                          <a:pt x="51" y="86"/>
                        </a:cubicBezTo>
                        <a:cubicBezTo>
                          <a:pt x="51" y="89"/>
                          <a:pt x="50" y="91"/>
                          <a:pt x="49" y="92"/>
                        </a:cubicBezTo>
                        <a:cubicBezTo>
                          <a:pt x="49" y="92"/>
                          <a:pt x="50" y="93"/>
                          <a:pt x="50" y="93"/>
                        </a:cubicBezTo>
                        <a:cubicBezTo>
                          <a:pt x="53" y="93"/>
                          <a:pt x="55" y="93"/>
                          <a:pt x="57" y="94"/>
                        </a:cubicBezTo>
                        <a:cubicBezTo>
                          <a:pt x="57" y="94"/>
                          <a:pt x="58" y="94"/>
                          <a:pt x="58" y="94"/>
                        </a:cubicBezTo>
                        <a:cubicBezTo>
                          <a:pt x="59" y="94"/>
                          <a:pt x="60" y="94"/>
                          <a:pt x="61" y="94"/>
                        </a:cubicBezTo>
                        <a:cubicBezTo>
                          <a:pt x="61" y="94"/>
                          <a:pt x="62" y="94"/>
                          <a:pt x="63" y="94"/>
                        </a:cubicBezTo>
                        <a:cubicBezTo>
                          <a:pt x="63" y="94"/>
                          <a:pt x="63" y="94"/>
                          <a:pt x="63" y="94"/>
                        </a:cubicBezTo>
                        <a:cubicBezTo>
                          <a:pt x="64" y="94"/>
                          <a:pt x="64" y="94"/>
                          <a:pt x="64" y="94"/>
                        </a:cubicBezTo>
                        <a:cubicBezTo>
                          <a:pt x="64" y="94"/>
                          <a:pt x="64" y="94"/>
                          <a:pt x="65" y="94"/>
                        </a:cubicBezTo>
                        <a:cubicBezTo>
                          <a:pt x="65" y="94"/>
                          <a:pt x="66" y="94"/>
                          <a:pt x="66" y="94"/>
                        </a:cubicBezTo>
                        <a:cubicBezTo>
                          <a:pt x="67" y="94"/>
                          <a:pt x="67" y="95"/>
                          <a:pt x="68" y="95"/>
                        </a:cubicBezTo>
                        <a:cubicBezTo>
                          <a:pt x="69" y="95"/>
                          <a:pt x="70" y="95"/>
                          <a:pt x="72" y="94"/>
                        </a:cubicBezTo>
                        <a:cubicBezTo>
                          <a:pt x="73" y="93"/>
                          <a:pt x="74" y="93"/>
                          <a:pt x="76" y="93"/>
                        </a:cubicBezTo>
                        <a:cubicBezTo>
                          <a:pt x="76" y="92"/>
                          <a:pt x="77" y="93"/>
                          <a:pt x="77" y="93"/>
                        </a:cubicBezTo>
                        <a:cubicBezTo>
                          <a:pt x="77" y="93"/>
                          <a:pt x="79" y="92"/>
                          <a:pt x="79" y="91"/>
                        </a:cubicBezTo>
                        <a:cubicBezTo>
                          <a:pt x="81" y="90"/>
                          <a:pt x="83" y="88"/>
                          <a:pt x="85" y="88"/>
                        </a:cubicBezTo>
                        <a:cubicBezTo>
                          <a:pt x="85" y="88"/>
                          <a:pt x="85" y="88"/>
                          <a:pt x="85" y="88"/>
                        </a:cubicBezTo>
                        <a:cubicBezTo>
                          <a:pt x="87" y="87"/>
                          <a:pt x="89" y="79"/>
                          <a:pt x="89" y="75"/>
                        </a:cubicBezTo>
                        <a:cubicBezTo>
                          <a:pt x="89" y="75"/>
                          <a:pt x="89" y="75"/>
                          <a:pt x="89" y="75"/>
                        </a:cubicBezTo>
                        <a:cubicBezTo>
                          <a:pt x="89" y="72"/>
                          <a:pt x="89" y="72"/>
                          <a:pt x="89" y="72"/>
                        </a:cubicBezTo>
                        <a:cubicBezTo>
                          <a:pt x="89" y="72"/>
                          <a:pt x="89" y="72"/>
                          <a:pt x="89" y="72"/>
                        </a:cubicBezTo>
                        <a:cubicBezTo>
                          <a:pt x="89" y="72"/>
                          <a:pt x="89" y="72"/>
                          <a:pt x="89" y="72"/>
                        </a:cubicBezTo>
                        <a:cubicBezTo>
                          <a:pt x="89" y="71"/>
                          <a:pt x="89" y="71"/>
                          <a:pt x="89" y="71"/>
                        </a:cubicBezTo>
                        <a:cubicBezTo>
                          <a:pt x="89" y="71"/>
                          <a:pt x="89" y="71"/>
                          <a:pt x="89" y="71"/>
                        </a:cubicBezTo>
                        <a:cubicBezTo>
                          <a:pt x="89" y="70"/>
                          <a:pt x="89" y="70"/>
                          <a:pt x="89" y="70"/>
                        </a:cubicBezTo>
                        <a:cubicBezTo>
                          <a:pt x="89" y="70"/>
                          <a:pt x="89" y="70"/>
                          <a:pt x="89" y="69"/>
                        </a:cubicBezTo>
                        <a:cubicBezTo>
                          <a:pt x="89" y="69"/>
                          <a:pt x="89" y="69"/>
                          <a:pt x="90" y="68"/>
                        </a:cubicBezTo>
                        <a:cubicBezTo>
                          <a:pt x="90" y="68"/>
                          <a:pt x="90" y="67"/>
                          <a:pt x="90" y="67"/>
                        </a:cubicBezTo>
                        <a:cubicBezTo>
                          <a:pt x="90" y="67"/>
                          <a:pt x="90" y="67"/>
                          <a:pt x="90" y="67"/>
                        </a:cubicBezTo>
                        <a:cubicBezTo>
                          <a:pt x="90" y="66"/>
                          <a:pt x="90" y="65"/>
                          <a:pt x="90" y="65"/>
                        </a:cubicBezTo>
                        <a:cubicBezTo>
                          <a:pt x="91" y="62"/>
                          <a:pt x="92" y="55"/>
                          <a:pt x="91" y="54"/>
                        </a:cubicBezTo>
                        <a:cubicBezTo>
                          <a:pt x="91" y="54"/>
                          <a:pt x="90" y="54"/>
                          <a:pt x="90" y="54"/>
                        </a:cubicBezTo>
                        <a:cubicBezTo>
                          <a:pt x="88" y="54"/>
                          <a:pt x="87" y="55"/>
                          <a:pt x="85" y="55"/>
                        </a:cubicBezTo>
                        <a:cubicBezTo>
                          <a:pt x="84" y="56"/>
                          <a:pt x="84" y="56"/>
                          <a:pt x="83" y="56"/>
                        </a:cubicBezTo>
                        <a:cubicBezTo>
                          <a:pt x="80" y="56"/>
                          <a:pt x="77" y="49"/>
                          <a:pt x="75" y="42"/>
                        </a:cubicBezTo>
                        <a:cubicBezTo>
                          <a:pt x="74" y="39"/>
                          <a:pt x="71" y="34"/>
                          <a:pt x="70" y="34"/>
                        </a:cubicBezTo>
                        <a:cubicBezTo>
                          <a:pt x="70" y="34"/>
                          <a:pt x="69" y="35"/>
                          <a:pt x="68" y="35"/>
                        </a:cubicBezTo>
                        <a:cubicBezTo>
                          <a:pt x="68" y="35"/>
                          <a:pt x="68" y="35"/>
                          <a:pt x="68" y="35"/>
                        </a:cubicBezTo>
                        <a:cubicBezTo>
                          <a:pt x="68" y="35"/>
                          <a:pt x="68" y="35"/>
                          <a:pt x="68" y="35"/>
                        </a:cubicBezTo>
                        <a:cubicBezTo>
                          <a:pt x="67" y="35"/>
                          <a:pt x="67" y="35"/>
                          <a:pt x="67" y="35"/>
                        </a:cubicBezTo>
                        <a:cubicBezTo>
                          <a:pt x="66" y="35"/>
                          <a:pt x="66" y="35"/>
                          <a:pt x="66" y="34"/>
                        </a:cubicBezTo>
                        <a:cubicBezTo>
                          <a:pt x="65" y="34"/>
                          <a:pt x="63" y="33"/>
                          <a:pt x="59" y="33"/>
                        </a:cubicBezTo>
                        <a:cubicBezTo>
                          <a:pt x="56" y="33"/>
                          <a:pt x="53" y="33"/>
                          <a:pt x="52" y="31"/>
                        </a:cubicBezTo>
                        <a:cubicBezTo>
                          <a:pt x="50" y="29"/>
                          <a:pt x="51" y="26"/>
                          <a:pt x="52" y="22"/>
                        </a:cubicBezTo>
                        <a:cubicBezTo>
                          <a:pt x="53" y="18"/>
                          <a:pt x="51" y="16"/>
                          <a:pt x="50" y="13"/>
                        </a:cubicBezTo>
                        <a:cubicBezTo>
                          <a:pt x="49" y="11"/>
                          <a:pt x="48" y="8"/>
                          <a:pt x="51" y="7"/>
                        </a:cubicBezTo>
                        <a:cubicBezTo>
                          <a:pt x="51" y="6"/>
                          <a:pt x="51" y="6"/>
                          <a:pt x="51" y="6"/>
                        </a:cubicBezTo>
                        <a:cubicBezTo>
                          <a:pt x="51" y="6"/>
                          <a:pt x="51" y="6"/>
                          <a:pt x="51" y="6"/>
                        </a:cubicBezTo>
                        <a:cubicBezTo>
                          <a:pt x="51" y="6"/>
                          <a:pt x="51" y="6"/>
                          <a:pt x="51" y="6"/>
                        </a:cubicBezTo>
                        <a:cubicBezTo>
                          <a:pt x="51" y="6"/>
                          <a:pt x="51" y="6"/>
                          <a:pt x="51" y="6"/>
                        </a:cubicBezTo>
                        <a:cubicBezTo>
                          <a:pt x="51" y="6"/>
                          <a:pt x="51" y="6"/>
                          <a:pt x="51" y="5"/>
                        </a:cubicBezTo>
                        <a:cubicBezTo>
                          <a:pt x="51" y="5"/>
                          <a:pt x="51" y="5"/>
                          <a:pt x="51" y="5"/>
                        </a:cubicBezTo>
                        <a:cubicBezTo>
                          <a:pt x="50" y="5"/>
                          <a:pt x="50" y="5"/>
                          <a:pt x="49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18" name="Freeform 1919">
                    <a:extLst>
                      <a:ext uri="{FF2B5EF4-FFF2-40B4-BE49-F238E27FC236}">
                        <a16:creationId xmlns="" xmlns:a16="http://schemas.microsoft.com/office/drawing/2014/main" id="{D152C16D-DECB-46B7-9D64-B413FF1B720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16" y="2135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19" name="Freeform 1920">
                    <a:extLst>
                      <a:ext uri="{FF2B5EF4-FFF2-40B4-BE49-F238E27FC236}">
                        <a16:creationId xmlns="" xmlns:a16="http://schemas.microsoft.com/office/drawing/2014/main" id="{16BD4044-DDAF-43D1-84DF-CC87777387F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16" y="2137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20" name="Freeform 1921">
                    <a:extLst>
                      <a:ext uri="{FF2B5EF4-FFF2-40B4-BE49-F238E27FC236}">
                        <a16:creationId xmlns="" xmlns:a16="http://schemas.microsoft.com/office/drawing/2014/main" id="{17B786C6-0BC3-4FD1-B6FA-078CAEC5053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17" y="213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21" name="Freeform 1922">
                    <a:extLst>
                      <a:ext uri="{FF2B5EF4-FFF2-40B4-BE49-F238E27FC236}">
                        <a16:creationId xmlns="" xmlns:a16="http://schemas.microsoft.com/office/drawing/2014/main" id="{B1C3E943-E547-4328-8A2C-159288CEC74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95" y="2104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22" name="Freeform 1923">
                    <a:extLst>
                      <a:ext uri="{FF2B5EF4-FFF2-40B4-BE49-F238E27FC236}">
                        <a16:creationId xmlns="" xmlns:a16="http://schemas.microsoft.com/office/drawing/2014/main" id="{A50224AA-007A-40CE-B5D4-25489F1678F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80" y="207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23" name="Freeform 1924">
                    <a:extLst>
                      <a:ext uri="{FF2B5EF4-FFF2-40B4-BE49-F238E27FC236}">
                        <a16:creationId xmlns="" xmlns:a16="http://schemas.microsoft.com/office/drawing/2014/main" id="{EFA339BC-7CA1-4EDF-B928-FDEE0A04921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80" y="207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24" name="Freeform 1925">
                    <a:extLst>
                      <a:ext uri="{FF2B5EF4-FFF2-40B4-BE49-F238E27FC236}">
                        <a16:creationId xmlns="" xmlns:a16="http://schemas.microsoft.com/office/drawing/2014/main" id="{A38904F5-AB84-474B-BB01-5075B26CE02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16" y="2139"/>
                    <a:ext cx="0" cy="3"/>
                  </a:xfrm>
                  <a:custGeom>
                    <a:gdLst>
                      <a:gd name="T0" fmla="*/ 3 h 3"/>
                      <a:gd name="T1" fmla="*/ 3 h 3"/>
                      <a:gd name="T2" fmla="*/ 2 h 3"/>
                      <a:gd name="T3" fmla="*/ 0 h 3"/>
                      <a:gd name="T4" fmla="*/ 3 h 3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</a:cxnLst>
                    <a:rect l="0" t="0" r="r" b="b"/>
                    <a:pathLst>
                      <a:path h="3">
                        <a:moveTo>
                          <a:pt x="0" y="3"/>
                        </a:move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lnTo>
                          <a:pt x="0" y="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25" name="Freeform 1926">
                    <a:extLst>
                      <a:ext uri="{FF2B5EF4-FFF2-40B4-BE49-F238E27FC236}">
                        <a16:creationId xmlns="" xmlns:a16="http://schemas.microsoft.com/office/drawing/2014/main" id="{BE13B64E-C79D-4E90-BB83-C09B86DB0CA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80" y="2076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26" name="Freeform 1927">
                    <a:extLst>
                      <a:ext uri="{FF2B5EF4-FFF2-40B4-BE49-F238E27FC236}">
                        <a16:creationId xmlns="" xmlns:a16="http://schemas.microsoft.com/office/drawing/2014/main" id="{21EB3434-2CE2-4710-8196-43039AC28F4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11" y="2122"/>
                    <a:ext cx="6" cy="2"/>
                  </a:xfrm>
                  <a:custGeom>
                    <a:gdLst>
                      <a:gd name="T0" fmla="*/ 7 w 7"/>
                      <a:gd name="T1" fmla="*/ 0 h 2"/>
                      <a:gd name="T2" fmla="*/ 2 w 7"/>
                      <a:gd name="T3" fmla="*/ 1 h 2"/>
                      <a:gd name="T4" fmla="*/ 0 w 7"/>
                      <a:gd name="T5" fmla="*/ 2 h 2"/>
                      <a:gd name="T6" fmla="*/ 2 w 7"/>
                      <a:gd name="T7" fmla="*/ 1 h 2"/>
                      <a:gd name="T8" fmla="*/ 7 w 7"/>
                      <a:gd name="T9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2">
                        <a:moveTo>
                          <a:pt x="7" y="0"/>
                        </a:moveTo>
                        <a:cubicBezTo>
                          <a:pt x="5" y="0"/>
                          <a:pt x="4" y="1"/>
                          <a:pt x="2" y="1"/>
                        </a:cubicBezTo>
                        <a:cubicBezTo>
                          <a:pt x="1" y="2"/>
                          <a:pt x="1" y="2"/>
                          <a:pt x="0" y="2"/>
                        </a:cubicBezTo>
                        <a:cubicBezTo>
                          <a:pt x="1" y="2"/>
                          <a:pt x="1" y="2"/>
                          <a:pt x="2" y="1"/>
                        </a:cubicBezTo>
                        <a:cubicBezTo>
                          <a:pt x="4" y="1"/>
                          <a:pt x="5" y="0"/>
                          <a:pt x="7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27" name="Freeform 1928">
                    <a:extLst>
                      <a:ext uri="{FF2B5EF4-FFF2-40B4-BE49-F238E27FC236}">
                        <a16:creationId xmlns="" xmlns:a16="http://schemas.microsoft.com/office/drawing/2014/main" id="{C3878084-789A-4964-8532-25F666FD2D6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38" y="2107"/>
                    <a:ext cx="1" cy="2"/>
                  </a:xfrm>
                  <a:custGeom>
                    <a:gdLst>
                      <a:gd name="T0" fmla="*/ 1 w 1"/>
                      <a:gd name="T1" fmla="*/ 2 h 2"/>
                      <a:gd name="T2" fmla="*/ 0 w 1"/>
                      <a:gd name="T3" fmla="*/ 0 h 2"/>
                      <a:gd name="T4" fmla="*/ 1 w 1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1" y="2"/>
                        </a:moveTo>
                        <a:cubicBezTo>
                          <a:pt x="1" y="1"/>
                          <a:pt x="1" y="1"/>
                          <a:pt x="0" y="0"/>
                        </a:cubicBezTo>
                        <a:cubicBezTo>
                          <a:pt x="1" y="1"/>
                          <a:pt x="1" y="1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28" name="Freeform 1929">
                    <a:extLst>
                      <a:ext uri="{FF2B5EF4-FFF2-40B4-BE49-F238E27FC236}">
                        <a16:creationId xmlns="" xmlns:a16="http://schemas.microsoft.com/office/drawing/2014/main" id="{ED7717F8-8C86-4A67-B741-A74FB2CF0B8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90" y="2160"/>
                    <a:ext cx="2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2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29" name="Freeform 1930">
                    <a:extLst>
                      <a:ext uri="{FF2B5EF4-FFF2-40B4-BE49-F238E27FC236}">
                        <a16:creationId xmlns="" xmlns:a16="http://schemas.microsoft.com/office/drawing/2014/main" id="{6DC5086F-6A4F-474F-9EE0-23D8D5935AD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40" y="2109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1" y="1"/>
                          <a:pt x="0" y="0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30" name="Freeform 1931">
                    <a:extLst>
                      <a:ext uri="{FF2B5EF4-FFF2-40B4-BE49-F238E27FC236}">
                        <a16:creationId xmlns="" xmlns:a16="http://schemas.microsoft.com/office/drawing/2014/main" id="{69AEC1D5-C076-4D4B-821E-78A27C17E4D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86" y="2138"/>
                    <a:ext cx="3" cy="5"/>
                  </a:xfrm>
                  <a:custGeom>
                    <a:gdLst>
                      <a:gd name="T0" fmla="*/ 3 w 3"/>
                      <a:gd name="T1" fmla="*/ 0 h 5"/>
                      <a:gd name="T2" fmla="*/ 0 w 3"/>
                      <a:gd name="T3" fmla="*/ 5 h 5"/>
                      <a:gd name="T4" fmla="*/ 3 w 3"/>
                      <a:gd name="T5" fmla="*/ 0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" h="5">
                        <a:moveTo>
                          <a:pt x="3" y="0"/>
                        </a:moveTo>
                        <a:cubicBezTo>
                          <a:pt x="3" y="2"/>
                          <a:pt x="2" y="3"/>
                          <a:pt x="0" y="5"/>
                        </a:cubicBezTo>
                        <a:cubicBezTo>
                          <a:pt x="2" y="3"/>
                          <a:pt x="3" y="2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31" name="Freeform 1932">
                    <a:extLst>
                      <a:ext uri="{FF2B5EF4-FFF2-40B4-BE49-F238E27FC236}">
                        <a16:creationId xmlns="" xmlns:a16="http://schemas.microsoft.com/office/drawing/2014/main" id="{7BD4BDC3-7AE4-4B78-B410-DE7AC9F2661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13" y="215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32" name="Freeform 1933">
                    <a:extLst>
                      <a:ext uri="{FF2B5EF4-FFF2-40B4-BE49-F238E27FC236}">
                        <a16:creationId xmlns="" xmlns:a16="http://schemas.microsoft.com/office/drawing/2014/main" id="{E327157D-1F6C-4E1A-B871-4B03392CED0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04" y="2158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1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0"/>
                          <a:pt x="1" y="1"/>
                          <a:pt x="1" y="1"/>
                        </a:cubicBezTo>
                        <a:cubicBezTo>
                          <a:pt x="1" y="1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33" name="Freeform 1934">
                    <a:extLst>
                      <a:ext uri="{FF2B5EF4-FFF2-40B4-BE49-F238E27FC236}">
                        <a16:creationId xmlns="" xmlns:a16="http://schemas.microsoft.com/office/drawing/2014/main" id="{BCC995A4-F8F8-43E1-A9F5-70C622B5BB6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94" y="2160"/>
                    <a:ext cx="2" cy="1"/>
                  </a:xfrm>
                  <a:custGeom>
                    <a:gdLst>
                      <a:gd name="T0" fmla="*/ 2 w 2"/>
                      <a:gd name="T1" fmla="*/ 1 h 1"/>
                      <a:gd name="T2" fmla="*/ 0 w 2"/>
                      <a:gd name="T3" fmla="*/ 0 h 1"/>
                      <a:gd name="T4" fmla="*/ 2 w 2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1"/>
                        </a:moveTo>
                        <a:cubicBezTo>
                          <a:pt x="1" y="1"/>
                          <a:pt x="1" y="0"/>
                          <a:pt x="0" y="0"/>
                        </a:cubicBezTo>
                        <a:cubicBezTo>
                          <a:pt x="1" y="0"/>
                          <a:pt x="1" y="1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34" name="Freeform 1935">
                    <a:extLst>
                      <a:ext uri="{FF2B5EF4-FFF2-40B4-BE49-F238E27FC236}">
                        <a16:creationId xmlns="" xmlns:a16="http://schemas.microsoft.com/office/drawing/2014/main" id="{A1E545DE-8CC6-431B-B563-8DFE9746314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16" y="213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35" name="Freeform 1936">
                    <a:extLst>
                      <a:ext uri="{FF2B5EF4-FFF2-40B4-BE49-F238E27FC236}">
                        <a16:creationId xmlns="" xmlns:a16="http://schemas.microsoft.com/office/drawing/2014/main" id="{C2B535D5-2E20-49A6-A7AF-04317CADB94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93" y="2160"/>
                    <a:ext cx="0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36" name="Freeform 1937">
                    <a:extLst>
                      <a:ext uri="{FF2B5EF4-FFF2-40B4-BE49-F238E27FC236}">
                        <a16:creationId xmlns="" xmlns:a16="http://schemas.microsoft.com/office/drawing/2014/main" id="{2F32CDD8-A369-46CA-96F3-AAA87CE0891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16" y="2138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  <a:gd name="T3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37" name="Freeform 1938">
                    <a:extLst>
                      <a:ext uri="{FF2B5EF4-FFF2-40B4-BE49-F238E27FC236}">
                        <a16:creationId xmlns="" xmlns:a16="http://schemas.microsoft.com/office/drawing/2014/main" id="{B56663DB-B748-45DD-97B4-9053C383F06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05" y="2157"/>
                    <a:ext cx="2" cy="2"/>
                  </a:xfrm>
                  <a:custGeom>
                    <a:gdLst>
                      <a:gd name="T0" fmla="*/ 2 w 2"/>
                      <a:gd name="T1" fmla="*/ 0 h 2"/>
                      <a:gd name="T2" fmla="*/ 0 w 2"/>
                      <a:gd name="T3" fmla="*/ 2 h 2"/>
                      <a:gd name="T4" fmla="*/ 2 w 2"/>
                      <a:gd name="T5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2">
                        <a:moveTo>
                          <a:pt x="2" y="0"/>
                        </a:moveTo>
                        <a:cubicBezTo>
                          <a:pt x="2" y="1"/>
                          <a:pt x="0" y="2"/>
                          <a:pt x="0" y="2"/>
                        </a:cubicBezTo>
                        <a:cubicBezTo>
                          <a:pt x="0" y="2"/>
                          <a:pt x="2" y="1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38" name="Freeform 1939">
                    <a:extLst>
                      <a:ext uri="{FF2B5EF4-FFF2-40B4-BE49-F238E27FC236}">
                        <a16:creationId xmlns="" xmlns:a16="http://schemas.microsoft.com/office/drawing/2014/main" id="{1555E579-1B36-4C78-87C9-65785CDE909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87" y="2160"/>
                    <a:ext cx="3" cy="0"/>
                  </a:xfrm>
                  <a:custGeom>
                    <a:gdLst>
                      <a:gd name="T0" fmla="*/ 3 w 3"/>
                      <a:gd name="T1" fmla="*/ 0 w 3"/>
                      <a:gd name="T2" fmla="*/ 3 w 3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3">
                        <a:moveTo>
                          <a:pt x="3" y="0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39" name="Freeform 1940">
                    <a:extLst>
                      <a:ext uri="{FF2B5EF4-FFF2-40B4-BE49-F238E27FC236}">
                        <a16:creationId xmlns="" xmlns:a16="http://schemas.microsoft.com/office/drawing/2014/main" id="{4622F80C-DBF1-48E7-89FB-D4B6962722A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36" y="2106"/>
                    <a:ext cx="1" cy="1"/>
                  </a:xfrm>
                  <a:custGeom>
                    <a:gdLst>
                      <a:gd name="T0" fmla="*/ 1 w 1"/>
                      <a:gd name="T1" fmla="*/ 2 h 2"/>
                      <a:gd name="T2" fmla="*/ 0 w 1"/>
                      <a:gd name="T3" fmla="*/ 0 h 2"/>
                      <a:gd name="T4" fmla="*/ 1 w 1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1" y="2"/>
                        </a:moveTo>
                        <a:cubicBezTo>
                          <a:pt x="1" y="1"/>
                          <a:pt x="0" y="1"/>
                          <a:pt x="0" y="0"/>
                        </a:cubicBezTo>
                        <a:cubicBezTo>
                          <a:pt x="0" y="1"/>
                          <a:pt x="1" y="1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0" name="Freeform 1941">
                    <a:extLst>
                      <a:ext uri="{FF2B5EF4-FFF2-40B4-BE49-F238E27FC236}">
                        <a16:creationId xmlns="" xmlns:a16="http://schemas.microsoft.com/office/drawing/2014/main" id="{B3F24648-BF95-4D3A-BF1F-F0AE09B6448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32" y="2102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0" y="0"/>
                          <a:pt x="0" y="0"/>
                        </a:cubicBezTo>
                        <a:cubicBezTo>
                          <a:pt x="0" y="0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1" name="Freeform 1942">
                    <a:extLst>
                      <a:ext uri="{FF2B5EF4-FFF2-40B4-BE49-F238E27FC236}">
                        <a16:creationId xmlns="" xmlns:a16="http://schemas.microsoft.com/office/drawing/2014/main" id="{415D6C65-2640-4496-8437-504017B99C1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31" y="210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2" name="Freeform 1943">
                    <a:extLst>
                      <a:ext uri="{FF2B5EF4-FFF2-40B4-BE49-F238E27FC236}">
                        <a16:creationId xmlns="" xmlns:a16="http://schemas.microsoft.com/office/drawing/2014/main" id="{3E7781DC-0280-44F7-A0CF-E563A12FEE1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42" y="2111"/>
                    <a:ext cx="2" cy="1"/>
                  </a:xfrm>
                  <a:custGeom>
                    <a:gdLst>
                      <a:gd name="T0" fmla="*/ 2 w 2"/>
                      <a:gd name="T1" fmla="*/ 1 h 1"/>
                      <a:gd name="T2" fmla="*/ 0 w 2"/>
                      <a:gd name="T3" fmla="*/ 0 h 1"/>
                      <a:gd name="T4" fmla="*/ 2 w 2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1"/>
                        </a:moveTo>
                        <a:cubicBezTo>
                          <a:pt x="1" y="1"/>
                          <a:pt x="1" y="0"/>
                          <a:pt x="0" y="0"/>
                        </a:cubicBezTo>
                        <a:cubicBezTo>
                          <a:pt x="1" y="0"/>
                          <a:pt x="1" y="1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3" name="Freeform 1944">
                    <a:extLst>
                      <a:ext uri="{FF2B5EF4-FFF2-40B4-BE49-F238E27FC236}">
                        <a16:creationId xmlns="" xmlns:a16="http://schemas.microsoft.com/office/drawing/2014/main" id="{6151C5D7-D458-4E2D-8D1B-1C937F66969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34" y="2104"/>
                    <a:ext cx="1" cy="2"/>
                  </a:xfrm>
                  <a:custGeom>
                    <a:gdLst>
                      <a:gd name="T0" fmla="*/ 1 w 1"/>
                      <a:gd name="T1" fmla="*/ 2 h 2"/>
                      <a:gd name="T2" fmla="*/ 0 w 1"/>
                      <a:gd name="T3" fmla="*/ 0 h 2"/>
                      <a:gd name="T4" fmla="*/ 1 w 1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1" y="2"/>
                        </a:moveTo>
                        <a:cubicBezTo>
                          <a:pt x="1" y="1"/>
                          <a:pt x="0" y="0"/>
                          <a:pt x="0" y="0"/>
                        </a:cubicBezTo>
                        <a:cubicBezTo>
                          <a:pt x="0" y="0"/>
                          <a:pt x="1" y="1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4" name="Freeform 1945">
                    <a:extLst>
                      <a:ext uri="{FF2B5EF4-FFF2-40B4-BE49-F238E27FC236}">
                        <a16:creationId xmlns="" xmlns:a16="http://schemas.microsoft.com/office/drawing/2014/main" id="{3D834B84-1880-4080-9A1D-0D371054667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16" y="2139"/>
                    <a:ext cx="0" cy="2"/>
                  </a:xfrm>
                  <a:custGeom>
                    <a:gdLst>
                      <a:gd name="T0" fmla="*/ 2 h 2"/>
                      <a:gd name="T1" fmla="*/ 0 h 2"/>
                      <a:gd name="T2" fmla="*/ 0 h 2"/>
                      <a:gd name="T3" fmla="*/ 2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2">
                        <a:moveTo>
                          <a:pt x="0" y="2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5" name="Freeform 1946">
                    <a:extLst>
                      <a:ext uri="{FF2B5EF4-FFF2-40B4-BE49-F238E27FC236}">
                        <a16:creationId xmlns="" xmlns:a16="http://schemas.microsoft.com/office/drawing/2014/main" id="{E78C3E33-5C36-4D25-9920-4CF0C9A31F2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16" y="213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6" name="Freeform 1947">
                    <a:extLst>
                      <a:ext uri="{FF2B5EF4-FFF2-40B4-BE49-F238E27FC236}">
                        <a16:creationId xmlns="" xmlns:a16="http://schemas.microsoft.com/office/drawing/2014/main" id="{16DE2F74-2363-4D8A-8776-84D9C660903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54" y="1721"/>
                    <a:ext cx="125" cy="178"/>
                  </a:xfrm>
                  <a:custGeom>
                    <a:gdLst>
                      <a:gd name="T0" fmla="*/ 43 w 131"/>
                      <a:gd name="T1" fmla="*/ 140 h 186"/>
                      <a:gd name="T2" fmla="*/ 51 w 131"/>
                      <a:gd name="T3" fmla="*/ 147 h 186"/>
                      <a:gd name="T4" fmla="*/ 63 w 131"/>
                      <a:gd name="T5" fmla="*/ 161 h 186"/>
                      <a:gd name="T6" fmla="*/ 85 w 131"/>
                      <a:gd name="T7" fmla="*/ 166 h 186"/>
                      <a:gd name="T8" fmla="*/ 92 w 131"/>
                      <a:gd name="T9" fmla="*/ 165 h 186"/>
                      <a:gd name="T10" fmla="*/ 97 w 131"/>
                      <a:gd name="T11" fmla="*/ 179 h 186"/>
                      <a:gd name="T12" fmla="*/ 100 w 131"/>
                      <a:gd name="T13" fmla="*/ 185 h 186"/>
                      <a:gd name="T14" fmla="*/ 101 w 131"/>
                      <a:gd name="T15" fmla="*/ 185 h 186"/>
                      <a:gd name="T16" fmla="*/ 102 w 131"/>
                      <a:gd name="T17" fmla="*/ 182 h 186"/>
                      <a:gd name="T18" fmla="*/ 103 w 131"/>
                      <a:gd name="T19" fmla="*/ 177 h 186"/>
                      <a:gd name="T20" fmla="*/ 103 w 131"/>
                      <a:gd name="T21" fmla="*/ 173 h 186"/>
                      <a:gd name="T22" fmla="*/ 103 w 131"/>
                      <a:gd name="T23" fmla="*/ 133 h 186"/>
                      <a:gd name="T24" fmla="*/ 102 w 131"/>
                      <a:gd name="T25" fmla="*/ 128 h 186"/>
                      <a:gd name="T26" fmla="*/ 120 w 131"/>
                      <a:gd name="T27" fmla="*/ 119 h 186"/>
                      <a:gd name="T28" fmla="*/ 123 w 131"/>
                      <a:gd name="T29" fmla="*/ 119 h 186"/>
                      <a:gd name="T30" fmla="*/ 125 w 131"/>
                      <a:gd name="T31" fmla="*/ 118 h 186"/>
                      <a:gd name="T32" fmla="*/ 129 w 131"/>
                      <a:gd name="T33" fmla="*/ 117 h 186"/>
                      <a:gd name="T34" fmla="*/ 130 w 131"/>
                      <a:gd name="T35" fmla="*/ 116 h 186"/>
                      <a:gd name="T36" fmla="*/ 130 w 131"/>
                      <a:gd name="T37" fmla="*/ 114 h 186"/>
                      <a:gd name="T38" fmla="*/ 129 w 131"/>
                      <a:gd name="T39" fmla="*/ 101 h 186"/>
                      <a:gd name="T40" fmla="*/ 128 w 131"/>
                      <a:gd name="T41" fmla="*/ 72 h 186"/>
                      <a:gd name="T42" fmla="*/ 98 w 131"/>
                      <a:gd name="T43" fmla="*/ 64 h 186"/>
                      <a:gd name="T44" fmla="*/ 81 w 131"/>
                      <a:gd name="T45" fmla="*/ 63 h 186"/>
                      <a:gd name="T46" fmla="*/ 74 w 131"/>
                      <a:gd name="T47" fmla="*/ 61 h 186"/>
                      <a:gd name="T48" fmla="*/ 69 w 131"/>
                      <a:gd name="T49" fmla="*/ 43 h 186"/>
                      <a:gd name="T50" fmla="*/ 63 w 131"/>
                      <a:gd name="T51" fmla="*/ 39 h 186"/>
                      <a:gd name="T52" fmla="*/ 65 w 131"/>
                      <a:gd name="T53" fmla="*/ 24 h 186"/>
                      <a:gd name="T54" fmla="*/ 77 w 131"/>
                      <a:gd name="T55" fmla="*/ 7 h 186"/>
                      <a:gd name="T56" fmla="*/ 86 w 131"/>
                      <a:gd name="T57" fmla="*/ 2 h 186"/>
                      <a:gd name="T58" fmla="*/ 73 w 131"/>
                      <a:gd name="T59" fmla="*/ 7 h 186"/>
                      <a:gd name="T60" fmla="*/ 55 w 131"/>
                      <a:gd name="T61" fmla="*/ 14 h 186"/>
                      <a:gd name="T62" fmla="*/ 41 w 131"/>
                      <a:gd name="T63" fmla="*/ 19 h 186"/>
                      <a:gd name="T64" fmla="*/ 26 w 131"/>
                      <a:gd name="T65" fmla="*/ 45 h 186"/>
                      <a:gd name="T66" fmla="*/ 20 w 131"/>
                      <a:gd name="T67" fmla="*/ 51 h 186"/>
                      <a:gd name="T68" fmla="*/ 18 w 131"/>
                      <a:gd name="T69" fmla="*/ 53 h 186"/>
                      <a:gd name="T70" fmla="*/ 14 w 131"/>
                      <a:gd name="T71" fmla="*/ 56 h 186"/>
                      <a:gd name="T72" fmla="*/ 18 w 131"/>
                      <a:gd name="T73" fmla="*/ 68 h 186"/>
                      <a:gd name="T74" fmla="*/ 19 w 131"/>
                      <a:gd name="T75" fmla="*/ 102 h 186"/>
                      <a:gd name="T76" fmla="*/ 1 w 131"/>
                      <a:gd name="T77" fmla="*/ 121 h 186"/>
                      <a:gd name="T78" fmla="*/ 3 w 131"/>
                      <a:gd name="T79" fmla="*/ 124 h 186"/>
                      <a:gd name="T80" fmla="*/ 6 w 131"/>
                      <a:gd name="T81" fmla="*/ 126 h 186"/>
                      <a:gd name="T82" fmla="*/ 10 w 131"/>
                      <a:gd name="T83" fmla="*/ 128 h 186"/>
                      <a:gd name="T84" fmla="*/ 12 w 131"/>
                      <a:gd name="T85" fmla="*/ 129 h 186"/>
                      <a:gd name="T86" fmla="*/ 25 w 131"/>
                      <a:gd name="T87" fmla="*/ 136 h 186"/>
                      <a:gd name="T88" fmla="*/ 30 w 131"/>
                      <a:gd name="T89" fmla="*/ 134 h 186"/>
                      <a:gd name="T90" fmla="*/ 31 w 131"/>
                      <a:gd name="T91" fmla="*/ 135 h 186"/>
                      <a:gd name="T92" fmla="*/ 34 w 131"/>
                      <a:gd name="T93" fmla="*/ 137 h 186"/>
                      <a:gd name="T94" fmla="*/ 37 w 131"/>
                      <a:gd name="T95" fmla="*/ 141 h 18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131" h="186">
                        <a:moveTo>
                          <a:pt x="38" y="141"/>
                        </a:moveTo>
                        <a:cubicBezTo>
                          <a:pt x="39" y="141"/>
                          <a:pt x="40" y="141"/>
                          <a:pt x="40" y="141"/>
                        </a:cubicBezTo>
                        <a:cubicBezTo>
                          <a:pt x="41" y="140"/>
                          <a:pt x="41" y="140"/>
                          <a:pt x="42" y="140"/>
                        </a:cubicBezTo>
                        <a:cubicBezTo>
                          <a:pt x="42" y="140"/>
                          <a:pt x="43" y="140"/>
                          <a:pt x="43" y="140"/>
                        </a:cubicBezTo>
                        <a:cubicBezTo>
                          <a:pt x="44" y="140"/>
                          <a:pt x="44" y="140"/>
                          <a:pt x="45" y="140"/>
                        </a:cubicBezTo>
                        <a:cubicBezTo>
                          <a:pt x="45" y="140"/>
                          <a:pt x="45" y="140"/>
                          <a:pt x="45" y="141"/>
                        </a:cubicBezTo>
                        <a:cubicBezTo>
                          <a:pt x="46" y="141"/>
                          <a:pt x="47" y="141"/>
                          <a:pt x="47" y="141"/>
                        </a:cubicBezTo>
                        <a:cubicBezTo>
                          <a:pt x="49" y="142"/>
                          <a:pt x="50" y="145"/>
                          <a:pt x="51" y="147"/>
                        </a:cubicBezTo>
                        <a:cubicBezTo>
                          <a:pt x="51" y="149"/>
                          <a:pt x="52" y="150"/>
                          <a:pt x="53" y="150"/>
                        </a:cubicBezTo>
                        <a:cubicBezTo>
                          <a:pt x="56" y="151"/>
                          <a:pt x="58" y="152"/>
                          <a:pt x="60" y="154"/>
                        </a:cubicBezTo>
                        <a:cubicBezTo>
                          <a:pt x="61" y="156"/>
                          <a:pt x="62" y="158"/>
                          <a:pt x="62" y="160"/>
                        </a:cubicBezTo>
                        <a:cubicBezTo>
                          <a:pt x="62" y="160"/>
                          <a:pt x="62" y="160"/>
                          <a:pt x="63" y="161"/>
                        </a:cubicBezTo>
                        <a:cubicBezTo>
                          <a:pt x="64" y="162"/>
                          <a:pt x="66" y="164"/>
                          <a:pt x="66" y="166"/>
                        </a:cubicBezTo>
                        <a:cubicBezTo>
                          <a:pt x="67" y="167"/>
                          <a:pt x="68" y="167"/>
                          <a:pt x="71" y="167"/>
                        </a:cubicBezTo>
                        <a:cubicBezTo>
                          <a:pt x="73" y="167"/>
                          <a:pt x="75" y="167"/>
                          <a:pt x="76" y="166"/>
                        </a:cubicBezTo>
                        <a:cubicBezTo>
                          <a:pt x="78" y="165"/>
                          <a:pt x="82" y="164"/>
                          <a:pt x="85" y="166"/>
                        </a:cubicBezTo>
                        <a:cubicBezTo>
                          <a:pt x="86" y="166"/>
                          <a:pt x="86" y="165"/>
                          <a:pt x="87" y="165"/>
                        </a:cubicBezTo>
                        <a:cubicBezTo>
                          <a:pt x="88" y="165"/>
                          <a:pt x="89" y="165"/>
                          <a:pt x="90" y="165"/>
                        </a:cubicBezTo>
                        <a:cubicBezTo>
                          <a:pt x="90" y="165"/>
                          <a:pt x="90" y="165"/>
                          <a:pt x="91" y="165"/>
                        </a:cubicBezTo>
                        <a:cubicBezTo>
                          <a:pt x="91" y="165"/>
                          <a:pt x="91" y="165"/>
                          <a:pt x="92" y="165"/>
                        </a:cubicBezTo>
                        <a:cubicBezTo>
                          <a:pt x="98" y="167"/>
                          <a:pt x="101" y="169"/>
                          <a:pt x="101" y="172"/>
                        </a:cubicBezTo>
                        <a:cubicBezTo>
                          <a:pt x="102" y="173"/>
                          <a:pt x="102" y="174"/>
                          <a:pt x="101" y="175"/>
                        </a:cubicBezTo>
                        <a:cubicBezTo>
                          <a:pt x="100" y="176"/>
                          <a:pt x="99" y="177"/>
                          <a:pt x="98" y="178"/>
                        </a:cubicBezTo>
                        <a:cubicBezTo>
                          <a:pt x="98" y="178"/>
                          <a:pt x="98" y="179"/>
                          <a:pt x="97" y="179"/>
                        </a:cubicBezTo>
                        <a:cubicBezTo>
                          <a:pt x="96" y="180"/>
                          <a:pt x="95" y="182"/>
                          <a:pt x="95" y="182"/>
                        </a:cubicBezTo>
                        <a:cubicBezTo>
                          <a:pt x="95" y="182"/>
                          <a:pt x="97" y="183"/>
                          <a:pt x="98" y="184"/>
                        </a:cubicBezTo>
                        <a:cubicBezTo>
                          <a:pt x="98" y="184"/>
                          <a:pt x="99" y="184"/>
                          <a:pt x="99" y="185"/>
                        </a:cubicBezTo>
                        <a:cubicBezTo>
                          <a:pt x="100" y="185"/>
                          <a:pt x="100" y="185"/>
                          <a:pt x="100" y="185"/>
                        </a:cubicBezTo>
                        <a:cubicBezTo>
                          <a:pt x="100" y="186"/>
                          <a:pt x="100" y="186"/>
                          <a:pt x="101" y="186"/>
                        </a:cubicBezTo>
                        <a:cubicBezTo>
                          <a:pt x="101" y="186"/>
                          <a:pt x="101" y="186"/>
                          <a:pt x="101" y="186"/>
                        </a:cubicBezTo>
                        <a:cubicBezTo>
                          <a:pt x="101" y="186"/>
                          <a:pt x="101" y="185"/>
                          <a:pt x="101" y="185"/>
                        </a:cubicBezTo>
                        <a:cubicBezTo>
                          <a:pt x="101" y="185"/>
                          <a:pt x="101" y="185"/>
                          <a:pt x="101" y="185"/>
                        </a:cubicBezTo>
                        <a:cubicBezTo>
                          <a:pt x="101" y="184"/>
                          <a:pt x="101" y="184"/>
                          <a:pt x="101" y="184"/>
                        </a:cubicBezTo>
                        <a:cubicBezTo>
                          <a:pt x="101" y="184"/>
                          <a:pt x="102" y="183"/>
                          <a:pt x="102" y="183"/>
                        </a:cubicBezTo>
                        <a:cubicBezTo>
                          <a:pt x="102" y="183"/>
                          <a:pt x="102" y="183"/>
                          <a:pt x="102" y="182"/>
                        </a:cubicBezTo>
                        <a:cubicBezTo>
                          <a:pt x="102" y="182"/>
                          <a:pt x="102" y="182"/>
                          <a:pt x="102" y="182"/>
                        </a:cubicBezTo>
                        <a:cubicBezTo>
                          <a:pt x="102" y="181"/>
                          <a:pt x="102" y="181"/>
                          <a:pt x="102" y="180"/>
                        </a:cubicBezTo>
                        <a:cubicBezTo>
                          <a:pt x="102" y="180"/>
                          <a:pt x="102" y="180"/>
                          <a:pt x="102" y="180"/>
                        </a:cubicBezTo>
                        <a:cubicBezTo>
                          <a:pt x="102" y="179"/>
                          <a:pt x="103" y="179"/>
                          <a:pt x="103" y="179"/>
                        </a:cubicBezTo>
                        <a:cubicBezTo>
                          <a:pt x="103" y="178"/>
                          <a:pt x="103" y="178"/>
                          <a:pt x="103" y="177"/>
                        </a:cubicBezTo>
                        <a:cubicBezTo>
                          <a:pt x="103" y="177"/>
                          <a:pt x="103" y="177"/>
                          <a:pt x="103" y="177"/>
                        </a:cubicBezTo>
                        <a:cubicBezTo>
                          <a:pt x="103" y="176"/>
                          <a:pt x="103" y="176"/>
                          <a:pt x="103" y="175"/>
                        </a:cubicBezTo>
                        <a:cubicBezTo>
                          <a:pt x="103" y="175"/>
                          <a:pt x="103" y="175"/>
                          <a:pt x="103" y="175"/>
                        </a:cubicBezTo>
                        <a:cubicBezTo>
                          <a:pt x="103" y="174"/>
                          <a:pt x="103" y="173"/>
                          <a:pt x="103" y="173"/>
                        </a:cubicBezTo>
                        <a:cubicBezTo>
                          <a:pt x="103" y="169"/>
                          <a:pt x="104" y="160"/>
                          <a:pt x="105" y="157"/>
                        </a:cubicBezTo>
                        <a:cubicBezTo>
                          <a:pt x="106" y="154"/>
                          <a:pt x="104" y="152"/>
                          <a:pt x="102" y="149"/>
                        </a:cubicBezTo>
                        <a:cubicBezTo>
                          <a:pt x="100" y="146"/>
                          <a:pt x="98" y="143"/>
                          <a:pt x="98" y="139"/>
                        </a:cubicBezTo>
                        <a:cubicBezTo>
                          <a:pt x="98" y="134"/>
                          <a:pt x="100" y="133"/>
                          <a:pt x="103" y="133"/>
                        </a:cubicBezTo>
                        <a:cubicBezTo>
                          <a:pt x="105" y="132"/>
                          <a:pt x="106" y="132"/>
                          <a:pt x="107" y="132"/>
                        </a:cubicBezTo>
                        <a:cubicBezTo>
                          <a:pt x="107" y="131"/>
                          <a:pt x="107" y="131"/>
                          <a:pt x="107" y="131"/>
                        </a:cubicBezTo>
                        <a:cubicBezTo>
                          <a:pt x="107" y="131"/>
                          <a:pt x="106" y="131"/>
                          <a:pt x="105" y="131"/>
                        </a:cubicBezTo>
                        <a:cubicBezTo>
                          <a:pt x="104" y="130"/>
                          <a:pt x="103" y="129"/>
                          <a:pt x="102" y="128"/>
                        </a:cubicBezTo>
                        <a:cubicBezTo>
                          <a:pt x="101" y="126"/>
                          <a:pt x="100" y="124"/>
                          <a:pt x="101" y="122"/>
                        </a:cubicBezTo>
                        <a:cubicBezTo>
                          <a:pt x="101" y="120"/>
                          <a:pt x="104" y="119"/>
                          <a:pt x="111" y="119"/>
                        </a:cubicBezTo>
                        <a:cubicBezTo>
                          <a:pt x="113" y="119"/>
                          <a:pt x="115" y="119"/>
                          <a:pt x="117" y="119"/>
                        </a:cubicBezTo>
                        <a:cubicBezTo>
                          <a:pt x="118" y="119"/>
                          <a:pt x="119" y="119"/>
                          <a:pt x="120" y="119"/>
                        </a:cubicBezTo>
                        <a:cubicBezTo>
                          <a:pt x="120" y="119"/>
                          <a:pt x="120" y="119"/>
                          <a:pt x="121" y="119"/>
                        </a:cubicBezTo>
                        <a:cubicBezTo>
                          <a:pt x="121" y="119"/>
                          <a:pt x="121" y="119"/>
                          <a:pt x="121" y="119"/>
                        </a:cubicBezTo>
                        <a:cubicBezTo>
                          <a:pt x="122" y="119"/>
                          <a:pt x="122" y="119"/>
                          <a:pt x="122" y="119"/>
                        </a:cubicBezTo>
                        <a:cubicBezTo>
                          <a:pt x="122" y="119"/>
                          <a:pt x="122" y="119"/>
                          <a:pt x="123" y="119"/>
                        </a:cubicBezTo>
                        <a:cubicBezTo>
                          <a:pt x="123" y="119"/>
                          <a:pt x="123" y="118"/>
                          <a:pt x="124" y="118"/>
                        </a:cubicBezTo>
                        <a:cubicBezTo>
                          <a:pt x="124" y="118"/>
                          <a:pt x="124" y="118"/>
                          <a:pt x="124" y="118"/>
                        </a:cubicBezTo>
                        <a:cubicBezTo>
                          <a:pt x="124" y="118"/>
                          <a:pt x="125" y="118"/>
                          <a:pt x="125" y="118"/>
                        </a:cubicBezTo>
                        <a:cubicBezTo>
                          <a:pt x="125" y="118"/>
                          <a:pt x="125" y="118"/>
                          <a:pt x="125" y="118"/>
                        </a:cubicBezTo>
                        <a:cubicBezTo>
                          <a:pt x="126" y="118"/>
                          <a:pt x="126" y="118"/>
                          <a:pt x="127" y="117"/>
                        </a:cubicBezTo>
                        <a:cubicBezTo>
                          <a:pt x="127" y="117"/>
                          <a:pt x="127" y="117"/>
                          <a:pt x="127" y="117"/>
                        </a:cubicBezTo>
                        <a:cubicBezTo>
                          <a:pt x="127" y="117"/>
                          <a:pt x="128" y="117"/>
                          <a:pt x="128" y="117"/>
                        </a:cubicBezTo>
                        <a:cubicBezTo>
                          <a:pt x="128" y="117"/>
                          <a:pt x="128" y="117"/>
                          <a:pt x="129" y="117"/>
                        </a:cubicBezTo>
                        <a:cubicBezTo>
                          <a:pt x="129" y="117"/>
                          <a:pt x="129" y="117"/>
                          <a:pt x="129" y="117"/>
                        </a:cubicBezTo>
                        <a:cubicBezTo>
                          <a:pt x="129" y="116"/>
                          <a:pt x="130" y="116"/>
                          <a:pt x="130" y="116"/>
                        </a:cubicBezTo>
                        <a:cubicBezTo>
                          <a:pt x="130" y="116"/>
                          <a:pt x="130" y="116"/>
                          <a:pt x="130" y="116"/>
                        </a:cubicBezTo>
                        <a:cubicBezTo>
                          <a:pt x="130" y="116"/>
                          <a:pt x="130" y="116"/>
                          <a:pt x="130" y="116"/>
                        </a:cubicBezTo>
                        <a:cubicBezTo>
                          <a:pt x="130" y="116"/>
                          <a:pt x="131" y="115"/>
                          <a:pt x="130" y="115"/>
                        </a:cubicBezTo>
                        <a:cubicBezTo>
                          <a:pt x="130" y="115"/>
                          <a:pt x="130" y="115"/>
                          <a:pt x="130" y="115"/>
                        </a:cubicBezTo>
                        <a:cubicBezTo>
                          <a:pt x="130" y="115"/>
                          <a:pt x="130" y="115"/>
                          <a:pt x="130" y="114"/>
                        </a:cubicBezTo>
                        <a:cubicBezTo>
                          <a:pt x="130" y="114"/>
                          <a:pt x="130" y="114"/>
                          <a:pt x="130" y="114"/>
                        </a:cubicBezTo>
                        <a:cubicBezTo>
                          <a:pt x="130" y="114"/>
                          <a:pt x="130" y="114"/>
                          <a:pt x="130" y="114"/>
                        </a:cubicBezTo>
                        <a:cubicBezTo>
                          <a:pt x="130" y="113"/>
                          <a:pt x="129" y="113"/>
                          <a:pt x="129" y="113"/>
                        </a:cubicBezTo>
                        <a:cubicBezTo>
                          <a:pt x="128" y="112"/>
                          <a:pt x="127" y="110"/>
                          <a:pt x="126" y="108"/>
                        </a:cubicBezTo>
                        <a:cubicBezTo>
                          <a:pt x="126" y="106"/>
                          <a:pt x="127" y="104"/>
                          <a:pt x="129" y="101"/>
                        </a:cubicBezTo>
                        <a:cubicBezTo>
                          <a:pt x="130" y="101"/>
                          <a:pt x="129" y="100"/>
                          <a:pt x="127" y="97"/>
                        </a:cubicBezTo>
                        <a:cubicBezTo>
                          <a:pt x="126" y="97"/>
                          <a:pt x="125" y="96"/>
                          <a:pt x="125" y="95"/>
                        </a:cubicBezTo>
                        <a:cubicBezTo>
                          <a:pt x="121" y="91"/>
                          <a:pt x="124" y="78"/>
                          <a:pt x="127" y="72"/>
                        </a:cubicBezTo>
                        <a:cubicBezTo>
                          <a:pt x="128" y="72"/>
                          <a:pt x="128" y="72"/>
                          <a:pt x="128" y="72"/>
                        </a:cubicBezTo>
                        <a:cubicBezTo>
                          <a:pt x="128" y="72"/>
                          <a:pt x="127" y="71"/>
                          <a:pt x="124" y="71"/>
                        </a:cubicBezTo>
                        <a:cubicBezTo>
                          <a:pt x="122" y="71"/>
                          <a:pt x="118" y="72"/>
                          <a:pt x="116" y="72"/>
                        </a:cubicBezTo>
                        <a:cubicBezTo>
                          <a:pt x="114" y="72"/>
                          <a:pt x="113" y="72"/>
                          <a:pt x="111" y="72"/>
                        </a:cubicBezTo>
                        <a:cubicBezTo>
                          <a:pt x="106" y="71"/>
                          <a:pt x="102" y="69"/>
                          <a:pt x="98" y="64"/>
                        </a:cubicBezTo>
                        <a:cubicBezTo>
                          <a:pt x="98" y="63"/>
                          <a:pt x="97" y="62"/>
                          <a:pt x="95" y="62"/>
                        </a:cubicBezTo>
                        <a:cubicBezTo>
                          <a:pt x="95" y="62"/>
                          <a:pt x="94" y="62"/>
                          <a:pt x="94" y="62"/>
                        </a:cubicBezTo>
                        <a:cubicBezTo>
                          <a:pt x="92" y="62"/>
                          <a:pt x="91" y="62"/>
                          <a:pt x="89" y="63"/>
                        </a:cubicBezTo>
                        <a:cubicBezTo>
                          <a:pt x="87" y="63"/>
                          <a:pt x="84" y="63"/>
                          <a:pt x="81" y="63"/>
                        </a:cubicBezTo>
                        <a:cubicBezTo>
                          <a:pt x="81" y="63"/>
                          <a:pt x="81" y="63"/>
                          <a:pt x="81" y="63"/>
                        </a:cubicBezTo>
                        <a:cubicBezTo>
                          <a:pt x="81" y="63"/>
                          <a:pt x="81" y="63"/>
                          <a:pt x="81" y="63"/>
                        </a:cubicBezTo>
                        <a:cubicBezTo>
                          <a:pt x="77" y="63"/>
                          <a:pt x="75" y="62"/>
                          <a:pt x="74" y="61"/>
                        </a:cubicBezTo>
                        <a:cubicBezTo>
                          <a:pt x="74" y="61"/>
                          <a:pt x="74" y="61"/>
                          <a:pt x="74" y="61"/>
                        </a:cubicBezTo>
                        <a:cubicBezTo>
                          <a:pt x="71" y="58"/>
                          <a:pt x="71" y="53"/>
                          <a:pt x="71" y="50"/>
                        </a:cubicBezTo>
                        <a:cubicBezTo>
                          <a:pt x="71" y="49"/>
                          <a:pt x="71" y="48"/>
                          <a:pt x="71" y="47"/>
                        </a:cubicBezTo>
                        <a:cubicBezTo>
                          <a:pt x="71" y="46"/>
                          <a:pt x="71" y="46"/>
                          <a:pt x="71" y="46"/>
                        </a:cubicBezTo>
                        <a:cubicBezTo>
                          <a:pt x="72" y="45"/>
                          <a:pt x="71" y="45"/>
                          <a:pt x="69" y="43"/>
                        </a:cubicBezTo>
                        <a:cubicBezTo>
                          <a:pt x="68" y="42"/>
                          <a:pt x="66" y="41"/>
                          <a:pt x="66" y="39"/>
                        </a:cubicBezTo>
                        <a:cubicBezTo>
                          <a:pt x="66" y="39"/>
                          <a:pt x="66" y="38"/>
                          <a:pt x="65" y="38"/>
                        </a:cubicBezTo>
                        <a:cubicBezTo>
                          <a:pt x="64" y="38"/>
                          <a:pt x="64" y="39"/>
                          <a:pt x="63" y="39"/>
                        </a:cubicBezTo>
                        <a:cubicBezTo>
                          <a:pt x="63" y="39"/>
                          <a:pt x="63" y="39"/>
                          <a:pt x="63" y="39"/>
                        </a:cubicBezTo>
                        <a:cubicBezTo>
                          <a:pt x="61" y="39"/>
                          <a:pt x="61" y="38"/>
                          <a:pt x="60" y="37"/>
                        </a:cubicBezTo>
                        <a:cubicBezTo>
                          <a:pt x="60" y="36"/>
                          <a:pt x="60" y="35"/>
                          <a:pt x="61" y="34"/>
                        </a:cubicBezTo>
                        <a:cubicBezTo>
                          <a:pt x="61" y="33"/>
                          <a:pt x="62" y="32"/>
                          <a:pt x="63" y="30"/>
                        </a:cubicBezTo>
                        <a:cubicBezTo>
                          <a:pt x="64" y="29"/>
                          <a:pt x="64" y="28"/>
                          <a:pt x="65" y="24"/>
                        </a:cubicBezTo>
                        <a:cubicBezTo>
                          <a:pt x="65" y="23"/>
                          <a:pt x="65" y="23"/>
                          <a:pt x="65" y="23"/>
                        </a:cubicBezTo>
                        <a:cubicBezTo>
                          <a:pt x="65" y="19"/>
                          <a:pt x="68" y="16"/>
                          <a:pt x="71" y="13"/>
                        </a:cubicBezTo>
                        <a:cubicBezTo>
                          <a:pt x="72" y="12"/>
                          <a:pt x="74" y="11"/>
                          <a:pt x="75" y="9"/>
                        </a:cubicBezTo>
                        <a:cubicBezTo>
                          <a:pt x="75" y="8"/>
                          <a:pt x="76" y="8"/>
                          <a:pt x="77" y="7"/>
                        </a:cubicBezTo>
                        <a:cubicBezTo>
                          <a:pt x="77" y="7"/>
                          <a:pt x="77" y="7"/>
                          <a:pt x="77" y="7"/>
                        </a:cubicBezTo>
                        <a:cubicBezTo>
                          <a:pt x="78" y="7"/>
                          <a:pt x="78" y="7"/>
                          <a:pt x="78" y="6"/>
                        </a:cubicBezTo>
                        <a:cubicBezTo>
                          <a:pt x="79" y="5"/>
                          <a:pt x="81" y="4"/>
                          <a:pt x="82" y="4"/>
                        </a:cubicBezTo>
                        <a:cubicBezTo>
                          <a:pt x="85" y="3"/>
                          <a:pt x="86" y="2"/>
                          <a:pt x="86" y="2"/>
                        </a:cubicBezTo>
                        <a:cubicBezTo>
                          <a:pt x="86" y="2"/>
                          <a:pt x="86" y="1"/>
                          <a:pt x="84" y="1"/>
                        </a:cubicBezTo>
                        <a:cubicBezTo>
                          <a:pt x="84" y="0"/>
                          <a:pt x="84" y="0"/>
                          <a:pt x="83" y="0"/>
                        </a:cubicBezTo>
                        <a:cubicBezTo>
                          <a:pt x="82" y="0"/>
                          <a:pt x="81" y="2"/>
                          <a:pt x="80" y="3"/>
                        </a:cubicBezTo>
                        <a:cubicBezTo>
                          <a:pt x="78" y="5"/>
                          <a:pt x="76" y="6"/>
                          <a:pt x="73" y="7"/>
                        </a:cubicBezTo>
                        <a:cubicBezTo>
                          <a:pt x="70" y="7"/>
                          <a:pt x="69" y="8"/>
                          <a:pt x="67" y="10"/>
                        </a:cubicBezTo>
                        <a:cubicBezTo>
                          <a:pt x="66" y="11"/>
                          <a:pt x="65" y="12"/>
                          <a:pt x="64" y="12"/>
                        </a:cubicBezTo>
                        <a:cubicBezTo>
                          <a:pt x="62" y="13"/>
                          <a:pt x="60" y="14"/>
                          <a:pt x="58" y="14"/>
                        </a:cubicBezTo>
                        <a:cubicBezTo>
                          <a:pt x="57" y="14"/>
                          <a:pt x="55" y="14"/>
                          <a:pt x="55" y="14"/>
                        </a:cubicBezTo>
                        <a:cubicBezTo>
                          <a:pt x="54" y="17"/>
                          <a:pt x="53" y="17"/>
                          <a:pt x="52" y="17"/>
                        </a:cubicBezTo>
                        <a:cubicBezTo>
                          <a:pt x="51" y="17"/>
                          <a:pt x="50" y="17"/>
                          <a:pt x="49" y="16"/>
                        </a:cubicBezTo>
                        <a:cubicBezTo>
                          <a:pt x="48" y="16"/>
                          <a:pt x="48" y="15"/>
                          <a:pt x="47" y="15"/>
                        </a:cubicBezTo>
                        <a:cubicBezTo>
                          <a:pt x="46" y="15"/>
                          <a:pt x="43" y="16"/>
                          <a:pt x="41" y="19"/>
                        </a:cubicBezTo>
                        <a:cubicBezTo>
                          <a:pt x="40" y="21"/>
                          <a:pt x="39" y="22"/>
                          <a:pt x="39" y="23"/>
                        </a:cubicBezTo>
                        <a:cubicBezTo>
                          <a:pt x="39" y="23"/>
                          <a:pt x="39" y="24"/>
                          <a:pt x="39" y="24"/>
                        </a:cubicBezTo>
                        <a:cubicBezTo>
                          <a:pt x="39" y="28"/>
                          <a:pt x="40" y="32"/>
                          <a:pt x="34" y="35"/>
                        </a:cubicBezTo>
                        <a:cubicBezTo>
                          <a:pt x="30" y="38"/>
                          <a:pt x="28" y="42"/>
                          <a:pt x="26" y="45"/>
                        </a:cubicBezTo>
                        <a:cubicBezTo>
                          <a:pt x="25" y="46"/>
                          <a:pt x="24" y="47"/>
                          <a:pt x="23" y="48"/>
                        </a:cubicBezTo>
                        <a:cubicBezTo>
                          <a:pt x="22" y="49"/>
                          <a:pt x="21" y="49"/>
                          <a:pt x="21" y="49"/>
                        </a:cubicBezTo>
                        <a:cubicBezTo>
                          <a:pt x="21" y="50"/>
                          <a:pt x="21" y="50"/>
                          <a:pt x="21" y="50"/>
                        </a:cubicBezTo>
                        <a:cubicBezTo>
                          <a:pt x="20" y="50"/>
                          <a:pt x="20" y="51"/>
                          <a:pt x="20" y="51"/>
                        </a:cubicBezTo>
                        <a:cubicBezTo>
                          <a:pt x="20" y="51"/>
                          <a:pt x="20" y="51"/>
                          <a:pt x="20" y="51"/>
                        </a:cubicBezTo>
                        <a:cubicBezTo>
                          <a:pt x="20" y="52"/>
                          <a:pt x="19" y="52"/>
                          <a:pt x="19" y="52"/>
                        </a:cubicBezTo>
                        <a:cubicBezTo>
                          <a:pt x="19" y="53"/>
                          <a:pt x="18" y="53"/>
                          <a:pt x="18" y="53"/>
                        </a:cubicBezTo>
                        <a:cubicBezTo>
                          <a:pt x="18" y="53"/>
                          <a:pt x="18" y="53"/>
                          <a:pt x="18" y="53"/>
                        </a:cubicBezTo>
                        <a:cubicBezTo>
                          <a:pt x="17" y="54"/>
                          <a:pt x="17" y="54"/>
                          <a:pt x="16" y="55"/>
                        </a:cubicBezTo>
                        <a:cubicBezTo>
                          <a:pt x="16" y="55"/>
                          <a:pt x="16" y="55"/>
                          <a:pt x="16" y="55"/>
                        </a:cubicBezTo>
                        <a:cubicBezTo>
                          <a:pt x="16" y="55"/>
                          <a:pt x="15" y="56"/>
                          <a:pt x="15" y="56"/>
                        </a:cubicBezTo>
                        <a:cubicBezTo>
                          <a:pt x="15" y="56"/>
                          <a:pt x="15" y="56"/>
                          <a:pt x="14" y="56"/>
                        </a:cubicBezTo>
                        <a:cubicBezTo>
                          <a:pt x="14" y="57"/>
                          <a:pt x="13" y="58"/>
                          <a:pt x="13" y="58"/>
                        </a:cubicBezTo>
                        <a:cubicBezTo>
                          <a:pt x="13" y="58"/>
                          <a:pt x="13" y="58"/>
                          <a:pt x="13" y="58"/>
                        </a:cubicBezTo>
                        <a:cubicBezTo>
                          <a:pt x="14" y="59"/>
                          <a:pt x="15" y="60"/>
                          <a:pt x="15" y="60"/>
                        </a:cubicBezTo>
                        <a:cubicBezTo>
                          <a:pt x="18" y="63"/>
                          <a:pt x="18" y="66"/>
                          <a:pt x="18" y="68"/>
                        </a:cubicBezTo>
                        <a:cubicBezTo>
                          <a:pt x="18" y="69"/>
                          <a:pt x="18" y="69"/>
                          <a:pt x="18" y="70"/>
                        </a:cubicBezTo>
                        <a:cubicBezTo>
                          <a:pt x="20" y="75"/>
                          <a:pt x="18" y="77"/>
                          <a:pt x="17" y="78"/>
                        </a:cubicBezTo>
                        <a:cubicBezTo>
                          <a:pt x="16" y="81"/>
                          <a:pt x="18" y="91"/>
                          <a:pt x="19" y="93"/>
                        </a:cubicBezTo>
                        <a:cubicBezTo>
                          <a:pt x="22" y="96"/>
                          <a:pt x="20" y="99"/>
                          <a:pt x="19" y="102"/>
                        </a:cubicBezTo>
                        <a:cubicBezTo>
                          <a:pt x="18" y="103"/>
                          <a:pt x="18" y="104"/>
                          <a:pt x="17" y="105"/>
                        </a:cubicBezTo>
                        <a:cubicBezTo>
                          <a:pt x="15" y="110"/>
                          <a:pt x="12" y="113"/>
                          <a:pt x="6" y="113"/>
                        </a:cubicBezTo>
                        <a:cubicBezTo>
                          <a:pt x="5" y="113"/>
                          <a:pt x="4" y="115"/>
                          <a:pt x="4" y="117"/>
                        </a:cubicBezTo>
                        <a:cubicBezTo>
                          <a:pt x="3" y="119"/>
                          <a:pt x="3" y="120"/>
                          <a:pt x="1" y="121"/>
                        </a:cubicBezTo>
                        <a:cubicBezTo>
                          <a:pt x="1" y="121"/>
                          <a:pt x="0" y="122"/>
                          <a:pt x="0" y="123"/>
                        </a:cubicBezTo>
                        <a:cubicBezTo>
                          <a:pt x="0" y="123"/>
                          <a:pt x="1" y="123"/>
                          <a:pt x="1" y="123"/>
                        </a:cubicBezTo>
                        <a:cubicBezTo>
                          <a:pt x="1" y="123"/>
                          <a:pt x="1" y="123"/>
                          <a:pt x="2" y="123"/>
                        </a:cubicBezTo>
                        <a:cubicBezTo>
                          <a:pt x="2" y="124"/>
                          <a:pt x="2" y="124"/>
                          <a:pt x="3" y="124"/>
                        </a:cubicBezTo>
                        <a:cubicBezTo>
                          <a:pt x="3" y="124"/>
                          <a:pt x="3" y="125"/>
                          <a:pt x="3" y="125"/>
                        </a:cubicBezTo>
                        <a:cubicBezTo>
                          <a:pt x="4" y="125"/>
                          <a:pt x="4" y="125"/>
                          <a:pt x="4" y="125"/>
                        </a:cubicBezTo>
                        <a:cubicBezTo>
                          <a:pt x="5" y="126"/>
                          <a:pt x="5" y="126"/>
                          <a:pt x="5" y="126"/>
                        </a:cubicBezTo>
                        <a:cubicBezTo>
                          <a:pt x="6" y="126"/>
                          <a:pt x="6" y="126"/>
                          <a:pt x="6" y="126"/>
                        </a:cubicBezTo>
                        <a:cubicBezTo>
                          <a:pt x="6" y="127"/>
                          <a:pt x="7" y="127"/>
                          <a:pt x="7" y="127"/>
                        </a:cubicBezTo>
                        <a:cubicBezTo>
                          <a:pt x="7" y="127"/>
                          <a:pt x="8" y="127"/>
                          <a:pt x="8" y="127"/>
                        </a:cubicBezTo>
                        <a:cubicBezTo>
                          <a:pt x="8" y="128"/>
                          <a:pt x="8" y="128"/>
                          <a:pt x="9" y="128"/>
                        </a:cubicBezTo>
                        <a:cubicBezTo>
                          <a:pt x="9" y="128"/>
                          <a:pt x="9" y="128"/>
                          <a:pt x="10" y="128"/>
                        </a:cubicBezTo>
                        <a:cubicBezTo>
                          <a:pt x="10" y="128"/>
                          <a:pt x="10" y="128"/>
                          <a:pt x="10" y="129"/>
                        </a:cubicBezTo>
                        <a:cubicBezTo>
                          <a:pt x="10" y="129"/>
                          <a:pt x="11" y="129"/>
                          <a:pt x="11" y="129"/>
                        </a:cubicBezTo>
                        <a:cubicBezTo>
                          <a:pt x="11" y="129"/>
                          <a:pt x="11" y="129"/>
                          <a:pt x="11" y="129"/>
                        </a:cubicBezTo>
                        <a:cubicBezTo>
                          <a:pt x="12" y="129"/>
                          <a:pt x="12" y="129"/>
                          <a:pt x="12" y="129"/>
                        </a:cubicBezTo>
                        <a:cubicBezTo>
                          <a:pt x="14" y="129"/>
                          <a:pt x="16" y="131"/>
                          <a:pt x="17" y="132"/>
                        </a:cubicBezTo>
                        <a:cubicBezTo>
                          <a:pt x="18" y="133"/>
                          <a:pt x="19" y="134"/>
                          <a:pt x="20" y="135"/>
                        </a:cubicBezTo>
                        <a:cubicBezTo>
                          <a:pt x="21" y="135"/>
                          <a:pt x="22" y="136"/>
                          <a:pt x="24" y="136"/>
                        </a:cubicBezTo>
                        <a:cubicBezTo>
                          <a:pt x="24" y="136"/>
                          <a:pt x="24" y="136"/>
                          <a:pt x="25" y="136"/>
                        </a:cubicBezTo>
                        <a:cubicBezTo>
                          <a:pt x="26" y="135"/>
                          <a:pt x="26" y="135"/>
                          <a:pt x="26" y="135"/>
                        </a:cubicBezTo>
                        <a:cubicBezTo>
                          <a:pt x="27" y="134"/>
                          <a:pt x="27" y="134"/>
                          <a:pt x="28" y="134"/>
                        </a:cubicBezTo>
                        <a:cubicBezTo>
                          <a:pt x="29" y="134"/>
                          <a:pt x="29" y="134"/>
                          <a:pt x="29" y="134"/>
                        </a:cubicBezTo>
                        <a:cubicBezTo>
                          <a:pt x="29" y="134"/>
                          <a:pt x="29" y="134"/>
                          <a:pt x="30" y="134"/>
                        </a:cubicBezTo>
                        <a:cubicBezTo>
                          <a:pt x="30" y="134"/>
                          <a:pt x="30" y="134"/>
                          <a:pt x="30" y="134"/>
                        </a:cubicBezTo>
                        <a:cubicBezTo>
                          <a:pt x="30" y="135"/>
                          <a:pt x="30" y="135"/>
                          <a:pt x="30" y="135"/>
                        </a:cubicBezTo>
                        <a:cubicBezTo>
                          <a:pt x="31" y="135"/>
                          <a:pt x="31" y="135"/>
                          <a:pt x="31" y="135"/>
                        </a:cubicBezTo>
                        <a:cubicBezTo>
                          <a:pt x="31" y="135"/>
                          <a:pt x="31" y="135"/>
                          <a:pt x="31" y="135"/>
                        </a:cubicBezTo>
                        <a:cubicBezTo>
                          <a:pt x="32" y="136"/>
                          <a:pt x="32" y="136"/>
                          <a:pt x="32" y="136"/>
                        </a:cubicBezTo>
                        <a:cubicBezTo>
                          <a:pt x="32" y="136"/>
                          <a:pt x="32" y="136"/>
                          <a:pt x="32" y="136"/>
                        </a:cubicBezTo>
                        <a:cubicBezTo>
                          <a:pt x="33" y="136"/>
                          <a:pt x="33" y="137"/>
                          <a:pt x="33" y="137"/>
                        </a:cubicBezTo>
                        <a:cubicBezTo>
                          <a:pt x="33" y="137"/>
                          <a:pt x="33" y="137"/>
                          <a:pt x="34" y="137"/>
                        </a:cubicBezTo>
                        <a:cubicBezTo>
                          <a:pt x="34" y="138"/>
                          <a:pt x="34" y="138"/>
                          <a:pt x="34" y="138"/>
                        </a:cubicBezTo>
                        <a:cubicBezTo>
                          <a:pt x="35" y="138"/>
                          <a:pt x="35" y="139"/>
                          <a:pt x="35" y="139"/>
                        </a:cubicBezTo>
                        <a:cubicBezTo>
                          <a:pt x="35" y="139"/>
                          <a:pt x="35" y="139"/>
                          <a:pt x="36" y="139"/>
                        </a:cubicBezTo>
                        <a:cubicBezTo>
                          <a:pt x="36" y="140"/>
                          <a:pt x="36" y="140"/>
                          <a:pt x="37" y="141"/>
                        </a:cubicBezTo>
                        <a:cubicBezTo>
                          <a:pt x="37" y="141"/>
                          <a:pt x="37" y="141"/>
                          <a:pt x="37" y="141"/>
                        </a:cubicBezTo>
                        <a:cubicBezTo>
                          <a:pt x="38" y="141"/>
                          <a:pt x="38" y="141"/>
                          <a:pt x="38" y="14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7" name="Freeform 1948">
                    <a:extLst>
                      <a:ext uri="{FF2B5EF4-FFF2-40B4-BE49-F238E27FC236}">
                        <a16:creationId xmlns="" xmlns:a16="http://schemas.microsoft.com/office/drawing/2014/main" id="{0DC594B5-443D-4224-9EB7-3A05F23FD33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7" y="1833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8" name="Freeform 1949">
                    <a:extLst>
                      <a:ext uri="{FF2B5EF4-FFF2-40B4-BE49-F238E27FC236}">
                        <a16:creationId xmlns="" xmlns:a16="http://schemas.microsoft.com/office/drawing/2014/main" id="{4FE836FE-C4F5-49F2-B1CC-2FD0B0651BD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1" y="189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9" name="Freeform 1950">
                    <a:extLst>
                      <a:ext uri="{FF2B5EF4-FFF2-40B4-BE49-F238E27FC236}">
                        <a16:creationId xmlns="" xmlns:a16="http://schemas.microsoft.com/office/drawing/2014/main" id="{6BA28DB8-DD24-43FA-88F6-D579BDCE34A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1" y="1896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1" y="0"/>
                          <a:pt x="1" y="0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0" name="Freeform 1951">
                    <a:extLst>
                      <a:ext uri="{FF2B5EF4-FFF2-40B4-BE49-F238E27FC236}">
                        <a16:creationId xmlns="" xmlns:a16="http://schemas.microsoft.com/office/drawing/2014/main" id="{6F417D3D-D826-4D3B-9B46-0B7ECF42D7D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2" y="189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1" name="Freeform 1952">
                    <a:extLst>
                      <a:ext uri="{FF2B5EF4-FFF2-40B4-BE49-F238E27FC236}">
                        <a16:creationId xmlns="" xmlns:a16="http://schemas.microsoft.com/office/drawing/2014/main" id="{A8CF5DF1-79C4-4240-96E5-90AC649B8F6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1" y="189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2" name="Freeform 1953">
                    <a:extLst>
                      <a:ext uri="{FF2B5EF4-FFF2-40B4-BE49-F238E27FC236}">
                        <a16:creationId xmlns="" xmlns:a16="http://schemas.microsoft.com/office/drawing/2014/main" id="{8DA94249-523B-46F1-A6B2-3A4EDE5FBF5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0" y="183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3" name="Freeform 1954">
                    <a:extLst>
                      <a:ext uri="{FF2B5EF4-FFF2-40B4-BE49-F238E27FC236}">
                        <a16:creationId xmlns="" xmlns:a16="http://schemas.microsoft.com/office/drawing/2014/main" id="{A93BEAE4-FCF0-4FD7-9B33-3484C194C89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3" y="1888"/>
                    <a:ext cx="0" cy="2"/>
                  </a:xfrm>
                  <a:custGeom>
                    <a:gdLst>
                      <a:gd name="T0" fmla="*/ 2 h 2"/>
                      <a:gd name="T1" fmla="*/ 0 h 2"/>
                      <a:gd name="T2" fmla="*/ 2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2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4" name="Freeform 1955">
                    <a:extLst>
                      <a:ext uri="{FF2B5EF4-FFF2-40B4-BE49-F238E27FC236}">
                        <a16:creationId xmlns="" xmlns:a16="http://schemas.microsoft.com/office/drawing/2014/main" id="{F6F346F3-C094-46E2-B8D7-A5431900173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3" y="1887"/>
                    <a:ext cx="0" cy="1"/>
                  </a:xfrm>
                  <a:custGeom>
                    <a:gdLst>
                      <a:gd name="T0" fmla="*/ 2 h 2"/>
                      <a:gd name="T1" fmla="*/ 0 h 2"/>
                      <a:gd name="T2" fmla="*/ 2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2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5" name="Freeform 1956">
                    <a:extLst>
                      <a:ext uri="{FF2B5EF4-FFF2-40B4-BE49-F238E27FC236}">
                        <a16:creationId xmlns="" xmlns:a16="http://schemas.microsoft.com/office/drawing/2014/main" id="{88BC9448-ACDE-4D7E-8F3F-323C96542F7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8" y="1832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1 w 1"/>
                      <a:gd name="T3" fmla="*/ 0 h 1"/>
                      <a:gd name="T4" fmla="*/ 1 w 1"/>
                      <a:gd name="T5" fmla="*/ 0 h 1"/>
                      <a:gd name="T6" fmla="*/ 0 w 1"/>
                      <a:gd name="T7" fmla="*/ 1 h 1"/>
                      <a:gd name="T8" fmla="*/ 0 w 1"/>
                      <a:gd name="T9" fmla="*/ 0 h 1"/>
                      <a:gd name="T10" fmla="*/ 1 w 1"/>
                      <a:gd name="T11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lnTo>
                          <a:pt x="1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6" name="Freeform 1957">
                    <a:extLst>
                      <a:ext uri="{FF2B5EF4-FFF2-40B4-BE49-F238E27FC236}">
                        <a16:creationId xmlns="" xmlns:a16="http://schemas.microsoft.com/office/drawing/2014/main" id="{A05300D3-C0FF-480A-9696-FD7529900D0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1" y="1835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7" name="Freeform 1958">
                    <a:extLst>
                      <a:ext uri="{FF2B5EF4-FFF2-40B4-BE49-F238E27FC236}">
                        <a16:creationId xmlns="" xmlns:a16="http://schemas.microsoft.com/office/drawing/2014/main" id="{A710E636-C65C-41BF-982B-2E461BA7AC8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3" y="183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8" name="Freeform 1959">
                    <a:extLst>
                      <a:ext uri="{FF2B5EF4-FFF2-40B4-BE49-F238E27FC236}">
                        <a16:creationId xmlns="" xmlns:a16="http://schemas.microsoft.com/office/drawing/2014/main" id="{3F3E1E8A-84E3-4683-BE23-43B07B98AB6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3" y="1890"/>
                    <a:ext cx="0" cy="2"/>
                  </a:xfrm>
                  <a:custGeom>
                    <a:gdLst>
                      <a:gd name="T0" fmla="*/ 2 h 2"/>
                      <a:gd name="T1" fmla="*/ 0 h 2"/>
                      <a:gd name="T2" fmla="*/ 2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2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9" name="Freeform 1960">
                    <a:extLst>
                      <a:ext uri="{FF2B5EF4-FFF2-40B4-BE49-F238E27FC236}">
                        <a16:creationId xmlns="" xmlns:a16="http://schemas.microsoft.com/office/drawing/2014/main" id="{464CBF23-4739-4DFE-B92C-45840EE3B39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2" y="189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0" name="Freeform 1961">
                    <a:extLst>
                      <a:ext uri="{FF2B5EF4-FFF2-40B4-BE49-F238E27FC236}">
                        <a16:creationId xmlns="" xmlns:a16="http://schemas.microsoft.com/office/drawing/2014/main" id="{1D644EF0-FA91-4347-9850-B682226C005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4" y="183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1" name="Freeform 1962">
                    <a:extLst>
                      <a:ext uri="{FF2B5EF4-FFF2-40B4-BE49-F238E27FC236}">
                        <a16:creationId xmlns="" xmlns:a16="http://schemas.microsoft.com/office/drawing/2014/main" id="{B00A4F51-4031-4ED9-8143-BD8FC8E2475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6" y="183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2" name="Freeform 1963">
                    <a:extLst>
                      <a:ext uri="{FF2B5EF4-FFF2-40B4-BE49-F238E27FC236}">
                        <a16:creationId xmlns="" xmlns:a16="http://schemas.microsoft.com/office/drawing/2014/main" id="{8836C655-F051-4D9C-AC33-354E4AD7265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67" y="1775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3" name="Freeform 1964">
                    <a:extLst>
                      <a:ext uri="{FF2B5EF4-FFF2-40B4-BE49-F238E27FC236}">
                        <a16:creationId xmlns="" xmlns:a16="http://schemas.microsoft.com/office/drawing/2014/main" id="{AE852DC6-4B72-4EB7-930F-828BD271A70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71" y="177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4" name="Freeform 1965">
                    <a:extLst>
                      <a:ext uri="{FF2B5EF4-FFF2-40B4-BE49-F238E27FC236}">
                        <a16:creationId xmlns="" xmlns:a16="http://schemas.microsoft.com/office/drawing/2014/main" id="{FECD3067-7DF5-43CA-89D3-C4685FB9B4F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69" y="177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5" name="Freeform 1966">
                    <a:extLst>
                      <a:ext uri="{FF2B5EF4-FFF2-40B4-BE49-F238E27FC236}">
                        <a16:creationId xmlns="" xmlns:a16="http://schemas.microsoft.com/office/drawing/2014/main" id="{22140288-343B-49CB-887C-23801675135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3" y="1769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1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6" name="Freeform 1967">
                    <a:extLst>
                      <a:ext uri="{FF2B5EF4-FFF2-40B4-BE49-F238E27FC236}">
                        <a16:creationId xmlns="" xmlns:a16="http://schemas.microsoft.com/office/drawing/2014/main" id="{E6F8E717-8C1F-4142-B1A6-DDD03FAE9C2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2" y="1770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1" y="1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7" name="Freeform 1968">
                    <a:extLst>
                      <a:ext uri="{FF2B5EF4-FFF2-40B4-BE49-F238E27FC236}">
                        <a16:creationId xmlns="" xmlns:a16="http://schemas.microsoft.com/office/drawing/2014/main" id="{EEC9C4DA-15CA-4D62-A9BC-426B7EBAD3C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66" y="177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8" name="Freeform 1969">
                    <a:extLst>
                      <a:ext uri="{FF2B5EF4-FFF2-40B4-BE49-F238E27FC236}">
                        <a16:creationId xmlns="" xmlns:a16="http://schemas.microsoft.com/office/drawing/2014/main" id="{E341A43F-2180-45ED-B80B-D2E8824191A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6" y="1965"/>
                    <a:ext cx="128" cy="142"/>
                  </a:xfrm>
                  <a:custGeom>
                    <a:gdLst>
                      <a:gd name="T0" fmla="*/ 71 w 133"/>
                      <a:gd name="T1" fmla="*/ 137 h 149"/>
                      <a:gd name="T2" fmla="*/ 77 w 133"/>
                      <a:gd name="T3" fmla="*/ 138 h 149"/>
                      <a:gd name="T4" fmla="*/ 78 w 133"/>
                      <a:gd name="T5" fmla="*/ 137 h 149"/>
                      <a:gd name="T6" fmla="*/ 79 w 133"/>
                      <a:gd name="T7" fmla="*/ 124 h 149"/>
                      <a:gd name="T8" fmla="*/ 89 w 133"/>
                      <a:gd name="T9" fmla="*/ 110 h 149"/>
                      <a:gd name="T10" fmla="*/ 113 w 133"/>
                      <a:gd name="T11" fmla="*/ 106 h 149"/>
                      <a:gd name="T12" fmla="*/ 127 w 133"/>
                      <a:gd name="T13" fmla="*/ 111 h 149"/>
                      <a:gd name="T14" fmla="*/ 130 w 133"/>
                      <a:gd name="T15" fmla="*/ 108 h 149"/>
                      <a:gd name="T16" fmla="*/ 131 w 133"/>
                      <a:gd name="T17" fmla="*/ 106 h 149"/>
                      <a:gd name="T18" fmla="*/ 132 w 133"/>
                      <a:gd name="T19" fmla="*/ 91 h 149"/>
                      <a:gd name="T20" fmla="*/ 121 w 133"/>
                      <a:gd name="T21" fmla="*/ 75 h 149"/>
                      <a:gd name="T22" fmla="*/ 104 w 133"/>
                      <a:gd name="T23" fmla="*/ 68 h 149"/>
                      <a:gd name="T24" fmla="*/ 103 w 133"/>
                      <a:gd name="T25" fmla="*/ 56 h 149"/>
                      <a:gd name="T26" fmla="*/ 97 w 133"/>
                      <a:gd name="T27" fmla="*/ 43 h 149"/>
                      <a:gd name="T28" fmla="*/ 91 w 133"/>
                      <a:gd name="T29" fmla="*/ 43 h 149"/>
                      <a:gd name="T30" fmla="*/ 87 w 133"/>
                      <a:gd name="T31" fmla="*/ 43 h 149"/>
                      <a:gd name="T32" fmla="*/ 85 w 133"/>
                      <a:gd name="T33" fmla="*/ 41 h 149"/>
                      <a:gd name="T34" fmla="*/ 84 w 133"/>
                      <a:gd name="T35" fmla="*/ 39 h 149"/>
                      <a:gd name="T36" fmla="*/ 72 w 133"/>
                      <a:gd name="T37" fmla="*/ 33 h 149"/>
                      <a:gd name="T38" fmla="*/ 71 w 133"/>
                      <a:gd name="T39" fmla="*/ 33 h 149"/>
                      <a:gd name="T40" fmla="*/ 68 w 133"/>
                      <a:gd name="T41" fmla="*/ 32 h 149"/>
                      <a:gd name="T42" fmla="*/ 49 w 133"/>
                      <a:gd name="T43" fmla="*/ 23 h 149"/>
                      <a:gd name="T44" fmla="*/ 36 w 133"/>
                      <a:gd name="T45" fmla="*/ 1 h 149"/>
                      <a:gd name="T46" fmla="*/ 19 w 133"/>
                      <a:gd name="T47" fmla="*/ 9 h 149"/>
                      <a:gd name="T48" fmla="*/ 13 w 133"/>
                      <a:gd name="T49" fmla="*/ 12 h 149"/>
                      <a:gd name="T50" fmla="*/ 11 w 133"/>
                      <a:gd name="T51" fmla="*/ 14 h 149"/>
                      <a:gd name="T52" fmla="*/ 9 w 133"/>
                      <a:gd name="T53" fmla="*/ 14 h 149"/>
                      <a:gd name="T54" fmla="*/ 6 w 133"/>
                      <a:gd name="T55" fmla="*/ 14 h 149"/>
                      <a:gd name="T56" fmla="*/ 4 w 133"/>
                      <a:gd name="T57" fmla="*/ 14 h 149"/>
                      <a:gd name="T58" fmla="*/ 6 w 133"/>
                      <a:gd name="T59" fmla="*/ 19 h 149"/>
                      <a:gd name="T60" fmla="*/ 6 w 133"/>
                      <a:gd name="T61" fmla="*/ 34 h 149"/>
                      <a:gd name="T62" fmla="*/ 8 w 133"/>
                      <a:gd name="T63" fmla="*/ 49 h 149"/>
                      <a:gd name="T64" fmla="*/ 5 w 133"/>
                      <a:gd name="T65" fmla="*/ 57 h 149"/>
                      <a:gd name="T66" fmla="*/ 4 w 133"/>
                      <a:gd name="T67" fmla="*/ 69 h 149"/>
                      <a:gd name="T68" fmla="*/ 0 w 133"/>
                      <a:gd name="T69" fmla="*/ 84 h 149"/>
                      <a:gd name="T70" fmla="*/ 0 w 133"/>
                      <a:gd name="T71" fmla="*/ 86 h 149"/>
                      <a:gd name="T72" fmla="*/ 4 w 133"/>
                      <a:gd name="T73" fmla="*/ 91 h 149"/>
                      <a:gd name="T74" fmla="*/ 10 w 133"/>
                      <a:gd name="T75" fmla="*/ 106 h 149"/>
                      <a:gd name="T76" fmla="*/ 11 w 133"/>
                      <a:gd name="T77" fmla="*/ 114 h 149"/>
                      <a:gd name="T78" fmla="*/ 12 w 133"/>
                      <a:gd name="T79" fmla="*/ 126 h 149"/>
                      <a:gd name="T80" fmla="*/ 20 w 133"/>
                      <a:gd name="T81" fmla="*/ 147 h 149"/>
                      <a:gd name="T82" fmla="*/ 20 w 133"/>
                      <a:gd name="T83" fmla="*/ 149 h 149"/>
                      <a:gd name="T84" fmla="*/ 26 w 133"/>
                      <a:gd name="T85" fmla="*/ 145 h 149"/>
                      <a:gd name="T86" fmla="*/ 28 w 133"/>
                      <a:gd name="T87" fmla="*/ 144 h 149"/>
                      <a:gd name="T88" fmla="*/ 38 w 133"/>
                      <a:gd name="T89" fmla="*/ 137 h 149"/>
                      <a:gd name="T90" fmla="*/ 46 w 133"/>
                      <a:gd name="T91" fmla="*/ 139 h 149"/>
                      <a:gd name="T92" fmla="*/ 62 w 133"/>
                      <a:gd name="T93" fmla="*/ 139 h 14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</a:cxnLst>
                    <a:rect l="0" t="0" r="r" b="b"/>
                    <a:pathLst>
                      <a:path w="133" h="149">
                        <a:moveTo>
                          <a:pt x="71" y="137"/>
                        </a:moveTo>
                        <a:cubicBezTo>
                          <a:pt x="71" y="137"/>
                          <a:pt x="71" y="137"/>
                          <a:pt x="71" y="137"/>
                        </a:cubicBezTo>
                        <a:cubicBezTo>
                          <a:pt x="71" y="137"/>
                          <a:pt x="71" y="137"/>
                          <a:pt x="71" y="137"/>
                        </a:cubicBezTo>
                        <a:cubicBezTo>
                          <a:pt x="71" y="138"/>
                          <a:pt x="72" y="138"/>
                          <a:pt x="73" y="138"/>
                        </a:cubicBezTo>
                        <a:cubicBezTo>
                          <a:pt x="74" y="138"/>
                          <a:pt x="74" y="138"/>
                          <a:pt x="74" y="138"/>
                        </a:cubicBezTo>
                        <a:cubicBezTo>
                          <a:pt x="75" y="138"/>
                          <a:pt x="76" y="138"/>
                          <a:pt x="77" y="138"/>
                        </a:cubicBezTo>
                        <a:cubicBezTo>
                          <a:pt x="77" y="138"/>
                          <a:pt x="77" y="138"/>
                          <a:pt x="77" y="138"/>
                        </a:cubicBezTo>
                        <a:cubicBezTo>
                          <a:pt x="77" y="138"/>
                          <a:pt x="77" y="137"/>
                          <a:pt x="77" y="137"/>
                        </a:cubicBezTo>
                        <a:cubicBezTo>
                          <a:pt x="78" y="137"/>
                          <a:pt x="78" y="137"/>
                          <a:pt x="78" y="137"/>
                        </a:cubicBezTo>
                        <a:cubicBezTo>
                          <a:pt x="78" y="136"/>
                          <a:pt x="78" y="136"/>
                          <a:pt x="78" y="135"/>
                        </a:cubicBezTo>
                        <a:cubicBezTo>
                          <a:pt x="78" y="135"/>
                          <a:pt x="78" y="135"/>
                          <a:pt x="78" y="135"/>
                        </a:cubicBezTo>
                        <a:cubicBezTo>
                          <a:pt x="79" y="132"/>
                          <a:pt x="79" y="127"/>
                          <a:pt x="79" y="124"/>
                        </a:cubicBezTo>
                        <a:cubicBezTo>
                          <a:pt x="79" y="124"/>
                          <a:pt x="79" y="124"/>
                          <a:pt x="79" y="124"/>
                        </a:cubicBezTo>
                        <a:cubicBezTo>
                          <a:pt x="79" y="124"/>
                          <a:pt x="79" y="123"/>
                          <a:pt x="79" y="123"/>
                        </a:cubicBezTo>
                        <a:cubicBezTo>
                          <a:pt x="79" y="119"/>
                          <a:pt x="85" y="113"/>
                          <a:pt x="89" y="110"/>
                        </a:cubicBezTo>
                        <a:cubicBezTo>
                          <a:pt x="92" y="108"/>
                          <a:pt x="95" y="108"/>
                          <a:pt x="98" y="108"/>
                        </a:cubicBezTo>
                        <a:cubicBezTo>
                          <a:pt x="100" y="108"/>
                          <a:pt x="102" y="108"/>
                          <a:pt x="103" y="108"/>
                        </a:cubicBezTo>
                        <a:cubicBezTo>
                          <a:pt x="105" y="106"/>
                          <a:pt x="109" y="106"/>
                          <a:pt x="113" y="106"/>
                        </a:cubicBezTo>
                        <a:cubicBezTo>
                          <a:pt x="117" y="106"/>
                          <a:pt x="117" y="106"/>
                          <a:pt x="117" y="106"/>
                        </a:cubicBezTo>
                        <a:cubicBezTo>
                          <a:pt x="120" y="106"/>
                          <a:pt x="123" y="108"/>
                          <a:pt x="125" y="109"/>
                        </a:cubicBezTo>
                        <a:cubicBezTo>
                          <a:pt x="126" y="110"/>
                          <a:pt x="127" y="111"/>
                          <a:pt x="127" y="111"/>
                        </a:cubicBezTo>
                        <a:cubicBezTo>
                          <a:pt x="128" y="111"/>
                          <a:pt x="128" y="111"/>
                          <a:pt x="128" y="111"/>
                        </a:cubicBezTo>
                        <a:cubicBezTo>
                          <a:pt x="128" y="111"/>
                          <a:pt x="128" y="111"/>
                          <a:pt x="128" y="111"/>
                        </a:cubicBezTo>
                        <a:cubicBezTo>
                          <a:pt x="129" y="110"/>
                          <a:pt x="130" y="109"/>
                          <a:pt x="130" y="108"/>
                        </a:cubicBezTo>
                        <a:cubicBezTo>
                          <a:pt x="130" y="108"/>
                          <a:pt x="130" y="108"/>
                          <a:pt x="130" y="108"/>
                        </a:cubicBezTo>
                        <a:cubicBezTo>
                          <a:pt x="130" y="108"/>
                          <a:pt x="131" y="107"/>
                          <a:pt x="131" y="107"/>
                        </a:cubicBezTo>
                        <a:cubicBezTo>
                          <a:pt x="131" y="107"/>
                          <a:pt x="131" y="107"/>
                          <a:pt x="131" y="106"/>
                        </a:cubicBezTo>
                        <a:cubicBezTo>
                          <a:pt x="131" y="106"/>
                          <a:pt x="131" y="105"/>
                          <a:pt x="131" y="105"/>
                        </a:cubicBezTo>
                        <a:cubicBezTo>
                          <a:pt x="130" y="103"/>
                          <a:pt x="131" y="101"/>
                          <a:pt x="132" y="98"/>
                        </a:cubicBezTo>
                        <a:cubicBezTo>
                          <a:pt x="132" y="96"/>
                          <a:pt x="133" y="93"/>
                          <a:pt x="132" y="91"/>
                        </a:cubicBezTo>
                        <a:cubicBezTo>
                          <a:pt x="132" y="89"/>
                          <a:pt x="130" y="88"/>
                          <a:pt x="129" y="86"/>
                        </a:cubicBezTo>
                        <a:cubicBezTo>
                          <a:pt x="127" y="85"/>
                          <a:pt x="125" y="83"/>
                          <a:pt x="125" y="79"/>
                        </a:cubicBezTo>
                        <a:cubicBezTo>
                          <a:pt x="125" y="76"/>
                          <a:pt x="125" y="75"/>
                          <a:pt x="121" y="75"/>
                        </a:cubicBezTo>
                        <a:cubicBezTo>
                          <a:pt x="120" y="75"/>
                          <a:pt x="119" y="75"/>
                          <a:pt x="118" y="75"/>
                        </a:cubicBezTo>
                        <a:cubicBezTo>
                          <a:pt x="118" y="75"/>
                          <a:pt x="117" y="75"/>
                          <a:pt x="116" y="75"/>
                        </a:cubicBezTo>
                        <a:cubicBezTo>
                          <a:pt x="106" y="75"/>
                          <a:pt x="104" y="71"/>
                          <a:pt x="104" y="68"/>
                        </a:cubicBezTo>
                        <a:cubicBezTo>
                          <a:pt x="104" y="66"/>
                          <a:pt x="103" y="65"/>
                          <a:pt x="102" y="64"/>
                        </a:cubicBezTo>
                        <a:cubicBezTo>
                          <a:pt x="101" y="62"/>
                          <a:pt x="100" y="58"/>
                          <a:pt x="103" y="57"/>
                        </a:cubicBezTo>
                        <a:cubicBezTo>
                          <a:pt x="103" y="56"/>
                          <a:pt x="103" y="56"/>
                          <a:pt x="103" y="56"/>
                        </a:cubicBezTo>
                        <a:cubicBezTo>
                          <a:pt x="102" y="54"/>
                          <a:pt x="100" y="52"/>
                          <a:pt x="101" y="49"/>
                        </a:cubicBezTo>
                        <a:cubicBezTo>
                          <a:pt x="101" y="47"/>
                          <a:pt x="100" y="46"/>
                          <a:pt x="98" y="44"/>
                        </a:cubicBezTo>
                        <a:cubicBezTo>
                          <a:pt x="97" y="43"/>
                          <a:pt x="97" y="43"/>
                          <a:pt x="97" y="43"/>
                        </a:cubicBezTo>
                        <a:cubicBezTo>
                          <a:pt x="97" y="43"/>
                          <a:pt x="96" y="43"/>
                          <a:pt x="94" y="43"/>
                        </a:cubicBezTo>
                        <a:cubicBezTo>
                          <a:pt x="94" y="43"/>
                          <a:pt x="93" y="43"/>
                          <a:pt x="93" y="43"/>
                        </a:cubicBezTo>
                        <a:cubicBezTo>
                          <a:pt x="92" y="43"/>
                          <a:pt x="91" y="43"/>
                          <a:pt x="91" y="43"/>
                        </a:cubicBezTo>
                        <a:cubicBezTo>
                          <a:pt x="90" y="43"/>
                          <a:pt x="89" y="43"/>
                          <a:pt x="87" y="43"/>
                        </a:cubicBezTo>
                        <a:cubicBezTo>
                          <a:pt x="87" y="43"/>
                          <a:pt x="87" y="43"/>
                          <a:pt x="87" y="43"/>
                        </a:cubicBezTo>
                        <a:cubicBezTo>
                          <a:pt x="87" y="43"/>
                          <a:pt x="87" y="43"/>
                          <a:pt x="87" y="43"/>
                        </a:cubicBezTo>
                        <a:cubicBezTo>
                          <a:pt x="86" y="43"/>
                          <a:pt x="86" y="42"/>
                          <a:pt x="85" y="42"/>
                        </a:cubicBezTo>
                        <a:cubicBezTo>
                          <a:pt x="85" y="42"/>
                          <a:pt x="85" y="42"/>
                          <a:pt x="85" y="42"/>
                        </a:cubicBezTo>
                        <a:cubicBezTo>
                          <a:pt x="85" y="42"/>
                          <a:pt x="85" y="41"/>
                          <a:pt x="85" y="41"/>
                        </a:cubicBezTo>
                        <a:cubicBezTo>
                          <a:pt x="85" y="41"/>
                          <a:pt x="85" y="41"/>
                          <a:pt x="84" y="41"/>
                        </a:cubicBezTo>
                        <a:cubicBezTo>
                          <a:pt x="84" y="41"/>
                          <a:pt x="84" y="40"/>
                          <a:pt x="84" y="40"/>
                        </a:cubicBezTo>
                        <a:cubicBezTo>
                          <a:pt x="84" y="40"/>
                          <a:pt x="84" y="39"/>
                          <a:pt x="84" y="39"/>
                        </a:cubicBezTo>
                        <a:cubicBezTo>
                          <a:pt x="84" y="38"/>
                          <a:pt x="81" y="37"/>
                          <a:pt x="77" y="37"/>
                        </a:cubicBezTo>
                        <a:cubicBezTo>
                          <a:pt x="74" y="37"/>
                          <a:pt x="73" y="34"/>
                          <a:pt x="73" y="33"/>
                        </a:cubicBezTo>
                        <a:cubicBezTo>
                          <a:pt x="73" y="33"/>
                          <a:pt x="72" y="33"/>
                          <a:pt x="72" y="33"/>
                        </a:cubicBezTo>
                        <a:cubicBezTo>
                          <a:pt x="72" y="33"/>
                          <a:pt x="72" y="33"/>
                          <a:pt x="72" y="33"/>
                        </a:cubicBezTo>
                        <a:cubicBezTo>
                          <a:pt x="72" y="33"/>
                          <a:pt x="72" y="33"/>
                          <a:pt x="71" y="33"/>
                        </a:cubicBezTo>
                        <a:cubicBezTo>
                          <a:pt x="71" y="33"/>
                          <a:pt x="71" y="33"/>
                          <a:pt x="71" y="33"/>
                        </a:cubicBezTo>
                        <a:cubicBezTo>
                          <a:pt x="71" y="33"/>
                          <a:pt x="71" y="33"/>
                          <a:pt x="71" y="33"/>
                        </a:cubicBezTo>
                        <a:cubicBezTo>
                          <a:pt x="71" y="33"/>
                          <a:pt x="70" y="33"/>
                          <a:pt x="69" y="33"/>
                        </a:cubicBezTo>
                        <a:cubicBezTo>
                          <a:pt x="69" y="32"/>
                          <a:pt x="68" y="32"/>
                          <a:pt x="68" y="32"/>
                        </a:cubicBezTo>
                        <a:cubicBezTo>
                          <a:pt x="67" y="31"/>
                          <a:pt x="67" y="31"/>
                          <a:pt x="66" y="31"/>
                        </a:cubicBezTo>
                        <a:cubicBezTo>
                          <a:pt x="65" y="31"/>
                          <a:pt x="65" y="31"/>
                          <a:pt x="64" y="31"/>
                        </a:cubicBezTo>
                        <a:cubicBezTo>
                          <a:pt x="58" y="32"/>
                          <a:pt x="55" y="29"/>
                          <a:pt x="49" y="23"/>
                        </a:cubicBezTo>
                        <a:cubicBezTo>
                          <a:pt x="44" y="16"/>
                          <a:pt x="44" y="4"/>
                          <a:pt x="45" y="0"/>
                        </a:cubicBezTo>
                        <a:cubicBezTo>
                          <a:pt x="44" y="0"/>
                          <a:pt x="43" y="0"/>
                          <a:pt x="41" y="0"/>
                        </a:cubicBezTo>
                        <a:cubicBezTo>
                          <a:pt x="40" y="0"/>
                          <a:pt x="38" y="1"/>
                          <a:pt x="36" y="1"/>
                        </a:cubicBezTo>
                        <a:cubicBezTo>
                          <a:pt x="34" y="1"/>
                          <a:pt x="30" y="3"/>
                          <a:pt x="27" y="5"/>
                        </a:cubicBezTo>
                        <a:cubicBezTo>
                          <a:pt x="26" y="5"/>
                          <a:pt x="25" y="6"/>
                          <a:pt x="24" y="6"/>
                        </a:cubicBezTo>
                        <a:cubicBezTo>
                          <a:pt x="22" y="8"/>
                          <a:pt x="20" y="8"/>
                          <a:pt x="19" y="9"/>
                        </a:cubicBezTo>
                        <a:cubicBezTo>
                          <a:pt x="17" y="9"/>
                          <a:pt x="16" y="10"/>
                          <a:pt x="15" y="11"/>
                        </a:cubicBezTo>
                        <a:cubicBezTo>
                          <a:pt x="14" y="11"/>
                          <a:pt x="14" y="12"/>
                          <a:pt x="14" y="12"/>
                        </a:cubicBezTo>
                        <a:cubicBezTo>
                          <a:pt x="13" y="12"/>
                          <a:pt x="13" y="12"/>
                          <a:pt x="13" y="12"/>
                        </a:cubicBezTo>
                        <a:cubicBezTo>
                          <a:pt x="13" y="13"/>
                          <a:pt x="13" y="13"/>
                          <a:pt x="12" y="13"/>
                        </a:cubicBezTo>
                        <a:cubicBezTo>
                          <a:pt x="12" y="13"/>
                          <a:pt x="12" y="13"/>
                          <a:pt x="12" y="13"/>
                        </a:cubicBezTo>
                        <a:cubicBezTo>
                          <a:pt x="12" y="13"/>
                          <a:pt x="11" y="13"/>
                          <a:pt x="11" y="14"/>
                        </a:cubicBezTo>
                        <a:cubicBezTo>
                          <a:pt x="11" y="14"/>
                          <a:pt x="11" y="14"/>
                          <a:pt x="11" y="14"/>
                        </a:cubicBezTo>
                        <a:cubicBezTo>
                          <a:pt x="10" y="14"/>
                          <a:pt x="10" y="14"/>
                          <a:pt x="9" y="14"/>
                        </a:cubicBezTo>
                        <a:cubicBezTo>
                          <a:pt x="9" y="14"/>
                          <a:pt x="9" y="14"/>
                          <a:pt x="9" y="14"/>
                        </a:cubicBezTo>
                        <a:cubicBezTo>
                          <a:pt x="9" y="14"/>
                          <a:pt x="8" y="14"/>
                          <a:pt x="8" y="14"/>
                        </a:cubicBezTo>
                        <a:cubicBezTo>
                          <a:pt x="8" y="14"/>
                          <a:pt x="8" y="14"/>
                          <a:pt x="7" y="14"/>
                        </a:cubicBezTo>
                        <a:cubicBezTo>
                          <a:pt x="7" y="14"/>
                          <a:pt x="7" y="14"/>
                          <a:pt x="6" y="14"/>
                        </a:cubicBezTo>
                        <a:cubicBezTo>
                          <a:pt x="6" y="14"/>
                          <a:pt x="6" y="14"/>
                          <a:pt x="6" y="14"/>
                        </a:cubicBezTo>
                        <a:cubicBezTo>
                          <a:pt x="5" y="14"/>
                          <a:pt x="5" y="14"/>
                          <a:pt x="5" y="14"/>
                        </a:cubicBezTo>
                        <a:cubicBezTo>
                          <a:pt x="5" y="14"/>
                          <a:pt x="4" y="14"/>
                          <a:pt x="4" y="14"/>
                        </a:cubicBezTo>
                        <a:cubicBezTo>
                          <a:pt x="4" y="14"/>
                          <a:pt x="4" y="14"/>
                          <a:pt x="3" y="14"/>
                        </a:cubicBezTo>
                        <a:cubicBezTo>
                          <a:pt x="4" y="14"/>
                          <a:pt x="4" y="14"/>
                          <a:pt x="4" y="14"/>
                        </a:cubicBezTo>
                        <a:cubicBezTo>
                          <a:pt x="4" y="16"/>
                          <a:pt x="5" y="18"/>
                          <a:pt x="6" y="19"/>
                        </a:cubicBezTo>
                        <a:cubicBezTo>
                          <a:pt x="8" y="22"/>
                          <a:pt x="9" y="25"/>
                          <a:pt x="10" y="26"/>
                        </a:cubicBezTo>
                        <a:cubicBezTo>
                          <a:pt x="11" y="31"/>
                          <a:pt x="8" y="33"/>
                          <a:pt x="7" y="34"/>
                        </a:cubicBezTo>
                        <a:cubicBezTo>
                          <a:pt x="7" y="34"/>
                          <a:pt x="7" y="34"/>
                          <a:pt x="6" y="34"/>
                        </a:cubicBezTo>
                        <a:cubicBezTo>
                          <a:pt x="6" y="35"/>
                          <a:pt x="6" y="40"/>
                          <a:pt x="7" y="47"/>
                        </a:cubicBezTo>
                        <a:cubicBezTo>
                          <a:pt x="8" y="49"/>
                          <a:pt x="8" y="49"/>
                          <a:pt x="8" y="49"/>
                        </a:cubicBezTo>
                        <a:cubicBezTo>
                          <a:pt x="8" y="49"/>
                          <a:pt x="8" y="49"/>
                          <a:pt x="8" y="49"/>
                        </a:cubicBezTo>
                        <a:cubicBezTo>
                          <a:pt x="8" y="49"/>
                          <a:pt x="8" y="49"/>
                          <a:pt x="8" y="49"/>
                        </a:cubicBezTo>
                        <a:cubicBezTo>
                          <a:pt x="8" y="50"/>
                          <a:pt x="7" y="52"/>
                          <a:pt x="6" y="54"/>
                        </a:cubicBezTo>
                        <a:cubicBezTo>
                          <a:pt x="5" y="55"/>
                          <a:pt x="5" y="56"/>
                          <a:pt x="5" y="57"/>
                        </a:cubicBezTo>
                        <a:cubicBezTo>
                          <a:pt x="7" y="59"/>
                          <a:pt x="5" y="62"/>
                          <a:pt x="4" y="64"/>
                        </a:cubicBezTo>
                        <a:cubicBezTo>
                          <a:pt x="3" y="66"/>
                          <a:pt x="2" y="67"/>
                          <a:pt x="2" y="68"/>
                        </a:cubicBezTo>
                        <a:cubicBezTo>
                          <a:pt x="2" y="68"/>
                          <a:pt x="3" y="69"/>
                          <a:pt x="4" y="69"/>
                        </a:cubicBezTo>
                        <a:cubicBezTo>
                          <a:pt x="5" y="70"/>
                          <a:pt x="7" y="71"/>
                          <a:pt x="7" y="73"/>
                        </a:cubicBezTo>
                        <a:cubicBezTo>
                          <a:pt x="7" y="76"/>
                          <a:pt x="3" y="82"/>
                          <a:pt x="0" y="84"/>
                        </a:cubicBezTo>
                        <a:cubicBezTo>
                          <a:pt x="0" y="84"/>
                          <a:pt x="0" y="84"/>
                          <a:pt x="0" y="84"/>
                        </a:cubicBezTo>
                        <a:cubicBezTo>
                          <a:pt x="0" y="84"/>
                          <a:pt x="0" y="85"/>
                          <a:pt x="0" y="85"/>
                        </a:cubicBezTo>
                        <a:cubicBezTo>
                          <a:pt x="0" y="85"/>
                          <a:pt x="0" y="85"/>
                          <a:pt x="0" y="85"/>
                        </a:cubicBezTo>
                        <a:cubicBezTo>
                          <a:pt x="0" y="85"/>
                          <a:pt x="0" y="85"/>
                          <a:pt x="0" y="86"/>
                        </a:cubicBezTo>
                        <a:cubicBezTo>
                          <a:pt x="0" y="86"/>
                          <a:pt x="0" y="86"/>
                          <a:pt x="0" y="86"/>
                        </a:cubicBezTo>
                        <a:cubicBezTo>
                          <a:pt x="0" y="86"/>
                          <a:pt x="0" y="87"/>
                          <a:pt x="0" y="87"/>
                        </a:cubicBezTo>
                        <a:cubicBezTo>
                          <a:pt x="1" y="88"/>
                          <a:pt x="2" y="89"/>
                          <a:pt x="4" y="91"/>
                        </a:cubicBezTo>
                        <a:cubicBezTo>
                          <a:pt x="7" y="93"/>
                          <a:pt x="6" y="96"/>
                          <a:pt x="6" y="98"/>
                        </a:cubicBezTo>
                        <a:cubicBezTo>
                          <a:pt x="6" y="100"/>
                          <a:pt x="6" y="102"/>
                          <a:pt x="7" y="103"/>
                        </a:cubicBezTo>
                        <a:cubicBezTo>
                          <a:pt x="8" y="104"/>
                          <a:pt x="9" y="105"/>
                          <a:pt x="10" y="106"/>
                        </a:cubicBezTo>
                        <a:cubicBezTo>
                          <a:pt x="11" y="107"/>
                          <a:pt x="12" y="108"/>
                          <a:pt x="12" y="109"/>
                        </a:cubicBezTo>
                        <a:cubicBezTo>
                          <a:pt x="13" y="111"/>
                          <a:pt x="11" y="112"/>
                          <a:pt x="11" y="112"/>
                        </a:cubicBezTo>
                        <a:cubicBezTo>
                          <a:pt x="11" y="112"/>
                          <a:pt x="11" y="113"/>
                          <a:pt x="11" y="114"/>
                        </a:cubicBezTo>
                        <a:cubicBezTo>
                          <a:pt x="11" y="116"/>
                          <a:pt x="11" y="119"/>
                          <a:pt x="9" y="120"/>
                        </a:cubicBezTo>
                        <a:cubicBezTo>
                          <a:pt x="8" y="120"/>
                          <a:pt x="8" y="121"/>
                          <a:pt x="9" y="121"/>
                        </a:cubicBezTo>
                        <a:cubicBezTo>
                          <a:pt x="9" y="123"/>
                          <a:pt x="11" y="125"/>
                          <a:pt x="12" y="126"/>
                        </a:cubicBezTo>
                        <a:cubicBezTo>
                          <a:pt x="15" y="127"/>
                          <a:pt x="15" y="130"/>
                          <a:pt x="15" y="132"/>
                        </a:cubicBezTo>
                        <a:cubicBezTo>
                          <a:pt x="16" y="134"/>
                          <a:pt x="16" y="136"/>
                          <a:pt x="17" y="137"/>
                        </a:cubicBezTo>
                        <a:cubicBezTo>
                          <a:pt x="19" y="139"/>
                          <a:pt x="19" y="143"/>
                          <a:pt x="20" y="147"/>
                        </a:cubicBezTo>
                        <a:cubicBezTo>
                          <a:pt x="20" y="147"/>
                          <a:pt x="20" y="147"/>
                          <a:pt x="20" y="148"/>
                        </a:cubicBezTo>
                        <a:cubicBezTo>
                          <a:pt x="20" y="148"/>
                          <a:pt x="20" y="148"/>
                          <a:pt x="20" y="148"/>
                        </a:cubicBezTo>
                        <a:cubicBezTo>
                          <a:pt x="20" y="148"/>
                          <a:pt x="20" y="149"/>
                          <a:pt x="20" y="149"/>
                        </a:cubicBezTo>
                        <a:cubicBezTo>
                          <a:pt x="21" y="149"/>
                          <a:pt x="22" y="148"/>
                          <a:pt x="24" y="147"/>
                        </a:cubicBezTo>
                        <a:cubicBezTo>
                          <a:pt x="24" y="147"/>
                          <a:pt x="24" y="147"/>
                          <a:pt x="24" y="147"/>
                        </a:cubicBezTo>
                        <a:cubicBezTo>
                          <a:pt x="25" y="146"/>
                          <a:pt x="25" y="146"/>
                          <a:pt x="26" y="145"/>
                        </a:cubicBezTo>
                        <a:cubicBezTo>
                          <a:pt x="26" y="145"/>
                          <a:pt x="26" y="145"/>
                          <a:pt x="26" y="145"/>
                        </a:cubicBezTo>
                        <a:cubicBezTo>
                          <a:pt x="27" y="145"/>
                          <a:pt x="28" y="144"/>
                          <a:pt x="28" y="144"/>
                        </a:cubicBezTo>
                        <a:cubicBezTo>
                          <a:pt x="28" y="144"/>
                          <a:pt x="28" y="144"/>
                          <a:pt x="28" y="144"/>
                        </a:cubicBezTo>
                        <a:cubicBezTo>
                          <a:pt x="30" y="142"/>
                          <a:pt x="31" y="141"/>
                          <a:pt x="32" y="140"/>
                        </a:cubicBezTo>
                        <a:cubicBezTo>
                          <a:pt x="34" y="138"/>
                          <a:pt x="35" y="137"/>
                          <a:pt x="36" y="137"/>
                        </a:cubicBezTo>
                        <a:cubicBezTo>
                          <a:pt x="37" y="137"/>
                          <a:pt x="37" y="137"/>
                          <a:pt x="38" y="137"/>
                        </a:cubicBezTo>
                        <a:cubicBezTo>
                          <a:pt x="39" y="137"/>
                          <a:pt x="40" y="137"/>
                          <a:pt x="41" y="138"/>
                        </a:cubicBezTo>
                        <a:cubicBezTo>
                          <a:pt x="42" y="139"/>
                          <a:pt x="42" y="139"/>
                          <a:pt x="44" y="139"/>
                        </a:cubicBezTo>
                        <a:cubicBezTo>
                          <a:pt x="46" y="139"/>
                          <a:pt x="46" y="139"/>
                          <a:pt x="46" y="139"/>
                        </a:cubicBezTo>
                        <a:cubicBezTo>
                          <a:pt x="50" y="140"/>
                          <a:pt x="55" y="141"/>
                          <a:pt x="58" y="145"/>
                        </a:cubicBezTo>
                        <a:cubicBezTo>
                          <a:pt x="59" y="144"/>
                          <a:pt x="59" y="143"/>
                          <a:pt x="60" y="142"/>
                        </a:cubicBezTo>
                        <a:cubicBezTo>
                          <a:pt x="60" y="141"/>
                          <a:pt x="61" y="139"/>
                          <a:pt x="62" y="139"/>
                        </a:cubicBezTo>
                        <a:cubicBezTo>
                          <a:pt x="62" y="138"/>
                          <a:pt x="64" y="137"/>
                          <a:pt x="66" y="137"/>
                        </a:cubicBezTo>
                        <a:cubicBezTo>
                          <a:pt x="68" y="137"/>
                          <a:pt x="69" y="137"/>
                          <a:pt x="71" y="13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9" name="Freeform 1970">
                    <a:extLst>
                      <a:ext uri="{FF2B5EF4-FFF2-40B4-BE49-F238E27FC236}">
                        <a16:creationId xmlns="" xmlns:a16="http://schemas.microsoft.com/office/drawing/2014/main" id="{22225073-11C9-4B65-9667-32868B5B517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82" y="2065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0" name="Freeform 1971">
                    <a:extLst>
                      <a:ext uri="{FF2B5EF4-FFF2-40B4-BE49-F238E27FC236}">
                        <a16:creationId xmlns="" xmlns:a16="http://schemas.microsoft.com/office/drawing/2014/main" id="{04F17B3C-924C-40B5-9A9C-1595BEF08F8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38" y="2005"/>
                    <a:ext cx="2" cy="1"/>
                  </a:xfrm>
                  <a:custGeom>
                    <a:gdLst>
                      <a:gd name="T0" fmla="*/ 0 w 2"/>
                      <a:gd name="T1" fmla="*/ 0 h 1"/>
                      <a:gd name="T2" fmla="*/ 2 w 2"/>
                      <a:gd name="T3" fmla="*/ 1 h 1"/>
                      <a:gd name="T4" fmla="*/ 0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0" y="0"/>
                        </a:moveTo>
                        <a:cubicBezTo>
                          <a:pt x="1" y="0"/>
                          <a:pt x="1" y="1"/>
                          <a:pt x="2" y="1"/>
                        </a:cubicBezTo>
                        <a:cubicBezTo>
                          <a:pt x="1" y="1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1" name="Freeform 1972">
                    <a:extLst>
                      <a:ext uri="{FF2B5EF4-FFF2-40B4-BE49-F238E27FC236}">
                        <a16:creationId xmlns="" xmlns:a16="http://schemas.microsoft.com/office/drawing/2014/main" id="{889783EA-66A8-478F-9BA3-57CABF587EA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40" y="2006"/>
                    <a:ext cx="6" cy="0"/>
                  </a:xfrm>
                  <a:custGeom>
                    <a:gdLst>
                      <a:gd name="T0" fmla="*/ 6 w 6"/>
                      <a:gd name="T1" fmla="*/ 0 w 6"/>
                      <a:gd name="T2" fmla="*/ 4 w 6"/>
                      <a:gd name="T3" fmla="*/ 6 w 6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6">
                        <a:moveTo>
                          <a:pt x="6" y="0"/>
                        </a:moveTo>
                        <a:cubicBezTo>
                          <a:pt x="3" y="0"/>
                          <a:pt x="2" y="0"/>
                          <a:pt x="0" y="0"/>
                        </a:cubicBezTo>
                        <a:cubicBezTo>
                          <a:pt x="2" y="0"/>
                          <a:pt x="3" y="0"/>
                          <a:pt x="4" y="0"/>
                        </a:cubicBezTo>
                        <a:cubicBezTo>
                          <a:pt x="4" y="0"/>
                          <a:pt x="5" y="0"/>
                          <a:pt x="6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2" name="Freeform 1973">
                    <a:extLst>
                      <a:ext uri="{FF2B5EF4-FFF2-40B4-BE49-F238E27FC236}">
                        <a16:creationId xmlns="" xmlns:a16="http://schemas.microsoft.com/office/drawing/2014/main" id="{0B8E1C72-3428-450B-9A44-A6E238D0E80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0" y="1978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3" name="Freeform 1974">
                    <a:extLst>
                      <a:ext uri="{FF2B5EF4-FFF2-40B4-BE49-F238E27FC236}">
                        <a16:creationId xmlns="" xmlns:a16="http://schemas.microsoft.com/office/drawing/2014/main" id="{58163DF9-6E7B-48AD-9B69-BB07DD66631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3" y="1978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4" name="Freeform 1975">
                    <a:extLst>
                      <a:ext uri="{FF2B5EF4-FFF2-40B4-BE49-F238E27FC236}">
                        <a16:creationId xmlns="" xmlns:a16="http://schemas.microsoft.com/office/drawing/2014/main" id="{36D4C096-3A89-4F83-873B-7D53C0C4D5E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03" y="1987"/>
                    <a:ext cx="15" cy="9"/>
                  </a:xfrm>
                  <a:custGeom>
                    <a:gdLst>
                      <a:gd name="T0" fmla="*/ 15 w 15"/>
                      <a:gd name="T1" fmla="*/ 8 h 9"/>
                      <a:gd name="T2" fmla="*/ 0 w 15"/>
                      <a:gd name="T3" fmla="*/ 0 h 9"/>
                      <a:gd name="T4" fmla="*/ 15 w 15"/>
                      <a:gd name="T5" fmla="*/ 8 h 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5" h="9">
                        <a:moveTo>
                          <a:pt x="15" y="8"/>
                        </a:moveTo>
                        <a:cubicBezTo>
                          <a:pt x="9" y="9"/>
                          <a:pt x="6" y="6"/>
                          <a:pt x="0" y="0"/>
                        </a:cubicBezTo>
                        <a:cubicBezTo>
                          <a:pt x="6" y="6"/>
                          <a:pt x="9" y="9"/>
                          <a:pt x="15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5" name="Freeform 1976">
                    <a:extLst>
                      <a:ext uri="{FF2B5EF4-FFF2-40B4-BE49-F238E27FC236}">
                        <a16:creationId xmlns="" xmlns:a16="http://schemas.microsoft.com/office/drawing/2014/main" id="{4CC0263A-27F5-47F7-A72B-8DD4CCF88BE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3" y="1997"/>
                    <a:ext cx="1" cy="0"/>
                  </a:xfrm>
                  <a:custGeom>
                    <a:gdLst>
                      <a:gd name="T0" fmla="*/ 2 w 2"/>
                      <a:gd name="T1" fmla="*/ 0 w 2"/>
                      <a:gd name="T2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1" y="0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6" name="Freeform 1977">
                    <a:extLst>
                      <a:ext uri="{FF2B5EF4-FFF2-40B4-BE49-F238E27FC236}">
                        <a16:creationId xmlns="" xmlns:a16="http://schemas.microsoft.com/office/drawing/2014/main" id="{1C384029-C1AA-4D40-82E9-FCD37CC8D98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81" y="2067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0" y="1"/>
                          <a:pt x="0" y="1"/>
                        </a:cubicBezTo>
                        <a:cubicBezTo>
                          <a:pt x="0" y="1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7" name="Freeform 1978">
                    <a:extLst>
                      <a:ext uri="{FF2B5EF4-FFF2-40B4-BE49-F238E27FC236}">
                        <a16:creationId xmlns="" xmlns:a16="http://schemas.microsoft.com/office/drawing/2014/main" id="{D88EE79C-BC14-4BC6-A352-4F6FB3C1ED1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38" y="2004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8" name="Freeform 1979">
                    <a:extLst>
                      <a:ext uri="{FF2B5EF4-FFF2-40B4-BE49-F238E27FC236}">
                        <a16:creationId xmlns="" xmlns:a16="http://schemas.microsoft.com/office/drawing/2014/main" id="{BF3A08CE-FFD4-49AD-88AD-0BBC1769D9F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79" y="2068"/>
                    <a:ext cx="2" cy="3"/>
                  </a:xfrm>
                  <a:custGeom>
                    <a:gdLst>
                      <a:gd name="T0" fmla="*/ 0 w 2"/>
                      <a:gd name="T1" fmla="*/ 3 h 3"/>
                      <a:gd name="T2" fmla="*/ 0 w 2"/>
                      <a:gd name="T3" fmla="*/ 3 h 3"/>
                      <a:gd name="T4" fmla="*/ 0 w 2"/>
                      <a:gd name="T5" fmla="*/ 3 h 3"/>
                      <a:gd name="T6" fmla="*/ 1 w 2"/>
                      <a:gd name="T7" fmla="*/ 2 h 3"/>
                      <a:gd name="T8" fmla="*/ 2 w 2"/>
                      <a:gd name="T9" fmla="*/ 0 h 3"/>
                      <a:gd name="T10" fmla="*/ 0 w 2"/>
                      <a:gd name="T11" fmla="*/ 3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" h="3">
                        <a:moveTo>
                          <a:pt x="0" y="3"/>
                        </a:move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2" y="1"/>
                          <a:pt x="2" y="1"/>
                          <a:pt x="2" y="0"/>
                        </a:cubicBezTo>
                        <a:cubicBezTo>
                          <a:pt x="2" y="1"/>
                          <a:pt x="1" y="2"/>
                          <a:pt x="0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9" name="Freeform 1980">
                    <a:extLst>
                      <a:ext uri="{FF2B5EF4-FFF2-40B4-BE49-F238E27FC236}">
                        <a16:creationId xmlns="" xmlns:a16="http://schemas.microsoft.com/office/drawing/2014/main" id="{C0C11F81-7982-4BE0-931E-171956F3BF0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2" y="197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0" name="Freeform 1981">
                    <a:extLst>
                      <a:ext uri="{FF2B5EF4-FFF2-40B4-BE49-F238E27FC236}">
                        <a16:creationId xmlns="" xmlns:a16="http://schemas.microsoft.com/office/drawing/2014/main" id="{990A4331-66EB-428E-9041-18BE4892902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8" y="197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1" name="Freeform 1982">
                    <a:extLst>
                      <a:ext uri="{FF2B5EF4-FFF2-40B4-BE49-F238E27FC236}">
                        <a16:creationId xmlns="" xmlns:a16="http://schemas.microsoft.com/office/drawing/2014/main" id="{0D5BFC97-2A19-437B-AA1B-6D5E5111305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5" y="199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2" name="Freeform 1983">
                    <a:extLst>
                      <a:ext uri="{FF2B5EF4-FFF2-40B4-BE49-F238E27FC236}">
                        <a16:creationId xmlns="" xmlns:a16="http://schemas.microsoft.com/office/drawing/2014/main" id="{304C1AE6-04F6-4569-A96E-3841A29C3E5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18" y="1995"/>
                    <a:ext cx="2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3" name="Freeform 1984">
                    <a:extLst>
                      <a:ext uri="{FF2B5EF4-FFF2-40B4-BE49-F238E27FC236}">
                        <a16:creationId xmlns="" xmlns:a16="http://schemas.microsoft.com/office/drawing/2014/main" id="{2C04766B-2CAF-40AF-BEC7-1B2681AA01C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37" y="2003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4" name="Freeform 1985">
                    <a:extLst>
                      <a:ext uri="{FF2B5EF4-FFF2-40B4-BE49-F238E27FC236}">
                        <a16:creationId xmlns="" xmlns:a16="http://schemas.microsoft.com/office/drawing/2014/main" id="{55F80460-EDBE-419E-B216-0BC9B52D1DD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69" y="1976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5" name="Freeform 1986">
                    <a:extLst>
                      <a:ext uri="{FF2B5EF4-FFF2-40B4-BE49-F238E27FC236}">
                        <a16:creationId xmlns="" xmlns:a16="http://schemas.microsoft.com/office/drawing/2014/main" id="{1C043A5E-DC4C-4F9C-A332-F60BBF496B8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7" y="197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6" name="Freeform 1987">
                    <a:extLst>
                      <a:ext uri="{FF2B5EF4-FFF2-40B4-BE49-F238E27FC236}">
                        <a16:creationId xmlns="" xmlns:a16="http://schemas.microsoft.com/office/drawing/2014/main" id="{2962C074-DE67-4EEE-9ED1-AF63F5889CF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65" y="197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7" name="Freeform 1988">
                    <a:extLst>
                      <a:ext uri="{FF2B5EF4-FFF2-40B4-BE49-F238E27FC236}">
                        <a16:creationId xmlns="" xmlns:a16="http://schemas.microsoft.com/office/drawing/2014/main" id="{A992D67D-E529-44EB-AE5B-BF6D10E54C9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81" y="2103"/>
                    <a:ext cx="2" cy="1"/>
                  </a:xfrm>
                  <a:custGeom>
                    <a:gdLst>
                      <a:gd name="T0" fmla="*/ 2 w 2"/>
                      <a:gd name="T1" fmla="*/ 0 h 1"/>
                      <a:gd name="T2" fmla="*/ 0 w 2"/>
                      <a:gd name="T3" fmla="*/ 1 h 1"/>
                      <a:gd name="T4" fmla="*/ 2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0"/>
                        </a:moveTo>
                        <a:cubicBezTo>
                          <a:pt x="2" y="0"/>
                          <a:pt x="1" y="1"/>
                          <a:pt x="0" y="1"/>
                        </a:cubicBezTo>
                        <a:cubicBezTo>
                          <a:pt x="1" y="1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8" name="Freeform 1989">
                    <a:extLst>
                      <a:ext uri="{FF2B5EF4-FFF2-40B4-BE49-F238E27FC236}">
                        <a16:creationId xmlns="" xmlns:a16="http://schemas.microsoft.com/office/drawing/2014/main" id="{3B0D1F9C-C549-4D94-B6FA-4A28B76D494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16" y="2096"/>
                    <a:ext cx="8" cy="2"/>
                  </a:xfrm>
                  <a:custGeom>
                    <a:gdLst>
                      <a:gd name="T0" fmla="*/ 4 w 9"/>
                      <a:gd name="T1" fmla="*/ 0 h 2"/>
                      <a:gd name="T2" fmla="*/ 0 w 9"/>
                      <a:gd name="T3" fmla="*/ 2 h 2"/>
                      <a:gd name="T4" fmla="*/ 4 w 9"/>
                      <a:gd name="T5" fmla="*/ 0 h 2"/>
                      <a:gd name="T6" fmla="*/ 9 w 9"/>
                      <a:gd name="T7" fmla="*/ 0 h 2"/>
                      <a:gd name="T8" fmla="*/ 9 w 9"/>
                      <a:gd name="T9" fmla="*/ 0 h 2"/>
                      <a:gd name="T10" fmla="*/ 4 w 9"/>
                      <a:gd name="T11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9" h="2">
                        <a:moveTo>
                          <a:pt x="4" y="0"/>
                        </a:moveTo>
                        <a:cubicBezTo>
                          <a:pt x="2" y="0"/>
                          <a:pt x="0" y="1"/>
                          <a:pt x="0" y="2"/>
                        </a:cubicBezTo>
                        <a:cubicBezTo>
                          <a:pt x="0" y="1"/>
                          <a:pt x="2" y="0"/>
                          <a:pt x="4" y="0"/>
                        </a:cubicBezTo>
                        <a:cubicBezTo>
                          <a:pt x="6" y="0"/>
                          <a:pt x="7" y="0"/>
                          <a:pt x="9" y="0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7" y="0"/>
                          <a:pt x="6" y="0"/>
                          <a:pt x="4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9" name="Freeform 1990">
                    <a:extLst>
                      <a:ext uri="{FF2B5EF4-FFF2-40B4-BE49-F238E27FC236}">
                        <a16:creationId xmlns="" xmlns:a16="http://schemas.microsoft.com/office/drawing/2014/main" id="{52F14BC9-F709-4C62-B648-1CDC593DB04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9" y="2104"/>
                    <a:ext cx="2" cy="2"/>
                  </a:xfrm>
                  <a:custGeom>
                    <a:gdLst>
                      <a:gd name="T0" fmla="*/ 0 w 2"/>
                      <a:gd name="T1" fmla="*/ 2 h 2"/>
                      <a:gd name="T2" fmla="*/ 0 w 2"/>
                      <a:gd name="T3" fmla="*/ 2 h 2"/>
                      <a:gd name="T4" fmla="*/ 0 w 2"/>
                      <a:gd name="T5" fmla="*/ 2 h 2"/>
                      <a:gd name="T6" fmla="*/ 2 w 2"/>
                      <a:gd name="T7" fmla="*/ 0 h 2"/>
                      <a:gd name="T8" fmla="*/ 0 w 2"/>
                      <a:gd name="T9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2">
                        <a:moveTo>
                          <a:pt x="0" y="2"/>
                        </a:move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1" y="1"/>
                          <a:pt x="2" y="1"/>
                          <a:pt x="2" y="0"/>
                        </a:cubicBezTo>
                        <a:cubicBezTo>
                          <a:pt x="1" y="1"/>
                          <a:pt x="1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0" name="Freeform 1991">
                    <a:extLst>
                      <a:ext uri="{FF2B5EF4-FFF2-40B4-BE49-F238E27FC236}">
                        <a16:creationId xmlns="" xmlns:a16="http://schemas.microsoft.com/office/drawing/2014/main" id="{82C856B3-19C6-4CA4-8680-8684F301E07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4" y="2096"/>
                    <a:ext cx="3" cy="1"/>
                  </a:xfrm>
                  <a:custGeom>
                    <a:gdLst>
                      <a:gd name="T0" fmla="*/ 2 w 3"/>
                      <a:gd name="T1" fmla="*/ 1 h 1"/>
                      <a:gd name="T2" fmla="*/ 0 w 3"/>
                      <a:gd name="T3" fmla="*/ 0 h 1"/>
                      <a:gd name="T4" fmla="*/ 2 w 3"/>
                      <a:gd name="T5" fmla="*/ 1 h 1"/>
                      <a:gd name="T6" fmla="*/ 3 w 3"/>
                      <a:gd name="T7" fmla="*/ 1 h 1"/>
                      <a:gd name="T8" fmla="*/ 2 w 3"/>
                      <a:gd name="T9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1">
                        <a:moveTo>
                          <a:pt x="2" y="1"/>
                        </a:moveTo>
                        <a:cubicBezTo>
                          <a:pt x="1" y="1"/>
                          <a:pt x="0" y="1"/>
                          <a:pt x="0" y="0"/>
                        </a:cubicBez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2" y="1"/>
                          <a:pt x="2" y="1"/>
                          <a:pt x="3" y="1"/>
                        </a:cubicBezTo>
                        <a:lnTo>
                          <a:pt x="2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1" name="Freeform 1992">
                    <a:extLst>
                      <a:ext uri="{FF2B5EF4-FFF2-40B4-BE49-F238E27FC236}">
                        <a16:creationId xmlns="" xmlns:a16="http://schemas.microsoft.com/office/drawing/2014/main" id="{90CB0796-EE49-461D-94BE-5988294D32D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83" y="2096"/>
                    <a:ext cx="8" cy="7"/>
                  </a:xfrm>
                  <a:custGeom>
                    <a:gdLst>
                      <a:gd name="T0" fmla="*/ 0 w 8"/>
                      <a:gd name="T1" fmla="*/ 7 h 7"/>
                      <a:gd name="T2" fmla="*/ 4 w 8"/>
                      <a:gd name="T3" fmla="*/ 3 h 7"/>
                      <a:gd name="T4" fmla="*/ 8 w 8"/>
                      <a:gd name="T5" fmla="*/ 0 h 7"/>
                      <a:gd name="T6" fmla="*/ 4 w 8"/>
                      <a:gd name="T7" fmla="*/ 3 h 7"/>
                      <a:gd name="T8" fmla="*/ 0 w 8"/>
                      <a:gd name="T9" fmla="*/ 7 h 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7">
                        <a:moveTo>
                          <a:pt x="0" y="7"/>
                        </a:moveTo>
                        <a:cubicBezTo>
                          <a:pt x="2" y="6"/>
                          <a:pt x="3" y="4"/>
                          <a:pt x="4" y="3"/>
                        </a:cubicBezTo>
                        <a:cubicBezTo>
                          <a:pt x="6" y="1"/>
                          <a:pt x="7" y="0"/>
                          <a:pt x="8" y="0"/>
                        </a:cubicBezTo>
                        <a:cubicBezTo>
                          <a:pt x="7" y="0"/>
                          <a:pt x="6" y="1"/>
                          <a:pt x="4" y="3"/>
                        </a:cubicBezTo>
                        <a:cubicBezTo>
                          <a:pt x="3" y="4"/>
                          <a:pt x="2" y="5"/>
                          <a:pt x="0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2" name="Freeform 1993">
                    <a:extLst>
                      <a:ext uri="{FF2B5EF4-FFF2-40B4-BE49-F238E27FC236}">
                        <a16:creationId xmlns="" xmlns:a16="http://schemas.microsoft.com/office/drawing/2014/main" id="{3A7C3321-7AD6-4067-924E-6183B26F867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6" y="210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3" name="Freeform 1994">
                    <a:extLst>
                      <a:ext uri="{FF2B5EF4-FFF2-40B4-BE49-F238E27FC236}">
                        <a16:creationId xmlns="" xmlns:a16="http://schemas.microsoft.com/office/drawing/2014/main" id="{6277F370-2398-4598-AB18-122BEADE56F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6" y="2106"/>
                    <a:ext cx="3" cy="1"/>
                  </a:xfrm>
                  <a:custGeom>
                    <a:gdLst>
                      <a:gd name="T0" fmla="*/ 0 w 4"/>
                      <a:gd name="T1" fmla="*/ 2 h 2"/>
                      <a:gd name="T2" fmla="*/ 0 w 4"/>
                      <a:gd name="T3" fmla="*/ 2 h 2"/>
                      <a:gd name="T4" fmla="*/ 3 w 4"/>
                      <a:gd name="T5" fmla="*/ 0 h 2"/>
                      <a:gd name="T6" fmla="*/ 4 w 4"/>
                      <a:gd name="T7" fmla="*/ 0 h 2"/>
                      <a:gd name="T8" fmla="*/ 0 w 4"/>
                      <a:gd name="T9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2">
                        <a:moveTo>
                          <a:pt x="0" y="2"/>
                        </a:move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1" y="2"/>
                          <a:pt x="2" y="1"/>
                          <a:pt x="3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2" y="1"/>
                          <a:pt x="1" y="2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4" name="Freeform 1995">
                    <a:extLst>
                      <a:ext uri="{FF2B5EF4-FFF2-40B4-BE49-F238E27FC236}">
                        <a16:creationId xmlns="" xmlns:a16="http://schemas.microsoft.com/office/drawing/2014/main" id="{76905C6E-0070-479F-AA5F-478B5B7B739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6" y="2047"/>
                    <a:ext cx="4" cy="5"/>
                  </a:xfrm>
                  <a:custGeom>
                    <a:gdLst>
                      <a:gd name="T0" fmla="*/ 0 w 4"/>
                      <a:gd name="T1" fmla="*/ 1 h 5"/>
                      <a:gd name="T2" fmla="*/ 0 w 4"/>
                      <a:gd name="T3" fmla="*/ 0 h 5"/>
                      <a:gd name="T4" fmla="*/ 0 w 4"/>
                      <a:gd name="T5" fmla="*/ 0 h 5"/>
                      <a:gd name="T6" fmla="*/ 0 w 4"/>
                      <a:gd name="T7" fmla="*/ 1 h 5"/>
                      <a:gd name="T8" fmla="*/ 4 w 4"/>
                      <a:gd name="T9" fmla="*/ 5 h 5"/>
                      <a:gd name="T10" fmla="*/ 0 w 4"/>
                      <a:gd name="T11" fmla="*/ 1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" h="5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1" y="2"/>
                          <a:pt x="2" y="3"/>
                          <a:pt x="4" y="5"/>
                        </a:cubicBezTo>
                        <a:cubicBezTo>
                          <a:pt x="2" y="3"/>
                          <a:pt x="1" y="2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5" name="Freeform 1996">
                    <a:extLst>
                      <a:ext uri="{FF2B5EF4-FFF2-40B4-BE49-F238E27FC236}">
                        <a16:creationId xmlns="" xmlns:a16="http://schemas.microsoft.com/office/drawing/2014/main" id="{653A7AD4-6355-46B7-A839-1DABB581148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5" y="2107"/>
                    <a:ext cx="0" cy="2"/>
                  </a:xfrm>
                  <a:custGeom>
                    <a:gdLst>
                      <a:gd name="T0" fmla="*/ 0 h 2"/>
                      <a:gd name="T1" fmla="*/ 0 h 2"/>
                      <a:gd name="T2" fmla="*/ 2 h 2"/>
                      <a:gd name="T3" fmla="*/ 2 h 2"/>
                      <a:gd name="T4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  <a:cxn ang="0">
                        <a:pos x="0" y="T4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6" name="Freeform 1997">
                    <a:extLst>
                      <a:ext uri="{FF2B5EF4-FFF2-40B4-BE49-F238E27FC236}">
                        <a16:creationId xmlns="" xmlns:a16="http://schemas.microsoft.com/office/drawing/2014/main" id="{9F77AAA7-7794-49E8-B104-477AA6445EF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79" y="2106"/>
                    <a:ext cx="0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  <a:gd name="T3" fmla="*/ 1 w 1"/>
                      <a:gd name="T4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  <a:cxn ang="0">
                        <a:pos x="T4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7" name="Freeform 1998">
                    <a:extLst>
                      <a:ext uri="{FF2B5EF4-FFF2-40B4-BE49-F238E27FC236}">
                        <a16:creationId xmlns="" xmlns:a16="http://schemas.microsoft.com/office/drawing/2014/main" id="{D3D4A5EF-B537-4C2C-A1F5-342698605DA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32" y="208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8" name="Freeform 1999">
                    <a:extLst>
                      <a:ext uri="{FF2B5EF4-FFF2-40B4-BE49-F238E27FC236}">
                        <a16:creationId xmlns="" xmlns:a16="http://schemas.microsoft.com/office/drawing/2014/main" id="{E5D7E41D-E4CA-47F5-BF4E-503EA05C4D8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30" y="2096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9" name="Freeform 2000">
                    <a:extLst>
                      <a:ext uri="{FF2B5EF4-FFF2-40B4-BE49-F238E27FC236}">
                        <a16:creationId xmlns="" xmlns:a16="http://schemas.microsoft.com/office/drawing/2014/main" id="{B21347C4-CC35-408F-9D8D-FA17A6061C2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30" y="209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00" name="Freeform 2001">
                    <a:extLst>
                      <a:ext uri="{FF2B5EF4-FFF2-40B4-BE49-F238E27FC236}">
                        <a16:creationId xmlns="" xmlns:a16="http://schemas.microsoft.com/office/drawing/2014/main" id="{249B83DB-100E-45D3-942D-3D9C9E1B3DC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31" y="209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01" name="Freeform 2002">
                    <a:extLst>
                      <a:ext uri="{FF2B5EF4-FFF2-40B4-BE49-F238E27FC236}">
                        <a16:creationId xmlns="" xmlns:a16="http://schemas.microsoft.com/office/drawing/2014/main" id="{605F1EC4-2FDC-4093-B4CF-94BEB2B4B44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24" y="209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02" name="Freeform 2003">
                    <a:extLst>
                      <a:ext uri="{FF2B5EF4-FFF2-40B4-BE49-F238E27FC236}">
                        <a16:creationId xmlns="" xmlns:a16="http://schemas.microsoft.com/office/drawing/2014/main" id="{9FB36AC1-A9A9-42A6-95D2-8E0BB7B95F7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79" y="207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03" name="Freeform 2004">
                    <a:extLst>
                      <a:ext uri="{FF2B5EF4-FFF2-40B4-BE49-F238E27FC236}">
                        <a16:creationId xmlns="" xmlns:a16="http://schemas.microsoft.com/office/drawing/2014/main" id="{0FC170BA-8B72-40FF-9C4F-26883FDB9D7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79" y="207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04" name="Freeform 2005">
                    <a:extLst>
                      <a:ext uri="{FF2B5EF4-FFF2-40B4-BE49-F238E27FC236}">
                        <a16:creationId xmlns="" xmlns:a16="http://schemas.microsoft.com/office/drawing/2014/main" id="{F667F5B2-1DF9-41B8-918D-D79DD6A5947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4" y="2096"/>
                    <a:ext cx="2" cy="1"/>
                  </a:xfrm>
                  <a:custGeom>
                    <a:gdLst>
                      <a:gd name="T0" fmla="*/ 2 w 2"/>
                      <a:gd name="T1" fmla="*/ 1 h 1"/>
                      <a:gd name="T2" fmla="*/ 0 w 2"/>
                      <a:gd name="T3" fmla="*/ 0 h 1"/>
                      <a:gd name="T4" fmla="*/ 0 w 2"/>
                      <a:gd name="T5" fmla="*/ 0 h 1"/>
                      <a:gd name="T6" fmla="*/ 0 w 2"/>
                      <a:gd name="T7" fmla="*/ 0 h 1"/>
                      <a:gd name="T8" fmla="*/ 2 w 2"/>
                      <a:gd name="T9" fmla="*/ 1 h 1"/>
                      <a:gd name="T10" fmla="*/ 2 w 2"/>
                      <a:gd name="T11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" h="1">
                        <a:moveTo>
                          <a:pt x="2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"/>
                          <a:pt x="1" y="1"/>
                          <a:pt x="2" y="1"/>
                        </a:cubicBezTo>
                        <a:cubicBezTo>
                          <a:pt x="2" y="1"/>
                          <a:pt x="2" y="1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05" name="Freeform 2006">
                    <a:extLst>
                      <a:ext uri="{FF2B5EF4-FFF2-40B4-BE49-F238E27FC236}">
                        <a16:creationId xmlns="" xmlns:a16="http://schemas.microsoft.com/office/drawing/2014/main" id="{C2572B99-386B-4E5F-9B12-39C404ADE5A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28" y="1859"/>
                    <a:ext cx="134" cy="197"/>
                  </a:xfrm>
                  <a:custGeom>
                    <a:gdLst>
                      <a:gd name="T0" fmla="*/ 130 w 140"/>
                      <a:gd name="T1" fmla="*/ 196 h 206"/>
                      <a:gd name="T2" fmla="*/ 130 w 140"/>
                      <a:gd name="T3" fmla="*/ 193 h 206"/>
                      <a:gd name="T4" fmla="*/ 132 w 140"/>
                      <a:gd name="T5" fmla="*/ 192 h 206"/>
                      <a:gd name="T6" fmla="*/ 136 w 140"/>
                      <a:gd name="T7" fmla="*/ 184 h 206"/>
                      <a:gd name="T8" fmla="*/ 136 w 140"/>
                      <a:gd name="T9" fmla="*/ 171 h 206"/>
                      <a:gd name="T10" fmla="*/ 138 w 140"/>
                      <a:gd name="T11" fmla="*/ 158 h 206"/>
                      <a:gd name="T12" fmla="*/ 137 w 140"/>
                      <a:gd name="T13" fmla="*/ 142 h 206"/>
                      <a:gd name="T14" fmla="*/ 137 w 140"/>
                      <a:gd name="T15" fmla="*/ 132 h 206"/>
                      <a:gd name="T16" fmla="*/ 133 w 140"/>
                      <a:gd name="T17" fmla="*/ 124 h 206"/>
                      <a:gd name="T18" fmla="*/ 126 w 140"/>
                      <a:gd name="T19" fmla="*/ 124 h 206"/>
                      <a:gd name="T20" fmla="*/ 124 w 140"/>
                      <a:gd name="T21" fmla="*/ 124 h 206"/>
                      <a:gd name="T22" fmla="*/ 120 w 140"/>
                      <a:gd name="T23" fmla="*/ 124 h 206"/>
                      <a:gd name="T24" fmla="*/ 117 w 140"/>
                      <a:gd name="T25" fmla="*/ 110 h 206"/>
                      <a:gd name="T26" fmla="*/ 103 w 140"/>
                      <a:gd name="T27" fmla="*/ 113 h 206"/>
                      <a:gd name="T28" fmla="*/ 91 w 140"/>
                      <a:gd name="T29" fmla="*/ 104 h 206"/>
                      <a:gd name="T30" fmla="*/ 85 w 140"/>
                      <a:gd name="T31" fmla="*/ 91 h 206"/>
                      <a:gd name="T32" fmla="*/ 82 w 140"/>
                      <a:gd name="T33" fmla="*/ 81 h 206"/>
                      <a:gd name="T34" fmla="*/ 84 w 140"/>
                      <a:gd name="T35" fmla="*/ 72 h 206"/>
                      <a:gd name="T36" fmla="*/ 89 w 140"/>
                      <a:gd name="T37" fmla="*/ 68 h 206"/>
                      <a:gd name="T38" fmla="*/ 98 w 140"/>
                      <a:gd name="T39" fmla="*/ 51 h 206"/>
                      <a:gd name="T40" fmla="*/ 117 w 140"/>
                      <a:gd name="T41" fmla="*/ 43 h 206"/>
                      <a:gd name="T42" fmla="*/ 120 w 140"/>
                      <a:gd name="T43" fmla="*/ 42 h 206"/>
                      <a:gd name="T44" fmla="*/ 119 w 140"/>
                      <a:gd name="T45" fmla="*/ 41 h 206"/>
                      <a:gd name="T46" fmla="*/ 125 w 140"/>
                      <a:gd name="T47" fmla="*/ 29 h 206"/>
                      <a:gd name="T48" fmla="*/ 110 w 140"/>
                      <a:gd name="T49" fmla="*/ 25 h 206"/>
                      <a:gd name="T50" fmla="*/ 95 w 140"/>
                      <a:gd name="T51" fmla="*/ 27 h 206"/>
                      <a:gd name="T52" fmla="*/ 87 w 140"/>
                      <a:gd name="T53" fmla="*/ 20 h 206"/>
                      <a:gd name="T54" fmla="*/ 79 w 140"/>
                      <a:gd name="T55" fmla="*/ 10 h 206"/>
                      <a:gd name="T56" fmla="*/ 70 w 140"/>
                      <a:gd name="T57" fmla="*/ 0 h 206"/>
                      <a:gd name="T58" fmla="*/ 67 w 140"/>
                      <a:gd name="T59" fmla="*/ 1 h 206"/>
                      <a:gd name="T60" fmla="*/ 68 w 140"/>
                      <a:gd name="T61" fmla="*/ 2 h 206"/>
                      <a:gd name="T62" fmla="*/ 69 w 140"/>
                      <a:gd name="T63" fmla="*/ 5 h 206"/>
                      <a:gd name="T64" fmla="*/ 66 w 140"/>
                      <a:gd name="T65" fmla="*/ 10 h 206"/>
                      <a:gd name="T66" fmla="*/ 61 w 140"/>
                      <a:gd name="T67" fmla="*/ 20 h 206"/>
                      <a:gd name="T68" fmla="*/ 31 w 140"/>
                      <a:gd name="T69" fmla="*/ 44 h 206"/>
                      <a:gd name="T70" fmla="*/ 18 w 140"/>
                      <a:gd name="T71" fmla="*/ 50 h 206"/>
                      <a:gd name="T72" fmla="*/ 13 w 140"/>
                      <a:gd name="T73" fmla="*/ 50 h 206"/>
                      <a:gd name="T74" fmla="*/ 9 w 140"/>
                      <a:gd name="T75" fmla="*/ 40 h 206"/>
                      <a:gd name="T76" fmla="*/ 9 w 140"/>
                      <a:gd name="T77" fmla="*/ 39 h 206"/>
                      <a:gd name="T78" fmla="*/ 8 w 140"/>
                      <a:gd name="T79" fmla="*/ 38 h 206"/>
                      <a:gd name="T80" fmla="*/ 4 w 140"/>
                      <a:gd name="T81" fmla="*/ 56 h 206"/>
                      <a:gd name="T82" fmla="*/ 2 w 140"/>
                      <a:gd name="T83" fmla="*/ 64 h 206"/>
                      <a:gd name="T84" fmla="*/ 13 w 140"/>
                      <a:gd name="T85" fmla="*/ 72 h 206"/>
                      <a:gd name="T86" fmla="*/ 30 w 140"/>
                      <a:gd name="T87" fmla="*/ 98 h 206"/>
                      <a:gd name="T88" fmla="*/ 57 w 140"/>
                      <a:gd name="T89" fmla="*/ 155 h 206"/>
                      <a:gd name="T90" fmla="*/ 79 w 140"/>
                      <a:gd name="T91" fmla="*/ 175 h 206"/>
                      <a:gd name="T92" fmla="*/ 125 w 140"/>
                      <a:gd name="T93" fmla="*/ 205 h 206"/>
                      <a:gd name="T94" fmla="*/ 129 w 140"/>
                      <a:gd name="T95" fmla="*/ 200 h 20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140" h="206">
                        <a:moveTo>
                          <a:pt x="130" y="197"/>
                        </a:moveTo>
                        <a:cubicBezTo>
                          <a:pt x="130" y="197"/>
                          <a:pt x="130" y="196"/>
                          <a:pt x="130" y="196"/>
                        </a:cubicBezTo>
                        <a:cubicBezTo>
                          <a:pt x="130" y="196"/>
                          <a:pt x="130" y="196"/>
                          <a:pt x="130" y="196"/>
                        </a:cubicBezTo>
                        <a:cubicBezTo>
                          <a:pt x="130" y="195"/>
                          <a:pt x="130" y="195"/>
                          <a:pt x="130" y="194"/>
                        </a:cubicBezTo>
                        <a:cubicBezTo>
                          <a:pt x="130" y="194"/>
                          <a:pt x="130" y="194"/>
                          <a:pt x="130" y="194"/>
                        </a:cubicBezTo>
                        <a:cubicBezTo>
                          <a:pt x="130" y="194"/>
                          <a:pt x="130" y="193"/>
                          <a:pt x="130" y="193"/>
                        </a:cubicBezTo>
                        <a:cubicBezTo>
                          <a:pt x="130" y="193"/>
                          <a:pt x="131" y="193"/>
                          <a:pt x="131" y="193"/>
                        </a:cubicBezTo>
                        <a:cubicBezTo>
                          <a:pt x="131" y="192"/>
                          <a:pt x="131" y="192"/>
                          <a:pt x="132" y="192"/>
                        </a:cubicBezTo>
                        <a:cubicBezTo>
                          <a:pt x="132" y="192"/>
                          <a:pt x="132" y="192"/>
                          <a:pt x="132" y="192"/>
                        </a:cubicBezTo>
                        <a:cubicBezTo>
                          <a:pt x="133" y="191"/>
                          <a:pt x="135" y="189"/>
                          <a:pt x="136" y="187"/>
                        </a:cubicBezTo>
                        <a:cubicBezTo>
                          <a:pt x="136" y="186"/>
                          <a:pt x="137" y="185"/>
                          <a:pt x="137" y="184"/>
                        </a:cubicBezTo>
                        <a:cubicBezTo>
                          <a:pt x="137" y="184"/>
                          <a:pt x="136" y="184"/>
                          <a:pt x="136" y="184"/>
                        </a:cubicBezTo>
                        <a:cubicBezTo>
                          <a:pt x="134" y="183"/>
                          <a:pt x="132" y="182"/>
                          <a:pt x="132" y="179"/>
                        </a:cubicBezTo>
                        <a:cubicBezTo>
                          <a:pt x="132" y="177"/>
                          <a:pt x="133" y="175"/>
                          <a:pt x="134" y="174"/>
                        </a:cubicBezTo>
                        <a:cubicBezTo>
                          <a:pt x="135" y="173"/>
                          <a:pt x="135" y="171"/>
                          <a:pt x="136" y="171"/>
                        </a:cubicBezTo>
                        <a:cubicBezTo>
                          <a:pt x="134" y="169"/>
                          <a:pt x="135" y="166"/>
                          <a:pt x="136" y="163"/>
                        </a:cubicBezTo>
                        <a:cubicBezTo>
                          <a:pt x="137" y="162"/>
                          <a:pt x="138" y="161"/>
                          <a:pt x="138" y="160"/>
                        </a:cubicBezTo>
                        <a:cubicBezTo>
                          <a:pt x="138" y="158"/>
                          <a:pt x="138" y="158"/>
                          <a:pt x="138" y="158"/>
                        </a:cubicBezTo>
                        <a:cubicBezTo>
                          <a:pt x="137" y="152"/>
                          <a:pt x="136" y="149"/>
                          <a:pt x="136" y="146"/>
                        </a:cubicBezTo>
                        <a:cubicBezTo>
                          <a:pt x="136" y="145"/>
                          <a:pt x="136" y="144"/>
                          <a:pt x="137" y="144"/>
                        </a:cubicBezTo>
                        <a:cubicBezTo>
                          <a:pt x="137" y="143"/>
                          <a:pt x="137" y="143"/>
                          <a:pt x="137" y="142"/>
                        </a:cubicBezTo>
                        <a:cubicBezTo>
                          <a:pt x="138" y="142"/>
                          <a:pt x="138" y="142"/>
                          <a:pt x="139" y="141"/>
                        </a:cubicBezTo>
                        <a:cubicBezTo>
                          <a:pt x="140" y="140"/>
                          <a:pt x="140" y="140"/>
                          <a:pt x="140" y="139"/>
                        </a:cubicBezTo>
                        <a:cubicBezTo>
                          <a:pt x="139" y="137"/>
                          <a:pt x="138" y="135"/>
                          <a:pt x="137" y="132"/>
                        </a:cubicBezTo>
                        <a:cubicBezTo>
                          <a:pt x="136" y="131"/>
                          <a:pt x="135" y="130"/>
                          <a:pt x="135" y="129"/>
                        </a:cubicBezTo>
                        <a:cubicBezTo>
                          <a:pt x="135" y="128"/>
                          <a:pt x="135" y="128"/>
                          <a:pt x="134" y="128"/>
                        </a:cubicBezTo>
                        <a:cubicBezTo>
                          <a:pt x="134" y="127"/>
                          <a:pt x="133" y="125"/>
                          <a:pt x="133" y="124"/>
                        </a:cubicBezTo>
                        <a:cubicBezTo>
                          <a:pt x="133" y="124"/>
                          <a:pt x="133" y="124"/>
                          <a:pt x="133" y="124"/>
                        </a:cubicBezTo>
                        <a:cubicBezTo>
                          <a:pt x="131" y="124"/>
                          <a:pt x="129" y="124"/>
                          <a:pt x="127" y="124"/>
                        </a:cubicBezTo>
                        <a:cubicBezTo>
                          <a:pt x="127" y="124"/>
                          <a:pt x="126" y="124"/>
                          <a:pt x="126" y="124"/>
                        </a:cubicBezTo>
                        <a:cubicBezTo>
                          <a:pt x="126" y="124"/>
                          <a:pt x="126" y="124"/>
                          <a:pt x="125" y="124"/>
                        </a:cubicBezTo>
                        <a:cubicBezTo>
                          <a:pt x="125" y="124"/>
                          <a:pt x="124" y="124"/>
                          <a:pt x="124" y="124"/>
                        </a:cubicBezTo>
                        <a:cubicBezTo>
                          <a:pt x="124" y="124"/>
                          <a:pt x="124" y="124"/>
                          <a:pt x="124" y="124"/>
                        </a:cubicBezTo>
                        <a:cubicBezTo>
                          <a:pt x="124" y="125"/>
                          <a:pt x="123" y="125"/>
                          <a:pt x="123" y="125"/>
                        </a:cubicBezTo>
                        <a:cubicBezTo>
                          <a:pt x="123" y="125"/>
                          <a:pt x="123" y="125"/>
                          <a:pt x="123" y="125"/>
                        </a:cubicBezTo>
                        <a:cubicBezTo>
                          <a:pt x="122" y="125"/>
                          <a:pt x="121" y="124"/>
                          <a:pt x="120" y="124"/>
                        </a:cubicBezTo>
                        <a:cubicBezTo>
                          <a:pt x="118" y="122"/>
                          <a:pt x="118" y="117"/>
                          <a:pt x="118" y="110"/>
                        </a:cubicBezTo>
                        <a:cubicBezTo>
                          <a:pt x="118" y="109"/>
                          <a:pt x="118" y="109"/>
                          <a:pt x="118" y="108"/>
                        </a:cubicBezTo>
                        <a:cubicBezTo>
                          <a:pt x="118" y="108"/>
                          <a:pt x="118" y="109"/>
                          <a:pt x="117" y="110"/>
                        </a:cubicBezTo>
                        <a:cubicBezTo>
                          <a:pt x="116" y="113"/>
                          <a:pt x="112" y="113"/>
                          <a:pt x="111" y="113"/>
                        </a:cubicBezTo>
                        <a:cubicBezTo>
                          <a:pt x="109" y="113"/>
                          <a:pt x="108" y="113"/>
                          <a:pt x="107" y="113"/>
                        </a:cubicBezTo>
                        <a:cubicBezTo>
                          <a:pt x="106" y="113"/>
                          <a:pt x="105" y="113"/>
                          <a:pt x="103" y="113"/>
                        </a:cubicBezTo>
                        <a:cubicBezTo>
                          <a:pt x="99" y="113"/>
                          <a:pt x="98" y="109"/>
                          <a:pt x="98" y="107"/>
                        </a:cubicBezTo>
                        <a:cubicBezTo>
                          <a:pt x="98" y="107"/>
                          <a:pt x="97" y="107"/>
                          <a:pt x="97" y="106"/>
                        </a:cubicBezTo>
                        <a:cubicBezTo>
                          <a:pt x="95" y="106"/>
                          <a:pt x="92" y="106"/>
                          <a:pt x="91" y="104"/>
                        </a:cubicBezTo>
                        <a:cubicBezTo>
                          <a:pt x="90" y="103"/>
                          <a:pt x="90" y="102"/>
                          <a:pt x="90" y="100"/>
                        </a:cubicBezTo>
                        <a:cubicBezTo>
                          <a:pt x="90" y="98"/>
                          <a:pt x="89" y="96"/>
                          <a:pt x="87" y="94"/>
                        </a:cubicBezTo>
                        <a:cubicBezTo>
                          <a:pt x="87" y="93"/>
                          <a:pt x="86" y="92"/>
                          <a:pt x="85" y="91"/>
                        </a:cubicBezTo>
                        <a:cubicBezTo>
                          <a:pt x="85" y="90"/>
                          <a:pt x="85" y="90"/>
                          <a:pt x="85" y="90"/>
                        </a:cubicBezTo>
                        <a:cubicBezTo>
                          <a:pt x="83" y="88"/>
                          <a:pt x="81" y="85"/>
                          <a:pt x="81" y="82"/>
                        </a:cubicBezTo>
                        <a:cubicBezTo>
                          <a:pt x="81" y="81"/>
                          <a:pt x="82" y="81"/>
                          <a:pt x="82" y="81"/>
                        </a:cubicBezTo>
                        <a:cubicBezTo>
                          <a:pt x="82" y="80"/>
                          <a:pt x="82" y="80"/>
                          <a:pt x="83" y="79"/>
                        </a:cubicBezTo>
                        <a:cubicBezTo>
                          <a:pt x="83" y="79"/>
                          <a:pt x="83" y="79"/>
                          <a:pt x="83" y="78"/>
                        </a:cubicBezTo>
                        <a:cubicBezTo>
                          <a:pt x="82" y="76"/>
                          <a:pt x="82" y="74"/>
                          <a:pt x="84" y="72"/>
                        </a:cubicBezTo>
                        <a:cubicBezTo>
                          <a:pt x="86" y="71"/>
                          <a:pt x="87" y="70"/>
                          <a:pt x="88" y="69"/>
                        </a:cubicBezTo>
                        <a:cubicBezTo>
                          <a:pt x="88" y="69"/>
                          <a:pt x="89" y="69"/>
                          <a:pt x="89" y="69"/>
                        </a:cubicBezTo>
                        <a:cubicBezTo>
                          <a:pt x="89" y="69"/>
                          <a:pt x="89" y="68"/>
                          <a:pt x="89" y="68"/>
                        </a:cubicBezTo>
                        <a:cubicBezTo>
                          <a:pt x="88" y="65"/>
                          <a:pt x="89" y="62"/>
                          <a:pt x="91" y="61"/>
                        </a:cubicBezTo>
                        <a:cubicBezTo>
                          <a:pt x="92" y="59"/>
                          <a:pt x="92" y="58"/>
                          <a:pt x="92" y="56"/>
                        </a:cubicBezTo>
                        <a:cubicBezTo>
                          <a:pt x="93" y="53"/>
                          <a:pt x="96" y="52"/>
                          <a:pt x="98" y="51"/>
                        </a:cubicBezTo>
                        <a:cubicBezTo>
                          <a:pt x="100" y="50"/>
                          <a:pt x="102" y="50"/>
                          <a:pt x="103" y="48"/>
                        </a:cubicBezTo>
                        <a:cubicBezTo>
                          <a:pt x="106" y="46"/>
                          <a:pt x="109" y="46"/>
                          <a:pt x="111" y="45"/>
                        </a:cubicBezTo>
                        <a:cubicBezTo>
                          <a:pt x="113" y="45"/>
                          <a:pt x="115" y="45"/>
                          <a:pt x="117" y="43"/>
                        </a:cubicBezTo>
                        <a:cubicBezTo>
                          <a:pt x="117" y="43"/>
                          <a:pt x="118" y="43"/>
                          <a:pt x="118" y="42"/>
                        </a:cubicBezTo>
                        <a:cubicBezTo>
                          <a:pt x="118" y="42"/>
                          <a:pt x="119" y="42"/>
                          <a:pt x="119" y="42"/>
                        </a:cubicBezTo>
                        <a:cubicBezTo>
                          <a:pt x="119" y="42"/>
                          <a:pt x="119" y="42"/>
                          <a:pt x="120" y="42"/>
                        </a:cubicBezTo>
                        <a:cubicBezTo>
                          <a:pt x="120" y="42"/>
                          <a:pt x="120" y="42"/>
                          <a:pt x="120" y="42"/>
                        </a:cubicBezTo>
                        <a:cubicBezTo>
                          <a:pt x="120" y="41"/>
                          <a:pt x="120" y="41"/>
                          <a:pt x="120" y="41"/>
                        </a:cubicBezTo>
                        <a:cubicBezTo>
                          <a:pt x="120" y="41"/>
                          <a:pt x="119" y="41"/>
                          <a:pt x="119" y="41"/>
                        </a:cubicBezTo>
                        <a:cubicBezTo>
                          <a:pt x="119" y="41"/>
                          <a:pt x="119" y="40"/>
                          <a:pt x="119" y="40"/>
                        </a:cubicBezTo>
                        <a:cubicBezTo>
                          <a:pt x="117" y="37"/>
                          <a:pt x="120" y="34"/>
                          <a:pt x="122" y="31"/>
                        </a:cubicBezTo>
                        <a:cubicBezTo>
                          <a:pt x="123" y="30"/>
                          <a:pt x="124" y="29"/>
                          <a:pt x="125" y="29"/>
                        </a:cubicBezTo>
                        <a:cubicBezTo>
                          <a:pt x="124" y="29"/>
                          <a:pt x="124" y="27"/>
                          <a:pt x="117" y="25"/>
                        </a:cubicBezTo>
                        <a:cubicBezTo>
                          <a:pt x="117" y="25"/>
                          <a:pt x="116" y="25"/>
                          <a:pt x="115" y="25"/>
                        </a:cubicBezTo>
                        <a:cubicBezTo>
                          <a:pt x="113" y="26"/>
                          <a:pt x="111" y="26"/>
                          <a:pt x="110" y="25"/>
                        </a:cubicBezTo>
                        <a:cubicBezTo>
                          <a:pt x="109" y="24"/>
                          <a:pt x="106" y="25"/>
                          <a:pt x="105" y="26"/>
                        </a:cubicBezTo>
                        <a:cubicBezTo>
                          <a:pt x="103" y="27"/>
                          <a:pt x="98" y="27"/>
                          <a:pt x="98" y="27"/>
                        </a:cubicBezTo>
                        <a:cubicBezTo>
                          <a:pt x="97" y="27"/>
                          <a:pt x="96" y="27"/>
                          <a:pt x="95" y="27"/>
                        </a:cubicBezTo>
                        <a:cubicBezTo>
                          <a:pt x="93" y="27"/>
                          <a:pt x="91" y="26"/>
                          <a:pt x="90" y="25"/>
                        </a:cubicBezTo>
                        <a:cubicBezTo>
                          <a:pt x="89" y="24"/>
                          <a:pt x="89" y="23"/>
                          <a:pt x="89" y="22"/>
                        </a:cubicBezTo>
                        <a:cubicBezTo>
                          <a:pt x="89" y="21"/>
                          <a:pt x="89" y="21"/>
                          <a:pt x="87" y="20"/>
                        </a:cubicBezTo>
                        <a:cubicBezTo>
                          <a:pt x="86" y="19"/>
                          <a:pt x="84" y="17"/>
                          <a:pt x="85" y="15"/>
                        </a:cubicBezTo>
                        <a:cubicBezTo>
                          <a:pt x="85" y="15"/>
                          <a:pt x="85" y="14"/>
                          <a:pt x="84" y="13"/>
                        </a:cubicBezTo>
                        <a:cubicBezTo>
                          <a:pt x="83" y="11"/>
                          <a:pt x="81" y="10"/>
                          <a:pt x="79" y="10"/>
                        </a:cubicBezTo>
                        <a:cubicBezTo>
                          <a:pt x="76" y="10"/>
                          <a:pt x="75" y="7"/>
                          <a:pt x="74" y="4"/>
                        </a:cubicBezTo>
                        <a:cubicBezTo>
                          <a:pt x="73" y="3"/>
                          <a:pt x="73" y="1"/>
                          <a:pt x="72" y="1"/>
                        </a:cubicBezTo>
                        <a:cubicBezTo>
                          <a:pt x="72" y="1"/>
                          <a:pt x="71" y="0"/>
                          <a:pt x="70" y="0"/>
                        </a:cubicBezTo>
                        <a:cubicBezTo>
                          <a:pt x="70" y="0"/>
                          <a:pt x="69" y="0"/>
                          <a:pt x="69" y="0"/>
                        </a:cubicBezTo>
                        <a:cubicBezTo>
                          <a:pt x="69" y="0"/>
                          <a:pt x="69" y="0"/>
                          <a:pt x="68" y="0"/>
                        </a:cubicBezTo>
                        <a:cubicBezTo>
                          <a:pt x="68" y="0"/>
                          <a:pt x="68" y="0"/>
                          <a:pt x="67" y="1"/>
                        </a:cubicBezTo>
                        <a:cubicBezTo>
                          <a:pt x="67" y="1"/>
                          <a:pt x="67" y="1"/>
                          <a:pt x="67" y="1"/>
                        </a:cubicBezTo>
                        <a:cubicBezTo>
                          <a:pt x="67" y="1"/>
                          <a:pt x="68" y="1"/>
                          <a:pt x="68" y="1"/>
                        </a:cubicBezTo>
                        <a:cubicBezTo>
                          <a:pt x="68" y="2"/>
                          <a:pt x="68" y="2"/>
                          <a:pt x="68" y="2"/>
                        </a:cubicBezTo>
                        <a:cubicBezTo>
                          <a:pt x="68" y="2"/>
                          <a:pt x="69" y="3"/>
                          <a:pt x="69" y="3"/>
                        </a:cubicBezTo>
                        <a:cubicBezTo>
                          <a:pt x="69" y="4"/>
                          <a:pt x="69" y="4"/>
                          <a:pt x="69" y="4"/>
                        </a:cubicBezTo>
                        <a:cubicBezTo>
                          <a:pt x="69" y="4"/>
                          <a:pt x="69" y="5"/>
                          <a:pt x="69" y="5"/>
                        </a:cubicBezTo>
                        <a:cubicBezTo>
                          <a:pt x="69" y="5"/>
                          <a:pt x="69" y="5"/>
                          <a:pt x="69" y="5"/>
                        </a:cubicBezTo>
                        <a:cubicBezTo>
                          <a:pt x="69" y="7"/>
                          <a:pt x="68" y="8"/>
                          <a:pt x="67" y="9"/>
                        </a:cubicBezTo>
                        <a:cubicBezTo>
                          <a:pt x="67" y="9"/>
                          <a:pt x="66" y="9"/>
                          <a:pt x="66" y="10"/>
                        </a:cubicBezTo>
                        <a:cubicBezTo>
                          <a:pt x="66" y="10"/>
                          <a:pt x="66" y="10"/>
                          <a:pt x="66" y="10"/>
                        </a:cubicBezTo>
                        <a:cubicBezTo>
                          <a:pt x="66" y="10"/>
                          <a:pt x="66" y="11"/>
                          <a:pt x="66" y="11"/>
                        </a:cubicBezTo>
                        <a:cubicBezTo>
                          <a:pt x="66" y="12"/>
                          <a:pt x="65" y="15"/>
                          <a:pt x="61" y="20"/>
                        </a:cubicBezTo>
                        <a:cubicBezTo>
                          <a:pt x="55" y="28"/>
                          <a:pt x="46" y="30"/>
                          <a:pt x="40" y="32"/>
                        </a:cubicBezTo>
                        <a:cubicBezTo>
                          <a:pt x="39" y="32"/>
                          <a:pt x="39" y="32"/>
                          <a:pt x="38" y="33"/>
                        </a:cubicBezTo>
                        <a:cubicBezTo>
                          <a:pt x="35" y="34"/>
                          <a:pt x="33" y="39"/>
                          <a:pt x="31" y="44"/>
                        </a:cubicBezTo>
                        <a:cubicBezTo>
                          <a:pt x="31" y="46"/>
                          <a:pt x="30" y="48"/>
                          <a:pt x="29" y="49"/>
                        </a:cubicBezTo>
                        <a:cubicBezTo>
                          <a:pt x="28" y="52"/>
                          <a:pt x="27" y="55"/>
                          <a:pt x="24" y="55"/>
                        </a:cubicBezTo>
                        <a:cubicBezTo>
                          <a:pt x="21" y="55"/>
                          <a:pt x="19" y="53"/>
                          <a:pt x="18" y="50"/>
                        </a:cubicBezTo>
                        <a:cubicBezTo>
                          <a:pt x="17" y="50"/>
                          <a:pt x="17" y="50"/>
                          <a:pt x="17" y="50"/>
                        </a:cubicBezTo>
                        <a:cubicBezTo>
                          <a:pt x="16" y="50"/>
                          <a:pt x="16" y="50"/>
                          <a:pt x="15" y="50"/>
                        </a:cubicBezTo>
                        <a:cubicBezTo>
                          <a:pt x="15" y="50"/>
                          <a:pt x="14" y="50"/>
                          <a:pt x="13" y="50"/>
                        </a:cubicBezTo>
                        <a:cubicBezTo>
                          <a:pt x="12" y="50"/>
                          <a:pt x="11" y="49"/>
                          <a:pt x="9" y="48"/>
                        </a:cubicBezTo>
                        <a:cubicBezTo>
                          <a:pt x="6" y="45"/>
                          <a:pt x="6" y="44"/>
                          <a:pt x="8" y="41"/>
                        </a:cubicBezTo>
                        <a:cubicBezTo>
                          <a:pt x="8" y="41"/>
                          <a:pt x="9" y="40"/>
                          <a:pt x="9" y="40"/>
                        </a:cubicBezTo>
                        <a:cubicBezTo>
                          <a:pt x="9" y="40"/>
                          <a:pt x="9" y="40"/>
                          <a:pt x="9" y="40"/>
                        </a:cubicBezTo>
                        <a:cubicBezTo>
                          <a:pt x="9" y="40"/>
                          <a:pt x="9" y="40"/>
                          <a:pt x="9" y="40"/>
                        </a:cubicBezTo>
                        <a:cubicBezTo>
                          <a:pt x="9" y="39"/>
                          <a:pt x="9" y="39"/>
                          <a:pt x="9" y="39"/>
                        </a:cubicBezTo>
                        <a:cubicBezTo>
                          <a:pt x="9" y="39"/>
                          <a:pt x="9" y="39"/>
                          <a:pt x="9" y="39"/>
                        </a:cubicBezTo>
                        <a:cubicBezTo>
                          <a:pt x="9" y="39"/>
                          <a:pt x="8" y="38"/>
                          <a:pt x="8" y="38"/>
                        </a:cubicBezTo>
                        <a:cubicBezTo>
                          <a:pt x="8" y="38"/>
                          <a:pt x="8" y="38"/>
                          <a:pt x="8" y="38"/>
                        </a:cubicBezTo>
                        <a:cubicBezTo>
                          <a:pt x="8" y="38"/>
                          <a:pt x="8" y="38"/>
                          <a:pt x="8" y="38"/>
                        </a:cubicBezTo>
                        <a:cubicBezTo>
                          <a:pt x="5" y="39"/>
                          <a:pt x="3" y="43"/>
                          <a:pt x="1" y="46"/>
                        </a:cubicBezTo>
                        <a:cubicBezTo>
                          <a:pt x="0" y="48"/>
                          <a:pt x="2" y="53"/>
                          <a:pt x="4" y="56"/>
                        </a:cubicBezTo>
                        <a:cubicBezTo>
                          <a:pt x="4" y="58"/>
                          <a:pt x="5" y="59"/>
                          <a:pt x="5" y="60"/>
                        </a:cubicBezTo>
                        <a:cubicBezTo>
                          <a:pt x="5" y="61"/>
                          <a:pt x="6" y="62"/>
                          <a:pt x="5" y="63"/>
                        </a:cubicBezTo>
                        <a:cubicBezTo>
                          <a:pt x="4" y="64"/>
                          <a:pt x="3" y="64"/>
                          <a:pt x="2" y="64"/>
                        </a:cubicBezTo>
                        <a:cubicBezTo>
                          <a:pt x="2" y="64"/>
                          <a:pt x="2" y="64"/>
                          <a:pt x="2" y="64"/>
                        </a:cubicBezTo>
                        <a:cubicBezTo>
                          <a:pt x="3" y="65"/>
                          <a:pt x="7" y="68"/>
                          <a:pt x="9" y="69"/>
                        </a:cubicBezTo>
                        <a:cubicBezTo>
                          <a:pt x="10" y="70"/>
                          <a:pt x="12" y="71"/>
                          <a:pt x="13" y="72"/>
                        </a:cubicBezTo>
                        <a:cubicBezTo>
                          <a:pt x="16" y="74"/>
                          <a:pt x="18" y="77"/>
                          <a:pt x="20" y="81"/>
                        </a:cubicBezTo>
                        <a:cubicBezTo>
                          <a:pt x="22" y="83"/>
                          <a:pt x="23" y="86"/>
                          <a:pt x="25" y="88"/>
                        </a:cubicBezTo>
                        <a:cubicBezTo>
                          <a:pt x="28" y="91"/>
                          <a:pt x="29" y="93"/>
                          <a:pt x="30" y="98"/>
                        </a:cubicBezTo>
                        <a:cubicBezTo>
                          <a:pt x="31" y="100"/>
                          <a:pt x="32" y="102"/>
                          <a:pt x="33" y="105"/>
                        </a:cubicBezTo>
                        <a:cubicBezTo>
                          <a:pt x="37" y="115"/>
                          <a:pt x="45" y="131"/>
                          <a:pt x="50" y="138"/>
                        </a:cubicBezTo>
                        <a:cubicBezTo>
                          <a:pt x="55" y="144"/>
                          <a:pt x="60" y="151"/>
                          <a:pt x="57" y="155"/>
                        </a:cubicBezTo>
                        <a:cubicBezTo>
                          <a:pt x="57" y="156"/>
                          <a:pt x="58" y="160"/>
                          <a:pt x="61" y="163"/>
                        </a:cubicBezTo>
                        <a:cubicBezTo>
                          <a:pt x="62" y="163"/>
                          <a:pt x="64" y="164"/>
                          <a:pt x="65" y="166"/>
                        </a:cubicBezTo>
                        <a:cubicBezTo>
                          <a:pt x="68" y="168"/>
                          <a:pt x="71" y="171"/>
                          <a:pt x="79" y="175"/>
                        </a:cubicBezTo>
                        <a:cubicBezTo>
                          <a:pt x="109" y="190"/>
                          <a:pt x="111" y="194"/>
                          <a:pt x="112" y="196"/>
                        </a:cubicBezTo>
                        <a:cubicBezTo>
                          <a:pt x="114" y="199"/>
                          <a:pt x="121" y="203"/>
                          <a:pt x="124" y="205"/>
                        </a:cubicBezTo>
                        <a:cubicBezTo>
                          <a:pt x="125" y="205"/>
                          <a:pt x="125" y="205"/>
                          <a:pt x="125" y="205"/>
                        </a:cubicBezTo>
                        <a:cubicBezTo>
                          <a:pt x="125" y="205"/>
                          <a:pt x="125" y="206"/>
                          <a:pt x="125" y="206"/>
                        </a:cubicBezTo>
                        <a:cubicBezTo>
                          <a:pt x="126" y="206"/>
                          <a:pt x="126" y="206"/>
                          <a:pt x="126" y="205"/>
                        </a:cubicBezTo>
                        <a:cubicBezTo>
                          <a:pt x="127" y="205"/>
                          <a:pt x="128" y="202"/>
                          <a:pt x="129" y="200"/>
                        </a:cubicBezTo>
                        <a:cubicBezTo>
                          <a:pt x="129" y="199"/>
                          <a:pt x="129" y="198"/>
                          <a:pt x="130" y="197"/>
                        </a:cubicBezTo>
                        <a:cubicBezTo>
                          <a:pt x="130" y="197"/>
                          <a:pt x="130" y="197"/>
                          <a:pt x="130" y="19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06" name="Freeform 2007">
                    <a:extLst>
                      <a:ext uri="{FF2B5EF4-FFF2-40B4-BE49-F238E27FC236}">
                        <a16:creationId xmlns="" xmlns:a16="http://schemas.microsoft.com/office/drawing/2014/main" id="{DC78119D-306B-4188-8670-38049CF7099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0" y="1899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1" y="1"/>
                          <a:pt x="1" y="0"/>
                        </a:cubicBezTo>
                        <a:cubicBezTo>
                          <a:pt x="1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07" name="Freeform 2008">
                    <a:extLst>
                      <a:ext uri="{FF2B5EF4-FFF2-40B4-BE49-F238E27FC236}">
                        <a16:creationId xmlns="" xmlns:a16="http://schemas.microsoft.com/office/drawing/2014/main" id="{3C70E15F-3747-45DE-9C1D-C41C8F4F471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3" y="1977"/>
                    <a:ext cx="3" cy="1"/>
                  </a:xfrm>
                  <a:custGeom>
                    <a:gdLst>
                      <a:gd name="T0" fmla="*/ 3 w 3"/>
                      <a:gd name="T1" fmla="*/ 1 h 1"/>
                      <a:gd name="T2" fmla="*/ 0 w 3"/>
                      <a:gd name="T3" fmla="*/ 0 h 1"/>
                      <a:gd name="T4" fmla="*/ 3 w 3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" h="1">
                        <a:moveTo>
                          <a:pt x="3" y="1"/>
                        </a:moveTo>
                        <a:cubicBezTo>
                          <a:pt x="2" y="1"/>
                          <a:pt x="1" y="0"/>
                          <a:pt x="0" y="0"/>
                        </a:cubicBezTo>
                        <a:cubicBezTo>
                          <a:pt x="1" y="0"/>
                          <a:pt x="2" y="1"/>
                          <a:pt x="3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08" name="Freeform 2009">
                    <a:extLst>
                      <a:ext uri="{FF2B5EF4-FFF2-40B4-BE49-F238E27FC236}">
                        <a16:creationId xmlns="" xmlns:a16="http://schemas.microsoft.com/office/drawing/2014/main" id="{B14F1B23-BEAB-4662-A8E2-44AEFA46F76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06" y="1936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09" name="Freeform 2010">
                    <a:extLst>
                      <a:ext uri="{FF2B5EF4-FFF2-40B4-BE49-F238E27FC236}">
                        <a16:creationId xmlns="" xmlns:a16="http://schemas.microsoft.com/office/drawing/2014/main" id="{9F2E3F14-A6C1-4068-A2C2-E10E6B554AF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0" y="1977"/>
                    <a:ext cx="6" cy="0"/>
                  </a:xfrm>
                  <a:custGeom>
                    <a:gdLst>
                      <a:gd name="T0" fmla="*/ 0 w 6"/>
                      <a:gd name="T1" fmla="*/ 6 w 6"/>
                      <a:gd name="T2" fmla="*/ 6 w 6"/>
                      <a:gd name="T3" fmla="*/ 0 w 6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6">
                        <a:moveTo>
                          <a:pt x="0" y="0"/>
                        </a:moveTo>
                        <a:cubicBezTo>
                          <a:pt x="2" y="0"/>
                          <a:pt x="4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4" y="0"/>
                          <a:pt x="2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10" name="Freeform 2011">
                    <a:extLst>
                      <a:ext uri="{FF2B5EF4-FFF2-40B4-BE49-F238E27FC236}">
                        <a16:creationId xmlns="" xmlns:a16="http://schemas.microsoft.com/office/drawing/2014/main" id="{AD725CA7-64C2-4AB6-B59C-31B37EC3380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8" y="1977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11" name="Freeform 2012">
                    <a:extLst>
                      <a:ext uri="{FF2B5EF4-FFF2-40B4-BE49-F238E27FC236}">
                        <a16:creationId xmlns="" xmlns:a16="http://schemas.microsoft.com/office/drawing/2014/main" id="{29792DBA-FDCA-45AD-95A4-0505D9EECB9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2" y="1899"/>
                    <a:ext cx="1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12" name="Freeform 2013">
                    <a:extLst>
                      <a:ext uri="{FF2B5EF4-FFF2-40B4-BE49-F238E27FC236}">
                        <a16:creationId xmlns="" xmlns:a16="http://schemas.microsoft.com/office/drawing/2014/main" id="{A8487D77-ACEF-4863-A1D4-753B4CCE2E8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6" y="1977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1 w 1"/>
                      <a:gd name="T5" fmla="*/ 0 h 1"/>
                      <a:gd name="T6" fmla="*/ 1 w 1"/>
                      <a:gd name="T7" fmla="*/ 0 h 1"/>
                      <a:gd name="T8" fmla="*/ 0 w 1"/>
                      <a:gd name="T9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1" y="1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13" name="Freeform 2014">
                    <a:extLst>
                      <a:ext uri="{FF2B5EF4-FFF2-40B4-BE49-F238E27FC236}">
                        <a16:creationId xmlns="" xmlns:a16="http://schemas.microsoft.com/office/drawing/2014/main" id="{6FAD0F8F-E116-49C9-A629-04BD3E863BB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13" y="1880"/>
                    <a:ext cx="6" cy="5"/>
                  </a:xfrm>
                  <a:custGeom>
                    <a:gdLst>
                      <a:gd name="T0" fmla="*/ 0 w 6"/>
                      <a:gd name="T1" fmla="*/ 0 h 5"/>
                      <a:gd name="T2" fmla="*/ 1 w 6"/>
                      <a:gd name="T3" fmla="*/ 3 h 5"/>
                      <a:gd name="T4" fmla="*/ 6 w 6"/>
                      <a:gd name="T5" fmla="*/ 5 h 5"/>
                      <a:gd name="T6" fmla="*/ 1 w 6"/>
                      <a:gd name="T7" fmla="*/ 3 h 5"/>
                      <a:gd name="T8" fmla="*/ 0 w 6"/>
                      <a:gd name="T9" fmla="*/ 0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" h="5">
                        <a:moveTo>
                          <a:pt x="0" y="0"/>
                        </a:moveTo>
                        <a:cubicBezTo>
                          <a:pt x="0" y="1"/>
                          <a:pt x="0" y="2"/>
                          <a:pt x="1" y="3"/>
                        </a:cubicBezTo>
                        <a:cubicBezTo>
                          <a:pt x="2" y="4"/>
                          <a:pt x="4" y="5"/>
                          <a:pt x="6" y="5"/>
                        </a:cubicBezTo>
                        <a:cubicBezTo>
                          <a:pt x="4" y="5"/>
                          <a:pt x="2" y="4"/>
                          <a:pt x="1" y="3"/>
                        </a:cubicBezTo>
                        <a:cubicBezTo>
                          <a:pt x="0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14" name="Freeform 2015">
                    <a:extLst>
                      <a:ext uri="{FF2B5EF4-FFF2-40B4-BE49-F238E27FC236}">
                        <a16:creationId xmlns="" xmlns:a16="http://schemas.microsoft.com/office/drawing/2014/main" id="{E7E6598F-9B66-4793-A21A-956B5273A72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42" y="1898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15" name="Freeform 2016">
                    <a:extLst>
                      <a:ext uri="{FF2B5EF4-FFF2-40B4-BE49-F238E27FC236}">
                        <a16:creationId xmlns="" xmlns:a16="http://schemas.microsoft.com/office/drawing/2014/main" id="{ECDAF034-EF6C-4B3C-BD09-2D4BDFCB4B3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1992" y="186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16" name="Freeform 2017">
                    <a:extLst>
                      <a:ext uri="{FF2B5EF4-FFF2-40B4-BE49-F238E27FC236}">
                        <a16:creationId xmlns="" xmlns:a16="http://schemas.microsoft.com/office/drawing/2014/main" id="{BDFA49F7-1AF3-41E5-B449-E42145CF54E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93" y="1859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17" name="Freeform 2018">
                    <a:extLst>
                      <a:ext uri="{FF2B5EF4-FFF2-40B4-BE49-F238E27FC236}">
                        <a16:creationId xmlns="" xmlns:a16="http://schemas.microsoft.com/office/drawing/2014/main" id="{355413BC-744F-4873-8CFD-E8E7C726056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3" y="2046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18" name="Freeform 2019">
                    <a:extLst>
                      <a:ext uri="{FF2B5EF4-FFF2-40B4-BE49-F238E27FC236}">
                        <a16:creationId xmlns="" xmlns:a16="http://schemas.microsoft.com/office/drawing/2014/main" id="{E7A2D873-F607-4D62-8E0F-7F37AFAFFF8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3" y="2043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19" name="Freeform 2020">
                    <a:extLst>
                      <a:ext uri="{FF2B5EF4-FFF2-40B4-BE49-F238E27FC236}">
                        <a16:creationId xmlns="" xmlns:a16="http://schemas.microsoft.com/office/drawing/2014/main" id="{31543093-B52B-4B97-9E63-5257929DE65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7" y="1982"/>
                    <a:ext cx="2" cy="3"/>
                  </a:xfrm>
                  <a:custGeom>
                    <a:gdLst>
                      <a:gd name="T0" fmla="*/ 0 w 2"/>
                      <a:gd name="T1" fmla="*/ 0 h 3"/>
                      <a:gd name="T2" fmla="*/ 2 w 2"/>
                      <a:gd name="T3" fmla="*/ 3 h 3"/>
                      <a:gd name="T4" fmla="*/ 0 w 2"/>
                      <a:gd name="T5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3">
                        <a:moveTo>
                          <a:pt x="0" y="0"/>
                        </a:moveTo>
                        <a:cubicBezTo>
                          <a:pt x="0" y="1"/>
                          <a:pt x="1" y="2"/>
                          <a:pt x="2" y="3"/>
                        </a:cubicBezTo>
                        <a:cubicBezTo>
                          <a:pt x="1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20" name="Freeform 2021">
                    <a:extLst>
                      <a:ext uri="{FF2B5EF4-FFF2-40B4-BE49-F238E27FC236}">
                        <a16:creationId xmlns="" xmlns:a16="http://schemas.microsoft.com/office/drawing/2014/main" id="{C06D4E49-1B91-482B-B71C-9C3FBCD40D2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6" y="1977"/>
                    <a:ext cx="0" cy="4"/>
                  </a:xfrm>
                  <a:custGeom>
                    <a:gdLst>
                      <a:gd name="T0" fmla="*/ 0 w 1"/>
                      <a:gd name="T1" fmla="*/ 0 h 4"/>
                      <a:gd name="T2" fmla="*/ 1 w 1"/>
                      <a:gd name="T3" fmla="*/ 4 h 4"/>
                      <a:gd name="T4" fmla="*/ 0 w 1"/>
                      <a:gd name="T5" fmla="*/ 0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4">
                        <a:moveTo>
                          <a:pt x="0" y="0"/>
                        </a:moveTo>
                        <a:cubicBezTo>
                          <a:pt x="0" y="1"/>
                          <a:pt x="1" y="3"/>
                          <a:pt x="1" y="4"/>
                        </a:cubicBezTo>
                        <a:cubicBezTo>
                          <a:pt x="1" y="3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21" name="Freeform 2022">
                    <a:extLst>
                      <a:ext uri="{FF2B5EF4-FFF2-40B4-BE49-F238E27FC236}">
                        <a16:creationId xmlns="" xmlns:a16="http://schemas.microsoft.com/office/drawing/2014/main" id="{E8226B66-5CD6-4B39-A5D5-1D1FA215590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8" y="1997"/>
                    <a:ext cx="1" cy="1"/>
                  </a:xfrm>
                  <a:custGeom>
                    <a:gdLst>
                      <a:gd name="T0" fmla="*/ 0 w 1"/>
                      <a:gd name="T1" fmla="*/ 2 h 2"/>
                      <a:gd name="T2" fmla="*/ 1 w 1"/>
                      <a:gd name="T3" fmla="*/ 0 h 2"/>
                      <a:gd name="T4" fmla="*/ 0 w 1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0" y="2"/>
                        </a:moveTo>
                        <a:cubicBezTo>
                          <a:pt x="0" y="1"/>
                          <a:pt x="0" y="0"/>
                          <a:pt x="1" y="0"/>
                        </a:cubicBezTo>
                        <a:cubicBezTo>
                          <a:pt x="0" y="0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22" name="Freeform 2023">
                    <a:extLst>
                      <a:ext uri="{FF2B5EF4-FFF2-40B4-BE49-F238E27FC236}">
                        <a16:creationId xmlns="" xmlns:a16="http://schemas.microsoft.com/office/drawing/2014/main" id="{74829BBB-3AB2-450E-B900-401BB6D9AD2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53" y="2044"/>
                    <a:ext cx="0" cy="2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23" name="Freeform 2024">
                    <a:extLst>
                      <a:ext uri="{FF2B5EF4-FFF2-40B4-BE49-F238E27FC236}">
                        <a16:creationId xmlns="" xmlns:a16="http://schemas.microsoft.com/office/drawing/2014/main" id="{188846B8-E31E-4EB0-9583-5EB912575F0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4" y="2042"/>
                    <a:ext cx="1" cy="1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24" name="Freeform 2025">
                    <a:extLst>
                      <a:ext uri="{FF2B5EF4-FFF2-40B4-BE49-F238E27FC236}">
                        <a16:creationId xmlns="" xmlns:a16="http://schemas.microsoft.com/office/drawing/2014/main" id="{C3E8CA57-3FF0-4AC3-BCCE-1BCBECCDC09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16" y="1725"/>
                    <a:ext cx="143" cy="120"/>
                  </a:xfrm>
                  <a:custGeom>
                    <a:gdLst>
                      <a:gd name="T0" fmla="*/ 71 w 149"/>
                      <a:gd name="T1" fmla="*/ 118 h 126"/>
                      <a:gd name="T2" fmla="*/ 77 w 149"/>
                      <a:gd name="T3" fmla="*/ 125 h 126"/>
                      <a:gd name="T4" fmla="*/ 85 w 149"/>
                      <a:gd name="T5" fmla="*/ 124 h 126"/>
                      <a:gd name="T6" fmla="*/ 94 w 149"/>
                      <a:gd name="T7" fmla="*/ 121 h 126"/>
                      <a:gd name="T8" fmla="*/ 108 w 149"/>
                      <a:gd name="T9" fmla="*/ 111 h 126"/>
                      <a:gd name="T10" fmla="*/ 109 w 149"/>
                      <a:gd name="T11" fmla="*/ 111 h 126"/>
                      <a:gd name="T12" fmla="*/ 103 w 149"/>
                      <a:gd name="T13" fmla="*/ 110 h 126"/>
                      <a:gd name="T14" fmla="*/ 103 w 149"/>
                      <a:gd name="T15" fmla="*/ 109 h 126"/>
                      <a:gd name="T16" fmla="*/ 99 w 149"/>
                      <a:gd name="T17" fmla="*/ 100 h 126"/>
                      <a:gd name="T18" fmla="*/ 100 w 149"/>
                      <a:gd name="T19" fmla="*/ 87 h 126"/>
                      <a:gd name="T20" fmla="*/ 116 w 149"/>
                      <a:gd name="T21" fmla="*/ 92 h 126"/>
                      <a:gd name="T22" fmla="*/ 117 w 149"/>
                      <a:gd name="T23" fmla="*/ 94 h 126"/>
                      <a:gd name="T24" fmla="*/ 135 w 149"/>
                      <a:gd name="T25" fmla="*/ 84 h 126"/>
                      <a:gd name="T26" fmla="*/ 141 w 149"/>
                      <a:gd name="T27" fmla="*/ 79 h 126"/>
                      <a:gd name="T28" fmla="*/ 138 w 149"/>
                      <a:gd name="T29" fmla="*/ 77 h 126"/>
                      <a:gd name="T30" fmla="*/ 137 w 149"/>
                      <a:gd name="T31" fmla="*/ 75 h 126"/>
                      <a:gd name="T32" fmla="*/ 136 w 149"/>
                      <a:gd name="T33" fmla="*/ 74 h 126"/>
                      <a:gd name="T34" fmla="*/ 135 w 149"/>
                      <a:gd name="T35" fmla="*/ 73 h 126"/>
                      <a:gd name="T36" fmla="*/ 134 w 149"/>
                      <a:gd name="T37" fmla="*/ 67 h 126"/>
                      <a:gd name="T38" fmla="*/ 142 w 149"/>
                      <a:gd name="T39" fmla="*/ 58 h 126"/>
                      <a:gd name="T40" fmla="*/ 141 w 149"/>
                      <a:gd name="T41" fmla="*/ 52 h 126"/>
                      <a:gd name="T42" fmla="*/ 148 w 149"/>
                      <a:gd name="T43" fmla="*/ 43 h 126"/>
                      <a:gd name="T44" fmla="*/ 149 w 149"/>
                      <a:gd name="T45" fmla="*/ 42 h 126"/>
                      <a:gd name="T46" fmla="*/ 133 w 149"/>
                      <a:gd name="T47" fmla="*/ 39 h 126"/>
                      <a:gd name="T48" fmla="*/ 125 w 149"/>
                      <a:gd name="T49" fmla="*/ 26 h 126"/>
                      <a:gd name="T50" fmla="*/ 120 w 149"/>
                      <a:gd name="T51" fmla="*/ 16 h 126"/>
                      <a:gd name="T52" fmla="*/ 90 w 149"/>
                      <a:gd name="T53" fmla="*/ 24 h 126"/>
                      <a:gd name="T54" fmla="*/ 63 w 149"/>
                      <a:gd name="T55" fmla="*/ 19 h 126"/>
                      <a:gd name="T56" fmla="*/ 53 w 149"/>
                      <a:gd name="T57" fmla="*/ 8 h 126"/>
                      <a:gd name="T58" fmla="*/ 38 w 149"/>
                      <a:gd name="T59" fmla="*/ 0 h 126"/>
                      <a:gd name="T60" fmla="*/ 36 w 149"/>
                      <a:gd name="T61" fmla="*/ 7 h 126"/>
                      <a:gd name="T62" fmla="*/ 23 w 149"/>
                      <a:gd name="T63" fmla="*/ 21 h 126"/>
                      <a:gd name="T64" fmla="*/ 10 w 149"/>
                      <a:gd name="T65" fmla="*/ 28 h 126"/>
                      <a:gd name="T66" fmla="*/ 13 w 149"/>
                      <a:gd name="T67" fmla="*/ 8 h 126"/>
                      <a:gd name="T68" fmla="*/ 9 w 149"/>
                      <a:gd name="T69" fmla="*/ 12 h 126"/>
                      <a:gd name="T70" fmla="*/ 1 w 149"/>
                      <a:gd name="T71" fmla="*/ 29 h 126"/>
                      <a:gd name="T72" fmla="*/ 7 w 149"/>
                      <a:gd name="T73" fmla="*/ 36 h 126"/>
                      <a:gd name="T74" fmla="*/ 12 w 149"/>
                      <a:gd name="T75" fmla="*/ 54 h 126"/>
                      <a:gd name="T76" fmla="*/ 29 w 149"/>
                      <a:gd name="T77" fmla="*/ 54 h 126"/>
                      <a:gd name="T78" fmla="*/ 51 w 149"/>
                      <a:gd name="T79" fmla="*/ 64 h 126"/>
                      <a:gd name="T80" fmla="*/ 66 w 149"/>
                      <a:gd name="T81" fmla="*/ 70 h 126"/>
                      <a:gd name="T82" fmla="*/ 67 w 149"/>
                      <a:gd name="T83" fmla="*/ 100 h 126"/>
                      <a:gd name="T84" fmla="*/ 69 w 149"/>
                      <a:gd name="T85" fmla="*/ 113 h 126"/>
                      <a:gd name="T86" fmla="*/ 69 w 149"/>
                      <a:gd name="T87" fmla="*/ 114 h 12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</a:cxnLst>
                    <a:rect l="0" t="0" r="r" b="b"/>
                    <a:pathLst>
                      <a:path w="149" h="125">
                        <a:moveTo>
                          <a:pt x="69" y="114"/>
                        </a:moveTo>
                        <a:cubicBezTo>
                          <a:pt x="70" y="115"/>
                          <a:pt x="70" y="116"/>
                          <a:pt x="71" y="117"/>
                        </a:cubicBezTo>
                        <a:cubicBezTo>
                          <a:pt x="71" y="117"/>
                          <a:pt x="71" y="117"/>
                          <a:pt x="71" y="118"/>
                        </a:cubicBezTo>
                        <a:cubicBezTo>
                          <a:pt x="72" y="118"/>
                          <a:pt x="72" y="119"/>
                          <a:pt x="73" y="120"/>
                        </a:cubicBezTo>
                        <a:cubicBezTo>
                          <a:pt x="74" y="122"/>
                          <a:pt x="75" y="123"/>
                          <a:pt x="76" y="124"/>
                        </a:cubicBezTo>
                        <a:cubicBezTo>
                          <a:pt x="77" y="125"/>
                          <a:pt x="77" y="125"/>
                          <a:pt x="77" y="125"/>
                        </a:cubicBezTo>
                        <a:cubicBezTo>
                          <a:pt x="78" y="126"/>
                          <a:pt x="79" y="126"/>
                          <a:pt x="79" y="126"/>
                        </a:cubicBezTo>
                        <a:cubicBezTo>
                          <a:pt x="80" y="126"/>
                          <a:pt x="80" y="126"/>
                          <a:pt x="80" y="126"/>
                        </a:cubicBezTo>
                        <a:cubicBezTo>
                          <a:pt x="82" y="125"/>
                          <a:pt x="83" y="124"/>
                          <a:pt x="85" y="124"/>
                        </a:cubicBezTo>
                        <a:cubicBezTo>
                          <a:pt x="86" y="124"/>
                          <a:pt x="87" y="125"/>
                          <a:pt x="88" y="125"/>
                        </a:cubicBezTo>
                        <a:cubicBezTo>
                          <a:pt x="89" y="125"/>
                          <a:pt x="91" y="123"/>
                          <a:pt x="93" y="122"/>
                        </a:cubicBezTo>
                        <a:cubicBezTo>
                          <a:pt x="94" y="121"/>
                          <a:pt x="94" y="121"/>
                          <a:pt x="94" y="121"/>
                        </a:cubicBezTo>
                        <a:cubicBezTo>
                          <a:pt x="96" y="120"/>
                          <a:pt x="97" y="120"/>
                          <a:pt x="99" y="119"/>
                        </a:cubicBezTo>
                        <a:cubicBezTo>
                          <a:pt x="100" y="119"/>
                          <a:pt x="100" y="119"/>
                          <a:pt x="100" y="119"/>
                        </a:cubicBezTo>
                        <a:cubicBezTo>
                          <a:pt x="102" y="114"/>
                          <a:pt x="104" y="112"/>
                          <a:pt x="108" y="111"/>
                        </a:cubicBezTo>
                        <a:cubicBezTo>
                          <a:pt x="109" y="111"/>
                          <a:pt x="109" y="111"/>
                          <a:pt x="110" y="110"/>
                        </a:cubicBezTo>
                        <a:cubicBezTo>
                          <a:pt x="110" y="110"/>
                          <a:pt x="110" y="110"/>
                          <a:pt x="110" y="110"/>
                        </a:cubicBezTo>
                        <a:cubicBezTo>
                          <a:pt x="109" y="110"/>
                          <a:pt x="109" y="111"/>
                          <a:pt x="109" y="111"/>
                        </a:cubicBezTo>
                        <a:cubicBezTo>
                          <a:pt x="108" y="111"/>
                          <a:pt x="107" y="111"/>
                          <a:pt x="106" y="111"/>
                        </a:cubicBezTo>
                        <a:cubicBezTo>
                          <a:pt x="105" y="111"/>
                          <a:pt x="104" y="111"/>
                          <a:pt x="103" y="110"/>
                        </a:cubicBezTo>
                        <a:cubicBezTo>
                          <a:pt x="103" y="110"/>
                          <a:pt x="103" y="110"/>
                          <a:pt x="103" y="110"/>
                        </a:cubicBezTo>
                        <a:cubicBezTo>
                          <a:pt x="103" y="110"/>
                          <a:pt x="103" y="110"/>
                          <a:pt x="103" y="110"/>
                        </a:cubicBezTo>
                        <a:cubicBezTo>
                          <a:pt x="103" y="110"/>
                          <a:pt x="103" y="109"/>
                          <a:pt x="103" y="109"/>
                        </a:cubicBezTo>
                        <a:cubicBezTo>
                          <a:pt x="103" y="109"/>
                          <a:pt x="103" y="109"/>
                          <a:pt x="103" y="109"/>
                        </a:cubicBezTo>
                        <a:cubicBezTo>
                          <a:pt x="103" y="108"/>
                          <a:pt x="102" y="108"/>
                          <a:pt x="102" y="107"/>
                        </a:cubicBezTo>
                        <a:cubicBezTo>
                          <a:pt x="102" y="106"/>
                          <a:pt x="102" y="105"/>
                          <a:pt x="101" y="105"/>
                        </a:cubicBezTo>
                        <a:cubicBezTo>
                          <a:pt x="101" y="104"/>
                          <a:pt x="99" y="102"/>
                          <a:pt x="99" y="100"/>
                        </a:cubicBezTo>
                        <a:cubicBezTo>
                          <a:pt x="99" y="96"/>
                          <a:pt x="99" y="95"/>
                          <a:pt x="96" y="93"/>
                        </a:cubicBezTo>
                        <a:cubicBezTo>
                          <a:pt x="94" y="92"/>
                          <a:pt x="94" y="90"/>
                          <a:pt x="94" y="90"/>
                        </a:cubicBezTo>
                        <a:cubicBezTo>
                          <a:pt x="95" y="87"/>
                          <a:pt x="98" y="87"/>
                          <a:pt x="100" y="87"/>
                        </a:cubicBezTo>
                        <a:cubicBezTo>
                          <a:pt x="102" y="87"/>
                          <a:pt x="104" y="87"/>
                          <a:pt x="106" y="89"/>
                        </a:cubicBezTo>
                        <a:cubicBezTo>
                          <a:pt x="106" y="89"/>
                          <a:pt x="108" y="89"/>
                          <a:pt x="109" y="89"/>
                        </a:cubicBezTo>
                        <a:cubicBezTo>
                          <a:pt x="112" y="90"/>
                          <a:pt x="115" y="90"/>
                          <a:pt x="116" y="92"/>
                        </a:cubicBezTo>
                        <a:cubicBezTo>
                          <a:pt x="116" y="92"/>
                          <a:pt x="116" y="93"/>
                          <a:pt x="116" y="93"/>
                        </a:cubicBezTo>
                        <a:cubicBezTo>
                          <a:pt x="116" y="93"/>
                          <a:pt x="116" y="94"/>
                          <a:pt x="117" y="94"/>
                        </a:cubicBezTo>
                        <a:cubicBezTo>
                          <a:pt x="117" y="94"/>
                          <a:pt x="117" y="94"/>
                          <a:pt x="117" y="94"/>
                        </a:cubicBezTo>
                        <a:cubicBezTo>
                          <a:pt x="117" y="90"/>
                          <a:pt x="120" y="87"/>
                          <a:pt x="125" y="87"/>
                        </a:cubicBezTo>
                        <a:cubicBezTo>
                          <a:pt x="125" y="87"/>
                          <a:pt x="126" y="87"/>
                          <a:pt x="127" y="87"/>
                        </a:cubicBezTo>
                        <a:cubicBezTo>
                          <a:pt x="129" y="88"/>
                          <a:pt x="133" y="86"/>
                          <a:pt x="135" y="84"/>
                        </a:cubicBezTo>
                        <a:cubicBezTo>
                          <a:pt x="137" y="83"/>
                          <a:pt x="139" y="82"/>
                          <a:pt x="140" y="82"/>
                        </a:cubicBezTo>
                        <a:cubicBezTo>
                          <a:pt x="140" y="82"/>
                          <a:pt x="141" y="81"/>
                          <a:pt x="141" y="80"/>
                        </a:cubicBezTo>
                        <a:cubicBezTo>
                          <a:pt x="141" y="80"/>
                          <a:pt x="141" y="80"/>
                          <a:pt x="141" y="79"/>
                        </a:cubicBezTo>
                        <a:cubicBezTo>
                          <a:pt x="140" y="79"/>
                          <a:pt x="140" y="79"/>
                          <a:pt x="140" y="78"/>
                        </a:cubicBezTo>
                        <a:cubicBezTo>
                          <a:pt x="140" y="78"/>
                          <a:pt x="139" y="78"/>
                          <a:pt x="139" y="78"/>
                        </a:cubicBezTo>
                        <a:cubicBezTo>
                          <a:pt x="139" y="77"/>
                          <a:pt x="139" y="77"/>
                          <a:pt x="138" y="77"/>
                        </a:cubicBezTo>
                        <a:cubicBezTo>
                          <a:pt x="138" y="76"/>
                          <a:pt x="138" y="76"/>
                          <a:pt x="138" y="76"/>
                        </a:cubicBezTo>
                        <a:cubicBezTo>
                          <a:pt x="138" y="76"/>
                          <a:pt x="138" y="76"/>
                          <a:pt x="137" y="75"/>
                        </a:cubicBezTo>
                        <a:cubicBezTo>
                          <a:pt x="137" y="75"/>
                          <a:pt x="137" y="75"/>
                          <a:pt x="137" y="75"/>
                        </a:cubicBezTo>
                        <a:cubicBezTo>
                          <a:pt x="137" y="75"/>
                          <a:pt x="137" y="74"/>
                          <a:pt x="137" y="74"/>
                        </a:cubicBezTo>
                        <a:cubicBezTo>
                          <a:pt x="136" y="74"/>
                          <a:pt x="136" y="74"/>
                          <a:pt x="136" y="74"/>
                        </a:cubicBezTo>
                        <a:cubicBezTo>
                          <a:pt x="136" y="74"/>
                          <a:pt x="136" y="74"/>
                          <a:pt x="136" y="74"/>
                        </a:cubicBezTo>
                        <a:cubicBezTo>
                          <a:pt x="136" y="73"/>
                          <a:pt x="136" y="73"/>
                          <a:pt x="136" y="73"/>
                        </a:cubicBezTo>
                        <a:cubicBezTo>
                          <a:pt x="135" y="73"/>
                          <a:pt x="135" y="73"/>
                          <a:pt x="135" y="73"/>
                        </a:cubicBezTo>
                        <a:cubicBezTo>
                          <a:pt x="135" y="73"/>
                          <a:pt x="135" y="73"/>
                          <a:pt x="135" y="73"/>
                        </a:cubicBezTo>
                        <a:cubicBezTo>
                          <a:pt x="135" y="73"/>
                          <a:pt x="135" y="73"/>
                          <a:pt x="135" y="73"/>
                        </a:cubicBezTo>
                        <a:cubicBezTo>
                          <a:pt x="135" y="72"/>
                          <a:pt x="135" y="72"/>
                          <a:pt x="135" y="72"/>
                        </a:cubicBezTo>
                        <a:cubicBezTo>
                          <a:pt x="132" y="70"/>
                          <a:pt x="134" y="68"/>
                          <a:pt x="134" y="67"/>
                        </a:cubicBezTo>
                        <a:cubicBezTo>
                          <a:pt x="135" y="66"/>
                          <a:pt x="135" y="65"/>
                          <a:pt x="135" y="65"/>
                        </a:cubicBezTo>
                        <a:cubicBezTo>
                          <a:pt x="135" y="63"/>
                          <a:pt x="135" y="62"/>
                          <a:pt x="136" y="60"/>
                        </a:cubicBezTo>
                        <a:cubicBezTo>
                          <a:pt x="137" y="59"/>
                          <a:pt x="139" y="58"/>
                          <a:pt x="142" y="58"/>
                        </a:cubicBezTo>
                        <a:cubicBezTo>
                          <a:pt x="144" y="57"/>
                          <a:pt x="144" y="57"/>
                          <a:pt x="144" y="57"/>
                        </a:cubicBezTo>
                        <a:cubicBezTo>
                          <a:pt x="144" y="56"/>
                          <a:pt x="144" y="56"/>
                          <a:pt x="143" y="55"/>
                        </a:cubicBezTo>
                        <a:cubicBezTo>
                          <a:pt x="142" y="54"/>
                          <a:pt x="141" y="53"/>
                          <a:pt x="141" y="52"/>
                        </a:cubicBezTo>
                        <a:cubicBezTo>
                          <a:pt x="141" y="49"/>
                          <a:pt x="145" y="45"/>
                          <a:pt x="147" y="44"/>
                        </a:cubicBezTo>
                        <a:cubicBezTo>
                          <a:pt x="147" y="44"/>
                          <a:pt x="147" y="44"/>
                          <a:pt x="148" y="44"/>
                        </a:cubicBezTo>
                        <a:cubicBezTo>
                          <a:pt x="148" y="44"/>
                          <a:pt x="148" y="44"/>
                          <a:pt x="148" y="43"/>
                        </a:cubicBezTo>
                        <a:cubicBezTo>
                          <a:pt x="148" y="43"/>
                          <a:pt x="148" y="43"/>
                          <a:pt x="148" y="43"/>
                        </a:cubicBezTo>
                        <a:cubicBezTo>
                          <a:pt x="148" y="43"/>
                          <a:pt x="148" y="43"/>
                          <a:pt x="148" y="43"/>
                        </a:cubicBezTo>
                        <a:cubicBezTo>
                          <a:pt x="149" y="42"/>
                          <a:pt x="149" y="42"/>
                          <a:pt x="149" y="42"/>
                        </a:cubicBezTo>
                        <a:cubicBezTo>
                          <a:pt x="144" y="40"/>
                          <a:pt x="139" y="41"/>
                          <a:pt x="136" y="41"/>
                        </a:cubicBezTo>
                        <a:cubicBezTo>
                          <a:pt x="136" y="41"/>
                          <a:pt x="136" y="41"/>
                          <a:pt x="136" y="41"/>
                        </a:cubicBezTo>
                        <a:cubicBezTo>
                          <a:pt x="134" y="41"/>
                          <a:pt x="133" y="40"/>
                          <a:pt x="133" y="39"/>
                        </a:cubicBezTo>
                        <a:cubicBezTo>
                          <a:pt x="132" y="38"/>
                          <a:pt x="133" y="36"/>
                          <a:pt x="134" y="34"/>
                        </a:cubicBezTo>
                        <a:cubicBezTo>
                          <a:pt x="135" y="33"/>
                          <a:pt x="137" y="31"/>
                          <a:pt x="137" y="29"/>
                        </a:cubicBezTo>
                        <a:cubicBezTo>
                          <a:pt x="137" y="28"/>
                          <a:pt x="133" y="27"/>
                          <a:pt x="125" y="26"/>
                        </a:cubicBezTo>
                        <a:cubicBezTo>
                          <a:pt x="124" y="26"/>
                          <a:pt x="123" y="25"/>
                          <a:pt x="122" y="25"/>
                        </a:cubicBezTo>
                        <a:cubicBezTo>
                          <a:pt x="118" y="24"/>
                          <a:pt x="117" y="22"/>
                          <a:pt x="117" y="20"/>
                        </a:cubicBezTo>
                        <a:cubicBezTo>
                          <a:pt x="117" y="19"/>
                          <a:pt x="118" y="17"/>
                          <a:pt x="120" y="16"/>
                        </a:cubicBezTo>
                        <a:cubicBezTo>
                          <a:pt x="118" y="16"/>
                          <a:pt x="116" y="16"/>
                          <a:pt x="114" y="16"/>
                        </a:cubicBezTo>
                        <a:cubicBezTo>
                          <a:pt x="108" y="17"/>
                          <a:pt x="99" y="21"/>
                          <a:pt x="93" y="24"/>
                        </a:cubicBezTo>
                        <a:cubicBezTo>
                          <a:pt x="92" y="24"/>
                          <a:pt x="91" y="24"/>
                          <a:pt x="90" y="24"/>
                        </a:cubicBezTo>
                        <a:cubicBezTo>
                          <a:pt x="87" y="24"/>
                          <a:pt x="84" y="23"/>
                          <a:pt x="81" y="21"/>
                        </a:cubicBezTo>
                        <a:cubicBezTo>
                          <a:pt x="78" y="19"/>
                          <a:pt x="74" y="17"/>
                          <a:pt x="72" y="18"/>
                        </a:cubicBezTo>
                        <a:cubicBezTo>
                          <a:pt x="69" y="19"/>
                          <a:pt x="66" y="19"/>
                          <a:pt x="63" y="19"/>
                        </a:cubicBezTo>
                        <a:cubicBezTo>
                          <a:pt x="60" y="19"/>
                          <a:pt x="57" y="19"/>
                          <a:pt x="56" y="17"/>
                        </a:cubicBezTo>
                        <a:cubicBezTo>
                          <a:pt x="55" y="16"/>
                          <a:pt x="54" y="15"/>
                          <a:pt x="54" y="13"/>
                        </a:cubicBezTo>
                        <a:cubicBezTo>
                          <a:pt x="55" y="11"/>
                          <a:pt x="54" y="9"/>
                          <a:pt x="53" y="8"/>
                        </a:cubicBezTo>
                        <a:cubicBezTo>
                          <a:pt x="52" y="7"/>
                          <a:pt x="50" y="6"/>
                          <a:pt x="48" y="6"/>
                        </a:cubicBezTo>
                        <a:cubicBezTo>
                          <a:pt x="43" y="7"/>
                          <a:pt x="41" y="4"/>
                          <a:pt x="40" y="2"/>
                        </a:cubicBezTo>
                        <a:cubicBezTo>
                          <a:pt x="39" y="1"/>
                          <a:pt x="39" y="0"/>
                          <a:pt x="38" y="0"/>
                        </a:cubicBezTo>
                        <a:cubicBezTo>
                          <a:pt x="38" y="0"/>
                          <a:pt x="38" y="0"/>
                          <a:pt x="38" y="0"/>
                        </a:cubicBezTo>
                        <a:cubicBezTo>
                          <a:pt x="38" y="0"/>
                          <a:pt x="38" y="1"/>
                          <a:pt x="38" y="1"/>
                        </a:cubicBezTo>
                        <a:cubicBezTo>
                          <a:pt x="38" y="3"/>
                          <a:pt x="39" y="6"/>
                          <a:pt x="36" y="7"/>
                        </a:cubicBezTo>
                        <a:cubicBezTo>
                          <a:pt x="35" y="8"/>
                          <a:pt x="34" y="8"/>
                          <a:pt x="32" y="9"/>
                        </a:cubicBezTo>
                        <a:cubicBezTo>
                          <a:pt x="29" y="10"/>
                          <a:pt x="22" y="12"/>
                          <a:pt x="22" y="14"/>
                        </a:cubicBezTo>
                        <a:cubicBezTo>
                          <a:pt x="21" y="16"/>
                          <a:pt x="22" y="18"/>
                          <a:pt x="23" y="21"/>
                        </a:cubicBezTo>
                        <a:cubicBezTo>
                          <a:pt x="25" y="24"/>
                          <a:pt x="27" y="28"/>
                          <a:pt x="25" y="32"/>
                        </a:cubicBezTo>
                        <a:cubicBezTo>
                          <a:pt x="24" y="34"/>
                          <a:pt x="22" y="35"/>
                          <a:pt x="20" y="35"/>
                        </a:cubicBezTo>
                        <a:cubicBezTo>
                          <a:pt x="16" y="35"/>
                          <a:pt x="11" y="31"/>
                          <a:pt x="10" y="28"/>
                        </a:cubicBezTo>
                        <a:cubicBezTo>
                          <a:pt x="8" y="24"/>
                          <a:pt x="10" y="20"/>
                          <a:pt x="13" y="16"/>
                        </a:cubicBezTo>
                        <a:cubicBezTo>
                          <a:pt x="13" y="15"/>
                          <a:pt x="15" y="13"/>
                          <a:pt x="15" y="13"/>
                        </a:cubicBezTo>
                        <a:cubicBezTo>
                          <a:pt x="14" y="12"/>
                          <a:pt x="13" y="10"/>
                          <a:pt x="13" y="8"/>
                        </a:cubicBezTo>
                        <a:cubicBezTo>
                          <a:pt x="12" y="8"/>
                          <a:pt x="12" y="9"/>
                          <a:pt x="11" y="9"/>
                        </a:cubicBezTo>
                        <a:cubicBezTo>
                          <a:pt x="11" y="10"/>
                          <a:pt x="11" y="10"/>
                          <a:pt x="11" y="10"/>
                        </a:cubicBezTo>
                        <a:cubicBezTo>
                          <a:pt x="10" y="11"/>
                          <a:pt x="9" y="12"/>
                          <a:pt x="9" y="12"/>
                        </a:cubicBezTo>
                        <a:cubicBezTo>
                          <a:pt x="6" y="15"/>
                          <a:pt x="4" y="17"/>
                          <a:pt x="4" y="19"/>
                        </a:cubicBezTo>
                        <a:cubicBezTo>
                          <a:pt x="4" y="20"/>
                          <a:pt x="4" y="20"/>
                          <a:pt x="4" y="20"/>
                        </a:cubicBezTo>
                        <a:cubicBezTo>
                          <a:pt x="3" y="24"/>
                          <a:pt x="3" y="26"/>
                          <a:pt x="1" y="29"/>
                        </a:cubicBezTo>
                        <a:cubicBezTo>
                          <a:pt x="1" y="29"/>
                          <a:pt x="0" y="30"/>
                          <a:pt x="0" y="30"/>
                        </a:cubicBezTo>
                        <a:cubicBezTo>
                          <a:pt x="5" y="31"/>
                          <a:pt x="5" y="34"/>
                          <a:pt x="5" y="35"/>
                        </a:cubicBezTo>
                        <a:cubicBezTo>
                          <a:pt x="6" y="35"/>
                          <a:pt x="6" y="36"/>
                          <a:pt x="7" y="36"/>
                        </a:cubicBezTo>
                        <a:cubicBezTo>
                          <a:pt x="8" y="37"/>
                          <a:pt x="11" y="39"/>
                          <a:pt x="10" y="43"/>
                        </a:cubicBezTo>
                        <a:cubicBezTo>
                          <a:pt x="10" y="44"/>
                          <a:pt x="10" y="44"/>
                          <a:pt x="10" y="44"/>
                        </a:cubicBezTo>
                        <a:cubicBezTo>
                          <a:pt x="10" y="46"/>
                          <a:pt x="9" y="52"/>
                          <a:pt x="12" y="54"/>
                        </a:cubicBezTo>
                        <a:cubicBezTo>
                          <a:pt x="12" y="55"/>
                          <a:pt x="14" y="55"/>
                          <a:pt x="15" y="55"/>
                        </a:cubicBezTo>
                        <a:cubicBezTo>
                          <a:pt x="19" y="55"/>
                          <a:pt x="21" y="55"/>
                          <a:pt x="23" y="55"/>
                        </a:cubicBezTo>
                        <a:cubicBezTo>
                          <a:pt x="25" y="54"/>
                          <a:pt x="27" y="54"/>
                          <a:pt x="29" y="54"/>
                        </a:cubicBezTo>
                        <a:cubicBezTo>
                          <a:pt x="32" y="54"/>
                          <a:pt x="35" y="55"/>
                          <a:pt x="37" y="58"/>
                        </a:cubicBezTo>
                        <a:cubicBezTo>
                          <a:pt x="40" y="62"/>
                          <a:pt x="44" y="64"/>
                          <a:pt x="49" y="64"/>
                        </a:cubicBezTo>
                        <a:cubicBezTo>
                          <a:pt x="49" y="64"/>
                          <a:pt x="50" y="64"/>
                          <a:pt x="51" y="64"/>
                        </a:cubicBezTo>
                        <a:cubicBezTo>
                          <a:pt x="53" y="64"/>
                          <a:pt x="56" y="63"/>
                          <a:pt x="59" y="63"/>
                        </a:cubicBezTo>
                        <a:cubicBezTo>
                          <a:pt x="62" y="63"/>
                          <a:pt x="65" y="64"/>
                          <a:pt x="66" y="66"/>
                        </a:cubicBezTo>
                        <a:cubicBezTo>
                          <a:pt x="67" y="67"/>
                          <a:pt x="67" y="68"/>
                          <a:pt x="66" y="70"/>
                        </a:cubicBezTo>
                        <a:cubicBezTo>
                          <a:pt x="62" y="76"/>
                          <a:pt x="61" y="87"/>
                          <a:pt x="63" y="89"/>
                        </a:cubicBezTo>
                        <a:cubicBezTo>
                          <a:pt x="63" y="89"/>
                          <a:pt x="64" y="90"/>
                          <a:pt x="64" y="90"/>
                        </a:cubicBezTo>
                        <a:cubicBezTo>
                          <a:pt x="67" y="93"/>
                          <a:pt x="70" y="96"/>
                          <a:pt x="67" y="100"/>
                        </a:cubicBezTo>
                        <a:cubicBezTo>
                          <a:pt x="66" y="101"/>
                          <a:pt x="65" y="103"/>
                          <a:pt x="65" y="104"/>
                        </a:cubicBezTo>
                        <a:cubicBezTo>
                          <a:pt x="65" y="104"/>
                          <a:pt x="66" y="105"/>
                          <a:pt x="66" y="106"/>
                        </a:cubicBezTo>
                        <a:cubicBezTo>
                          <a:pt x="68" y="107"/>
                          <a:pt x="70" y="109"/>
                          <a:pt x="69" y="113"/>
                        </a:cubicBezTo>
                        <a:cubicBezTo>
                          <a:pt x="69" y="113"/>
                          <a:pt x="69" y="114"/>
                          <a:pt x="69" y="114"/>
                        </a:cubicBezTo>
                        <a:cubicBezTo>
                          <a:pt x="69" y="114"/>
                          <a:pt x="69" y="114"/>
                          <a:pt x="69" y="114"/>
                        </a:cubicBezTo>
                        <a:cubicBezTo>
                          <a:pt x="69" y="114"/>
                          <a:pt x="69" y="114"/>
                          <a:pt x="69" y="11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25" name="Freeform 2026">
                    <a:extLst>
                      <a:ext uri="{FF2B5EF4-FFF2-40B4-BE49-F238E27FC236}">
                        <a16:creationId xmlns="" xmlns:a16="http://schemas.microsoft.com/office/drawing/2014/main" id="{7868014F-9162-48DD-9339-A7B3557C400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21" y="1810"/>
                    <a:ext cx="6" cy="3"/>
                  </a:xfrm>
                  <a:custGeom>
                    <a:gdLst>
                      <a:gd name="T0" fmla="*/ 0 w 7"/>
                      <a:gd name="T1" fmla="*/ 0 h 3"/>
                      <a:gd name="T2" fmla="*/ 7 w 7"/>
                      <a:gd name="T3" fmla="*/ 3 h 3"/>
                      <a:gd name="T4" fmla="*/ 0 w 7"/>
                      <a:gd name="T5" fmla="*/ 0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7" h="3">
                        <a:moveTo>
                          <a:pt x="0" y="0"/>
                        </a:moveTo>
                        <a:cubicBezTo>
                          <a:pt x="3" y="1"/>
                          <a:pt x="6" y="1"/>
                          <a:pt x="7" y="3"/>
                        </a:cubicBezTo>
                        <a:cubicBezTo>
                          <a:pt x="6" y="1"/>
                          <a:pt x="3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26" name="Freeform 2027">
                    <a:extLst>
                      <a:ext uri="{FF2B5EF4-FFF2-40B4-BE49-F238E27FC236}">
                        <a16:creationId xmlns="" xmlns:a16="http://schemas.microsoft.com/office/drawing/2014/main" id="{5CCA79D5-32BB-4CC4-863D-D063FA548D1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50" y="1801"/>
                    <a:ext cx="1" cy="2"/>
                  </a:xfrm>
                  <a:custGeom>
                    <a:gdLst>
                      <a:gd name="T0" fmla="*/ 0 w 1"/>
                      <a:gd name="T1" fmla="*/ 2 h 2"/>
                      <a:gd name="T2" fmla="*/ 1 w 1"/>
                      <a:gd name="T3" fmla="*/ 0 h 2"/>
                      <a:gd name="T4" fmla="*/ 1 w 1"/>
                      <a:gd name="T5" fmla="*/ 0 h 2"/>
                      <a:gd name="T6" fmla="*/ 0 w 1"/>
                      <a:gd name="T7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2">
                        <a:moveTo>
                          <a:pt x="0" y="2"/>
                        </a:moveTo>
                        <a:cubicBezTo>
                          <a:pt x="0" y="2"/>
                          <a:pt x="1" y="1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1"/>
                          <a:pt x="0" y="2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27" name="Freeform 2028">
                    <a:extLst>
                      <a:ext uri="{FF2B5EF4-FFF2-40B4-BE49-F238E27FC236}">
                        <a16:creationId xmlns="" xmlns:a16="http://schemas.microsoft.com/office/drawing/2014/main" id="{CD351584-76DD-47DE-A71E-A9985AB26C5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06" y="1811"/>
                    <a:ext cx="2" cy="3"/>
                  </a:xfrm>
                  <a:custGeom>
                    <a:gdLst>
                      <a:gd name="T0" fmla="*/ 2 w 2"/>
                      <a:gd name="T1" fmla="*/ 3 h 3"/>
                      <a:gd name="T2" fmla="*/ 0 w 2"/>
                      <a:gd name="T3" fmla="*/ 0 h 3"/>
                      <a:gd name="T4" fmla="*/ 2 w 2"/>
                      <a:gd name="T5" fmla="*/ 3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3">
                        <a:moveTo>
                          <a:pt x="2" y="3"/>
                        </a:moveTo>
                        <a:cubicBezTo>
                          <a:pt x="0" y="2"/>
                          <a:pt x="0" y="0"/>
                          <a:pt x="0" y="0"/>
                        </a:cubicBezTo>
                        <a:cubicBezTo>
                          <a:pt x="0" y="0"/>
                          <a:pt x="0" y="2"/>
                          <a:pt x="2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28" name="Freeform 2029">
                    <a:extLst>
                      <a:ext uri="{FF2B5EF4-FFF2-40B4-BE49-F238E27FC236}">
                        <a16:creationId xmlns="" xmlns:a16="http://schemas.microsoft.com/office/drawing/2014/main" id="{833E2566-D216-48C0-8BFD-E8E7A6793B9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84" y="1838"/>
                    <a:ext cx="2" cy="2"/>
                  </a:xfrm>
                  <a:custGeom>
                    <a:gdLst>
                      <a:gd name="T0" fmla="*/ 2 w 2"/>
                      <a:gd name="T1" fmla="*/ 2 h 2"/>
                      <a:gd name="T2" fmla="*/ 0 w 2"/>
                      <a:gd name="T3" fmla="*/ 0 h 2"/>
                      <a:gd name="T4" fmla="*/ 2 w 2"/>
                      <a:gd name="T5" fmla="*/ 2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2">
                        <a:moveTo>
                          <a:pt x="2" y="2"/>
                        </a:moveTo>
                        <a:cubicBezTo>
                          <a:pt x="1" y="1"/>
                          <a:pt x="1" y="0"/>
                          <a:pt x="0" y="0"/>
                        </a:cubicBezTo>
                        <a:cubicBezTo>
                          <a:pt x="1" y="0"/>
                          <a:pt x="1" y="1"/>
                          <a:pt x="2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29" name="Freeform 2030">
                    <a:extLst>
                      <a:ext uri="{FF2B5EF4-FFF2-40B4-BE49-F238E27FC236}">
                        <a16:creationId xmlns="" xmlns:a16="http://schemas.microsoft.com/office/drawing/2014/main" id="{8DFF5DCB-E07E-4A28-AD89-351B959CD87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92" y="1845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30" name="Freeform 2031">
                    <a:extLst>
                      <a:ext uri="{FF2B5EF4-FFF2-40B4-BE49-F238E27FC236}">
                        <a16:creationId xmlns="" xmlns:a16="http://schemas.microsoft.com/office/drawing/2014/main" id="{B88FE466-506A-4D2A-9AEB-EF83C6F1F93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15" y="1829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31" name="Freeform 2032">
                    <a:extLst>
                      <a:ext uri="{FF2B5EF4-FFF2-40B4-BE49-F238E27FC236}">
                        <a16:creationId xmlns="" xmlns:a16="http://schemas.microsoft.com/office/drawing/2014/main" id="{7371EBE1-D462-4AF9-A15B-E51EFA89B2B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14" y="1827"/>
                    <a:ext cx="1" cy="2"/>
                  </a:xfrm>
                  <a:custGeom>
                    <a:gdLst>
                      <a:gd name="T0" fmla="*/ 0 w 1"/>
                      <a:gd name="T1" fmla="*/ 0 h 2"/>
                      <a:gd name="T2" fmla="*/ 1 w 1"/>
                      <a:gd name="T3" fmla="*/ 2 h 2"/>
                      <a:gd name="T4" fmla="*/ 0 w 1"/>
                      <a:gd name="T5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0" y="0"/>
                        </a:moveTo>
                        <a:cubicBezTo>
                          <a:pt x="0" y="1"/>
                          <a:pt x="1" y="1"/>
                          <a:pt x="1" y="2"/>
                        </a:cubicBezTo>
                        <a:cubicBezTo>
                          <a:pt x="1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32" name="Freeform 2033">
                    <a:extLst>
                      <a:ext uri="{FF2B5EF4-FFF2-40B4-BE49-F238E27FC236}">
                        <a16:creationId xmlns="" xmlns:a16="http://schemas.microsoft.com/office/drawing/2014/main" id="{F04E2085-E31C-4215-A7F6-C7B2D01281C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82" y="1834"/>
                    <a:ext cx="2" cy="3"/>
                  </a:xfrm>
                  <a:custGeom>
                    <a:gdLst>
                      <a:gd name="T0" fmla="*/ 2 w 2"/>
                      <a:gd name="T1" fmla="*/ 3 h 3"/>
                      <a:gd name="T2" fmla="*/ 0 w 2"/>
                      <a:gd name="T3" fmla="*/ 0 h 3"/>
                      <a:gd name="T4" fmla="*/ 2 w 2"/>
                      <a:gd name="T5" fmla="*/ 3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3">
                        <a:moveTo>
                          <a:pt x="2" y="3"/>
                        </a:moveTo>
                        <a:cubicBezTo>
                          <a:pt x="1" y="2"/>
                          <a:pt x="1" y="1"/>
                          <a:pt x="0" y="0"/>
                        </a:cubicBezTo>
                        <a:cubicBezTo>
                          <a:pt x="1" y="1"/>
                          <a:pt x="1" y="2"/>
                          <a:pt x="2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33" name="Freeform 2034">
                    <a:extLst>
                      <a:ext uri="{FF2B5EF4-FFF2-40B4-BE49-F238E27FC236}">
                        <a16:creationId xmlns="" xmlns:a16="http://schemas.microsoft.com/office/drawing/2014/main" id="{85941459-8DDA-41C0-B502-20C9D38A45E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15" y="1830"/>
                    <a:ext cx="6" cy="2"/>
                  </a:xfrm>
                  <a:custGeom>
                    <a:gdLst>
                      <a:gd name="T0" fmla="*/ 3 w 6"/>
                      <a:gd name="T1" fmla="*/ 1 h 2"/>
                      <a:gd name="T2" fmla="*/ 6 w 6"/>
                      <a:gd name="T3" fmla="*/ 1 h 2"/>
                      <a:gd name="T4" fmla="*/ 0 w 6"/>
                      <a:gd name="T5" fmla="*/ 0 h 2"/>
                      <a:gd name="T6" fmla="*/ 3 w 6"/>
                      <a:gd name="T7" fmla="*/ 1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" h="2">
                        <a:moveTo>
                          <a:pt x="3" y="1"/>
                        </a:moveTo>
                        <a:cubicBezTo>
                          <a:pt x="4" y="1"/>
                          <a:pt x="5" y="1"/>
                          <a:pt x="6" y="1"/>
                        </a:cubicBezTo>
                        <a:cubicBezTo>
                          <a:pt x="4" y="1"/>
                          <a:pt x="1" y="2"/>
                          <a:pt x="0" y="0"/>
                        </a:cubicBezTo>
                        <a:cubicBezTo>
                          <a:pt x="1" y="1"/>
                          <a:pt x="2" y="1"/>
                          <a:pt x="3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34" name="Freeform 2035">
                    <a:extLst>
                      <a:ext uri="{FF2B5EF4-FFF2-40B4-BE49-F238E27FC236}">
                        <a16:creationId xmlns="" xmlns:a16="http://schemas.microsoft.com/office/drawing/2014/main" id="{052F53E5-AFF0-4D7D-881E-A51E243CF2B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2" y="1780"/>
                    <a:ext cx="11" cy="6"/>
                  </a:xfrm>
                  <a:custGeom>
                    <a:gdLst>
                      <a:gd name="T0" fmla="*/ 0 w 12"/>
                      <a:gd name="T1" fmla="*/ 0 h 6"/>
                      <a:gd name="T2" fmla="*/ 12 w 12"/>
                      <a:gd name="T3" fmla="*/ 6 h 6"/>
                      <a:gd name="T4" fmla="*/ 0 w 12"/>
                      <a:gd name="T5" fmla="*/ 0 h 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2" h="6">
                        <a:moveTo>
                          <a:pt x="0" y="0"/>
                        </a:moveTo>
                        <a:cubicBezTo>
                          <a:pt x="3" y="4"/>
                          <a:pt x="7" y="6"/>
                          <a:pt x="12" y="6"/>
                        </a:cubicBezTo>
                        <a:cubicBezTo>
                          <a:pt x="7" y="6"/>
                          <a:pt x="3" y="4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35" name="Freeform 2036">
                    <a:extLst>
                      <a:ext uri="{FF2B5EF4-FFF2-40B4-BE49-F238E27FC236}">
                        <a16:creationId xmlns="" xmlns:a16="http://schemas.microsoft.com/office/drawing/2014/main" id="{33364537-049A-4A91-B648-3D5626879F2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27" y="1734"/>
                    <a:ext cx="0" cy="0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36" name="Freeform 2037">
                    <a:extLst>
                      <a:ext uri="{FF2B5EF4-FFF2-40B4-BE49-F238E27FC236}">
                        <a16:creationId xmlns="" xmlns:a16="http://schemas.microsoft.com/office/drawing/2014/main" id="{374E28D0-FC9B-4D2E-BEA7-DFA9BF682F9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082" y="1833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37" name="Freeform 2038">
                    <a:extLst>
                      <a:ext uri="{FF2B5EF4-FFF2-40B4-BE49-F238E27FC236}">
                        <a16:creationId xmlns="" xmlns:a16="http://schemas.microsoft.com/office/drawing/2014/main" id="{C8FA76B4-BF60-433F-9114-24D1F56B56E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84" y="1790"/>
                    <a:ext cx="40" cy="44"/>
                  </a:xfrm>
                  <a:custGeom>
                    <a:gdLst>
                      <a:gd name="T0" fmla="*/ 15 w 42"/>
                      <a:gd name="T1" fmla="*/ 45 h 46"/>
                      <a:gd name="T2" fmla="*/ 16 w 42"/>
                      <a:gd name="T3" fmla="*/ 46 h 46"/>
                      <a:gd name="T4" fmla="*/ 18 w 42"/>
                      <a:gd name="T5" fmla="*/ 46 h 46"/>
                      <a:gd name="T6" fmla="*/ 18 w 42"/>
                      <a:gd name="T7" fmla="*/ 46 h 46"/>
                      <a:gd name="T8" fmla="*/ 18 w 42"/>
                      <a:gd name="T9" fmla="*/ 46 h 46"/>
                      <a:gd name="T10" fmla="*/ 18 w 42"/>
                      <a:gd name="T11" fmla="*/ 46 h 46"/>
                      <a:gd name="T12" fmla="*/ 19 w 42"/>
                      <a:gd name="T13" fmla="*/ 43 h 46"/>
                      <a:gd name="T14" fmla="*/ 19 w 42"/>
                      <a:gd name="T15" fmla="*/ 43 h 46"/>
                      <a:gd name="T16" fmla="*/ 24 w 42"/>
                      <a:gd name="T17" fmla="*/ 38 h 46"/>
                      <a:gd name="T18" fmla="*/ 24 w 42"/>
                      <a:gd name="T19" fmla="*/ 38 h 46"/>
                      <a:gd name="T20" fmla="*/ 29 w 42"/>
                      <a:gd name="T21" fmla="*/ 38 h 46"/>
                      <a:gd name="T22" fmla="*/ 34 w 42"/>
                      <a:gd name="T23" fmla="*/ 37 h 46"/>
                      <a:gd name="T24" fmla="*/ 34 w 42"/>
                      <a:gd name="T25" fmla="*/ 37 h 46"/>
                      <a:gd name="T26" fmla="*/ 35 w 42"/>
                      <a:gd name="T27" fmla="*/ 38 h 46"/>
                      <a:gd name="T28" fmla="*/ 36 w 42"/>
                      <a:gd name="T29" fmla="*/ 38 h 46"/>
                      <a:gd name="T30" fmla="*/ 36 w 42"/>
                      <a:gd name="T31" fmla="*/ 38 h 46"/>
                      <a:gd name="T32" fmla="*/ 37 w 42"/>
                      <a:gd name="T33" fmla="*/ 38 h 46"/>
                      <a:gd name="T34" fmla="*/ 37 w 42"/>
                      <a:gd name="T35" fmla="*/ 39 h 46"/>
                      <a:gd name="T36" fmla="*/ 38 w 42"/>
                      <a:gd name="T37" fmla="*/ 39 h 46"/>
                      <a:gd name="T38" fmla="*/ 38 w 42"/>
                      <a:gd name="T39" fmla="*/ 39 h 46"/>
                      <a:gd name="T40" fmla="*/ 38 w 42"/>
                      <a:gd name="T41" fmla="*/ 38 h 46"/>
                      <a:gd name="T42" fmla="*/ 39 w 42"/>
                      <a:gd name="T43" fmla="*/ 37 h 46"/>
                      <a:gd name="T44" fmla="*/ 39 w 42"/>
                      <a:gd name="T45" fmla="*/ 36 h 46"/>
                      <a:gd name="T46" fmla="*/ 39 w 42"/>
                      <a:gd name="T47" fmla="*/ 36 h 46"/>
                      <a:gd name="T48" fmla="*/ 39 w 42"/>
                      <a:gd name="T49" fmla="*/ 36 h 46"/>
                      <a:gd name="T50" fmla="*/ 38 w 42"/>
                      <a:gd name="T51" fmla="*/ 23 h 46"/>
                      <a:gd name="T52" fmla="*/ 41 w 42"/>
                      <a:gd name="T53" fmla="*/ 7 h 46"/>
                      <a:gd name="T54" fmla="*/ 41 w 42"/>
                      <a:gd name="T55" fmla="*/ 5 h 46"/>
                      <a:gd name="T56" fmla="*/ 42 w 42"/>
                      <a:gd name="T57" fmla="*/ 4 h 46"/>
                      <a:gd name="T58" fmla="*/ 42 w 42"/>
                      <a:gd name="T59" fmla="*/ 4 h 46"/>
                      <a:gd name="T60" fmla="*/ 33 w 42"/>
                      <a:gd name="T61" fmla="*/ 2 h 46"/>
                      <a:gd name="T62" fmla="*/ 28 w 42"/>
                      <a:gd name="T63" fmla="*/ 3 h 46"/>
                      <a:gd name="T64" fmla="*/ 22 w 42"/>
                      <a:gd name="T65" fmla="*/ 4 h 46"/>
                      <a:gd name="T66" fmla="*/ 17 w 42"/>
                      <a:gd name="T67" fmla="*/ 2 h 46"/>
                      <a:gd name="T68" fmla="*/ 15 w 42"/>
                      <a:gd name="T69" fmla="*/ 0 h 46"/>
                      <a:gd name="T70" fmla="*/ 11 w 42"/>
                      <a:gd name="T71" fmla="*/ 2 h 46"/>
                      <a:gd name="T72" fmla="*/ 10 w 42"/>
                      <a:gd name="T73" fmla="*/ 2 h 46"/>
                      <a:gd name="T74" fmla="*/ 10 w 42"/>
                      <a:gd name="T75" fmla="*/ 3 h 46"/>
                      <a:gd name="T76" fmla="*/ 10 w 42"/>
                      <a:gd name="T77" fmla="*/ 3 h 46"/>
                      <a:gd name="T78" fmla="*/ 10 w 42"/>
                      <a:gd name="T79" fmla="*/ 4 h 46"/>
                      <a:gd name="T80" fmla="*/ 10 w 42"/>
                      <a:gd name="T81" fmla="*/ 5 h 46"/>
                      <a:gd name="T82" fmla="*/ 9 w 42"/>
                      <a:gd name="T83" fmla="*/ 6 h 46"/>
                      <a:gd name="T84" fmla="*/ 9 w 42"/>
                      <a:gd name="T85" fmla="*/ 6 h 46"/>
                      <a:gd name="T86" fmla="*/ 9 w 42"/>
                      <a:gd name="T87" fmla="*/ 7 h 46"/>
                      <a:gd name="T88" fmla="*/ 9 w 42"/>
                      <a:gd name="T89" fmla="*/ 11 h 46"/>
                      <a:gd name="T90" fmla="*/ 3 w 42"/>
                      <a:gd name="T91" fmla="*/ 15 h 46"/>
                      <a:gd name="T92" fmla="*/ 1 w 42"/>
                      <a:gd name="T93" fmla="*/ 19 h 46"/>
                      <a:gd name="T94" fmla="*/ 0 w 42"/>
                      <a:gd name="T95" fmla="*/ 23 h 46"/>
                      <a:gd name="T96" fmla="*/ 3 w 42"/>
                      <a:gd name="T97" fmla="*/ 27 h 46"/>
                      <a:gd name="T98" fmla="*/ 9 w 42"/>
                      <a:gd name="T99" fmla="*/ 34 h 46"/>
                      <a:gd name="T100" fmla="*/ 10 w 42"/>
                      <a:gd name="T101" fmla="*/ 36 h 46"/>
                      <a:gd name="T102" fmla="*/ 10 w 42"/>
                      <a:gd name="T103" fmla="*/ 36 h 46"/>
                      <a:gd name="T104" fmla="*/ 11 w 42"/>
                      <a:gd name="T105" fmla="*/ 38 h 46"/>
                      <a:gd name="T106" fmla="*/ 12 w 42"/>
                      <a:gd name="T107" fmla="*/ 39 h 46"/>
                      <a:gd name="T108" fmla="*/ 13 w 42"/>
                      <a:gd name="T109" fmla="*/ 42 h 46"/>
                      <a:gd name="T110" fmla="*/ 14 w 42"/>
                      <a:gd name="T111" fmla="*/ 43 h 46"/>
                      <a:gd name="T112" fmla="*/ 15 w 42"/>
                      <a:gd name="T113" fmla="*/ 45 h 46"/>
                      <a:gd name="T114" fmla="*/ 15 w 42"/>
                      <a:gd name="T115" fmla="*/ 45 h 4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42" h="46">
                        <a:moveTo>
                          <a:pt x="15" y="45"/>
                        </a:moveTo>
                        <a:cubicBezTo>
                          <a:pt x="16" y="45"/>
                          <a:pt x="16" y="46"/>
                          <a:pt x="16" y="46"/>
                        </a:cubicBezTo>
                        <a:cubicBezTo>
                          <a:pt x="17" y="46"/>
                          <a:pt x="17" y="46"/>
                          <a:pt x="18" y="46"/>
                        </a:cubicBezTo>
                        <a:cubicBezTo>
                          <a:pt x="18" y="46"/>
                          <a:pt x="18" y="46"/>
                          <a:pt x="18" y="46"/>
                        </a:cubicBezTo>
                        <a:cubicBezTo>
                          <a:pt x="18" y="46"/>
                          <a:pt x="18" y="46"/>
                          <a:pt x="18" y="46"/>
                        </a:cubicBezTo>
                        <a:cubicBezTo>
                          <a:pt x="18" y="46"/>
                          <a:pt x="18" y="46"/>
                          <a:pt x="18" y="46"/>
                        </a:cubicBezTo>
                        <a:cubicBezTo>
                          <a:pt x="19" y="45"/>
                          <a:pt x="19" y="45"/>
                          <a:pt x="19" y="43"/>
                        </a:cubicBezTo>
                        <a:cubicBezTo>
                          <a:pt x="19" y="43"/>
                          <a:pt x="19" y="43"/>
                          <a:pt x="19" y="43"/>
                        </a:cubicBezTo>
                        <a:cubicBezTo>
                          <a:pt x="20" y="41"/>
                          <a:pt x="20" y="38"/>
                          <a:pt x="24" y="38"/>
                        </a:cubicBezTo>
                        <a:cubicBezTo>
                          <a:pt x="24" y="38"/>
                          <a:pt x="24" y="38"/>
                          <a:pt x="24" y="38"/>
                        </a:cubicBezTo>
                        <a:cubicBezTo>
                          <a:pt x="26" y="38"/>
                          <a:pt x="28" y="38"/>
                          <a:pt x="29" y="38"/>
                        </a:cubicBezTo>
                        <a:cubicBezTo>
                          <a:pt x="31" y="38"/>
                          <a:pt x="32" y="37"/>
                          <a:pt x="34" y="37"/>
                        </a:cubicBezTo>
                        <a:cubicBezTo>
                          <a:pt x="34" y="37"/>
                          <a:pt x="34" y="37"/>
                          <a:pt x="34" y="37"/>
                        </a:cubicBezTo>
                        <a:cubicBezTo>
                          <a:pt x="35" y="37"/>
                          <a:pt x="35" y="38"/>
                          <a:pt x="35" y="38"/>
                        </a:cubicBezTo>
                        <a:cubicBezTo>
                          <a:pt x="35" y="38"/>
                          <a:pt x="35" y="38"/>
                          <a:pt x="36" y="38"/>
                        </a:cubicBezTo>
                        <a:cubicBezTo>
                          <a:pt x="36" y="38"/>
                          <a:pt x="36" y="38"/>
                          <a:pt x="36" y="38"/>
                        </a:cubicBezTo>
                        <a:cubicBezTo>
                          <a:pt x="36" y="38"/>
                          <a:pt x="37" y="38"/>
                          <a:pt x="37" y="38"/>
                        </a:cubicBezTo>
                        <a:cubicBezTo>
                          <a:pt x="37" y="38"/>
                          <a:pt x="37" y="38"/>
                          <a:pt x="37" y="39"/>
                        </a:cubicBezTo>
                        <a:cubicBezTo>
                          <a:pt x="37" y="39"/>
                          <a:pt x="38" y="39"/>
                          <a:pt x="38" y="39"/>
                        </a:cubicBezTo>
                        <a:cubicBezTo>
                          <a:pt x="38" y="39"/>
                          <a:pt x="38" y="39"/>
                          <a:pt x="38" y="39"/>
                        </a:cubicBezTo>
                        <a:cubicBezTo>
                          <a:pt x="38" y="38"/>
                          <a:pt x="38" y="38"/>
                          <a:pt x="38" y="38"/>
                        </a:cubicBezTo>
                        <a:cubicBezTo>
                          <a:pt x="38" y="38"/>
                          <a:pt x="38" y="37"/>
                          <a:pt x="39" y="37"/>
                        </a:cubicBezTo>
                        <a:cubicBezTo>
                          <a:pt x="39" y="37"/>
                          <a:pt x="39" y="36"/>
                          <a:pt x="39" y="36"/>
                        </a:cubicBezTo>
                        <a:cubicBezTo>
                          <a:pt x="39" y="36"/>
                          <a:pt x="39" y="36"/>
                          <a:pt x="39" y="36"/>
                        </a:cubicBezTo>
                        <a:cubicBezTo>
                          <a:pt x="39" y="36"/>
                          <a:pt x="39" y="36"/>
                          <a:pt x="39" y="36"/>
                        </a:cubicBezTo>
                        <a:cubicBezTo>
                          <a:pt x="40" y="35"/>
                          <a:pt x="40" y="27"/>
                          <a:pt x="38" y="23"/>
                        </a:cubicBezTo>
                        <a:cubicBezTo>
                          <a:pt x="36" y="17"/>
                          <a:pt x="38" y="10"/>
                          <a:pt x="41" y="7"/>
                        </a:cubicBezTo>
                        <a:cubicBezTo>
                          <a:pt x="41" y="7"/>
                          <a:pt x="41" y="7"/>
                          <a:pt x="41" y="5"/>
                        </a:cubicBezTo>
                        <a:cubicBezTo>
                          <a:pt x="42" y="5"/>
                          <a:pt x="42" y="4"/>
                          <a:pt x="42" y="4"/>
                        </a:cubicBezTo>
                        <a:cubicBezTo>
                          <a:pt x="42" y="4"/>
                          <a:pt x="42" y="4"/>
                          <a:pt x="42" y="4"/>
                        </a:cubicBezTo>
                        <a:cubicBezTo>
                          <a:pt x="39" y="3"/>
                          <a:pt x="36" y="2"/>
                          <a:pt x="33" y="2"/>
                        </a:cubicBezTo>
                        <a:cubicBezTo>
                          <a:pt x="32" y="2"/>
                          <a:pt x="30" y="3"/>
                          <a:pt x="28" y="3"/>
                        </a:cubicBezTo>
                        <a:cubicBezTo>
                          <a:pt x="26" y="4"/>
                          <a:pt x="24" y="4"/>
                          <a:pt x="22" y="4"/>
                        </a:cubicBezTo>
                        <a:cubicBezTo>
                          <a:pt x="20" y="4"/>
                          <a:pt x="18" y="3"/>
                          <a:pt x="17" y="2"/>
                        </a:cubicBezTo>
                        <a:cubicBezTo>
                          <a:pt x="16" y="0"/>
                          <a:pt x="15" y="0"/>
                          <a:pt x="15" y="0"/>
                        </a:cubicBezTo>
                        <a:cubicBezTo>
                          <a:pt x="14" y="0"/>
                          <a:pt x="12" y="1"/>
                          <a:pt x="11" y="2"/>
                        </a:cubicBezTo>
                        <a:cubicBezTo>
                          <a:pt x="11" y="2"/>
                          <a:pt x="11" y="2"/>
                          <a:pt x="10" y="2"/>
                        </a:cubicBezTo>
                        <a:cubicBezTo>
                          <a:pt x="10" y="2"/>
                          <a:pt x="10" y="2"/>
                          <a:pt x="10" y="3"/>
                        </a:cubicBezTo>
                        <a:cubicBezTo>
                          <a:pt x="10" y="3"/>
                          <a:pt x="10" y="3"/>
                          <a:pt x="10" y="3"/>
                        </a:cubicBezTo>
                        <a:cubicBezTo>
                          <a:pt x="10" y="4"/>
                          <a:pt x="10" y="4"/>
                          <a:pt x="10" y="4"/>
                        </a:cubicBezTo>
                        <a:cubicBezTo>
                          <a:pt x="10" y="4"/>
                          <a:pt x="10" y="5"/>
                          <a:pt x="10" y="5"/>
                        </a:cubicBezTo>
                        <a:cubicBezTo>
                          <a:pt x="9" y="5"/>
                          <a:pt x="9" y="5"/>
                          <a:pt x="9" y="6"/>
                        </a:cubicBezTo>
                        <a:cubicBezTo>
                          <a:pt x="9" y="6"/>
                          <a:pt x="9" y="6"/>
                          <a:pt x="9" y="6"/>
                        </a:cubicBezTo>
                        <a:cubicBezTo>
                          <a:pt x="9" y="6"/>
                          <a:pt x="9" y="7"/>
                          <a:pt x="9" y="7"/>
                        </a:cubicBezTo>
                        <a:cubicBezTo>
                          <a:pt x="10" y="9"/>
                          <a:pt x="10" y="10"/>
                          <a:pt x="9" y="11"/>
                        </a:cubicBezTo>
                        <a:cubicBezTo>
                          <a:pt x="8" y="14"/>
                          <a:pt x="4" y="15"/>
                          <a:pt x="3" y="15"/>
                        </a:cubicBezTo>
                        <a:cubicBezTo>
                          <a:pt x="2" y="15"/>
                          <a:pt x="2" y="18"/>
                          <a:pt x="1" y="19"/>
                        </a:cubicBezTo>
                        <a:cubicBezTo>
                          <a:pt x="1" y="20"/>
                          <a:pt x="1" y="22"/>
                          <a:pt x="0" y="23"/>
                        </a:cubicBezTo>
                        <a:cubicBezTo>
                          <a:pt x="0" y="24"/>
                          <a:pt x="2" y="26"/>
                          <a:pt x="3" y="27"/>
                        </a:cubicBezTo>
                        <a:cubicBezTo>
                          <a:pt x="5" y="29"/>
                          <a:pt x="8" y="31"/>
                          <a:pt x="9" y="34"/>
                        </a:cubicBezTo>
                        <a:cubicBezTo>
                          <a:pt x="9" y="34"/>
                          <a:pt x="9" y="35"/>
                          <a:pt x="10" y="36"/>
                        </a:cubicBezTo>
                        <a:cubicBezTo>
                          <a:pt x="10" y="36"/>
                          <a:pt x="10" y="36"/>
                          <a:pt x="10" y="36"/>
                        </a:cubicBezTo>
                        <a:cubicBezTo>
                          <a:pt x="11" y="37"/>
                          <a:pt x="11" y="38"/>
                          <a:pt x="11" y="38"/>
                        </a:cubicBezTo>
                        <a:cubicBezTo>
                          <a:pt x="11" y="39"/>
                          <a:pt x="12" y="39"/>
                          <a:pt x="12" y="39"/>
                        </a:cubicBezTo>
                        <a:cubicBezTo>
                          <a:pt x="12" y="40"/>
                          <a:pt x="13" y="41"/>
                          <a:pt x="13" y="42"/>
                        </a:cubicBezTo>
                        <a:cubicBezTo>
                          <a:pt x="13" y="42"/>
                          <a:pt x="13" y="42"/>
                          <a:pt x="14" y="43"/>
                        </a:cubicBezTo>
                        <a:cubicBezTo>
                          <a:pt x="14" y="44"/>
                          <a:pt x="15" y="44"/>
                          <a:pt x="15" y="45"/>
                        </a:cubicBezTo>
                        <a:cubicBezTo>
                          <a:pt x="15" y="45"/>
                          <a:pt x="15" y="45"/>
                          <a:pt x="15" y="4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38" name="Freeform 2039">
                    <a:extLst>
                      <a:ext uri="{FF2B5EF4-FFF2-40B4-BE49-F238E27FC236}">
                        <a16:creationId xmlns="" xmlns:a16="http://schemas.microsoft.com/office/drawing/2014/main" id="{73BEFAC8-15EE-4F52-B6DC-16B9C51993C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19" y="1826"/>
                    <a:ext cx="0" cy="1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39" name="Freeform 2040">
                    <a:extLst>
                      <a:ext uri="{FF2B5EF4-FFF2-40B4-BE49-F238E27FC236}">
                        <a16:creationId xmlns="" xmlns:a16="http://schemas.microsoft.com/office/drawing/2014/main" id="{6773A63A-6A7E-400A-A173-9FEB371F3BB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18" y="182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40" name="Freeform 2041">
                    <a:extLst>
                      <a:ext uri="{FF2B5EF4-FFF2-40B4-BE49-F238E27FC236}">
                        <a16:creationId xmlns="" xmlns:a16="http://schemas.microsoft.com/office/drawing/2014/main" id="{83D111BF-EDEB-42F1-9F14-F9D3A426A30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201" y="1834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41" name="Freeform 2042">
                    <a:extLst>
                      <a:ext uri="{FF2B5EF4-FFF2-40B4-BE49-F238E27FC236}">
                        <a16:creationId xmlns="" xmlns:a16="http://schemas.microsoft.com/office/drawing/2014/main" id="{602ECA04-068C-4068-82DE-C9CBF034482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02" y="1826"/>
                    <a:ext cx="5" cy="5"/>
                  </a:xfrm>
                  <a:custGeom>
                    <a:gdLst>
                      <a:gd name="T0" fmla="*/ 5 w 5"/>
                      <a:gd name="T1" fmla="*/ 0 h 5"/>
                      <a:gd name="T2" fmla="*/ 0 w 5"/>
                      <a:gd name="T3" fmla="*/ 5 h 5"/>
                      <a:gd name="T4" fmla="*/ 5 w 5"/>
                      <a:gd name="T5" fmla="*/ 0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5" h="5">
                        <a:moveTo>
                          <a:pt x="5" y="0"/>
                        </a:moveTo>
                        <a:cubicBezTo>
                          <a:pt x="1" y="0"/>
                          <a:pt x="1" y="3"/>
                          <a:pt x="0" y="5"/>
                        </a:cubicBezTo>
                        <a:cubicBezTo>
                          <a:pt x="1" y="3"/>
                          <a:pt x="1" y="0"/>
                          <a:pt x="5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42" name="Freeform 2043">
                    <a:extLst>
                      <a:ext uri="{FF2B5EF4-FFF2-40B4-BE49-F238E27FC236}">
                        <a16:creationId xmlns="" xmlns:a16="http://schemas.microsoft.com/office/drawing/2014/main" id="{B6CD73C3-D629-4573-B62F-7A6C43770BA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16" y="1825"/>
                    <a:ext cx="1" cy="1"/>
                  </a:xfrm>
                  <a:custGeom>
                    <a:gdLst>
                      <a:gd name="T0" fmla="*/ 0 w 1"/>
                      <a:gd name="T1" fmla="*/ 0 h 1"/>
                      <a:gd name="T2" fmla="*/ 1 w 1"/>
                      <a:gd name="T3" fmla="*/ 1 h 1"/>
                      <a:gd name="T4" fmla="*/ 0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0"/>
                        </a:moveTo>
                        <a:cubicBezTo>
                          <a:pt x="1" y="0"/>
                          <a:pt x="1" y="1"/>
                          <a:pt x="1" y="1"/>
                        </a:cubicBezTo>
                        <a:cubicBezTo>
                          <a:pt x="1" y="1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43" name="Freeform 2044">
                    <a:extLst>
                      <a:ext uri="{FF2B5EF4-FFF2-40B4-BE49-F238E27FC236}">
                        <a16:creationId xmlns="" xmlns:a16="http://schemas.microsoft.com/office/drawing/2014/main" id="{D6C064B6-4E0A-4A7B-81AF-3FA91AF117D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98" y="183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44" name="Freeform 2045">
                    <a:extLst>
                      <a:ext uri="{FF2B5EF4-FFF2-40B4-BE49-F238E27FC236}">
                        <a16:creationId xmlns="" xmlns:a16="http://schemas.microsoft.com/office/drawing/2014/main" id="{E255B67A-CC60-4B54-A2C6-268935DE40D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99" y="1834"/>
                    <a:ext cx="2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45" name="Freeform 2046">
                    <a:extLst>
                      <a:ext uri="{FF2B5EF4-FFF2-40B4-BE49-F238E27FC236}">
                        <a16:creationId xmlns="" xmlns:a16="http://schemas.microsoft.com/office/drawing/2014/main" id="{7BF5F28B-EB19-4219-8351-C6228B19CA8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47" y="1766"/>
                    <a:ext cx="46" cy="74"/>
                  </a:xfrm>
                  <a:custGeom>
                    <a:gdLst>
                      <a:gd name="T0" fmla="*/ 8 w 48"/>
                      <a:gd name="T1" fmla="*/ 33 h 77"/>
                      <a:gd name="T2" fmla="*/ 10 w 48"/>
                      <a:gd name="T3" fmla="*/ 33 h 77"/>
                      <a:gd name="T4" fmla="*/ 11 w 48"/>
                      <a:gd name="T5" fmla="*/ 33 h 77"/>
                      <a:gd name="T6" fmla="*/ 16 w 48"/>
                      <a:gd name="T7" fmla="*/ 42 h 77"/>
                      <a:gd name="T8" fmla="*/ 17 w 48"/>
                      <a:gd name="T9" fmla="*/ 55 h 77"/>
                      <a:gd name="T10" fmla="*/ 20 w 48"/>
                      <a:gd name="T11" fmla="*/ 72 h 77"/>
                      <a:gd name="T12" fmla="*/ 28 w 48"/>
                      <a:gd name="T13" fmla="*/ 77 h 77"/>
                      <a:gd name="T14" fmla="*/ 34 w 48"/>
                      <a:gd name="T15" fmla="*/ 75 h 77"/>
                      <a:gd name="T16" fmla="*/ 40 w 48"/>
                      <a:gd name="T17" fmla="*/ 72 h 77"/>
                      <a:gd name="T18" fmla="*/ 42 w 48"/>
                      <a:gd name="T19" fmla="*/ 71 h 77"/>
                      <a:gd name="T20" fmla="*/ 48 w 48"/>
                      <a:gd name="T21" fmla="*/ 69 h 77"/>
                      <a:gd name="T22" fmla="*/ 47 w 48"/>
                      <a:gd name="T23" fmla="*/ 67 h 77"/>
                      <a:gd name="T24" fmla="*/ 45 w 48"/>
                      <a:gd name="T25" fmla="*/ 64 h 77"/>
                      <a:gd name="T26" fmla="*/ 44 w 48"/>
                      <a:gd name="T27" fmla="*/ 62 h 77"/>
                      <a:gd name="T28" fmla="*/ 43 w 48"/>
                      <a:gd name="T29" fmla="*/ 60 h 77"/>
                      <a:gd name="T30" fmla="*/ 34 w 48"/>
                      <a:gd name="T31" fmla="*/ 48 h 77"/>
                      <a:gd name="T32" fmla="*/ 35 w 48"/>
                      <a:gd name="T33" fmla="*/ 43 h 77"/>
                      <a:gd name="T34" fmla="*/ 44 w 48"/>
                      <a:gd name="T35" fmla="*/ 34 h 77"/>
                      <a:gd name="T36" fmla="*/ 43 w 48"/>
                      <a:gd name="T37" fmla="*/ 32 h 77"/>
                      <a:gd name="T38" fmla="*/ 43 w 48"/>
                      <a:gd name="T39" fmla="*/ 30 h 77"/>
                      <a:gd name="T40" fmla="*/ 44 w 48"/>
                      <a:gd name="T41" fmla="*/ 28 h 77"/>
                      <a:gd name="T42" fmla="*/ 44 w 48"/>
                      <a:gd name="T43" fmla="*/ 27 h 77"/>
                      <a:gd name="T44" fmla="*/ 36 w 48"/>
                      <a:gd name="T45" fmla="*/ 18 h 77"/>
                      <a:gd name="T46" fmla="*/ 29 w 48"/>
                      <a:gd name="T47" fmla="*/ 9 h 77"/>
                      <a:gd name="T48" fmla="*/ 18 w 48"/>
                      <a:gd name="T49" fmla="*/ 1 h 77"/>
                      <a:gd name="T50" fmla="*/ 15 w 48"/>
                      <a:gd name="T51" fmla="*/ 1 h 77"/>
                      <a:gd name="T52" fmla="*/ 14 w 48"/>
                      <a:gd name="T53" fmla="*/ 3 h 77"/>
                      <a:gd name="T54" fmla="*/ 12 w 48"/>
                      <a:gd name="T55" fmla="*/ 4 h 77"/>
                      <a:gd name="T56" fmla="*/ 11 w 48"/>
                      <a:gd name="T57" fmla="*/ 15 h 77"/>
                      <a:gd name="T58" fmla="*/ 2 w 48"/>
                      <a:gd name="T59" fmla="*/ 19 h 77"/>
                      <a:gd name="T60" fmla="*/ 1 w 48"/>
                      <a:gd name="T61" fmla="*/ 26 h 77"/>
                      <a:gd name="T62" fmla="*/ 2 w 48"/>
                      <a:gd name="T63" fmla="*/ 28 h 77"/>
                      <a:gd name="T64" fmla="*/ 3 w 48"/>
                      <a:gd name="T65" fmla="*/ 30 h 77"/>
                      <a:gd name="T66" fmla="*/ 5 w 48"/>
                      <a:gd name="T67" fmla="*/ 32 h 77"/>
                      <a:gd name="T68" fmla="*/ 6 w 48"/>
                      <a:gd name="T69" fmla="*/ 34 h 7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8" h="77">
                        <a:moveTo>
                          <a:pt x="6" y="34"/>
                        </a:moveTo>
                        <a:cubicBezTo>
                          <a:pt x="7" y="33"/>
                          <a:pt x="7" y="33"/>
                          <a:pt x="8" y="33"/>
                        </a:cubicBezTo>
                        <a:cubicBezTo>
                          <a:pt x="8" y="33"/>
                          <a:pt x="8" y="33"/>
                          <a:pt x="8" y="33"/>
                        </a:cubicBezTo>
                        <a:cubicBezTo>
                          <a:pt x="8" y="33"/>
                          <a:pt x="9" y="33"/>
                          <a:pt x="10" y="33"/>
                        </a:cubicBezTo>
                        <a:cubicBezTo>
                          <a:pt x="10" y="33"/>
                          <a:pt x="10" y="32"/>
                          <a:pt x="10" y="32"/>
                        </a:cubicBezTo>
                        <a:cubicBezTo>
                          <a:pt x="10" y="32"/>
                          <a:pt x="10" y="33"/>
                          <a:pt x="11" y="33"/>
                        </a:cubicBezTo>
                        <a:cubicBezTo>
                          <a:pt x="15" y="33"/>
                          <a:pt x="15" y="37"/>
                          <a:pt x="15" y="39"/>
                        </a:cubicBezTo>
                        <a:cubicBezTo>
                          <a:pt x="15" y="41"/>
                          <a:pt x="15" y="42"/>
                          <a:pt x="16" y="42"/>
                        </a:cubicBezTo>
                        <a:cubicBezTo>
                          <a:pt x="18" y="43"/>
                          <a:pt x="20" y="45"/>
                          <a:pt x="20" y="48"/>
                        </a:cubicBezTo>
                        <a:cubicBezTo>
                          <a:pt x="20" y="51"/>
                          <a:pt x="19" y="54"/>
                          <a:pt x="17" y="55"/>
                        </a:cubicBezTo>
                        <a:cubicBezTo>
                          <a:pt x="17" y="55"/>
                          <a:pt x="16" y="57"/>
                          <a:pt x="16" y="59"/>
                        </a:cubicBezTo>
                        <a:cubicBezTo>
                          <a:pt x="16" y="63"/>
                          <a:pt x="17" y="68"/>
                          <a:pt x="20" y="72"/>
                        </a:cubicBezTo>
                        <a:cubicBezTo>
                          <a:pt x="23" y="76"/>
                          <a:pt x="26" y="77"/>
                          <a:pt x="27" y="77"/>
                        </a:cubicBezTo>
                        <a:cubicBezTo>
                          <a:pt x="27" y="77"/>
                          <a:pt x="27" y="77"/>
                          <a:pt x="28" y="77"/>
                        </a:cubicBezTo>
                        <a:cubicBezTo>
                          <a:pt x="29" y="77"/>
                          <a:pt x="29" y="76"/>
                          <a:pt x="29" y="76"/>
                        </a:cubicBezTo>
                        <a:cubicBezTo>
                          <a:pt x="30" y="75"/>
                          <a:pt x="32" y="75"/>
                          <a:pt x="34" y="75"/>
                        </a:cubicBezTo>
                        <a:cubicBezTo>
                          <a:pt x="35" y="75"/>
                          <a:pt x="36" y="74"/>
                          <a:pt x="36" y="74"/>
                        </a:cubicBezTo>
                        <a:cubicBezTo>
                          <a:pt x="37" y="72"/>
                          <a:pt x="38" y="72"/>
                          <a:pt x="40" y="72"/>
                        </a:cubicBezTo>
                        <a:cubicBezTo>
                          <a:pt x="41" y="72"/>
                          <a:pt x="41" y="72"/>
                          <a:pt x="41" y="72"/>
                        </a:cubicBezTo>
                        <a:cubicBezTo>
                          <a:pt x="41" y="72"/>
                          <a:pt x="42" y="72"/>
                          <a:pt x="42" y="71"/>
                        </a:cubicBezTo>
                        <a:cubicBezTo>
                          <a:pt x="43" y="71"/>
                          <a:pt x="43" y="70"/>
                          <a:pt x="43" y="70"/>
                        </a:cubicBezTo>
                        <a:cubicBezTo>
                          <a:pt x="44" y="69"/>
                          <a:pt x="46" y="69"/>
                          <a:pt x="48" y="69"/>
                        </a:cubicBezTo>
                        <a:cubicBezTo>
                          <a:pt x="48" y="69"/>
                          <a:pt x="48" y="69"/>
                          <a:pt x="48" y="69"/>
                        </a:cubicBezTo>
                        <a:cubicBezTo>
                          <a:pt x="47" y="68"/>
                          <a:pt x="47" y="68"/>
                          <a:pt x="47" y="67"/>
                        </a:cubicBezTo>
                        <a:cubicBezTo>
                          <a:pt x="47" y="67"/>
                          <a:pt x="46" y="67"/>
                          <a:pt x="46" y="66"/>
                        </a:cubicBezTo>
                        <a:cubicBezTo>
                          <a:pt x="46" y="66"/>
                          <a:pt x="46" y="65"/>
                          <a:pt x="45" y="64"/>
                        </a:cubicBezTo>
                        <a:cubicBezTo>
                          <a:pt x="45" y="64"/>
                          <a:pt x="45" y="64"/>
                          <a:pt x="45" y="64"/>
                        </a:cubicBezTo>
                        <a:cubicBezTo>
                          <a:pt x="45" y="63"/>
                          <a:pt x="44" y="63"/>
                          <a:pt x="44" y="62"/>
                        </a:cubicBezTo>
                        <a:cubicBezTo>
                          <a:pt x="44" y="62"/>
                          <a:pt x="44" y="62"/>
                          <a:pt x="44" y="62"/>
                        </a:cubicBezTo>
                        <a:cubicBezTo>
                          <a:pt x="44" y="61"/>
                          <a:pt x="43" y="61"/>
                          <a:pt x="43" y="60"/>
                        </a:cubicBezTo>
                        <a:cubicBezTo>
                          <a:pt x="43" y="58"/>
                          <a:pt x="40" y="56"/>
                          <a:pt x="38" y="55"/>
                        </a:cubicBezTo>
                        <a:cubicBezTo>
                          <a:pt x="36" y="52"/>
                          <a:pt x="34" y="50"/>
                          <a:pt x="34" y="48"/>
                        </a:cubicBezTo>
                        <a:cubicBezTo>
                          <a:pt x="34" y="48"/>
                          <a:pt x="34" y="47"/>
                          <a:pt x="34" y="46"/>
                        </a:cubicBezTo>
                        <a:cubicBezTo>
                          <a:pt x="35" y="46"/>
                          <a:pt x="35" y="44"/>
                          <a:pt x="35" y="43"/>
                        </a:cubicBezTo>
                        <a:cubicBezTo>
                          <a:pt x="36" y="40"/>
                          <a:pt x="37" y="36"/>
                          <a:pt x="40" y="36"/>
                        </a:cubicBezTo>
                        <a:cubicBezTo>
                          <a:pt x="42" y="36"/>
                          <a:pt x="44" y="35"/>
                          <a:pt x="44" y="34"/>
                        </a:cubicBezTo>
                        <a:cubicBezTo>
                          <a:pt x="44" y="34"/>
                          <a:pt x="44" y="34"/>
                          <a:pt x="44" y="34"/>
                        </a:cubicBezTo>
                        <a:cubicBezTo>
                          <a:pt x="43" y="33"/>
                          <a:pt x="43" y="32"/>
                          <a:pt x="43" y="32"/>
                        </a:cubicBezTo>
                        <a:cubicBezTo>
                          <a:pt x="43" y="32"/>
                          <a:pt x="43" y="31"/>
                          <a:pt x="43" y="31"/>
                        </a:cubicBezTo>
                        <a:cubicBezTo>
                          <a:pt x="43" y="31"/>
                          <a:pt x="43" y="30"/>
                          <a:pt x="43" y="30"/>
                        </a:cubicBezTo>
                        <a:cubicBezTo>
                          <a:pt x="43" y="30"/>
                          <a:pt x="43" y="29"/>
                          <a:pt x="44" y="29"/>
                        </a:cubicBezTo>
                        <a:cubicBezTo>
                          <a:pt x="44" y="29"/>
                          <a:pt x="44" y="28"/>
                          <a:pt x="44" y="28"/>
                        </a:cubicBezTo>
                        <a:cubicBezTo>
                          <a:pt x="44" y="28"/>
                          <a:pt x="44" y="27"/>
                          <a:pt x="44" y="27"/>
                        </a:cubicBezTo>
                        <a:cubicBezTo>
                          <a:pt x="44" y="27"/>
                          <a:pt x="44" y="27"/>
                          <a:pt x="44" y="27"/>
                        </a:cubicBezTo>
                        <a:cubicBezTo>
                          <a:pt x="43" y="26"/>
                          <a:pt x="41" y="24"/>
                          <a:pt x="40" y="22"/>
                        </a:cubicBezTo>
                        <a:cubicBezTo>
                          <a:pt x="39" y="21"/>
                          <a:pt x="37" y="18"/>
                          <a:pt x="36" y="18"/>
                        </a:cubicBezTo>
                        <a:cubicBezTo>
                          <a:pt x="34" y="18"/>
                          <a:pt x="32" y="17"/>
                          <a:pt x="30" y="15"/>
                        </a:cubicBezTo>
                        <a:cubicBezTo>
                          <a:pt x="29" y="14"/>
                          <a:pt x="28" y="11"/>
                          <a:pt x="29" y="9"/>
                        </a:cubicBezTo>
                        <a:cubicBezTo>
                          <a:pt x="29" y="8"/>
                          <a:pt x="28" y="7"/>
                          <a:pt x="25" y="6"/>
                        </a:cubicBezTo>
                        <a:cubicBezTo>
                          <a:pt x="23" y="5"/>
                          <a:pt x="20" y="4"/>
                          <a:pt x="18" y="1"/>
                        </a:cubicBezTo>
                        <a:cubicBezTo>
                          <a:pt x="17" y="1"/>
                          <a:pt x="17" y="0"/>
                          <a:pt x="16" y="0"/>
                        </a:cubicBezTo>
                        <a:cubicBezTo>
                          <a:pt x="16" y="0"/>
                          <a:pt x="15" y="1"/>
                          <a:pt x="15" y="1"/>
                        </a:cubicBezTo>
                        <a:cubicBezTo>
                          <a:pt x="15" y="2"/>
                          <a:pt x="15" y="2"/>
                          <a:pt x="15" y="2"/>
                        </a:cubicBezTo>
                        <a:cubicBezTo>
                          <a:pt x="15" y="2"/>
                          <a:pt x="14" y="3"/>
                          <a:pt x="14" y="3"/>
                        </a:cubicBezTo>
                        <a:cubicBezTo>
                          <a:pt x="14" y="3"/>
                          <a:pt x="14" y="3"/>
                          <a:pt x="14" y="3"/>
                        </a:cubicBezTo>
                        <a:cubicBezTo>
                          <a:pt x="13" y="4"/>
                          <a:pt x="13" y="4"/>
                          <a:pt x="12" y="4"/>
                        </a:cubicBezTo>
                        <a:cubicBezTo>
                          <a:pt x="10" y="6"/>
                          <a:pt x="8" y="8"/>
                          <a:pt x="8" y="9"/>
                        </a:cubicBezTo>
                        <a:cubicBezTo>
                          <a:pt x="10" y="10"/>
                          <a:pt x="12" y="12"/>
                          <a:pt x="11" y="15"/>
                        </a:cubicBezTo>
                        <a:cubicBezTo>
                          <a:pt x="11" y="16"/>
                          <a:pt x="10" y="18"/>
                          <a:pt x="6" y="18"/>
                        </a:cubicBezTo>
                        <a:cubicBezTo>
                          <a:pt x="3" y="19"/>
                          <a:pt x="2" y="19"/>
                          <a:pt x="2" y="19"/>
                        </a:cubicBezTo>
                        <a:cubicBezTo>
                          <a:pt x="2" y="20"/>
                          <a:pt x="2" y="20"/>
                          <a:pt x="2" y="21"/>
                        </a:cubicBezTo>
                        <a:cubicBezTo>
                          <a:pt x="2" y="24"/>
                          <a:pt x="1" y="25"/>
                          <a:pt x="1" y="26"/>
                        </a:cubicBezTo>
                        <a:cubicBezTo>
                          <a:pt x="1" y="26"/>
                          <a:pt x="0" y="26"/>
                          <a:pt x="0" y="26"/>
                        </a:cubicBezTo>
                        <a:cubicBezTo>
                          <a:pt x="1" y="27"/>
                          <a:pt x="1" y="27"/>
                          <a:pt x="2" y="28"/>
                        </a:cubicBezTo>
                        <a:cubicBezTo>
                          <a:pt x="2" y="28"/>
                          <a:pt x="2" y="28"/>
                          <a:pt x="2" y="28"/>
                        </a:cubicBezTo>
                        <a:cubicBezTo>
                          <a:pt x="2" y="29"/>
                          <a:pt x="3" y="29"/>
                          <a:pt x="3" y="30"/>
                        </a:cubicBezTo>
                        <a:cubicBezTo>
                          <a:pt x="3" y="30"/>
                          <a:pt x="4" y="30"/>
                          <a:pt x="4" y="30"/>
                        </a:cubicBezTo>
                        <a:cubicBezTo>
                          <a:pt x="4" y="31"/>
                          <a:pt x="5" y="31"/>
                          <a:pt x="5" y="32"/>
                        </a:cubicBezTo>
                        <a:cubicBezTo>
                          <a:pt x="5" y="32"/>
                          <a:pt x="6" y="33"/>
                          <a:pt x="6" y="33"/>
                        </a:cubicBezTo>
                        <a:cubicBezTo>
                          <a:pt x="6" y="33"/>
                          <a:pt x="6" y="33"/>
                          <a:pt x="6" y="34"/>
                        </a:cubicBezTo>
                        <a:cubicBezTo>
                          <a:pt x="6" y="34"/>
                          <a:pt x="6" y="34"/>
                          <a:pt x="6" y="3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46" name="Freeform 2047">
                    <a:extLst>
                      <a:ext uri="{FF2B5EF4-FFF2-40B4-BE49-F238E27FC236}">
                        <a16:creationId xmlns="" xmlns:a16="http://schemas.microsoft.com/office/drawing/2014/main" id="{432FC249-51EF-4F24-9C25-72D978AEA03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67" y="1835"/>
                    <a:ext cx="6" cy="5"/>
                  </a:xfrm>
                  <a:custGeom>
                    <a:gdLst>
                      <a:gd name="T0" fmla="*/ 0 w 7"/>
                      <a:gd name="T1" fmla="*/ 0 h 5"/>
                      <a:gd name="T2" fmla="*/ 7 w 7"/>
                      <a:gd name="T3" fmla="*/ 5 h 5"/>
                      <a:gd name="T4" fmla="*/ 0 w 7"/>
                      <a:gd name="T5" fmla="*/ 0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7" h="5">
                        <a:moveTo>
                          <a:pt x="0" y="0"/>
                        </a:moveTo>
                        <a:cubicBezTo>
                          <a:pt x="3" y="4"/>
                          <a:pt x="6" y="5"/>
                          <a:pt x="7" y="5"/>
                        </a:cubicBezTo>
                        <a:cubicBezTo>
                          <a:pt x="6" y="5"/>
                          <a:pt x="3" y="4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47" name="Freeform 2048">
                    <a:extLst>
                      <a:ext uri="{FF2B5EF4-FFF2-40B4-BE49-F238E27FC236}">
                        <a16:creationId xmlns="" xmlns:a16="http://schemas.microsoft.com/office/drawing/2014/main" id="{0A7A1D47-4456-4A3F-BA05-4C4F83D6F50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53" y="1798"/>
                    <a:ext cx="2" cy="1"/>
                  </a:xfrm>
                  <a:custGeom>
                    <a:gdLst>
                      <a:gd name="T0" fmla="*/ 2 w 2"/>
                      <a:gd name="T1" fmla="*/ 0 h 1"/>
                      <a:gd name="T2" fmla="*/ 0 w 2"/>
                      <a:gd name="T3" fmla="*/ 1 h 1"/>
                      <a:gd name="T4" fmla="*/ 2 w 2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0"/>
                        </a:moveTo>
                        <a:cubicBezTo>
                          <a:pt x="1" y="0"/>
                          <a:pt x="1" y="0"/>
                          <a:pt x="0" y="1"/>
                        </a:cubicBezTo>
                        <a:cubicBezTo>
                          <a:pt x="1" y="0"/>
                          <a:pt x="1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48" name="Freeform 2049">
                    <a:extLst>
                      <a:ext uri="{FF2B5EF4-FFF2-40B4-BE49-F238E27FC236}">
                        <a16:creationId xmlns="" xmlns:a16="http://schemas.microsoft.com/office/drawing/2014/main" id="{B8807809-7775-4DAE-B246-E56D582A80D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55" y="1798"/>
                    <a:ext cx="2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2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49" name="Freeform 2050">
                    <a:extLst>
                      <a:ext uri="{FF2B5EF4-FFF2-40B4-BE49-F238E27FC236}">
                        <a16:creationId xmlns="" xmlns:a16="http://schemas.microsoft.com/office/drawing/2014/main" id="{FF79277A-FB59-4D68-A499-351BF17442D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88" y="1833"/>
                    <a:ext cx="1" cy="1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1" y="0"/>
                          <a:pt x="1" y="1"/>
                          <a:pt x="0" y="1"/>
                        </a:cubicBezTo>
                        <a:cubicBezTo>
                          <a:pt x="1" y="1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50" name="Freeform 2051">
                    <a:extLst>
                      <a:ext uri="{FF2B5EF4-FFF2-40B4-BE49-F238E27FC236}">
                        <a16:creationId xmlns="" xmlns:a16="http://schemas.microsoft.com/office/drawing/2014/main" id="{4AEC544C-CD8C-4CFA-940C-B82C604216E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61" y="1769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51" name="Freeform 2052">
                    <a:extLst>
                      <a:ext uri="{FF2B5EF4-FFF2-40B4-BE49-F238E27FC236}">
                        <a16:creationId xmlns="" xmlns:a16="http://schemas.microsoft.com/office/drawing/2014/main" id="{EF427820-FE7F-49CB-A331-BDC2CB507D5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50" y="1795"/>
                    <a:ext cx="1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52" name="Freeform 2053">
                    <a:extLst>
                      <a:ext uri="{FF2B5EF4-FFF2-40B4-BE49-F238E27FC236}">
                        <a16:creationId xmlns="" xmlns:a16="http://schemas.microsoft.com/office/drawing/2014/main" id="{85FF1771-8626-4BFF-9C41-BBCFA359F3B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49" y="179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53" name="Freeform 2054">
                    <a:extLst>
                      <a:ext uri="{FF2B5EF4-FFF2-40B4-BE49-F238E27FC236}">
                        <a16:creationId xmlns="" xmlns:a16="http://schemas.microsoft.com/office/drawing/2014/main" id="{EA78BAC9-08C7-48C7-84A8-751735AE20A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52" y="1797"/>
                    <a:ext cx="1" cy="1"/>
                  </a:xfrm>
                  <a:custGeom>
                    <a:gdLst>
                      <a:gd name="T0" fmla="*/ 1 w 1"/>
                      <a:gd name="T1" fmla="*/ 1 h 1"/>
                      <a:gd name="T2" fmla="*/ 0 w 1"/>
                      <a:gd name="T3" fmla="*/ 0 h 1"/>
                      <a:gd name="T4" fmla="*/ 1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1"/>
                        </a:moveTo>
                        <a:cubicBezTo>
                          <a:pt x="1" y="1"/>
                          <a:pt x="0" y="0"/>
                          <a:pt x="0" y="0"/>
                        </a:cubicBezTo>
                        <a:cubicBezTo>
                          <a:pt x="0" y="0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54" name="Freeform 2055">
                    <a:extLst>
                      <a:ext uri="{FF2B5EF4-FFF2-40B4-BE49-F238E27FC236}">
                        <a16:creationId xmlns="" xmlns:a16="http://schemas.microsoft.com/office/drawing/2014/main" id="{27E38B40-6448-4383-B11E-AF985D1FCBF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62" y="1767"/>
                    <a:ext cx="0" cy="1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55" name="Freeform 2056">
                    <a:extLst>
                      <a:ext uri="{FF2B5EF4-FFF2-40B4-BE49-F238E27FC236}">
                        <a16:creationId xmlns="" xmlns:a16="http://schemas.microsoft.com/office/drawing/2014/main" id="{6E42E31D-54E2-41F1-B2CB-F6CF9D38982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193" y="1830"/>
                    <a:ext cx="0" cy="2"/>
                  </a:xfrm>
                  <a:custGeom>
                    <a:gdLst>
                      <a:gd name="T0" fmla="*/ 0 w 1"/>
                      <a:gd name="T1" fmla="*/ 0 h 2"/>
                      <a:gd name="T2" fmla="*/ 1 w 1"/>
                      <a:gd name="T3" fmla="*/ 2 h 2"/>
                      <a:gd name="T4" fmla="*/ 0 w 1"/>
                      <a:gd name="T5" fmla="*/ 0 h 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1" y="2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</p:grpSp>
            <p:sp>
              <p:nvSpPr>
                <p:cNvPr id="208" name="Freeform 2058">
                  <a:extLst>
                    <a:ext uri="{FF2B5EF4-FFF2-40B4-BE49-F238E27FC236}">
                      <a16:creationId xmlns="" xmlns:a16="http://schemas.microsoft.com/office/drawing/2014/main" id="{CD575898-52FC-4093-AC02-1F3C39C71149}"/>
                    </a:ext>
                  </a:extLst>
                </p:cNvPr>
                <p:cNvSpPr/>
                <p:nvPr/>
              </p:nvSpPr>
              <p:spPr bwMode="auto">
                <a:xfrm flipH="1">
                  <a:off x="2190" y="1792"/>
                  <a:ext cx="0" cy="1"/>
                </a:xfrm>
                <a:custGeom>
                  <a:gdLst>
                    <a:gd name="T0" fmla="*/ 0 h 1"/>
                    <a:gd name="T1" fmla="*/ 1 h 1"/>
                    <a:gd name="T2" fmla="*/ 0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09" name="Freeform 2059">
                  <a:extLst>
                    <a:ext uri="{FF2B5EF4-FFF2-40B4-BE49-F238E27FC236}">
                      <a16:creationId xmlns="" xmlns:a16="http://schemas.microsoft.com/office/drawing/2014/main" id="{4B8157FE-A7BD-4946-B986-F395016A38D3}"/>
                    </a:ext>
                  </a:extLst>
                </p:cNvPr>
                <p:cNvSpPr/>
                <p:nvPr/>
              </p:nvSpPr>
              <p:spPr bwMode="auto">
                <a:xfrm flipH="1">
                  <a:off x="2189" y="1796"/>
                  <a:ext cx="0" cy="1"/>
                </a:xfrm>
                <a:custGeom>
                  <a:gdLst>
                    <a:gd name="T0" fmla="*/ 1 h 1"/>
                    <a:gd name="T1" fmla="*/ 0 h 1"/>
                    <a:gd name="T2" fmla="*/ 1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10" name="Freeform 2060">
                  <a:extLst>
                    <a:ext uri="{FF2B5EF4-FFF2-40B4-BE49-F238E27FC236}">
                      <a16:creationId xmlns="" xmlns:a16="http://schemas.microsoft.com/office/drawing/2014/main" id="{2A0DF488-9693-429F-AA17-D0199E68DE0B}"/>
                    </a:ext>
                  </a:extLst>
                </p:cNvPr>
                <p:cNvSpPr/>
                <p:nvPr/>
              </p:nvSpPr>
              <p:spPr bwMode="auto">
                <a:xfrm>
                  <a:off x="2189" y="1823"/>
                  <a:ext cx="1" cy="2"/>
                </a:xfrm>
                <a:custGeom>
                  <a:gdLst>
                    <a:gd name="T0" fmla="*/ 0 w 1"/>
                    <a:gd name="T1" fmla="*/ 0 h 2"/>
                    <a:gd name="T2" fmla="*/ 1 w 1"/>
                    <a:gd name="T3" fmla="*/ 2 h 2"/>
                    <a:gd name="T4" fmla="*/ 0 w 1"/>
                    <a:gd name="T5" fmla="*/ 0 h 2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2">
                      <a:moveTo>
                        <a:pt x="0" y="0"/>
                      </a:moveTo>
                      <a:cubicBezTo>
                        <a:pt x="0" y="1"/>
                        <a:pt x="1" y="1"/>
                        <a:pt x="1" y="2"/>
                      </a:cubicBezTo>
                      <a:cubicBezTo>
                        <a:pt x="1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11" name="Freeform 2061">
                  <a:extLst>
                    <a:ext uri="{FF2B5EF4-FFF2-40B4-BE49-F238E27FC236}">
                      <a16:creationId xmlns="" xmlns:a16="http://schemas.microsoft.com/office/drawing/2014/main" id="{05957308-95A0-4698-BFF1-F9116E578A45}"/>
                    </a:ext>
                  </a:extLst>
                </p:cNvPr>
                <p:cNvSpPr/>
                <p:nvPr/>
              </p:nvSpPr>
              <p:spPr bwMode="auto">
                <a:xfrm>
                  <a:off x="2190" y="1825"/>
                  <a:ext cx="1" cy="2"/>
                </a:xfrm>
                <a:custGeom>
                  <a:gdLst>
                    <a:gd name="T0" fmla="*/ 0 w 1"/>
                    <a:gd name="T1" fmla="*/ 0 h 2"/>
                    <a:gd name="T2" fmla="*/ 1 w 1"/>
                    <a:gd name="T3" fmla="*/ 2 h 2"/>
                    <a:gd name="T4" fmla="*/ 0 w 1"/>
                    <a:gd name="T5" fmla="*/ 0 h 2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2">
                      <a:moveTo>
                        <a:pt x="0" y="0"/>
                      </a:moveTo>
                      <a:cubicBezTo>
                        <a:pt x="0" y="1"/>
                        <a:pt x="1" y="1"/>
                        <a:pt x="1" y="2"/>
                      </a:cubicBezTo>
                      <a:cubicBezTo>
                        <a:pt x="1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12" name="Freeform 2062">
                  <a:extLst>
                    <a:ext uri="{FF2B5EF4-FFF2-40B4-BE49-F238E27FC236}">
                      <a16:creationId xmlns="" xmlns:a16="http://schemas.microsoft.com/office/drawing/2014/main" id="{AD529AB3-1C56-4261-8969-95ADEC918172}"/>
                    </a:ext>
                  </a:extLst>
                </p:cNvPr>
                <p:cNvSpPr/>
                <p:nvPr/>
              </p:nvSpPr>
              <p:spPr bwMode="auto">
                <a:xfrm>
                  <a:off x="2189" y="1794"/>
                  <a:ext cx="1" cy="1"/>
                </a:xfrm>
                <a:custGeom>
                  <a:gdLst>
                    <a:gd name="T0" fmla="*/ 1 w 1"/>
                    <a:gd name="T1" fmla="*/ 0 h 1"/>
                    <a:gd name="T2" fmla="*/ 0 w 1"/>
                    <a:gd name="T3" fmla="*/ 1 h 1"/>
                    <a:gd name="T4" fmla="*/ 1 w 1"/>
                    <a:gd name="T5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1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13" name="Freeform 2063">
                  <a:extLst>
                    <a:ext uri="{FF2B5EF4-FFF2-40B4-BE49-F238E27FC236}">
                      <a16:creationId xmlns="" xmlns:a16="http://schemas.microsoft.com/office/drawing/2014/main" id="{4E662F86-C457-4540-9FAD-61C207F0269C}"/>
                    </a:ext>
                  </a:extLst>
                </p:cNvPr>
                <p:cNvSpPr/>
                <p:nvPr/>
              </p:nvSpPr>
              <p:spPr bwMode="auto">
                <a:xfrm>
                  <a:off x="2191" y="1827"/>
                  <a:ext cx="1" cy="2"/>
                </a:xfrm>
                <a:custGeom>
                  <a:gdLst>
                    <a:gd name="T0" fmla="*/ 0 w 1"/>
                    <a:gd name="T1" fmla="*/ 0 h 2"/>
                    <a:gd name="T2" fmla="*/ 1 w 1"/>
                    <a:gd name="T3" fmla="*/ 2 h 2"/>
                    <a:gd name="T4" fmla="*/ 0 w 1"/>
                    <a:gd name="T5" fmla="*/ 0 h 2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2">
                      <a:moveTo>
                        <a:pt x="0" y="0"/>
                      </a:moveTo>
                      <a:cubicBezTo>
                        <a:pt x="1" y="1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14" name="Freeform 2064">
                  <a:extLst>
                    <a:ext uri="{FF2B5EF4-FFF2-40B4-BE49-F238E27FC236}">
                      <a16:creationId xmlns="" xmlns:a16="http://schemas.microsoft.com/office/drawing/2014/main" id="{7A7A5200-1CD2-4AF4-B772-B32169F5F6F0}"/>
                    </a:ext>
                  </a:extLst>
                </p:cNvPr>
                <p:cNvSpPr/>
                <p:nvPr/>
              </p:nvSpPr>
              <p:spPr bwMode="auto">
                <a:xfrm>
                  <a:off x="2222" y="1795"/>
                  <a:ext cx="29" cy="36"/>
                </a:xfrm>
                <a:custGeom>
                  <a:gdLst>
                    <a:gd name="T0" fmla="*/ 1 w 30"/>
                    <a:gd name="T1" fmla="*/ 37 h 38"/>
                    <a:gd name="T2" fmla="*/ 4 w 30"/>
                    <a:gd name="T3" fmla="*/ 38 h 38"/>
                    <a:gd name="T4" fmla="*/ 4 w 30"/>
                    <a:gd name="T5" fmla="*/ 38 h 38"/>
                    <a:gd name="T6" fmla="*/ 5 w 30"/>
                    <a:gd name="T7" fmla="*/ 38 h 38"/>
                    <a:gd name="T8" fmla="*/ 6 w 30"/>
                    <a:gd name="T9" fmla="*/ 38 h 38"/>
                    <a:gd name="T10" fmla="*/ 7 w 30"/>
                    <a:gd name="T11" fmla="*/ 37 h 38"/>
                    <a:gd name="T12" fmla="*/ 12 w 30"/>
                    <a:gd name="T13" fmla="*/ 36 h 38"/>
                    <a:gd name="T14" fmla="*/ 15 w 30"/>
                    <a:gd name="T15" fmla="*/ 36 h 38"/>
                    <a:gd name="T16" fmla="*/ 18 w 30"/>
                    <a:gd name="T17" fmla="*/ 33 h 38"/>
                    <a:gd name="T18" fmla="*/ 19 w 30"/>
                    <a:gd name="T19" fmla="*/ 31 h 38"/>
                    <a:gd name="T20" fmla="*/ 19 w 30"/>
                    <a:gd name="T21" fmla="*/ 30 h 38"/>
                    <a:gd name="T22" fmla="*/ 20 w 30"/>
                    <a:gd name="T23" fmla="*/ 28 h 38"/>
                    <a:gd name="T24" fmla="*/ 21 w 30"/>
                    <a:gd name="T25" fmla="*/ 27 h 38"/>
                    <a:gd name="T26" fmla="*/ 22 w 30"/>
                    <a:gd name="T27" fmla="*/ 25 h 38"/>
                    <a:gd name="T28" fmla="*/ 23 w 30"/>
                    <a:gd name="T29" fmla="*/ 25 h 38"/>
                    <a:gd name="T30" fmla="*/ 24 w 30"/>
                    <a:gd name="T31" fmla="*/ 23 h 38"/>
                    <a:gd name="T32" fmla="*/ 25 w 30"/>
                    <a:gd name="T33" fmla="*/ 22 h 38"/>
                    <a:gd name="T34" fmla="*/ 29 w 30"/>
                    <a:gd name="T35" fmla="*/ 18 h 38"/>
                    <a:gd name="T36" fmla="*/ 29 w 30"/>
                    <a:gd name="T37" fmla="*/ 17 h 38"/>
                    <a:gd name="T38" fmla="*/ 30 w 30"/>
                    <a:gd name="T39" fmla="*/ 16 h 38"/>
                    <a:gd name="T40" fmla="*/ 25 w 30"/>
                    <a:gd name="T41" fmla="*/ 11 h 38"/>
                    <a:gd name="T42" fmla="*/ 13 w 30"/>
                    <a:gd name="T43" fmla="*/ 3 h 38"/>
                    <a:gd name="T44" fmla="*/ 5 w 30"/>
                    <a:gd name="T45" fmla="*/ 0 h 38"/>
                    <a:gd name="T46" fmla="*/ 5 w 30"/>
                    <a:gd name="T47" fmla="*/ 3 h 38"/>
                    <a:gd name="T48" fmla="*/ 5 w 30"/>
                    <a:gd name="T49" fmla="*/ 3 h 38"/>
                    <a:gd name="T50" fmla="*/ 4 w 30"/>
                    <a:gd name="T51" fmla="*/ 3 h 38"/>
                    <a:gd name="T52" fmla="*/ 4 w 30"/>
                    <a:gd name="T53" fmla="*/ 4 h 38"/>
                    <a:gd name="T54" fmla="*/ 4 w 30"/>
                    <a:gd name="T55" fmla="*/ 4 h 38"/>
                    <a:gd name="T56" fmla="*/ 4 w 30"/>
                    <a:gd name="T57" fmla="*/ 4 h 38"/>
                    <a:gd name="T58" fmla="*/ 4 w 30"/>
                    <a:gd name="T59" fmla="*/ 4 h 38"/>
                    <a:gd name="T60" fmla="*/ 4 w 30"/>
                    <a:gd name="T61" fmla="*/ 5 h 38"/>
                    <a:gd name="T62" fmla="*/ 4 w 30"/>
                    <a:gd name="T63" fmla="*/ 5 h 38"/>
                    <a:gd name="T64" fmla="*/ 3 w 30"/>
                    <a:gd name="T65" fmla="*/ 5 h 38"/>
                    <a:gd name="T66" fmla="*/ 3 w 30"/>
                    <a:gd name="T67" fmla="*/ 5 h 38"/>
                    <a:gd name="T68" fmla="*/ 2 w 30"/>
                    <a:gd name="T69" fmla="*/ 16 h 38"/>
                    <a:gd name="T70" fmla="*/ 3 w 30"/>
                    <a:gd name="T71" fmla="*/ 33 h 38"/>
                    <a:gd name="T72" fmla="*/ 3 w 30"/>
                    <a:gd name="T73" fmla="*/ 33 h 38"/>
                    <a:gd name="T74" fmla="*/ 3 w 30"/>
                    <a:gd name="T75" fmla="*/ 33 h 38"/>
                    <a:gd name="T76" fmla="*/ 3 w 30"/>
                    <a:gd name="T77" fmla="*/ 33 h 38"/>
                    <a:gd name="T78" fmla="*/ 3 w 30"/>
                    <a:gd name="T79" fmla="*/ 33 h 38"/>
                    <a:gd name="T80" fmla="*/ 3 w 30"/>
                    <a:gd name="T81" fmla="*/ 33 h 38"/>
                    <a:gd name="T82" fmla="*/ 3 w 30"/>
                    <a:gd name="T83" fmla="*/ 34 h 38"/>
                    <a:gd name="T84" fmla="*/ 2 w 30"/>
                    <a:gd name="T85" fmla="*/ 34 h 38"/>
                    <a:gd name="T86" fmla="*/ 2 w 30"/>
                    <a:gd name="T87" fmla="*/ 34 h 38"/>
                    <a:gd name="T88" fmla="*/ 2 w 30"/>
                    <a:gd name="T89" fmla="*/ 35 h 38"/>
                    <a:gd name="T90" fmla="*/ 2 w 30"/>
                    <a:gd name="T91" fmla="*/ 35 h 38"/>
                    <a:gd name="T92" fmla="*/ 0 w 30"/>
                    <a:gd name="T93" fmla="*/ 37 h 38"/>
                    <a:gd name="T94" fmla="*/ 1 w 30"/>
                    <a:gd name="T95" fmla="*/ 37 h 38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30" h="38">
                      <a:moveTo>
                        <a:pt x="1" y="37"/>
                      </a:moveTo>
                      <a:cubicBezTo>
                        <a:pt x="1" y="37"/>
                        <a:pt x="2" y="38"/>
                        <a:pt x="4" y="38"/>
                      </a:cubicBezTo>
                      <a:cubicBezTo>
                        <a:pt x="4" y="38"/>
                        <a:pt x="4" y="38"/>
                        <a:pt x="4" y="38"/>
                      </a:cubicBezTo>
                      <a:cubicBezTo>
                        <a:pt x="4" y="38"/>
                        <a:pt x="5" y="38"/>
                        <a:pt x="5" y="38"/>
                      </a:cubicBezTo>
                      <a:cubicBezTo>
                        <a:pt x="5" y="38"/>
                        <a:pt x="5" y="38"/>
                        <a:pt x="6" y="38"/>
                      </a:cubicBezTo>
                      <a:cubicBezTo>
                        <a:pt x="6" y="37"/>
                        <a:pt x="7" y="37"/>
                        <a:pt x="7" y="37"/>
                      </a:cubicBezTo>
                      <a:cubicBezTo>
                        <a:pt x="9" y="36"/>
                        <a:pt x="11" y="36"/>
                        <a:pt x="12" y="36"/>
                      </a:cubicBezTo>
                      <a:cubicBezTo>
                        <a:pt x="15" y="36"/>
                        <a:pt x="15" y="36"/>
                        <a:pt x="15" y="36"/>
                      </a:cubicBezTo>
                      <a:cubicBezTo>
                        <a:pt x="16" y="36"/>
                        <a:pt x="17" y="36"/>
                        <a:pt x="18" y="33"/>
                      </a:cubicBezTo>
                      <a:cubicBezTo>
                        <a:pt x="18" y="33"/>
                        <a:pt x="18" y="32"/>
                        <a:pt x="19" y="31"/>
                      </a:cubicBezTo>
                      <a:cubicBezTo>
                        <a:pt x="19" y="31"/>
                        <a:pt x="19" y="30"/>
                        <a:pt x="19" y="30"/>
                      </a:cubicBezTo>
                      <a:cubicBezTo>
                        <a:pt x="20" y="29"/>
                        <a:pt x="20" y="29"/>
                        <a:pt x="20" y="28"/>
                      </a:cubicBezTo>
                      <a:cubicBezTo>
                        <a:pt x="21" y="28"/>
                        <a:pt x="21" y="28"/>
                        <a:pt x="21" y="27"/>
                      </a:cubicBezTo>
                      <a:cubicBezTo>
                        <a:pt x="21" y="27"/>
                        <a:pt x="22" y="26"/>
                        <a:pt x="22" y="25"/>
                      </a:cubicBezTo>
                      <a:cubicBezTo>
                        <a:pt x="22" y="25"/>
                        <a:pt x="23" y="25"/>
                        <a:pt x="23" y="25"/>
                      </a:cubicBezTo>
                      <a:cubicBezTo>
                        <a:pt x="23" y="24"/>
                        <a:pt x="24" y="23"/>
                        <a:pt x="24" y="23"/>
                      </a:cubicBezTo>
                      <a:cubicBezTo>
                        <a:pt x="24" y="23"/>
                        <a:pt x="25" y="22"/>
                        <a:pt x="25" y="22"/>
                      </a:cubicBezTo>
                      <a:cubicBezTo>
                        <a:pt x="26" y="20"/>
                        <a:pt x="27" y="19"/>
                        <a:pt x="29" y="18"/>
                      </a:cubicBezTo>
                      <a:cubicBezTo>
                        <a:pt x="29" y="18"/>
                        <a:pt x="29" y="18"/>
                        <a:pt x="29" y="17"/>
                      </a:cubicBezTo>
                      <a:cubicBezTo>
                        <a:pt x="29" y="17"/>
                        <a:pt x="30" y="17"/>
                        <a:pt x="30" y="16"/>
                      </a:cubicBezTo>
                      <a:cubicBezTo>
                        <a:pt x="28" y="15"/>
                        <a:pt x="26" y="13"/>
                        <a:pt x="25" y="11"/>
                      </a:cubicBezTo>
                      <a:cubicBezTo>
                        <a:pt x="21" y="8"/>
                        <a:pt x="17" y="4"/>
                        <a:pt x="13" y="3"/>
                      </a:cubicBezTo>
                      <a:cubicBezTo>
                        <a:pt x="11" y="2"/>
                        <a:pt x="8" y="1"/>
                        <a:pt x="5" y="0"/>
                      </a:cubicBezTo>
                      <a:cubicBezTo>
                        <a:pt x="5" y="1"/>
                        <a:pt x="5" y="2"/>
                        <a:pt x="5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3"/>
                        <a:pt x="4" y="3"/>
                        <a:pt x="4" y="3"/>
                      </a:cubicBezTo>
                      <a:cubicBezTo>
                        <a:pt x="4" y="3"/>
                        <a:pt x="4" y="4"/>
                        <a:pt x="4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4" y="5"/>
                        <a:pt x="4" y="5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4" y="5"/>
                        <a:pt x="3" y="5"/>
                        <a:pt x="3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2" y="6"/>
                        <a:pt x="0" y="12"/>
                        <a:pt x="2" y="16"/>
                      </a:cubicBezTo>
                      <a:cubicBezTo>
                        <a:pt x="4" y="21"/>
                        <a:pt x="4" y="30"/>
                        <a:pt x="3" y="33"/>
                      </a:cubicBezTo>
                      <a:cubicBezTo>
                        <a:pt x="3" y="33"/>
                        <a:pt x="3" y="33"/>
                        <a:pt x="3" y="33"/>
                      </a:cubicBezTo>
                      <a:cubicBezTo>
                        <a:pt x="3" y="33"/>
                        <a:pt x="3" y="33"/>
                        <a:pt x="3" y="33"/>
                      </a:cubicBezTo>
                      <a:cubicBezTo>
                        <a:pt x="3" y="33"/>
                        <a:pt x="3" y="33"/>
                        <a:pt x="3" y="33"/>
                      </a:cubicBezTo>
                      <a:cubicBezTo>
                        <a:pt x="3" y="33"/>
                        <a:pt x="3" y="33"/>
                        <a:pt x="3" y="33"/>
                      </a:cubicBezTo>
                      <a:cubicBezTo>
                        <a:pt x="3" y="33"/>
                        <a:pt x="3" y="33"/>
                        <a:pt x="3" y="33"/>
                      </a:cubicBezTo>
                      <a:cubicBezTo>
                        <a:pt x="3" y="33"/>
                        <a:pt x="3" y="33"/>
                        <a:pt x="3" y="34"/>
                      </a:cubicBezTo>
                      <a:cubicBezTo>
                        <a:pt x="2" y="34"/>
                        <a:pt x="2" y="34"/>
                        <a:pt x="2" y="34"/>
                      </a:cubicBezTo>
                      <a:cubicBezTo>
                        <a:pt x="2" y="34"/>
                        <a:pt x="2" y="34"/>
                        <a:pt x="2" y="34"/>
                      </a:cubicBezTo>
                      <a:cubicBezTo>
                        <a:pt x="2" y="34"/>
                        <a:pt x="2" y="34"/>
                        <a:pt x="2" y="35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1" y="35"/>
                        <a:pt x="1" y="36"/>
                        <a:pt x="0" y="37"/>
                      </a:cubicBezTo>
                      <a:cubicBezTo>
                        <a:pt x="0" y="37"/>
                        <a:pt x="0" y="37"/>
                        <a:pt x="1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15" name="Freeform 2065">
                  <a:extLst>
                    <a:ext uri="{FF2B5EF4-FFF2-40B4-BE49-F238E27FC236}">
                      <a16:creationId xmlns="" xmlns:a16="http://schemas.microsoft.com/office/drawing/2014/main" id="{32EF8101-6005-4D8D-B8D3-7F1CA411837F}"/>
                    </a:ext>
                  </a:extLst>
                </p:cNvPr>
                <p:cNvSpPr/>
                <p:nvPr/>
              </p:nvSpPr>
              <p:spPr bwMode="auto">
                <a:xfrm>
                  <a:off x="2245" y="1816"/>
                  <a:ext cx="1" cy="1"/>
                </a:xfrm>
                <a:custGeom>
                  <a:gdLst>
                    <a:gd name="T0" fmla="*/ 1 w 1"/>
                    <a:gd name="T1" fmla="*/ 0 h 1"/>
                    <a:gd name="T2" fmla="*/ 0 w 1"/>
                    <a:gd name="T3" fmla="*/ 1 h 1"/>
                    <a:gd name="T4" fmla="*/ 1 w 1"/>
                    <a:gd name="T5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1" y="0"/>
                      </a:move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16" name="Freeform 2066">
                  <a:extLst>
                    <a:ext uri="{FF2B5EF4-FFF2-40B4-BE49-F238E27FC236}">
                      <a16:creationId xmlns="" xmlns:a16="http://schemas.microsoft.com/office/drawing/2014/main" id="{8FD2BDDA-8124-4E69-9645-D76DABA8AE96}"/>
                    </a:ext>
                  </a:extLst>
                </p:cNvPr>
                <p:cNvSpPr/>
                <p:nvPr/>
              </p:nvSpPr>
              <p:spPr bwMode="auto">
                <a:xfrm flipH="1">
                  <a:off x="2240" y="1823"/>
                  <a:ext cx="0" cy="1"/>
                </a:xfrm>
                <a:custGeom>
                  <a:gdLst>
                    <a:gd name="T0" fmla="*/ 0 h 1"/>
                    <a:gd name="T1" fmla="*/ 1 h 1"/>
                    <a:gd name="T2" fmla="*/ 0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17" name="Freeform 2067">
                  <a:extLst>
                    <a:ext uri="{FF2B5EF4-FFF2-40B4-BE49-F238E27FC236}">
                      <a16:creationId xmlns="" xmlns:a16="http://schemas.microsoft.com/office/drawing/2014/main" id="{4B47DFCB-36D3-4AFD-881A-B7C3FCBEC8C6}"/>
                    </a:ext>
                  </a:extLst>
                </p:cNvPr>
                <p:cNvSpPr/>
                <p:nvPr/>
              </p:nvSpPr>
              <p:spPr bwMode="auto">
                <a:xfrm>
                  <a:off x="2222" y="1830"/>
                  <a:ext cx="1" cy="0"/>
                </a:xfrm>
                <a:custGeom>
                  <a:gdLst>
                    <a:gd name="T0" fmla="*/ 0 w 1"/>
                    <a:gd name="T1" fmla="*/ 1 w 1"/>
                    <a:gd name="T2" fmla="*/ 0 w 1"/>
                    <a:gd name="T3" fmla="*/ 0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18" name="Freeform 2068">
                  <a:extLst>
                    <a:ext uri="{FF2B5EF4-FFF2-40B4-BE49-F238E27FC236}">
                      <a16:creationId xmlns="" xmlns:a16="http://schemas.microsoft.com/office/drawing/2014/main" id="{1D9B3E65-0D44-4AA1-9DEB-CD5674B561D9}"/>
                    </a:ext>
                  </a:extLst>
                </p:cNvPr>
                <p:cNvSpPr/>
                <p:nvPr/>
              </p:nvSpPr>
              <p:spPr bwMode="auto">
                <a:xfrm flipH="1">
                  <a:off x="2250" y="1811"/>
                  <a:ext cx="0" cy="1"/>
                </a:xfrm>
                <a:custGeom>
                  <a:gdLst>
                    <a:gd name="T0" fmla="*/ 0 h 1"/>
                    <a:gd name="T1" fmla="*/ 1 h 1"/>
                    <a:gd name="T2" fmla="*/ 0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19" name="Freeform 2069">
                  <a:extLst>
                    <a:ext uri="{FF2B5EF4-FFF2-40B4-BE49-F238E27FC236}">
                      <a16:creationId xmlns="" xmlns:a16="http://schemas.microsoft.com/office/drawing/2014/main" id="{0138E85B-60D0-4F98-94C8-330FB3F86A98}"/>
                    </a:ext>
                  </a:extLst>
                </p:cNvPr>
                <p:cNvSpPr/>
                <p:nvPr/>
              </p:nvSpPr>
              <p:spPr bwMode="auto">
                <a:xfrm flipH="1">
                  <a:off x="2226" y="1831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20" name="Freeform 2070">
                  <a:extLst>
                    <a:ext uri="{FF2B5EF4-FFF2-40B4-BE49-F238E27FC236}">
                      <a16:creationId xmlns="" xmlns:a16="http://schemas.microsoft.com/office/drawing/2014/main" id="{13FE9994-323C-41F4-AAD9-AFC9E4339163}"/>
                    </a:ext>
                  </a:extLst>
                </p:cNvPr>
                <p:cNvSpPr/>
                <p:nvPr/>
              </p:nvSpPr>
              <p:spPr bwMode="auto">
                <a:xfrm>
                  <a:off x="2243" y="1819"/>
                  <a:ext cx="1" cy="0"/>
                </a:xfrm>
                <a:custGeom>
                  <a:gdLst>
                    <a:gd name="T0" fmla="*/ 1 w 1"/>
                    <a:gd name="T1" fmla="*/ 0 w 1"/>
                    <a:gd name="T2" fmla="*/ 1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21" name="Freeform 2071">
                  <a:extLst>
                    <a:ext uri="{FF2B5EF4-FFF2-40B4-BE49-F238E27FC236}">
                      <a16:creationId xmlns="" xmlns:a16="http://schemas.microsoft.com/office/drawing/2014/main" id="{F31CEFD4-5069-42E7-970B-73FB46F06419}"/>
                    </a:ext>
                  </a:extLst>
                </p:cNvPr>
                <p:cNvSpPr/>
                <p:nvPr/>
              </p:nvSpPr>
              <p:spPr bwMode="auto">
                <a:xfrm>
                  <a:off x="2227" y="1831"/>
                  <a:ext cx="1" cy="0"/>
                </a:xfrm>
                <a:custGeom>
                  <a:gdLst>
                    <a:gd name="T0" fmla="*/ 1 w 1"/>
                    <a:gd name="T1" fmla="*/ 0 w 1"/>
                    <a:gd name="T2" fmla="*/ 1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22" name="Freeform 2072">
                  <a:extLst>
                    <a:ext uri="{FF2B5EF4-FFF2-40B4-BE49-F238E27FC236}">
                      <a16:creationId xmlns="" xmlns:a16="http://schemas.microsoft.com/office/drawing/2014/main" id="{7C4E3DBE-494B-4FC1-861A-29CF05BD868C}"/>
                    </a:ext>
                  </a:extLst>
                </p:cNvPr>
                <p:cNvSpPr/>
                <p:nvPr/>
              </p:nvSpPr>
              <p:spPr bwMode="auto">
                <a:xfrm>
                  <a:off x="2241" y="1821"/>
                  <a:ext cx="1" cy="1"/>
                </a:xfrm>
                <a:custGeom>
                  <a:gdLst>
                    <a:gd name="T0" fmla="*/ 1 w 1"/>
                    <a:gd name="T1" fmla="*/ 0 h 1"/>
                    <a:gd name="T2" fmla="*/ 0 w 1"/>
                    <a:gd name="T3" fmla="*/ 1 h 1"/>
                    <a:gd name="T4" fmla="*/ 1 w 1"/>
                    <a:gd name="T5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1" y="0"/>
                      </a:moveTo>
                      <a:cubicBezTo>
                        <a:pt x="1" y="1"/>
                        <a:pt x="1" y="1"/>
                        <a:pt x="0" y="1"/>
                      </a:cubicBezTo>
                      <a:cubicBezTo>
                        <a:pt x="1" y="1"/>
                        <a:pt x="1" y="1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23" name="Freeform 2073">
                  <a:extLst>
                    <a:ext uri="{FF2B5EF4-FFF2-40B4-BE49-F238E27FC236}">
                      <a16:creationId xmlns="" xmlns:a16="http://schemas.microsoft.com/office/drawing/2014/main" id="{A7CCA72B-2F1E-486F-A2D5-BC039C37EA4A}"/>
                    </a:ext>
                  </a:extLst>
                </p:cNvPr>
                <p:cNvSpPr/>
                <p:nvPr/>
              </p:nvSpPr>
              <p:spPr bwMode="auto">
                <a:xfrm flipH="1">
                  <a:off x="2226" y="1798"/>
                  <a:ext cx="0" cy="1"/>
                </a:xfrm>
                <a:custGeom>
                  <a:gdLst>
                    <a:gd name="T0" fmla="*/ 1 h 1"/>
                    <a:gd name="T1" fmla="*/ 0 h 1"/>
                    <a:gd name="T2" fmla="*/ 1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24" name="Freeform 2074">
                  <a:extLst>
                    <a:ext uri="{FF2B5EF4-FFF2-40B4-BE49-F238E27FC236}">
                      <a16:creationId xmlns="" xmlns:a16="http://schemas.microsoft.com/office/drawing/2014/main" id="{A0E036A0-AEC9-4389-AF77-B3A1551441B9}"/>
                    </a:ext>
                  </a:extLst>
                </p:cNvPr>
                <p:cNvSpPr/>
                <p:nvPr/>
              </p:nvSpPr>
              <p:spPr bwMode="auto">
                <a:xfrm flipH="1">
                  <a:off x="2224" y="1827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25" name="Freeform 2075">
                  <a:extLst>
                    <a:ext uri="{FF2B5EF4-FFF2-40B4-BE49-F238E27FC236}">
                      <a16:creationId xmlns="" xmlns:a16="http://schemas.microsoft.com/office/drawing/2014/main" id="{9E4678B4-5040-4705-A42B-CB72C4C51E9C}"/>
                    </a:ext>
                  </a:extLst>
                </p:cNvPr>
                <p:cNvSpPr/>
                <p:nvPr/>
              </p:nvSpPr>
              <p:spPr bwMode="auto">
                <a:xfrm flipH="1">
                  <a:off x="2224" y="1828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26" name="Freeform 2076">
                  <a:extLst>
                    <a:ext uri="{FF2B5EF4-FFF2-40B4-BE49-F238E27FC236}">
                      <a16:creationId xmlns="" xmlns:a16="http://schemas.microsoft.com/office/drawing/2014/main" id="{ADE042A5-89DA-45A0-B29B-D4A58AEB4C58}"/>
                    </a:ext>
                  </a:extLst>
                </p:cNvPr>
                <p:cNvSpPr/>
                <p:nvPr/>
              </p:nvSpPr>
              <p:spPr bwMode="auto">
                <a:xfrm flipH="1">
                  <a:off x="2227" y="1798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27" name="Freeform 2077">
                  <a:extLst>
                    <a:ext uri="{FF2B5EF4-FFF2-40B4-BE49-F238E27FC236}">
                      <a16:creationId xmlns="" xmlns:a16="http://schemas.microsoft.com/office/drawing/2014/main" id="{824877FE-9067-44DF-93F0-714763316341}"/>
                    </a:ext>
                  </a:extLst>
                </p:cNvPr>
                <p:cNvSpPr/>
                <p:nvPr/>
              </p:nvSpPr>
              <p:spPr bwMode="auto">
                <a:xfrm flipH="1">
                  <a:off x="2226" y="1799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28" name="Freeform 2078">
                  <a:extLst>
                    <a:ext uri="{FF2B5EF4-FFF2-40B4-BE49-F238E27FC236}">
                      <a16:creationId xmlns="" xmlns:a16="http://schemas.microsoft.com/office/drawing/2014/main" id="{7568E690-DD28-4DD8-BF9C-8126263B0E6B}"/>
                    </a:ext>
                  </a:extLst>
                </p:cNvPr>
                <p:cNvSpPr/>
                <p:nvPr/>
              </p:nvSpPr>
              <p:spPr bwMode="auto">
                <a:xfrm>
                  <a:off x="2225" y="1800"/>
                  <a:ext cx="1" cy="0"/>
                </a:xfrm>
                <a:custGeom>
                  <a:gdLst>
                    <a:gd name="T0" fmla="*/ 1 w 1"/>
                    <a:gd name="T1" fmla="*/ 0 w 1"/>
                    <a:gd name="T2" fmla="*/ 1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29" name="Freeform 2079">
                  <a:extLst>
                    <a:ext uri="{FF2B5EF4-FFF2-40B4-BE49-F238E27FC236}">
                      <a16:creationId xmlns="" xmlns:a16="http://schemas.microsoft.com/office/drawing/2014/main" id="{6D35AA3C-7210-4D85-9BC8-ED9F0D77C9FC}"/>
                    </a:ext>
                  </a:extLst>
                </p:cNvPr>
                <p:cNvSpPr/>
                <p:nvPr/>
              </p:nvSpPr>
              <p:spPr bwMode="auto">
                <a:xfrm flipH="1">
                  <a:off x="2226" y="1799"/>
                  <a:ext cx="0" cy="1"/>
                </a:xfrm>
                <a:custGeom>
                  <a:gdLst>
                    <a:gd name="T0" fmla="*/ 1 h 1"/>
                    <a:gd name="T1" fmla="*/ 0 h 1"/>
                    <a:gd name="T2" fmla="*/ 1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30" name="Freeform 2080">
                  <a:extLst>
                    <a:ext uri="{FF2B5EF4-FFF2-40B4-BE49-F238E27FC236}">
                      <a16:creationId xmlns="" xmlns:a16="http://schemas.microsoft.com/office/drawing/2014/main" id="{69392D15-BB7D-4D90-836F-30A000E6D615}"/>
                    </a:ext>
                  </a:extLst>
                </p:cNvPr>
                <p:cNvSpPr/>
                <p:nvPr/>
              </p:nvSpPr>
              <p:spPr bwMode="auto">
                <a:xfrm flipH="1">
                  <a:off x="2225" y="1826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31" name="Freeform 2081">
                  <a:extLst>
                    <a:ext uri="{FF2B5EF4-FFF2-40B4-BE49-F238E27FC236}">
                      <a16:creationId xmlns="" xmlns:a16="http://schemas.microsoft.com/office/drawing/2014/main" id="{8DB5D9C7-B4DE-447D-B9DA-CAD19F5F943C}"/>
                    </a:ext>
                  </a:extLst>
                </p:cNvPr>
                <p:cNvSpPr/>
                <p:nvPr/>
              </p:nvSpPr>
              <p:spPr bwMode="auto">
                <a:xfrm flipH="1">
                  <a:off x="2225" y="1826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32" name="Freeform 2082">
                  <a:extLst>
                    <a:ext uri="{FF2B5EF4-FFF2-40B4-BE49-F238E27FC236}">
                      <a16:creationId xmlns="" xmlns:a16="http://schemas.microsoft.com/office/drawing/2014/main" id="{9A7E77A5-F100-4104-A466-B202EB09877C}"/>
                    </a:ext>
                  </a:extLst>
                </p:cNvPr>
                <p:cNvSpPr/>
                <p:nvPr/>
              </p:nvSpPr>
              <p:spPr bwMode="auto">
                <a:xfrm flipH="1">
                  <a:off x="2225" y="1826"/>
                  <a:ext cx="0" cy="1"/>
                </a:xfrm>
                <a:custGeom>
                  <a:gdLst>
                    <a:gd name="T0" fmla="*/ 1 h 1"/>
                    <a:gd name="T1" fmla="*/ 0 h 1"/>
                    <a:gd name="T2" fmla="*/ 1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33" name="Freeform 2083">
                  <a:extLst>
                    <a:ext uri="{FF2B5EF4-FFF2-40B4-BE49-F238E27FC236}">
                      <a16:creationId xmlns="" xmlns:a16="http://schemas.microsoft.com/office/drawing/2014/main" id="{5687F3A9-4F13-4534-BB4B-C69B09702085}"/>
                    </a:ext>
                  </a:extLst>
                </p:cNvPr>
                <p:cNvSpPr/>
                <p:nvPr/>
              </p:nvSpPr>
              <p:spPr bwMode="auto">
                <a:xfrm>
                  <a:off x="1932" y="1843"/>
                  <a:ext cx="58" cy="65"/>
                </a:xfrm>
                <a:custGeom>
                  <a:gdLst>
                    <a:gd name="T0" fmla="*/ 47 w 61"/>
                    <a:gd name="T1" fmla="*/ 13 h 68"/>
                    <a:gd name="T2" fmla="*/ 45 w 61"/>
                    <a:gd name="T3" fmla="*/ 12 h 68"/>
                    <a:gd name="T4" fmla="*/ 41 w 61"/>
                    <a:gd name="T5" fmla="*/ 11 h 68"/>
                    <a:gd name="T6" fmla="*/ 35 w 61"/>
                    <a:gd name="T7" fmla="*/ 6 h 68"/>
                    <a:gd name="T8" fmla="*/ 33 w 61"/>
                    <a:gd name="T9" fmla="*/ 6 h 68"/>
                    <a:gd name="T10" fmla="*/ 32 w 61"/>
                    <a:gd name="T11" fmla="*/ 5 h 68"/>
                    <a:gd name="T12" fmla="*/ 30 w 61"/>
                    <a:gd name="T13" fmla="*/ 4 h 68"/>
                    <a:gd name="T14" fmla="*/ 28 w 61"/>
                    <a:gd name="T15" fmla="*/ 3 h 68"/>
                    <a:gd name="T16" fmla="*/ 25 w 61"/>
                    <a:gd name="T17" fmla="*/ 2 h 68"/>
                    <a:gd name="T18" fmla="*/ 23 w 61"/>
                    <a:gd name="T19" fmla="*/ 0 h 68"/>
                    <a:gd name="T20" fmla="*/ 22 w 61"/>
                    <a:gd name="T21" fmla="*/ 1 h 68"/>
                    <a:gd name="T22" fmla="*/ 12 w 61"/>
                    <a:gd name="T23" fmla="*/ 9 h 68"/>
                    <a:gd name="T24" fmla="*/ 9 w 61"/>
                    <a:gd name="T25" fmla="*/ 15 h 68"/>
                    <a:gd name="T26" fmla="*/ 6 w 61"/>
                    <a:gd name="T27" fmla="*/ 20 h 68"/>
                    <a:gd name="T28" fmla="*/ 0 w 61"/>
                    <a:gd name="T29" fmla="*/ 27 h 68"/>
                    <a:gd name="T30" fmla="*/ 1 w 61"/>
                    <a:gd name="T31" fmla="*/ 38 h 68"/>
                    <a:gd name="T32" fmla="*/ 2 w 61"/>
                    <a:gd name="T33" fmla="*/ 39 h 68"/>
                    <a:gd name="T34" fmla="*/ 7 w 61"/>
                    <a:gd name="T35" fmla="*/ 43 h 68"/>
                    <a:gd name="T36" fmla="*/ 9 w 61"/>
                    <a:gd name="T37" fmla="*/ 42 h 68"/>
                    <a:gd name="T38" fmla="*/ 12 w 61"/>
                    <a:gd name="T39" fmla="*/ 50 h 68"/>
                    <a:gd name="T40" fmla="*/ 8 w 61"/>
                    <a:gd name="T41" fmla="*/ 54 h 68"/>
                    <a:gd name="T42" fmla="*/ 9 w 61"/>
                    <a:gd name="T43" fmla="*/ 56 h 68"/>
                    <a:gd name="T44" fmla="*/ 9 w 61"/>
                    <a:gd name="T45" fmla="*/ 57 h 68"/>
                    <a:gd name="T46" fmla="*/ 9 w 61"/>
                    <a:gd name="T47" fmla="*/ 58 h 68"/>
                    <a:gd name="T48" fmla="*/ 7 w 61"/>
                    <a:gd name="T49" fmla="*/ 61 h 68"/>
                    <a:gd name="T50" fmla="*/ 8 w 61"/>
                    <a:gd name="T51" fmla="*/ 62 h 68"/>
                    <a:gd name="T52" fmla="*/ 13 w 61"/>
                    <a:gd name="T53" fmla="*/ 63 h 68"/>
                    <a:gd name="T54" fmla="*/ 18 w 61"/>
                    <a:gd name="T55" fmla="*/ 66 h 68"/>
                    <a:gd name="T56" fmla="*/ 19 w 61"/>
                    <a:gd name="T57" fmla="*/ 67 h 68"/>
                    <a:gd name="T58" fmla="*/ 19 w 61"/>
                    <a:gd name="T59" fmla="*/ 68 h 68"/>
                    <a:gd name="T60" fmla="*/ 20 w 61"/>
                    <a:gd name="T61" fmla="*/ 68 h 68"/>
                    <a:gd name="T62" fmla="*/ 20 w 61"/>
                    <a:gd name="T63" fmla="*/ 67 h 68"/>
                    <a:gd name="T64" fmla="*/ 22 w 61"/>
                    <a:gd name="T65" fmla="*/ 65 h 68"/>
                    <a:gd name="T66" fmla="*/ 33 w 61"/>
                    <a:gd name="T67" fmla="*/ 46 h 68"/>
                    <a:gd name="T68" fmla="*/ 54 w 61"/>
                    <a:gd name="T69" fmla="*/ 35 h 68"/>
                    <a:gd name="T70" fmla="*/ 61 w 61"/>
                    <a:gd name="T71" fmla="*/ 23 h 68"/>
                    <a:gd name="T72" fmla="*/ 60 w 61"/>
                    <a:gd name="T73" fmla="*/ 20 h 68"/>
                    <a:gd name="T74" fmla="*/ 59 w 61"/>
                    <a:gd name="T75" fmla="*/ 19 h 68"/>
                    <a:gd name="T76" fmla="*/ 58 w 61"/>
                    <a:gd name="T77" fmla="*/ 18 h 68"/>
                    <a:gd name="T78" fmla="*/ 52 w 61"/>
                    <a:gd name="T79" fmla="*/ 11 h 68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61" h="68">
                      <a:moveTo>
                        <a:pt x="52" y="11"/>
                      </a:moveTo>
                      <a:cubicBezTo>
                        <a:pt x="51" y="12"/>
                        <a:pt x="49" y="13"/>
                        <a:pt x="47" y="13"/>
                      </a:cubicBezTo>
                      <a:cubicBezTo>
                        <a:pt x="46" y="13"/>
                        <a:pt x="46" y="12"/>
                        <a:pt x="46" y="12"/>
                      </a:cubicBezTo>
                      <a:cubicBezTo>
                        <a:pt x="45" y="12"/>
                        <a:pt x="45" y="12"/>
                        <a:pt x="45" y="12"/>
                      </a:cubicBezTo>
                      <a:cubicBezTo>
                        <a:pt x="44" y="12"/>
                        <a:pt x="44" y="12"/>
                        <a:pt x="43" y="12"/>
                      </a:cubicBezTo>
                      <a:cubicBezTo>
                        <a:pt x="43" y="12"/>
                        <a:pt x="42" y="12"/>
                        <a:pt x="41" y="11"/>
                      </a:cubicBezTo>
                      <a:cubicBezTo>
                        <a:pt x="40" y="10"/>
                        <a:pt x="38" y="9"/>
                        <a:pt x="37" y="8"/>
                      </a:cubicBezTo>
                      <a:cubicBezTo>
                        <a:pt x="37" y="7"/>
                        <a:pt x="36" y="6"/>
                        <a:pt x="35" y="6"/>
                      </a:cubicBezTo>
                      <a:cubicBezTo>
                        <a:pt x="35" y="6"/>
                        <a:pt x="34" y="6"/>
                        <a:pt x="34" y="6"/>
                      </a:cubicBezTo>
                      <a:cubicBezTo>
                        <a:pt x="34" y="6"/>
                        <a:pt x="33" y="6"/>
                        <a:pt x="33" y="6"/>
                      </a:cubicBezTo>
                      <a:cubicBezTo>
                        <a:pt x="33" y="6"/>
                        <a:pt x="33" y="6"/>
                        <a:pt x="32" y="5"/>
                      </a:cubicBezTo>
                      <a:cubicBezTo>
                        <a:pt x="32" y="5"/>
                        <a:pt x="32" y="5"/>
                        <a:pt x="32" y="5"/>
                      </a:cubicBezTo>
                      <a:cubicBezTo>
                        <a:pt x="31" y="5"/>
                        <a:pt x="31" y="5"/>
                        <a:pt x="30" y="5"/>
                      </a:cubicBezTo>
                      <a:cubicBezTo>
                        <a:pt x="30" y="5"/>
                        <a:pt x="30" y="4"/>
                        <a:pt x="30" y="4"/>
                      </a:cubicBezTo>
                      <a:cubicBezTo>
                        <a:pt x="29" y="4"/>
                        <a:pt x="28" y="4"/>
                        <a:pt x="28" y="3"/>
                      </a:cubicBezTo>
                      <a:cubicBezTo>
                        <a:pt x="28" y="3"/>
                        <a:pt x="28" y="3"/>
                        <a:pt x="28" y="3"/>
                      </a:cubicBezTo>
                      <a:cubicBezTo>
                        <a:pt x="27" y="3"/>
                        <a:pt x="26" y="2"/>
                        <a:pt x="26" y="2"/>
                      </a:cubicBezTo>
                      <a:cubicBezTo>
                        <a:pt x="26" y="2"/>
                        <a:pt x="25" y="2"/>
                        <a:pt x="25" y="2"/>
                      </a:cubicBezTo>
                      <a:cubicBezTo>
                        <a:pt x="25" y="1"/>
                        <a:pt x="24" y="1"/>
                        <a:pt x="24" y="1"/>
                      </a:cubicBezTo>
                      <a:cubicBezTo>
                        <a:pt x="24" y="1"/>
                        <a:pt x="23" y="1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3" y="0"/>
                        <a:pt x="22" y="1"/>
                        <a:pt x="22" y="1"/>
                      </a:cubicBezTo>
                      <a:cubicBezTo>
                        <a:pt x="20" y="3"/>
                        <a:pt x="15" y="4"/>
                        <a:pt x="14" y="4"/>
                      </a:cubicBezTo>
                      <a:cubicBezTo>
                        <a:pt x="12" y="4"/>
                        <a:pt x="12" y="5"/>
                        <a:pt x="12" y="9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3"/>
                        <a:pt x="10" y="14"/>
                        <a:pt x="9" y="15"/>
                      </a:cubicBezTo>
                      <a:cubicBezTo>
                        <a:pt x="8" y="16"/>
                        <a:pt x="7" y="17"/>
                        <a:pt x="6" y="18"/>
                      </a:cubicBezTo>
                      <a:cubicBezTo>
                        <a:pt x="6" y="19"/>
                        <a:pt x="6" y="19"/>
                        <a:pt x="6" y="20"/>
                      </a:cubicBezTo>
                      <a:cubicBezTo>
                        <a:pt x="6" y="22"/>
                        <a:pt x="5" y="23"/>
                        <a:pt x="3" y="25"/>
                      </a:cubicBezTo>
                      <a:cubicBezTo>
                        <a:pt x="1" y="25"/>
                        <a:pt x="0" y="26"/>
                        <a:pt x="0" y="27"/>
                      </a:cubicBezTo>
                      <a:cubicBezTo>
                        <a:pt x="0" y="28"/>
                        <a:pt x="0" y="29"/>
                        <a:pt x="1" y="30"/>
                      </a:cubicBezTo>
                      <a:cubicBezTo>
                        <a:pt x="3" y="33"/>
                        <a:pt x="2" y="36"/>
                        <a:pt x="1" y="38"/>
                      </a:cubicBezTo>
                      <a:cubicBezTo>
                        <a:pt x="1" y="38"/>
                        <a:pt x="1" y="38"/>
                        <a:pt x="0" y="38"/>
                      </a:cubicBezTo>
                      <a:cubicBezTo>
                        <a:pt x="1" y="39"/>
                        <a:pt x="1" y="39"/>
                        <a:pt x="2" y="39"/>
                      </a:cubicBezTo>
                      <a:cubicBezTo>
                        <a:pt x="3" y="40"/>
                        <a:pt x="5" y="41"/>
                        <a:pt x="6" y="42"/>
                      </a:cubicBezTo>
                      <a:cubicBezTo>
                        <a:pt x="7" y="43"/>
                        <a:pt x="7" y="43"/>
                        <a:pt x="7" y="43"/>
                      </a:cubicBezTo>
                      <a:cubicBezTo>
                        <a:pt x="7" y="43"/>
                        <a:pt x="8" y="43"/>
                        <a:pt x="8" y="43"/>
                      </a:cubicBezTo>
                      <a:cubicBezTo>
                        <a:pt x="8" y="43"/>
                        <a:pt x="9" y="42"/>
                        <a:pt x="9" y="42"/>
                      </a:cubicBezTo>
                      <a:cubicBezTo>
                        <a:pt x="11" y="42"/>
                        <a:pt x="11" y="43"/>
                        <a:pt x="12" y="44"/>
                      </a:cubicBezTo>
                      <a:cubicBezTo>
                        <a:pt x="13" y="46"/>
                        <a:pt x="13" y="48"/>
                        <a:pt x="12" y="50"/>
                      </a:cubicBezTo>
                      <a:cubicBezTo>
                        <a:pt x="11" y="52"/>
                        <a:pt x="10" y="53"/>
                        <a:pt x="8" y="54"/>
                      </a:cubicBezTo>
                      <a:cubicBezTo>
                        <a:pt x="8" y="54"/>
                        <a:pt x="8" y="54"/>
                        <a:pt x="8" y="54"/>
                      </a:cubicBezTo>
                      <a:cubicBezTo>
                        <a:pt x="8" y="54"/>
                        <a:pt x="9" y="55"/>
                        <a:pt x="9" y="55"/>
                      </a:cubicBezTo>
                      <a:cubicBezTo>
                        <a:pt x="9" y="56"/>
                        <a:pt x="9" y="56"/>
                        <a:pt x="9" y="56"/>
                      </a:cubicBezTo>
                      <a:cubicBezTo>
                        <a:pt x="9" y="56"/>
                        <a:pt x="9" y="57"/>
                        <a:pt x="9" y="57"/>
                      </a:cubicBezTo>
                      <a:cubicBezTo>
                        <a:pt x="9" y="57"/>
                        <a:pt x="9" y="57"/>
                        <a:pt x="9" y="57"/>
                      </a:cubicBezTo>
                      <a:cubicBezTo>
                        <a:pt x="9" y="58"/>
                        <a:pt x="9" y="58"/>
                        <a:pt x="9" y="58"/>
                      </a:cubicBezTo>
                      <a:cubicBezTo>
                        <a:pt x="9" y="58"/>
                        <a:pt x="9" y="58"/>
                        <a:pt x="9" y="58"/>
                      </a:cubicBezTo>
                      <a:cubicBezTo>
                        <a:pt x="9" y="59"/>
                        <a:pt x="8" y="59"/>
                        <a:pt x="8" y="59"/>
                      </a:cubicBezTo>
                      <a:cubicBezTo>
                        <a:pt x="8" y="60"/>
                        <a:pt x="7" y="60"/>
                        <a:pt x="7" y="61"/>
                      </a:cubicBezTo>
                      <a:cubicBezTo>
                        <a:pt x="7" y="61"/>
                        <a:pt x="7" y="61"/>
                        <a:pt x="7" y="61"/>
                      </a:cubicBezTo>
                      <a:cubicBezTo>
                        <a:pt x="7" y="61"/>
                        <a:pt x="7" y="62"/>
                        <a:pt x="8" y="62"/>
                      </a:cubicBezTo>
                      <a:cubicBezTo>
                        <a:pt x="9" y="63"/>
                        <a:pt x="10" y="63"/>
                        <a:pt x="11" y="63"/>
                      </a:cubicBezTo>
                      <a:cubicBezTo>
                        <a:pt x="11" y="63"/>
                        <a:pt x="12" y="63"/>
                        <a:pt x="13" y="63"/>
                      </a:cubicBezTo>
                      <a:cubicBezTo>
                        <a:pt x="14" y="63"/>
                        <a:pt x="16" y="63"/>
                        <a:pt x="17" y="65"/>
                      </a:cubicBezTo>
                      <a:cubicBezTo>
                        <a:pt x="17" y="66"/>
                        <a:pt x="18" y="66"/>
                        <a:pt x="18" y="66"/>
                      </a:cubicBezTo>
                      <a:cubicBezTo>
                        <a:pt x="18" y="67"/>
                        <a:pt x="18" y="67"/>
                        <a:pt x="18" y="67"/>
                      </a:cubicBezTo>
                      <a:cubicBezTo>
                        <a:pt x="18" y="67"/>
                        <a:pt x="19" y="67"/>
                        <a:pt x="19" y="67"/>
                      </a:cubicBezTo>
                      <a:cubicBezTo>
                        <a:pt x="19" y="67"/>
                        <a:pt x="19" y="67"/>
                        <a:pt x="19" y="68"/>
                      </a:cubicBezTo>
                      <a:cubicBezTo>
                        <a:pt x="19" y="68"/>
                        <a:pt x="19" y="68"/>
                        <a:pt x="19" y="68"/>
                      </a:cubicBezTo>
                      <a:cubicBezTo>
                        <a:pt x="19" y="68"/>
                        <a:pt x="19" y="68"/>
                        <a:pt x="19" y="68"/>
                      </a:cubicBezTo>
                      <a:cubicBezTo>
                        <a:pt x="20" y="68"/>
                        <a:pt x="20" y="68"/>
                        <a:pt x="20" y="68"/>
                      </a:cubicBezTo>
                      <a:cubicBezTo>
                        <a:pt x="20" y="68"/>
                        <a:pt x="20" y="68"/>
                        <a:pt x="20" y="67"/>
                      </a:cubicBezTo>
                      <a:cubicBezTo>
                        <a:pt x="20" y="67"/>
                        <a:pt x="20" y="67"/>
                        <a:pt x="20" y="67"/>
                      </a:cubicBezTo>
                      <a:cubicBezTo>
                        <a:pt x="21" y="67"/>
                        <a:pt x="21" y="67"/>
                        <a:pt x="21" y="66"/>
                      </a:cubicBezTo>
                      <a:cubicBezTo>
                        <a:pt x="21" y="66"/>
                        <a:pt x="21" y="66"/>
                        <a:pt x="22" y="65"/>
                      </a:cubicBezTo>
                      <a:cubicBezTo>
                        <a:pt x="22" y="63"/>
                        <a:pt x="23" y="62"/>
                        <a:pt x="23" y="60"/>
                      </a:cubicBezTo>
                      <a:cubicBezTo>
                        <a:pt x="26" y="54"/>
                        <a:pt x="28" y="47"/>
                        <a:pt x="33" y="46"/>
                      </a:cubicBezTo>
                      <a:cubicBezTo>
                        <a:pt x="34" y="46"/>
                        <a:pt x="34" y="45"/>
                        <a:pt x="35" y="45"/>
                      </a:cubicBezTo>
                      <a:cubicBezTo>
                        <a:pt x="41" y="44"/>
                        <a:pt x="49" y="41"/>
                        <a:pt x="54" y="35"/>
                      </a:cubicBezTo>
                      <a:cubicBezTo>
                        <a:pt x="57" y="30"/>
                        <a:pt x="58" y="28"/>
                        <a:pt x="58" y="27"/>
                      </a:cubicBezTo>
                      <a:cubicBezTo>
                        <a:pt x="58" y="25"/>
                        <a:pt x="59" y="24"/>
                        <a:pt x="61" y="23"/>
                      </a:cubicBezTo>
                      <a:cubicBezTo>
                        <a:pt x="61" y="22"/>
                        <a:pt x="61" y="22"/>
                        <a:pt x="61" y="22"/>
                      </a:cubicBezTo>
                      <a:cubicBezTo>
                        <a:pt x="61" y="22"/>
                        <a:pt x="61" y="21"/>
                        <a:pt x="60" y="20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60" y="20"/>
                        <a:pt x="59" y="19"/>
                      </a:cubicBezTo>
                      <a:cubicBezTo>
                        <a:pt x="59" y="19"/>
                        <a:pt x="59" y="19"/>
                        <a:pt x="59" y="19"/>
                      </a:cubicBezTo>
                      <a:cubicBezTo>
                        <a:pt x="58" y="18"/>
                        <a:pt x="58" y="18"/>
                        <a:pt x="58" y="18"/>
                      </a:cubicBezTo>
                      <a:cubicBezTo>
                        <a:pt x="57" y="16"/>
                        <a:pt x="57" y="16"/>
                        <a:pt x="57" y="16"/>
                      </a:cubicBezTo>
                      <a:cubicBezTo>
                        <a:pt x="55" y="15"/>
                        <a:pt x="53" y="12"/>
                        <a:pt x="5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34" name="Freeform 2084">
                  <a:extLst>
                    <a:ext uri="{FF2B5EF4-FFF2-40B4-BE49-F238E27FC236}">
                      <a16:creationId xmlns="" xmlns:a16="http://schemas.microsoft.com/office/drawing/2014/main" id="{A402FDA1-8683-4A11-8B09-0ED0F55F9BF7}"/>
                    </a:ext>
                  </a:extLst>
                </p:cNvPr>
                <p:cNvSpPr/>
                <p:nvPr/>
              </p:nvSpPr>
              <p:spPr bwMode="auto">
                <a:xfrm>
                  <a:off x="1973" y="1854"/>
                  <a:ext cx="2" cy="0"/>
                </a:xfrm>
                <a:custGeom>
                  <a:gdLst>
                    <a:gd name="T0" fmla="*/ 0 w 2"/>
                    <a:gd name="T1" fmla="*/ 2 w 2"/>
                    <a:gd name="T2" fmla="*/ 0 w 2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2">
                      <a:moveTo>
                        <a:pt x="0" y="0"/>
                      </a:moveTo>
                      <a:cubicBezTo>
                        <a:pt x="1" y="0"/>
                        <a:pt x="1" y="0"/>
                        <a:pt x="2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35" name="Freeform 2085">
                  <a:extLst>
                    <a:ext uri="{FF2B5EF4-FFF2-40B4-BE49-F238E27FC236}">
                      <a16:creationId xmlns="" xmlns:a16="http://schemas.microsoft.com/office/drawing/2014/main" id="{4A991E94-4AF1-43B7-9EA8-54349DEF8E10}"/>
                    </a:ext>
                  </a:extLst>
                </p:cNvPr>
                <p:cNvSpPr/>
                <p:nvPr/>
              </p:nvSpPr>
              <p:spPr bwMode="auto">
                <a:xfrm>
                  <a:off x="1976" y="1853"/>
                  <a:ext cx="6" cy="2"/>
                </a:xfrm>
                <a:custGeom>
                  <a:gdLst>
                    <a:gd name="T0" fmla="*/ 6 w 6"/>
                    <a:gd name="T1" fmla="*/ 0 h 2"/>
                    <a:gd name="T2" fmla="*/ 0 w 6"/>
                    <a:gd name="T3" fmla="*/ 1 h 2"/>
                    <a:gd name="T4" fmla="*/ 1 w 6"/>
                    <a:gd name="T5" fmla="*/ 2 h 2"/>
                    <a:gd name="T6" fmla="*/ 6 w 6"/>
                    <a:gd name="T7" fmla="*/ 0 h 2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2">
                      <a:moveTo>
                        <a:pt x="6" y="0"/>
                      </a:moveTo>
                      <a:cubicBezTo>
                        <a:pt x="4" y="1"/>
                        <a:pt x="2" y="2"/>
                        <a:pt x="0" y="1"/>
                      </a:cubicBezTo>
                      <a:cubicBezTo>
                        <a:pt x="0" y="1"/>
                        <a:pt x="0" y="2"/>
                        <a:pt x="1" y="2"/>
                      </a:cubicBezTo>
                      <a:cubicBezTo>
                        <a:pt x="3" y="2"/>
                        <a:pt x="5" y="1"/>
                        <a:pt x="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36" name="Freeform 2086">
                  <a:extLst>
                    <a:ext uri="{FF2B5EF4-FFF2-40B4-BE49-F238E27FC236}">
                      <a16:creationId xmlns="" xmlns:a16="http://schemas.microsoft.com/office/drawing/2014/main" id="{32DA4C17-6F62-4859-A806-77519FDF4176}"/>
                    </a:ext>
                  </a:extLst>
                </p:cNvPr>
                <p:cNvSpPr/>
                <p:nvPr/>
              </p:nvSpPr>
              <p:spPr bwMode="auto">
                <a:xfrm flipH="1">
                  <a:off x="1964" y="1848"/>
                  <a:ext cx="0" cy="0"/>
                </a:xfrm>
                <a:custGeom>
                  <a:gdLst>
                    <a:gd name="T0" fmla="*/ 0 w 1"/>
                    <a:gd name="T1" fmla="*/ 1 w 1"/>
                    <a:gd name="T2" fmla="*/ 0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37" name="Freeform 2087">
                  <a:extLst>
                    <a:ext uri="{FF2B5EF4-FFF2-40B4-BE49-F238E27FC236}">
                      <a16:creationId xmlns="" xmlns:a16="http://schemas.microsoft.com/office/drawing/2014/main" id="{F7B51B85-6C04-46B9-A77F-0B34EF002094}"/>
                    </a:ext>
                  </a:extLst>
                </p:cNvPr>
                <p:cNvSpPr/>
                <p:nvPr/>
              </p:nvSpPr>
              <p:spPr bwMode="auto">
                <a:xfrm flipH="1">
                  <a:off x="1961" y="1846"/>
                  <a:ext cx="0" cy="1"/>
                </a:xfrm>
                <a:custGeom>
                  <a:gdLst>
                    <a:gd name="T0" fmla="*/ 0 h 1"/>
                    <a:gd name="T1" fmla="*/ 1 h 1"/>
                    <a:gd name="T2" fmla="*/ 0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38" name="Freeform 2088">
                  <a:extLst>
                    <a:ext uri="{FF2B5EF4-FFF2-40B4-BE49-F238E27FC236}">
                      <a16:creationId xmlns="" xmlns:a16="http://schemas.microsoft.com/office/drawing/2014/main" id="{7B11DDAE-FA72-4692-86FA-88045D684D2A}"/>
                    </a:ext>
                  </a:extLst>
                </p:cNvPr>
                <p:cNvSpPr/>
                <p:nvPr/>
              </p:nvSpPr>
              <p:spPr bwMode="auto">
                <a:xfrm flipH="1">
                  <a:off x="1963" y="1847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39" name="Freeform 2089">
                  <a:extLst>
                    <a:ext uri="{FF2B5EF4-FFF2-40B4-BE49-F238E27FC236}">
                      <a16:creationId xmlns="" xmlns:a16="http://schemas.microsoft.com/office/drawing/2014/main" id="{1963EFC1-7BB9-4F11-BF53-FDF4609D10BF}"/>
                    </a:ext>
                  </a:extLst>
                </p:cNvPr>
                <p:cNvSpPr/>
                <p:nvPr/>
              </p:nvSpPr>
              <p:spPr bwMode="auto">
                <a:xfrm>
                  <a:off x="1956" y="1844"/>
                  <a:ext cx="1" cy="0"/>
                </a:xfrm>
                <a:custGeom>
                  <a:gdLst>
                    <a:gd name="T0" fmla="*/ 0 w 1"/>
                    <a:gd name="T1" fmla="*/ 1 w 1"/>
                    <a:gd name="T2" fmla="*/ 0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40" name="Freeform 2090">
                  <a:extLst>
                    <a:ext uri="{FF2B5EF4-FFF2-40B4-BE49-F238E27FC236}">
                      <a16:creationId xmlns="" xmlns:a16="http://schemas.microsoft.com/office/drawing/2014/main" id="{4D3372FB-1271-406D-98CB-32BF06CC899C}"/>
                    </a:ext>
                  </a:extLst>
                </p:cNvPr>
                <p:cNvSpPr/>
                <p:nvPr/>
              </p:nvSpPr>
              <p:spPr bwMode="auto">
                <a:xfrm>
                  <a:off x="1954" y="1843"/>
                  <a:ext cx="1" cy="1"/>
                </a:xfrm>
                <a:custGeom>
                  <a:gdLst>
                    <a:gd name="T0" fmla="*/ 0 w 1"/>
                    <a:gd name="T1" fmla="*/ 0 h 1"/>
                    <a:gd name="T2" fmla="*/ 1 w 1"/>
                    <a:gd name="T3" fmla="*/ 1 h 1"/>
                    <a:gd name="T4" fmla="*/ 0 w 1"/>
                    <a:gd name="T5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0" y="0"/>
                      </a:moveTo>
                      <a:cubicBezTo>
                        <a:pt x="0" y="1"/>
                        <a:pt x="1" y="1"/>
                        <a:pt x="1" y="1"/>
                      </a:cubicBezTo>
                      <a:cubicBezTo>
                        <a:pt x="1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41" name="Freeform 2091">
                  <a:extLst>
                    <a:ext uri="{FF2B5EF4-FFF2-40B4-BE49-F238E27FC236}">
                      <a16:creationId xmlns="" xmlns:a16="http://schemas.microsoft.com/office/drawing/2014/main" id="{27F93645-2A04-4D28-A697-D85401E52CA7}"/>
                    </a:ext>
                  </a:extLst>
                </p:cNvPr>
                <p:cNvSpPr/>
                <p:nvPr/>
              </p:nvSpPr>
              <p:spPr bwMode="auto">
                <a:xfrm flipH="1">
                  <a:off x="1959" y="1845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42" name="Freeform 2092">
                  <a:extLst>
                    <a:ext uri="{FF2B5EF4-FFF2-40B4-BE49-F238E27FC236}">
                      <a16:creationId xmlns="" xmlns:a16="http://schemas.microsoft.com/office/drawing/2014/main" id="{6A57CEDE-7735-4E0D-BB78-47124200BD84}"/>
                    </a:ext>
                  </a:extLst>
                </p:cNvPr>
                <p:cNvSpPr/>
                <p:nvPr/>
              </p:nvSpPr>
              <p:spPr bwMode="auto">
                <a:xfrm flipH="1">
                  <a:off x="1941" y="1897"/>
                  <a:ext cx="0" cy="1"/>
                </a:xfrm>
                <a:custGeom>
                  <a:gdLst>
                    <a:gd name="T0" fmla="*/ 0 h 1"/>
                    <a:gd name="T1" fmla="*/ 1 h 1"/>
                    <a:gd name="T2" fmla="*/ 0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43" name="Freeform 2093">
                  <a:extLst>
                    <a:ext uri="{FF2B5EF4-FFF2-40B4-BE49-F238E27FC236}">
                      <a16:creationId xmlns="" xmlns:a16="http://schemas.microsoft.com/office/drawing/2014/main" id="{698A683D-E7FC-4E09-B411-124313ACB5C5}"/>
                    </a:ext>
                  </a:extLst>
                </p:cNvPr>
                <p:cNvSpPr/>
                <p:nvPr/>
              </p:nvSpPr>
              <p:spPr bwMode="auto">
                <a:xfrm>
                  <a:off x="1989" y="1862"/>
                  <a:ext cx="1" cy="3"/>
                </a:xfrm>
                <a:custGeom>
                  <a:gdLst>
                    <a:gd name="T0" fmla="*/ 1 w 1"/>
                    <a:gd name="T1" fmla="*/ 3 h 3"/>
                    <a:gd name="T2" fmla="*/ 1 w 1"/>
                    <a:gd name="T3" fmla="*/ 2 h 3"/>
                    <a:gd name="T4" fmla="*/ 0 w 1"/>
                    <a:gd name="T5" fmla="*/ 0 h 3"/>
                    <a:gd name="T6" fmla="*/ 1 w 1"/>
                    <a:gd name="T7" fmla="*/ 2 h 3"/>
                    <a:gd name="T8" fmla="*/ 1 w 1"/>
                    <a:gd name="T9" fmla="*/ 3 h 3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" h="3">
                      <a:moveTo>
                        <a:pt x="1" y="3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0" y="0"/>
                      </a:cubicBezTo>
                      <a:cubicBezTo>
                        <a:pt x="1" y="1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44" name="Freeform 2094">
                  <a:extLst>
                    <a:ext uri="{FF2B5EF4-FFF2-40B4-BE49-F238E27FC236}">
                      <a16:creationId xmlns="" xmlns:a16="http://schemas.microsoft.com/office/drawing/2014/main" id="{26339966-4F05-4ACB-A194-A8DDAAA94A1A}"/>
                    </a:ext>
                  </a:extLst>
                </p:cNvPr>
                <p:cNvSpPr/>
                <p:nvPr/>
              </p:nvSpPr>
              <p:spPr bwMode="auto">
                <a:xfrm>
                  <a:off x="1940" y="1894"/>
                  <a:ext cx="1" cy="1"/>
                </a:xfrm>
                <a:custGeom>
                  <a:gdLst>
                    <a:gd name="T0" fmla="*/ 1 w 1"/>
                    <a:gd name="T1" fmla="*/ 1 h 1"/>
                    <a:gd name="T2" fmla="*/ 0 w 1"/>
                    <a:gd name="T3" fmla="*/ 0 h 1"/>
                    <a:gd name="T4" fmla="*/ 1 w 1"/>
                    <a:gd name="T5" fmla="*/ 1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1" y="1"/>
                      </a:moveTo>
                      <a:cubicBezTo>
                        <a:pt x="1" y="1"/>
                        <a:pt x="0" y="0"/>
                        <a:pt x="0" y="0"/>
                      </a:cubicBezTo>
                      <a:cubicBezTo>
                        <a:pt x="0" y="0"/>
                        <a:pt x="1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45" name="Freeform 2095">
                  <a:extLst>
                    <a:ext uri="{FF2B5EF4-FFF2-40B4-BE49-F238E27FC236}">
                      <a16:creationId xmlns="" xmlns:a16="http://schemas.microsoft.com/office/drawing/2014/main" id="{1AA0C3AC-21DB-4E58-90BF-FCA95A0A13B9}"/>
                    </a:ext>
                  </a:extLst>
                </p:cNvPr>
                <p:cNvSpPr/>
                <p:nvPr/>
              </p:nvSpPr>
              <p:spPr bwMode="auto">
                <a:xfrm>
                  <a:off x="1950" y="1908"/>
                  <a:ext cx="1" cy="0"/>
                </a:xfrm>
                <a:custGeom>
                  <a:gdLst>
                    <a:gd name="T0" fmla="*/ 1 w 1"/>
                    <a:gd name="T1" fmla="*/ 1 w 1"/>
                    <a:gd name="T2" fmla="*/ 0 w 1"/>
                    <a:gd name="T3" fmla="*/ 1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46" name="Freeform 2096">
                  <a:extLst>
                    <a:ext uri="{FF2B5EF4-FFF2-40B4-BE49-F238E27FC236}">
                      <a16:creationId xmlns="" xmlns:a16="http://schemas.microsoft.com/office/drawing/2014/main" id="{26F59B3F-F6AD-4407-B7CE-C960F5AEE719}"/>
                    </a:ext>
                  </a:extLst>
                </p:cNvPr>
                <p:cNvSpPr/>
                <p:nvPr/>
              </p:nvSpPr>
              <p:spPr bwMode="auto">
                <a:xfrm flipH="1">
                  <a:off x="1951" y="1907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47" name="Freeform 2097">
                  <a:extLst>
                    <a:ext uri="{FF2B5EF4-FFF2-40B4-BE49-F238E27FC236}">
                      <a16:creationId xmlns="" xmlns:a16="http://schemas.microsoft.com/office/drawing/2014/main" id="{CB289E04-5180-4EE9-A4B5-F3B1A965E5A3}"/>
                    </a:ext>
                  </a:extLst>
                </p:cNvPr>
                <p:cNvSpPr/>
                <p:nvPr/>
              </p:nvSpPr>
              <p:spPr bwMode="auto">
                <a:xfrm flipH="1">
                  <a:off x="1941" y="1896"/>
                  <a:ext cx="0" cy="1"/>
                </a:xfrm>
                <a:custGeom>
                  <a:gdLst>
                    <a:gd name="T0" fmla="*/ 1 h 1"/>
                    <a:gd name="T1" fmla="*/ 0 h 1"/>
                    <a:gd name="T2" fmla="*/ 1 h 1"/>
                  </a:gdLst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48" name="Freeform 2098">
                  <a:extLst>
                    <a:ext uri="{FF2B5EF4-FFF2-40B4-BE49-F238E27FC236}">
                      <a16:creationId xmlns="" xmlns:a16="http://schemas.microsoft.com/office/drawing/2014/main" id="{A8FDADB6-98AC-4356-8CF5-05BEAB7D3704}"/>
                    </a:ext>
                  </a:extLst>
                </p:cNvPr>
                <p:cNvSpPr/>
                <p:nvPr/>
              </p:nvSpPr>
              <p:spPr bwMode="auto">
                <a:xfrm>
                  <a:off x="1940" y="1898"/>
                  <a:ext cx="1" cy="1"/>
                </a:xfrm>
                <a:custGeom>
                  <a:gdLst>
                    <a:gd name="T0" fmla="*/ 0 w 1"/>
                    <a:gd name="T1" fmla="*/ 1 h 1"/>
                    <a:gd name="T2" fmla="*/ 1 w 1"/>
                    <a:gd name="T3" fmla="*/ 0 h 1"/>
                    <a:gd name="T4" fmla="*/ 0 w 1"/>
                    <a:gd name="T5" fmla="*/ 1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1"/>
                        <a:pt x="1" y="1"/>
                        <a:pt x="1" y="0"/>
                      </a:cubicBezTo>
                      <a:cubicBezTo>
                        <a:pt x="1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49" name="Freeform 2099">
                  <a:extLst>
                    <a:ext uri="{FF2B5EF4-FFF2-40B4-BE49-F238E27FC236}">
                      <a16:creationId xmlns="" xmlns:a16="http://schemas.microsoft.com/office/drawing/2014/main" id="{BF6535B1-6288-4C22-B6F4-67E9A6449263}"/>
                    </a:ext>
                  </a:extLst>
                </p:cNvPr>
                <p:cNvSpPr/>
                <p:nvPr/>
              </p:nvSpPr>
              <p:spPr bwMode="auto">
                <a:xfrm>
                  <a:off x="1988" y="1861"/>
                  <a:ext cx="1" cy="1"/>
                </a:xfrm>
                <a:custGeom>
                  <a:gdLst>
                    <a:gd name="T0" fmla="*/ 0 w 1"/>
                    <a:gd name="T1" fmla="*/ 0 h 1"/>
                    <a:gd name="T2" fmla="*/ 1 w 1"/>
                    <a:gd name="T3" fmla="*/ 1 h 1"/>
                    <a:gd name="T4" fmla="*/ 0 w 1"/>
                    <a:gd name="T5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0" y="0"/>
                      </a:move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50" name="Freeform 2100">
                  <a:extLst>
                    <a:ext uri="{FF2B5EF4-FFF2-40B4-BE49-F238E27FC236}">
                      <a16:creationId xmlns="" xmlns:a16="http://schemas.microsoft.com/office/drawing/2014/main" id="{25439040-F003-49B8-9DE1-EF96B55DF8E9}"/>
                    </a:ext>
                  </a:extLst>
                </p:cNvPr>
                <p:cNvSpPr/>
                <p:nvPr/>
              </p:nvSpPr>
              <p:spPr bwMode="auto">
                <a:xfrm flipH="1">
                  <a:off x="1950" y="1908"/>
                  <a:ext cx="0" cy="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51" name="Freeform 2101">
                  <a:extLst>
                    <a:ext uri="{FF2B5EF4-FFF2-40B4-BE49-F238E27FC236}">
                      <a16:creationId xmlns="" xmlns:a16="http://schemas.microsoft.com/office/drawing/2014/main" id="{D54C822F-373C-439E-9F13-F4DBAC975CE8}"/>
                    </a:ext>
                  </a:extLst>
                </p:cNvPr>
                <p:cNvSpPr/>
                <p:nvPr/>
              </p:nvSpPr>
              <p:spPr bwMode="auto">
                <a:xfrm>
                  <a:off x="1949" y="1907"/>
                  <a:ext cx="1" cy="0"/>
                </a:xfrm>
                <a:custGeom>
                  <a:gdLst>
                    <a:gd name="T0" fmla="*/ 1 w 1"/>
                    <a:gd name="T1" fmla="*/ 0 w 1"/>
                    <a:gd name="T2" fmla="*/ 1 w 1"/>
                  </a:gdLst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52" name="Freeform 2102">
                  <a:extLst>
                    <a:ext uri="{FF2B5EF4-FFF2-40B4-BE49-F238E27FC236}">
                      <a16:creationId xmlns="" xmlns:a16="http://schemas.microsoft.com/office/drawing/2014/main" id="{5495D32D-D0EB-41CD-AA93-0D1DFC886EC2}"/>
                    </a:ext>
                  </a:extLst>
                </p:cNvPr>
                <p:cNvSpPr/>
                <p:nvPr/>
              </p:nvSpPr>
              <p:spPr bwMode="auto">
                <a:xfrm>
                  <a:off x="1987" y="1858"/>
                  <a:ext cx="1" cy="3"/>
                </a:xfrm>
                <a:custGeom>
                  <a:gdLst>
                    <a:gd name="T0" fmla="*/ 2 w 2"/>
                    <a:gd name="T1" fmla="*/ 3 h 3"/>
                    <a:gd name="T2" fmla="*/ 0 w 2"/>
                    <a:gd name="T3" fmla="*/ 1 h 3"/>
                    <a:gd name="T4" fmla="*/ 0 w 2"/>
                    <a:gd name="T5" fmla="*/ 0 h 3"/>
                    <a:gd name="T6" fmla="*/ 1 w 2"/>
                    <a:gd name="T7" fmla="*/ 2 h 3"/>
                    <a:gd name="T8" fmla="*/ 2 w 2"/>
                    <a:gd name="T9" fmla="*/ 3 h 3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2" y="3"/>
                      </a:moveTo>
                      <a:cubicBezTo>
                        <a:pt x="1" y="2"/>
                        <a:pt x="1" y="1"/>
                        <a:pt x="0" y="1"/>
                      </a:cubicBezTo>
                      <a:cubicBezTo>
                        <a:pt x="0" y="1"/>
                        <a:pt x="0" y="1"/>
                        <a:pt x="0" y="0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53" name="Freeform 2103">
                  <a:extLst>
                    <a:ext uri="{FF2B5EF4-FFF2-40B4-BE49-F238E27FC236}">
                      <a16:creationId xmlns="" xmlns:a16="http://schemas.microsoft.com/office/drawing/2014/main" id="{5A6C749A-D411-4954-A075-00F90F589E94}"/>
                    </a:ext>
                  </a:extLst>
                </p:cNvPr>
                <p:cNvSpPr/>
                <p:nvPr/>
              </p:nvSpPr>
              <p:spPr bwMode="auto">
                <a:xfrm>
                  <a:off x="1948" y="1905"/>
                  <a:ext cx="1" cy="1"/>
                </a:xfrm>
                <a:custGeom>
                  <a:gdLst>
                    <a:gd name="T0" fmla="*/ 1 w 1"/>
                    <a:gd name="T1" fmla="*/ 1 h 1"/>
                    <a:gd name="T2" fmla="*/ 0 w 1"/>
                    <a:gd name="T3" fmla="*/ 0 h 1"/>
                    <a:gd name="T4" fmla="*/ 1 w 1"/>
                    <a:gd name="T5" fmla="*/ 1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1" y="1"/>
                      </a:moveTo>
                      <a:cubicBezTo>
                        <a:pt x="1" y="1"/>
                        <a:pt x="0" y="1"/>
                        <a:pt x="0" y="0"/>
                      </a:cubicBezTo>
                      <a:cubicBezTo>
                        <a:pt x="0" y="1"/>
                        <a:pt x="1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54" name="Freeform 2104">
                  <a:extLst>
                    <a:ext uri="{FF2B5EF4-FFF2-40B4-BE49-F238E27FC236}">
                      <a16:creationId xmlns="" xmlns:a16="http://schemas.microsoft.com/office/drawing/2014/main" id="{B4F35B91-7EFD-4BDB-9920-AB7BAEA59AEE}"/>
                    </a:ext>
                  </a:extLst>
                </p:cNvPr>
                <p:cNvSpPr/>
                <p:nvPr/>
              </p:nvSpPr>
              <p:spPr bwMode="auto">
                <a:xfrm>
                  <a:off x="1952" y="1905"/>
                  <a:ext cx="1" cy="1"/>
                </a:xfrm>
                <a:custGeom>
                  <a:gdLst>
                    <a:gd name="T0" fmla="*/ 1 w 1"/>
                    <a:gd name="T1" fmla="*/ 0 h 1"/>
                    <a:gd name="T2" fmla="*/ 0 w 1"/>
                    <a:gd name="T3" fmla="*/ 1 h 1"/>
                    <a:gd name="T4" fmla="*/ 1 w 1"/>
                    <a:gd name="T5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1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255" name="Freeform 2105">
                  <a:extLst>
                    <a:ext uri="{FF2B5EF4-FFF2-40B4-BE49-F238E27FC236}">
                      <a16:creationId xmlns="" xmlns:a16="http://schemas.microsoft.com/office/drawing/2014/main" id="{41BBEB6B-7119-4A58-9AF8-D736817DA4AB}"/>
                    </a:ext>
                  </a:extLst>
                </p:cNvPr>
                <p:cNvSpPr/>
                <p:nvPr/>
              </p:nvSpPr>
              <p:spPr bwMode="auto">
                <a:xfrm>
                  <a:off x="2142" y="1740"/>
                  <a:ext cx="6" cy="4"/>
                </a:xfrm>
                <a:custGeom>
                  <a:gdLst>
                    <a:gd name="T0" fmla="*/ 7 w 7"/>
                    <a:gd name="T1" fmla="*/ 3 h 4"/>
                    <a:gd name="T2" fmla="*/ 5 w 7"/>
                    <a:gd name="T3" fmla="*/ 0 h 4"/>
                    <a:gd name="T4" fmla="*/ 4 w 7"/>
                    <a:gd name="T5" fmla="*/ 0 h 4"/>
                    <a:gd name="T6" fmla="*/ 1 w 7"/>
                    <a:gd name="T7" fmla="*/ 0 h 4"/>
                    <a:gd name="T8" fmla="*/ 1 w 7"/>
                    <a:gd name="T9" fmla="*/ 4 h 4"/>
                    <a:gd name="T10" fmla="*/ 0 w 7"/>
                    <a:gd name="T11" fmla="*/ 4 h 4"/>
                    <a:gd name="T12" fmla="*/ 6 w 7"/>
                    <a:gd name="T13" fmla="*/ 3 h 4"/>
                    <a:gd name="T14" fmla="*/ 7 w 7"/>
                    <a:gd name="T15" fmla="*/ 3 h 4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" h="4">
                      <a:moveTo>
                        <a:pt x="7" y="3"/>
                      </a:moveTo>
                      <a:cubicBezTo>
                        <a:pt x="7" y="2"/>
                        <a:pt x="6" y="1"/>
                        <a:pt x="5" y="0"/>
                      </a:cubicBezTo>
                      <a:cubicBezTo>
                        <a:pt x="5" y="0"/>
                        <a:pt x="5" y="0"/>
                        <a:pt x="4" y="0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1" y="1"/>
                        <a:pt x="1" y="3"/>
                        <a:pt x="1" y="4"/>
                      </a:cubicBezTo>
                      <a:cubicBezTo>
                        <a:pt x="1" y="4"/>
                        <a:pt x="0" y="4"/>
                        <a:pt x="0" y="4"/>
                      </a:cubicBezTo>
                      <a:cubicBezTo>
                        <a:pt x="2" y="4"/>
                        <a:pt x="5" y="4"/>
                        <a:pt x="6" y="3"/>
                      </a:cubicBezTo>
                      <a:cubicBezTo>
                        <a:pt x="7" y="3"/>
                        <a:pt x="7" y="3"/>
                        <a:pt x="7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</p:grpSp>
        </p:grpSp>
        <p:grpSp>
          <p:nvGrpSpPr>
            <p:cNvPr id="26" name="组合 25"/>
            <p:cNvGrpSpPr/>
            <p:nvPr/>
          </p:nvGrpSpPr>
          <p:grpSpPr>
            <a:xfrm>
              <a:off x="3488824" y="2421817"/>
              <a:ext cx="3409352" cy="1643680"/>
              <a:chOff x="1619018" y="2020389"/>
              <a:chExt cx="5253766" cy="2532889"/>
            </a:xfrm>
            <a:solidFill>
              <a:srgbClr val="2E75B6"/>
            </a:solidFill>
          </p:grpSpPr>
          <p:grpSp>
            <p:nvGrpSpPr>
              <p:cNvPr id="40" name="组合 39"/>
              <p:cNvGrpSpPr/>
              <p:nvPr/>
            </p:nvGrpSpPr>
            <p:grpSpPr>
              <a:xfrm>
                <a:off x="5544891" y="3591660"/>
                <a:ext cx="1327893" cy="684209"/>
                <a:chOff x="5544891" y="3591660"/>
                <a:chExt cx="1327893" cy="684209"/>
              </a:xfrm>
              <a:grpFill/>
            </p:grpSpPr>
            <p:grpSp>
              <p:nvGrpSpPr>
                <p:cNvPr id="160" name="组合 159"/>
                <p:cNvGrpSpPr/>
                <p:nvPr/>
              </p:nvGrpSpPr>
              <p:grpSpPr>
                <a:xfrm>
                  <a:off x="5544891" y="3591660"/>
                  <a:ext cx="290051" cy="274122"/>
                  <a:chOff x="5544891" y="3591660"/>
                  <a:chExt cx="290051" cy="274122"/>
                </a:xfrm>
                <a:grpFill/>
              </p:grpSpPr>
              <p:sp>
                <p:nvSpPr>
                  <p:cNvPr id="167" name="Freeform 1215">
                    <a:extLst>
                      <a:ext uri="{FF2B5EF4-FFF2-40B4-BE49-F238E27FC236}">
                        <a16:creationId xmlns="" xmlns:a16="http://schemas.microsoft.com/office/drawing/2014/main" id="{F3CEE2D8-4EEC-4F76-AB9D-6671F4FA649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544891" y="3734204"/>
                    <a:ext cx="97439" cy="87719"/>
                  </a:xfrm>
                  <a:custGeom>
                    <a:gdLst>
                      <a:gd name="T0" fmla="*/ 20 w 45"/>
                      <a:gd name="T1" fmla="*/ 1 h 42"/>
                      <a:gd name="T2" fmla="*/ 15 w 45"/>
                      <a:gd name="T3" fmla="*/ 3 h 42"/>
                      <a:gd name="T4" fmla="*/ 7 w 45"/>
                      <a:gd name="T5" fmla="*/ 3 h 42"/>
                      <a:gd name="T6" fmla="*/ 3 w 45"/>
                      <a:gd name="T7" fmla="*/ 3 h 42"/>
                      <a:gd name="T8" fmla="*/ 4 w 45"/>
                      <a:gd name="T9" fmla="*/ 3 h 42"/>
                      <a:gd name="T10" fmla="*/ 5 w 45"/>
                      <a:gd name="T11" fmla="*/ 11 h 42"/>
                      <a:gd name="T12" fmla="*/ 4 w 45"/>
                      <a:gd name="T13" fmla="*/ 12 h 42"/>
                      <a:gd name="T14" fmla="*/ 6 w 45"/>
                      <a:gd name="T15" fmla="*/ 14 h 42"/>
                      <a:gd name="T16" fmla="*/ 10 w 45"/>
                      <a:gd name="T17" fmla="*/ 16 h 42"/>
                      <a:gd name="T18" fmla="*/ 12 w 45"/>
                      <a:gd name="T19" fmla="*/ 20 h 42"/>
                      <a:gd name="T20" fmla="*/ 10 w 45"/>
                      <a:gd name="T21" fmla="*/ 24 h 42"/>
                      <a:gd name="T22" fmla="*/ 8 w 45"/>
                      <a:gd name="T23" fmla="*/ 27 h 42"/>
                      <a:gd name="T24" fmla="*/ 2 w 45"/>
                      <a:gd name="T25" fmla="*/ 34 h 42"/>
                      <a:gd name="T26" fmla="*/ 0 w 45"/>
                      <a:gd name="T27" fmla="*/ 35 h 42"/>
                      <a:gd name="T28" fmla="*/ 1 w 45"/>
                      <a:gd name="T29" fmla="*/ 37 h 42"/>
                      <a:gd name="T30" fmla="*/ 9 w 45"/>
                      <a:gd name="T31" fmla="*/ 42 h 42"/>
                      <a:gd name="T32" fmla="*/ 27 w 45"/>
                      <a:gd name="T33" fmla="*/ 34 h 42"/>
                      <a:gd name="T34" fmla="*/ 34 w 45"/>
                      <a:gd name="T35" fmla="*/ 31 h 42"/>
                      <a:gd name="T36" fmla="*/ 37 w 45"/>
                      <a:gd name="T37" fmla="*/ 31 h 42"/>
                      <a:gd name="T38" fmla="*/ 39 w 45"/>
                      <a:gd name="T39" fmla="*/ 32 h 42"/>
                      <a:gd name="T40" fmla="*/ 39 w 45"/>
                      <a:gd name="T41" fmla="*/ 32 h 42"/>
                      <a:gd name="T42" fmla="*/ 42 w 45"/>
                      <a:gd name="T43" fmla="*/ 31 h 42"/>
                      <a:gd name="T44" fmla="*/ 41 w 45"/>
                      <a:gd name="T45" fmla="*/ 7 h 42"/>
                      <a:gd name="T46" fmla="*/ 40 w 45"/>
                      <a:gd name="T47" fmla="*/ 6 h 42"/>
                      <a:gd name="T48" fmla="*/ 39 w 45"/>
                      <a:gd name="T49" fmla="*/ 5 h 42"/>
                      <a:gd name="T50" fmla="*/ 39 w 45"/>
                      <a:gd name="T51" fmla="*/ 4 h 42"/>
                      <a:gd name="T52" fmla="*/ 37 w 45"/>
                      <a:gd name="T53" fmla="*/ 3 h 42"/>
                      <a:gd name="T54" fmla="*/ 35 w 45"/>
                      <a:gd name="T55" fmla="*/ 1 h 42"/>
                      <a:gd name="T56" fmla="*/ 34 w 45"/>
                      <a:gd name="T57" fmla="*/ 4 h 42"/>
                      <a:gd name="T58" fmla="*/ 31 w 45"/>
                      <a:gd name="T59" fmla="*/ 7 h 42"/>
                      <a:gd name="T60" fmla="*/ 27 w 45"/>
                      <a:gd name="T61" fmla="*/ 5 h 42"/>
                      <a:gd name="T62" fmla="*/ 25 w 45"/>
                      <a:gd name="T63" fmla="*/ 4 h 42"/>
                      <a:gd name="T64" fmla="*/ 22 w 45"/>
                      <a:gd name="T65" fmla="*/ 2 h 42"/>
                      <a:gd name="T66" fmla="*/ 22 w 45"/>
                      <a:gd name="T67" fmla="*/ 0 h 42"/>
                      <a:gd name="T68" fmla="*/ 22 w 45"/>
                      <a:gd name="T69" fmla="*/ 0 h 42"/>
                      <a:gd name="T70" fmla="*/ 20 w 45"/>
                      <a:gd name="T71" fmla="*/ 1 h 4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45" h="42">
                        <a:moveTo>
                          <a:pt x="20" y="1"/>
                        </a:moveTo>
                        <a:cubicBezTo>
                          <a:pt x="18" y="1"/>
                          <a:pt x="17" y="2"/>
                          <a:pt x="15" y="3"/>
                        </a:cubicBezTo>
                        <a:cubicBezTo>
                          <a:pt x="13" y="4"/>
                          <a:pt x="10" y="4"/>
                          <a:pt x="7" y="3"/>
                        </a:cubicBezTo>
                        <a:cubicBezTo>
                          <a:pt x="6" y="3"/>
                          <a:pt x="4" y="3"/>
                          <a:pt x="3" y="3"/>
                        </a:cubicBezTo>
                        <a:cubicBezTo>
                          <a:pt x="4" y="3"/>
                          <a:pt x="4" y="3"/>
                          <a:pt x="4" y="3"/>
                        </a:cubicBezTo>
                        <a:cubicBezTo>
                          <a:pt x="5" y="5"/>
                          <a:pt x="8" y="7"/>
                          <a:pt x="5" y="11"/>
                        </a:cubicBezTo>
                        <a:cubicBezTo>
                          <a:pt x="4" y="12"/>
                          <a:pt x="4" y="12"/>
                          <a:pt x="4" y="12"/>
                        </a:cubicBezTo>
                        <a:cubicBezTo>
                          <a:pt x="4" y="12"/>
                          <a:pt x="5" y="13"/>
                          <a:pt x="6" y="14"/>
                        </a:cubicBezTo>
                        <a:cubicBezTo>
                          <a:pt x="7" y="14"/>
                          <a:pt x="8" y="15"/>
                          <a:pt x="10" y="16"/>
                        </a:cubicBezTo>
                        <a:cubicBezTo>
                          <a:pt x="11" y="17"/>
                          <a:pt x="12" y="19"/>
                          <a:pt x="12" y="20"/>
                        </a:cubicBezTo>
                        <a:cubicBezTo>
                          <a:pt x="12" y="22"/>
                          <a:pt x="11" y="23"/>
                          <a:pt x="10" y="24"/>
                        </a:cubicBezTo>
                        <a:cubicBezTo>
                          <a:pt x="8" y="26"/>
                          <a:pt x="8" y="26"/>
                          <a:pt x="8" y="27"/>
                        </a:cubicBezTo>
                        <a:cubicBezTo>
                          <a:pt x="8" y="31"/>
                          <a:pt x="4" y="33"/>
                          <a:pt x="2" y="34"/>
                        </a:cubicBezTo>
                        <a:cubicBezTo>
                          <a:pt x="1" y="34"/>
                          <a:pt x="0" y="35"/>
                          <a:pt x="0" y="35"/>
                        </a:cubicBezTo>
                        <a:cubicBezTo>
                          <a:pt x="0" y="35"/>
                          <a:pt x="0" y="36"/>
                          <a:pt x="1" y="37"/>
                        </a:cubicBezTo>
                        <a:cubicBezTo>
                          <a:pt x="2" y="39"/>
                          <a:pt x="6" y="42"/>
                          <a:pt x="9" y="42"/>
                        </a:cubicBezTo>
                        <a:cubicBezTo>
                          <a:pt x="13" y="42"/>
                          <a:pt x="22" y="39"/>
                          <a:pt x="27" y="34"/>
                        </a:cubicBezTo>
                        <a:cubicBezTo>
                          <a:pt x="30" y="32"/>
                          <a:pt x="32" y="31"/>
                          <a:pt x="34" y="31"/>
                        </a:cubicBezTo>
                        <a:cubicBezTo>
                          <a:pt x="35" y="31"/>
                          <a:pt x="36" y="31"/>
                          <a:pt x="37" y="31"/>
                        </a:cubicBezTo>
                        <a:cubicBezTo>
                          <a:pt x="38" y="31"/>
                          <a:pt x="38" y="32"/>
                          <a:pt x="39" y="32"/>
                        </a:cubicBezTo>
                        <a:cubicBezTo>
                          <a:pt x="39" y="32"/>
                          <a:pt x="39" y="32"/>
                          <a:pt x="39" y="32"/>
                        </a:cubicBezTo>
                        <a:cubicBezTo>
                          <a:pt x="40" y="32"/>
                          <a:pt x="41" y="31"/>
                          <a:pt x="42" y="31"/>
                        </a:cubicBezTo>
                        <a:cubicBezTo>
                          <a:pt x="45" y="29"/>
                          <a:pt x="43" y="12"/>
                          <a:pt x="41" y="7"/>
                        </a:cubicBezTo>
                        <a:cubicBezTo>
                          <a:pt x="40" y="7"/>
                          <a:pt x="40" y="6"/>
                          <a:pt x="40" y="6"/>
                        </a:cubicBezTo>
                        <a:cubicBezTo>
                          <a:pt x="40" y="5"/>
                          <a:pt x="40" y="5"/>
                          <a:pt x="39" y="5"/>
                        </a:cubicBezTo>
                        <a:cubicBezTo>
                          <a:pt x="39" y="5"/>
                          <a:pt x="39" y="5"/>
                          <a:pt x="39" y="4"/>
                        </a:cubicBezTo>
                        <a:cubicBezTo>
                          <a:pt x="38" y="4"/>
                          <a:pt x="38" y="3"/>
                          <a:pt x="37" y="3"/>
                        </a:cubicBezTo>
                        <a:cubicBezTo>
                          <a:pt x="36" y="1"/>
                          <a:pt x="35" y="1"/>
                          <a:pt x="35" y="1"/>
                        </a:cubicBezTo>
                        <a:cubicBezTo>
                          <a:pt x="35" y="1"/>
                          <a:pt x="34" y="2"/>
                          <a:pt x="34" y="4"/>
                        </a:cubicBezTo>
                        <a:cubicBezTo>
                          <a:pt x="34" y="6"/>
                          <a:pt x="32" y="7"/>
                          <a:pt x="31" y="7"/>
                        </a:cubicBezTo>
                        <a:cubicBezTo>
                          <a:pt x="30" y="7"/>
                          <a:pt x="28" y="6"/>
                          <a:pt x="27" y="5"/>
                        </a:cubicBezTo>
                        <a:cubicBezTo>
                          <a:pt x="26" y="5"/>
                          <a:pt x="25" y="4"/>
                          <a:pt x="25" y="4"/>
                        </a:cubicBezTo>
                        <a:cubicBezTo>
                          <a:pt x="23" y="4"/>
                          <a:pt x="22" y="3"/>
                          <a:pt x="22" y="2"/>
                        </a:cubicBezTo>
                        <a:cubicBezTo>
                          <a:pt x="22" y="1"/>
                          <a:pt x="22" y="1"/>
                          <a:pt x="22" y="0"/>
                        </a:cubicBezTo>
                        <a:cubicBezTo>
                          <a:pt x="22" y="0"/>
                          <a:pt x="22" y="0"/>
                          <a:pt x="22" y="0"/>
                        </a:cubicBezTo>
                        <a:cubicBezTo>
                          <a:pt x="21" y="0"/>
                          <a:pt x="21" y="1"/>
                          <a:pt x="20" y="1"/>
                        </a:cubicBezTo>
                        <a:close/>
                      </a:path>
                    </a:pathLst>
                  </a:custGeom>
                  <a:solidFill>
                    <a:srgbClr val="F0A92C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68" name="Freeform 1216">
                    <a:extLst>
                      <a:ext uri="{FF2B5EF4-FFF2-40B4-BE49-F238E27FC236}">
                        <a16:creationId xmlns="" xmlns:a16="http://schemas.microsoft.com/office/drawing/2014/main" id="{78EE6D7F-9D0D-4FBE-95AF-ECB4D76FEDB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601542" y="3705695"/>
                    <a:ext cx="52119" cy="32895"/>
                  </a:xfrm>
                  <a:custGeom>
                    <a:gdLst>
                      <a:gd name="T0" fmla="*/ 24 w 24"/>
                      <a:gd name="T1" fmla="*/ 11 h 15"/>
                      <a:gd name="T2" fmla="*/ 24 w 24"/>
                      <a:gd name="T3" fmla="*/ 10 h 15"/>
                      <a:gd name="T4" fmla="*/ 17 w 24"/>
                      <a:gd name="T5" fmla="*/ 1 h 15"/>
                      <a:gd name="T6" fmla="*/ 11 w 24"/>
                      <a:gd name="T7" fmla="*/ 2 h 15"/>
                      <a:gd name="T8" fmla="*/ 6 w 24"/>
                      <a:gd name="T9" fmla="*/ 4 h 15"/>
                      <a:gd name="T10" fmla="*/ 6 w 24"/>
                      <a:gd name="T11" fmla="*/ 4 h 15"/>
                      <a:gd name="T12" fmla="*/ 6 w 24"/>
                      <a:gd name="T13" fmla="*/ 5 h 15"/>
                      <a:gd name="T14" fmla="*/ 5 w 24"/>
                      <a:gd name="T15" fmla="*/ 6 h 15"/>
                      <a:gd name="T16" fmla="*/ 5 w 24"/>
                      <a:gd name="T17" fmla="*/ 7 h 15"/>
                      <a:gd name="T18" fmla="*/ 4 w 24"/>
                      <a:gd name="T19" fmla="*/ 8 h 15"/>
                      <a:gd name="T20" fmla="*/ 4 w 24"/>
                      <a:gd name="T21" fmla="*/ 9 h 15"/>
                      <a:gd name="T22" fmla="*/ 3 w 24"/>
                      <a:gd name="T23" fmla="*/ 10 h 15"/>
                      <a:gd name="T24" fmla="*/ 0 w 24"/>
                      <a:gd name="T25" fmla="*/ 13 h 15"/>
                      <a:gd name="T26" fmla="*/ 3 w 24"/>
                      <a:gd name="T27" fmla="*/ 15 h 15"/>
                      <a:gd name="T28" fmla="*/ 4 w 24"/>
                      <a:gd name="T29" fmla="*/ 15 h 15"/>
                      <a:gd name="T30" fmla="*/ 5 w 24"/>
                      <a:gd name="T31" fmla="*/ 13 h 15"/>
                      <a:gd name="T32" fmla="*/ 14 w 24"/>
                      <a:gd name="T33" fmla="*/ 13 h 15"/>
                      <a:gd name="T34" fmla="*/ 16 w 24"/>
                      <a:gd name="T35" fmla="*/ 15 h 15"/>
                      <a:gd name="T36" fmla="*/ 16 w 24"/>
                      <a:gd name="T37" fmla="*/ 15 h 15"/>
                      <a:gd name="T38" fmla="*/ 19 w 24"/>
                      <a:gd name="T39" fmla="*/ 13 h 15"/>
                      <a:gd name="T40" fmla="*/ 24 w 24"/>
                      <a:gd name="T41" fmla="*/ 11 h 1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</a:cxnLst>
                    <a:rect l="0" t="0" r="r" b="b"/>
                    <a:pathLst>
                      <a:path w="24" h="15">
                        <a:moveTo>
                          <a:pt x="24" y="11"/>
                        </a:moveTo>
                        <a:cubicBezTo>
                          <a:pt x="24" y="11"/>
                          <a:pt x="24" y="10"/>
                          <a:pt x="24" y="10"/>
                        </a:cubicBezTo>
                        <a:cubicBezTo>
                          <a:pt x="24" y="8"/>
                          <a:pt x="20" y="4"/>
                          <a:pt x="17" y="1"/>
                        </a:cubicBezTo>
                        <a:cubicBezTo>
                          <a:pt x="16" y="0"/>
                          <a:pt x="13" y="1"/>
                          <a:pt x="11" y="2"/>
                        </a:cubicBezTo>
                        <a:cubicBezTo>
                          <a:pt x="9" y="3"/>
                          <a:pt x="8" y="4"/>
                          <a:pt x="6" y="4"/>
                        </a:cubicBezTo>
                        <a:cubicBezTo>
                          <a:pt x="6" y="4"/>
                          <a:pt x="6" y="4"/>
                          <a:pt x="6" y="4"/>
                        </a:cubicBezTo>
                        <a:cubicBezTo>
                          <a:pt x="6" y="4"/>
                          <a:pt x="6" y="4"/>
                          <a:pt x="6" y="5"/>
                        </a:cubicBezTo>
                        <a:cubicBezTo>
                          <a:pt x="6" y="5"/>
                          <a:pt x="6" y="6"/>
                          <a:pt x="5" y="6"/>
                        </a:cubicBezTo>
                        <a:cubicBezTo>
                          <a:pt x="5" y="6"/>
                          <a:pt x="5" y="6"/>
                          <a:pt x="5" y="7"/>
                        </a:cubicBezTo>
                        <a:cubicBezTo>
                          <a:pt x="5" y="7"/>
                          <a:pt x="5" y="8"/>
                          <a:pt x="4" y="8"/>
                        </a:cubicBezTo>
                        <a:cubicBezTo>
                          <a:pt x="4" y="8"/>
                          <a:pt x="4" y="8"/>
                          <a:pt x="4" y="9"/>
                        </a:cubicBezTo>
                        <a:cubicBezTo>
                          <a:pt x="4" y="9"/>
                          <a:pt x="3" y="10"/>
                          <a:pt x="3" y="10"/>
                        </a:cubicBezTo>
                        <a:cubicBezTo>
                          <a:pt x="2" y="11"/>
                          <a:pt x="1" y="12"/>
                          <a:pt x="0" y="13"/>
                        </a:cubicBezTo>
                        <a:cubicBezTo>
                          <a:pt x="1" y="14"/>
                          <a:pt x="2" y="14"/>
                          <a:pt x="3" y="15"/>
                        </a:cubicBezTo>
                        <a:cubicBezTo>
                          <a:pt x="3" y="15"/>
                          <a:pt x="4" y="15"/>
                          <a:pt x="4" y="15"/>
                        </a:cubicBezTo>
                        <a:cubicBezTo>
                          <a:pt x="5" y="14"/>
                          <a:pt x="5" y="14"/>
                          <a:pt x="5" y="13"/>
                        </a:cubicBezTo>
                        <a:cubicBezTo>
                          <a:pt x="7" y="9"/>
                          <a:pt x="11" y="9"/>
                          <a:pt x="14" y="13"/>
                        </a:cubicBezTo>
                        <a:cubicBezTo>
                          <a:pt x="15" y="14"/>
                          <a:pt x="15" y="14"/>
                          <a:pt x="16" y="15"/>
                        </a:cubicBezTo>
                        <a:cubicBezTo>
                          <a:pt x="16" y="15"/>
                          <a:pt x="16" y="15"/>
                          <a:pt x="16" y="15"/>
                        </a:cubicBezTo>
                        <a:cubicBezTo>
                          <a:pt x="17" y="14"/>
                          <a:pt x="18" y="14"/>
                          <a:pt x="19" y="13"/>
                        </a:cubicBezTo>
                        <a:cubicBezTo>
                          <a:pt x="21" y="13"/>
                          <a:pt x="23" y="12"/>
                          <a:pt x="24" y="11"/>
                        </a:cubicBezTo>
                        <a:close/>
                      </a:path>
                    </a:pathLst>
                  </a:custGeom>
                  <a:solidFill>
                    <a:srgbClr val="F0A92C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69" name="Freeform 1217">
                    <a:extLst>
                      <a:ext uri="{FF2B5EF4-FFF2-40B4-BE49-F238E27FC236}">
                        <a16:creationId xmlns="" xmlns:a16="http://schemas.microsoft.com/office/drawing/2014/main" id="{17EC5973-390E-4AEC-A65B-E716CAF0806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644596" y="3591660"/>
                    <a:ext cx="190346" cy="274122"/>
                  </a:xfrm>
                  <a:custGeom>
                    <a:gdLst>
                      <a:gd name="T0" fmla="*/ 4 w 88"/>
                      <a:gd name="T1" fmla="*/ 27 h 130"/>
                      <a:gd name="T2" fmla="*/ 2 w 88"/>
                      <a:gd name="T3" fmla="*/ 33 h 130"/>
                      <a:gd name="T4" fmla="*/ 5 w 88"/>
                      <a:gd name="T5" fmla="*/ 40 h 130"/>
                      <a:gd name="T6" fmla="*/ 7 w 88"/>
                      <a:gd name="T7" fmla="*/ 46 h 130"/>
                      <a:gd name="T8" fmla="*/ 11 w 88"/>
                      <a:gd name="T9" fmla="*/ 42 h 130"/>
                      <a:gd name="T10" fmla="*/ 15 w 88"/>
                      <a:gd name="T11" fmla="*/ 38 h 130"/>
                      <a:gd name="T12" fmla="*/ 17 w 88"/>
                      <a:gd name="T13" fmla="*/ 43 h 130"/>
                      <a:gd name="T14" fmla="*/ 15 w 88"/>
                      <a:gd name="T15" fmla="*/ 56 h 130"/>
                      <a:gd name="T16" fmla="*/ 17 w 88"/>
                      <a:gd name="T17" fmla="*/ 58 h 130"/>
                      <a:gd name="T18" fmla="*/ 33 w 88"/>
                      <a:gd name="T19" fmla="*/ 56 h 130"/>
                      <a:gd name="T20" fmla="*/ 31 w 88"/>
                      <a:gd name="T21" fmla="*/ 64 h 130"/>
                      <a:gd name="T22" fmla="*/ 38 w 88"/>
                      <a:gd name="T23" fmla="*/ 69 h 130"/>
                      <a:gd name="T24" fmla="*/ 36 w 88"/>
                      <a:gd name="T25" fmla="*/ 78 h 130"/>
                      <a:gd name="T26" fmla="*/ 28 w 88"/>
                      <a:gd name="T27" fmla="*/ 86 h 130"/>
                      <a:gd name="T28" fmla="*/ 19 w 88"/>
                      <a:gd name="T29" fmla="*/ 89 h 130"/>
                      <a:gd name="T30" fmla="*/ 19 w 88"/>
                      <a:gd name="T31" fmla="*/ 91 h 130"/>
                      <a:gd name="T32" fmla="*/ 12 w 88"/>
                      <a:gd name="T33" fmla="*/ 105 h 130"/>
                      <a:gd name="T34" fmla="*/ 14 w 88"/>
                      <a:gd name="T35" fmla="*/ 106 h 130"/>
                      <a:gd name="T36" fmla="*/ 20 w 88"/>
                      <a:gd name="T37" fmla="*/ 106 h 130"/>
                      <a:gd name="T38" fmla="*/ 28 w 88"/>
                      <a:gd name="T39" fmla="*/ 109 h 130"/>
                      <a:gd name="T40" fmla="*/ 37 w 88"/>
                      <a:gd name="T41" fmla="*/ 108 h 130"/>
                      <a:gd name="T42" fmla="*/ 37 w 88"/>
                      <a:gd name="T43" fmla="*/ 115 h 130"/>
                      <a:gd name="T44" fmla="*/ 28 w 88"/>
                      <a:gd name="T45" fmla="*/ 117 h 130"/>
                      <a:gd name="T46" fmla="*/ 24 w 88"/>
                      <a:gd name="T47" fmla="*/ 117 h 130"/>
                      <a:gd name="T48" fmla="*/ 16 w 88"/>
                      <a:gd name="T49" fmla="*/ 127 h 130"/>
                      <a:gd name="T50" fmla="*/ 25 w 88"/>
                      <a:gd name="T51" fmla="*/ 128 h 130"/>
                      <a:gd name="T52" fmla="*/ 30 w 88"/>
                      <a:gd name="T53" fmla="*/ 123 h 130"/>
                      <a:gd name="T54" fmla="*/ 33 w 88"/>
                      <a:gd name="T55" fmla="*/ 123 h 130"/>
                      <a:gd name="T56" fmla="*/ 46 w 88"/>
                      <a:gd name="T57" fmla="*/ 120 h 130"/>
                      <a:gd name="T58" fmla="*/ 53 w 88"/>
                      <a:gd name="T59" fmla="*/ 121 h 130"/>
                      <a:gd name="T60" fmla="*/ 68 w 88"/>
                      <a:gd name="T61" fmla="*/ 119 h 130"/>
                      <a:gd name="T62" fmla="*/ 69 w 88"/>
                      <a:gd name="T63" fmla="*/ 119 h 130"/>
                      <a:gd name="T64" fmla="*/ 80 w 88"/>
                      <a:gd name="T65" fmla="*/ 115 h 130"/>
                      <a:gd name="T66" fmla="*/ 79 w 88"/>
                      <a:gd name="T67" fmla="*/ 104 h 130"/>
                      <a:gd name="T68" fmla="*/ 88 w 88"/>
                      <a:gd name="T69" fmla="*/ 95 h 130"/>
                      <a:gd name="T70" fmla="*/ 80 w 88"/>
                      <a:gd name="T71" fmla="*/ 90 h 130"/>
                      <a:gd name="T72" fmla="*/ 71 w 88"/>
                      <a:gd name="T73" fmla="*/ 90 h 130"/>
                      <a:gd name="T74" fmla="*/ 68 w 88"/>
                      <a:gd name="T75" fmla="*/ 81 h 130"/>
                      <a:gd name="T76" fmla="*/ 60 w 88"/>
                      <a:gd name="T77" fmla="*/ 65 h 130"/>
                      <a:gd name="T78" fmla="*/ 51 w 88"/>
                      <a:gd name="T79" fmla="*/ 49 h 130"/>
                      <a:gd name="T80" fmla="*/ 44 w 88"/>
                      <a:gd name="T81" fmla="*/ 44 h 130"/>
                      <a:gd name="T82" fmla="*/ 37 w 88"/>
                      <a:gd name="T83" fmla="*/ 43 h 130"/>
                      <a:gd name="T84" fmla="*/ 32 w 88"/>
                      <a:gd name="T85" fmla="*/ 42 h 130"/>
                      <a:gd name="T86" fmla="*/ 46 w 88"/>
                      <a:gd name="T87" fmla="*/ 15 h 130"/>
                      <a:gd name="T88" fmla="*/ 28 w 88"/>
                      <a:gd name="T89" fmla="*/ 15 h 130"/>
                      <a:gd name="T90" fmla="*/ 22 w 88"/>
                      <a:gd name="T91" fmla="*/ 8 h 130"/>
                      <a:gd name="T92" fmla="*/ 30 w 88"/>
                      <a:gd name="T93" fmla="*/ 0 h 130"/>
                      <a:gd name="T94" fmla="*/ 16 w 88"/>
                      <a:gd name="T95" fmla="*/ 1 h 130"/>
                      <a:gd name="T96" fmla="*/ 11 w 88"/>
                      <a:gd name="T97" fmla="*/ 8 h 130"/>
                      <a:gd name="T98" fmla="*/ 6 w 88"/>
                      <a:gd name="T99" fmla="*/ 15 h 130"/>
                      <a:gd name="T100" fmla="*/ 4 w 88"/>
                      <a:gd name="T101" fmla="*/ 21 h 13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88" h="130">
                        <a:moveTo>
                          <a:pt x="6" y="23"/>
                        </a:moveTo>
                        <a:cubicBezTo>
                          <a:pt x="6" y="25"/>
                          <a:pt x="5" y="26"/>
                          <a:pt x="4" y="27"/>
                        </a:cubicBezTo>
                        <a:cubicBezTo>
                          <a:pt x="2" y="29"/>
                          <a:pt x="1" y="30"/>
                          <a:pt x="0" y="32"/>
                        </a:cubicBezTo>
                        <a:cubicBezTo>
                          <a:pt x="0" y="33"/>
                          <a:pt x="0" y="33"/>
                          <a:pt x="2" y="33"/>
                        </a:cubicBezTo>
                        <a:cubicBezTo>
                          <a:pt x="4" y="34"/>
                          <a:pt x="6" y="34"/>
                          <a:pt x="6" y="37"/>
                        </a:cubicBezTo>
                        <a:cubicBezTo>
                          <a:pt x="7" y="38"/>
                          <a:pt x="6" y="39"/>
                          <a:pt x="5" y="40"/>
                        </a:cubicBezTo>
                        <a:cubicBezTo>
                          <a:pt x="6" y="41"/>
                          <a:pt x="6" y="43"/>
                          <a:pt x="6" y="44"/>
                        </a:cubicBezTo>
                        <a:cubicBezTo>
                          <a:pt x="6" y="46"/>
                          <a:pt x="6" y="46"/>
                          <a:pt x="7" y="46"/>
                        </a:cubicBezTo>
                        <a:cubicBezTo>
                          <a:pt x="7" y="46"/>
                          <a:pt x="7" y="46"/>
                          <a:pt x="7" y="46"/>
                        </a:cubicBezTo>
                        <a:cubicBezTo>
                          <a:pt x="10" y="46"/>
                          <a:pt x="10" y="44"/>
                          <a:pt x="11" y="42"/>
                        </a:cubicBezTo>
                        <a:cubicBezTo>
                          <a:pt x="11" y="40"/>
                          <a:pt x="12" y="38"/>
                          <a:pt x="14" y="38"/>
                        </a:cubicBezTo>
                        <a:cubicBezTo>
                          <a:pt x="15" y="38"/>
                          <a:pt x="15" y="38"/>
                          <a:pt x="15" y="38"/>
                        </a:cubicBezTo>
                        <a:cubicBezTo>
                          <a:pt x="16" y="38"/>
                          <a:pt x="16" y="38"/>
                          <a:pt x="16" y="39"/>
                        </a:cubicBezTo>
                        <a:cubicBezTo>
                          <a:pt x="17" y="40"/>
                          <a:pt x="17" y="41"/>
                          <a:pt x="17" y="43"/>
                        </a:cubicBezTo>
                        <a:cubicBezTo>
                          <a:pt x="17" y="44"/>
                          <a:pt x="16" y="45"/>
                          <a:pt x="17" y="46"/>
                        </a:cubicBezTo>
                        <a:cubicBezTo>
                          <a:pt x="18" y="50"/>
                          <a:pt x="16" y="53"/>
                          <a:pt x="15" y="56"/>
                        </a:cubicBezTo>
                        <a:cubicBezTo>
                          <a:pt x="14" y="56"/>
                          <a:pt x="14" y="57"/>
                          <a:pt x="13" y="58"/>
                        </a:cubicBezTo>
                        <a:cubicBezTo>
                          <a:pt x="14" y="58"/>
                          <a:pt x="15" y="58"/>
                          <a:pt x="17" y="58"/>
                        </a:cubicBezTo>
                        <a:cubicBezTo>
                          <a:pt x="21" y="58"/>
                          <a:pt x="24" y="57"/>
                          <a:pt x="26" y="56"/>
                        </a:cubicBezTo>
                        <a:cubicBezTo>
                          <a:pt x="29" y="53"/>
                          <a:pt x="32" y="53"/>
                          <a:pt x="33" y="56"/>
                        </a:cubicBezTo>
                        <a:cubicBezTo>
                          <a:pt x="34" y="58"/>
                          <a:pt x="33" y="60"/>
                          <a:pt x="32" y="62"/>
                        </a:cubicBezTo>
                        <a:cubicBezTo>
                          <a:pt x="31" y="63"/>
                          <a:pt x="31" y="64"/>
                          <a:pt x="31" y="64"/>
                        </a:cubicBezTo>
                        <a:cubicBezTo>
                          <a:pt x="31" y="65"/>
                          <a:pt x="32" y="65"/>
                          <a:pt x="33" y="66"/>
                        </a:cubicBezTo>
                        <a:cubicBezTo>
                          <a:pt x="35" y="67"/>
                          <a:pt x="37" y="67"/>
                          <a:pt x="38" y="69"/>
                        </a:cubicBezTo>
                        <a:cubicBezTo>
                          <a:pt x="38" y="70"/>
                          <a:pt x="37" y="72"/>
                          <a:pt x="37" y="73"/>
                        </a:cubicBezTo>
                        <a:cubicBezTo>
                          <a:pt x="36" y="74"/>
                          <a:pt x="36" y="76"/>
                          <a:pt x="36" y="78"/>
                        </a:cubicBezTo>
                        <a:cubicBezTo>
                          <a:pt x="36" y="79"/>
                          <a:pt x="36" y="81"/>
                          <a:pt x="36" y="83"/>
                        </a:cubicBezTo>
                        <a:cubicBezTo>
                          <a:pt x="35" y="85"/>
                          <a:pt x="31" y="86"/>
                          <a:pt x="28" y="86"/>
                        </a:cubicBezTo>
                        <a:cubicBezTo>
                          <a:pt x="24" y="86"/>
                          <a:pt x="22" y="85"/>
                          <a:pt x="21" y="84"/>
                        </a:cubicBezTo>
                        <a:cubicBezTo>
                          <a:pt x="22" y="86"/>
                          <a:pt x="20" y="88"/>
                          <a:pt x="19" y="89"/>
                        </a:cubicBezTo>
                        <a:cubicBezTo>
                          <a:pt x="19" y="90"/>
                          <a:pt x="18" y="90"/>
                          <a:pt x="18" y="91"/>
                        </a:cubicBezTo>
                        <a:cubicBezTo>
                          <a:pt x="18" y="91"/>
                          <a:pt x="19" y="91"/>
                          <a:pt x="19" y="91"/>
                        </a:cubicBezTo>
                        <a:cubicBezTo>
                          <a:pt x="21" y="92"/>
                          <a:pt x="24" y="93"/>
                          <a:pt x="24" y="95"/>
                        </a:cubicBezTo>
                        <a:cubicBezTo>
                          <a:pt x="25" y="100"/>
                          <a:pt x="18" y="103"/>
                          <a:pt x="12" y="105"/>
                        </a:cubicBezTo>
                        <a:cubicBezTo>
                          <a:pt x="12" y="105"/>
                          <a:pt x="12" y="105"/>
                          <a:pt x="11" y="105"/>
                        </a:cubicBezTo>
                        <a:cubicBezTo>
                          <a:pt x="12" y="106"/>
                          <a:pt x="13" y="106"/>
                          <a:pt x="14" y="106"/>
                        </a:cubicBezTo>
                        <a:cubicBezTo>
                          <a:pt x="14" y="106"/>
                          <a:pt x="15" y="106"/>
                          <a:pt x="15" y="106"/>
                        </a:cubicBezTo>
                        <a:cubicBezTo>
                          <a:pt x="17" y="104"/>
                          <a:pt x="19" y="106"/>
                          <a:pt x="20" y="106"/>
                        </a:cubicBezTo>
                        <a:cubicBezTo>
                          <a:pt x="21" y="107"/>
                          <a:pt x="21" y="107"/>
                          <a:pt x="23" y="107"/>
                        </a:cubicBezTo>
                        <a:cubicBezTo>
                          <a:pt x="25" y="107"/>
                          <a:pt x="26" y="108"/>
                          <a:pt x="28" y="109"/>
                        </a:cubicBezTo>
                        <a:cubicBezTo>
                          <a:pt x="30" y="109"/>
                          <a:pt x="32" y="110"/>
                          <a:pt x="34" y="109"/>
                        </a:cubicBezTo>
                        <a:cubicBezTo>
                          <a:pt x="35" y="109"/>
                          <a:pt x="36" y="108"/>
                          <a:pt x="37" y="108"/>
                        </a:cubicBezTo>
                        <a:cubicBezTo>
                          <a:pt x="39" y="108"/>
                          <a:pt x="40" y="110"/>
                          <a:pt x="40" y="110"/>
                        </a:cubicBezTo>
                        <a:cubicBezTo>
                          <a:pt x="41" y="112"/>
                          <a:pt x="39" y="113"/>
                          <a:pt x="37" y="115"/>
                        </a:cubicBezTo>
                        <a:cubicBezTo>
                          <a:pt x="35" y="117"/>
                          <a:pt x="32" y="117"/>
                          <a:pt x="31" y="117"/>
                        </a:cubicBezTo>
                        <a:cubicBezTo>
                          <a:pt x="30" y="117"/>
                          <a:pt x="29" y="117"/>
                          <a:pt x="28" y="117"/>
                        </a:cubicBezTo>
                        <a:cubicBezTo>
                          <a:pt x="27" y="117"/>
                          <a:pt x="27" y="117"/>
                          <a:pt x="26" y="117"/>
                        </a:cubicBezTo>
                        <a:cubicBezTo>
                          <a:pt x="25" y="117"/>
                          <a:pt x="24" y="117"/>
                          <a:pt x="24" y="117"/>
                        </a:cubicBezTo>
                        <a:cubicBezTo>
                          <a:pt x="21" y="119"/>
                          <a:pt x="14" y="126"/>
                          <a:pt x="11" y="130"/>
                        </a:cubicBezTo>
                        <a:cubicBezTo>
                          <a:pt x="13" y="129"/>
                          <a:pt x="14" y="128"/>
                          <a:pt x="16" y="127"/>
                        </a:cubicBezTo>
                        <a:cubicBezTo>
                          <a:pt x="20" y="125"/>
                          <a:pt x="22" y="126"/>
                          <a:pt x="24" y="128"/>
                        </a:cubicBezTo>
                        <a:cubicBezTo>
                          <a:pt x="25" y="128"/>
                          <a:pt x="25" y="128"/>
                          <a:pt x="25" y="128"/>
                        </a:cubicBezTo>
                        <a:cubicBezTo>
                          <a:pt x="25" y="128"/>
                          <a:pt x="26" y="127"/>
                          <a:pt x="26" y="127"/>
                        </a:cubicBezTo>
                        <a:cubicBezTo>
                          <a:pt x="27" y="125"/>
                          <a:pt x="28" y="123"/>
                          <a:pt x="30" y="123"/>
                        </a:cubicBezTo>
                        <a:cubicBezTo>
                          <a:pt x="31" y="123"/>
                          <a:pt x="31" y="123"/>
                          <a:pt x="31" y="123"/>
                        </a:cubicBezTo>
                        <a:cubicBezTo>
                          <a:pt x="31" y="123"/>
                          <a:pt x="32" y="123"/>
                          <a:pt x="33" y="123"/>
                        </a:cubicBezTo>
                        <a:cubicBezTo>
                          <a:pt x="34" y="122"/>
                          <a:pt x="36" y="122"/>
                          <a:pt x="39" y="122"/>
                        </a:cubicBezTo>
                        <a:cubicBezTo>
                          <a:pt x="42" y="123"/>
                          <a:pt x="44" y="122"/>
                          <a:pt x="46" y="120"/>
                        </a:cubicBezTo>
                        <a:cubicBezTo>
                          <a:pt x="46" y="120"/>
                          <a:pt x="47" y="119"/>
                          <a:pt x="48" y="119"/>
                        </a:cubicBezTo>
                        <a:cubicBezTo>
                          <a:pt x="50" y="119"/>
                          <a:pt x="52" y="120"/>
                          <a:pt x="53" y="121"/>
                        </a:cubicBezTo>
                        <a:cubicBezTo>
                          <a:pt x="54" y="121"/>
                          <a:pt x="55" y="122"/>
                          <a:pt x="55" y="122"/>
                        </a:cubicBezTo>
                        <a:cubicBezTo>
                          <a:pt x="58" y="120"/>
                          <a:pt x="65" y="119"/>
                          <a:pt x="68" y="119"/>
                        </a:cubicBezTo>
                        <a:cubicBezTo>
                          <a:pt x="69" y="119"/>
                          <a:pt x="69" y="119"/>
                          <a:pt x="69" y="119"/>
                        </a:cubicBezTo>
                        <a:cubicBezTo>
                          <a:pt x="69" y="119"/>
                          <a:pt x="69" y="119"/>
                          <a:pt x="69" y="119"/>
                        </a:cubicBezTo>
                        <a:cubicBezTo>
                          <a:pt x="72" y="119"/>
                          <a:pt x="79" y="117"/>
                          <a:pt x="82" y="114"/>
                        </a:cubicBezTo>
                        <a:cubicBezTo>
                          <a:pt x="81" y="114"/>
                          <a:pt x="81" y="114"/>
                          <a:pt x="80" y="115"/>
                        </a:cubicBezTo>
                        <a:cubicBezTo>
                          <a:pt x="78" y="115"/>
                          <a:pt x="76" y="114"/>
                          <a:pt x="76" y="113"/>
                        </a:cubicBezTo>
                        <a:cubicBezTo>
                          <a:pt x="75" y="110"/>
                          <a:pt x="76" y="107"/>
                          <a:pt x="79" y="104"/>
                        </a:cubicBezTo>
                        <a:cubicBezTo>
                          <a:pt x="80" y="104"/>
                          <a:pt x="81" y="103"/>
                          <a:pt x="82" y="102"/>
                        </a:cubicBezTo>
                        <a:cubicBezTo>
                          <a:pt x="85" y="100"/>
                          <a:pt x="88" y="98"/>
                          <a:pt x="88" y="95"/>
                        </a:cubicBezTo>
                        <a:cubicBezTo>
                          <a:pt x="88" y="94"/>
                          <a:pt x="88" y="94"/>
                          <a:pt x="87" y="93"/>
                        </a:cubicBezTo>
                        <a:cubicBezTo>
                          <a:pt x="85" y="92"/>
                          <a:pt x="82" y="90"/>
                          <a:pt x="80" y="90"/>
                        </a:cubicBezTo>
                        <a:cubicBezTo>
                          <a:pt x="80" y="90"/>
                          <a:pt x="80" y="90"/>
                          <a:pt x="80" y="90"/>
                        </a:cubicBezTo>
                        <a:cubicBezTo>
                          <a:pt x="78" y="94"/>
                          <a:pt x="73" y="94"/>
                          <a:pt x="71" y="90"/>
                        </a:cubicBezTo>
                        <a:cubicBezTo>
                          <a:pt x="69" y="87"/>
                          <a:pt x="70" y="85"/>
                          <a:pt x="71" y="84"/>
                        </a:cubicBezTo>
                        <a:cubicBezTo>
                          <a:pt x="69" y="83"/>
                          <a:pt x="69" y="82"/>
                          <a:pt x="68" y="81"/>
                        </a:cubicBezTo>
                        <a:cubicBezTo>
                          <a:pt x="68" y="80"/>
                          <a:pt x="66" y="78"/>
                          <a:pt x="67" y="76"/>
                        </a:cubicBezTo>
                        <a:cubicBezTo>
                          <a:pt x="67" y="74"/>
                          <a:pt x="64" y="65"/>
                          <a:pt x="60" y="65"/>
                        </a:cubicBezTo>
                        <a:cubicBezTo>
                          <a:pt x="54" y="63"/>
                          <a:pt x="52" y="56"/>
                          <a:pt x="51" y="51"/>
                        </a:cubicBezTo>
                        <a:cubicBezTo>
                          <a:pt x="51" y="51"/>
                          <a:pt x="51" y="50"/>
                          <a:pt x="51" y="49"/>
                        </a:cubicBezTo>
                        <a:cubicBezTo>
                          <a:pt x="51" y="48"/>
                          <a:pt x="50" y="48"/>
                          <a:pt x="49" y="48"/>
                        </a:cubicBezTo>
                        <a:cubicBezTo>
                          <a:pt x="47" y="47"/>
                          <a:pt x="45" y="47"/>
                          <a:pt x="44" y="44"/>
                        </a:cubicBezTo>
                        <a:cubicBezTo>
                          <a:pt x="43" y="43"/>
                          <a:pt x="42" y="43"/>
                          <a:pt x="40" y="43"/>
                        </a:cubicBezTo>
                        <a:cubicBezTo>
                          <a:pt x="39" y="43"/>
                          <a:pt x="38" y="43"/>
                          <a:pt x="37" y="43"/>
                        </a:cubicBezTo>
                        <a:cubicBezTo>
                          <a:pt x="36" y="43"/>
                          <a:pt x="36" y="44"/>
                          <a:pt x="35" y="44"/>
                        </a:cubicBezTo>
                        <a:cubicBezTo>
                          <a:pt x="34" y="43"/>
                          <a:pt x="33" y="43"/>
                          <a:pt x="32" y="42"/>
                        </a:cubicBezTo>
                        <a:cubicBezTo>
                          <a:pt x="31" y="39"/>
                          <a:pt x="35" y="35"/>
                          <a:pt x="38" y="33"/>
                        </a:cubicBezTo>
                        <a:cubicBezTo>
                          <a:pt x="41" y="31"/>
                          <a:pt x="45" y="19"/>
                          <a:pt x="46" y="15"/>
                        </a:cubicBezTo>
                        <a:cubicBezTo>
                          <a:pt x="45" y="15"/>
                          <a:pt x="42" y="14"/>
                          <a:pt x="37" y="14"/>
                        </a:cubicBezTo>
                        <a:cubicBezTo>
                          <a:pt x="32" y="14"/>
                          <a:pt x="29" y="15"/>
                          <a:pt x="28" y="15"/>
                        </a:cubicBezTo>
                        <a:cubicBezTo>
                          <a:pt x="25" y="17"/>
                          <a:pt x="21" y="15"/>
                          <a:pt x="20" y="12"/>
                        </a:cubicBezTo>
                        <a:cubicBezTo>
                          <a:pt x="20" y="10"/>
                          <a:pt x="21" y="9"/>
                          <a:pt x="22" y="8"/>
                        </a:cubicBezTo>
                        <a:cubicBezTo>
                          <a:pt x="25" y="7"/>
                          <a:pt x="29" y="2"/>
                          <a:pt x="30" y="1"/>
                        </a:cubicBezTo>
                        <a:cubicBezTo>
                          <a:pt x="30" y="0"/>
                          <a:pt x="30" y="0"/>
                          <a:pt x="30" y="0"/>
                        </a:cubicBezTo>
                        <a:cubicBezTo>
                          <a:pt x="30" y="0"/>
                          <a:pt x="29" y="0"/>
                          <a:pt x="29" y="0"/>
                        </a:cubicBezTo>
                        <a:cubicBezTo>
                          <a:pt x="27" y="2"/>
                          <a:pt x="23" y="2"/>
                          <a:pt x="16" y="1"/>
                        </a:cubicBezTo>
                        <a:cubicBezTo>
                          <a:pt x="15" y="0"/>
                          <a:pt x="14" y="0"/>
                          <a:pt x="13" y="1"/>
                        </a:cubicBezTo>
                        <a:cubicBezTo>
                          <a:pt x="12" y="3"/>
                          <a:pt x="11" y="6"/>
                          <a:pt x="11" y="8"/>
                        </a:cubicBezTo>
                        <a:cubicBezTo>
                          <a:pt x="11" y="11"/>
                          <a:pt x="9" y="12"/>
                          <a:pt x="8" y="14"/>
                        </a:cubicBezTo>
                        <a:cubicBezTo>
                          <a:pt x="7" y="14"/>
                          <a:pt x="6" y="15"/>
                          <a:pt x="6" y="15"/>
                        </a:cubicBezTo>
                        <a:cubicBezTo>
                          <a:pt x="7" y="17"/>
                          <a:pt x="6" y="18"/>
                          <a:pt x="6" y="20"/>
                        </a:cubicBezTo>
                        <a:cubicBezTo>
                          <a:pt x="5" y="20"/>
                          <a:pt x="4" y="21"/>
                          <a:pt x="4" y="21"/>
                        </a:cubicBezTo>
                        <a:cubicBezTo>
                          <a:pt x="4" y="21"/>
                          <a:pt x="5" y="22"/>
                          <a:pt x="6" y="23"/>
                        </a:cubicBezTo>
                        <a:close/>
                      </a:path>
                    </a:pathLst>
                  </a:custGeom>
                  <a:solidFill>
                    <a:srgbClr val="F0A92C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</p:grpSp>
            <p:grpSp>
              <p:nvGrpSpPr>
                <p:cNvPr id="161" name="组合 160"/>
                <p:cNvGrpSpPr/>
                <p:nvPr/>
              </p:nvGrpSpPr>
              <p:grpSpPr>
                <a:xfrm>
                  <a:off x="5680853" y="3721046"/>
                  <a:ext cx="1191931" cy="554823"/>
                  <a:chOff x="5680853" y="3721046"/>
                  <a:chExt cx="1191931" cy="554823"/>
                </a:xfrm>
                <a:grpFill/>
              </p:grpSpPr>
              <p:sp>
                <p:nvSpPr>
                  <p:cNvPr id="162" name="Freeform 1187">
                    <a:extLst>
                      <a:ext uri="{FF2B5EF4-FFF2-40B4-BE49-F238E27FC236}">
                        <a16:creationId xmlns="" xmlns:a16="http://schemas.microsoft.com/office/drawing/2014/main" id="{53E3CB4D-A51F-4708-B772-3DBBA3CDD84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6426376" y="4111396"/>
                    <a:ext cx="446408" cy="164473"/>
                  </a:xfrm>
                  <a:custGeom>
                    <a:gdLst>
                      <a:gd name="T0" fmla="*/ 202 w 206"/>
                      <a:gd name="T1" fmla="*/ 26 h 78"/>
                      <a:gd name="T2" fmla="*/ 202 w 206"/>
                      <a:gd name="T3" fmla="*/ 26 h 78"/>
                      <a:gd name="T4" fmla="*/ 200 w 206"/>
                      <a:gd name="T5" fmla="*/ 25 h 78"/>
                      <a:gd name="T6" fmla="*/ 190 w 206"/>
                      <a:gd name="T7" fmla="*/ 12 h 78"/>
                      <a:gd name="T8" fmla="*/ 188 w 206"/>
                      <a:gd name="T9" fmla="*/ 9 h 78"/>
                      <a:gd name="T10" fmla="*/ 178 w 206"/>
                      <a:gd name="T11" fmla="*/ 7 h 78"/>
                      <a:gd name="T12" fmla="*/ 172 w 206"/>
                      <a:gd name="T13" fmla="*/ 7 h 78"/>
                      <a:gd name="T14" fmla="*/ 139 w 206"/>
                      <a:gd name="T15" fmla="*/ 14 h 78"/>
                      <a:gd name="T16" fmla="*/ 118 w 206"/>
                      <a:gd name="T17" fmla="*/ 10 h 78"/>
                      <a:gd name="T18" fmla="*/ 107 w 206"/>
                      <a:gd name="T19" fmla="*/ 5 h 78"/>
                      <a:gd name="T20" fmla="*/ 86 w 206"/>
                      <a:gd name="T21" fmla="*/ 0 h 78"/>
                      <a:gd name="T22" fmla="*/ 38 w 206"/>
                      <a:gd name="T23" fmla="*/ 13 h 78"/>
                      <a:gd name="T24" fmla="*/ 27 w 206"/>
                      <a:gd name="T25" fmla="*/ 21 h 78"/>
                      <a:gd name="T26" fmla="*/ 3 w 206"/>
                      <a:gd name="T27" fmla="*/ 23 h 78"/>
                      <a:gd name="T28" fmla="*/ 7 w 206"/>
                      <a:gd name="T29" fmla="*/ 30 h 78"/>
                      <a:gd name="T30" fmla="*/ 7 w 206"/>
                      <a:gd name="T31" fmla="*/ 43 h 78"/>
                      <a:gd name="T32" fmla="*/ 10 w 206"/>
                      <a:gd name="T33" fmla="*/ 54 h 78"/>
                      <a:gd name="T34" fmla="*/ 14 w 206"/>
                      <a:gd name="T35" fmla="*/ 60 h 78"/>
                      <a:gd name="T36" fmla="*/ 24 w 206"/>
                      <a:gd name="T37" fmla="*/ 65 h 78"/>
                      <a:gd name="T38" fmla="*/ 33 w 206"/>
                      <a:gd name="T39" fmla="*/ 73 h 78"/>
                      <a:gd name="T40" fmla="*/ 53 w 206"/>
                      <a:gd name="T41" fmla="*/ 65 h 78"/>
                      <a:gd name="T42" fmla="*/ 71 w 206"/>
                      <a:gd name="T43" fmla="*/ 75 h 78"/>
                      <a:gd name="T44" fmla="*/ 82 w 206"/>
                      <a:gd name="T45" fmla="*/ 72 h 78"/>
                      <a:gd name="T46" fmla="*/ 97 w 206"/>
                      <a:gd name="T47" fmla="*/ 67 h 78"/>
                      <a:gd name="T48" fmla="*/ 111 w 206"/>
                      <a:gd name="T49" fmla="*/ 66 h 78"/>
                      <a:gd name="T50" fmla="*/ 109 w 206"/>
                      <a:gd name="T51" fmla="*/ 76 h 78"/>
                      <a:gd name="T52" fmla="*/ 111 w 206"/>
                      <a:gd name="T53" fmla="*/ 77 h 78"/>
                      <a:gd name="T54" fmla="*/ 112 w 206"/>
                      <a:gd name="T55" fmla="*/ 76 h 78"/>
                      <a:gd name="T56" fmla="*/ 112 w 206"/>
                      <a:gd name="T57" fmla="*/ 73 h 78"/>
                      <a:gd name="T58" fmla="*/ 117 w 206"/>
                      <a:gd name="T59" fmla="*/ 67 h 78"/>
                      <a:gd name="T60" fmla="*/ 120 w 206"/>
                      <a:gd name="T61" fmla="*/ 68 h 78"/>
                      <a:gd name="T62" fmla="*/ 134 w 206"/>
                      <a:gd name="T63" fmla="*/ 65 h 78"/>
                      <a:gd name="T64" fmla="*/ 136 w 206"/>
                      <a:gd name="T65" fmla="*/ 66 h 78"/>
                      <a:gd name="T66" fmla="*/ 138 w 206"/>
                      <a:gd name="T67" fmla="*/ 67 h 78"/>
                      <a:gd name="T68" fmla="*/ 149 w 206"/>
                      <a:gd name="T69" fmla="*/ 67 h 78"/>
                      <a:gd name="T70" fmla="*/ 176 w 206"/>
                      <a:gd name="T71" fmla="*/ 61 h 78"/>
                      <a:gd name="T72" fmla="*/ 180 w 206"/>
                      <a:gd name="T73" fmla="*/ 61 h 78"/>
                      <a:gd name="T74" fmla="*/ 195 w 206"/>
                      <a:gd name="T75" fmla="*/ 61 h 78"/>
                      <a:gd name="T76" fmla="*/ 205 w 206"/>
                      <a:gd name="T77" fmla="*/ 64 h 78"/>
                      <a:gd name="T78" fmla="*/ 206 w 206"/>
                      <a:gd name="T79" fmla="*/ 64 h 78"/>
                      <a:gd name="T80" fmla="*/ 206 w 206"/>
                      <a:gd name="T81" fmla="*/ 64 h 78"/>
                      <a:gd name="T82" fmla="*/ 205 w 206"/>
                      <a:gd name="T83" fmla="*/ 63 h 78"/>
                      <a:gd name="T84" fmla="*/ 205 w 206"/>
                      <a:gd name="T85" fmla="*/ 61 h 78"/>
                      <a:gd name="T86" fmla="*/ 204 w 206"/>
                      <a:gd name="T87" fmla="*/ 60 h 78"/>
                      <a:gd name="T88" fmla="*/ 203 w 206"/>
                      <a:gd name="T89" fmla="*/ 58 h 78"/>
                      <a:gd name="T90" fmla="*/ 202 w 206"/>
                      <a:gd name="T91" fmla="*/ 57 h 78"/>
                      <a:gd name="T92" fmla="*/ 200 w 206"/>
                      <a:gd name="T93" fmla="*/ 44 h 78"/>
                      <a:gd name="T94" fmla="*/ 199 w 206"/>
                      <a:gd name="T95" fmla="*/ 41 h 78"/>
                      <a:gd name="T96" fmla="*/ 199 w 206"/>
                      <a:gd name="T97" fmla="*/ 36 h 78"/>
                      <a:gd name="T98" fmla="*/ 199 w 206"/>
                      <a:gd name="T99" fmla="*/ 33 h 78"/>
                      <a:gd name="T100" fmla="*/ 201 w 206"/>
                      <a:gd name="T101" fmla="*/ 32 h 7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206" h="78">
                        <a:moveTo>
                          <a:pt x="201" y="31"/>
                        </a:moveTo>
                        <a:cubicBezTo>
                          <a:pt x="201" y="30"/>
                          <a:pt x="201" y="28"/>
                          <a:pt x="202" y="27"/>
                        </a:cubicBezTo>
                        <a:cubicBezTo>
                          <a:pt x="202" y="27"/>
                          <a:pt x="202" y="26"/>
                          <a:pt x="202" y="26"/>
                        </a:cubicBezTo>
                        <a:cubicBezTo>
                          <a:pt x="202" y="26"/>
                          <a:pt x="202" y="26"/>
                          <a:pt x="202" y="26"/>
                        </a:cubicBezTo>
                        <a:cubicBezTo>
                          <a:pt x="202" y="26"/>
                          <a:pt x="202" y="26"/>
                          <a:pt x="202" y="26"/>
                        </a:cubicBezTo>
                        <a:cubicBezTo>
                          <a:pt x="202" y="26"/>
                          <a:pt x="202" y="26"/>
                          <a:pt x="202" y="26"/>
                        </a:cubicBezTo>
                        <a:cubicBezTo>
                          <a:pt x="202" y="26"/>
                          <a:pt x="201" y="25"/>
                          <a:pt x="201" y="25"/>
                        </a:cubicBezTo>
                        <a:cubicBezTo>
                          <a:pt x="201" y="26"/>
                          <a:pt x="201" y="25"/>
                          <a:pt x="201" y="25"/>
                        </a:cubicBezTo>
                        <a:cubicBezTo>
                          <a:pt x="200" y="25"/>
                          <a:pt x="200" y="25"/>
                          <a:pt x="200" y="25"/>
                        </a:cubicBezTo>
                        <a:cubicBezTo>
                          <a:pt x="198" y="25"/>
                          <a:pt x="194" y="25"/>
                          <a:pt x="192" y="21"/>
                        </a:cubicBezTo>
                        <a:cubicBezTo>
                          <a:pt x="191" y="19"/>
                          <a:pt x="191" y="17"/>
                          <a:pt x="191" y="16"/>
                        </a:cubicBezTo>
                        <a:cubicBezTo>
                          <a:pt x="191" y="14"/>
                          <a:pt x="191" y="14"/>
                          <a:pt x="190" y="12"/>
                        </a:cubicBezTo>
                        <a:cubicBezTo>
                          <a:pt x="190" y="12"/>
                          <a:pt x="190" y="12"/>
                          <a:pt x="190" y="12"/>
                        </a:cubicBezTo>
                        <a:cubicBezTo>
                          <a:pt x="190" y="12"/>
                          <a:pt x="190" y="12"/>
                          <a:pt x="189" y="12"/>
                        </a:cubicBezTo>
                        <a:cubicBezTo>
                          <a:pt x="189" y="11"/>
                          <a:pt x="188" y="10"/>
                          <a:pt x="188" y="9"/>
                        </a:cubicBezTo>
                        <a:cubicBezTo>
                          <a:pt x="187" y="7"/>
                          <a:pt x="185" y="6"/>
                          <a:pt x="185" y="6"/>
                        </a:cubicBezTo>
                        <a:cubicBezTo>
                          <a:pt x="184" y="6"/>
                          <a:pt x="184" y="6"/>
                          <a:pt x="184" y="6"/>
                        </a:cubicBezTo>
                        <a:cubicBezTo>
                          <a:pt x="183" y="6"/>
                          <a:pt x="182" y="7"/>
                          <a:pt x="178" y="7"/>
                        </a:cubicBezTo>
                        <a:cubicBezTo>
                          <a:pt x="177" y="7"/>
                          <a:pt x="176" y="7"/>
                          <a:pt x="175" y="7"/>
                        </a:cubicBezTo>
                        <a:cubicBezTo>
                          <a:pt x="174" y="7"/>
                          <a:pt x="174" y="7"/>
                          <a:pt x="174" y="7"/>
                        </a:cubicBezTo>
                        <a:cubicBezTo>
                          <a:pt x="173" y="7"/>
                          <a:pt x="173" y="7"/>
                          <a:pt x="172" y="7"/>
                        </a:cubicBezTo>
                        <a:cubicBezTo>
                          <a:pt x="167" y="11"/>
                          <a:pt x="158" y="14"/>
                          <a:pt x="153" y="14"/>
                        </a:cubicBezTo>
                        <a:cubicBezTo>
                          <a:pt x="151" y="14"/>
                          <a:pt x="150" y="14"/>
                          <a:pt x="150" y="13"/>
                        </a:cubicBezTo>
                        <a:cubicBezTo>
                          <a:pt x="148" y="13"/>
                          <a:pt x="143" y="13"/>
                          <a:pt x="139" y="14"/>
                        </a:cubicBezTo>
                        <a:cubicBezTo>
                          <a:pt x="136" y="14"/>
                          <a:pt x="133" y="14"/>
                          <a:pt x="131" y="14"/>
                        </a:cubicBezTo>
                        <a:cubicBezTo>
                          <a:pt x="127" y="14"/>
                          <a:pt x="124" y="13"/>
                          <a:pt x="122" y="11"/>
                        </a:cubicBezTo>
                        <a:cubicBezTo>
                          <a:pt x="121" y="10"/>
                          <a:pt x="119" y="10"/>
                          <a:pt x="118" y="10"/>
                        </a:cubicBezTo>
                        <a:cubicBezTo>
                          <a:pt x="117" y="10"/>
                          <a:pt x="117" y="10"/>
                          <a:pt x="117" y="10"/>
                        </a:cubicBezTo>
                        <a:cubicBezTo>
                          <a:pt x="114" y="10"/>
                          <a:pt x="112" y="8"/>
                          <a:pt x="111" y="7"/>
                        </a:cubicBezTo>
                        <a:cubicBezTo>
                          <a:pt x="110" y="6"/>
                          <a:pt x="109" y="5"/>
                          <a:pt x="107" y="5"/>
                        </a:cubicBezTo>
                        <a:cubicBezTo>
                          <a:pt x="105" y="5"/>
                          <a:pt x="104" y="5"/>
                          <a:pt x="103" y="4"/>
                        </a:cubicBezTo>
                        <a:cubicBezTo>
                          <a:pt x="102" y="3"/>
                          <a:pt x="99" y="2"/>
                          <a:pt x="90" y="1"/>
                        </a:cubicBezTo>
                        <a:cubicBezTo>
                          <a:pt x="89" y="1"/>
                          <a:pt x="87" y="0"/>
                          <a:pt x="86" y="0"/>
                        </a:cubicBezTo>
                        <a:cubicBezTo>
                          <a:pt x="73" y="0"/>
                          <a:pt x="62" y="7"/>
                          <a:pt x="58" y="11"/>
                        </a:cubicBezTo>
                        <a:cubicBezTo>
                          <a:pt x="56" y="12"/>
                          <a:pt x="52" y="13"/>
                          <a:pt x="47" y="13"/>
                        </a:cubicBezTo>
                        <a:cubicBezTo>
                          <a:pt x="44" y="13"/>
                          <a:pt x="41" y="13"/>
                          <a:pt x="38" y="13"/>
                        </a:cubicBezTo>
                        <a:cubicBezTo>
                          <a:pt x="36" y="13"/>
                          <a:pt x="34" y="12"/>
                          <a:pt x="33" y="12"/>
                        </a:cubicBezTo>
                        <a:cubicBezTo>
                          <a:pt x="33" y="13"/>
                          <a:pt x="33" y="13"/>
                          <a:pt x="33" y="13"/>
                        </a:cubicBezTo>
                        <a:cubicBezTo>
                          <a:pt x="32" y="15"/>
                          <a:pt x="32" y="19"/>
                          <a:pt x="27" y="21"/>
                        </a:cubicBezTo>
                        <a:cubicBezTo>
                          <a:pt x="24" y="22"/>
                          <a:pt x="20" y="22"/>
                          <a:pt x="16" y="22"/>
                        </a:cubicBezTo>
                        <a:cubicBezTo>
                          <a:pt x="10" y="22"/>
                          <a:pt x="10" y="22"/>
                          <a:pt x="10" y="22"/>
                        </a:cubicBezTo>
                        <a:cubicBezTo>
                          <a:pt x="8" y="22"/>
                          <a:pt x="5" y="22"/>
                          <a:pt x="3" y="23"/>
                        </a:cubicBezTo>
                        <a:cubicBezTo>
                          <a:pt x="1" y="24"/>
                          <a:pt x="0" y="27"/>
                          <a:pt x="0" y="28"/>
                        </a:cubicBezTo>
                        <a:cubicBezTo>
                          <a:pt x="0" y="28"/>
                          <a:pt x="1" y="28"/>
                          <a:pt x="1" y="28"/>
                        </a:cubicBezTo>
                        <a:cubicBezTo>
                          <a:pt x="4" y="28"/>
                          <a:pt x="6" y="29"/>
                          <a:pt x="7" y="30"/>
                        </a:cubicBezTo>
                        <a:cubicBezTo>
                          <a:pt x="7" y="31"/>
                          <a:pt x="7" y="33"/>
                          <a:pt x="7" y="34"/>
                        </a:cubicBezTo>
                        <a:cubicBezTo>
                          <a:pt x="7" y="34"/>
                          <a:pt x="7" y="35"/>
                          <a:pt x="7" y="35"/>
                        </a:cubicBezTo>
                        <a:cubicBezTo>
                          <a:pt x="8" y="37"/>
                          <a:pt x="9" y="40"/>
                          <a:pt x="7" y="43"/>
                        </a:cubicBezTo>
                        <a:cubicBezTo>
                          <a:pt x="6" y="43"/>
                          <a:pt x="6" y="44"/>
                          <a:pt x="6" y="45"/>
                        </a:cubicBezTo>
                        <a:cubicBezTo>
                          <a:pt x="6" y="46"/>
                          <a:pt x="6" y="47"/>
                          <a:pt x="7" y="47"/>
                        </a:cubicBezTo>
                        <a:cubicBezTo>
                          <a:pt x="10" y="49"/>
                          <a:pt x="11" y="52"/>
                          <a:pt x="10" y="54"/>
                        </a:cubicBezTo>
                        <a:cubicBezTo>
                          <a:pt x="10" y="55"/>
                          <a:pt x="9" y="55"/>
                          <a:pt x="9" y="56"/>
                        </a:cubicBezTo>
                        <a:cubicBezTo>
                          <a:pt x="9" y="56"/>
                          <a:pt x="9" y="56"/>
                          <a:pt x="9" y="56"/>
                        </a:cubicBezTo>
                        <a:cubicBezTo>
                          <a:pt x="12" y="58"/>
                          <a:pt x="13" y="59"/>
                          <a:pt x="14" y="60"/>
                        </a:cubicBezTo>
                        <a:cubicBezTo>
                          <a:pt x="14" y="60"/>
                          <a:pt x="15" y="61"/>
                          <a:pt x="16" y="61"/>
                        </a:cubicBezTo>
                        <a:cubicBezTo>
                          <a:pt x="18" y="62"/>
                          <a:pt x="21" y="63"/>
                          <a:pt x="21" y="65"/>
                        </a:cubicBezTo>
                        <a:cubicBezTo>
                          <a:pt x="21" y="65"/>
                          <a:pt x="22" y="66"/>
                          <a:pt x="24" y="65"/>
                        </a:cubicBezTo>
                        <a:cubicBezTo>
                          <a:pt x="25" y="65"/>
                          <a:pt x="25" y="65"/>
                          <a:pt x="26" y="65"/>
                        </a:cubicBezTo>
                        <a:cubicBezTo>
                          <a:pt x="29" y="65"/>
                          <a:pt x="31" y="68"/>
                          <a:pt x="32" y="71"/>
                        </a:cubicBezTo>
                        <a:cubicBezTo>
                          <a:pt x="33" y="72"/>
                          <a:pt x="33" y="72"/>
                          <a:pt x="33" y="73"/>
                        </a:cubicBezTo>
                        <a:cubicBezTo>
                          <a:pt x="34" y="73"/>
                          <a:pt x="34" y="74"/>
                          <a:pt x="37" y="74"/>
                        </a:cubicBezTo>
                        <a:cubicBezTo>
                          <a:pt x="40" y="74"/>
                          <a:pt x="44" y="72"/>
                          <a:pt x="44" y="71"/>
                        </a:cubicBezTo>
                        <a:cubicBezTo>
                          <a:pt x="44" y="69"/>
                          <a:pt x="45" y="65"/>
                          <a:pt x="53" y="65"/>
                        </a:cubicBezTo>
                        <a:cubicBezTo>
                          <a:pt x="54" y="65"/>
                          <a:pt x="55" y="65"/>
                          <a:pt x="56" y="65"/>
                        </a:cubicBezTo>
                        <a:cubicBezTo>
                          <a:pt x="60" y="66"/>
                          <a:pt x="64" y="69"/>
                          <a:pt x="68" y="72"/>
                        </a:cubicBezTo>
                        <a:cubicBezTo>
                          <a:pt x="69" y="73"/>
                          <a:pt x="71" y="74"/>
                          <a:pt x="71" y="75"/>
                        </a:cubicBezTo>
                        <a:cubicBezTo>
                          <a:pt x="72" y="75"/>
                          <a:pt x="72" y="75"/>
                          <a:pt x="72" y="75"/>
                        </a:cubicBezTo>
                        <a:cubicBezTo>
                          <a:pt x="73" y="75"/>
                          <a:pt x="75" y="74"/>
                          <a:pt x="77" y="74"/>
                        </a:cubicBezTo>
                        <a:cubicBezTo>
                          <a:pt x="79" y="73"/>
                          <a:pt x="81" y="72"/>
                          <a:pt x="82" y="72"/>
                        </a:cubicBezTo>
                        <a:cubicBezTo>
                          <a:pt x="84" y="72"/>
                          <a:pt x="87" y="70"/>
                          <a:pt x="89" y="68"/>
                        </a:cubicBezTo>
                        <a:cubicBezTo>
                          <a:pt x="90" y="67"/>
                          <a:pt x="91" y="66"/>
                          <a:pt x="92" y="66"/>
                        </a:cubicBezTo>
                        <a:cubicBezTo>
                          <a:pt x="94" y="65"/>
                          <a:pt x="96" y="66"/>
                          <a:pt x="97" y="67"/>
                        </a:cubicBezTo>
                        <a:cubicBezTo>
                          <a:pt x="99" y="68"/>
                          <a:pt x="100" y="69"/>
                          <a:pt x="101" y="68"/>
                        </a:cubicBezTo>
                        <a:cubicBezTo>
                          <a:pt x="103" y="67"/>
                          <a:pt x="106" y="65"/>
                          <a:pt x="109" y="65"/>
                        </a:cubicBezTo>
                        <a:cubicBezTo>
                          <a:pt x="110" y="65"/>
                          <a:pt x="111" y="65"/>
                          <a:pt x="111" y="66"/>
                        </a:cubicBezTo>
                        <a:cubicBezTo>
                          <a:pt x="112" y="66"/>
                          <a:pt x="112" y="67"/>
                          <a:pt x="113" y="68"/>
                        </a:cubicBezTo>
                        <a:cubicBezTo>
                          <a:pt x="113" y="69"/>
                          <a:pt x="112" y="71"/>
                          <a:pt x="111" y="72"/>
                        </a:cubicBezTo>
                        <a:cubicBezTo>
                          <a:pt x="110" y="73"/>
                          <a:pt x="109" y="75"/>
                          <a:pt x="109" y="76"/>
                        </a:cubicBezTo>
                        <a:cubicBezTo>
                          <a:pt x="109" y="76"/>
                          <a:pt x="110" y="77"/>
                          <a:pt x="110" y="78"/>
                        </a:cubicBezTo>
                        <a:cubicBezTo>
                          <a:pt x="110" y="78"/>
                          <a:pt x="110" y="78"/>
                          <a:pt x="110" y="78"/>
                        </a:cubicBezTo>
                        <a:cubicBezTo>
                          <a:pt x="110" y="78"/>
                          <a:pt x="111" y="77"/>
                          <a:pt x="111" y="77"/>
                        </a:cubicBezTo>
                        <a:cubicBezTo>
                          <a:pt x="111" y="77"/>
                          <a:pt x="111" y="77"/>
                          <a:pt x="111" y="77"/>
                        </a:cubicBezTo>
                        <a:cubicBezTo>
                          <a:pt x="111" y="76"/>
                          <a:pt x="111" y="76"/>
                          <a:pt x="112" y="76"/>
                        </a:cubicBezTo>
                        <a:cubicBezTo>
                          <a:pt x="112" y="76"/>
                          <a:pt x="112" y="76"/>
                          <a:pt x="112" y="76"/>
                        </a:cubicBezTo>
                        <a:cubicBezTo>
                          <a:pt x="112" y="76"/>
                          <a:pt x="112" y="75"/>
                          <a:pt x="112" y="75"/>
                        </a:cubicBezTo>
                        <a:cubicBezTo>
                          <a:pt x="112" y="75"/>
                          <a:pt x="112" y="75"/>
                          <a:pt x="112" y="75"/>
                        </a:cubicBezTo>
                        <a:cubicBezTo>
                          <a:pt x="112" y="74"/>
                          <a:pt x="112" y="74"/>
                          <a:pt x="112" y="73"/>
                        </a:cubicBezTo>
                        <a:cubicBezTo>
                          <a:pt x="112" y="73"/>
                          <a:pt x="112" y="73"/>
                          <a:pt x="112" y="72"/>
                        </a:cubicBezTo>
                        <a:cubicBezTo>
                          <a:pt x="112" y="71"/>
                          <a:pt x="113" y="70"/>
                          <a:pt x="113" y="70"/>
                        </a:cubicBezTo>
                        <a:cubicBezTo>
                          <a:pt x="114" y="68"/>
                          <a:pt x="115" y="67"/>
                          <a:pt x="117" y="67"/>
                        </a:cubicBezTo>
                        <a:cubicBezTo>
                          <a:pt x="117" y="67"/>
                          <a:pt x="117" y="67"/>
                          <a:pt x="117" y="67"/>
                        </a:cubicBezTo>
                        <a:cubicBezTo>
                          <a:pt x="117" y="67"/>
                          <a:pt x="117" y="67"/>
                          <a:pt x="117" y="67"/>
                        </a:cubicBezTo>
                        <a:cubicBezTo>
                          <a:pt x="118" y="67"/>
                          <a:pt x="119" y="68"/>
                          <a:pt x="120" y="68"/>
                        </a:cubicBezTo>
                        <a:cubicBezTo>
                          <a:pt x="122" y="70"/>
                          <a:pt x="124" y="70"/>
                          <a:pt x="128" y="68"/>
                        </a:cubicBezTo>
                        <a:cubicBezTo>
                          <a:pt x="129" y="68"/>
                          <a:pt x="130" y="67"/>
                          <a:pt x="131" y="67"/>
                        </a:cubicBezTo>
                        <a:cubicBezTo>
                          <a:pt x="132" y="66"/>
                          <a:pt x="133" y="65"/>
                          <a:pt x="134" y="65"/>
                        </a:cubicBezTo>
                        <a:cubicBezTo>
                          <a:pt x="135" y="65"/>
                          <a:pt x="135" y="66"/>
                          <a:pt x="135" y="66"/>
                        </a:cubicBezTo>
                        <a:cubicBezTo>
                          <a:pt x="136" y="66"/>
                          <a:pt x="136" y="66"/>
                          <a:pt x="136" y="66"/>
                        </a:cubicBezTo>
                        <a:cubicBezTo>
                          <a:pt x="136" y="66"/>
                          <a:pt x="136" y="66"/>
                          <a:pt x="136" y="66"/>
                        </a:cubicBezTo>
                        <a:cubicBezTo>
                          <a:pt x="136" y="66"/>
                          <a:pt x="137" y="66"/>
                          <a:pt x="137" y="66"/>
                        </a:cubicBezTo>
                        <a:cubicBezTo>
                          <a:pt x="137" y="67"/>
                          <a:pt x="137" y="67"/>
                          <a:pt x="137" y="67"/>
                        </a:cubicBezTo>
                        <a:cubicBezTo>
                          <a:pt x="137" y="67"/>
                          <a:pt x="137" y="67"/>
                          <a:pt x="138" y="67"/>
                        </a:cubicBezTo>
                        <a:cubicBezTo>
                          <a:pt x="138" y="67"/>
                          <a:pt x="138" y="68"/>
                          <a:pt x="139" y="68"/>
                        </a:cubicBezTo>
                        <a:cubicBezTo>
                          <a:pt x="140" y="68"/>
                          <a:pt x="141" y="68"/>
                          <a:pt x="142" y="67"/>
                        </a:cubicBezTo>
                        <a:cubicBezTo>
                          <a:pt x="144" y="67"/>
                          <a:pt x="146" y="67"/>
                          <a:pt x="149" y="67"/>
                        </a:cubicBezTo>
                        <a:cubicBezTo>
                          <a:pt x="152" y="67"/>
                          <a:pt x="154" y="66"/>
                          <a:pt x="156" y="65"/>
                        </a:cubicBezTo>
                        <a:cubicBezTo>
                          <a:pt x="158" y="64"/>
                          <a:pt x="160" y="62"/>
                          <a:pt x="164" y="63"/>
                        </a:cubicBezTo>
                        <a:cubicBezTo>
                          <a:pt x="170" y="63"/>
                          <a:pt x="176" y="61"/>
                          <a:pt x="176" y="61"/>
                        </a:cubicBezTo>
                        <a:cubicBezTo>
                          <a:pt x="176" y="61"/>
                          <a:pt x="176" y="61"/>
                          <a:pt x="176" y="61"/>
                        </a:cubicBezTo>
                        <a:cubicBezTo>
                          <a:pt x="180" y="62"/>
                          <a:pt x="180" y="62"/>
                          <a:pt x="180" y="62"/>
                        </a:cubicBezTo>
                        <a:cubicBezTo>
                          <a:pt x="180" y="62"/>
                          <a:pt x="180" y="62"/>
                          <a:pt x="180" y="61"/>
                        </a:cubicBezTo>
                        <a:cubicBezTo>
                          <a:pt x="181" y="60"/>
                          <a:pt x="182" y="59"/>
                          <a:pt x="185" y="58"/>
                        </a:cubicBezTo>
                        <a:cubicBezTo>
                          <a:pt x="189" y="58"/>
                          <a:pt x="191" y="59"/>
                          <a:pt x="193" y="60"/>
                        </a:cubicBezTo>
                        <a:cubicBezTo>
                          <a:pt x="194" y="60"/>
                          <a:pt x="194" y="61"/>
                          <a:pt x="195" y="61"/>
                        </a:cubicBezTo>
                        <a:cubicBezTo>
                          <a:pt x="195" y="60"/>
                          <a:pt x="196" y="60"/>
                          <a:pt x="196" y="60"/>
                        </a:cubicBezTo>
                        <a:cubicBezTo>
                          <a:pt x="198" y="60"/>
                          <a:pt x="200" y="61"/>
                          <a:pt x="202" y="62"/>
                        </a:cubicBezTo>
                        <a:cubicBezTo>
                          <a:pt x="203" y="63"/>
                          <a:pt x="204" y="63"/>
                          <a:pt x="205" y="64"/>
                        </a:cubicBezTo>
                        <a:cubicBezTo>
                          <a:pt x="205" y="64"/>
                          <a:pt x="205" y="64"/>
                          <a:pt x="205" y="64"/>
                        </a:cubicBezTo>
                        <a:cubicBezTo>
                          <a:pt x="205" y="64"/>
                          <a:pt x="205" y="64"/>
                          <a:pt x="206" y="64"/>
                        </a:cubicBezTo>
                        <a:cubicBezTo>
                          <a:pt x="206" y="64"/>
                          <a:pt x="206" y="64"/>
                          <a:pt x="206" y="64"/>
                        </a:cubicBezTo>
                        <a:cubicBezTo>
                          <a:pt x="206" y="64"/>
                          <a:pt x="206" y="64"/>
                          <a:pt x="206" y="64"/>
                        </a:cubicBezTo>
                        <a:cubicBezTo>
                          <a:pt x="206" y="64"/>
                          <a:pt x="206" y="64"/>
                          <a:pt x="206" y="64"/>
                        </a:cubicBezTo>
                        <a:cubicBezTo>
                          <a:pt x="206" y="64"/>
                          <a:pt x="206" y="64"/>
                          <a:pt x="206" y="64"/>
                        </a:cubicBezTo>
                        <a:cubicBezTo>
                          <a:pt x="206" y="64"/>
                          <a:pt x="206" y="64"/>
                          <a:pt x="206" y="63"/>
                        </a:cubicBezTo>
                        <a:cubicBezTo>
                          <a:pt x="206" y="63"/>
                          <a:pt x="206" y="63"/>
                          <a:pt x="205" y="63"/>
                        </a:cubicBezTo>
                        <a:cubicBezTo>
                          <a:pt x="205" y="63"/>
                          <a:pt x="205" y="63"/>
                          <a:pt x="205" y="63"/>
                        </a:cubicBezTo>
                        <a:cubicBezTo>
                          <a:pt x="205" y="62"/>
                          <a:pt x="205" y="62"/>
                          <a:pt x="205" y="62"/>
                        </a:cubicBezTo>
                        <a:cubicBezTo>
                          <a:pt x="205" y="62"/>
                          <a:pt x="205" y="62"/>
                          <a:pt x="205" y="62"/>
                        </a:cubicBezTo>
                        <a:cubicBezTo>
                          <a:pt x="205" y="62"/>
                          <a:pt x="205" y="61"/>
                          <a:pt x="205" y="61"/>
                        </a:cubicBezTo>
                        <a:cubicBezTo>
                          <a:pt x="204" y="61"/>
                          <a:pt x="204" y="61"/>
                          <a:pt x="204" y="61"/>
                        </a:cubicBezTo>
                        <a:cubicBezTo>
                          <a:pt x="204" y="61"/>
                          <a:pt x="204" y="60"/>
                          <a:pt x="204" y="60"/>
                        </a:cubicBezTo>
                        <a:cubicBezTo>
                          <a:pt x="204" y="60"/>
                          <a:pt x="204" y="60"/>
                          <a:pt x="204" y="60"/>
                        </a:cubicBezTo>
                        <a:cubicBezTo>
                          <a:pt x="204" y="59"/>
                          <a:pt x="203" y="59"/>
                          <a:pt x="203" y="59"/>
                        </a:cubicBezTo>
                        <a:cubicBezTo>
                          <a:pt x="203" y="59"/>
                          <a:pt x="203" y="59"/>
                          <a:pt x="203" y="58"/>
                        </a:cubicBezTo>
                        <a:cubicBezTo>
                          <a:pt x="203" y="58"/>
                          <a:pt x="203" y="58"/>
                          <a:pt x="203" y="58"/>
                        </a:cubicBezTo>
                        <a:cubicBezTo>
                          <a:pt x="203" y="58"/>
                          <a:pt x="202" y="58"/>
                          <a:pt x="202" y="58"/>
                        </a:cubicBezTo>
                        <a:cubicBezTo>
                          <a:pt x="202" y="58"/>
                          <a:pt x="202" y="58"/>
                          <a:pt x="202" y="58"/>
                        </a:cubicBezTo>
                        <a:cubicBezTo>
                          <a:pt x="202" y="57"/>
                          <a:pt x="202" y="57"/>
                          <a:pt x="202" y="57"/>
                        </a:cubicBezTo>
                        <a:cubicBezTo>
                          <a:pt x="199" y="56"/>
                          <a:pt x="200" y="53"/>
                          <a:pt x="200" y="48"/>
                        </a:cubicBezTo>
                        <a:cubicBezTo>
                          <a:pt x="200" y="47"/>
                          <a:pt x="200" y="46"/>
                          <a:pt x="200" y="45"/>
                        </a:cubicBezTo>
                        <a:cubicBezTo>
                          <a:pt x="201" y="44"/>
                          <a:pt x="200" y="44"/>
                          <a:pt x="200" y="44"/>
                        </a:cubicBezTo>
                        <a:cubicBezTo>
                          <a:pt x="200" y="44"/>
                          <a:pt x="200" y="43"/>
                          <a:pt x="200" y="42"/>
                        </a:cubicBezTo>
                        <a:cubicBezTo>
                          <a:pt x="200" y="42"/>
                          <a:pt x="200" y="41"/>
                          <a:pt x="200" y="41"/>
                        </a:cubicBezTo>
                        <a:cubicBezTo>
                          <a:pt x="199" y="41"/>
                          <a:pt x="199" y="41"/>
                          <a:pt x="199" y="41"/>
                        </a:cubicBezTo>
                        <a:cubicBezTo>
                          <a:pt x="199" y="40"/>
                          <a:pt x="199" y="40"/>
                          <a:pt x="199" y="40"/>
                        </a:cubicBezTo>
                        <a:cubicBezTo>
                          <a:pt x="199" y="39"/>
                          <a:pt x="199" y="39"/>
                          <a:pt x="199" y="39"/>
                        </a:cubicBezTo>
                        <a:cubicBezTo>
                          <a:pt x="199" y="38"/>
                          <a:pt x="199" y="37"/>
                          <a:pt x="199" y="36"/>
                        </a:cubicBezTo>
                        <a:cubicBezTo>
                          <a:pt x="199" y="36"/>
                          <a:pt x="199" y="36"/>
                          <a:pt x="199" y="36"/>
                        </a:cubicBezTo>
                        <a:cubicBezTo>
                          <a:pt x="199" y="36"/>
                          <a:pt x="199" y="35"/>
                          <a:pt x="199" y="35"/>
                        </a:cubicBezTo>
                        <a:cubicBezTo>
                          <a:pt x="199" y="34"/>
                          <a:pt x="199" y="34"/>
                          <a:pt x="199" y="33"/>
                        </a:cubicBezTo>
                        <a:cubicBezTo>
                          <a:pt x="199" y="33"/>
                          <a:pt x="200" y="33"/>
                          <a:pt x="200" y="32"/>
                        </a:cubicBezTo>
                        <a:cubicBezTo>
                          <a:pt x="200" y="32"/>
                          <a:pt x="200" y="32"/>
                          <a:pt x="200" y="32"/>
                        </a:cubicBezTo>
                        <a:cubicBezTo>
                          <a:pt x="201" y="32"/>
                          <a:pt x="201" y="32"/>
                          <a:pt x="201" y="32"/>
                        </a:cubicBezTo>
                        <a:cubicBezTo>
                          <a:pt x="201" y="32"/>
                          <a:pt x="201" y="32"/>
                          <a:pt x="201" y="3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63" name="Freeform 1199">
                    <a:extLst>
                      <a:ext uri="{FF2B5EF4-FFF2-40B4-BE49-F238E27FC236}">
                        <a16:creationId xmlns="" xmlns:a16="http://schemas.microsoft.com/office/drawing/2014/main" id="{6468F8D4-A837-4830-8EF7-AD89924D1AC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864401" y="3828502"/>
                    <a:ext cx="81577" cy="57017"/>
                  </a:xfrm>
                  <a:custGeom>
                    <a:gdLst>
                      <a:gd name="T0" fmla="*/ 32 w 38"/>
                      <a:gd name="T1" fmla="*/ 27 h 27"/>
                      <a:gd name="T2" fmla="*/ 32 w 38"/>
                      <a:gd name="T3" fmla="*/ 26 h 27"/>
                      <a:gd name="T4" fmla="*/ 32 w 38"/>
                      <a:gd name="T5" fmla="*/ 25 h 27"/>
                      <a:gd name="T6" fmla="*/ 33 w 38"/>
                      <a:gd name="T7" fmla="*/ 24 h 27"/>
                      <a:gd name="T8" fmla="*/ 33 w 38"/>
                      <a:gd name="T9" fmla="*/ 23 h 27"/>
                      <a:gd name="T10" fmla="*/ 33 w 38"/>
                      <a:gd name="T11" fmla="*/ 22 h 27"/>
                      <a:gd name="T12" fmla="*/ 33 w 38"/>
                      <a:gd name="T13" fmla="*/ 21 h 27"/>
                      <a:gd name="T14" fmla="*/ 34 w 38"/>
                      <a:gd name="T15" fmla="*/ 21 h 27"/>
                      <a:gd name="T16" fmla="*/ 34 w 38"/>
                      <a:gd name="T17" fmla="*/ 20 h 27"/>
                      <a:gd name="T18" fmla="*/ 34 w 38"/>
                      <a:gd name="T19" fmla="*/ 20 h 27"/>
                      <a:gd name="T20" fmla="*/ 35 w 38"/>
                      <a:gd name="T21" fmla="*/ 19 h 27"/>
                      <a:gd name="T22" fmla="*/ 36 w 38"/>
                      <a:gd name="T23" fmla="*/ 19 h 27"/>
                      <a:gd name="T24" fmla="*/ 36 w 38"/>
                      <a:gd name="T25" fmla="*/ 18 h 27"/>
                      <a:gd name="T26" fmla="*/ 36 w 38"/>
                      <a:gd name="T27" fmla="*/ 18 h 27"/>
                      <a:gd name="T28" fmla="*/ 37 w 38"/>
                      <a:gd name="T29" fmla="*/ 18 h 27"/>
                      <a:gd name="T30" fmla="*/ 37 w 38"/>
                      <a:gd name="T31" fmla="*/ 18 h 27"/>
                      <a:gd name="T32" fmla="*/ 38 w 38"/>
                      <a:gd name="T33" fmla="*/ 17 h 27"/>
                      <a:gd name="T34" fmla="*/ 38 w 38"/>
                      <a:gd name="T35" fmla="*/ 16 h 27"/>
                      <a:gd name="T36" fmla="*/ 38 w 38"/>
                      <a:gd name="T37" fmla="*/ 16 h 27"/>
                      <a:gd name="T38" fmla="*/ 38 w 38"/>
                      <a:gd name="T39" fmla="*/ 14 h 27"/>
                      <a:gd name="T40" fmla="*/ 37 w 38"/>
                      <a:gd name="T41" fmla="*/ 14 h 27"/>
                      <a:gd name="T42" fmla="*/ 37 w 38"/>
                      <a:gd name="T43" fmla="*/ 13 h 27"/>
                      <a:gd name="T44" fmla="*/ 36 w 38"/>
                      <a:gd name="T45" fmla="*/ 12 h 27"/>
                      <a:gd name="T46" fmla="*/ 36 w 38"/>
                      <a:gd name="T47" fmla="*/ 11 h 27"/>
                      <a:gd name="T48" fmla="*/ 36 w 38"/>
                      <a:gd name="T49" fmla="*/ 11 h 27"/>
                      <a:gd name="T50" fmla="*/ 36 w 38"/>
                      <a:gd name="T51" fmla="*/ 10 h 27"/>
                      <a:gd name="T52" fmla="*/ 35 w 38"/>
                      <a:gd name="T53" fmla="*/ 10 h 27"/>
                      <a:gd name="T54" fmla="*/ 35 w 38"/>
                      <a:gd name="T55" fmla="*/ 9 h 27"/>
                      <a:gd name="T56" fmla="*/ 34 w 38"/>
                      <a:gd name="T57" fmla="*/ 8 h 27"/>
                      <a:gd name="T58" fmla="*/ 29 w 38"/>
                      <a:gd name="T59" fmla="*/ 5 h 27"/>
                      <a:gd name="T60" fmla="*/ 25 w 38"/>
                      <a:gd name="T61" fmla="*/ 2 h 27"/>
                      <a:gd name="T62" fmla="*/ 21 w 38"/>
                      <a:gd name="T63" fmla="*/ 1 h 27"/>
                      <a:gd name="T64" fmla="*/ 8 w 38"/>
                      <a:gd name="T65" fmla="*/ 5 h 27"/>
                      <a:gd name="T66" fmla="*/ 8 w 38"/>
                      <a:gd name="T67" fmla="*/ 5 h 27"/>
                      <a:gd name="T68" fmla="*/ 8 w 38"/>
                      <a:gd name="T69" fmla="*/ 5 h 27"/>
                      <a:gd name="T70" fmla="*/ 7 w 38"/>
                      <a:gd name="T71" fmla="*/ 5 h 27"/>
                      <a:gd name="T72" fmla="*/ 7 w 38"/>
                      <a:gd name="T73" fmla="*/ 5 h 27"/>
                      <a:gd name="T74" fmla="*/ 6 w 38"/>
                      <a:gd name="T75" fmla="*/ 5 h 27"/>
                      <a:gd name="T76" fmla="*/ 5 w 38"/>
                      <a:gd name="T77" fmla="*/ 4 h 27"/>
                      <a:gd name="T78" fmla="*/ 5 w 38"/>
                      <a:gd name="T79" fmla="*/ 4 h 27"/>
                      <a:gd name="T80" fmla="*/ 0 w 38"/>
                      <a:gd name="T81" fmla="*/ 6 h 27"/>
                      <a:gd name="T82" fmla="*/ 0 w 38"/>
                      <a:gd name="T83" fmla="*/ 6 h 27"/>
                      <a:gd name="T84" fmla="*/ 2 w 38"/>
                      <a:gd name="T85" fmla="*/ 9 h 27"/>
                      <a:gd name="T86" fmla="*/ 3 w 38"/>
                      <a:gd name="T87" fmla="*/ 8 h 27"/>
                      <a:gd name="T88" fmla="*/ 7 w 38"/>
                      <a:gd name="T89" fmla="*/ 11 h 27"/>
                      <a:gd name="T90" fmla="*/ 9 w 38"/>
                      <a:gd name="T91" fmla="*/ 13 h 27"/>
                      <a:gd name="T92" fmla="*/ 11 w 38"/>
                      <a:gd name="T93" fmla="*/ 14 h 27"/>
                      <a:gd name="T94" fmla="*/ 17 w 38"/>
                      <a:gd name="T95" fmla="*/ 18 h 27"/>
                      <a:gd name="T96" fmla="*/ 18 w 38"/>
                      <a:gd name="T97" fmla="*/ 21 h 27"/>
                      <a:gd name="T98" fmla="*/ 20 w 38"/>
                      <a:gd name="T99" fmla="*/ 19 h 27"/>
                      <a:gd name="T100" fmla="*/ 23 w 38"/>
                      <a:gd name="T101" fmla="*/ 17 h 27"/>
                      <a:gd name="T102" fmla="*/ 25 w 38"/>
                      <a:gd name="T103" fmla="*/ 20 h 27"/>
                      <a:gd name="T104" fmla="*/ 26 w 38"/>
                      <a:gd name="T105" fmla="*/ 23 h 27"/>
                      <a:gd name="T106" fmla="*/ 27 w 38"/>
                      <a:gd name="T107" fmla="*/ 23 h 27"/>
                      <a:gd name="T108" fmla="*/ 31 w 38"/>
                      <a:gd name="T109" fmla="*/ 26 h 27"/>
                      <a:gd name="T110" fmla="*/ 32 w 38"/>
                      <a:gd name="T111" fmla="*/ 26 h 27"/>
                      <a:gd name="T112" fmla="*/ 32 w 38"/>
                      <a:gd name="T113" fmla="*/ 27 h 27"/>
                      <a:gd name="T114" fmla="*/ 32 w 38"/>
                      <a:gd name="T115" fmla="*/ 27 h 27"/>
                      <a:gd name="T116" fmla="*/ 32 w 38"/>
                      <a:gd name="T117" fmla="*/ 27 h 27"/>
                      <a:gd name="T118" fmla="*/ 32 w 38"/>
                      <a:gd name="T119" fmla="*/ 27 h 2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38" h="27">
                        <a:moveTo>
                          <a:pt x="32" y="27"/>
                        </a:moveTo>
                        <a:cubicBezTo>
                          <a:pt x="32" y="26"/>
                          <a:pt x="32" y="26"/>
                          <a:pt x="32" y="26"/>
                        </a:cubicBezTo>
                        <a:cubicBezTo>
                          <a:pt x="32" y="25"/>
                          <a:pt x="32" y="25"/>
                          <a:pt x="32" y="25"/>
                        </a:cubicBezTo>
                        <a:cubicBezTo>
                          <a:pt x="32" y="24"/>
                          <a:pt x="33" y="24"/>
                          <a:pt x="33" y="24"/>
                        </a:cubicBezTo>
                        <a:cubicBezTo>
                          <a:pt x="33" y="24"/>
                          <a:pt x="33" y="23"/>
                          <a:pt x="33" y="23"/>
                        </a:cubicBezTo>
                        <a:cubicBezTo>
                          <a:pt x="33" y="23"/>
                          <a:pt x="33" y="23"/>
                          <a:pt x="33" y="22"/>
                        </a:cubicBezTo>
                        <a:cubicBezTo>
                          <a:pt x="33" y="22"/>
                          <a:pt x="33" y="22"/>
                          <a:pt x="33" y="21"/>
                        </a:cubicBezTo>
                        <a:cubicBezTo>
                          <a:pt x="34" y="21"/>
                          <a:pt x="34" y="21"/>
                          <a:pt x="34" y="21"/>
                        </a:cubicBezTo>
                        <a:cubicBezTo>
                          <a:pt x="34" y="21"/>
                          <a:pt x="34" y="20"/>
                          <a:pt x="34" y="20"/>
                        </a:cubicBezTo>
                        <a:cubicBezTo>
                          <a:pt x="34" y="20"/>
                          <a:pt x="34" y="20"/>
                          <a:pt x="34" y="20"/>
                        </a:cubicBezTo>
                        <a:cubicBezTo>
                          <a:pt x="35" y="19"/>
                          <a:pt x="35" y="19"/>
                          <a:pt x="35" y="19"/>
                        </a:cubicBezTo>
                        <a:cubicBezTo>
                          <a:pt x="35" y="19"/>
                          <a:pt x="35" y="19"/>
                          <a:pt x="36" y="19"/>
                        </a:cubicBezTo>
                        <a:cubicBezTo>
                          <a:pt x="36" y="18"/>
                          <a:pt x="36" y="18"/>
                          <a:pt x="36" y="18"/>
                        </a:cubicBezTo>
                        <a:cubicBezTo>
                          <a:pt x="36" y="18"/>
                          <a:pt x="36" y="18"/>
                          <a:pt x="36" y="18"/>
                        </a:cubicBezTo>
                        <a:cubicBezTo>
                          <a:pt x="37" y="18"/>
                          <a:pt x="37" y="18"/>
                          <a:pt x="37" y="18"/>
                        </a:cubicBezTo>
                        <a:cubicBezTo>
                          <a:pt x="37" y="18"/>
                          <a:pt x="37" y="18"/>
                          <a:pt x="37" y="18"/>
                        </a:cubicBezTo>
                        <a:cubicBezTo>
                          <a:pt x="37" y="17"/>
                          <a:pt x="37" y="17"/>
                          <a:pt x="38" y="17"/>
                        </a:cubicBezTo>
                        <a:cubicBezTo>
                          <a:pt x="38" y="16"/>
                          <a:pt x="38" y="16"/>
                          <a:pt x="38" y="16"/>
                        </a:cubicBezTo>
                        <a:cubicBezTo>
                          <a:pt x="38" y="16"/>
                          <a:pt x="38" y="16"/>
                          <a:pt x="38" y="16"/>
                        </a:cubicBezTo>
                        <a:cubicBezTo>
                          <a:pt x="38" y="15"/>
                          <a:pt x="38" y="15"/>
                          <a:pt x="38" y="14"/>
                        </a:cubicBezTo>
                        <a:cubicBezTo>
                          <a:pt x="38" y="14"/>
                          <a:pt x="37" y="14"/>
                          <a:pt x="37" y="14"/>
                        </a:cubicBezTo>
                        <a:cubicBezTo>
                          <a:pt x="37" y="13"/>
                          <a:pt x="37" y="13"/>
                          <a:pt x="37" y="13"/>
                        </a:cubicBezTo>
                        <a:cubicBezTo>
                          <a:pt x="37" y="13"/>
                          <a:pt x="36" y="12"/>
                          <a:pt x="36" y="12"/>
                        </a:cubicBezTo>
                        <a:cubicBezTo>
                          <a:pt x="36" y="12"/>
                          <a:pt x="36" y="12"/>
                          <a:pt x="36" y="11"/>
                        </a:cubicBezTo>
                        <a:cubicBezTo>
                          <a:pt x="36" y="11"/>
                          <a:pt x="36" y="11"/>
                          <a:pt x="36" y="11"/>
                        </a:cubicBezTo>
                        <a:cubicBezTo>
                          <a:pt x="36" y="11"/>
                          <a:pt x="36" y="10"/>
                          <a:pt x="36" y="10"/>
                        </a:cubicBezTo>
                        <a:cubicBezTo>
                          <a:pt x="36" y="10"/>
                          <a:pt x="35" y="10"/>
                          <a:pt x="35" y="10"/>
                        </a:cubicBezTo>
                        <a:cubicBezTo>
                          <a:pt x="35" y="10"/>
                          <a:pt x="35" y="10"/>
                          <a:pt x="35" y="9"/>
                        </a:cubicBezTo>
                        <a:cubicBezTo>
                          <a:pt x="35" y="9"/>
                          <a:pt x="34" y="8"/>
                          <a:pt x="34" y="8"/>
                        </a:cubicBezTo>
                        <a:cubicBezTo>
                          <a:pt x="32" y="6"/>
                          <a:pt x="31" y="6"/>
                          <a:pt x="29" y="5"/>
                        </a:cubicBezTo>
                        <a:cubicBezTo>
                          <a:pt x="28" y="4"/>
                          <a:pt x="27" y="3"/>
                          <a:pt x="25" y="2"/>
                        </a:cubicBezTo>
                        <a:cubicBezTo>
                          <a:pt x="24" y="1"/>
                          <a:pt x="22" y="0"/>
                          <a:pt x="21" y="1"/>
                        </a:cubicBezTo>
                        <a:cubicBezTo>
                          <a:pt x="18" y="4"/>
                          <a:pt x="12" y="5"/>
                          <a:pt x="8" y="5"/>
                        </a:cubicBezTo>
                        <a:cubicBezTo>
                          <a:pt x="8" y="5"/>
                          <a:pt x="8" y="5"/>
                          <a:pt x="8" y="5"/>
                        </a:cubicBezTo>
                        <a:cubicBezTo>
                          <a:pt x="8" y="5"/>
                          <a:pt x="8" y="5"/>
                          <a:pt x="8" y="5"/>
                        </a:cubicBezTo>
                        <a:cubicBezTo>
                          <a:pt x="7" y="5"/>
                          <a:pt x="7" y="5"/>
                          <a:pt x="7" y="5"/>
                        </a:cubicBezTo>
                        <a:cubicBezTo>
                          <a:pt x="7" y="5"/>
                          <a:pt x="7" y="5"/>
                          <a:pt x="7" y="5"/>
                        </a:cubicBezTo>
                        <a:cubicBezTo>
                          <a:pt x="6" y="5"/>
                          <a:pt x="6" y="5"/>
                          <a:pt x="6" y="5"/>
                        </a:cubicBezTo>
                        <a:cubicBezTo>
                          <a:pt x="6" y="5"/>
                          <a:pt x="5" y="5"/>
                          <a:pt x="5" y="4"/>
                        </a:cubicBezTo>
                        <a:cubicBezTo>
                          <a:pt x="5" y="4"/>
                          <a:pt x="5" y="4"/>
                          <a:pt x="5" y="4"/>
                        </a:cubicBezTo>
                        <a:cubicBezTo>
                          <a:pt x="3" y="5"/>
                          <a:pt x="2" y="6"/>
                          <a:pt x="0" y="6"/>
                        </a:cubicBezTo>
                        <a:cubicBezTo>
                          <a:pt x="0" y="6"/>
                          <a:pt x="0" y="6"/>
                          <a:pt x="0" y="6"/>
                        </a:cubicBezTo>
                        <a:cubicBezTo>
                          <a:pt x="0" y="7"/>
                          <a:pt x="1" y="8"/>
                          <a:pt x="2" y="9"/>
                        </a:cubicBezTo>
                        <a:cubicBezTo>
                          <a:pt x="2" y="9"/>
                          <a:pt x="3" y="8"/>
                          <a:pt x="3" y="8"/>
                        </a:cubicBezTo>
                        <a:cubicBezTo>
                          <a:pt x="5" y="8"/>
                          <a:pt x="6" y="10"/>
                          <a:pt x="7" y="11"/>
                        </a:cubicBezTo>
                        <a:cubicBezTo>
                          <a:pt x="8" y="12"/>
                          <a:pt x="9" y="12"/>
                          <a:pt x="9" y="13"/>
                        </a:cubicBezTo>
                        <a:cubicBezTo>
                          <a:pt x="10" y="13"/>
                          <a:pt x="11" y="13"/>
                          <a:pt x="11" y="14"/>
                        </a:cubicBezTo>
                        <a:cubicBezTo>
                          <a:pt x="14" y="15"/>
                          <a:pt x="17" y="16"/>
                          <a:pt x="17" y="18"/>
                        </a:cubicBezTo>
                        <a:cubicBezTo>
                          <a:pt x="17" y="20"/>
                          <a:pt x="18" y="21"/>
                          <a:pt x="18" y="21"/>
                        </a:cubicBezTo>
                        <a:cubicBezTo>
                          <a:pt x="18" y="20"/>
                          <a:pt x="19" y="20"/>
                          <a:pt x="20" y="19"/>
                        </a:cubicBezTo>
                        <a:cubicBezTo>
                          <a:pt x="21" y="18"/>
                          <a:pt x="22" y="17"/>
                          <a:pt x="23" y="17"/>
                        </a:cubicBezTo>
                        <a:cubicBezTo>
                          <a:pt x="24" y="17"/>
                          <a:pt x="25" y="18"/>
                          <a:pt x="25" y="20"/>
                        </a:cubicBezTo>
                        <a:cubicBezTo>
                          <a:pt x="25" y="22"/>
                          <a:pt x="26" y="23"/>
                          <a:pt x="26" y="23"/>
                        </a:cubicBezTo>
                        <a:cubicBezTo>
                          <a:pt x="27" y="23"/>
                          <a:pt x="27" y="23"/>
                          <a:pt x="27" y="23"/>
                        </a:cubicBezTo>
                        <a:cubicBezTo>
                          <a:pt x="29" y="23"/>
                          <a:pt x="30" y="25"/>
                          <a:pt x="31" y="26"/>
                        </a:cubicBezTo>
                        <a:cubicBezTo>
                          <a:pt x="31" y="26"/>
                          <a:pt x="31" y="26"/>
                          <a:pt x="32" y="26"/>
                        </a:cubicBezTo>
                        <a:cubicBezTo>
                          <a:pt x="32" y="27"/>
                          <a:pt x="32" y="27"/>
                          <a:pt x="32" y="27"/>
                        </a:cubicBezTo>
                        <a:cubicBezTo>
                          <a:pt x="32" y="27"/>
                          <a:pt x="32" y="27"/>
                          <a:pt x="32" y="27"/>
                        </a:cubicBezTo>
                        <a:cubicBezTo>
                          <a:pt x="32" y="27"/>
                          <a:pt x="32" y="27"/>
                          <a:pt x="32" y="27"/>
                        </a:cubicBezTo>
                        <a:cubicBezTo>
                          <a:pt x="32" y="27"/>
                          <a:pt x="32" y="27"/>
                          <a:pt x="32" y="2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64" name="Freeform 1209">
                    <a:extLst>
                      <a:ext uri="{FF2B5EF4-FFF2-40B4-BE49-F238E27FC236}">
                        <a16:creationId xmlns="" xmlns:a16="http://schemas.microsoft.com/office/drawing/2014/main" id="{0ED62030-92D0-4D13-8C7F-1D49A0C4EF1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948244" y="3721046"/>
                    <a:ext cx="208475" cy="225877"/>
                  </a:xfrm>
                  <a:custGeom>
                    <a:gdLst>
                      <a:gd name="T0" fmla="*/ 0 w 96"/>
                      <a:gd name="T1" fmla="*/ 60 h 108"/>
                      <a:gd name="T2" fmla="*/ 0 w 96"/>
                      <a:gd name="T3" fmla="*/ 60 h 108"/>
                      <a:gd name="T4" fmla="*/ 4 w 96"/>
                      <a:gd name="T5" fmla="*/ 65 h 108"/>
                      <a:gd name="T6" fmla="*/ 2 w 96"/>
                      <a:gd name="T7" fmla="*/ 70 h 108"/>
                      <a:gd name="T8" fmla="*/ 2 w 96"/>
                      <a:gd name="T9" fmla="*/ 72 h 108"/>
                      <a:gd name="T10" fmla="*/ 3 w 96"/>
                      <a:gd name="T11" fmla="*/ 74 h 108"/>
                      <a:gd name="T12" fmla="*/ 4 w 96"/>
                      <a:gd name="T13" fmla="*/ 79 h 108"/>
                      <a:gd name="T14" fmla="*/ 6 w 96"/>
                      <a:gd name="T15" fmla="*/ 80 h 108"/>
                      <a:gd name="T16" fmla="*/ 17 w 96"/>
                      <a:gd name="T17" fmla="*/ 85 h 108"/>
                      <a:gd name="T18" fmla="*/ 24 w 96"/>
                      <a:gd name="T19" fmla="*/ 88 h 108"/>
                      <a:gd name="T20" fmla="*/ 18 w 96"/>
                      <a:gd name="T21" fmla="*/ 101 h 108"/>
                      <a:gd name="T22" fmla="*/ 18 w 96"/>
                      <a:gd name="T23" fmla="*/ 105 h 108"/>
                      <a:gd name="T24" fmla="*/ 24 w 96"/>
                      <a:gd name="T25" fmla="*/ 105 h 108"/>
                      <a:gd name="T26" fmla="*/ 36 w 96"/>
                      <a:gd name="T27" fmla="*/ 106 h 108"/>
                      <a:gd name="T28" fmla="*/ 39 w 96"/>
                      <a:gd name="T29" fmla="*/ 106 h 108"/>
                      <a:gd name="T30" fmla="*/ 40 w 96"/>
                      <a:gd name="T31" fmla="*/ 106 h 108"/>
                      <a:gd name="T32" fmla="*/ 45 w 96"/>
                      <a:gd name="T33" fmla="*/ 108 h 108"/>
                      <a:gd name="T34" fmla="*/ 58 w 96"/>
                      <a:gd name="T35" fmla="*/ 107 h 108"/>
                      <a:gd name="T36" fmla="*/ 74 w 96"/>
                      <a:gd name="T37" fmla="*/ 105 h 108"/>
                      <a:gd name="T38" fmla="*/ 79 w 96"/>
                      <a:gd name="T39" fmla="*/ 95 h 108"/>
                      <a:gd name="T40" fmla="*/ 83 w 96"/>
                      <a:gd name="T41" fmla="*/ 92 h 108"/>
                      <a:gd name="T42" fmla="*/ 82 w 96"/>
                      <a:gd name="T43" fmla="*/ 90 h 108"/>
                      <a:gd name="T44" fmla="*/ 80 w 96"/>
                      <a:gd name="T45" fmla="*/ 88 h 108"/>
                      <a:gd name="T46" fmla="*/ 76 w 96"/>
                      <a:gd name="T47" fmla="*/ 85 h 108"/>
                      <a:gd name="T48" fmla="*/ 69 w 96"/>
                      <a:gd name="T49" fmla="*/ 74 h 108"/>
                      <a:gd name="T50" fmla="*/ 70 w 96"/>
                      <a:gd name="T51" fmla="*/ 65 h 108"/>
                      <a:gd name="T52" fmla="*/ 87 w 96"/>
                      <a:gd name="T53" fmla="*/ 58 h 108"/>
                      <a:gd name="T54" fmla="*/ 93 w 96"/>
                      <a:gd name="T55" fmla="*/ 55 h 108"/>
                      <a:gd name="T56" fmla="*/ 96 w 96"/>
                      <a:gd name="T57" fmla="*/ 56 h 108"/>
                      <a:gd name="T58" fmla="*/ 96 w 96"/>
                      <a:gd name="T59" fmla="*/ 55 h 108"/>
                      <a:gd name="T60" fmla="*/ 96 w 96"/>
                      <a:gd name="T61" fmla="*/ 53 h 108"/>
                      <a:gd name="T62" fmla="*/ 92 w 96"/>
                      <a:gd name="T63" fmla="*/ 39 h 108"/>
                      <a:gd name="T64" fmla="*/ 87 w 96"/>
                      <a:gd name="T65" fmla="*/ 30 h 108"/>
                      <a:gd name="T66" fmla="*/ 88 w 96"/>
                      <a:gd name="T67" fmla="*/ 14 h 108"/>
                      <a:gd name="T68" fmla="*/ 83 w 96"/>
                      <a:gd name="T69" fmla="*/ 10 h 108"/>
                      <a:gd name="T70" fmla="*/ 73 w 96"/>
                      <a:gd name="T71" fmla="*/ 6 h 108"/>
                      <a:gd name="T72" fmla="*/ 53 w 96"/>
                      <a:gd name="T73" fmla="*/ 12 h 108"/>
                      <a:gd name="T74" fmla="*/ 42 w 96"/>
                      <a:gd name="T75" fmla="*/ 5 h 108"/>
                      <a:gd name="T76" fmla="*/ 41 w 96"/>
                      <a:gd name="T77" fmla="*/ 1 h 108"/>
                      <a:gd name="T78" fmla="*/ 39 w 96"/>
                      <a:gd name="T79" fmla="*/ 1 h 108"/>
                      <a:gd name="T80" fmla="*/ 36 w 96"/>
                      <a:gd name="T81" fmla="*/ 0 h 108"/>
                      <a:gd name="T82" fmla="*/ 31 w 96"/>
                      <a:gd name="T83" fmla="*/ 0 h 108"/>
                      <a:gd name="T84" fmla="*/ 35 w 96"/>
                      <a:gd name="T85" fmla="*/ 12 h 108"/>
                      <a:gd name="T86" fmla="*/ 30 w 96"/>
                      <a:gd name="T87" fmla="*/ 18 h 108"/>
                      <a:gd name="T88" fmla="*/ 17 w 96"/>
                      <a:gd name="T89" fmla="*/ 18 h 108"/>
                      <a:gd name="T90" fmla="*/ 13 w 96"/>
                      <a:gd name="T91" fmla="*/ 21 h 108"/>
                      <a:gd name="T92" fmla="*/ 14 w 96"/>
                      <a:gd name="T93" fmla="*/ 25 h 108"/>
                      <a:gd name="T94" fmla="*/ 13 w 96"/>
                      <a:gd name="T95" fmla="*/ 29 h 108"/>
                      <a:gd name="T96" fmla="*/ 9 w 96"/>
                      <a:gd name="T97" fmla="*/ 42 h 108"/>
                      <a:gd name="T98" fmla="*/ 2 w 96"/>
                      <a:gd name="T99" fmla="*/ 52 h 108"/>
                      <a:gd name="T100" fmla="*/ 1 w 96"/>
                      <a:gd name="T101" fmla="*/ 59 h 10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96" h="108">
                        <a:moveTo>
                          <a:pt x="1" y="59"/>
                        </a:moveTo>
                        <a:cubicBezTo>
                          <a:pt x="1" y="59"/>
                          <a:pt x="1" y="59"/>
                          <a:pt x="1" y="59"/>
                        </a:cubicBezTo>
                        <a:cubicBezTo>
                          <a:pt x="0" y="60"/>
                          <a:pt x="0" y="60"/>
                          <a:pt x="0" y="60"/>
                        </a:cubicBezTo>
                        <a:cubicBezTo>
                          <a:pt x="0" y="60"/>
                          <a:pt x="0" y="60"/>
                          <a:pt x="0" y="60"/>
                        </a:cubicBezTo>
                        <a:cubicBezTo>
                          <a:pt x="0" y="60"/>
                          <a:pt x="0" y="60"/>
                          <a:pt x="0" y="60"/>
                        </a:cubicBezTo>
                        <a:cubicBezTo>
                          <a:pt x="0" y="60"/>
                          <a:pt x="0" y="60"/>
                          <a:pt x="0" y="60"/>
                        </a:cubicBezTo>
                        <a:cubicBezTo>
                          <a:pt x="0" y="61"/>
                          <a:pt x="1" y="62"/>
                          <a:pt x="2" y="63"/>
                        </a:cubicBezTo>
                        <a:cubicBezTo>
                          <a:pt x="2" y="64"/>
                          <a:pt x="3" y="65"/>
                          <a:pt x="3" y="66"/>
                        </a:cubicBezTo>
                        <a:cubicBezTo>
                          <a:pt x="4" y="65"/>
                          <a:pt x="4" y="65"/>
                          <a:pt x="4" y="65"/>
                        </a:cubicBezTo>
                        <a:cubicBezTo>
                          <a:pt x="3" y="66"/>
                          <a:pt x="3" y="66"/>
                          <a:pt x="3" y="66"/>
                        </a:cubicBezTo>
                        <a:cubicBezTo>
                          <a:pt x="3" y="67"/>
                          <a:pt x="3" y="67"/>
                          <a:pt x="3" y="67"/>
                        </a:cubicBezTo>
                        <a:cubicBezTo>
                          <a:pt x="3" y="69"/>
                          <a:pt x="2" y="70"/>
                          <a:pt x="2" y="70"/>
                        </a:cubicBezTo>
                        <a:cubicBezTo>
                          <a:pt x="1" y="70"/>
                          <a:pt x="1" y="71"/>
                          <a:pt x="1" y="71"/>
                        </a:cubicBezTo>
                        <a:cubicBezTo>
                          <a:pt x="1" y="71"/>
                          <a:pt x="1" y="71"/>
                          <a:pt x="1" y="71"/>
                        </a:cubicBezTo>
                        <a:cubicBezTo>
                          <a:pt x="2" y="71"/>
                          <a:pt x="2" y="72"/>
                          <a:pt x="2" y="72"/>
                        </a:cubicBezTo>
                        <a:cubicBezTo>
                          <a:pt x="2" y="72"/>
                          <a:pt x="2" y="72"/>
                          <a:pt x="2" y="72"/>
                        </a:cubicBezTo>
                        <a:cubicBezTo>
                          <a:pt x="2" y="73"/>
                          <a:pt x="3" y="73"/>
                          <a:pt x="3" y="74"/>
                        </a:cubicBezTo>
                        <a:cubicBezTo>
                          <a:pt x="3" y="74"/>
                          <a:pt x="3" y="74"/>
                          <a:pt x="3" y="74"/>
                        </a:cubicBezTo>
                        <a:cubicBezTo>
                          <a:pt x="3" y="75"/>
                          <a:pt x="4" y="75"/>
                          <a:pt x="4" y="76"/>
                        </a:cubicBezTo>
                        <a:cubicBezTo>
                          <a:pt x="4" y="76"/>
                          <a:pt x="4" y="76"/>
                          <a:pt x="4" y="76"/>
                        </a:cubicBezTo>
                        <a:cubicBezTo>
                          <a:pt x="4" y="77"/>
                          <a:pt x="4" y="78"/>
                          <a:pt x="4" y="79"/>
                        </a:cubicBezTo>
                        <a:cubicBezTo>
                          <a:pt x="4" y="79"/>
                          <a:pt x="4" y="79"/>
                          <a:pt x="4" y="79"/>
                        </a:cubicBezTo>
                        <a:cubicBezTo>
                          <a:pt x="5" y="79"/>
                          <a:pt x="5" y="79"/>
                          <a:pt x="5" y="79"/>
                        </a:cubicBezTo>
                        <a:cubicBezTo>
                          <a:pt x="5" y="80"/>
                          <a:pt x="6" y="80"/>
                          <a:pt x="6" y="80"/>
                        </a:cubicBezTo>
                        <a:cubicBezTo>
                          <a:pt x="6" y="80"/>
                          <a:pt x="7" y="80"/>
                          <a:pt x="7" y="81"/>
                        </a:cubicBezTo>
                        <a:cubicBezTo>
                          <a:pt x="8" y="82"/>
                          <a:pt x="9" y="83"/>
                          <a:pt x="12" y="83"/>
                        </a:cubicBezTo>
                        <a:cubicBezTo>
                          <a:pt x="15" y="83"/>
                          <a:pt x="16" y="84"/>
                          <a:pt x="17" y="85"/>
                        </a:cubicBezTo>
                        <a:cubicBezTo>
                          <a:pt x="18" y="85"/>
                          <a:pt x="18" y="85"/>
                          <a:pt x="18" y="85"/>
                        </a:cubicBezTo>
                        <a:cubicBezTo>
                          <a:pt x="18" y="85"/>
                          <a:pt x="19" y="85"/>
                          <a:pt x="19" y="85"/>
                        </a:cubicBezTo>
                        <a:cubicBezTo>
                          <a:pt x="20" y="85"/>
                          <a:pt x="23" y="86"/>
                          <a:pt x="24" y="88"/>
                        </a:cubicBezTo>
                        <a:cubicBezTo>
                          <a:pt x="24" y="89"/>
                          <a:pt x="24" y="91"/>
                          <a:pt x="22" y="93"/>
                        </a:cubicBezTo>
                        <a:cubicBezTo>
                          <a:pt x="19" y="95"/>
                          <a:pt x="19" y="97"/>
                          <a:pt x="18" y="100"/>
                        </a:cubicBezTo>
                        <a:cubicBezTo>
                          <a:pt x="18" y="101"/>
                          <a:pt x="18" y="101"/>
                          <a:pt x="18" y="101"/>
                        </a:cubicBezTo>
                        <a:cubicBezTo>
                          <a:pt x="18" y="102"/>
                          <a:pt x="18" y="103"/>
                          <a:pt x="18" y="104"/>
                        </a:cubicBezTo>
                        <a:cubicBezTo>
                          <a:pt x="18" y="104"/>
                          <a:pt x="18" y="105"/>
                          <a:pt x="18" y="105"/>
                        </a:cubicBezTo>
                        <a:cubicBezTo>
                          <a:pt x="18" y="105"/>
                          <a:pt x="18" y="105"/>
                          <a:pt x="18" y="105"/>
                        </a:cubicBezTo>
                        <a:cubicBezTo>
                          <a:pt x="18" y="105"/>
                          <a:pt x="18" y="105"/>
                          <a:pt x="18" y="105"/>
                        </a:cubicBezTo>
                        <a:cubicBezTo>
                          <a:pt x="18" y="105"/>
                          <a:pt x="19" y="106"/>
                          <a:pt x="20" y="106"/>
                        </a:cubicBezTo>
                        <a:cubicBezTo>
                          <a:pt x="23" y="106"/>
                          <a:pt x="24" y="105"/>
                          <a:pt x="24" y="105"/>
                        </a:cubicBezTo>
                        <a:cubicBezTo>
                          <a:pt x="27" y="104"/>
                          <a:pt x="29" y="103"/>
                          <a:pt x="33" y="105"/>
                        </a:cubicBezTo>
                        <a:cubicBezTo>
                          <a:pt x="34" y="105"/>
                          <a:pt x="35" y="105"/>
                          <a:pt x="35" y="106"/>
                        </a:cubicBezTo>
                        <a:cubicBezTo>
                          <a:pt x="36" y="106"/>
                          <a:pt x="36" y="106"/>
                          <a:pt x="36" y="106"/>
                        </a:cubicBezTo>
                        <a:cubicBezTo>
                          <a:pt x="37" y="106"/>
                          <a:pt x="38" y="107"/>
                          <a:pt x="38" y="107"/>
                        </a:cubicBezTo>
                        <a:cubicBezTo>
                          <a:pt x="38" y="107"/>
                          <a:pt x="38" y="107"/>
                          <a:pt x="38" y="107"/>
                        </a:cubicBezTo>
                        <a:cubicBezTo>
                          <a:pt x="39" y="107"/>
                          <a:pt x="39" y="107"/>
                          <a:pt x="39" y="106"/>
                        </a:cubicBezTo>
                        <a:cubicBezTo>
                          <a:pt x="39" y="106"/>
                          <a:pt x="40" y="106"/>
                          <a:pt x="40" y="106"/>
                        </a:cubicBezTo>
                        <a:cubicBezTo>
                          <a:pt x="40" y="106"/>
                          <a:pt x="40" y="106"/>
                          <a:pt x="40" y="106"/>
                        </a:cubicBezTo>
                        <a:cubicBezTo>
                          <a:pt x="40" y="106"/>
                          <a:pt x="40" y="106"/>
                          <a:pt x="40" y="106"/>
                        </a:cubicBezTo>
                        <a:cubicBezTo>
                          <a:pt x="40" y="106"/>
                          <a:pt x="40" y="106"/>
                          <a:pt x="40" y="106"/>
                        </a:cubicBezTo>
                        <a:cubicBezTo>
                          <a:pt x="42" y="106"/>
                          <a:pt x="43" y="107"/>
                          <a:pt x="44" y="108"/>
                        </a:cubicBezTo>
                        <a:cubicBezTo>
                          <a:pt x="45" y="108"/>
                          <a:pt x="45" y="108"/>
                          <a:pt x="45" y="108"/>
                        </a:cubicBezTo>
                        <a:cubicBezTo>
                          <a:pt x="46" y="107"/>
                          <a:pt x="48" y="106"/>
                          <a:pt x="50" y="106"/>
                        </a:cubicBezTo>
                        <a:cubicBezTo>
                          <a:pt x="52" y="106"/>
                          <a:pt x="53" y="106"/>
                          <a:pt x="54" y="107"/>
                        </a:cubicBezTo>
                        <a:cubicBezTo>
                          <a:pt x="56" y="108"/>
                          <a:pt x="57" y="108"/>
                          <a:pt x="58" y="107"/>
                        </a:cubicBezTo>
                        <a:cubicBezTo>
                          <a:pt x="61" y="105"/>
                          <a:pt x="67" y="104"/>
                          <a:pt x="69" y="104"/>
                        </a:cubicBezTo>
                        <a:cubicBezTo>
                          <a:pt x="71" y="104"/>
                          <a:pt x="72" y="104"/>
                          <a:pt x="72" y="104"/>
                        </a:cubicBezTo>
                        <a:cubicBezTo>
                          <a:pt x="73" y="105"/>
                          <a:pt x="74" y="105"/>
                          <a:pt x="74" y="105"/>
                        </a:cubicBezTo>
                        <a:cubicBezTo>
                          <a:pt x="74" y="105"/>
                          <a:pt x="74" y="104"/>
                          <a:pt x="74" y="103"/>
                        </a:cubicBezTo>
                        <a:cubicBezTo>
                          <a:pt x="72" y="98"/>
                          <a:pt x="76" y="96"/>
                          <a:pt x="78" y="96"/>
                        </a:cubicBezTo>
                        <a:cubicBezTo>
                          <a:pt x="78" y="95"/>
                          <a:pt x="78" y="95"/>
                          <a:pt x="79" y="95"/>
                        </a:cubicBezTo>
                        <a:cubicBezTo>
                          <a:pt x="79" y="95"/>
                          <a:pt x="79" y="94"/>
                          <a:pt x="79" y="94"/>
                        </a:cubicBezTo>
                        <a:cubicBezTo>
                          <a:pt x="79" y="94"/>
                          <a:pt x="79" y="94"/>
                          <a:pt x="80" y="94"/>
                        </a:cubicBezTo>
                        <a:cubicBezTo>
                          <a:pt x="80" y="93"/>
                          <a:pt x="82" y="92"/>
                          <a:pt x="83" y="92"/>
                        </a:cubicBezTo>
                        <a:cubicBezTo>
                          <a:pt x="83" y="91"/>
                          <a:pt x="84" y="91"/>
                          <a:pt x="84" y="91"/>
                        </a:cubicBezTo>
                        <a:cubicBezTo>
                          <a:pt x="84" y="91"/>
                          <a:pt x="84" y="91"/>
                          <a:pt x="84" y="91"/>
                        </a:cubicBezTo>
                        <a:cubicBezTo>
                          <a:pt x="84" y="91"/>
                          <a:pt x="83" y="90"/>
                          <a:pt x="82" y="90"/>
                        </a:cubicBezTo>
                        <a:cubicBezTo>
                          <a:pt x="82" y="90"/>
                          <a:pt x="82" y="90"/>
                          <a:pt x="82" y="90"/>
                        </a:cubicBezTo>
                        <a:cubicBezTo>
                          <a:pt x="81" y="89"/>
                          <a:pt x="81" y="89"/>
                          <a:pt x="80" y="88"/>
                        </a:cubicBezTo>
                        <a:cubicBezTo>
                          <a:pt x="80" y="88"/>
                          <a:pt x="80" y="88"/>
                          <a:pt x="80" y="88"/>
                        </a:cubicBezTo>
                        <a:cubicBezTo>
                          <a:pt x="79" y="87"/>
                          <a:pt x="78" y="87"/>
                          <a:pt x="78" y="87"/>
                        </a:cubicBezTo>
                        <a:cubicBezTo>
                          <a:pt x="78" y="86"/>
                          <a:pt x="78" y="86"/>
                          <a:pt x="77" y="86"/>
                        </a:cubicBezTo>
                        <a:cubicBezTo>
                          <a:pt x="77" y="86"/>
                          <a:pt x="76" y="86"/>
                          <a:pt x="76" y="85"/>
                        </a:cubicBezTo>
                        <a:cubicBezTo>
                          <a:pt x="75" y="85"/>
                          <a:pt x="74" y="84"/>
                          <a:pt x="74" y="84"/>
                        </a:cubicBezTo>
                        <a:cubicBezTo>
                          <a:pt x="72" y="82"/>
                          <a:pt x="71" y="79"/>
                          <a:pt x="70" y="77"/>
                        </a:cubicBezTo>
                        <a:cubicBezTo>
                          <a:pt x="70" y="75"/>
                          <a:pt x="70" y="74"/>
                          <a:pt x="69" y="74"/>
                        </a:cubicBezTo>
                        <a:cubicBezTo>
                          <a:pt x="69" y="73"/>
                          <a:pt x="69" y="73"/>
                          <a:pt x="69" y="72"/>
                        </a:cubicBezTo>
                        <a:cubicBezTo>
                          <a:pt x="68" y="71"/>
                          <a:pt x="66" y="69"/>
                          <a:pt x="67" y="67"/>
                        </a:cubicBezTo>
                        <a:cubicBezTo>
                          <a:pt x="67" y="66"/>
                          <a:pt x="68" y="65"/>
                          <a:pt x="70" y="65"/>
                        </a:cubicBezTo>
                        <a:cubicBezTo>
                          <a:pt x="73" y="64"/>
                          <a:pt x="79" y="63"/>
                          <a:pt x="81" y="61"/>
                        </a:cubicBezTo>
                        <a:cubicBezTo>
                          <a:pt x="81" y="60"/>
                          <a:pt x="82" y="60"/>
                          <a:pt x="82" y="60"/>
                        </a:cubicBezTo>
                        <a:cubicBezTo>
                          <a:pt x="84" y="59"/>
                          <a:pt x="86" y="58"/>
                          <a:pt x="87" y="58"/>
                        </a:cubicBezTo>
                        <a:cubicBezTo>
                          <a:pt x="88" y="57"/>
                          <a:pt x="89" y="57"/>
                          <a:pt x="90" y="57"/>
                        </a:cubicBezTo>
                        <a:cubicBezTo>
                          <a:pt x="90" y="57"/>
                          <a:pt x="90" y="57"/>
                          <a:pt x="90" y="56"/>
                        </a:cubicBezTo>
                        <a:cubicBezTo>
                          <a:pt x="90" y="56"/>
                          <a:pt x="91" y="55"/>
                          <a:pt x="93" y="55"/>
                        </a:cubicBezTo>
                        <a:cubicBezTo>
                          <a:pt x="94" y="55"/>
                          <a:pt x="94" y="56"/>
                          <a:pt x="95" y="56"/>
                        </a:cubicBezTo>
                        <a:cubicBezTo>
                          <a:pt x="95" y="56"/>
                          <a:pt x="96" y="56"/>
                          <a:pt x="96" y="56"/>
                        </a:cubicBezTo>
                        <a:cubicBezTo>
                          <a:pt x="96" y="56"/>
                          <a:pt x="96" y="56"/>
                          <a:pt x="96" y="56"/>
                        </a:cubicBezTo>
                        <a:cubicBezTo>
                          <a:pt x="96" y="56"/>
                          <a:pt x="96" y="56"/>
                          <a:pt x="96" y="56"/>
                        </a:cubicBezTo>
                        <a:cubicBezTo>
                          <a:pt x="96" y="55"/>
                          <a:pt x="96" y="55"/>
                          <a:pt x="96" y="55"/>
                        </a:cubicBezTo>
                        <a:cubicBezTo>
                          <a:pt x="96" y="55"/>
                          <a:pt x="96" y="55"/>
                          <a:pt x="96" y="55"/>
                        </a:cubicBezTo>
                        <a:cubicBezTo>
                          <a:pt x="96" y="55"/>
                          <a:pt x="96" y="54"/>
                          <a:pt x="96" y="54"/>
                        </a:cubicBezTo>
                        <a:cubicBezTo>
                          <a:pt x="96" y="54"/>
                          <a:pt x="96" y="54"/>
                          <a:pt x="96" y="54"/>
                        </a:cubicBezTo>
                        <a:cubicBezTo>
                          <a:pt x="96" y="54"/>
                          <a:pt x="96" y="53"/>
                          <a:pt x="96" y="53"/>
                        </a:cubicBezTo>
                        <a:cubicBezTo>
                          <a:pt x="96" y="53"/>
                          <a:pt x="96" y="53"/>
                          <a:pt x="96" y="53"/>
                        </a:cubicBezTo>
                        <a:cubicBezTo>
                          <a:pt x="94" y="51"/>
                          <a:pt x="93" y="47"/>
                          <a:pt x="93" y="43"/>
                        </a:cubicBezTo>
                        <a:cubicBezTo>
                          <a:pt x="93" y="40"/>
                          <a:pt x="92" y="40"/>
                          <a:pt x="92" y="39"/>
                        </a:cubicBezTo>
                        <a:cubicBezTo>
                          <a:pt x="92" y="39"/>
                          <a:pt x="91" y="38"/>
                          <a:pt x="91" y="36"/>
                        </a:cubicBezTo>
                        <a:cubicBezTo>
                          <a:pt x="91" y="35"/>
                          <a:pt x="91" y="33"/>
                          <a:pt x="90" y="33"/>
                        </a:cubicBezTo>
                        <a:cubicBezTo>
                          <a:pt x="89" y="32"/>
                          <a:pt x="88" y="31"/>
                          <a:pt x="87" y="30"/>
                        </a:cubicBezTo>
                        <a:cubicBezTo>
                          <a:pt x="87" y="28"/>
                          <a:pt x="88" y="27"/>
                          <a:pt x="88" y="25"/>
                        </a:cubicBezTo>
                        <a:cubicBezTo>
                          <a:pt x="90" y="23"/>
                          <a:pt x="89" y="17"/>
                          <a:pt x="89" y="15"/>
                        </a:cubicBezTo>
                        <a:cubicBezTo>
                          <a:pt x="88" y="15"/>
                          <a:pt x="88" y="15"/>
                          <a:pt x="88" y="14"/>
                        </a:cubicBezTo>
                        <a:cubicBezTo>
                          <a:pt x="88" y="14"/>
                          <a:pt x="88" y="14"/>
                          <a:pt x="88" y="14"/>
                        </a:cubicBezTo>
                        <a:cubicBezTo>
                          <a:pt x="88" y="14"/>
                          <a:pt x="88" y="13"/>
                          <a:pt x="87" y="12"/>
                        </a:cubicBezTo>
                        <a:cubicBezTo>
                          <a:pt x="87" y="11"/>
                          <a:pt x="87" y="10"/>
                          <a:pt x="83" y="10"/>
                        </a:cubicBezTo>
                        <a:cubicBezTo>
                          <a:pt x="81" y="10"/>
                          <a:pt x="80" y="10"/>
                          <a:pt x="80" y="9"/>
                        </a:cubicBezTo>
                        <a:cubicBezTo>
                          <a:pt x="79" y="7"/>
                          <a:pt x="80" y="6"/>
                          <a:pt x="81" y="4"/>
                        </a:cubicBezTo>
                        <a:cubicBezTo>
                          <a:pt x="79" y="6"/>
                          <a:pt x="76" y="7"/>
                          <a:pt x="73" y="6"/>
                        </a:cubicBezTo>
                        <a:cubicBezTo>
                          <a:pt x="71" y="6"/>
                          <a:pt x="68" y="9"/>
                          <a:pt x="65" y="11"/>
                        </a:cubicBezTo>
                        <a:cubicBezTo>
                          <a:pt x="64" y="12"/>
                          <a:pt x="63" y="13"/>
                          <a:pt x="62" y="13"/>
                        </a:cubicBezTo>
                        <a:cubicBezTo>
                          <a:pt x="59" y="16"/>
                          <a:pt x="55" y="15"/>
                          <a:pt x="53" y="12"/>
                        </a:cubicBezTo>
                        <a:cubicBezTo>
                          <a:pt x="52" y="10"/>
                          <a:pt x="52" y="8"/>
                          <a:pt x="53" y="7"/>
                        </a:cubicBezTo>
                        <a:cubicBezTo>
                          <a:pt x="53" y="7"/>
                          <a:pt x="52" y="7"/>
                          <a:pt x="52" y="7"/>
                        </a:cubicBezTo>
                        <a:cubicBezTo>
                          <a:pt x="48" y="9"/>
                          <a:pt x="44" y="8"/>
                          <a:pt x="42" y="5"/>
                        </a:cubicBezTo>
                        <a:cubicBezTo>
                          <a:pt x="41" y="4"/>
                          <a:pt x="41" y="3"/>
                          <a:pt x="41" y="1"/>
                        </a:cubicBezTo>
                        <a:cubicBezTo>
                          <a:pt x="41" y="1"/>
                          <a:pt x="41" y="1"/>
                          <a:pt x="41" y="1"/>
                        </a:cubicBezTo>
                        <a:cubicBezTo>
                          <a:pt x="41" y="1"/>
                          <a:pt x="41" y="1"/>
                          <a:pt x="41" y="1"/>
                        </a:cubicBezTo>
                        <a:cubicBezTo>
                          <a:pt x="40" y="1"/>
                          <a:pt x="40" y="1"/>
                          <a:pt x="39" y="1"/>
                        </a:cubicBezTo>
                        <a:cubicBezTo>
                          <a:pt x="39" y="1"/>
                          <a:pt x="39" y="1"/>
                          <a:pt x="39" y="1"/>
                        </a:cubicBezTo>
                        <a:cubicBezTo>
                          <a:pt x="39" y="1"/>
                          <a:pt x="39" y="1"/>
                          <a:pt x="39" y="1"/>
                        </a:cubicBezTo>
                        <a:cubicBezTo>
                          <a:pt x="38" y="1"/>
                          <a:pt x="38" y="1"/>
                          <a:pt x="37" y="1"/>
                        </a:cubicBezTo>
                        <a:cubicBezTo>
                          <a:pt x="37" y="1"/>
                          <a:pt x="37" y="1"/>
                          <a:pt x="36" y="1"/>
                        </a:cubicBezTo>
                        <a:cubicBezTo>
                          <a:pt x="36" y="0"/>
                          <a:pt x="36" y="0"/>
                          <a:pt x="36" y="0"/>
                        </a:cubicBezTo>
                        <a:cubicBezTo>
                          <a:pt x="35" y="0"/>
                          <a:pt x="35" y="0"/>
                          <a:pt x="34" y="0"/>
                        </a:cubicBezTo>
                        <a:cubicBezTo>
                          <a:pt x="34" y="0"/>
                          <a:pt x="34" y="0"/>
                          <a:pt x="34" y="0"/>
                        </a:cubicBezTo>
                        <a:cubicBezTo>
                          <a:pt x="33" y="0"/>
                          <a:pt x="32" y="0"/>
                          <a:pt x="31" y="0"/>
                        </a:cubicBezTo>
                        <a:cubicBezTo>
                          <a:pt x="32" y="1"/>
                          <a:pt x="32" y="3"/>
                          <a:pt x="32" y="4"/>
                        </a:cubicBezTo>
                        <a:cubicBezTo>
                          <a:pt x="31" y="5"/>
                          <a:pt x="31" y="7"/>
                          <a:pt x="33" y="10"/>
                        </a:cubicBezTo>
                        <a:cubicBezTo>
                          <a:pt x="34" y="10"/>
                          <a:pt x="34" y="11"/>
                          <a:pt x="35" y="12"/>
                        </a:cubicBezTo>
                        <a:cubicBezTo>
                          <a:pt x="35" y="13"/>
                          <a:pt x="35" y="15"/>
                          <a:pt x="35" y="16"/>
                        </a:cubicBezTo>
                        <a:cubicBezTo>
                          <a:pt x="34" y="17"/>
                          <a:pt x="32" y="18"/>
                          <a:pt x="31" y="18"/>
                        </a:cubicBezTo>
                        <a:cubicBezTo>
                          <a:pt x="31" y="18"/>
                          <a:pt x="30" y="18"/>
                          <a:pt x="30" y="18"/>
                        </a:cubicBezTo>
                        <a:cubicBezTo>
                          <a:pt x="30" y="19"/>
                          <a:pt x="29" y="21"/>
                          <a:pt x="26" y="21"/>
                        </a:cubicBezTo>
                        <a:cubicBezTo>
                          <a:pt x="24" y="21"/>
                          <a:pt x="21" y="19"/>
                          <a:pt x="19" y="18"/>
                        </a:cubicBezTo>
                        <a:cubicBezTo>
                          <a:pt x="19" y="18"/>
                          <a:pt x="18" y="18"/>
                          <a:pt x="17" y="18"/>
                        </a:cubicBezTo>
                        <a:cubicBezTo>
                          <a:pt x="15" y="18"/>
                          <a:pt x="14" y="18"/>
                          <a:pt x="13" y="18"/>
                        </a:cubicBezTo>
                        <a:cubicBezTo>
                          <a:pt x="13" y="19"/>
                          <a:pt x="13" y="19"/>
                          <a:pt x="13" y="20"/>
                        </a:cubicBezTo>
                        <a:cubicBezTo>
                          <a:pt x="13" y="20"/>
                          <a:pt x="13" y="21"/>
                          <a:pt x="13" y="21"/>
                        </a:cubicBezTo>
                        <a:cubicBezTo>
                          <a:pt x="13" y="22"/>
                          <a:pt x="13" y="22"/>
                          <a:pt x="13" y="23"/>
                        </a:cubicBezTo>
                        <a:cubicBezTo>
                          <a:pt x="13" y="23"/>
                          <a:pt x="14" y="24"/>
                          <a:pt x="14" y="24"/>
                        </a:cubicBezTo>
                        <a:cubicBezTo>
                          <a:pt x="14" y="24"/>
                          <a:pt x="14" y="25"/>
                          <a:pt x="14" y="25"/>
                        </a:cubicBezTo>
                        <a:cubicBezTo>
                          <a:pt x="14" y="26"/>
                          <a:pt x="14" y="26"/>
                          <a:pt x="13" y="26"/>
                        </a:cubicBezTo>
                        <a:cubicBezTo>
                          <a:pt x="13" y="27"/>
                          <a:pt x="13" y="27"/>
                          <a:pt x="13" y="27"/>
                        </a:cubicBezTo>
                        <a:cubicBezTo>
                          <a:pt x="13" y="28"/>
                          <a:pt x="13" y="28"/>
                          <a:pt x="13" y="29"/>
                        </a:cubicBezTo>
                        <a:cubicBezTo>
                          <a:pt x="11" y="31"/>
                          <a:pt x="9" y="32"/>
                          <a:pt x="8" y="33"/>
                        </a:cubicBezTo>
                        <a:cubicBezTo>
                          <a:pt x="10" y="35"/>
                          <a:pt x="12" y="38"/>
                          <a:pt x="11" y="40"/>
                        </a:cubicBezTo>
                        <a:cubicBezTo>
                          <a:pt x="10" y="41"/>
                          <a:pt x="9" y="41"/>
                          <a:pt x="9" y="42"/>
                        </a:cubicBezTo>
                        <a:cubicBezTo>
                          <a:pt x="9" y="42"/>
                          <a:pt x="9" y="42"/>
                          <a:pt x="9" y="43"/>
                        </a:cubicBezTo>
                        <a:cubicBezTo>
                          <a:pt x="9" y="46"/>
                          <a:pt x="6" y="47"/>
                          <a:pt x="2" y="48"/>
                        </a:cubicBezTo>
                        <a:cubicBezTo>
                          <a:pt x="2" y="49"/>
                          <a:pt x="2" y="50"/>
                          <a:pt x="2" y="52"/>
                        </a:cubicBezTo>
                        <a:cubicBezTo>
                          <a:pt x="1" y="52"/>
                          <a:pt x="1" y="53"/>
                          <a:pt x="1" y="53"/>
                        </a:cubicBezTo>
                        <a:cubicBezTo>
                          <a:pt x="1" y="55"/>
                          <a:pt x="1" y="56"/>
                          <a:pt x="1" y="58"/>
                        </a:cubicBezTo>
                        <a:cubicBezTo>
                          <a:pt x="1" y="58"/>
                          <a:pt x="1" y="58"/>
                          <a:pt x="1" y="5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65" name="Freeform 1211">
                    <a:extLst>
                      <a:ext uri="{FF2B5EF4-FFF2-40B4-BE49-F238E27FC236}">
                        <a16:creationId xmlns="" xmlns:a16="http://schemas.microsoft.com/office/drawing/2014/main" id="{420A9D24-22DA-4D77-B695-5DD29ED21C1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680853" y="3843852"/>
                    <a:ext cx="310446" cy="254385"/>
                  </a:xfrm>
                  <a:custGeom>
                    <a:gdLst>
                      <a:gd name="T0" fmla="*/ 98 w 143"/>
                      <a:gd name="T1" fmla="*/ 106 h 121"/>
                      <a:gd name="T2" fmla="*/ 130 w 143"/>
                      <a:gd name="T3" fmla="*/ 107 h 121"/>
                      <a:gd name="T4" fmla="*/ 138 w 143"/>
                      <a:gd name="T5" fmla="*/ 101 h 121"/>
                      <a:gd name="T6" fmla="*/ 130 w 143"/>
                      <a:gd name="T7" fmla="*/ 97 h 121"/>
                      <a:gd name="T8" fmla="*/ 130 w 143"/>
                      <a:gd name="T9" fmla="*/ 91 h 121"/>
                      <a:gd name="T10" fmla="*/ 129 w 143"/>
                      <a:gd name="T11" fmla="*/ 83 h 121"/>
                      <a:gd name="T12" fmla="*/ 132 w 143"/>
                      <a:gd name="T13" fmla="*/ 81 h 121"/>
                      <a:gd name="T14" fmla="*/ 130 w 143"/>
                      <a:gd name="T15" fmla="*/ 74 h 121"/>
                      <a:gd name="T16" fmla="*/ 127 w 143"/>
                      <a:gd name="T17" fmla="*/ 70 h 121"/>
                      <a:gd name="T18" fmla="*/ 121 w 143"/>
                      <a:gd name="T19" fmla="*/ 68 h 121"/>
                      <a:gd name="T20" fmla="*/ 122 w 143"/>
                      <a:gd name="T21" fmla="*/ 64 h 121"/>
                      <a:gd name="T22" fmla="*/ 130 w 143"/>
                      <a:gd name="T23" fmla="*/ 53 h 121"/>
                      <a:gd name="T24" fmla="*/ 131 w 143"/>
                      <a:gd name="T25" fmla="*/ 52 h 121"/>
                      <a:gd name="T26" fmla="*/ 132 w 143"/>
                      <a:gd name="T27" fmla="*/ 51 h 121"/>
                      <a:gd name="T28" fmla="*/ 134 w 143"/>
                      <a:gd name="T29" fmla="*/ 50 h 121"/>
                      <a:gd name="T30" fmla="*/ 136 w 143"/>
                      <a:gd name="T31" fmla="*/ 49 h 121"/>
                      <a:gd name="T32" fmla="*/ 136 w 143"/>
                      <a:gd name="T33" fmla="*/ 49 h 121"/>
                      <a:gd name="T34" fmla="*/ 137 w 143"/>
                      <a:gd name="T35" fmla="*/ 44 h 121"/>
                      <a:gd name="T36" fmla="*/ 142 w 143"/>
                      <a:gd name="T37" fmla="*/ 32 h 121"/>
                      <a:gd name="T38" fmla="*/ 141 w 143"/>
                      <a:gd name="T39" fmla="*/ 31 h 121"/>
                      <a:gd name="T40" fmla="*/ 138 w 143"/>
                      <a:gd name="T41" fmla="*/ 30 h 121"/>
                      <a:gd name="T42" fmla="*/ 127 w 143"/>
                      <a:gd name="T43" fmla="*/ 25 h 121"/>
                      <a:gd name="T44" fmla="*/ 119 w 143"/>
                      <a:gd name="T45" fmla="*/ 24 h 121"/>
                      <a:gd name="T46" fmla="*/ 116 w 143"/>
                      <a:gd name="T47" fmla="*/ 24 h 121"/>
                      <a:gd name="T48" fmla="*/ 111 w 143"/>
                      <a:gd name="T49" fmla="*/ 20 h 121"/>
                      <a:gd name="T50" fmla="*/ 106 w 143"/>
                      <a:gd name="T51" fmla="*/ 17 h 121"/>
                      <a:gd name="T52" fmla="*/ 106 w 143"/>
                      <a:gd name="T53" fmla="*/ 16 h 121"/>
                      <a:gd name="T54" fmla="*/ 102 w 143"/>
                      <a:gd name="T55" fmla="*/ 18 h 121"/>
                      <a:gd name="T56" fmla="*/ 91 w 143"/>
                      <a:gd name="T57" fmla="*/ 9 h 121"/>
                      <a:gd name="T58" fmla="*/ 86 w 143"/>
                      <a:gd name="T59" fmla="*/ 6 h 121"/>
                      <a:gd name="T60" fmla="*/ 79 w 143"/>
                      <a:gd name="T61" fmla="*/ 0 h 121"/>
                      <a:gd name="T62" fmla="*/ 74 w 143"/>
                      <a:gd name="T63" fmla="*/ 8 h 121"/>
                      <a:gd name="T64" fmla="*/ 56 w 143"/>
                      <a:gd name="T65" fmla="*/ 21 h 121"/>
                      <a:gd name="T66" fmla="*/ 37 w 143"/>
                      <a:gd name="T67" fmla="*/ 20 h 121"/>
                      <a:gd name="T68" fmla="*/ 33 w 143"/>
                      <a:gd name="T69" fmla="*/ 22 h 121"/>
                      <a:gd name="T70" fmla="*/ 29 w 143"/>
                      <a:gd name="T71" fmla="*/ 37 h 121"/>
                      <a:gd name="T72" fmla="*/ 18 w 143"/>
                      <a:gd name="T73" fmla="*/ 35 h 121"/>
                      <a:gd name="T74" fmla="*/ 6 w 143"/>
                      <a:gd name="T75" fmla="*/ 35 h 121"/>
                      <a:gd name="T76" fmla="*/ 2 w 143"/>
                      <a:gd name="T77" fmla="*/ 42 h 121"/>
                      <a:gd name="T78" fmla="*/ 16 w 143"/>
                      <a:gd name="T79" fmla="*/ 48 h 121"/>
                      <a:gd name="T80" fmla="*/ 28 w 143"/>
                      <a:gd name="T81" fmla="*/ 52 h 121"/>
                      <a:gd name="T82" fmla="*/ 42 w 143"/>
                      <a:gd name="T83" fmla="*/ 72 h 121"/>
                      <a:gd name="T84" fmla="*/ 41 w 143"/>
                      <a:gd name="T85" fmla="*/ 89 h 121"/>
                      <a:gd name="T86" fmla="*/ 39 w 143"/>
                      <a:gd name="T87" fmla="*/ 111 h 121"/>
                      <a:gd name="T88" fmla="*/ 51 w 143"/>
                      <a:gd name="T89" fmla="*/ 117 h 121"/>
                      <a:gd name="T90" fmla="*/ 60 w 143"/>
                      <a:gd name="T91" fmla="*/ 114 h 121"/>
                      <a:gd name="T92" fmla="*/ 78 w 143"/>
                      <a:gd name="T93" fmla="*/ 120 h 121"/>
                      <a:gd name="T94" fmla="*/ 87 w 143"/>
                      <a:gd name="T95" fmla="*/ 120 h 12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143" h="120">
                        <a:moveTo>
                          <a:pt x="87" y="120"/>
                        </a:moveTo>
                        <a:cubicBezTo>
                          <a:pt x="86" y="117"/>
                          <a:pt x="86" y="115"/>
                          <a:pt x="88" y="112"/>
                        </a:cubicBezTo>
                        <a:cubicBezTo>
                          <a:pt x="89" y="109"/>
                          <a:pt x="93" y="107"/>
                          <a:pt x="98" y="106"/>
                        </a:cubicBezTo>
                        <a:cubicBezTo>
                          <a:pt x="98" y="106"/>
                          <a:pt x="99" y="106"/>
                          <a:pt x="100" y="106"/>
                        </a:cubicBezTo>
                        <a:cubicBezTo>
                          <a:pt x="106" y="106"/>
                          <a:pt x="116" y="109"/>
                          <a:pt x="120" y="111"/>
                        </a:cubicBezTo>
                        <a:cubicBezTo>
                          <a:pt x="122" y="113"/>
                          <a:pt x="126" y="112"/>
                          <a:pt x="130" y="107"/>
                        </a:cubicBezTo>
                        <a:cubicBezTo>
                          <a:pt x="133" y="104"/>
                          <a:pt x="135" y="103"/>
                          <a:pt x="137" y="102"/>
                        </a:cubicBezTo>
                        <a:cubicBezTo>
                          <a:pt x="137" y="102"/>
                          <a:pt x="137" y="102"/>
                          <a:pt x="137" y="102"/>
                        </a:cubicBezTo>
                        <a:cubicBezTo>
                          <a:pt x="137" y="102"/>
                          <a:pt x="137" y="101"/>
                          <a:pt x="138" y="101"/>
                        </a:cubicBezTo>
                        <a:cubicBezTo>
                          <a:pt x="137" y="101"/>
                          <a:pt x="137" y="101"/>
                          <a:pt x="136" y="101"/>
                        </a:cubicBezTo>
                        <a:cubicBezTo>
                          <a:pt x="136" y="100"/>
                          <a:pt x="135" y="100"/>
                          <a:pt x="134" y="100"/>
                        </a:cubicBezTo>
                        <a:cubicBezTo>
                          <a:pt x="132" y="100"/>
                          <a:pt x="131" y="99"/>
                          <a:pt x="130" y="97"/>
                        </a:cubicBezTo>
                        <a:cubicBezTo>
                          <a:pt x="129" y="96"/>
                          <a:pt x="129" y="94"/>
                          <a:pt x="130" y="92"/>
                        </a:cubicBezTo>
                        <a:cubicBezTo>
                          <a:pt x="131" y="92"/>
                          <a:pt x="131" y="91"/>
                          <a:pt x="131" y="91"/>
                        </a:cubicBezTo>
                        <a:cubicBezTo>
                          <a:pt x="131" y="92"/>
                          <a:pt x="130" y="91"/>
                          <a:pt x="130" y="91"/>
                        </a:cubicBezTo>
                        <a:cubicBezTo>
                          <a:pt x="129" y="90"/>
                          <a:pt x="128" y="90"/>
                          <a:pt x="127" y="88"/>
                        </a:cubicBezTo>
                        <a:cubicBezTo>
                          <a:pt x="127" y="88"/>
                          <a:pt x="126" y="86"/>
                          <a:pt x="127" y="85"/>
                        </a:cubicBezTo>
                        <a:cubicBezTo>
                          <a:pt x="127" y="83"/>
                          <a:pt x="129" y="83"/>
                          <a:pt x="129" y="83"/>
                        </a:cubicBezTo>
                        <a:cubicBezTo>
                          <a:pt x="130" y="83"/>
                          <a:pt x="130" y="83"/>
                          <a:pt x="130" y="83"/>
                        </a:cubicBezTo>
                        <a:cubicBezTo>
                          <a:pt x="131" y="82"/>
                          <a:pt x="131" y="82"/>
                          <a:pt x="131" y="82"/>
                        </a:cubicBezTo>
                        <a:cubicBezTo>
                          <a:pt x="131" y="82"/>
                          <a:pt x="132" y="81"/>
                          <a:pt x="132" y="81"/>
                        </a:cubicBezTo>
                        <a:cubicBezTo>
                          <a:pt x="131" y="80"/>
                          <a:pt x="130" y="79"/>
                          <a:pt x="130" y="77"/>
                        </a:cubicBezTo>
                        <a:cubicBezTo>
                          <a:pt x="130" y="77"/>
                          <a:pt x="130" y="77"/>
                          <a:pt x="130" y="77"/>
                        </a:cubicBezTo>
                        <a:cubicBezTo>
                          <a:pt x="130" y="74"/>
                          <a:pt x="130" y="74"/>
                          <a:pt x="130" y="74"/>
                        </a:cubicBezTo>
                        <a:cubicBezTo>
                          <a:pt x="130" y="73"/>
                          <a:pt x="130" y="73"/>
                          <a:pt x="130" y="72"/>
                        </a:cubicBezTo>
                        <a:cubicBezTo>
                          <a:pt x="129" y="72"/>
                          <a:pt x="128" y="71"/>
                          <a:pt x="128" y="69"/>
                        </a:cubicBezTo>
                        <a:cubicBezTo>
                          <a:pt x="128" y="69"/>
                          <a:pt x="127" y="69"/>
                          <a:pt x="127" y="70"/>
                        </a:cubicBezTo>
                        <a:cubicBezTo>
                          <a:pt x="126" y="71"/>
                          <a:pt x="125" y="72"/>
                          <a:pt x="124" y="72"/>
                        </a:cubicBezTo>
                        <a:cubicBezTo>
                          <a:pt x="123" y="72"/>
                          <a:pt x="122" y="71"/>
                          <a:pt x="121" y="71"/>
                        </a:cubicBezTo>
                        <a:cubicBezTo>
                          <a:pt x="121" y="70"/>
                          <a:pt x="121" y="70"/>
                          <a:pt x="121" y="68"/>
                        </a:cubicBezTo>
                        <a:cubicBezTo>
                          <a:pt x="121" y="68"/>
                          <a:pt x="121" y="68"/>
                          <a:pt x="121" y="68"/>
                        </a:cubicBezTo>
                        <a:cubicBezTo>
                          <a:pt x="121" y="67"/>
                          <a:pt x="121" y="67"/>
                          <a:pt x="121" y="66"/>
                        </a:cubicBezTo>
                        <a:cubicBezTo>
                          <a:pt x="121" y="65"/>
                          <a:pt x="122" y="65"/>
                          <a:pt x="122" y="64"/>
                        </a:cubicBezTo>
                        <a:cubicBezTo>
                          <a:pt x="123" y="61"/>
                          <a:pt x="125" y="59"/>
                          <a:pt x="127" y="57"/>
                        </a:cubicBezTo>
                        <a:cubicBezTo>
                          <a:pt x="128" y="57"/>
                          <a:pt x="129" y="56"/>
                          <a:pt x="129" y="55"/>
                        </a:cubicBezTo>
                        <a:cubicBezTo>
                          <a:pt x="129" y="54"/>
                          <a:pt x="129" y="54"/>
                          <a:pt x="130" y="53"/>
                        </a:cubicBezTo>
                        <a:cubicBezTo>
                          <a:pt x="130" y="53"/>
                          <a:pt x="130" y="53"/>
                          <a:pt x="130" y="53"/>
                        </a:cubicBezTo>
                        <a:cubicBezTo>
                          <a:pt x="130" y="53"/>
                          <a:pt x="130" y="52"/>
                          <a:pt x="131" y="52"/>
                        </a:cubicBezTo>
                        <a:cubicBezTo>
                          <a:pt x="131" y="52"/>
                          <a:pt x="131" y="52"/>
                          <a:pt x="131" y="52"/>
                        </a:cubicBezTo>
                        <a:cubicBezTo>
                          <a:pt x="131" y="52"/>
                          <a:pt x="131" y="52"/>
                          <a:pt x="131" y="51"/>
                        </a:cubicBezTo>
                        <a:cubicBezTo>
                          <a:pt x="131" y="51"/>
                          <a:pt x="131" y="51"/>
                          <a:pt x="132" y="51"/>
                        </a:cubicBezTo>
                        <a:cubicBezTo>
                          <a:pt x="132" y="51"/>
                          <a:pt x="132" y="51"/>
                          <a:pt x="132" y="51"/>
                        </a:cubicBezTo>
                        <a:cubicBezTo>
                          <a:pt x="132" y="50"/>
                          <a:pt x="132" y="50"/>
                          <a:pt x="133" y="50"/>
                        </a:cubicBezTo>
                        <a:cubicBezTo>
                          <a:pt x="133" y="50"/>
                          <a:pt x="133" y="50"/>
                          <a:pt x="133" y="50"/>
                        </a:cubicBezTo>
                        <a:cubicBezTo>
                          <a:pt x="133" y="50"/>
                          <a:pt x="134" y="50"/>
                          <a:pt x="134" y="50"/>
                        </a:cubicBezTo>
                        <a:cubicBezTo>
                          <a:pt x="134" y="49"/>
                          <a:pt x="134" y="49"/>
                          <a:pt x="134" y="49"/>
                        </a:cubicBezTo>
                        <a:cubicBezTo>
                          <a:pt x="135" y="49"/>
                          <a:pt x="135" y="49"/>
                          <a:pt x="135" y="49"/>
                        </a:cubicBezTo>
                        <a:cubicBezTo>
                          <a:pt x="135" y="49"/>
                          <a:pt x="135" y="49"/>
                          <a:pt x="136" y="49"/>
                        </a:cubicBezTo>
                        <a:cubicBezTo>
                          <a:pt x="136" y="49"/>
                          <a:pt x="136" y="49"/>
                          <a:pt x="136" y="49"/>
                        </a:cubicBezTo>
                        <a:cubicBezTo>
                          <a:pt x="136" y="49"/>
                          <a:pt x="136" y="49"/>
                          <a:pt x="136" y="49"/>
                        </a:cubicBezTo>
                        <a:cubicBezTo>
                          <a:pt x="136" y="49"/>
                          <a:pt x="136" y="49"/>
                          <a:pt x="136" y="49"/>
                        </a:cubicBezTo>
                        <a:cubicBezTo>
                          <a:pt x="136" y="48"/>
                          <a:pt x="137" y="47"/>
                          <a:pt x="137" y="46"/>
                        </a:cubicBezTo>
                        <a:cubicBezTo>
                          <a:pt x="137" y="45"/>
                          <a:pt x="137" y="44"/>
                          <a:pt x="137" y="44"/>
                        </a:cubicBezTo>
                        <a:cubicBezTo>
                          <a:pt x="137" y="44"/>
                          <a:pt x="137" y="44"/>
                          <a:pt x="137" y="44"/>
                        </a:cubicBezTo>
                        <a:cubicBezTo>
                          <a:pt x="137" y="43"/>
                          <a:pt x="137" y="43"/>
                          <a:pt x="137" y="42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38" y="38"/>
                          <a:pt x="139" y="35"/>
                          <a:pt x="142" y="32"/>
                        </a:cubicBezTo>
                        <a:cubicBezTo>
                          <a:pt x="142" y="32"/>
                          <a:pt x="142" y="32"/>
                          <a:pt x="143" y="31"/>
                        </a:cubicBezTo>
                        <a:cubicBezTo>
                          <a:pt x="142" y="31"/>
                          <a:pt x="142" y="31"/>
                          <a:pt x="142" y="31"/>
                        </a:cubicBezTo>
                        <a:cubicBezTo>
                          <a:pt x="141" y="31"/>
                          <a:pt x="141" y="31"/>
                          <a:pt x="141" y="31"/>
                        </a:cubicBezTo>
                        <a:cubicBezTo>
                          <a:pt x="141" y="31"/>
                          <a:pt x="141" y="31"/>
                          <a:pt x="141" y="31"/>
                        </a:cubicBezTo>
                        <a:cubicBezTo>
                          <a:pt x="141" y="31"/>
                          <a:pt x="141" y="31"/>
                          <a:pt x="141" y="31"/>
                        </a:cubicBezTo>
                        <a:cubicBezTo>
                          <a:pt x="140" y="31"/>
                          <a:pt x="139" y="31"/>
                          <a:pt x="138" y="30"/>
                        </a:cubicBezTo>
                        <a:cubicBezTo>
                          <a:pt x="138" y="30"/>
                          <a:pt x="137" y="29"/>
                          <a:pt x="135" y="29"/>
                        </a:cubicBezTo>
                        <a:cubicBezTo>
                          <a:pt x="132" y="29"/>
                          <a:pt x="129" y="28"/>
                          <a:pt x="127" y="25"/>
                        </a:cubicBezTo>
                        <a:cubicBezTo>
                          <a:pt x="127" y="25"/>
                          <a:pt x="127" y="25"/>
                          <a:pt x="127" y="25"/>
                        </a:cubicBezTo>
                        <a:cubicBezTo>
                          <a:pt x="127" y="25"/>
                          <a:pt x="126" y="25"/>
                          <a:pt x="125" y="25"/>
                        </a:cubicBezTo>
                        <a:cubicBezTo>
                          <a:pt x="125" y="25"/>
                          <a:pt x="125" y="25"/>
                          <a:pt x="125" y="25"/>
                        </a:cubicBezTo>
                        <a:cubicBezTo>
                          <a:pt x="123" y="24"/>
                          <a:pt x="121" y="24"/>
                          <a:pt x="119" y="24"/>
                        </a:cubicBezTo>
                        <a:cubicBezTo>
                          <a:pt x="118" y="24"/>
                          <a:pt x="118" y="24"/>
                          <a:pt x="118" y="24"/>
                        </a:cubicBezTo>
                        <a:cubicBezTo>
                          <a:pt x="118" y="24"/>
                          <a:pt x="117" y="24"/>
                          <a:pt x="117" y="24"/>
                        </a:cubicBezTo>
                        <a:cubicBezTo>
                          <a:pt x="116" y="24"/>
                          <a:pt x="116" y="24"/>
                          <a:pt x="116" y="24"/>
                        </a:cubicBezTo>
                        <a:cubicBezTo>
                          <a:pt x="116" y="24"/>
                          <a:pt x="115" y="24"/>
                          <a:pt x="115" y="24"/>
                        </a:cubicBezTo>
                        <a:cubicBezTo>
                          <a:pt x="113" y="23"/>
                          <a:pt x="113" y="22"/>
                          <a:pt x="112" y="21"/>
                        </a:cubicBezTo>
                        <a:cubicBezTo>
                          <a:pt x="112" y="21"/>
                          <a:pt x="111" y="20"/>
                          <a:pt x="111" y="20"/>
                        </a:cubicBezTo>
                        <a:cubicBezTo>
                          <a:pt x="111" y="20"/>
                          <a:pt x="111" y="20"/>
                          <a:pt x="111" y="20"/>
                        </a:cubicBezTo>
                        <a:cubicBezTo>
                          <a:pt x="110" y="20"/>
                          <a:pt x="108" y="20"/>
                          <a:pt x="106" y="18"/>
                        </a:cubicBezTo>
                        <a:cubicBezTo>
                          <a:pt x="106" y="17"/>
                          <a:pt x="106" y="17"/>
                          <a:pt x="106" y="17"/>
                        </a:cubicBezTo>
                        <a:cubicBezTo>
                          <a:pt x="106" y="17"/>
                          <a:pt x="106" y="17"/>
                          <a:pt x="106" y="17"/>
                        </a:cubicBezTo>
                        <a:cubicBezTo>
                          <a:pt x="106" y="17"/>
                          <a:pt x="106" y="16"/>
                          <a:pt x="106" y="16"/>
                        </a:cubicBezTo>
                        <a:cubicBezTo>
                          <a:pt x="106" y="16"/>
                          <a:pt x="106" y="16"/>
                          <a:pt x="106" y="16"/>
                        </a:cubicBezTo>
                        <a:cubicBezTo>
                          <a:pt x="105" y="16"/>
                          <a:pt x="105" y="16"/>
                          <a:pt x="105" y="17"/>
                        </a:cubicBezTo>
                        <a:cubicBezTo>
                          <a:pt x="104" y="17"/>
                          <a:pt x="104" y="17"/>
                          <a:pt x="103" y="17"/>
                        </a:cubicBezTo>
                        <a:cubicBezTo>
                          <a:pt x="103" y="17"/>
                          <a:pt x="102" y="18"/>
                          <a:pt x="102" y="18"/>
                        </a:cubicBezTo>
                        <a:cubicBezTo>
                          <a:pt x="100" y="18"/>
                          <a:pt x="98" y="17"/>
                          <a:pt x="97" y="12"/>
                        </a:cubicBezTo>
                        <a:cubicBezTo>
                          <a:pt x="97" y="12"/>
                          <a:pt x="95" y="11"/>
                          <a:pt x="94" y="10"/>
                        </a:cubicBezTo>
                        <a:cubicBezTo>
                          <a:pt x="93" y="10"/>
                          <a:pt x="92" y="10"/>
                          <a:pt x="91" y="9"/>
                        </a:cubicBezTo>
                        <a:cubicBezTo>
                          <a:pt x="90" y="9"/>
                          <a:pt x="89" y="8"/>
                          <a:pt x="88" y="7"/>
                        </a:cubicBezTo>
                        <a:cubicBezTo>
                          <a:pt x="88" y="6"/>
                          <a:pt x="88" y="6"/>
                          <a:pt x="87" y="6"/>
                        </a:cubicBezTo>
                        <a:cubicBezTo>
                          <a:pt x="87" y="6"/>
                          <a:pt x="86" y="6"/>
                          <a:pt x="86" y="6"/>
                        </a:cubicBezTo>
                        <a:cubicBezTo>
                          <a:pt x="83" y="6"/>
                          <a:pt x="81" y="2"/>
                          <a:pt x="81" y="0"/>
                        </a:cubicBezTo>
                        <a:cubicBezTo>
                          <a:pt x="80" y="0"/>
                          <a:pt x="80" y="0"/>
                          <a:pt x="80" y="0"/>
                        </a:cubicBezTo>
                        <a:cubicBezTo>
                          <a:pt x="80" y="0"/>
                          <a:pt x="79" y="0"/>
                          <a:pt x="79" y="0"/>
                        </a:cubicBezTo>
                        <a:cubicBezTo>
                          <a:pt x="78" y="0"/>
                          <a:pt x="78" y="0"/>
                          <a:pt x="78" y="0"/>
                        </a:cubicBezTo>
                        <a:cubicBezTo>
                          <a:pt x="77" y="0"/>
                          <a:pt x="76" y="1"/>
                          <a:pt x="75" y="2"/>
                        </a:cubicBezTo>
                        <a:cubicBezTo>
                          <a:pt x="74" y="3"/>
                          <a:pt x="73" y="5"/>
                          <a:pt x="74" y="8"/>
                        </a:cubicBezTo>
                        <a:cubicBezTo>
                          <a:pt x="74" y="10"/>
                          <a:pt x="73" y="13"/>
                          <a:pt x="72" y="14"/>
                        </a:cubicBezTo>
                        <a:cubicBezTo>
                          <a:pt x="70" y="17"/>
                          <a:pt x="65" y="18"/>
                          <a:pt x="60" y="18"/>
                        </a:cubicBezTo>
                        <a:cubicBezTo>
                          <a:pt x="57" y="18"/>
                          <a:pt x="57" y="19"/>
                          <a:pt x="56" y="21"/>
                        </a:cubicBezTo>
                        <a:cubicBezTo>
                          <a:pt x="56" y="23"/>
                          <a:pt x="55" y="24"/>
                          <a:pt x="54" y="26"/>
                        </a:cubicBezTo>
                        <a:cubicBezTo>
                          <a:pt x="53" y="26"/>
                          <a:pt x="52" y="27"/>
                          <a:pt x="50" y="27"/>
                        </a:cubicBezTo>
                        <a:cubicBezTo>
                          <a:pt x="46" y="27"/>
                          <a:pt x="38" y="24"/>
                          <a:pt x="37" y="20"/>
                        </a:cubicBezTo>
                        <a:cubicBezTo>
                          <a:pt x="36" y="20"/>
                          <a:pt x="36" y="20"/>
                          <a:pt x="36" y="20"/>
                        </a:cubicBezTo>
                        <a:cubicBezTo>
                          <a:pt x="35" y="20"/>
                          <a:pt x="33" y="20"/>
                          <a:pt x="33" y="21"/>
                        </a:cubicBezTo>
                        <a:cubicBezTo>
                          <a:pt x="33" y="21"/>
                          <a:pt x="33" y="21"/>
                          <a:pt x="33" y="22"/>
                        </a:cubicBezTo>
                        <a:cubicBezTo>
                          <a:pt x="36" y="25"/>
                          <a:pt x="37" y="29"/>
                          <a:pt x="37" y="32"/>
                        </a:cubicBezTo>
                        <a:cubicBezTo>
                          <a:pt x="37" y="34"/>
                          <a:pt x="36" y="36"/>
                          <a:pt x="35" y="37"/>
                        </a:cubicBezTo>
                        <a:cubicBezTo>
                          <a:pt x="33" y="38"/>
                          <a:pt x="31" y="38"/>
                          <a:pt x="29" y="37"/>
                        </a:cubicBezTo>
                        <a:cubicBezTo>
                          <a:pt x="27" y="36"/>
                          <a:pt x="25" y="36"/>
                          <a:pt x="25" y="37"/>
                        </a:cubicBezTo>
                        <a:cubicBezTo>
                          <a:pt x="24" y="37"/>
                          <a:pt x="23" y="38"/>
                          <a:pt x="22" y="38"/>
                        </a:cubicBezTo>
                        <a:cubicBezTo>
                          <a:pt x="20" y="38"/>
                          <a:pt x="19" y="36"/>
                          <a:pt x="18" y="35"/>
                        </a:cubicBezTo>
                        <a:cubicBezTo>
                          <a:pt x="18" y="35"/>
                          <a:pt x="17" y="34"/>
                          <a:pt x="16" y="33"/>
                        </a:cubicBezTo>
                        <a:cubicBezTo>
                          <a:pt x="15" y="33"/>
                          <a:pt x="14" y="33"/>
                          <a:pt x="13" y="34"/>
                        </a:cubicBezTo>
                        <a:cubicBezTo>
                          <a:pt x="11" y="34"/>
                          <a:pt x="9" y="35"/>
                          <a:pt x="6" y="35"/>
                        </a:cubicBezTo>
                        <a:cubicBezTo>
                          <a:pt x="3" y="34"/>
                          <a:pt x="0" y="36"/>
                          <a:pt x="0" y="36"/>
                        </a:cubicBezTo>
                        <a:cubicBezTo>
                          <a:pt x="0" y="36"/>
                          <a:pt x="0" y="37"/>
                          <a:pt x="0" y="37"/>
                        </a:cubicBezTo>
                        <a:cubicBezTo>
                          <a:pt x="2" y="39"/>
                          <a:pt x="2" y="41"/>
                          <a:pt x="2" y="42"/>
                        </a:cubicBezTo>
                        <a:cubicBezTo>
                          <a:pt x="1" y="43"/>
                          <a:pt x="1" y="44"/>
                          <a:pt x="2" y="44"/>
                        </a:cubicBezTo>
                        <a:cubicBezTo>
                          <a:pt x="2" y="44"/>
                          <a:pt x="5" y="45"/>
                          <a:pt x="6" y="45"/>
                        </a:cubicBezTo>
                        <a:cubicBezTo>
                          <a:pt x="9" y="46"/>
                          <a:pt x="13" y="46"/>
                          <a:pt x="16" y="48"/>
                        </a:cubicBezTo>
                        <a:cubicBezTo>
                          <a:pt x="19" y="50"/>
                          <a:pt x="20" y="50"/>
                          <a:pt x="21" y="50"/>
                        </a:cubicBezTo>
                        <a:cubicBezTo>
                          <a:pt x="23" y="50"/>
                          <a:pt x="24" y="50"/>
                          <a:pt x="26" y="51"/>
                        </a:cubicBezTo>
                        <a:cubicBezTo>
                          <a:pt x="27" y="52"/>
                          <a:pt x="27" y="52"/>
                          <a:pt x="28" y="52"/>
                        </a:cubicBezTo>
                        <a:cubicBezTo>
                          <a:pt x="30" y="53"/>
                          <a:pt x="30" y="54"/>
                          <a:pt x="31" y="58"/>
                        </a:cubicBezTo>
                        <a:cubicBezTo>
                          <a:pt x="31" y="61"/>
                          <a:pt x="34" y="64"/>
                          <a:pt x="38" y="65"/>
                        </a:cubicBezTo>
                        <a:cubicBezTo>
                          <a:pt x="43" y="67"/>
                          <a:pt x="42" y="70"/>
                          <a:pt x="42" y="72"/>
                        </a:cubicBezTo>
                        <a:cubicBezTo>
                          <a:pt x="42" y="73"/>
                          <a:pt x="42" y="74"/>
                          <a:pt x="42" y="75"/>
                        </a:cubicBezTo>
                        <a:cubicBezTo>
                          <a:pt x="43" y="78"/>
                          <a:pt x="43" y="81"/>
                          <a:pt x="42" y="84"/>
                        </a:cubicBezTo>
                        <a:cubicBezTo>
                          <a:pt x="41" y="86"/>
                          <a:pt x="40" y="88"/>
                          <a:pt x="41" y="89"/>
                        </a:cubicBezTo>
                        <a:cubicBezTo>
                          <a:pt x="41" y="93"/>
                          <a:pt x="39" y="104"/>
                          <a:pt x="36" y="110"/>
                        </a:cubicBezTo>
                        <a:cubicBezTo>
                          <a:pt x="37" y="110"/>
                          <a:pt x="38" y="110"/>
                          <a:pt x="38" y="110"/>
                        </a:cubicBezTo>
                        <a:cubicBezTo>
                          <a:pt x="38" y="110"/>
                          <a:pt x="38" y="111"/>
                          <a:pt x="39" y="111"/>
                        </a:cubicBezTo>
                        <a:cubicBezTo>
                          <a:pt x="39" y="111"/>
                          <a:pt x="40" y="111"/>
                          <a:pt x="40" y="112"/>
                        </a:cubicBezTo>
                        <a:cubicBezTo>
                          <a:pt x="41" y="112"/>
                          <a:pt x="43" y="113"/>
                          <a:pt x="45" y="114"/>
                        </a:cubicBezTo>
                        <a:cubicBezTo>
                          <a:pt x="47" y="115"/>
                          <a:pt x="49" y="116"/>
                          <a:pt x="51" y="117"/>
                        </a:cubicBezTo>
                        <a:cubicBezTo>
                          <a:pt x="52" y="117"/>
                          <a:pt x="54" y="118"/>
                          <a:pt x="55" y="118"/>
                        </a:cubicBezTo>
                        <a:cubicBezTo>
                          <a:pt x="56" y="118"/>
                          <a:pt x="57" y="117"/>
                          <a:pt x="57" y="117"/>
                        </a:cubicBezTo>
                        <a:cubicBezTo>
                          <a:pt x="57" y="116"/>
                          <a:pt x="58" y="114"/>
                          <a:pt x="60" y="114"/>
                        </a:cubicBezTo>
                        <a:cubicBezTo>
                          <a:pt x="63" y="114"/>
                          <a:pt x="65" y="117"/>
                          <a:pt x="66" y="117"/>
                        </a:cubicBezTo>
                        <a:cubicBezTo>
                          <a:pt x="67" y="118"/>
                          <a:pt x="71" y="119"/>
                          <a:pt x="74" y="120"/>
                        </a:cubicBezTo>
                        <a:cubicBezTo>
                          <a:pt x="76" y="120"/>
                          <a:pt x="77" y="120"/>
                          <a:pt x="78" y="120"/>
                        </a:cubicBezTo>
                        <a:cubicBezTo>
                          <a:pt x="79" y="121"/>
                          <a:pt x="81" y="121"/>
                          <a:pt x="83" y="121"/>
                        </a:cubicBezTo>
                        <a:cubicBezTo>
                          <a:pt x="84" y="121"/>
                          <a:pt x="84" y="121"/>
                          <a:pt x="85" y="121"/>
                        </a:cubicBezTo>
                        <a:cubicBezTo>
                          <a:pt x="86" y="120"/>
                          <a:pt x="86" y="120"/>
                          <a:pt x="87" y="120"/>
                        </a:cubicBezTo>
                        <a:cubicBezTo>
                          <a:pt x="87" y="120"/>
                          <a:pt x="87" y="120"/>
                          <a:pt x="87" y="120"/>
                        </a:cubicBezTo>
                        <a:close/>
                      </a:path>
                    </a:pathLst>
                  </a:custGeom>
                  <a:solidFill>
                    <a:srgbClr val="60D99E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66" name="Freeform 1224">
                    <a:extLst>
                      <a:ext uri="{FF2B5EF4-FFF2-40B4-BE49-F238E27FC236}">
                        <a16:creationId xmlns="" xmlns:a16="http://schemas.microsoft.com/office/drawing/2014/main" id="{33B45CF5-4CC0-492A-B84A-90EE019F4D7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966372" y="3966659"/>
                    <a:ext cx="269657" cy="252192"/>
                  </a:xfrm>
                  <a:custGeom>
                    <a:gdLst>
                      <a:gd name="T0" fmla="*/ 64 w 124"/>
                      <a:gd name="T1" fmla="*/ 6 h 120"/>
                      <a:gd name="T2" fmla="*/ 62 w 124"/>
                      <a:gd name="T3" fmla="*/ 5 h 120"/>
                      <a:gd name="T4" fmla="*/ 61 w 124"/>
                      <a:gd name="T5" fmla="*/ 5 h 120"/>
                      <a:gd name="T6" fmla="*/ 61 w 124"/>
                      <a:gd name="T7" fmla="*/ 5 h 120"/>
                      <a:gd name="T8" fmla="*/ 61 w 124"/>
                      <a:gd name="T9" fmla="*/ 5 h 120"/>
                      <a:gd name="T10" fmla="*/ 59 w 124"/>
                      <a:gd name="T11" fmla="*/ 1 h 120"/>
                      <a:gd name="T12" fmla="*/ 56 w 124"/>
                      <a:gd name="T13" fmla="*/ 0 h 120"/>
                      <a:gd name="T14" fmla="*/ 50 w 124"/>
                      <a:gd name="T15" fmla="*/ 2 h 120"/>
                      <a:gd name="T16" fmla="*/ 43 w 124"/>
                      <a:gd name="T17" fmla="*/ 3 h 120"/>
                      <a:gd name="T18" fmla="*/ 42 w 124"/>
                      <a:gd name="T19" fmla="*/ 4 h 120"/>
                      <a:gd name="T20" fmla="*/ 37 w 124"/>
                      <a:gd name="T21" fmla="*/ 7 h 120"/>
                      <a:gd name="T22" fmla="*/ 33 w 124"/>
                      <a:gd name="T23" fmla="*/ 11 h 120"/>
                      <a:gd name="T24" fmla="*/ 28 w 124"/>
                      <a:gd name="T25" fmla="*/ 11 h 120"/>
                      <a:gd name="T26" fmla="*/ 27 w 124"/>
                      <a:gd name="T27" fmla="*/ 14 h 120"/>
                      <a:gd name="T28" fmla="*/ 24 w 124"/>
                      <a:gd name="T29" fmla="*/ 17 h 120"/>
                      <a:gd name="T30" fmla="*/ 24 w 124"/>
                      <a:gd name="T31" fmla="*/ 17 h 120"/>
                      <a:gd name="T32" fmla="*/ 17 w 124"/>
                      <a:gd name="T33" fmla="*/ 11 h 120"/>
                      <a:gd name="T34" fmla="*/ 17 w 124"/>
                      <a:gd name="T35" fmla="*/ 10 h 120"/>
                      <a:gd name="T36" fmla="*/ 10 w 124"/>
                      <a:gd name="T37" fmla="*/ 17 h 120"/>
                      <a:gd name="T38" fmla="*/ 8 w 124"/>
                      <a:gd name="T39" fmla="*/ 17 h 120"/>
                      <a:gd name="T40" fmla="*/ 6 w 124"/>
                      <a:gd name="T41" fmla="*/ 17 h 120"/>
                      <a:gd name="T42" fmla="*/ 3 w 124"/>
                      <a:gd name="T43" fmla="*/ 17 h 120"/>
                      <a:gd name="T44" fmla="*/ 3 w 124"/>
                      <a:gd name="T45" fmla="*/ 18 h 120"/>
                      <a:gd name="T46" fmla="*/ 3 w 124"/>
                      <a:gd name="T47" fmla="*/ 19 h 120"/>
                      <a:gd name="T48" fmla="*/ 1 w 124"/>
                      <a:gd name="T49" fmla="*/ 27 h 120"/>
                      <a:gd name="T50" fmla="*/ 1 w 124"/>
                      <a:gd name="T51" fmla="*/ 29 h 120"/>
                      <a:gd name="T52" fmla="*/ 2 w 124"/>
                      <a:gd name="T53" fmla="*/ 36 h 120"/>
                      <a:gd name="T54" fmla="*/ 4 w 124"/>
                      <a:gd name="T55" fmla="*/ 37 h 120"/>
                      <a:gd name="T56" fmla="*/ 11 w 124"/>
                      <a:gd name="T57" fmla="*/ 39 h 120"/>
                      <a:gd name="T58" fmla="*/ 11 w 124"/>
                      <a:gd name="T59" fmla="*/ 42 h 120"/>
                      <a:gd name="T60" fmla="*/ 14 w 124"/>
                      <a:gd name="T61" fmla="*/ 40 h 120"/>
                      <a:gd name="T62" fmla="*/ 23 w 124"/>
                      <a:gd name="T63" fmla="*/ 34 h 120"/>
                      <a:gd name="T64" fmla="*/ 40 w 124"/>
                      <a:gd name="T65" fmla="*/ 44 h 120"/>
                      <a:gd name="T66" fmla="*/ 52 w 124"/>
                      <a:gd name="T67" fmla="*/ 62 h 120"/>
                      <a:gd name="T68" fmla="*/ 67 w 124"/>
                      <a:gd name="T69" fmla="*/ 75 h 120"/>
                      <a:gd name="T70" fmla="*/ 79 w 124"/>
                      <a:gd name="T71" fmla="*/ 80 h 120"/>
                      <a:gd name="T72" fmla="*/ 92 w 124"/>
                      <a:gd name="T73" fmla="*/ 90 h 120"/>
                      <a:gd name="T74" fmla="*/ 99 w 124"/>
                      <a:gd name="T75" fmla="*/ 98 h 120"/>
                      <a:gd name="T76" fmla="*/ 101 w 124"/>
                      <a:gd name="T77" fmla="*/ 115 h 120"/>
                      <a:gd name="T78" fmla="*/ 103 w 124"/>
                      <a:gd name="T79" fmla="*/ 113 h 120"/>
                      <a:gd name="T80" fmla="*/ 110 w 124"/>
                      <a:gd name="T81" fmla="*/ 105 h 120"/>
                      <a:gd name="T82" fmla="*/ 109 w 124"/>
                      <a:gd name="T83" fmla="*/ 104 h 120"/>
                      <a:gd name="T84" fmla="*/ 106 w 124"/>
                      <a:gd name="T85" fmla="*/ 93 h 120"/>
                      <a:gd name="T86" fmla="*/ 121 w 124"/>
                      <a:gd name="T87" fmla="*/ 93 h 120"/>
                      <a:gd name="T88" fmla="*/ 124 w 124"/>
                      <a:gd name="T89" fmla="*/ 93 h 120"/>
                      <a:gd name="T90" fmla="*/ 103 w 124"/>
                      <a:gd name="T91" fmla="*/ 79 h 120"/>
                      <a:gd name="T92" fmla="*/ 96 w 124"/>
                      <a:gd name="T93" fmla="*/ 73 h 120"/>
                      <a:gd name="T94" fmla="*/ 76 w 124"/>
                      <a:gd name="T95" fmla="*/ 53 h 120"/>
                      <a:gd name="T96" fmla="*/ 60 w 124"/>
                      <a:gd name="T97" fmla="*/ 38 h 120"/>
                      <a:gd name="T98" fmla="*/ 60 w 124"/>
                      <a:gd name="T99" fmla="*/ 26 h 120"/>
                      <a:gd name="T100" fmla="*/ 65 w 124"/>
                      <a:gd name="T101" fmla="*/ 18 h 120"/>
                      <a:gd name="T102" fmla="*/ 65 w 124"/>
                      <a:gd name="T103" fmla="*/ 15 h 120"/>
                      <a:gd name="T104" fmla="*/ 65 w 124"/>
                      <a:gd name="T105" fmla="*/ 10 h 120"/>
                      <a:gd name="T106" fmla="*/ 65 w 124"/>
                      <a:gd name="T107" fmla="*/ 7 h 120"/>
                      <a:gd name="T108" fmla="*/ 65 w 124"/>
                      <a:gd name="T109" fmla="*/ 6 h 12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</a:cxnLst>
                    <a:rect l="0" t="0" r="r" b="b"/>
                    <a:pathLst>
                      <a:path w="124" h="120">
                        <a:moveTo>
                          <a:pt x="65" y="6"/>
                        </a:moveTo>
                        <a:cubicBezTo>
                          <a:pt x="65" y="6"/>
                          <a:pt x="64" y="6"/>
                          <a:pt x="64" y="6"/>
                        </a:cubicBezTo>
                        <a:cubicBezTo>
                          <a:pt x="64" y="6"/>
                          <a:pt x="64" y="5"/>
                          <a:pt x="63" y="5"/>
                        </a:cubicBezTo>
                        <a:cubicBezTo>
                          <a:pt x="63" y="5"/>
                          <a:pt x="63" y="5"/>
                          <a:pt x="62" y="5"/>
                        </a:cubicBezTo>
                        <a:cubicBezTo>
                          <a:pt x="62" y="5"/>
                          <a:pt x="62" y="5"/>
                          <a:pt x="62" y="5"/>
                        </a:cubicBezTo>
                        <a:cubicBezTo>
                          <a:pt x="62" y="5"/>
                          <a:pt x="62" y="5"/>
                          <a:pt x="61" y="5"/>
                        </a:cubicBezTo>
                        <a:cubicBezTo>
                          <a:pt x="61" y="5"/>
                          <a:pt x="61" y="5"/>
                          <a:pt x="61" y="5"/>
                        </a:cubicBezTo>
                        <a:cubicBezTo>
                          <a:pt x="61" y="5"/>
                          <a:pt x="61" y="5"/>
                          <a:pt x="61" y="5"/>
                        </a:cubicBezTo>
                        <a:cubicBezTo>
                          <a:pt x="61" y="5"/>
                          <a:pt x="61" y="5"/>
                          <a:pt x="61" y="5"/>
                        </a:cubicBezTo>
                        <a:cubicBezTo>
                          <a:pt x="61" y="5"/>
                          <a:pt x="61" y="5"/>
                          <a:pt x="61" y="5"/>
                        </a:cubicBezTo>
                        <a:cubicBezTo>
                          <a:pt x="61" y="5"/>
                          <a:pt x="61" y="5"/>
                          <a:pt x="61" y="5"/>
                        </a:cubicBezTo>
                        <a:cubicBezTo>
                          <a:pt x="60" y="4"/>
                          <a:pt x="59" y="2"/>
                          <a:pt x="59" y="1"/>
                        </a:cubicBezTo>
                        <a:cubicBezTo>
                          <a:pt x="59" y="0"/>
                          <a:pt x="59" y="0"/>
                          <a:pt x="58" y="0"/>
                        </a:cubicBezTo>
                        <a:cubicBezTo>
                          <a:pt x="58" y="0"/>
                          <a:pt x="57" y="0"/>
                          <a:pt x="56" y="0"/>
                        </a:cubicBezTo>
                        <a:cubicBezTo>
                          <a:pt x="54" y="0"/>
                          <a:pt x="52" y="1"/>
                          <a:pt x="52" y="1"/>
                        </a:cubicBezTo>
                        <a:cubicBezTo>
                          <a:pt x="51" y="1"/>
                          <a:pt x="51" y="2"/>
                          <a:pt x="50" y="2"/>
                        </a:cubicBezTo>
                        <a:cubicBezTo>
                          <a:pt x="48" y="3"/>
                          <a:pt x="47" y="4"/>
                          <a:pt x="45" y="4"/>
                        </a:cubicBezTo>
                        <a:cubicBezTo>
                          <a:pt x="44" y="4"/>
                          <a:pt x="43" y="4"/>
                          <a:pt x="43" y="3"/>
                        </a:cubicBezTo>
                        <a:cubicBezTo>
                          <a:pt x="43" y="3"/>
                          <a:pt x="43" y="3"/>
                          <a:pt x="43" y="3"/>
                        </a:cubicBezTo>
                        <a:cubicBezTo>
                          <a:pt x="42" y="4"/>
                          <a:pt x="42" y="4"/>
                          <a:pt x="42" y="4"/>
                        </a:cubicBezTo>
                        <a:cubicBezTo>
                          <a:pt x="42" y="6"/>
                          <a:pt x="40" y="8"/>
                          <a:pt x="38" y="8"/>
                        </a:cubicBezTo>
                        <a:cubicBezTo>
                          <a:pt x="38" y="8"/>
                          <a:pt x="38" y="8"/>
                          <a:pt x="37" y="7"/>
                        </a:cubicBezTo>
                        <a:cubicBezTo>
                          <a:pt x="37" y="7"/>
                          <a:pt x="37" y="7"/>
                          <a:pt x="37" y="7"/>
                        </a:cubicBezTo>
                        <a:cubicBezTo>
                          <a:pt x="37" y="9"/>
                          <a:pt x="35" y="11"/>
                          <a:pt x="33" y="11"/>
                        </a:cubicBezTo>
                        <a:cubicBezTo>
                          <a:pt x="31" y="11"/>
                          <a:pt x="30" y="10"/>
                          <a:pt x="29" y="10"/>
                        </a:cubicBezTo>
                        <a:cubicBezTo>
                          <a:pt x="29" y="10"/>
                          <a:pt x="28" y="10"/>
                          <a:pt x="28" y="11"/>
                        </a:cubicBezTo>
                        <a:cubicBezTo>
                          <a:pt x="28" y="12"/>
                          <a:pt x="28" y="13"/>
                          <a:pt x="28" y="13"/>
                        </a:cubicBezTo>
                        <a:cubicBezTo>
                          <a:pt x="27" y="14"/>
                          <a:pt x="27" y="14"/>
                          <a:pt x="27" y="14"/>
                        </a:cubicBezTo>
                        <a:cubicBezTo>
                          <a:pt x="27" y="17"/>
                          <a:pt x="25" y="17"/>
                          <a:pt x="24" y="17"/>
                        </a:cubicBezTo>
                        <a:cubicBezTo>
                          <a:pt x="24" y="17"/>
                          <a:pt x="24" y="17"/>
                          <a:pt x="24" y="17"/>
                        </a:cubicBezTo>
                        <a:cubicBezTo>
                          <a:pt x="24" y="17"/>
                          <a:pt x="24" y="17"/>
                          <a:pt x="24" y="17"/>
                        </a:cubicBezTo>
                        <a:cubicBezTo>
                          <a:pt x="24" y="17"/>
                          <a:pt x="24" y="17"/>
                          <a:pt x="24" y="17"/>
                        </a:cubicBezTo>
                        <a:cubicBezTo>
                          <a:pt x="23" y="17"/>
                          <a:pt x="22" y="17"/>
                          <a:pt x="21" y="16"/>
                        </a:cubicBezTo>
                        <a:cubicBezTo>
                          <a:pt x="20" y="15"/>
                          <a:pt x="19" y="13"/>
                          <a:pt x="17" y="11"/>
                        </a:cubicBezTo>
                        <a:cubicBezTo>
                          <a:pt x="17" y="11"/>
                          <a:pt x="17" y="10"/>
                          <a:pt x="17" y="10"/>
                        </a:cubicBezTo>
                        <a:cubicBezTo>
                          <a:pt x="17" y="10"/>
                          <a:pt x="17" y="10"/>
                          <a:pt x="17" y="10"/>
                        </a:cubicBezTo>
                        <a:cubicBezTo>
                          <a:pt x="15" y="13"/>
                          <a:pt x="14" y="17"/>
                          <a:pt x="11" y="17"/>
                        </a:cubicBezTo>
                        <a:cubicBezTo>
                          <a:pt x="11" y="17"/>
                          <a:pt x="10" y="17"/>
                          <a:pt x="10" y="17"/>
                        </a:cubicBezTo>
                        <a:cubicBezTo>
                          <a:pt x="10" y="17"/>
                          <a:pt x="10" y="17"/>
                          <a:pt x="10" y="17"/>
                        </a:cubicBezTo>
                        <a:cubicBezTo>
                          <a:pt x="9" y="17"/>
                          <a:pt x="9" y="17"/>
                          <a:pt x="8" y="17"/>
                        </a:cubicBezTo>
                        <a:cubicBezTo>
                          <a:pt x="8" y="17"/>
                          <a:pt x="8" y="17"/>
                          <a:pt x="8" y="17"/>
                        </a:cubicBezTo>
                        <a:cubicBezTo>
                          <a:pt x="7" y="17"/>
                          <a:pt x="7" y="17"/>
                          <a:pt x="6" y="17"/>
                        </a:cubicBezTo>
                        <a:cubicBezTo>
                          <a:pt x="6" y="17"/>
                          <a:pt x="5" y="17"/>
                          <a:pt x="5" y="17"/>
                        </a:cubicBezTo>
                        <a:cubicBezTo>
                          <a:pt x="5" y="17"/>
                          <a:pt x="4" y="17"/>
                          <a:pt x="3" y="17"/>
                        </a:cubicBezTo>
                        <a:cubicBezTo>
                          <a:pt x="3" y="17"/>
                          <a:pt x="3" y="17"/>
                          <a:pt x="3" y="17"/>
                        </a:cubicBezTo>
                        <a:cubicBezTo>
                          <a:pt x="3" y="18"/>
                          <a:pt x="3" y="18"/>
                          <a:pt x="3" y="18"/>
                        </a:cubicBezTo>
                        <a:cubicBezTo>
                          <a:pt x="3" y="18"/>
                          <a:pt x="3" y="19"/>
                          <a:pt x="3" y="19"/>
                        </a:cubicBezTo>
                        <a:cubicBezTo>
                          <a:pt x="3" y="19"/>
                          <a:pt x="3" y="19"/>
                          <a:pt x="3" y="19"/>
                        </a:cubicBezTo>
                        <a:cubicBezTo>
                          <a:pt x="4" y="20"/>
                          <a:pt x="5" y="21"/>
                          <a:pt x="5" y="22"/>
                        </a:cubicBezTo>
                        <a:cubicBezTo>
                          <a:pt x="5" y="24"/>
                          <a:pt x="3" y="26"/>
                          <a:pt x="1" y="27"/>
                        </a:cubicBezTo>
                        <a:cubicBezTo>
                          <a:pt x="1" y="27"/>
                          <a:pt x="0" y="28"/>
                          <a:pt x="0" y="28"/>
                        </a:cubicBezTo>
                        <a:cubicBezTo>
                          <a:pt x="0" y="28"/>
                          <a:pt x="1" y="28"/>
                          <a:pt x="1" y="29"/>
                        </a:cubicBezTo>
                        <a:cubicBezTo>
                          <a:pt x="3" y="30"/>
                          <a:pt x="5" y="32"/>
                          <a:pt x="3" y="35"/>
                        </a:cubicBezTo>
                        <a:cubicBezTo>
                          <a:pt x="3" y="35"/>
                          <a:pt x="3" y="35"/>
                          <a:pt x="2" y="36"/>
                        </a:cubicBezTo>
                        <a:cubicBezTo>
                          <a:pt x="2" y="36"/>
                          <a:pt x="2" y="36"/>
                          <a:pt x="3" y="37"/>
                        </a:cubicBezTo>
                        <a:cubicBezTo>
                          <a:pt x="3" y="37"/>
                          <a:pt x="3" y="37"/>
                          <a:pt x="4" y="37"/>
                        </a:cubicBezTo>
                        <a:cubicBezTo>
                          <a:pt x="4" y="37"/>
                          <a:pt x="5" y="37"/>
                          <a:pt x="6" y="38"/>
                        </a:cubicBezTo>
                        <a:cubicBezTo>
                          <a:pt x="8" y="38"/>
                          <a:pt x="10" y="38"/>
                          <a:pt x="11" y="39"/>
                        </a:cubicBezTo>
                        <a:cubicBezTo>
                          <a:pt x="11" y="40"/>
                          <a:pt x="11" y="41"/>
                          <a:pt x="11" y="42"/>
                        </a:cubicBezTo>
                        <a:cubicBezTo>
                          <a:pt x="11" y="42"/>
                          <a:pt x="11" y="42"/>
                          <a:pt x="11" y="42"/>
                        </a:cubicBezTo>
                        <a:cubicBezTo>
                          <a:pt x="11" y="42"/>
                          <a:pt x="12" y="42"/>
                          <a:pt x="12" y="42"/>
                        </a:cubicBezTo>
                        <a:cubicBezTo>
                          <a:pt x="13" y="41"/>
                          <a:pt x="13" y="41"/>
                          <a:pt x="14" y="40"/>
                        </a:cubicBezTo>
                        <a:cubicBezTo>
                          <a:pt x="15" y="38"/>
                          <a:pt x="16" y="36"/>
                          <a:pt x="20" y="35"/>
                        </a:cubicBezTo>
                        <a:cubicBezTo>
                          <a:pt x="21" y="35"/>
                          <a:pt x="22" y="34"/>
                          <a:pt x="23" y="34"/>
                        </a:cubicBezTo>
                        <a:cubicBezTo>
                          <a:pt x="30" y="34"/>
                          <a:pt x="36" y="39"/>
                          <a:pt x="38" y="42"/>
                        </a:cubicBezTo>
                        <a:cubicBezTo>
                          <a:pt x="39" y="43"/>
                          <a:pt x="39" y="44"/>
                          <a:pt x="40" y="44"/>
                        </a:cubicBezTo>
                        <a:cubicBezTo>
                          <a:pt x="41" y="46"/>
                          <a:pt x="42" y="47"/>
                          <a:pt x="42" y="50"/>
                        </a:cubicBezTo>
                        <a:cubicBezTo>
                          <a:pt x="43" y="52"/>
                          <a:pt x="44" y="57"/>
                          <a:pt x="52" y="62"/>
                        </a:cubicBezTo>
                        <a:cubicBezTo>
                          <a:pt x="57" y="65"/>
                          <a:pt x="60" y="68"/>
                          <a:pt x="62" y="71"/>
                        </a:cubicBezTo>
                        <a:cubicBezTo>
                          <a:pt x="64" y="73"/>
                          <a:pt x="66" y="74"/>
                          <a:pt x="67" y="75"/>
                        </a:cubicBezTo>
                        <a:cubicBezTo>
                          <a:pt x="69" y="76"/>
                          <a:pt x="70" y="76"/>
                          <a:pt x="72" y="77"/>
                        </a:cubicBezTo>
                        <a:cubicBezTo>
                          <a:pt x="74" y="77"/>
                          <a:pt x="77" y="78"/>
                          <a:pt x="79" y="80"/>
                        </a:cubicBezTo>
                        <a:cubicBezTo>
                          <a:pt x="81" y="83"/>
                          <a:pt x="84" y="85"/>
                          <a:pt x="88" y="86"/>
                        </a:cubicBezTo>
                        <a:cubicBezTo>
                          <a:pt x="90" y="87"/>
                          <a:pt x="91" y="89"/>
                          <a:pt x="92" y="90"/>
                        </a:cubicBezTo>
                        <a:cubicBezTo>
                          <a:pt x="93" y="92"/>
                          <a:pt x="94" y="93"/>
                          <a:pt x="95" y="93"/>
                        </a:cubicBezTo>
                        <a:cubicBezTo>
                          <a:pt x="99" y="93"/>
                          <a:pt x="99" y="96"/>
                          <a:pt x="99" y="98"/>
                        </a:cubicBezTo>
                        <a:cubicBezTo>
                          <a:pt x="99" y="99"/>
                          <a:pt x="100" y="99"/>
                          <a:pt x="100" y="100"/>
                        </a:cubicBezTo>
                        <a:cubicBezTo>
                          <a:pt x="103" y="104"/>
                          <a:pt x="104" y="111"/>
                          <a:pt x="101" y="115"/>
                        </a:cubicBezTo>
                        <a:cubicBezTo>
                          <a:pt x="100" y="116"/>
                          <a:pt x="100" y="119"/>
                          <a:pt x="100" y="120"/>
                        </a:cubicBezTo>
                        <a:cubicBezTo>
                          <a:pt x="101" y="118"/>
                          <a:pt x="103" y="115"/>
                          <a:pt x="103" y="113"/>
                        </a:cubicBezTo>
                        <a:cubicBezTo>
                          <a:pt x="104" y="110"/>
                          <a:pt x="105" y="109"/>
                          <a:pt x="107" y="108"/>
                        </a:cubicBezTo>
                        <a:cubicBezTo>
                          <a:pt x="108" y="107"/>
                          <a:pt x="109" y="107"/>
                          <a:pt x="110" y="105"/>
                        </a:cubicBezTo>
                        <a:cubicBezTo>
                          <a:pt x="110" y="105"/>
                          <a:pt x="110" y="105"/>
                          <a:pt x="110" y="105"/>
                        </a:cubicBezTo>
                        <a:cubicBezTo>
                          <a:pt x="110" y="105"/>
                          <a:pt x="109" y="104"/>
                          <a:pt x="109" y="104"/>
                        </a:cubicBezTo>
                        <a:cubicBezTo>
                          <a:pt x="107" y="103"/>
                          <a:pt x="105" y="101"/>
                          <a:pt x="105" y="98"/>
                        </a:cubicBezTo>
                        <a:cubicBezTo>
                          <a:pt x="104" y="96"/>
                          <a:pt x="105" y="94"/>
                          <a:pt x="106" y="93"/>
                        </a:cubicBezTo>
                        <a:cubicBezTo>
                          <a:pt x="108" y="89"/>
                          <a:pt x="114" y="88"/>
                          <a:pt x="118" y="91"/>
                        </a:cubicBezTo>
                        <a:cubicBezTo>
                          <a:pt x="119" y="92"/>
                          <a:pt x="120" y="92"/>
                          <a:pt x="121" y="93"/>
                        </a:cubicBezTo>
                        <a:cubicBezTo>
                          <a:pt x="122" y="93"/>
                          <a:pt x="123" y="94"/>
                          <a:pt x="124" y="95"/>
                        </a:cubicBezTo>
                        <a:cubicBezTo>
                          <a:pt x="124" y="94"/>
                          <a:pt x="124" y="94"/>
                          <a:pt x="124" y="93"/>
                        </a:cubicBezTo>
                        <a:cubicBezTo>
                          <a:pt x="124" y="90"/>
                          <a:pt x="112" y="84"/>
                          <a:pt x="107" y="82"/>
                        </a:cubicBezTo>
                        <a:cubicBezTo>
                          <a:pt x="105" y="81"/>
                          <a:pt x="104" y="80"/>
                          <a:pt x="103" y="79"/>
                        </a:cubicBezTo>
                        <a:cubicBezTo>
                          <a:pt x="100" y="78"/>
                          <a:pt x="99" y="76"/>
                          <a:pt x="99" y="75"/>
                        </a:cubicBezTo>
                        <a:cubicBezTo>
                          <a:pt x="98" y="73"/>
                          <a:pt x="98" y="73"/>
                          <a:pt x="96" y="73"/>
                        </a:cubicBezTo>
                        <a:cubicBezTo>
                          <a:pt x="95" y="73"/>
                          <a:pt x="95" y="73"/>
                          <a:pt x="95" y="73"/>
                        </a:cubicBezTo>
                        <a:cubicBezTo>
                          <a:pt x="87" y="73"/>
                          <a:pt x="78" y="64"/>
                          <a:pt x="76" y="53"/>
                        </a:cubicBezTo>
                        <a:cubicBezTo>
                          <a:pt x="75" y="48"/>
                          <a:pt x="71" y="46"/>
                          <a:pt x="67" y="44"/>
                        </a:cubicBezTo>
                        <a:cubicBezTo>
                          <a:pt x="64" y="42"/>
                          <a:pt x="61" y="41"/>
                          <a:pt x="60" y="38"/>
                        </a:cubicBezTo>
                        <a:cubicBezTo>
                          <a:pt x="58" y="34"/>
                          <a:pt x="59" y="31"/>
                          <a:pt x="60" y="30"/>
                        </a:cubicBezTo>
                        <a:cubicBezTo>
                          <a:pt x="61" y="28"/>
                          <a:pt x="61" y="28"/>
                          <a:pt x="60" y="26"/>
                        </a:cubicBezTo>
                        <a:cubicBezTo>
                          <a:pt x="60" y="25"/>
                          <a:pt x="60" y="24"/>
                          <a:pt x="60" y="22"/>
                        </a:cubicBezTo>
                        <a:cubicBezTo>
                          <a:pt x="61" y="20"/>
                          <a:pt x="63" y="19"/>
                          <a:pt x="65" y="18"/>
                        </a:cubicBezTo>
                        <a:cubicBezTo>
                          <a:pt x="65" y="17"/>
                          <a:pt x="65" y="16"/>
                          <a:pt x="65" y="16"/>
                        </a:cubicBezTo>
                        <a:cubicBezTo>
                          <a:pt x="65" y="15"/>
                          <a:pt x="65" y="15"/>
                          <a:pt x="65" y="15"/>
                        </a:cubicBezTo>
                        <a:cubicBezTo>
                          <a:pt x="65" y="14"/>
                          <a:pt x="65" y="12"/>
                          <a:pt x="65" y="11"/>
                        </a:cubicBezTo>
                        <a:cubicBezTo>
                          <a:pt x="65" y="11"/>
                          <a:pt x="65" y="11"/>
                          <a:pt x="65" y="10"/>
                        </a:cubicBezTo>
                        <a:cubicBezTo>
                          <a:pt x="65" y="9"/>
                          <a:pt x="65" y="8"/>
                          <a:pt x="65" y="8"/>
                        </a:cubicBezTo>
                        <a:cubicBezTo>
                          <a:pt x="65" y="7"/>
                          <a:pt x="65" y="7"/>
                          <a:pt x="65" y="7"/>
                        </a:cubicBezTo>
                        <a:cubicBezTo>
                          <a:pt x="65" y="6"/>
                          <a:pt x="65" y="6"/>
                          <a:pt x="65" y="6"/>
                        </a:cubicBezTo>
                        <a:cubicBezTo>
                          <a:pt x="65" y="6"/>
                          <a:pt x="65" y="6"/>
                          <a:pt x="65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</p:grpSp>
          </p:grpSp>
          <p:grpSp>
            <p:nvGrpSpPr>
              <p:cNvPr id="41" name="组合 40"/>
              <p:cNvGrpSpPr/>
              <p:nvPr/>
            </p:nvGrpSpPr>
            <p:grpSpPr>
              <a:xfrm>
                <a:off x="1619018" y="2020389"/>
                <a:ext cx="3820522" cy="2532889"/>
                <a:chOff x="1619018" y="2020389"/>
                <a:chExt cx="3820522" cy="2532889"/>
              </a:xfrm>
              <a:grpFill/>
            </p:grpSpPr>
            <p:grpSp>
              <p:nvGrpSpPr>
                <p:cNvPr id="42" name="Group 10">
                  <a:extLst>
                    <a:ext uri="{FF2B5EF4-FFF2-40B4-BE49-F238E27FC236}">
                      <a16:creationId xmlns="" xmlns:a16="http://schemas.microsoft.com/office/drawing/2014/main" id="{D4ECD195-CABE-4642-9D66-DF5A25719CA1}"/>
                    </a:ext>
                  </a:extLst>
                </p:cNvPr>
                <p:cNvGrpSpPr/>
                <p:nvPr/>
              </p:nvGrpSpPr>
              <p:grpSpPr>
                <a:xfrm>
                  <a:off x="1619018" y="2033547"/>
                  <a:ext cx="2828001" cy="2519731"/>
                  <a:chOff x="949845" y="1882014"/>
                  <a:chExt cx="2319277" cy="2066461"/>
                </a:xfrm>
                <a:grpFill/>
              </p:grpSpPr>
              <p:sp>
                <p:nvSpPr>
                  <p:cNvPr id="47" name="Freeform 2109">
                    <a:extLst>
                      <a:ext uri="{FF2B5EF4-FFF2-40B4-BE49-F238E27FC236}">
                        <a16:creationId xmlns="" xmlns:a16="http://schemas.microsoft.com/office/drawing/2014/main" id="{CE6EAD02-005C-4A3F-A712-E1D881ED5BC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18331" y="3809992"/>
                    <a:ext cx="35310" cy="17985"/>
                  </a:xfrm>
                  <a:custGeom>
                    <a:gdLst>
                      <a:gd name="T0" fmla="*/ 4 w 20"/>
                      <a:gd name="T1" fmla="*/ 1 h 11"/>
                      <a:gd name="T2" fmla="*/ 4 w 20"/>
                      <a:gd name="T3" fmla="*/ 1 h 11"/>
                      <a:gd name="T4" fmla="*/ 2 w 20"/>
                      <a:gd name="T5" fmla="*/ 2 h 11"/>
                      <a:gd name="T6" fmla="*/ 2 w 20"/>
                      <a:gd name="T7" fmla="*/ 2 h 11"/>
                      <a:gd name="T8" fmla="*/ 1 w 20"/>
                      <a:gd name="T9" fmla="*/ 3 h 11"/>
                      <a:gd name="T10" fmla="*/ 1 w 20"/>
                      <a:gd name="T11" fmla="*/ 3 h 11"/>
                      <a:gd name="T12" fmla="*/ 0 w 20"/>
                      <a:gd name="T13" fmla="*/ 5 h 11"/>
                      <a:gd name="T14" fmla="*/ 0 w 20"/>
                      <a:gd name="T15" fmla="*/ 5 h 11"/>
                      <a:gd name="T16" fmla="*/ 18 w 20"/>
                      <a:gd name="T17" fmla="*/ 11 h 11"/>
                      <a:gd name="T18" fmla="*/ 20 w 20"/>
                      <a:gd name="T19" fmla="*/ 10 h 11"/>
                      <a:gd name="T20" fmla="*/ 20 w 20"/>
                      <a:gd name="T21" fmla="*/ 10 h 11"/>
                      <a:gd name="T22" fmla="*/ 20 w 20"/>
                      <a:gd name="T23" fmla="*/ 9 h 11"/>
                      <a:gd name="T24" fmla="*/ 20 w 20"/>
                      <a:gd name="T25" fmla="*/ 8 h 11"/>
                      <a:gd name="T26" fmla="*/ 20 w 20"/>
                      <a:gd name="T27" fmla="*/ 8 h 11"/>
                      <a:gd name="T28" fmla="*/ 20 w 20"/>
                      <a:gd name="T29" fmla="*/ 7 h 11"/>
                      <a:gd name="T30" fmla="*/ 20 w 20"/>
                      <a:gd name="T31" fmla="*/ 7 h 11"/>
                      <a:gd name="T32" fmla="*/ 20 w 20"/>
                      <a:gd name="T33" fmla="*/ 6 h 11"/>
                      <a:gd name="T34" fmla="*/ 20 w 20"/>
                      <a:gd name="T35" fmla="*/ 6 h 11"/>
                      <a:gd name="T36" fmla="*/ 20 w 20"/>
                      <a:gd name="T37" fmla="*/ 6 h 11"/>
                      <a:gd name="T38" fmla="*/ 20 w 20"/>
                      <a:gd name="T39" fmla="*/ 5 h 11"/>
                      <a:gd name="T40" fmla="*/ 20 w 20"/>
                      <a:gd name="T41" fmla="*/ 5 h 11"/>
                      <a:gd name="T42" fmla="*/ 20 w 20"/>
                      <a:gd name="T43" fmla="*/ 5 h 11"/>
                      <a:gd name="T44" fmla="*/ 20 w 20"/>
                      <a:gd name="T45" fmla="*/ 5 h 11"/>
                      <a:gd name="T46" fmla="*/ 20 w 20"/>
                      <a:gd name="T47" fmla="*/ 5 h 11"/>
                      <a:gd name="T48" fmla="*/ 20 w 20"/>
                      <a:gd name="T49" fmla="*/ 5 h 11"/>
                      <a:gd name="T50" fmla="*/ 18 w 20"/>
                      <a:gd name="T51" fmla="*/ 5 h 11"/>
                      <a:gd name="T52" fmla="*/ 17 w 20"/>
                      <a:gd name="T53" fmla="*/ 5 h 11"/>
                      <a:gd name="T54" fmla="*/ 8 w 20"/>
                      <a:gd name="T55" fmla="*/ 2 h 11"/>
                      <a:gd name="T56" fmla="*/ 7 w 20"/>
                      <a:gd name="T57" fmla="*/ 1 h 11"/>
                      <a:gd name="T58" fmla="*/ 6 w 20"/>
                      <a:gd name="T59" fmla="*/ 1 h 11"/>
                      <a:gd name="T60" fmla="*/ 5 w 20"/>
                      <a:gd name="T61" fmla="*/ 0 h 11"/>
                      <a:gd name="T62" fmla="*/ 4 w 20"/>
                      <a:gd name="T63" fmla="*/ 1 h 11"/>
                      <a:gd name="T64" fmla="*/ 4 w 20"/>
                      <a:gd name="T65" fmla="*/ 1 h 1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20" h="11">
                        <a:moveTo>
                          <a:pt x="4" y="1"/>
                        </a:moveTo>
                        <a:cubicBezTo>
                          <a:pt x="4" y="1"/>
                          <a:pt x="4" y="1"/>
                          <a:pt x="4" y="1"/>
                        </a:cubicBezTo>
                        <a:cubicBezTo>
                          <a:pt x="4" y="1"/>
                          <a:pt x="3" y="2"/>
                          <a:pt x="2" y="2"/>
                        </a:cubicBezTo>
                        <a:cubicBezTo>
                          <a:pt x="2" y="2"/>
                          <a:pt x="2" y="2"/>
                          <a:pt x="2" y="2"/>
                        </a:cubicBezTo>
                        <a:cubicBezTo>
                          <a:pt x="2" y="3"/>
                          <a:pt x="2" y="3"/>
                          <a:pt x="1" y="3"/>
                        </a:cubicBezTo>
                        <a:cubicBezTo>
                          <a:pt x="1" y="3"/>
                          <a:pt x="1" y="3"/>
                          <a:pt x="1" y="3"/>
                        </a:cubicBezTo>
                        <a:cubicBezTo>
                          <a:pt x="1" y="4"/>
                          <a:pt x="0" y="4"/>
                          <a:pt x="0" y="5"/>
                        </a:cubicBezTo>
                        <a:cubicBezTo>
                          <a:pt x="0" y="5"/>
                          <a:pt x="0" y="5"/>
                          <a:pt x="0" y="5"/>
                        </a:cubicBezTo>
                        <a:cubicBezTo>
                          <a:pt x="5" y="8"/>
                          <a:pt x="15" y="11"/>
                          <a:pt x="18" y="11"/>
                        </a:cubicBezTo>
                        <a:cubicBezTo>
                          <a:pt x="19" y="11"/>
                          <a:pt x="19" y="10"/>
                          <a:pt x="20" y="10"/>
                        </a:cubicBezTo>
                        <a:cubicBezTo>
                          <a:pt x="20" y="10"/>
                          <a:pt x="20" y="10"/>
                          <a:pt x="20" y="10"/>
                        </a:cubicBezTo>
                        <a:cubicBezTo>
                          <a:pt x="20" y="9"/>
                          <a:pt x="20" y="9"/>
                          <a:pt x="20" y="9"/>
                        </a:cubicBezTo>
                        <a:cubicBezTo>
                          <a:pt x="20" y="9"/>
                          <a:pt x="20" y="8"/>
                          <a:pt x="20" y="8"/>
                        </a:cubicBezTo>
                        <a:cubicBezTo>
                          <a:pt x="20" y="8"/>
                          <a:pt x="20" y="8"/>
                          <a:pt x="20" y="8"/>
                        </a:cubicBezTo>
                        <a:cubicBezTo>
                          <a:pt x="20" y="8"/>
                          <a:pt x="20" y="7"/>
                          <a:pt x="20" y="7"/>
                        </a:cubicBezTo>
                        <a:cubicBezTo>
                          <a:pt x="20" y="7"/>
                          <a:pt x="20" y="7"/>
                          <a:pt x="20" y="7"/>
                        </a:cubicBezTo>
                        <a:cubicBezTo>
                          <a:pt x="20" y="7"/>
                          <a:pt x="20" y="6"/>
                          <a:pt x="20" y="6"/>
                        </a:cubicBezTo>
                        <a:cubicBezTo>
                          <a:pt x="20" y="6"/>
                          <a:pt x="20" y="6"/>
                          <a:pt x="20" y="6"/>
                        </a:cubicBezTo>
                        <a:cubicBezTo>
                          <a:pt x="20" y="6"/>
                          <a:pt x="20" y="6"/>
                          <a:pt x="20" y="6"/>
                        </a:cubicBezTo>
                        <a:cubicBezTo>
                          <a:pt x="20" y="6"/>
                          <a:pt x="20" y="6"/>
                          <a:pt x="20" y="5"/>
                        </a:cubicBezTo>
                        <a:cubicBezTo>
                          <a:pt x="20" y="5"/>
                          <a:pt x="20" y="5"/>
                          <a:pt x="20" y="5"/>
                        </a:cubicBezTo>
                        <a:cubicBezTo>
                          <a:pt x="20" y="5"/>
                          <a:pt x="20" y="5"/>
                          <a:pt x="20" y="5"/>
                        </a:cubicBezTo>
                        <a:cubicBezTo>
                          <a:pt x="20" y="5"/>
                          <a:pt x="20" y="5"/>
                          <a:pt x="20" y="5"/>
                        </a:cubicBezTo>
                        <a:cubicBezTo>
                          <a:pt x="20" y="5"/>
                          <a:pt x="20" y="5"/>
                          <a:pt x="20" y="5"/>
                        </a:cubicBezTo>
                        <a:cubicBezTo>
                          <a:pt x="20" y="5"/>
                          <a:pt x="20" y="5"/>
                          <a:pt x="20" y="5"/>
                        </a:cubicBezTo>
                        <a:cubicBezTo>
                          <a:pt x="20" y="5"/>
                          <a:pt x="19" y="5"/>
                          <a:pt x="18" y="5"/>
                        </a:cubicBezTo>
                        <a:cubicBezTo>
                          <a:pt x="17" y="5"/>
                          <a:pt x="17" y="5"/>
                          <a:pt x="17" y="5"/>
                        </a:cubicBezTo>
                        <a:cubicBezTo>
                          <a:pt x="15" y="5"/>
                          <a:pt x="12" y="5"/>
                          <a:pt x="8" y="2"/>
                        </a:cubicBezTo>
                        <a:cubicBezTo>
                          <a:pt x="8" y="2"/>
                          <a:pt x="7" y="2"/>
                          <a:pt x="7" y="1"/>
                        </a:cubicBezTo>
                        <a:cubicBezTo>
                          <a:pt x="6" y="1"/>
                          <a:pt x="6" y="1"/>
                          <a:pt x="6" y="1"/>
                        </a:cubicBezTo>
                        <a:cubicBezTo>
                          <a:pt x="6" y="1"/>
                          <a:pt x="5" y="1"/>
                          <a:pt x="5" y="0"/>
                        </a:cubicBezTo>
                        <a:cubicBezTo>
                          <a:pt x="5" y="1"/>
                          <a:pt x="5" y="1"/>
                          <a:pt x="4" y="1"/>
                        </a:cubicBezTo>
                        <a:cubicBezTo>
                          <a:pt x="4" y="1"/>
                          <a:pt x="4" y="1"/>
                          <a:pt x="4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8" name="Freeform 2110">
                    <a:extLst>
                      <a:ext uri="{FF2B5EF4-FFF2-40B4-BE49-F238E27FC236}">
                        <a16:creationId xmlns="" xmlns:a16="http://schemas.microsoft.com/office/drawing/2014/main" id="{D0C6C724-6EA7-48F3-B3F4-5B531EEB105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33198" y="3777619"/>
                    <a:ext cx="111504" cy="53955"/>
                  </a:xfrm>
                  <a:custGeom>
                    <a:gdLst>
                      <a:gd name="T0" fmla="*/ 60 w 63"/>
                      <a:gd name="T1" fmla="*/ 7 h 32"/>
                      <a:gd name="T2" fmla="*/ 52 w 63"/>
                      <a:gd name="T3" fmla="*/ 3 h 32"/>
                      <a:gd name="T4" fmla="*/ 43 w 63"/>
                      <a:gd name="T5" fmla="*/ 0 h 32"/>
                      <a:gd name="T6" fmla="*/ 30 w 63"/>
                      <a:gd name="T7" fmla="*/ 3 h 32"/>
                      <a:gd name="T8" fmla="*/ 20 w 63"/>
                      <a:gd name="T9" fmla="*/ 3 h 32"/>
                      <a:gd name="T10" fmla="*/ 9 w 63"/>
                      <a:gd name="T11" fmla="*/ 4 h 32"/>
                      <a:gd name="T12" fmla="*/ 7 w 63"/>
                      <a:gd name="T13" fmla="*/ 6 h 32"/>
                      <a:gd name="T14" fmla="*/ 6 w 63"/>
                      <a:gd name="T15" fmla="*/ 7 h 32"/>
                      <a:gd name="T16" fmla="*/ 3 w 63"/>
                      <a:gd name="T17" fmla="*/ 10 h 32"/>
                      <a:gd name="T18" fmla="*/ 0 w 63"/>
                      <a:gd name="T19" fmla="*/ 15 h 32"/>
                      <a:gd name="T20" fmla="*/ 0 w 63"/>
                      <a:gd name="T21" fmla="*/ 16 h 32"/>
                      <a:gd name="T22" fmla="*/ 0 w 63"/>
                      <a:gd name="T23" fmla="*/ 17 h 32"/>
                      <a:gd name="T24" fmla="*/ 1 w 63"/>
                      <a:gd name="T25" fmla="*/ 17 h 32"/>
                      <a:gd name="T26" fmla="*/ 3 w 63"/>
                      <a:gd name="T27" fmla="*/ 18 h 32"/>
                      <a:gd name="T28" fmla="*/ 9 w 63"/>
                      <a:gd name="T29" fmla="*/ 20 h 32"/>
                      <a:gd name="T30" fmla="*/ 10 w 63"/>
                      <a:gd name="T31" fmla="*/ 20 h 32"/>
                      <a:gd name="T32" fmla="*/ 16 w 63"/>
                      <a:gd name="T33" fmla="*/ 22 h 32"/>
                      <a:gd name="T34" fmla="*/ 16 w 63"/>
                      <a:gd name="T35" fmla="*/ 22 h 32"/>
                      <a:gd name="T36" fmla="*/ 16 w 63"/>
                      <a:gd name="T37" fmla="*/ 23 h 32"/>
                      <a:gd name="T38" fmla="*/ 16 w 63"/>
                      <a:gd name="T39" fmla="*/ 23 h 32"/>
                      <a:gd name="T40" fmla="*/ 16 w 63"/>
                      <a:gd name="T41" fmla="*/ 24 h 32"/>
                      <a:gd name="T42" fmla="*/ 16 w 63"/>
                      <a:gd name="T43" fmla="*/ 25 h 32"/>
                      <a:gd name="T44" fmla="*/ 16 w 63"/>
                      <a:gd name="T45" fmla="*/ 25 h 32"/>
                      <a:gd name="T46" fmla="*/ 16 w 63"/>
                      <a:gd name="T47" fmla="*/ 27 h 32"/>
                      <a:gd name="T48" fmla="*/ 16 w 63"/>
                      <a:gd name="T49" fmla="*/ 27 h 32"/>
                      <a:gd name="T50" fmla="*/ 18 w 63"/>
                      <a:gd name="T51" fmla="*/ 29 h 32"/>
                      <a:gd name="T52" fmla="*/ 20 w 63"/>
                      <a:gd name="T53" fmla="*/ 32 h 32"/>
                      <a:gd name="T54" fmla="*/ 21 w 63"/>
                      <a:gd name="T55" fmla="*/ 32 h 32"/>
                      <a:gd name="T56" fmla="*/ 24 w 63"/>
                      <a:gd name="T57" fmla="*/ 30 h 32"/>
                      <a:gd name="T58" fmla="*/ 24 w 63"/>
                      <a:gd name="T59" fmla="*/ 29 h 32"/>
                      <a:gd name="T60" fmla="*/ 24 w 63"/>
                      <a:gd name="T61" fmla="*/ 24 h 32"/>
                      <a:gd name="T62" fmla="*/ 29 w 63"/>
                      <a:gd name="T63" fmla="*/ 21 h 32"/>
                      <a:gd name="T64" fmla="*/ 40 w 63"/>
                      <a:gd name="T65" fmla="*/ 18 h 32"/>
                      <a:gd name="T66" fmla="*/ 47 w 63"/>
                      <a:gd name="T67" fmla="*/ 13 h 32"/>
                      <a:gd name="T68" fmla="*/ 50 w 63"/>
                      <a:gd name="T69" fmla="*/ 13 h 32"/>
                      <a:gd name="T70" fmla="*/ 52 w 63"/>
                      <a:gd name="T71" fmla="*/ 14 h 32"/>
                      <a:gd name="T72" fmla="*/ 54 w 63"/>
                      <a:gd name="T73" fmla="*/ 12 h 32"/>
                      <a:gd name="T74" fmla="*/ 56 w 63"/>
                      <a:gd name="T75" fmla="*/ 11 h 32"/>
                      <a:gd name="T76" fmla="*/ 56 w 63"/>
                      <a:gd name="T77" fmla="*/ 11 h 32"/>
                      <a:gd name="T78" fmla="*/ 58 w 63"/>
                      <a:gd name="T79" fmla="*/ 10 h 32"/>
                      <a:gd name="T80" fmla="*/ 58 w 63"/>
                      <a:gd name="T81" fmla="*/ 10 h 32"/>
                      <a:gd name="T82" fmla="*/ 60 w 63"/>
                      <a:gd name="T83" fmla="*/ 9 h 32"/>
                      <a:gd name="T84" fmla="*/ 61 w 63"/>
                      <a:gd name="T85" fmla="*/ 9 h 32"/>
                      <a:gd name="T86" fmla="*/ 63 w 63"/>
                      <a:gd name="T87" fmla="*/ 9 h 32"/>
                      <a:gd name="T88" fmla="*/ 63 w 63"/>
                      <a:gd name="T89" fmla="*/ 9 h 32"/>
                      <a:gd name="T90" fmla="*/ 60 w 63"/>
                      <a:gd name="T91" fmla="*/ 7 h 3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</a:cxnLst>
                    <a:rect l="0" t="0" r="r" b="b"/>
                    <a:pathLst>
                      <a:path w="62" h="32">
                        <a:moveTo>
                          <a:pt x="60" y="7"/>
                        </a:moveTo>
                        <a:cubicBezTo>
                          <a:pt x="57" y="6"/>
                          <a:pt x="54" y="5"/>
                          <a:pt x="52" y="3"/>
                        </a:cubicBezTo>
                        <a:cubicBezTo>
                          <a:pt x="50" y="1"/>
                          <a:pt x="47" y="0"/>
                          <a:pt x="43" y="0"/>
                        </a:cubicBezTo>
                        <a:cubicBezTo>
                          <a:pt x="37" y="0"/>
                          <a:pt x="31" y="2"/>
                          <a:pt x="30" y="3"/>
                        </a:cubicBezTo>
                        <a:cubicBezTo>
                          <a:pt x="27" y="4"/>
                          <a:pt x="23" y="4"/>
                          <a:pt x="20" y="3"/>
                        </a:cubicBezTo>
                        <a:cubicBezTo>
                          <a:pt x="16" y="3"/>
                          <a:pt x="12" y="2"/>
                          <a:pt x="9" y="4"/>
                        </a:cubicBezTo>
                        <a:cubicBezTo>
                          <a:pt x="9" y="5"/>
                          <a:pt x="8" y="5"/>
                          <a:pt x="7" y="6"/>
                        </a:cubicBezTo>
                        <a:cubicBezTo>
                          <a:pt x="7" y="6"/>
                          <a:pt x="7" y="7"/>
                          <a:pt x="6" y="7"/>
                        </a:cubicBezTo>
                        <a:cubicBezTo>
                          <a:pt x="5" y="8"/>
                          <a:pt x="4" y="9"/>
                          <a:pt x="3" y="10"/>
                        </a:cubicBezTo>
                        <a:cubicBezTo>
                          <a:pt x="1" y="12"/>
                          <a:pt x="0" y="14"/>
                          <a:pt x="0" y="15"/>
                        </a:cubicBezTo>
                        <a:cubicBezTo>
                          <a:pt x="0" y="16"/>
                          <a:pt x="0" y="16"/>
                          <a:pt x="0" y="16"/>
                        </a:cubicBezTo>
                        <a:cubicBezTo>
                          <a:pt x="0" y="16"/>
                          <a:pt x="0" y="16"/>
                          <a:pt x="0" y="17"/>
                        </a:cubicBezTo>
                        <a:cubicBezTo>
                          <a:pt x="0" y="17"/>
                          <a:pt x="0" y="17"/>
                          <a:pt x="1" y="17"/>
                        </a:cubicBezTo>
                        <a:cubicBezTo>
                          <a:pt x="1" y="17"/>
                          <a:pt x="2" y="18"/>
                          <a:pt x="3" y="18"/>
                        </a:cubicBezTo>
                        <a:cubicBezTo>
                          <a:pt x="5" y="19"/>
                          <a:pt x="7" y="20"/>
                          <a:pt x="9" y="20"/>
                        </a:cubicBezTo>
                        <a:cubicBezTo>
                          <a:pt x="10" y="20"/>
                          <a:pt x="10" y="20"/>
                          <a:pt x="10" y="20"/>
                        </a:cubicBezTo>
                        <a:cubicBezTo>
                          <a:pt x="12" y="20"/>
                          <a:pt x="14" y="20"/>
                          <a:pt x="16" y="22"/>
                        </a:cubicBezTo>
                        <a:cubicBezTo>
                          <a:pt x="16" y="22"/>
                          <a:pt x="16" y="22"/>
                          <a:pt x="16" y="22"/>
                        </a:cubicBezTo>
                        <a:cubicBezTo>
                          <a:pt x="16" y="22"/>
                          <a:pt x="16" y="22"/>
                          <a:pt x="16" y="23"/>
                        </a:cubicBezTo>
                        <a:cubicBezTo>
                          <a:pt x="16" y="23"/>
                          <a:pt x="16" y="23"/>
                          <a:pt x="16" y="23"/>
                        </a:cubicBezTo>
                        <a:cubicBezTo>
                          <a:pt x="16" y="24"/>
                          <a:pt x="16" y="24"/>
                          <a:pt x="16" y="24"/>
                        </a:cubicBezTo>
                        <a:cubicBezTo>
                          <a:pt x="16" y="24"/>
                          <a:pt x="16" y="25"/>
                          <a:pt x="16" y="25"/>
                        </a:cubicBezTo>
                        <a:cubicBezTo>
                          <a:pt x="16" y="25"/>
                          <a:pt x="16" y="25"/>
                          <a:pt x="16" y="25"/>
                        </a:cubicBezTo>
                        <a:cubicBezTo>
                          <a:pt x="16" y="26"/>
                          <a:pt x="16" y="27"/>
                          <a:pt x="16" y="27"/>
                        </a:cubicBezTo>
                        <a:cubicBezTo>
                          <a:pt x="16" y="27"/>
                          <a:pt x="16" y="27"/>
                          <a:pt x="16" y="27"/>
                        </a:cubicBezTo>
                        <a:cubicBezTo>
                          <a:pt x="17" y="28"/>
                          <a:pt x="18" y="28"/>
                          <a:pt x="18" y="29"/>
                        </a:cubicBezTo>
                        <a:cubicBezTo>
                          <a:pt x="20" y="30"/>
                          <a:pt x="20" y="31"/>
                          <a:pt x="20" y="32"/>
                        </a:cubicBezTo>
                        <a:cubicBezTo>
                          <a:pt x="21" y="32"/>
                          <a:pt x="21" y="32"/>
                          <a:pt x="21" y="32"/>
                        </a:cubicBezTo>
                        <a:cubicBezTo>
                          <a:pt x="22" y="31"/>
                          <a:pt x="23" y="30"/>
                          <a:pt x="24" y="30"/>
                        </a:cubicBezTo>
                        <a:cubicBezTo>
                          <a:pt x="24" y="30"/>
                          <a:pt x="24" y="29"/>
                          <a:pt x="24" y="29"/>
                        </a:cubicBezTo>
                        <a:cubicBezTo>
                          <a:pt x="23" y="28"/>
                          <a:pt x="23" y="26"/>
                          <a:pt x="24" y="24"/>
                        </a:cubicBezTo>
                        <a:cubicBezTo>
                          <a:pt x="25" y="22"/>
                          <a:pt x="27" y="21"/>
                          <a:pt x="29" y="21"/>
                        </a:cubicBezTo>
                        <a:cubicBezTo>
                          <a:pt x="36" y="21"/>
                          <a:pt x="39" y="20"/>
                          <a:pt x="40" y="18"/>
                        </a:cubicBezTo>
                        <a:cubicBezTo>
                          <a:pt x="40" y="15"/>
                          <a:pt x="43" y="13"/>
                          <a:pt x="47" y="13"/>
                        </a:cubicBezTo>
                        <a:cubicBezTo>
                          <a:pt x="48" y="13"/>
                          <a:pt x="49" y="13"/>
                          <a:pt x="50" y="13"/>
                        </a:cubicBezTo>
                        <a:cubicBezTo>
                          <a:pt x="51" y="14"/>
                          <a:pt x="52" y="14"/>
                          <a:pt x="52" y="14"/>
                        </a:cubicBezTo>
                        <a:cubicBezTo>
                          <a:pt x="53" y="14"/>
                          <a:pt x="54" y="13"/>
                          <a:pt x="54" y="12"/>
                        </a:cubicBezTo>
                        <a:cubicBezTo>
                          <a:pt x="55" y="12"/>
                          <a:pt x="55" y="12"/>
                          <a:pt x="56" y="11"/>
                        </a:cubicBezTo>
                        <a:cubicBezTo>
                          <a:pt x="56" y="11"/>
                          <a:pt x="56" y="11"/>
                          <a:pt x="56" y="11"/>
                        </a:cubicBezTo>
                        <a:cubicBezTo>
                          <a:pt x="57" y="11"/>
                          <a:pt x="57" y="11"/>
                          <a:pt x="58" y="10"/>
                        </a:cubicBezTo>
                        <a:cubicBezTo>
                          <a:pt x="58" y="10"/>
                          <a:pt x="58" y="10"/>
                          <a:pt x="58" y="10"/>
                        </a:cubicBezTo>
                        <a:cubicBezTo>
                          <a:pt x="59" y="10"/>
                          <a:pt x="60" y="10"/>
                          <a:pt x="60" y="9"/>
                        </a:cubicBezTo>
                        <a:cubicBezTo>
                          <a:pt x="60" y="9"/>
                          <a:pt x="60" y="9"/>
                          <a:pt x="61" y="9"/>
                        </a:cubicBezTo>
                        <a:cubicBezTo>
                          <a:pt x="61" y="9"/>
                          <a:pt x="62" y="9"/>
                          <a:pt x="63" y="9"/>
                        </a:cubicBezTo>
                        <a:cubicBezTo>
                          <a:pt x="63" y="9"/>
                          <a:pt x="63" y="9"/>
                          <a:pt x="63" y="9"/>
                        </a:cubicBezTo>
                        <a:cubicBezTo>
                          <a:pt x="62" y="8"/>
                          <a:pt x="61" y="8"/>
                          <a:pt x="60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9" name="Freeform 2111">
                    <a:extLst>
                      <a:ext uri="{FF2B5EF4-FFF2-40B4-BE49-F238E27FC236}">
                        <a16:creationId xmlns="" xmlns:a16="http://schemas.microsoft.com/office/drawing/2014/main" id="{73CDCD66-753E-4232-84F4-4F2ACC5B5B1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61074" y="381538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0" name="Freeform 2112">
                    <a:extLst>
                      <a:ext uri="{FF2B5EF4-FFF2-40B4-BE49-F238E27FC236}">
                        <a16:creationId xmlns="" xmlns:a16="http://schemas.microsoft.com/office/drawing/2014/main" id="{4103E521-3DE6-4AC4-98C2-17462FFD330F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61074" y="3818984"/>
                    <a:ext cx="0" cy="3597"/>
                  </a:xfrm>
                  <a:custGeom>
                    <a:gdLst>
                      <a:gd name="T0" fmla="*/ 0 h 2"/>
                      <a:gd name="T1" fmla="*/ 2 h 2"/>
                      <a:gd name="T2" fmla="*/ 0 h 2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2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2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1" name="Freeform 2113">
                    <a:extLst>
                      <a:ext uri="{FF2B5EF4-FFF2-40B4-BE49-F238E27FC236}">
                        <a16:creationId xmlns="" xmlns:a16="http://schemas.microsoft.com/office/drawing/2014/main" id="{FA76F0BF-816F-4D24-8004-8405FC5D0F5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61074" y="381538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2" name="Freeform 2114">
                    <a:extLst>
                      <a:ext uri="{FF2B5EF4-FFF2-40B4-BE49-F238E27FC236}">
                        <a16:creationId xmlns="" xmlns:a16="http://schemas.microsoft.com/office/drawing/2014/main" id="{983A090E-FA6B-4CB6-904D-05D2B5D1EF3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61074" y="3817185"/>
                    <a:ext cx="0" cy="1798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3" name="Freeform 2115">
                    <a:extLst>
                      <a:ext uri="{FF2B5EF4-FFF2-40B4-BE49-F238E27FC236}">
                        <a16:creationId xmlns="" xmlns:a16="http://schemas.microsoft.com/office/drawing/2014/main" id="{102FA756-06E5-43CE-8C67-0AD3BDFD9B4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33198" y="3806395"/>
                    <a:ext cx="1858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4" name="Freeform 2116">
                    <a:extLst>
                      <a:ext uri="{FF2B5EF4-FFF2-40B4-BE49-F238E27FC236}">
                        <a16:creationId xmlns="" xmlns:a16="http://schemas.microsoft.com/office/drawing/2014/main" id="{7E7D6665-5E64-47D6-A833-66ED19E76F6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5679" y="3430511"/>
                    <a:ext cx="600262" cy="359697"/>
                  </a:xfrm>
                  <a:custGeom>
                    <a:gdLst>
                      <a:gd name="T0" fmla="*/ 321 w 338"/>
                      <a:gd name="T1" fmla="*/ 169 h 209"/>
                      <a:gd name="T2" fmla="*/ 322 w 338"/>
                      <a:gd name="T3" fmla="*/ 170 h 209"/>
                      <a:gd name="T4" fmla="*/ 325 w 338"/>
                      <a:gd name="T5" fmla="*/ 171 h 209"/>
                      <a:gd name="T6" fmla="*/ 329 w 338"/>
                      <a:gd name="T7" fmla="*/ 154 h 209"/>
                      <a:gd name="T8" fmla="*/ 337 w 338"/>
                      <a:gd name="T9" fmla="*/ 137 h 209"/>
                      <a:gd name="T10" fmla="*/ 312 w 338"/>
                      <a:gd name="T11" fmla="*/ 138 h 209"/>
                      <a:gd name="T12" fmla="*/ 291 w 338"/>
                      <a:gd name="T13" fmla="*/ 167 h 209"/>
                      <a:gd name="T14" fmla="*/ 277 w 338"/>
                      <a:gd name="T15" fmla="*/ 170 h 209"/>
                      <a:gd name="T16" fmla="*/ 245 w 338"/>
                      <a:gd name="T17" fmla="*/ 173 h 209"/>
                      <a:gd name="T18" fmla="*/ 231 w 338"/>
                      <a:gd name="T19" fmla="*/ 156 h 209"/>
                      <a:gd name="T20" fmla="*/ 214 w 338"/>
                      <a:gd name="T21" fmla="*/ 118 h 209"/>
                      <a:gd name="T22" fmla="*/ 218 w 338"/>
                      <a:gd name="T23" fmla="*/ 84 h 209"/>
                      <a:gd name="T24" fmla="*/ 217 w 338"/>
                      <a:gd name="T25" fmla="*/ 83 h 209"/>
                      <a:gd name="T26" fmla="*/ 201 w 338"/>
                      <a:gd name="T27" fmla="*/ 78 h 209"/>
                      <a:gd name="T28" fmla="*/ 195 w 338"/>
                      <a:gd name="T29" fmla="*/ 66 h 209"/>
                      <a:gd name="T30" fmla="*/ 182 w 338"/>
                      <a:gd name="T31" fmla="*/ 46 h 209"/>
                      <a:gd name="T32" fmla="*/ 157 w 338"/>
                      <a:gd name="T33" fmla="*/ 45 h 209"/>
                      <a:gd name="T34" fmla="*/ 145 w 338"/>
                      <a:gd name="T35" fmla="*/ 41 h 209"/>
                      <a:gd name="T36" fmla="*/ 130 w 338"/>
                      <a:gd name="T37" fmla="*/ 23 h 209"/>
                      <a:gd name="T38" fmla="*/ 64 w 338"/>
                      <a:gd name="T39" fmla="*/ 17 h 209"/>
                      <a:gd name="T40" fmla="*/ 0 w 338"/>
                      <a:gd name="T41" fmla="*/ 3 h 209"/>
                      <a:gd name="T42" fmla="*/ 28 w 338"/>
                      <a:gd name="T43" fmla="*/ 42 h 209"/>
                      <a:gd name="T44" fmla="*/ 26 w 338"/>
                      <a:gd name="T45" fmla="*/ 61 h 209"/>
                      <a:gd name="T46" fmla="*/ 51 w 338"/>
                      <a:gd name="T47" fmla="*/ 76 h 209"/>
                      <a:gd name="T48" fmla="*/ 67 w 338"/>
                      <a:gd name="T49" fmla="*/ 102 h 209"/>
                      <a:gd name="T50" fmla="*/ 79 w 338"/>
                      <a:gd name="T51" fmla="*/ 105 h 209"/>
                      <a:gd name="T52" fmla="*/ 67 w 338"/>
                      <a:gd name="T53" fmla="*/ 93 h 209"/>
                      <a:gd name="T54" fmla="*/ 39 w 338"/>
                      <a:gd name="T55" fmla="*/ 48 h 209"/>
                      <a:gd name="T56" fmla="*/ 36 w 338"/>
                      <a:gd name="T57" fmla="*/ 40 h 209"/>
                      <a:gd name="T58" fmla="*/ 20 w 338"/>
                      <a:gd name="T59" fmla="*/ 8 h 209"/>
                      <a:gd name="T60" fmla="*/ 32 w 338"/>
                      <a:gd name="T61" fmla="*/ 9 h 209"/>
                      <a:gd name="T62" fmla="*/ 45 w 338"/>
                      <a:gd name="T63" fmla="*/ 18 h 209"/>
                      <a:gd name="T64" fmla="*/ 50 w 338"/>
                      <a:gd name="T65" fmla="*/ 45 h 209"/>
                      <a:gd name="T66" fmla="*/ 68 w 338"/>
                      <a:gd name="T67" fmla="*/ 54 h 209"/>
                      <a:gd name="T68" fmla="*/ 84 w 338"/>
                      <a:gd name="T69" fmla="*/ 70 h 209"/>
                      <a:gd name="T70" fmla="*/ 93 w 338"/>
                      <a:gd name="T71" fmla="*/ 86 h 209"/>
                      <a:gd name="T72" fmla="*/ 133 w 338"/>
                      <a:gd name="T73" fmla="*/ 133 h 209"/>
                      <a:gd name="T74" fmla="*/ 133 w 338"/>
                      <a:gd name="T75" fmla="*/ 146 h 209"/>
                      <a:gd name="T76" fmla="*/ 151 w 338"/>
                      <a:gd name="T77" fmla="*/ 169 h 209"/>
                      <a:gd name="T78" fmla="*/ 180 w 338"/>
                      <a:gd name="T79" fmla="*/ 181 h 209"/>
                      <a:gd name="T80" fmla="*/ 248 w 338"/>
                      <a:gd name="T81" fmla="*/ 196 h 209"/>
                      <a:gd name="T82" fmla="*/ 276 w 338"/>
                      <a:gd name="T83" fmla="*/ 205 h 209"/>
                      <a:gd name="T84" fmla="*/ 278 w 338"/>
                      <a:gd name="T85" fmla="*/ 203 h 209"/>
                      <a:gd name="T86" fmla="*/ 279 w 338"/>
                      <a:gd name="T87" fmla="*/ 201 h 209"/>
                      <a:gd name="T88" fmla="*/ 280 w 338"/>
                      <a:gd name="T89" fmla="*/ 199 h 209"/>
                      <a:gd name="T90" fmla="*/ 281 w 338"/>
                      <a:gd name="T91" fmla="*/ 198 h 209"/>
                      <a:gd name="T92" fmla="*/ 282 w 338"/>
                      <a:gd name="T93" fmla="*/ 198 h 209"/>
                      <a:gd name="T94" fmla="*/ 282 w 338"/>
                      <a:gd name="T95" fmla="*/ 198 h 209"/>
                      <a:gd name="T96" fmla="*/ 286 w 338"/>
                      <a:gd name="T97" fmla="*/ 197 h 209"/>
                      <a:gd name="T98" fmla="*/ 292 w 338"/>
                      <a:gd name="T99" fmla="*/ 193 h 209"/>
                      <a:gd name="T100" fmla="*/ 288 w 338"/>
                      <a:gd name="T101" fmla="*/ 185 h 209"/>
                      <a:gd name="T102" fmla="*/ 296 w 338"/>
                      <a:gd name="T103" fmla="*/ 176 h 209"/>
                      <a:gd name="T104" fmla="*/ 308 w 338"/>
                      <a:gd name="T105" fmla="*/ 177 h 20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338" h="209">
                        <a:moveTo>
                          <a:pt x="312" y="177"/>
                        </a:moveTo>
                        <a:cubicBezTo>
                          <a:pt x="313" y="177"/>
                          <a:pt x="313" y="177"/>
                          <a:pt x="313" y="177"/>
                        </a:cubicBezTo>
                        <a:cubicBezTo>
                          <a:pt x="313" y="176"/>
                          <a:pt x="314" y="176"/>
                          <a:pt x="314" y="175"/>
                        </a:cubicBezTo>
                        <a:cubicBezTo>
                          <a:pt x="316" y="173"/>
                          <a:pt x="318" y="170"/>
                          <a:pt x="321" y="169"/>
                        </a:cubicBezTo>
                        <a:cubicBezTo>
                          <a:pt x="321" y="169"/>
                          <a:pt x="321" y="169"/>
                          <a:pt x="321" y="169"/>
                        </a:cubicBezTo>
                        <a:cubicBezTo>
                          <a:pt x="321" y="169"/>
                          <a:pt x="321" y="169"/>
                          <a:pt x="321" y="169"/>
                        </a:cubicBezTo>
                        <a:cubicBezTo>
                          <a:pt x="321" y="169"/>
                          <a:pt x="321" y="169"/>
                          <a:pt x="321" y="169"/>
                        </a:cubicBezTo>
                        <a:cubicBezTo>
                          <a:pt x="321" y="169"/>
                          <a:pt x="322" y="170"/>
                          <a:pt x="322" y="170"/>
                        </a:cubicBezTo>
                        <a:cubicBezTo>
                          <a:pt x="323" y="170"/>
                          <a:pt x="323" y="170"/>
                          <a:pt x="323" y="170"/>
                        </a:cubicBezTo>
                        <a:cubicBezTo>
                          <a:pt x="323" y="170"/>
                          <a:pt x="323" y="170"/>
                          <a:pt x="324" y="170"/>
                        </a:cubicBezTo>
                        <a:cubicBezTo>
                          <a:pt x="324" y="170"/>
                          <a:pt x="324" y="170"/>
                          <a:pt x="324" y="171"/>
                        </a:cubicBezTo>
                        <a:cubicBezTo>
                          <a:pt x="325" y="171"/>
                          <a:pt x="325" y="171"/>
                          <a:pt x="325" y="171"/>
                        </a:cubicBezTo>
                        <a:cubicBezTo>
                          <a:pt x="326" y="171"/>
                          <a:pt x="326" y="172"/>
                          <a:pt x="326" y="172"/>
                        </a:cubicBezTo>
                        <a:cubicBezTo>
                          <a:pt x="326" y="172"/>
                          <a:pt x="326" y="172"/>
                          <a:pt x="326" y="172"/>
                        </a:cubicBezTo>
                        <a:cubicBezTo>
                          <a:pt x="328" y="169"/>
                          <a:pt x="329" y="163"/>
                          <a:pt x="329" y="159"/>
                        </a:cubicBezTo>
                        <a:cubicBezTo>
                          <a:pt x="330" y="157"/>
                          <a:pt x="330" y="155"/>
                          <a:pt x="329" y="154"/>
                        </a:cubicBezTo>
                        <a:cubicBezTo>
                          <a:pt x="329" y="151"/>
                          <a:pt x="329" y="148"/>
                          <a:pt x="332" y="145"/>
                        </a:cubicBezTo>
                        <a:cubicBezTo>
                          <a:pt x="333" y="144"/>
                          <a:pt x="334" y="143"/>
                          <a:pt x="335" y="142"/>
                        </a:cubicBezTo>
                        <a:cubicBezTo>
                          <a:pt x="337" y="141"/>
                          <a:pt x="338" y="140"/>
                          <a:pt x="338" y="138"/>
                        </a:cubicBezTo>
                        <a:cubicBezTo>
                          <a:pt x="338" y="137"/>
                          <a:pt x="337" y="137"/>
                          <a:pt x="337" y="137"/>
                        </a:cubicBezTo>
                        <a:cubicBezTo>
                          <a:pt x="337" y="137"/>
                          <a:pt x="336" y="137"/>
                          <a:pt x="336" y="137"/>
                        </a:cubicBezTo>
                        <a:cubicBezTo>
                          <a:pt x="334" y="138"/>
                          <a:pt x="331" y="138"/>
                          <a:pt x="329" y="137"/>
                        </a:cubicBezTo>
                        <a:cubicBezTo>
                          <a:pt x="327" y="135"/>
                          <a:pt x="324" y="136"/>
                          <a:pt x="319" y="137"/>
                        </a:cubicBezTo>
                        <a:cubicBezTo>
                          <a:pt x="317" y="137"/>
                          <a:pt x="315" y="137"/>
                          <a:pt x="312" y="138"/>
                        </a:cubicBezTo>
                        <a:cubicBezTo>
                          <a:pt x="300" y="139"/>
                          <a:pt x="299" y="145"/>
                          <a:pt x="300" y="149"/>
                        </a:cubicBezTo>
                        <a:cubicBezTo>
                          <a:pt x="300" y="153"/>
                          <a:pt x="299" y="154"/>
                          <a:pt x="297" y="156"/>
                        </a:cubicBezTo>
                        <a:cubicBezTo>
                          <a:pt x="297" y="156"/>
                          <a:pt x="296" y="157"/>
                          <a:pt x="296" y="159"/>
                        </a:cubicBezTo>
                        <a:cubicBezTo>
                          <a:pt x="297" y="163"/>
                          <a:pt x="293" y="166"/>
                          <a:pt x="291" y="167"/>
                        </a:cubicBezTo>
                        <a:cubicBezTo>
                          <a:pt x="290" y="168"/>
                          <a:pt x="289" y="168"/>
                          <a:pt x="289" y="169"/>
                        </a:cubicBezTo>
                        <a:cubicBezTo>
                          <a:pt x="289" y="170"/>
                          <a:pt x="289" y="171"/>
                          <a:pt x="288" y="172"/>
                        </a:cubicBezTo>
                        <a:cubicBezTo>
                          <a:pt x="288" y="172"/>
                          <a:pt x="287" y="173"/>
                          <a:pt x="286" y="173"/>
                        </a:cubicBezTo>
                        <a:cubicBezTo>
                          <a:pt x="283" y="173"/>
                          <a:pt x="278" y="170"/>
                          <a:pt x="277" y="170"/>
                        </a:cubicBezTo>
                        <a:cubicBezTo>
                          <a:pt x="275" y="170"/>
                          <a:pt x="265" y="172"/>
                          <a:pt x="259" y="174"/>
                        </a:cubicBezTo>
                        <a:cubicBezTo>
                          <a:pt x="255" y="175"/>
                          <a:pt x="253" y="175"/>
                          <a:pt x="252" y="176"/>
                        </a:cubicBezTo>
                        <a:cubicBezTo>
                          <a:pt x="252" y="176"/>
                          <a:pt x="252" y="176"/>
                          <a:pt x="252" y="176"/>
                        </a:cubicBezTo>
                        <a:cubicBezTo>
                          <a:pt x="250" y="176"/>
                          <a:pt x="248" y="174"/>
                          <a:pt x="245" y="173"/>
                        </a:cubicBezTo>
                        <a:cubicBezTo>
                          <a:pt x="243" y="171"/>
                          <a:pt x="241" y="170"/>
                          <a:pt x="239" y="170"/>
                        </a:cubicBezTo>
                        <a:cubicBezTo>
                          <a:pt x="239" y="168"/>
                          <a:pt x="239" y="168"/>
                          <a:pt x="239" y="168"/>
                        </a:cubicBezTo>
                        <a:cubicBezTo>
                          <a:pt x="239" y="170"/>
                          <a:pt x="239" y="170"/>
                          <a:pt x="239" y="170"/>
                        </a:cubicBezTo>
                        <a:cubicBezTo>
                          <a:pt x="234" y="170"/>
                          <a:pt x="231" y="165"/>
                          <a:pt x="231" y="156"/>
                        </a:cubicBezTo>
                        <a:cubicBezTo>
                          <a:pt x="230" y="154"/>
                          <a:pt x="227" y="151"/>
                          <a:pt x="224" y="148"/>
                        </a:cubicBezTo>
                        <a:cubicBezTo>
                          <a:pt x="222" y="146"/>
                          <a:pt x="220" y="144"/>
                          <a:pt x="219" y="143"/>
                        </a:cubicBezTo>
                        <a:cubicBezTo>
                          <a:pt x="215" y="137"/>
                          <a:pt x="215" y="126"/>
                          <a:pt x="214" y="119"/>
                        </a:cubicBezTo>
                        <a:cubicBezTo>
                          <a:pt x="214" y="118"/>
                          <a:pt x="214" y="118"/>
                          <a:pt x="214" y="118"/>
                        </a:cubicBezTo>
                        <a:cubicBezTo>
                          <a:pt x="214" y="112"/>
                          <a:pt x="214" y="100"/>
                          <a:pt x="218" y="87"/>
                        </a:cubicBezTo>
                        <a:cubicBezTo>
                          <a:pt x="219" y="86"/>
                          <a:pt x="219" y="85"/>
                          <a:pt x="219" y="84"/>
                        </a:cubicBezTo>
                        <a:cubicBezTo>
                          <a:pt x="219" y="84"/>
                          <a:pt x="219" y="84"/>
                          <a:pt x="219" y="84"/>
                        </a:cubicBezTo>
                        <a:cubicBezTo>
                          <a:pt x="219" y="84"/>
                          <a:pt x="219" y="84"/>
                          <a:pt x="218" y="84"/>
                        </a:cubicBezTo>
                        <a:cubicBezTo>
                          <a:pt x="218" y="84"/>
                          <a:pt x="218" y="84"/>
                          <a:pt x="218" y="84"/>
                        </a:cubicBezTo>
                        <a:cubicBezTo>
                          <a:pt x="218" y="84"/>
                          <a:pt x="218" y="84"/>
                          <a:pt x="218" y="84"/>
                        </a:cubicBezTo>
                        <a:cubicBezTo>
                          <a:pt x="217" y="84"/>
                          <a:pt x="217" y="84"/>
                          <a:pt x="217" y="84"/>
                        </a:cubicBezTo>
                        <a:cubicBezTo>
                          <a:pt x="217" y="84"/>
                          <a:pt x="217" y="84"/>
                          <a:pt x="217" y="83"/>
                        </a:cubicBezTo>
                        <a:cubicBezTo>
                          <a:pt x="217" y="83"/>
                          <a:pt x="217" y="83"/>
                          <a:pt x="217" y="83"/>
                        </a:cubicBezTo>
                        <a:cubicBezTo>
                          <a:pt x="216" y="83"/>
                          <a:pt x="216" y="83"/>
                          <a:pt x="216" y="83"/>
                        </a:cubicBezTo>
                        <a:cubicBezTo>
                          <a:pt x="213" y="83"/>
                          <a:pt x="208" y="81"/>
                          <a:pt x="205" y="80"/>
                        </a:cubicBezTo>
                        <a:cubicBezTo>
                          <a:pt x="203" y="79"/>
                          <a:pt x="201" y="78"/>
                          <a:pt x="201" y="78"/>
                        </a:cubicBezTo>
                        <a:cubicBezTo>
                          <a:pt x="201" y="78"/>
                          <a:pt x="201" y="78"/>
                          <a:pt x="201" y="78"/>
                        </a:cubicBezTo>
                        <a:cubicBezTo>
                          <a:pt x="198" y="78"/>
                          <a:pt x="197" y="75"/>
                          <a:pt x="197" y="73"/>
                        </a:cubicBezTo>
                        <a:cubicBezTo>
                          <a:pt x="197" y="72"/>
                          <a:pt x="196" y="71"/>
                          <a:pt x="196" y="70"/>
                        </a:cubicBezTo>
                        <a:cubicBezTo>
                          <a:pt x="195" y="69"/>
                          <a:pt x="195" y="68"/>
                          <a:pt x="195" y="66"/>
                        </a:cubicBezTo>
                        <a:cubicBezTo>
                          <a:pt x="195" y="66"/>
                          <a:pt x="194" y="65"/>
                          <a:pt x="194" y="65"/>
                        </a:cubicBezTo>
                        <a:cubicBezTo>
                          <a:pt x="194" y="64"/>
                          <a:pt x="194" y="62"/>
                          <a:pt x="194" y="62"/>
                        </a:cubicBezTo>
                        <a:cubicBezTo>
                          <a:pt x="193" y="62"/>
                          <a:pt x="193" y="61"/>
                          <a:pt x="193" y="61"/>
                        </a:cubicBezTo>
                        <a:cubicBezTo>
                          <a:pt x="190" y="59"/>
                          <a:pt x="184" y="53"/>
                          <a:pt x="182" y="46"/>
                        </a:cubicBezTo>
                        <a:cubicBezTo>
                          <a:pt x="180" y="39"/>
                          <a:pt x="168" y="36"/>
                          <a:pt x="164" y="36"/>
                        </a:cubicBezTo>
                        <a:cubicBezTo>
                          <a:pt x="163" y="36"/>
                          <a:pt x="163" y="36"/>
                          <a:pt x="162" y="37"/>
                        </a:cubicBezTo>
                        <a:cubicBezTo>
                          <a:pt x="161" y="39"/>
                          <a:pt x="160" y="41"/>
                          <a:pt x="159" y="42"/>
                        </a:cubicBezTo>
                        <a:cubicBezTo>
                          <a:pt x="158" y="44"/>
                          <a:pt x="158" y="45"/>
                          <a:pt x="157" y="45"/>
                        </a:cubicBezTo>
                        <a:cubicBezTo>
                          <a:pt x="157" y="46"/>
                          <a:pt x="156" y="46"/>
                          <a:pt x="156" y="46"/>
                        </a:cubicBezTo>
                        <a:cubicBezTo>
                          <a:pt x="155" y="46"/>
                          <a:pt x="155" y="46"/>
                          <a:pt x="155" y="46"/>
                        </a:cubicBezTo>
                        <a:cubicBezTo>
                          <a:pt x="155" y="46"/>
                          <a:pt x="154" y="46"/>
                          <a:pt x="153" y="45"/>
                        </a:cubicBezTo>
                        <a:cubicBezTo>
                          <a:pt x="151" y="45"/>
                          <a:pt x="149" y="43"/>
                          <a:pt x="145" y="41"/>
                        </a:cubicBezTo>
                        <a:cubicBezTo>
                          <a:pt x="144" y="41"/>
                          <a:pt x="144" y="41"/>
                          <a:pt x="144" y="40"/>
                        </a:cubicBezTo>
                        <a:cubicBezTo>
                          <a:pt x="143" y="40"/>
                          <a:pt x="142" y="39"/>
                          <a:pt x="141" y="39"/>
                        </a:cubicBezTo>
                        <a:cubicBezTo>
                          <a:pt x="138" y="38"/>
                          <a:pt x="136" y="34"/>
                          <a:pt x="136" y="30"/>
                        </a:cubicBezTo>
                        <a:cubicBezTo>
                          <a:pt x="136" y="28"/>
                          <a:pt x="132" y="24"/>
                          <a:pt x="130" y="23"/>
                        </a:cubicBezTo>
                        <a:cubicBezTo>
                          <a:pt x="129" y="23"/>
                          <a:pt x="125" y="19"/>
                          <a:pt x="117" y="12"/>
                        </a:cubicBezTo>
                        <a:cubicBezTo>
                          <a:pt x="102" y="12"/>
                          <a:pt x="102" y="12"/>
                          <a:pt x="102" y="12"/>
                        </a:cubicBezTo>
                        <a:cubicBezTo>
                          <a:pt x="98" y="17"/>
                          <a:pt x="98" y="17"/>
                          <a:pt x="98" y="17"/>
                        </a:cubicBezTo>
                        <a:cubicBezTo>
                          <a:pt x="64" y="17"/>
                          <a:pt x="64" y="17"/>
                          <a:pt x="64" y="17"/>
                        </a:cubicBezTo>
                        <a:cubicBezTo>
                          <a:pt x="64" y="17"/>
                          <a:pt x="64" y="17"/>
                          <a:pt x="64" y="17"/>
                        </a:cubicBezTo>
                        <a:cubicBezTo>
                          <a:pt x="56" y="14"/>
                          <a:pt x="39" y="8"/>
                          <a:pt x="35" y="7"/>
                        </a:cubicBezTo>
                        <a:cubicBezTo>
                          <a:pt x="31" y="6"/>
                          <a:pt x="25" y="2"/>
                          <a:pt x="23" y="0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1" y="5"/>
                          <a:pt x="3" y="7"/>
                          <a:pt x="5" y="10"/>
                        </a:cubicBezTo>
                        <a:cubicBezTo>
                          <a:pt x="10" y="16"/>
                          <a:pt x="14" y="28"/>
                          <a:pt x="15" y="33"/>
                        </a:cubicBezTo>
                        <a:cubicBezTo>
                          <a:pt x="15" y="35"/>
                          <a:pt x="19" y="38"/>
                          <a:pt x="23" y="40"/>
                        </a:cubicBezTo>
                        <a:cubicBezTo>
                          <a:pt x="25" y="41"/>
                          <a:pt x="26" y="42"/>
                          <a:pt x="28" y="42"/>
                        </a:cubicBezTo>
                        <a:cubicBezTo>
                          <a:pt x="35" y="47"/>
                          <a:pt x="35" y="57"/>
                          <a:pt x="34" y="60"/>
                        </a:cubicBezTo>
                        <a:cubicBezTo>
                          <a:pt x="34" y="61"/>
                          <a:pt x="33" y="62"/>
                          <a:pt x="31" y="62"/>
                        </a:cubicBezTo>
                        <a:cubicBezTo>
                          <a:pt x="29" y="62"/>
                          <a:pt x="28" y="62"/>
                          <a:pt x="27" y="62"/>
                        </a:cubicBezTo>
                        <a:cubicBezTo>
                          <a:pt x="27" y="61"/>
                          <a:pt x="26" y="61"/>
                          <a:pt x="26" y="61"/>
                        </a:cubicBezTo>
                        <a:cubicBezTo>
                          <a:pt x="28" y="64"/>
                          <a:pt x="34" y="68"/>
                          <a:pt x="37" y="68"/>
                        </a:cubicBezTo>
                        <a:cubicBezTo>
                          <a:pt x="37" y="68"/>
                          <a:pt x="38" y="68"/>
                          <a:pt x="38" y="68"/>
                        </a:cubicBezTo>
                        <a:cubicBezTo>
                          <a:pt x="42" y="68"/>
                          <a:pt x="44" y="70"/>
                          <a:pt x="48" y="74"/>
                        </a:cubicBezTo>
                        <a:cubicBezTo>
                          <a:pt x="51" y="76"/>
                          <a:pt x="51" y="76"/>
                          <a:pt x="51" y="76"/>
                        </a:cubicBezTo>
                        <a:cubicBezTo>
                          <a:pt x="54" y="80"/>
                          <a:pt x="56" y="84"/>
                          <a:pt x="56" y="88"/>
                        </a:cubicBezTo>
                        <a:cubicBezTo>
                          <a:pt x="56" y="90"/>
                          <a:pt x="56" y="92"/>
                          <a:pt x="54" y="93"/>
                        </a:cubicBezTo>
                        <a:cubicBezTo>
                          <a:pt x="56" y="95"/>
                          <a:pt x="60" y="97"/>
                          <a:pt x="63" y="100"/>
                        </a:cubicBezTo>
                        <a:cubicBezTo>
                          <a:pt x="67" y="102"/>
                          <a:pt x="67" y="102"/>
                          <a:pt x="67" y="102"/>
                        </a:cubicBezTo>
                        <a:cubicBezTo>
                          <a:pt x="76" y="108"/>
                          <a:pt x="79" y="115"/>
                          <a:pt x="79" y="117"/>
                        </a:cubicBezTo>
                        <a:cubicBezTo>
                          <a:pt x="80" y="116"/>
                          <a:pt x="81" y="115"/>
                          <a:pt x="81" y="114"/>
                        </a:cubicBezTo>
                        <a:cubicBezTo>
                          <a:pt x="82" y="113"/>
                          <a:pt x="81" y="112"/>
                          <a:pt x="81" y="111"/>
                        </a:cubicBezTo>
                        <a:cubicBezTo>
                          <a:pt x="80" y="110"/>
                          <a:pt x="79" y="108"/>
                          <a:pt x="79" y="105"/>
                        </a:cubicBezTo>
                        <a:cubicBezTo>
                          <a:pt x="79" y="104"/>
                          <a:pt x="77" y="104"/>
                          <a:pt x="73" y="104"/>
                        </a:cubicBezTo>
                        <a:cubicBezTo>
                          <a:pt x="72" y="104"/>
                          <a:pt x="72" y="104"/>
                          <a:pt x="71" y="103"/>
                        </a:cubicBezTo>
                        <a:cubicBezTo>
                          <a:pt x="68" y="103"/>
                          <a:pt x="68" y="100"/>
                          <a:pt x="68" y="97"/>
                        </a:cubicBezTo>
                        <a:cubicBezTo>
                          <a:pt x="68" y="96"/>
                          <a:pt x="68" y="94"/>
                          <a:pt x="67" y="93"/>
                        </a:cubicBezTo>
                        <a:cubicBezTo>
                          <a:pt x="63" y="89"/>
                          <a:pt x="60" y="79"/>
                          <a:pt x="59" y="76"/>
                        </a:cubicBezTo>
                        <a:cubicBezTo>
                          <a:pt x="59" y="73"/>
                          <a:pt x="56" y="70"/>
                          <a:pt x="53" y="67"/>
                        </a:cubicBezTo>
                        <a:cubicBezTo>
                          <a:pt x="51" y="65"/>
                          <a:pt x="48" y="62"/>
                          <a:pt x="47" y="59"/>
                        </a:cubicBezTo>
                        <a:cubicBezTo>
                          <a:pt x="43" y="53"/>
                          <a:pt x="40" y="49"/>
                          <a:pt x="39" y="48"/>
                        </a:cubicBezTo>
                        <a:cubicBezTo>
                          <a:pt x="38" y="47"/>
                          <a:pt x="37" y="46"/>
                          <a:pt x="37" y="46"/>
                        </a:cubicBezTo>
                        <a:cubicBezTo>
                          <a:pt x="37" y="44"/>
                          <a:pt x="38" y="43"/>
                          <a:pt x="39" y="42"/>
                        </a:cubicBezTo>
                        <a:cubicBezTo>
                          <a:pt x="39" y="42"/>
                          <a:pt x="39" y="41"/>
                          <a:pt x="39" y="41"/>
                        </a:cubicBezTo>
                        <a:cubicBezTo>
                          <a:pt x="39" y="41"/>
                          <a:pt x="38" y="40"/>
                          <a:pt x="36" y="40"/>
                        </a:cubicBezTo>
                        <a:cubicBezTo>
                          <a:pt x="34" y="39"/>
                          <a:pt x="33" y="39"/>
                          <a:pt x="31" y="38"/>
                        </a:cubicBezTo>
                        <a:cubicBezTo>
                          <a:pt x="27" y="36"/>
                          <a:pt x="24" y="32"/>
                          <a:pt x="24" y="28"/>
                        </a:cubicBezTo>
                        <a:cubicBezTo>
                          <a:pt x="24" y="24"/>
                          <a:pt x="22" y="15"/>
                          <a:pt x="20" y="12"/>
                        </a:cubicBezTo>
                        <a:cubicBezTo>
                          <a:pt x="20" y="10"/>
                          <a:pt x="20" y="9"/>
                          <a:pt x="20" y="8"/>
                        </a:cubicBezTo>
                        <a:cubicBezTo>
                          <a:pt x="22" y="6"/>
                          <a:pt x="26" y="6"/>
                          <a:pt x="28" y="8"/>
                        </a:cubicBezTo>
                        <a:cubicBezTo>
                          <a:pt x="28" y="9"/>
                          <a:pt x="28" y="9"/>
                          <a:pt x="28" y="9"/>
                        </a:cubicBezTo>
                        <a:cubicBezTo>
                          <a:pt x="28" y="9"/>
                          <a:pt x="29" y="10"/>
                          <a:pt x="29" y="10"/>
                        </a:cubicBezTo>
                        <a:cubicBezTo>
                          <a:pt x="30" y="9"/>
                          <a:pt x="31" y="9"/>
                          <a:pt x="32" y="9"/>
                        </a:cubicBezTo>
                        <a:cubicBezTo>
                          <a:pt x="34" y="9"/>
                          <a:pt x="37" y="11"/>
                          <a:pt x="38" y="13"/>
                        </a:cubicBezTo>
                        <a:cubicBezTo>
                          <a:pt x="38" y="14"/>
                          <a:pt x="39" y="14"/>
                          <a:pt x="40" y="13"/>
                        </a:cubicBezTo>
                        <a:cubicBezTo>
                          <a:pt x="42" y="13"/>
                          <a:pt x="44" y="13"/>
                          <a:pt x="45" y="14"/>
                        </a:cubicBezTo>
                        <a:cubicBezTo>
                          <a:pt x="46" y="15"/>
                          <a:pt x="46" y="16"/>
                          <a:pt x="45" y="18"/>
                        </a:cubicBezTo>
                        <a:cubicBezTo>
                          <a:pt x="45" y="19"/>
                          <a:pt x="43" y="22"/>
                          <a:pt x="47" y="29"/>
                        </a:cubicBezTo>
                        <a:cubicBezTo>
                          <a:pt x="51" y="36"/>
                          <a:pt x="52" y="37"/>
                          <a:pt x="50" y="39"/>
                        </a:cubicBezTo>
                        <a:cubicBezTo>
                          <a:pt x="50" y="40"/>
                          <a:pt x="50" y="40"/>
                          <a:pt x="50" y="43"/>
                        </a:cubicBezTo>
                        <a:cubicBezTo>
                          <a:pt x="50" y="44"/>
                          <a:pt x="50" y="45"/>
                          <a:pt x="50" y="45"/>
                        </a:cubicBezTo>
                        <a:cubicBezTo>
                          <a:pt x="50" y="45"/>
                          <a:pt x="51" y="45"/>
                          <a:pt x="51" y="44"/>
                        </a:cubicBezTo>
                        <a:cubicBezTo>
                          <a:pt x="52" y="44"/>
                          <a:pt x="53" y="43"/>
                          <a:pt x="54" y="43"/>
                        </a:cubicBezTo>
                        <a:cubicBezTo>
                          <a:pt x="55" y="43"/>
                          <a:pt x="57" y="45"/>
                          <a:pt x="62" y="51"/>
                        </a:cubicBezTo>
                        <a:cubicBezTo>
                          <a:pt x="64" y="53"/>
                          <a:pt x="66" y="54"/>
                          <a:pt x="68" y="54"/>
                        </a:cubicBezTo>
                        <a:cubicBezTo>
                          <a:pt x="70" y="55"/>
                          <a:pt x="72" y="56"/>
                          <a:pt x="72" y="59"/>
                        </a:cubicBezTo>
                        <a:cubicBezTo>
                          <a:pt x="72" y="60"/>
                          <a:pt x="73" y="64"/>
                          <a:pt x="76" y="64"/>
                        </a:cubicBezTo>
                        <a:cubicBezTo>
                          <a:pt x="79" y="65"/>
                          <a:pt x="81" y="67"/>
                          <a:pt x="82" y="68"/>
                        </a:cubicBezTo>
                        <a:cubicBezTo>
                          <a:pt x="83" y="69"/>
                          <a:pt x="84" y="70"/>
                          <a:pt x="84" y="70"/>
                        </a:cubicBezTo>
                        <a:cubicBezTo>
                          <a:pt x="86" y="70"/>
                          <a:pt x="87" y="71"/>
                          <a:pt x="88" y="73"/>
                        </a:cubicBezTo>
                        <a:cubicBezTo>
                          <a:pt x="89" y="75"/>
                          <a:pt x="88" y="77"/>
                          <a:pt x="87" y="80"/>
                        </a:cubicBezTo>
                        <a:cubicBezTo>
                          <a:pt x="87" y="81"/>
                          <a:pt x="87" y="81"/>
                          <a:pt x="87" y="82"/>
                        </a:cubicBezTo>
                        <a:cubicBezTo>
                          <a:pt x="87" y="83"/>
                          <a:pt x="89" y="84"/>
                          <a:pt x="93" y="86"/>
                        </a:cubicBezTo>
                        <a:cubicBezTo>
                          <a:pt x="98" y="88"/>
                          <a:pt x="98" y="89"/>
                          <a:pt x="100" y="91"/>
                        </a:cubicBezTo>
                        <a:cubicBezTo>
                          <a:pt x="100" y="92"/>
                          <a:pt x="101" y="93"/>
                          <a:pt x="103" y="95"/>
                        </a:cubicBezTo>
                        <a:cubicBezTo>
                          <a:pt x="108" y="100"/>
                          <a:pt x="124" y="117"/>
                          <a:pt x="128" y="122"/>
                        </a:cubicBezTo>
                        <a:cubicBezTo>
                          <a:pt x="130" y="126"/>
                          <a:pt x="132" y="130"/>
                          <a:pt x="133" y="133"/>
                        </a:cubicBezTo>
                        <a:cubicBezTo>
                          <a:pt x="133" y="135"/>
                          <a:pt x="133" y="135"/>
                          <a:pt x="133" y="135"/>
                        </a:cubicBezTo>
                        <a:cubicBezTo>
                          <a:pt x="134" y="137"/>
                          <a:pt x="133" y="139"/>
                          <a:pt x="133" y="140"/>
                        </a:cubicBezTo>
                        <a:cubicBezTo>
                          <a:pt x="132" y="142"/>
                          <a:pt x="132" y="142"/>
                          <a:pt x="133" y="143"/>
                        </a:cubicBezTo>
                        <a:cubicBezTo>
                          <a:pt x="133" y="144"/>
                          <a:pt x="134" y="145"/>
                          <a:pt x="133" y="146"/>
                        </a:cubicBezTo>
                        <a:cubicBezTo>
                          <a:pt x="133" y="147"/>
                          <a:pt x="131" y="148"/>
                          <a:pt x="130" y="148"/>
                        </a:cubicBezTo>
                        <a:cubicBezTo>
                          <a:pt x="130" y="148"/>
                          <a:pt x="130" y="148"/>
                          <a:pt x="130" y="148"/>
                        </a:cubicBezTo>
                        <a:cubicBezTo>
                          <a:pt x="130" y="151"/>
                          <a:pt x="133" y="159"/>
                          <a:pt x="137" y="160"/>
                        </a:cubicBezTo>
                        <a:cubicBezTo>
                          <a:pt x="142" y="160"/>
                          <a:pt x="147" y="165"/>
                          <a:pt x="151" y="169"/>
                        </a:cubicBezTo>
                        <a:cubicBezTo>
                          <a:pt x="152" y="170"/>
                          <a:pt x="153" y="170"/>
                          <a:pt x="154" y="171"/>
                        </a:cubicBezTo>
                        <a:cubicBezTo>
                          <a:pt x="156" y="173"/>
                          <a:pt x="159" y="174"/>
                          <a:pt x="163" y="174"/>
                        </a:cubicBezTo>
                        <a:cubicBezTo>
                          <a:pt x="166" y="175"/>
                          <a:pt x="168" y="175"/>
                          <a:pt x="171" y="176"/>
                        </a:cubicBezTo>
                        <a:cubicBezTo>
                          <a:pt x="174" y="177"/>
                          <a:pt x="177" y="179"/>
                          <a:pt x="180" y="181"/>
                        </a:cubicBezTo>
                        <a:cubicBezTo>
                          <a:pt x="184" y="183"/>
                          <a:pt x="188" y="186"/>
                          <a:pt x="193" y="187"/>
                        </a:cubicBezTo>
                        <a:cubicBezTo>
                          <a:pt x="203" y="190"/>
                          <a:pt x="213" y="194"/>
                          <a:pt x="219" y="199"/>
                        </a:cubicBezTo>
                        <a:cubicBezTo>
                          <a:pt x="224" y="202"/>
                          <a:pt x="230" y="201"/>
                          <a:pt x="240" y="197"/>
                        </a:cubicBezTo>
                        <a:cubicBezTo>
                          <a:pt x="243" y="196"/>
                          <a:pt x="245" y="196"/>
                          <a:pt x="248" y="196"/>
                        </a:cubicBezTo>
                        <a:cubicBezTo>
                          <a:pt x="253" y="196"/>
                          <a:pt x="257" y="198"/>
                          <a:pt x="260" y="199"/>
                        </a:cubicBezTo>
                        <a:cubicBezTo>
                          <a:pt x="261" y="200"/>
                          <a:pt x="262" y="200"/>
                          <a:pt x="262" y="200"/>
                        </a:cubicBezTo>
                        <a:cubicBezTo>
                          <a:pt x="265" y="201"/>
                          <a:pt x="269" y="204"/>
                          <a:pt x="273" y="209"/>
                        </a:cubicBezTo>
                        <a:cubicBezTo>
                          <a:pt x="274" y="207"/>
                          <a:pt x="275" y="206"/>
                          <a:pt x="276" y="205"/>
                        </a:cubicBezTo>
                        <a:cubicBezTo>
                          <a:pt x="276" y="205"/>
                          <a:pt x="276" y="205"/>
                          <a:pt x="276" y="205"/>
                        </a:cubicBezTo>
                        <a:cubicBezTo>
                          <a:pt x="276" y="205"/>
                          <a:pt x="277" y="204"/>
                          <a:pt x="277" y="204"/>
                        </a:cubicBezTo>
                        <a:cubicBezTo>
                          <a:pt x="277" y="204"/>
                          <a:pt x="277" y="204"/>
                          <a:pt x="277" y="204"/>
                        </a:cubicBezTo>
                        <a:cubicBezTo>
                          <a:pt x="277" y="203"/>
                          <a:pt x="278" y="203"/>
                          <a:pt x="278" y="203"/>
                        </a:cubicBezTo>
                        <a:cubicBezTo>
                          <a:pt x="278" y="202"/>
                          <a:pt x="278" y="202"/>
                          <a:pt x="278" y="202"/>
                        </a:cubicBezTo>
                        <a:cubicBezTo>
                          <a:pt x="278" y="202"/>
                          <a:pt x="278" y="202"/>
                          <a:pt x="279" y="201"/>
                        </a:cubicBezTo>
                        <a:cubicBezTo>
                          <a:pt x="279" y="201"/>
                          <a:pt x="279" y="201"/>
                          <a:pt x="279" y="201"/>
                        </a:cubicBezTo>
                        <a:cubicBezTo>
                          <a:pt x="279" y="201"/>
                          <a:pt x="279" y="201"/>
                          <a:pt x="279" y="201"/>
                        </a:cubicBezTo>
                        <a:cubicBezTo>
                          <a:pt x="279" y="200"/>
                          <a:pt x="279" y="200"/>
                          <a:pt x="280" y="200"/>
                        </a:cubicBezTo>
                        <a:cubicBezTo>
                          <a:pt x="280" y="200"/>
                          <a:pt x="280" y="200"/>
                          <a:pt x="280" y="200"/>
                        </a:cubicBezTo>
                        <a:cubicBezTo>
                          <a:pt x="280" y="200"/>
                          <a:pt x="280" y="200"/>
                          <a:pt x="280" y="200"/>
                        </a:cubicBezTo>
                        <a:cubicBezTo>
                          <a:pt x="280" y="199"/>
                          <a:pt x="280" y="199"/>
                          <a:pt x="280" y="199"/>
                        </a:cubicBezTo>
                        <a:cubicBezTo>
                          <a:pt x="281" y="199"/>
                          <a:pt x="281" y="199"/>
                          <a:pt x="281" y="199"/>
                        </a:cubicBezTo>
                        <a:cubicBezTo>
                          <a:pt x="281" y="199"/>
                          <a:pt x="281" y="199"/>
                          <a:pt x="281" y="199"/>
                        </a:cubicBezTo>
                        <a:cubicBezTo>
                          <a:pt x="281" y="199"/>
                          <a:pt x="281" y="199"/>
                          <a:pt x="281" y="198"/>
                        </a:cubicBezTo>
                        <a:cubicBezTo>
                          <a:pt x="281" y="198"/>
                          <a:pt x="281" y="198"/>
                          <a:pt x="281" y="198"/>
                        </a:cubicBezTo>
                        <a:cubicBezTo>
                          <a:pt x="281" y="198"/>
                          <a:pt x="281" y="198"/>
                          <a:pt x="281" y="198"/>
                        </a:cubicBezTo>
                        <a:cubicBezTo>
                          <a:pt x="282" y="198"/>
                          <a:pt x="282" y="198"/>
                          <a:pt x="282" y="198"/>
                        </a:cubicBezTo>
                        <a:cubicBezTo>
                          <a:pt x="282" y="198"/>
                          <a:pt x="282" y="198"/>
                          <a:pt x="282" y="198"/>
                        </a:cubicBezTo>
                        <a:cubicBezTo>
                          <a:pt x="282" y="198"/>
                          <a:pt x="282" y="198"/>
                          <a:pt x="282" y="198"/>
                        </a:cubicBezTo>
                        <a:cubicBezTo>
                          <a:pt x="282" y="198"/>
                          <a:pt x="282" y="198"/>
                          <a:pt x="282" y="198"/>
                        </a:cubicBezTo>
                        <a:cubicBezTo>
                          <a:pt x="282" y="198"/>
                          <a:pt x="282" y="198"/>
                          <a:pt x="282" y="198"/>
                        </a:cubicBezTo>
                        <a:cubicBezTo>
                          <a:pt x="282" y="198"/>
                          <a:pt x="282" y="198"/>
                          <a:pt x="282" y="198"/>
                        </a:cubicBezTo>
                        <a:cubicBezTo>
                          <a:pt x="282" y="198"/>
                          <a:pt x="282" y="198"/>
                          <a:pt x="282" y="198"/>
                        </a:cubicBezTo>
                        <a:cubicBezTo>
                          <a:pt x="282" y="198"/>
                          <a:pt x="282" y="198"/>
                          <a:pt x="282" y="198"/>
                        </a:cubicBezTo>
                        <a:cubicBezTo>
                          <a:pt x="282" y="198"/>
                          <a:pt x="282" y="198"/>
                          <a:pt x="282" y="198"/>
                        </a:cubicBezTo>
                        <a:cubicBezTo>
                          <a:pt x="282" y="197"/>
                          <a:pt x="283" y="197"/>
                          <a:pt x="283" y="197"/>
                        </a:cubicBezTo>
                        <a:cubicBezTo>
                          <a:pt x="283" y="197"/>
                          <a:pt x="284" y="197"/>
                          <a:pt x="286" y="197"/>
                        </a:cubicBezTo>
                        <a:cubicBezTo>
                          <a:pt x="287" y="198"/>
                          <a:pt x="289" y="198"/>
                          <a:pt x="291" y="198"/>
                        </a:cubicBezTo>
                        <a:cubicBezTo>
                          <a:pt x="294" y="198"/>
                          <a:pt x="295" y="197"/>
                          <a:pt x="296" y="197"/>
                        </a:cubicBezTo>
                        <a:cubicBezTo>
                          <a:pt x="296" y="197"/>
                          <a:pt x="296" y="197"/>
                          <a:pt x="296" y="197"/>
                        </a:cubicBezTo>
                        <a:cubicBezTo>
                          <a:pt x="296" y="196"/>
                          <a:pt x="294" y="194"/>
                          <a:pt x="292" y="193"/>
                        </a:cubicBezTo>
                        <a:cubicBezTo>
                          <a:pt x="292" y="192"/>
                          <a:pt x="291" y="192"/>
                          <a:pt x="291" y="192"/>
                        </a:cubicBezTo>
                        <a:cubicBezTo>
                          <a:pt x="289" y="189"/>
                          <a:pt x="288" y="188"/>
                          <a:pt x="288" y="187"/>
                        </a:cubicBezTo>
                        <a:cubicBezTo>
                          <a:pt x="288" y="186"/>
                          <a:pt x="288" y="186"/>
                          <a:pt x="288" y="186"/>
                        </a:cubicBezTo>
                        <a:cubicBezTo>
                          <a:pt x="288" y="185"/>
                          <a:pt x="288" y="185"/>
                          <a:pt x="288" y="185"/>
                        </a:cubicBezTo>
                        <a:cubicBezTo>
                          <a:pt x="289" y="185"/>
                          <a:pt x="289" y="184"/>
                          <a:pt x="289" y="183"/>
                        </a:cubicBezTo>
                        <a:cubicBezTo>
                          <a:pt x="290" y="180"/>
                          <a:pt x="291" y="176"/>
                          <a:pt x="293" y="176"/>
                        </a:cubicBezTo>
                        <a:cubicBezTo>
                          <a:pt x="294" y="176"/>
                          <a:pt x="294" y="176"/>
                          <a:pt x="294" y="176"/>
                        </a:cubicBezTo>
                        <a:cubicBezTo>
                          <a:pt x="295" y="176"/>
                          <a:pt x="295" y="176"/>
                          <a:pt x="296" y="176"/>
                        </a:cubicBezTo>
                        <a:cubicBezTo>
                          <a:pt x="298" y="177"/>
                          <a:pt x="300" y="177"/>
                          <a:pt x="302" y="177"/>
                        </a:cubicBezTo>
                        <a:cubicBezTo>
                          <a:pt x="303" y="177"/>
                          <a:pt x="304" y="177"/>
                          <a:pt x="306" y="177"/>
                        </a:cubicBezTo>
                        <a:cubicBezTo>
                          <a:pt x="306" y="177"/>
                          <a:pt x="306" y="177"/>
                          <a:pt x="306" y="177"/>
                        </a:cubicBezTo>
                        <a:cubicBezTo>
                          <a:pt x="307" y="177"/>
                          <a:pt x="307" y="177"/>
                          <a:pt x="308" y="177"/>
                        </a:cubicBezTo>
                        <a:cubicBezTo>
                          <a:pt x="308" y="177"/>
                          <a:pt x="309" y="177"/>
                          <a:pt x="309" y="177"/>
                        </a:cubicBezTo>
                        <a:cubicBezTo>
                          <a:pt x="309" y="177"/>
                          <a:pt x="309" y="177"/>
                          <a:pt x="309" y="177"/>
                        </a:cubicBezTo>
                        <a:cubicBezTo>
                          <a:pt x="310" y="177"/>
                          <a:pt x="311" y="177"/>
                          <a:pt x="312" y="17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5" name="Freeform 2117">
                    <a:extLst>
                      <a:ext uri="{FF2B5EF4-FFF2-40B4-BE49-F238E27FC236}">
                        <a16:creationId xmlns="" xmlns:a16="http://schemas.microsoft.com/office/drawing/2014/main" id="{539B3B06-D2F4-423A-8025-8557B97BBD5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464437" y="3739851"/>
                    <a:ext cx="72477" cy="75536"/>
                  </a:xfrm>
                  <a:custGeom>
                    <a:gdLst>
                      <a:gd name="T0" fmla="*/ 30 w 41"/>
                      <a:gd name="T1" fmla="*/ 39 h 43"/>
                      <a:gd name="T2" fmla="*/ 31 w 41"/>
                      <a:gd name="T3" fmla="*/ 38 h 43"/>
                      <a:gd name="T4" fmla="*/ 31 w 41"/>
                      <a:gd name="T5" fmla="*/ 38 h 43"/>
                      <a:gd name="T6" fmla="*/ 32 w 41"/>
                      <a:gd name="T7" fmla="*/ 38 h 43"/>
                      <a:gd name="T8" fmla="*/ 32 w 41"/>
                      <a:gd name="T9" fmla="*/ 37 h 43"/>
                      <a:gd name="T10" fmla="*/ 33 w 41"/>
                      <a:gd name="T11" fmla="*/ 37 h 43"/>
                      <a:gd name="T12" fmla="*/ 33 w 41"/>
                      <a:gd name="T13" fmla="*/ 37 h 43"/>
                      <a:gd name="T14" fmla="*/ 33 w 41"/>
                      <a:gd name="T15" fmla="*/ 37 h 43"/>
                      <a:gd name="T16" fmla="*/ 33 w 41"/>
                      <a:gd name="T17" fmla="*/ 37 h 43"/>
                      <a:gd name="T18" fmla="*/ 33 w 41"/>
                      <a:gd name="T19" fmla="*/ 37 h 43"/>
                      <a:gd name="T20" fmla="*/ 34 w 41"/>
                      <a:gd name="T21" fmla="*/ 37 h 43"/>
                      <a:gd name="T22" fmla="*/ 34 w 41"/>
                      <a:gd name="T23" fmla="*/ 35 h 43"/>
                      <a:gd name="T24" fmla="*/ 39 w 41"/>
                      <a:gd name="T25" fmla="*/ 28 h 43"/>
                      <a:gd name="T26" fmla="*/ 41 w 41"/>
                      <a:gd name="T27" fmla="*/ 26 h 43"/>
                      <a:gd name="T28" fmla="*/ 40 w 41"/>
                      <a:gd name="T29" fmla="*/ 25 h 43"/>
                      <a:gd name="T30" fmla="*/ 39 w 41"/>
                      <a:gd name="T31" fmla="*/ 23 h 43"/>
                      <a:gd name="T32" fmla="*/ 34 w 41"/>
                      <a:gd name="T33" fmla="*/ 24 h 43"/>
                      <a:gd name="T34" fmla="*/ 34 w 41"/>
                      <a:gd name="T35" fmla="*/ 1 h 43"/>
                      <a:gd name="T36" fmla="*/ 33 w 41"/>
                      <a:gd name="T37" fmla="*/ 1 h 43"/>
                      <a:gd name="T38" fmla="*/ 32 w 41"/>
                      <a:gd name="T39" fmla="*/ 1 h 43"/>
                      <a:gd name="T40" fmla="*/ 20 w 41"/>
                      <a:gd name="T41" fmla="*/ 0 h 43"/>
                      <a:gd name="T42" fmla="*/ 18 w 41"/>
                      <a:gd name="T43" fmla="*/ 0 h 43"/>
                      <a:gd name="T44" fmla="*/ 17 w 41"/>
                      <a:gd name="T45" fmla="*/ 4 h 43"/>
                      <a:gd name="T46" fmla="*/ 16 w 41"/>
                      <a:gd name="T47" fmla="*/ 7 h 43"/>
                      <a:gd name="T48" fmla="*/ 18 w 41"/>
                      <a:gd name="T49" fmla="*/ 9 h 43"/>
                      <a:gd name="T50" fmla="*/ 24 w 41"/>
                      <a:gd name="T51" fmla="*/ 18 h 43"/>
                      <a:gd name="T52" fmla="*/ 14 w 41"/>
                      <a:gd name="T53" fmla="*/ 22 h 43"/>
                      <a:gd name="T54" fmla="*/ 9 w 41"/>
                      <a:gd name="T55" fmla="*/ 21 h 43"/>
                      <a:gd name="T56" fmla="*/ 8 w 41"/>
                      <a:gd name="T57" fmla="*/ 21 h 43"/>
                      <a:gd name="T58" fmla="*/ 7 w 41"/>
                      <a:gd name="T59" fmla="*/ 23 h 43"/>
                      <a:gd name="T60" fmla="*/ 7 w 41"/>
                      <a:gd name="T61" fmla="*/ 23 h 43"/>
                      <a:gd name="T62" fmla="*/ 5 w 41"/>
                      <a:gd name="T63" fmla="*/ 24 h 43"/>
                      <a:gd name="T64" fmla="*/ 5 w 41"/>
                      <a:gd name="T65" fmla="*/ 25 h 43"/>
                      <a:gd name="T66" fmla="*/ 3 w 41"/>
                      <a:gd name="T67" fmla="*/ 27 h 43"/>
                      <a:gd name="T68" fmla="*/ 3 w 41"/>
                      <a:gd name="T69" fmla="*/ 28 h 43"/>
                      <a:gd name="T70" fmla="*/ 1 w 41"/>
                      <a:gd name="T71" fmla="*/ 31 h 43"/>
                      <a:gd name="T72" fmla="*/ 0 w 41"/>
                      <a:gd name="T73" fmla="*/ 31 h 43"/>
                      <a:gd name="T74" fmla="*/ 2 w 41"/>
                      <a:gd name="T75" fmla="*/ 33 h 43"/>
                      <a:gd name="T76" fmla="*/ 11 w 41"/>
                      <a:gd name="T77" fmla="*/ 40 h 43"/>
                      <a:gd name="T78" fmla="*/ 17 w 41"/>
                      <a:gd name="T79" fmla="*/ 42 h 43"/>
                      <a:gd name="T80" fmla="*/ 20 w 41"/>
                      <a:gd name="T81" fmla="*/ 42 h 43"/>
                      <a:gd name="T82" fmla="*/ 26 w 41"/>
                      <a:gd name="T83" fmla="*/ 43 h 43"/>
                      <a:gd name="T84" fmla="*/ 27 w 41"/>
                      <a:gd name="T85" fmla="*/ 42 h 43"/>
                      <a:gd name="T86" fmla="*/ 27 w 41"/>
                      <a:gd name="T87" fmla="*/ 41 h 43"/>
                      <a:gd name="T88" fmla="*/ 28 w 41"/>
                      <a:gd name="T89" fmla="*/ 40 h 43"/>
                      <a:gd name="T90" fmla="*/ 29 w 41"/>
                      <a:gd name="T91" fmla="*/ 40 h 43"/>
                      <a:gd name="T92" fmla="*/ 30 w 41"/>
                      <a:gd name="T93" fmla="*/ 39 h 43"/>
                      <a:gd name="T94" fmla="*/ 30 w 41"/>
                      <a:gd name="T95" fmla="*/ 39 h 4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41" h="43">
                        <a:moveTo>
                          <a:pt x="30" y="39"/>
                        </a:moveTo>
                        <a:cubicBezTo>
                          <a:pt x="31" y="38"/>
                          <a:pt x="31" y="38"/>
                          <a:pt x="31" y="38"/>
                        </a:cubicBezTo>
                        <a:cubicBezTo>
                          <a:pt x="31" y="38"/>
                          <a:pt x="31" y="38"/>
                          <a:pt x="31" y="38"/>
                        </a:cubicBezTo>
                        <a:cubicBezTo>
                          <a:pt x="32" y="38"/>
                          <a:pt x="32" y="38"/>
                          <a:pt x="32" y="38"/>
                        </a:cubicBezTo>
                        <a:cubicBezTo>
                          <a:pt x="32" y="37"/>
                          <a:pt x="32" y="37"/>
                          <a:pt x="32" y="37"/>
                        </a:cubicBezTo>
                        <a:cubicBezTo>
                          <a:pt x="32" y="37"/>
                          <a:pt x="33" y="37"/>
                          <a:pt x="33" y="37"/>
                        </a:cubicBezTo>
                        <a:cubicBezTo>
                          <a:pt x="33" y="37"/>
                          <a:pt x="33" y="37"/>
                          <a:pt x="33" y="37"/>
                        </a:cubicBezTo>
                        <a:cubicBezTo>
                          <a:pt x="33" y="37"/>
                          <a:pt x="33" y="37"/>
                          <a:pt x="33" y="37"/>
                        </a:cubicBezTo>
                        <a:cubicBezTo>
                          <a:pt x="33" y="37"/>
                          <a:pt x="33" y="37"/>
                          <a:pt x="33" y="37"/>
                        </a:cubicBezTo>
                        <a:cubicBezTo>
                          <a:pt x="33" y="37"/>
                          <a:pt x="33" y="37"/>
                          <a:pt x="33" y="37"/>
                        </a:cubicBezTo>
                        <a:cubicBezTo>
                          <a:pt x="34" y="37"/>
                          <a:pt x="34" y="37"/>
                          <a:pt x="34" y="37"/>
                        </a:cubicBezTo>
                        <a:cubicBezTo>
                          <a:pt x="34" y="36"/>
                          <a:pt x="34" y="36"/>
                          <a:pt x="34" y="35"/>
                        </a:cubicBezTo>
                        <a:cubicBezTo>
                          <a:pt x="34" y="34"/>
                          <a:pt x="35" y="31"/>
                          <a:pt x="39" y="28"/>
                        </a:cubicBezTo>
                        <a:cubicBezTo>
                          <a:pt x="39" y="27"/>
                          <a:pt x="40" y="27"/>
                          <a:pt x="41" y="26"/>
                        </a:cubicBezTo>
                        <a:cubicBezTo>
                          <a:pt x="41" y="25"/>
                          <a:pt x="40" y="25"/>
                          <a:pt x="40" y="25"/>
                        </a:cubicBezTo>
                        <a:cubicBezTo>
                          <a:pt x="40" y="24"/>
                          <a:pt x="39" y="24"/>
                          <a:pt x="39" y="23"/>
                        </a:cubicBezTo>
                        <a:cubicBezTo>
                          <a:pt x="34" y="24"/>
                          <a:pt x="34" y="24"/>
                          <a:pt x="34" y="24"/>
                        </a:cubicBezTo>
                        <a:cubicBezTo>
                          <a:pt x="34" y="1"/>
                          <a:pt x="34" y="1"/>
                          <a:pt x="34" y="1"/>
                        </a:cubicBezTo>
                        <a:cubicBezTo>
                          <a:pt x="34" y="1"/>
                          <a:pt x="33" y="1"/>
                          <a:pt x="33" y="1"/>
                        </a:cubicBezTo>
                        <a:cubicBezTo>
                          <a:pt x="32" y="1"/>
                          <a:pt x="32" y="1"/>
                          <a:pt x="32" y="1"/>
                        </a:cubicBezTo>
                        <a:cubicBezTo>
                          <a:pt x="28" y="1"/>
                          <a:pt x="24" y="1"/>
                          <a:pt x="20" y="0"/>
                        </a:cubicBezTo>
                        <a:cubicBezTo>
                          <a:pt x="19" y="0"/>
                          <a:pt x="19" y="0"/>
                          <a:pt x="18" y="0"/>
                        </a:cubicBezTo>
                        <a:cubicBezTo>
                          <a:pt x="18" y="1"/>
                          <a:pt x="17" y="3"/>
                          <a:pt x="17" y="4"/>
                        </a:cubicBezTo>
                        <a:cubicBezTo>
                          <a:pt x="17" y="5"/>
                          <a:pt x="16" y="6"/>
                          <a:pt x="16" y="7"/>
                        </a:cubicBezTo>
                        <a:cubicBezTo>
                          <a:pt x="17" y="7"/>
                          <a:pt x="17" y="8"/>
                          <a:pt x="18" y="9"/>
                        </a:cubicBezTo>
                        <a:cubicBezTo>
                          <a:pt x="21" y="12"/>
                          <a:pt x="25" y="15"/>
                          <a:pt x="24" y="18"/>
                        </a:cubicBezTo>
                        <a:cubicBezTo>
                          <a:pt x="23" y="21"/>
                          <a:pt x="18" y="22"/>
                          <a:pt x="14" y="22"/>
                        </a:cubicBezTo>
                        <a:cubicBezTo>
                          <a:pt x="13" y="22"/>
                          <a:pt x="11" y="22"/>
                          <a:pt x="9" y="21"/>
                        </a:cubicBezTo>
                        <a:cubicBezTo>
                          <a:pt x="9" y="21"/>
                          <a:pt x="8" y="21"/>
                          <a:pt x="8" y="21"/>
                        </a:cubicBezTo>
                        <a:cubicBezTo>
                          <a:pt x="8" y="22"/>
                          <a:pt x="7" y="22"/>
                          <a:pt x="7" y="23"/>
                        </a:cubicBezTo>
                        <a:cubicBezTo>
                          <a:pt x="7" y="23"/>
                          <a:pt x="7" y="23"/>
                          <a:pt x="7" y="23"/>
                        </a:cubicBezTo>
                        <a:cubicBezTo>
                          <a:pt x="6" y="23"/>
                          <a:pt x="6" y="24"/>
                          <a:pt x="5" y="24"/>
                        </a:cubicBezTo>
                        <a:cubicBezTo>
                          <a:pt x="5" y="25"/>
                          <a:pt x="5" y="25"/>
                          <a:pt x="5" y="25"/>
                        </a:cubicBezTo>
                        <a:cubicBezTo>
                          <a:pt x="4" y="26"/>
                          <a:pt x="4" y="26"/>
                          <a:pt x="3" y="27"/>
                        </a:cubicBezTo>
                        <a:cubicBezTo>
                          <a:pt x="3" y="28"/>
                          <a:pt x="3" y="28"/>
                          <a:pt x="3" y="28"/>
                        </a:cubicBezTo>
                        <a:cubicBezTo>
                          <a:pt x="2" y="29"/>
                          <a:pt x="1" y="30"/>
                          <a:pt x="1" y="31"/>
                        </a:cubicBezTo>
                        <a:cubicBezTo>
                          <a:pt x="1" y="31"/>
                          <a:pt x="1" y="31"/>
                          <a:pt x="0" y="31"/>
                        </a:cubicBezTo>
                        <a:cubicBezTo>
                          <a:pt x="2" y="33"/>
                          <a:pt x="2" y="33"/>
                          <a:pt x="2" y="33"/>
                        </a:cubicBezTo>
                        <a:cubicBezTo>
                          <a:pt x="6" y="36"/>
                          <a:pt x="9" y="39"/>
                          <a:pt x="11" y="40"/>
                        </a:cubicBezTo>
                        <a:cubicBezTo>
                          <a:pt x="13" y="41"/>
                          <a:pt x="15" y="42"/>
                          <a:pt x="17" y="42"/>
                        </a:cubicBezTo>
                        <a:cubicBezTo>
                          <a:pt x="20" y="42"/>
                          <a:pt x="20" y="42"/>
                          <a:pt x="20" y="42"/>
                        </a:cubicBezTo>
                        <a:cubicBezTo>
                          <a:pt x="22" y="42"/>
                          <a:pt x="24" y="42"/>
                          <a:pt x="26" y="43"/>
                        </a:cubicBezTo>
                        <a:cubicBezTo>
                          <a:pt x="26" y="42"/>
                          <a:pt x="26" y="42"/>
                          <a:pt x="27" y="42"/>
                        </a:cubicBezTo>
                        <a:cubicBezTo>
                          <a:pt x="27" y="42"/>
                          <a:pt x="27" y="42"/>
                          <a:pt x="27" y="41"/>
                        </a:cubicBezTo>
                        <a:cubicBezTo>
                          <a:pt x="28" y="41"/>
                          <a:pt x="28" y="41"/>
                          <a:pt x="28" y="40"/>
                        </a:cubicBezTo>
                        <a:cubicBezTo>
                          <a:pt x="29" y="40"/>
                          <a:pt x="29" y="40"/>
                          <a:pt x="29" y="40"/>
                        </a:cubicBezTo>
                        <a:cubicBezTo>
                          <a:pt x="29" y="40"/>
                          <a:pt x="30" y="39"/>
                          <a:pt x="30" y="39"/>
                        </a:cubicBezTo>
                        <a:cubicBezTo>
                          <a:pt x="30" y="39"/>
                          <a:pt x="30" y="39"/>
                          <a:pt x="30" y="3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6" name="Freeform 2118">
                    <a:extLst>
                      <a:ext uri="{FF2B5EF4-FFF2-40B4-BE49-F238E27FC236}">
                        <a16:creationId xmlns="" xmlns:a16="http://schemas.microsoft.com/office/drawing/2014/main" id="{F8012121-00C3-4C1F-B637-9278F254052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23906" y="380459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7" name="Freeform 2119">
                    <a:extLst>
                      <a:ext uri="{FF2B5EF4-FFF2-40B4-BE49-F238E27FC236}">
                        <a16:creationId xmlns="" xmlns:a16="http://schemas.microsoft.com/office/drawing/2014/main" id="{BA7EC5FA-15D1-486C-8DFE-7002C0A5358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14614" y="3809992"/>
                    <a:ext cx="1858" cy="0"/>
                  </a:xfrm>
                  <a:custGeom>
                    <a:gdLst>
                      <a:gd name="T0" fmla="*/ 1 w 1"/>
                      <a:gd name="T1" fmla="*/ 0 w 1"/>
                      <a:gd name="T2" fmla="*/ 1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8" name="Freeform 2120">
                    <a:extLst>
                      <a:ext uri="{FF2B5EF4-FFF2-40B4-BE49-F238E27FC236}">
                        <a16:creationId xmlns="" xmlns:a16="http://schemas.microsoft.com/office/drawing/2014/main" id="{2AE08D83-CD5B-4343-8CFC-4C2D22632065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18331" y="380819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59" name="Freeform 2121">
                    <a:extLst>
                      <a:ext uri="{FF2B5EF4-FFF2-40B4-BE49-F238E27FC236}">
                        <a16:creationId xmlns="" xmlns:a16="http://schemas.microsoft.com/office/drawing/2014/main" id="{A9B0657E-19FB-4071-9129-C47376C4D8D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23906" y="380459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0" name="Freeform 2122">
                    <a:extLst>
                      <a:ext uri="{FF2B5EF4-FFF2-40B4-BE49-F238E27FC236}">
                        <a16:creationId xmlns="" xmlns:a16="http://schemas.microsoft.com/office/drawing/2014/main" id="{A2F6B4BF-EBCB-4CAF-94FA-A38C92AFF7B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22048" y="3804596"/>
                    <a:ext cx="0" cy="1798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1" name="Freeform 2123">
                    <a:extLst>
                      <a:ext uri="{FF2B5EF4-FFF2-40B4-BE49-F238E27FC236}">
                        <a16:creationId xmlns="" xmlns:a16="http://schemas.microsoft.com/office/drawing/2014/main" id="{559907FF-3DAD-493F-B12C-9291C62107D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20189" y="380639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2" name="Freeform 2124">
                    <a:extLst>
                      <a:ext uri="{FF2B5EF4-FFF2-40B4-BE49-F238E27FC236}">
                        <a16:creationId xmlns="" xmlns:a16="http://schemas.microsoft.com/office/drawing/2014/main" id="{6678CA21-F106-4A00-9627-23B9D5816F5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12756" y="3811790"/>
                    <a:ext cx="0" cy="1798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3" name="Freeform 2125">
                    <a:extLst>
                      <a:ext uri="{FF2B5EF4-FFF2-40B4-BE49-F238E27FC236}">
                        <a16:creationId xmlns="" xmlns:a16="http://schemas.microsoft.com/office/drawing/2014/main" id="{D95F4F56-4194-47F0-AE4C-15AC5BF227D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23906" y="3784813"/>
                    <a:ext cx="13009" cy="19783"/>
                  </a:xfrm>
                  <a:custGeom>
                    <a:gdLst>
                      <a:gd name="T0" fmla="*/ 1 w 8"/>
                      <a:gd name="T1" fmla="*/ 9 h 11"/>
                      <a:gd name="T2" fmla="*/ 1 w 8"/>
                      <a:gd name="T3" fmla="*/ 11 h 11"/>
                      <a:gd name="T4" fmla="*/ 0 w 8"/>
                      <a:gd name="T5" fmla="*/ 11 h 11"/>
                      <a:gd name="T6" fmla="*/ 1 w 8"/>
                      <a:gd name="T7" fmla="*/ 11 h 11"/>
                      <a:gd name="T8" fmla="*/ 1 w 8"/>
                      <a:gd name="T9" fmla="*/ 9 h 11"/>
                      <a:gd name="T10" fmla="*/ 6 w 8"/>
                      <a:gd name="T11" fmla="*/ 2 h 11"/>
                      <a:gd name="T12" fmla="*/ 8 w 8"/>
                      <a:gd name="T13" fmla="*/ 0 h 11"/>
                      <a:gd name="T14" fmla="*/ 8 w 8"/>
                      <a:gd name="T15" fmla="*/ 0 h 11"/>
                      <a:gd name="T16" fmla="*/ 6 w 8"/>
                      <a:gd name="T17" fmla="*/ 2 h 11"/>
                      <a:gd name="T18" fmla="*/ 1 w 8"/>
                      <a:gd name="T19" fmla="*/ 9 h 1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8" h="11">
                        <a:moveTo>
                          <a:pt x="1" y="9"/>
                        </a:moveTo>
                        <a:cubicBezTo>
                          <a:pt x="1" y="10"/>
                          <a:pt x="1" y="10"/>
                          <a:pt x="1" y="11"/>
                        </a:cubicBezTo>
                        <a:cubicBezTo>
                          <a:pt x="0" y="11"/>
                          <a:pt x="0" y="11"/>
                          <a:pt x="0" y="11"/>
                        </a:cubicBezTo>
                        <a:cubicBezTo>
                          <a:pt x="1" y="11"/>
                          <a:pt x="1" y="11"/>
                          <a:pt x="1" y="11"/>
                        </a:cubicBezTo>
                        <a:cubicBezTo>
                          <a:pt x="1" y="11"/>
                          <a:pt x="1" y="10"/>
                          <a:pt x="1" y="9"/>
                        </a:cubicBezTo>
                        <a:cubicBezTo>
                          <a:pt x="1" y="8"/>
                          <a:pt x="2" y="5"/>
                          <a:pt x="6" y="2"/>
                        </a:cubicBezTo>
                        <a:cubicBezTo>
                          <a:pt x="6" y="1"/>
                          <a:pt x="7" y="1"/>
                          <a:pt x="8" y="0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ubicBezTo>
                          <a:pt x="7" y="1"/>
                          <a:pt x="6" y="1"/>
                          <a:pt x="6" y="2"/>
                        </a:cubicBezTo>
                        <a:cubicBezTo>
                          <a:pt x="2" y="5"/>
                          <a:pt x="1" y="8"/>
                          <a:pt x="1" y="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4" name="Freeform 2126">
                    <a:extLst>
                      <a:ext uri="{FF2B5EF4-FFF2-40B4-BE49-F238E27FC236}">
                        <a16:creationId xmlns="" xmlns:a16="http://schemas.microsoft.com/office/drawing/2014/main" id="{04816F76-7FCA-4F6D-A28E-DD49CE0F1FA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18331" y="3806395"/>
                    <a:ext cx="1858" cy="1798"/>
                  </a:xfrm>
                  <a:custGeom>
                    <a:gdLst>
                      <a:gd name="T0" fmla="*/ 0 w 1"/>
                      <a:gd name="T1" fmla="*/ 1 h 1"/>
                      <a:gd name="T2" fmla="*/ 0 w 1"/>
                      <a:gd name="T3" fmla="*/ 1 h 1"/>
                      <a:gd name="T4" fmla="*/ 0 w 1"/>
                      <a:gd name="T5" fmla="*/ 1 h 1"/>
                      <a:gd name="T6" fmla="*/ 1 w 1"/>
                      <a:gd name="T7" fmla="*/ 0 h 1"/>
                      <a:gd name="T8" fmla="*/ 1 w 1"/>
                      <a:gd name="T9" fmla="*/ 0 h 1"/>
                      <a:gd name="T10" fmla="*/ 0 w 1"/>
                      <a:gd name="T11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1" y="1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lnTo>
                          <a:pt x="0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5" name="Freeform 2127">
                    <a:extLst>
                      <a:ext uri="{FF2B5EF4-FFF2-40B4-BE49-F238E27FC236}">
                        <a16:creationId xmlns="" xmlns:a16="http://schemas.microsoft.com/office/drawing/2014/main" id="{D314C3FB-D546-4E67-B66E-B393547BA34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20189" y="380639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6" name="Freeform 2128">
                    <a:extLst>
                      <a:ext uri="{FF2B5EF4-FFF2-40B4-BE49-F238E27FC236}">
                        <a16:creationId xmlns="" xmlns:a16="http://schemas.microsoft.com/office/drawing/2014/main" id="{9589953E-D10F-4E96-B88B-3A12D033AE6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18331" y="380819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7" name="Freeform 2129">
                    <a:extLst>
                      <a:ext uri="{FF2B5EF4-FFF2-40B4-BE49-F238E27FC236}">
                        <a16:creationId xmlns="" xmlns:a16="http://schemas.microsoft.com/office/drawing/2014/main" id="{456862CF-DD1B-42A7-9D60-0E6AF8FA980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473729" y="3781216"/>
                    <a:ext cx="0" cy="1798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8" name="Freeform 2130">
                    <a:extLst>
                      <a:ext uri="{FF2B5EF4-FFF2-40B4-BE49-F238E27FC236}">
                        <a16:creationId xmlns="" xmlns:a16="http://schemas.microsoft.com/office/drawing/2014/main" id="{C7E54E0C-F54B-4ECB-865A-CBE613698C7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22048" y="3741649"/>
                    <a:ext cx="3717" cy="0"/>
                  </a:xfrm>
                  <a:custGeom>
                    <a:gdLst>
                      <a:gd name="T0" fmla="*/ 2 w 2"/>
                      <a:gd name="T1" fmla="*/ 2 w 2"/>
                      <a:gd name="T2" fmla="*/ 0 w 2"/>
                      <a:gd name="T3" fmla="*/ 1 w 2"/>
                      <a:gd name="T4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  <a:cxn ang="0">
                        <a:pos x="T4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1" y="0"/>
                          <a:pt x="0" y="0"/>
                        </a:cubicBez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1" y="0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69" name="Freeform 2131">
                    <a:extLst>
                      <a:ext uri="{FF2B5EF4-FFF2-40B4-BE49-F238E27FC236}">
                        <a16:creationId xmlns="" xmlns:a16="http://schemas.microsoft.com/office/drawing/2014/main" id="{E092A0E6-8675-4FA1-809A-CDC6E55C3B9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464437" y="3793805"/>
                    <a:ext cx="1858" cy="0"/>
                  </a:xfrm>
                  <a:custGeom>
                    <a:gdLst>
                      <a:gd name="T0" fmla="*/ 0 w 1"/>
                      <a:gd name="T1" fmla="*/ 0 w 1"/>
                      <a:gd name="T2" fmla="*/ 1 w 1"/>
                      <a:gd name="T3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0" name="Freeform 2132">
                    <a:extLst>
                      <a:ext uri="{FF2B5EF4-FFF2-40B4-BE49-F238E27FC236}">
                        <a16:creationId xmlns="" xmlns:a16="http://schemas.microsoft.com/office/drawing/2014/main" id="{67D30CF1-57BB-4C49-819B-2EA25E27DEF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490455" y="3772223"/>
                    <a:ext cx="16726" cy="5395"/>
                  </a:xfrm>
                  <a:custGeom>
                    <a:gdLst>
                      <a:gd name="T0" fmla="*/ 10 w 10"/>
                      <a:gd name="T1" fmla="*/ 0 h 4"/>
                      <a:gd name="T2" fmla="*/ 0 w 10"/>
                      <a:gd name="T3" fmla="*/ 4 h 4"/>
                      <a:gd name="T4" fmla="*/ 10 w 10"/>
                      <a:gd name="T5" fmla="*/ 0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0" h="4">
                        <a:moveTo>
                          <a:pt x="10" y="0"/>
                        </a:moveTo>
                        <a:cubicBezTo>
                          <a:pt x="9" y="3"/>
                          <a:pt x="4" y="4"/>
                          <a:pt x="0" y="4"/>
                        </a:cubicBezTo>
                        <a:cubicBezTo>
                          <a:pt x="4" y="4"/>
                          <a:pt x="9" y="3"/>
                          <a:pt x="1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1" name="Freeform 2133">
                    <a:extLst>
                      <a:ext uri="{FF2B5EF4-FFF2-40B4-BE49-F238E27FC236}">
                        <a16:creationId xmlns="" xmlns:a16="http://schemas.microsoft.com/office/drawing/2014/main" id="{52CB6746-E233-4419-BCB6-F0EF84FBE8A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470013" y="3786611"/>
                    <a:ext cx="0" cy="1798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1"/>
                          <a:pt x="0" y="0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2" name="Freeform 2134">
                    <a:extLst>
                      <a:ext uri="{FF2B5EF4-FFF2-40B4-BE49-F238E27FC236}">
                        <a16:creationId xmlns="" xmlns:a16="http://schemas.microsoft.com/office/drawing/2014/main" id="{21E3BCF9-3743-454A-A0FD-1641A7289AA6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477446" y="3779417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3" name="Freeform 2135">
                    <a:extLst>
                      <a:ext uri="{FF2B5EF4-FFF2-40B4-BE49-F238E27FC236}">
                        <a16:creationId xmlns="" xmlns:a16="http://schemas.microsoft.com/office/drawing/2014/main" id="{2DB2A52B-DC3B-41F1-B723-B9DF6B0C8BA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33198" y="3729060"/>
                    <a:ext cx="14867" cy="44962"/>
                  </a:xfrm>
                  <a:custGeom>
                    <a:gdLst>
                      <a:gd name="T0" fmla="*/ 2 w 9"/>
                      <a:gd name="T1" fmla="*/ 26 h 26"/>
                      <a:gd name="T2" fmla="*/ 6 w 9"/>
                      <a:gd name="T3" fmla="*/ 20 h 26"/>
                      <a:gd name="T4" fmla="*/ 6 w 9"/>
                      <a:gd name="T5" fmla="*/ 12 h 26"/>
                      <a:gd name="T6" fmla="*/ 9 w 9"/>
                      <a:gd name="T7" fmla="*/ 1 h 26"/>
                      <a:gd name="T8" fmla="*/ 9 w 9"/>
                      <a:gd name="T9" fmla="*/ 1 h 26"/>
                      <a:gd name="T10" fmla="*/ 8 w 9"/>
                      <a:gd name="T11" fmla="*/ 1 h 26"/>
                      <a:gd name="T12" fmla="*/ 8 w 9"/>
                      <a:gd name="T13" fmla="*/ 1 h 26"/>
                      <a:gd name="T14" fmla="*/ 8 w 9"/>
                      <a:gd name="T15" fmla="*/ 1 h 26"/>
                      <a:gd name="T16" fmla="*/ 8 w 9"/>
                      <a:gd name="T17" fmla="*/ 1 h 26"/>
                      <a:gd name="T18" fmla="*/ 7 w 9"/>
                      <a:gd name="T19" fmla="*/ 0 h 26"/>
                      <a:gd name="T20" fmla="*/ 7 w 9"/>
                      <a:gd name="T21" fmla="*/ 0 h 26"/>
                      <a:gd name="T22" fmla="*/ 7 w 9"/>
                      <a:gd name="T23" fmla="*/ 0 h 26"/>
                      <a:gd name="T24" fmla="*/ 7 w 9"/>
                      <a:gd name="T25" fmla="*/ 0 h 26"/>
                      <a:gd name="T26" fmla="*/ 4 w 9"/>
                      <a:gd name="T27" fmla="*/ 4 h 26"/>
                      <a:gd name="T28" fmla="*/ 3 w 9"/>
                      <a:gd name="T29" fmla="*/ 5 h 26"/>
                      <a:gd name="T30" fmla="*/ 1 w 9"/>
                      <a:gd name="T31" fmla="*/ 7 h 26"/>
                      <a:gd name="T32" fmla="*/ 0 w 9"/>
                      <a:gd name="T33" fmla="*/ 7 h 26"/>
                      <a:gd name="T34" fmla="*/ 0 w 9"/>
                      <a:gd name="T35" fmla="*/ 26 h 26"/>
                      <a:gd name="T36" fmla="*/ 2 w 9"/>
                      <a:gd name="T37" fmla="*/ 26 h 2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9" h="26">
                        <a:moveTo>
                          <a:pt x="2" y="26"/>
                        </a:moveTo>
                        <a:cubicBezTo>
                          <a:pt x="3" y="24"/>
                          <a:pt x="4" y="22"/>
                          <a:pt x="6" y="20"/>
                        </a:cubicBezTo>
                        <a:cubicBezTo>
                          <a:pt x="7" y="19"/>
                          <a:pt x="7" y="15"/>
                          <a:pt x="6" y="12"/>
                        </a:cubicBezTo>
                        <a:cubicBezTo>
                          <a:pt x="6" y="8"/>
                          <a:pt x="5" y="3"/>
                          <a:pt x="9" y="1"/>
                        </a:cubicBezTo>
                        <a:cubicBezTo>
                          <a:pt x="9" y="1"/>
                          <a:pt x="9" y="1"/>
                          <a:pt x="9" y="1"/>
                        </a:cubicBezTo>
                        <a:cubicBezTo>
                          <a:pt x="9" y="1"/>
                          <a:pt x="8" y="1"/>
                          <a:pt x="8" y="1"/>
                        </a:cubicBezTo>
                        <a:cubicBezTo>
                          <a:pt x="8" y="1"/>
                          <a:pt x="8" y="1"/>
                          <a:pt x="8" y="1"/>
                        </a:cubicBezTo>
                        <a:cubicBezTo>
                          <a:pt x="8" y="1"/>
                          <a:pt x="8" y="1"/>
                          <a:pt x="8" y="1"/>
                        </a:cubicBezTo>
                        <a:cubicBezTo>
                          <a:pt x="8" y="1"/>
                          <a:pt x="8" y="1"/>
                          <a:pt x="8" y="1"/>
                        </a:cubicBezTo>
                        <a:cubicBezTo>
                          <a:pt x="8" y="1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6" y="1"/>
                          <a:pt x="5" y="2"/>
                          <a:pt x="4" y="4"/>
                        </a:cubicBezTo>
                        <a:cubicBezTo>
                          <a:pt x="4" y="4"/>
                          <a:pt x="3" y="4"/>
                          <a:pt x="3" y="5"/>
                        </a:cubicBezTo>
                        <a:cubicBezTo>
                          <a:pt x="2" y="6"/>
                          <a:pt x="2" y="7"/>
                          <a:pt x="1" y="7"/>
                        </a:cubicBezTo>
                        <a:cubicBezTo>
                          <a:pt x="1" y="7"/>
                          <a:pt x="1" y="7"/>
                          <a:pt x="0" y="7"/>
                        </a:cubicBezTo>
                        <a:cubicBezTo>
                          <a:pt x="0" y="26"/>
                          <a:pt x="0" y="26"/>
                          <a:pt x="0" y="26"/>
                        </a:cubicBezTo>
                        <a:lnTo>
                          <a:pt x="2" y="2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4" name="Freeform 2136">
                    <a:extLst>
                      <a:ext uri="{FF2B5EF4-FFF2-40B4-BE49-F238E27FC236}">
                        <a16:creationId xmlns="" xmlns:a16="http://schemas.microsoft.com/office/drawing/2014/main" id="{6C588C46-7E1F-4777-913B-D95A7665BD6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46207" y="373085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5" name="Freeform 2137">
                    <a:extLst>
                      <a:ext uri="{FF2B5EF4-FFF2-40B4-BE49-F238E27FC236}">
                        <a16:creationId xmlns="" xmlns:a16="http://schemas.microsoft.com/office/drawing/2014/main" id="{53AFBB29-1BC6-4979-AFCE-CF36DBBE9F80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44348" y="372906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6" name="Freeform 2138">
                    <a:extLst>
                      <a:ext uri="{FF2B5EF4-FFF2-40B4-BE49-F238E27FC236}">
                        <a16:creationId xmlns="" xmlns:a16="http://schemas.microsoft.com/office/drawing/2014/main" id="{91021672-A8E7-4E50-A111-79AA95AAAC5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46207" y="373085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7" name="Freeform 2139">
                    <a:extLst>
                      <a:ext uri="{FF2B5EF4-FFF2-40B4-BE49-F238E27FC236}">
                        <a16:creationId xmlns="" xmlns:a16="http://schemas.microsoft.com/office/drawing/2014/main" id="{6522A25C-8F73-473A-8AD2-F7147708D5B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33198" y="3739851"/>
                    <a:ext cx="1858" cy="0"/>
                  </a:xfrm>
                  <a:custGeom>
                    <a:gdLst>
                      <a:gd name="T0" fmla="*/ 0 w 1"/>
                      <a:gd name="T1" fmla="*/ 0 w 1"/>
                      <a:gd name="T2" fmla="*/ 1 w 1"/>
                      <a:gd name="T3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8" name="Freeform 2140">
                    <a:extLst>
                      <a:ext uri="{FF2B5EF4-FFF2-40B4-BE49-F238E27FC236}">
                        <a16:creationId xmlns="" xmlns:a16="http://schemas.microsoft.com/office/drawing/2014/main" id="{F0C6BDCD-5291-4C35-A447-08600511C49C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548065" y="3730858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79" name="Rectangle 2141">
                    <a:extLst>
                      <a:ext uri="{FF2B5EF4-FFF2-40B4-BE49-F238E27FC236}">
                        <a16:creationId xmlns="" xmlns:a16="http://schemas.microsoft.com/office/drawing/2014/main" id="{D418CB2F-AED7-4D87-9718-33592E610CC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544348" y="3729060"/>
                    <a:ext cx="1858" cy="1798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0" name="Freeform 2142">
                    <a:extLst>
                      <a:ext uri="{FF2B5EF4-FFF2-40B4-BE49-F238E27FC236}">
                        <a16:creationId xmlns="" xmlns:a16="http://schemas.microsoft.com/office/drawing/2014/main" id="{66DB6E1E-E6DC-4872-B3E7-33F3B4CFD76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33198" y="3774022"/>
                    <a:ext cx="3717" cy="0"/>
                  </a:xfrm>
                  <a:custGeom>
                    <a:gdLst>
                      <a:gd name="T0" fmla="*/ 2 w 2"/>
                      <a:gd name="T1" fmla="*/ 2 w 2"/>
                      <a:gd name="T2" fmla="*/ 0 w 2"/>
                      <a:gd name="T3" fmla="*/ 2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2">
                        <a:moveTo>
                          <a:pt x="2" y="0"/>
                        </a:moveTo>
                        <a:lnTo>
                          <a:pt x="2" y="0"/>
                        </a:lnTo>
                        <a:lnTo>
                          <a:pt x="0" y="0"/>
                        </a:lnTo>
                        <a:lnTo>
                          <a:pt x="2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1" name="Freeform 2143">
                    <a:extLst>
                      <a:ext uri="{FF2B5EF4-FFF2-40B4-BE49-F238E27FC236}">
                        <a16:creationId xmlns="" xmlns:a16="http://schemas.microsoft.com/office/drawing/2014/main" id="{592A767A-B177-48E7-9041-68CEFFB7340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828683" y="3694888"/>
                    <a:ext cx="50177" cy="35970"/>
                  </a:xfrm>
                  <a:custGeom>
                    <a:gdLst>
                      <a:gd name="T0" fmla="*/ 24 w 28"/>
                      <a:gd name="T1" fmla="*/ 3 h 21"/>
                      <a:gd name="T2" fmla="*/ 13 w 28"/>
                      <a:gd name="T3" fmla="*/ 1 h 21"/>
                      <a:gd name="T4" fmla="*/ 13 w 28"/>
                      <a:gd name="T5" fmla="*/ 1 h 21"/>
                      <a:gd name="T6" fmla="*/ 17 w 28"/>
                      <a:gd name="T7" fmla="*/ 7 h 21"/>
                      <a:gd name="T8" fmla="*/ 21 w 28"/>
                      <a:gd name="T9" fmla="*/ 15 h 21"/>
                      <a:gd name="T10" fmla="*/ 13 w 28"/>
                      <a:gd name="T11" fmla="*/ 19 h 21"/>
                      <a:gd name="T12" fmla="*/ 9 w 28"/>
                      <a:gd name="T13" fmla="*/ 19 h 21"/>
                      <a:gd name="T14" fmla="*/ 5 w 28"/>
                      <a:gd name="T15" fmla="*/ 19 h 21"/>
                      <a:gd name="T16" fmla="*/ 0 w 28"/>
                      <a:gd name="T17" fmla="*/ 19 h 21"/>
                      <a:gd name="T18" fmla="*/ 6 w 28"/>
                      <a:gd name="T19" fmla="*/ 21 h 21"/>
                      <a:gd name="T20" fmla="*/ 11 w 28"/>
                      <a:gd name="T21" fmla="*/ 21 h 21"/>
                      <a:gd name="T22" fmla="*/ 17 w 28"/>
                      <a:gd name="T23" fmla="*/ 19 h 21"/>
                      <a:gd name="T24" fmla="*/ 26 w 28"/>
                      <a:gd name="T25" fmla="*/ 21 h 21"/>
                      <a:gd name="T26" fmla="*/ 26 w 28"/>
                      <a:gd name="T27" fmla="*/ 21 h 21"/>
                      <a:gd name="T28" fmla="*/ 26 w 28"/>
                      <a:gd name="T29" fmla="*/ 18 h 21"/>
                      <a:gd name="T30" fmla="*/ 26 w 28"/>
                      <a:gd name="T31" fmla="*/ 16 h 21"/>
                      <a:gd name="T32" fmla="*/ 27 w 28"/>
                      <a:gd name="T33" fmla="*/ 13 h 21"/>
                      <a:gd name="T34" fmla="*/ 27 w 28"/>
                      <a:gd name="T35" fmla="*/ 12 h 21"/>
                      <a:gd name="T36" fmla="*/ 27 w 28"/>
                      <a:gd name="T37" fmla="*/ 8 h 21"/>
                      <a:gd name="T38" fmla="*/ 27 w 28"/>
                      <a:gd name="T39" fmla="*/ 8 h 21"/>
                      <a:gd name="T40" fmla="*/ 28 w 28"/>
                      <a:gd name="T41" fmla="*/ 4 h 21"/>
                      <a:gd name="T42" fmla="*/ 28 w 28"/>
                      <a:gd name="T43" fmla="*/ 4 h 21"/>
                      <a:gd name="T44" fmla="*/ 24 w 28"/>
                      <a:gd name="T45" fmla="*/ 3 h 2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28" h="21">
                        <a:moveTo>
                          <a:pt x="24" y="3"/>
                        </a:moveTo>
                        <a:cubicBezTo>
                          <a:pt x="19" y="1"/>
                          <a:pt x="15" y="0"/>
                          <a:pt x="13" y="1"/>
                        </a:cubicBezTo>
                        <a:cubicBezTo>
                          <a:pt x="13" y="1"/>
                          <a:pt x="13" y="1"/>
                          <a:pt x="13" y="1"/>
                        </a:cubicBezTo>
                        <a:cubicBezTo>
                          <a:pt x="13" y="3"/>
                          <a:pt x="15" y="5"/>
                          <a:pt x="17" y="7"/>
                        </a:cubicBezTo>
                        <a:cubicBezTo>
                          <a:pt x="19" y="10"/>
                          <a:pt x="21" y="12"/>
                          <a:pt x="21" y="15"/>
                        </a:cubicBezTo>
                        <a:cubicBezTo>
                          <a:pt x="21" y="19"/>
                          <a:pt x="16" y="19"/>
                          <a:pt x="13" y="19"/>
                        </a:cubicBezTo>
                        <a:cubicBezTo>
                          <a:pt x="12" y="19"/>
                          <a:pt x="11" y="19"/>
                          <a:pt x="9" y="19"/>
                        </a:cubicBezTo>
                        <a:cubicBezTo>
                          <a:pt x="8" y="19"/>
                          <a:pt x="7" y="19"/>
                          <a:pt x="5" y="19"/>
                        </a:cubicBezTo>
                        <a:cubicBezTo>
                          <a:pt x="2" y="19"/>
                          <a:pt x="0" y="19"/>
                          <a:pt x="0" y="19"/>
                        </a:cubicBezTo>
                        <a:cubicBezTo>
                          <a:pt x="0" y="20"/>
                          <a:pt x="3" y="21"/>
                          <a:pt x="6" y="21"/>
                        </a:cubicBezTo>
                        <a:cubicBezTo>
                          <a:pt x="8" y="21"/>
                          <a:pt x="10" y="21"/>
                          <a:pt x="11" y="21"/>
                        </a:cubicBezTo>
                        <a:cubicBezTo>
                          <a:pt x="13" y="20"/>
                          <a:pt x="15" y="19"/>
                          <a:pt x="17" y="19"/>
                        </a:cubicBezTo>
                        <a:cubicBezTo>
                          <a:pt x="21" y="19"/>
                          <a:pt x="23" y="20"/>
                          <a:pt x="26" y="21"/>
                        </a:cubicBezTo>
                        <a:cubicBezTo>
                          <a:pt x="26" y="21"/>
                          <a:pt x="26" y="21"/>
                          <a:pt x="26" y="21"/>
                        </a:cubicBezTo>
                        <a:cubicBezTo>
                          <a:pt x="26" y="20"/>
                          <a:pt x="26" y="19"/>
                          <a:pt x="26" y="18"/>
                        </a:cubicBezTo>
                        <a:cubicBezTo>
                          <a:pt x="26" y="17"/>
                          <a:pt x="26" y="17"/>
                          <a:pt x="26" y="16"/>
                        </a:cubicBezTo>
                        <a:cubicBezTo>
                          <a:pt x="26" y="15"/>
                          <a:pt x="26" y="14"/>
                          <a:pt x="27" y="13"/>
                        </a:cubicBezTo>
                        <a:cubicBezTo>
                          <a:pt x="27" y="12"/>
                          <a:pt x="27" y="12"/>
                          <a:pt x="27" y="12"/>
                        </a:cubicBezTo>
                        <a:cubicBezTo>
                          <a:pt x="27" y="11"/>
                          <a:pt x="27" y="10"/>
                          <a:pt x="27" y="8"/>
                        </a:cubicBezTo>
                        <a:cubicBezTo>
                          <a:pt x="27" y="8"/>
                          <a:pt x="27" y="8"/>
                          <a:pt x="27" y="8"/>
                        </a:cubicBezTo>
                        <a:cubicBezTo>
                          <a:pt x="27" y="6"/>
                          <a:pt x="27" y="5"/>
                          <a:pt x="28" y="4"/>
                        </a:cubicBezTo>
                        <a:cubicBezTo>
                          <a:pt x="28" y="4"/>
                          <a:pt x="28" y="4"/>
                          <a:pt x="28" y="4"/>
                        </a:cubicBezTo>
                        <a:cubicBezTo>
                          <a:pt x="26" y="4"/>
                          <a:pt x="25" y="3"/>
                          <a:pt x="24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2" name="Freeform 2144">
                    <a:extLst>
                      <a:ext uri="{FF2B5EF4-FFF2-40B4-BE49-F238E27FC236}">
                        <a16:creationId xmlns="" xmlns:a16="http://schemas.microsoft.com/office/drawing/2014/main" id="{FDCC6AD4-2C2B-4F3F-A749-AC74A3FEEE7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882576" y="3702082"/>
                    <a:ext cx="59469" cy="34171"/>
                  </a:xfrm>
                  <a:custGeom>
                    <a:gdLst>
                      <a:gd name="T0" fmla="*/ 3 w 34"/>
                      <a:gd name="T1" fmla="*/ 17 h 19"/>
                      <a:gd name="T2" fmla="*/ 12 w 34"/>
                      <a:gd name="T3" fmla="*/ 13 h 19"/>
                      <a:gd name="T4" fmla="*/ 20 w 34"/>
                      <a:gd name="T5" fmla="*/ 12 h 19"/>
                      <a:gd name="T6" fmla="*/ 25 w 34"/>
                      <a:gd name="T7" fmla="*/ 12 h 19"/>
                      <a:gd name="T8" fmla="*/ 29 w 34"/>
                      <a:gd name="T9" fmla="*/ 12 h 19"/>
                      <a:gd name="T10" fmla="*/ 34 w 34"/>
                      <a:gd name="T11" fmla="*/ 10 h 19"/>
                      <a:gd name="T12" fmla="*/ 9 w 34"/>
                      <a:gd name="T13" fmla="*/ 0 h 19"/>
                      <a:gd name="T14" fmla="*/ 7 w 34"/>
                      <a:gd name="T15" fmla="*/ 0 h 19"/>
                      <a:gd name="T16" fmla="*/ 1 w 34"/>
                      <a:gd name="T17" fmla="*/ 0 h 19"/>
                      <a:gd name="T18" fmla="*/ 1 w 34"/>
                      <a:gd name="T19" fmla="*/ 0 h 19"/>
                      <a:gd name="T20" fmla="*/ 1 w 34"/>
                      <a:gd name="T21" fmla="*/ 4 h 19"/>
                      <a:gd name="T22" fmla="*/ 1 w 34"/>
                      <a:gd name="T23" fmla="*/ 5 h 19"/>
                      <a:gd name="T24" fmla="*/ 1 w 34"/>
                      <a:gd name="T25" fmla="*/ 9 h 19"/>
                      <a:gd name="T26" fmla="*/ 0 w 34"/>
                      <a:gd name="T27" fmla="*/ 9 h 19"/>
                      <a:gd name="T28" fmla="*/ 0 w 34"/>
                      <a:gd name="T29" fmla="*/ 13 h 19"/>
                      <a:gd name="T30" fmla="*/ 0 w 34"/>
                      <a:gd name="T31" fmla="*/ 14 h 19"/>
                      <a:gd name="T32" fmla="*/ 0 w 34"/>
                      <a:gd name="T33" fmla="*/ 18 h 19"/>
                      <a:gd name="T34" fmla="*/ 0 w 34"/>
                      <a:gd name="T35" fmla="*/ 18 h 19"/>
                      <a:gd name="T36" fmla="*/ 3 w 34"/>
                      <a:gd name="T37" fmla="*/ 17 h 1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34" h="19">
                        <a:moveTo>
                          <a:pt x="3" y="17"/>
                        </a:moveTo>
                        <a:cubicBezTo>
                          <a:pt x="5" y="16"/>
                          <a:pt x="8" y="14"/>
                          <a:pt x="12" y="13"/>
                        </a:cubicBezTo>
                        <a:cubicBezTo>
                          <a:pt x="14" y="12"/>
                          <a:pt x="17" y="12"/>
                          <a:pt x="20" y="12"/>
                        </a:cubicBezTo>
                        <a:cubicBezTo>
                          <a:pt x="22" y="12"/>
                          <a:pt x="23" y="12"/>
                          <a:pt x="25" y="12"/>
                        </a:cubicBezTo>
                        <a:cubicBezTo>
                          <a:pt x="26" y="12"/>
                          <a:pt x="28" y="12"/>
                          <a:pt x="29" y="12"/>
                        </a:cubicBezTo>
                        <a:cubicBezTo>
                          <a:pt x="34" y="12"/>
                          <a:pt x="34" y="11"/>
                          <a:pt x="34" y="10"/>
                        </a:cubicBezTo>
                        <a:cubicBezTo>
                          <a:pt x="34" y="6"/>
                          <a:pt x="18" y="0"/>
                          <a:pt x="9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5" y="0"/>
                          <a:pt x="4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1"/>
                          <a:pt x="1" y="2"/>
                          <a:pt x="1" y="4"/>
                        </a:cubicBezTo>
                        <a:cubicBezTo>
                          <a:pt x="1" y="4"/>
                          <a:pt x="1" y="4"/>
                          <a:pt x="1" y="5"/>
                        </a:cubicBezTo>
                        <a:cubicBezTo>
                          <a:pt x="1" y="6"/>
                          <a:pt x="1" y="7"/>
                          <a:pt x="1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ubicBezTo>
                          <a:pt x="0" y="11"/>
                          <a:pt x="0" y="12"/>
                          <a:pt x="0" y="13"/>
                        </a:cubicBezTo>
                        <a:cubicBezTo>
                          <a:pt x="0" y="13"/>
                          <a:pt x="0" y="13"/>
                          <a:pt x="0" y="14"/>
                        </a:cubicBezTo>
                        <a:cubicBezTo>
                          <a:pt x="0" y="15"/>
                          <a:pt x="0" y="16"/>
                          <a:pt x="0" y="18"/>
                        </a:cubicBezTo>
                        <a:cubicBezTo>
                          <a:pt x="0" y="18"/>
                          <a:pt x="0" y="18"/>
                          <a:pt x="0" y="18"/>
                        </a:cubicBezTo>
                        <a:cubicBezTo>
                          <a:pt x="1" y="19"/>
                          <a:pt x="2" y="18"/>
                          <a:pt x="3" y="1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3" name="Freeform 2145">
                    <a:extLst>
                      <a:ext uri="{FF2B5EF4-FFF2-40B4-BE49-F238E27FC236}">
                        <a16:creationId xmlns="" xmlns:a16="http://schemas.microsoft.com/office/drawing/2014/main" id="{A83015B4-AC54-4039-96B6-09EC3D57BD0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884435" y="3709276"/>
                    <a:ext cx="0" cy="1798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4" name="Freeform 2146">
                    <a:extLst>
                      <a:ext uri="{FF2B5EF4-FFF2-40B4-BE49-F238E27FC236}">
                        <a16:creationId xmlns="" xmlns:a16="http://schemas.microsoft.com/office/drawing/2014/main" id="{C3C63FBB-41E9-48AB-A26F-71213466B03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882576" y="3718269"/>
                    <a:ext cx="1858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5" name="Freeform 2147">
                    <a:extLst>
                      <a:ext uri="{FF2B5EF4-FFF2-40B4-BE49-F238E27FC236}">
                        <a16:creationId xmlns="" xmlns:a16="http://schemas.microsoft.com/office/drawing/2014/main" id="{7CAB3AF5-49F1-4532-BFB4-7413CC860B04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884435" y="3702082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6" name="Freeform 2148">
                    <a:extLst>
                      <a:ext uri="{FF2B5EF4-FFF2-40B4-BE49-F238E27FC236}">
                        <a16:creationId xmlns="" xmlns:a16="http://schemas.microsoft.com/office/drawing/2014/main" id="{7FD8EBC1-3275-40CA-A8C7-9ECB9AB322B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882576" y="373445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7" name="Freeform 2149">
                    <a:extLst>
                      <a:ext uri="{FF2B5EF4-FFF2-40B4-BE49-F238E27FC236}">
                        <a16:creationId xmlns="" xmlns:a16="http://schemas.microsoft.com/office/drawing/2014/main" id="{2A24F1EC-6CA2-49C7-9020-22DAD509C26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882576" y="3725463"/>
                    <a:ext cx="0" cy="1798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8" name="Freeform 2150">
                    <a:extLst>
                      <a:ext uri="{FF2B5EF4-FFF2-40B4-BE49-F238E27FC236}">
                        <a16:creationId xmlns="" xmlns:a16="http://schemas.microsoft.com/office/drawing/2014/main" id="{EEC5153F-BDA3-4A0A-B48B-ADF25561863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68508" y="3799201"/>
                    <a:ext cx="76194" cy="75536"/>
                  </a:xfrm>
                  <a:custGeom>
                    <a:gdLst>
                      <a:gd name="T0" fmla="*/ 39 w 43"/>
                      <a:gd name="T1" fmla="*/ 32 h 44"/>
                      <a:gd name="T2" fmla="*/ 40 w 43"/>
                      <a:gd name="T3" fmla="*/ 29 h 44"/>
                      <a:gd name="T4" fmla="*/ 40 w 43"/>
                      <a:gd name="T5" fmla="*/ 21 h 44"/>
                      <a:gd name="T6" fmla="*/ 42 w 43"/>
                      <a:gd name="T7" fmla="*/ 9 h 44"/>
                      <a:gd name="T8" fmla="*/ 43 w 43"/>
                      <a:gd name="T9" fmla="*/ 4 h 44"/>
                      <a:gd name="T10" fmla="*/ 43 w 43"/>
                      <a:gd name="T11" fmla="*/ 0 h 44"/>
                      <a:gd name="T12" fmla="*/ 43 w 43"/>
                      <a:gd name="T13" fmla="*/ 0 h 44"/>
                      <a:gd name="T14" fmla="*/ 43 w 43"/>
                      <a:gd name="T15" fmla="*/ 0 h 44"/>
                      <a:gd name="T16" fmla="*/ 41 w 43"/>
                      <a:gd name="T17" fmla="*/ 0 h 44"/>
                      <a:gd name="T18" fmla="*/ 40 w 43"/>
                      <a:gd name="T19" fmla="*/ 1 h 44"/>
                      <a:gd name="T20" fmla="*/ 39 w 43"/>
                      <a:gd name="T21" fmla="*/ 1 h 44"/>
                      <a:gd name="T22" fmla="*/ 38 w 43"/>
                      <a:gd name="T23" fmla="*/ 2 h 44"/>
                      <a:gd name="T24" fmla="*/ 36 w 43"/>
                      <a:gd name="T25" fmla="*/ 3 h 44"/>
                      <a:gd name="T26" fmla="*/ 33 w 43"/>
                      <a:gd name="T27" fmla="*/ 5 h 44"/>
                      <a:gd name="T28" fmla="*/ 30 w 43"/>
                      <a:gd name="T29" fmla="*/ 4 h 44"/>
                      <a:gd name="T30" fmla="*/ 27 w 43"/>
                      <a:gd name="T31" fmla="*/ 4 h 44"/>
                      <a:gd name="T32" fmla="*/ 24 w 43"/>
                      <a:gd name="T33" fmla="*/ 5 h 44"/>
                      <a:gd name="T34" fmla="*/ 9 w 43"/>
                      <a:gd name="T35" fmla="*/ 12 h 44"/>
                      <a:gd name="T36" fmla="*/ 7 w 43"/>
                      <a:gd name="T37" fmla="*/ 13 h 44"/>
                      <a:gd name="T38" fmla="*/ 8 w 43"/>
                      <a:gd name="T39" fmla="*/ 15 h 44"/>
                      <a:gd name="T40" fmla="*/ 8 w 43"/>
                      <a:gd name="T41" fmla="*/ 18 h 44"/>
                      <a:gd name="T42" fmla="*/ 4 w 43"/>
                      <a:gd name="T43" fmla="*/ 22 h 44"/>
                      <a:gd name="T44" fmla="*/ 3 w 43"/>
                      <a:gd name="T45" fmla="*/ 22 h 44"/>
                      <a:gd name="T46" fmla="*/ 0 w 43"/>
                      <a:gd name="T47" fmla="*/ 23 h 44"/>
                      <a:gd name="T48" fmla="*/ 1 w 43"/>
                      <a:gd name="T49" fmla="*/ 24 h 44"/>
                      <a:gd name="T50" fmla="*/ 8 w 43"/>
                      <a:gd name="T51" fmla="*/ 31 h 44"/>
                      <a:gd name="T52" fmla="*/ 15 w 43"/>
                      <a:gd name="T53" fmla="*/ 37 h 44"/>
                      <a:gd name="T54" fmla="*/ 19 w 43"/>
                      <a:gd name="T55" fmla="*/ 41 h 44"/>
                      <a:gd name="T56" fmla="*/ 20 w 43"/>
                      <a:gd name="T57" fmla="*/ 41 h 44"/>
                      <a:gd name="T58" fmla="*/ 21 w 43"/>
                      <a:gd name="T59" fmla="*/ 41 h 44"/>
                      <a:gd name="T60" fmla="*/ 22 w 43"/>
                      <a:gd name="T61" fmla="*/ 41 h 44"/>
                      <a:gd name="T62" fmla="*/ 23 w 43"/>
                      <a:gd name="T63" fmla="*/ 42 h 44"/>
                      <a:gd name="T64" fmla="*/ 25 w 43"/>
                      <a:gd name="T65" fmla="*/ 42 h 44"/>
                      <a:gd name="T66" fmla="*/ 29 w 43"/>
                      <a:gd name="T67" fmla="*/ 43 h 44"/>
                      <a:gd name="T68" fmla="*/ 36 w 43"/>
                      <a:gd name="T69" fmla="*/ 44 h 44"/>
                      <a:gd name="T70" fmla="*/ 36 w 43"/>
                      <a:gd name="T71" fmla="*/ 44 h 44"/>
                      <a:gd name="T72" fmla="*/ 36 w 43"/>
                      <a:gd name="T73" fmla="*/ 44 h 44"/>
                      <a:gd name="T74" fmla="*/ 37 w 43"/>
                      <a:gd name="T75" fmla="*/ 44 h 44"/>
                      <a:gd name="T76" fmla="*/ 37 w 43"/>
                      <a:gd name="T77" fmla="*/ 44 h 44"/>
                      <a:gd name="T78" fmla="*/ 39 w 43"/>
                      <a:gd name="T79" fmla="*/ 32 h 4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43" h="44">
                        <a:moveTo>
                          <a:pt x="39" y="32"/>
                        </a:moveTo>
                        <a:cubicBezTo>
                          <a:pt x="39" y="31"/>
                          <a:pt x="39" y="30"/>
                          <a:pt x="40" y="29"/>
                        </a:cubicBezTo>
                        <a:cubicBezTo>
                          <a:pt x="40" y="27"/>
                          <a:pt x="40" y="24"/>
                          <a:pt x="40" y="21"/>
                        </a:cubicBezTo>
                        <a:cubicBezTo>
                          <a:pt x="40" y="16"/>
                          <a:pt x="40" y="11"/>
                          <a:pt x="42" y="9"/>
                        </a:cubicBezTo>
                        <a:cubicBezTo>
                          <a:pt x="43" y="7"/>
                          <a:pt x="43" y="7"/>
                          <a:pt x="43" y="4"/>
                        </a:cubicBezTo>
                        <a:cubicBezTo>
                          <a:pt x="43" y="3"/>
                          <a:pt x="43" y="2"/>
                          <a:pt x="43" y="0"/>
                        </a:cubicBezTo>
                        <a:cubicBezTo>
                          <a:pt x="43" y="0"/>
                          <a:pt x="43" y="0"/>
                          <a:pt x="43" y="0"/>
                        </a:cubicBezTo>
                        <a:cubicBezTo>
                          <a:pt x="43" y="0"/>
                          <a:pt x="43" y="0"/>
                          <a:pt x="43" y="0"/>
                        </a:cubicBezTo>
                        <a:cubicBezTo>
                          <a:pt x="42" y="0"/>
                          <a:pt x="42" y="0"/>
                          <a:pt x="41" y="0"/>
                        </a:cubicBezTo>
                        <a:cubicBezTo>
                          <a:pt x="41" y="0"/>
                          <a:pt x="41" y="1"/>
                          <a:pt x="40" y="1"/>
                        </a:cubicBezTo>
                        <a:cubicBezTo>
                          <a:pt x="40" y="1"/>
                          <a:pt x="39" y="1"/>
                          <a:pt x="39" y="1"/>
                        </a:cubicBezTo>
                        <a:cubicBezTo>
                          <a:pt x="39" y="2"/>
                          <a:pt x="38" y="2"/>
                          <a:pt x="38" y="2"/>
                        </a:cubicBezTo>
                        <a:cubicBezTo>
                          <a:pt x="38" y="2"/>
                          <a:pt x="37" y="2"/>
                          <a:pt x="36" y="3"/>
                        </a:cubicBezTo>
                        <a:cubicBezTo>
                          <a:pt x="35" y="4"/>
                          <a:pt x="34" y="4"/>
                          <a:pt x="33" y="5"/>
                        </a:cubicBezTo>
                        <a:cubicBezTo>
                          <a:pt x="32" y="5"/>
                          <a:pt x="31" y="5"/>
                          <a:pt x="30" y="4"/>
                        </a:cubicBezTo>
                        <a:cubicBezTo>
                          <a:pt x="29" y="4"/>
                          <a:pt x="28" y="4"/>
                          <a:pt x="27" y="4"/>
                        </a:cubicBezTo>
                        <a:cubicBezTo>
                          <a:pt x="26" y="4"/>
                          <a:pt x="24" y="5"/>
                          <a:pt x="24" y="5"/>
                        </a:cubicBezTo>
                        <a:cubicBezTo>
                          <a:pt x="22" y="11"/>
                          <a:pt x="15" y="12"/>
                          <a:pt x="9" y="12"/>
                        </a:cubicBezTo>
                        <a:cubicBezTo>
                          <a:pt x="8" y="12"/>
                          <a:pt x="8" y="13"/>
                          <a:pt x="7" y="13"/>
                        </a:cubicBezTo>
                        <a:cubicBezTo>
                          <a:pt x="7" y="13"/>
                          <a:pt x="7" y="15"/>
                          <a:pt x="8" y="15"/>
                        </a:cubicBezTo>
                        <a:cubicBezTo>
                          <a:pt x="8" y="16"/>
                          <a:pt x="8" y="17"/>
                          <a:pt x="8" y="18"/>
                        </a:cubicBezTo>
                        <a:cubicBezTo>
                          <a:pt x="7" y="19"/>
                          <a:pt x="5" y="21"/>
                          <a:pt x="4" y="22"/>
                        </a:cubicBezTo>
                        <a:cubicBezTo>
                          <a:pt x="3" y="22"/>
                          <a:pt x="3" y="22"/>
                          <a:pt x="3" y="22"/>
                        </a:cubicBezTo>
                        <a:cubicBezTo>
                          <a:pt x="0" y="23"/>
                          <a:pt x="0" y="23"/>
                          <a:pt x="0" y="23"/>
                        </a:cubicBezTo>
                        <a:cubicBezTo>
                          <a:pt x="0" y="23"/>
                          <a:pt x="0" y="24"/>
                          <a:pt x="1" y="24"/>
                        </a:cubicBezTo>
                        <a:cubicBezTo>
                          <a:pt x="3" y="25"/>
                          <a:pt x="5" y="28"/>
                          <a:pt x="8" y="31"/>
                        </a:cubicBezTo>
                        <a:cubicBezTo>
                          <a:pt x="10" y="33"/>
                          <a:pt x="13" y="36"/>
                          <a:pt x="15" y="37"/>
                        </a:cubicBezTo>
                        <a:cubicBezTo>
                          <a:pt x="16" y="38"/>
                          <a:pt x="18" y="40"/>
                          <a:pt x="19" y="41"/>
                        </a:cubicBezTo>
                        <a:cubicBezTo>
                          <a:pt x="19" y="41"/>
                          <a:pt x="20" y="41"/>
                          <a:pt x="20" y="41"/>
                        </a:cubicBezTo>
                        <a:cubicBezTo>
                          <a:pt x="21" y="41"/>
                          <a:pt x="21" y="41"/>
                          <a:pt x="21" y="41"/>
                        </a:cubicBezTo>
                        <a:cubicBezTo>
                          <a:pt x="21" y="41"/>
                          <a:pt x="22" y="41"/>
                          <a:pt x="22" y="41"/>
                        </a:cubicBezTo>
                        <a:cubicBezTo>
                          <a:pt x="22" y="41"/>
                          <a:pt x="23" y="42"/>
                          <a:pt x="23" y="42"/>
                        </a:cubicBezTo>
                        <a:cubicBezTo>
                          <a:pt x="24" y="42"/>
                          <a:pt x="24" y="42"/>
                          <a:pt x="25" y="42"/>
                        </a:cubicBezTo>
                        <a:cubicBezTo>
                          <a:pt x="25" y="42"/>
                          <a:pt x="27" y="42"/>
                          <a:pt x="29" y="43"/>
                        </a:cubicBezTo>
                        <a:cubicBezTo>
                          <a:pt x="31" y="43"/>
                          <a:pt x="34" y="43"/>
                          <a:pt x="36" y="44"/>
                        </a:cubicBezTo>
                        <a:cubicBezTo>
                          <a:pt x="36" y="44"/>
                          <a:pt x="36" y="44"/>
                          <a:pt x="36" y="44"/>
                        </a:cubicBezTo>
                        <a:cubicBezTo>
                          <a:pt x="36" y="44"/>
                          <a:pt x="36" y="44"/>
                          <a:pt x="36" y="44"/>
                        </a:cubicBezTo>
                        <a:cubicBezTo>
                          <a:pt x="37" y="44"/>
                          <a:pt x="37" y="44"/>
                          <a:pt x="37" y="44"/>
                        </a:cubicBezTo>
                        <a:cubicBezTo>
                          <a:pt x="37" y="44"/>
                          <a:pt x="37" y="44"/>
                          <a:pt x="37" y="44"/>
                        </a:cubicBezTo>
                        <a:cubicBezTo>
                          <a:pt x="35" y="41"/>
                          <a:pt x="37" y="36"/>
                          <a:pt x="39" y="3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89" name="Freeform 2151">
                    <a:extLst>
                      <a:ext uri="{FF2B5EF4-FFF2-40B4-BE49-F238E27FC236}">
                        <a16:creationId xmlns="" xmlns:a16="http://schemas.microsoft.com/office/drawing/2014/main" id="{BDD6ACD2-D2D6-4CFF-A5B7-7E203DF637A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37268" y="3800999"/>
                    <a:ext cx="1858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0" name="Freeform 2152">
                    <a:extLst>
                      <a:ext uri="{FF2B5EF4-FFF2-40B4-BE49-F238E27FC236}">
                        <a16:creationId xmlns="" xmlns:a16="http://schemas.microsoft.com/office/drawing/2014/main" id="{B79891DD-CB95-4814-87E5-0BFB54CC950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31693" y="3802798"/>
                    <a:ext cx="3717" cy="1798"/>
                  </a:xfrm>
                  <a:custGeom>
                    <a:gdLst>
                      <a:gd name="T0" fmla="*/ 0 w 2"/>
                      <a:gd name="T1" fmla="*/ 1 h 1"/>
                      <a:gd name="T2" fmla="*/ 2 w 2"/>
                      <a:gd name="T3" fmla="*/ 0 h 1"/>
                      <a:gd name="T4" fmla="*/ 0 w 2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0" y="1"/>
                        </a:moveTo>
                        <a:cubicBezTo>
                          <a:pt x="1" y="0"/>
                          <a:pt x="2" y="0"/>
                          <a:pt x="2" y="0"/>
                        </a:cubicBezTo>
                        <a:cubicBezTo>
                          <a:pt x="2" y="0"/>
                          <a:pt x="1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1" name="Freeform 2153">
                    <a:extLst>
                      <a:ext uri="{FF2B5EF4-FFF2-40B4-BE49-F238E27FC236}">
                        <a16:creationId xmlns="" xmlns:a16="http://schemas.microsoft.com/office/drawing/2014/main" id="{B668FE0E-3114-43EF-AA35-1EA9D5934EC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68508" y="3836969"/>
                    <a:ext cx="5575" cy="1798"/>
                  </a:xfrm>
                  <a:custGeom>
                    <a:gdLst>
                      <a:gd name="T0" fmla="*/ 0 w 3"/>
                      <a:gd name="T1" fmla="*/ 1 h 1"/>
                      <a:gd name="T2" fmla="*/ 0 w 3"/>
                      <a:gd name="T3" fmla="*/ 1 h 1"/>
                      <a:gd name="T4" fmla="*/ 3 w 3"/>
                      <a:gd name="T5" fmla="*/ 0 h 1"/>
                      <a:gd name="T6" fmla="*/ 0 w 3"/>
                      <a:gd name="T7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" h="1">
                        <a:moveTo>
                          <a:pt x="0" y="1"/>
                        </a:moveTo>
                        <a:lnTo>
                          <a:pt x="0" y="1"/>
                        </a:lnTo>
                        <a:lnTo>
                          <a:pt x="3" y="0"/>
                        </a:lnTo>
                        <a:lnTo>
                          <a:pt x="0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2" name="Freeform 2154">
                    <a:extLst>
                      <a:ext uri="{FF2B5EF4-FFF2-40B4-BE49-F238E27FC236}">
                        <a16:creationId xmlns="" xmlns:a16="http://schemas.microsoft.com/office/drawing/2014/main" id="{2D38ACC8-F157-4B5B-8E5B-C2EA60BA2A1A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644702" y="3799201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3" name="Freeform 2155">
                    <a:extLst>
                      <a:ext uri="{FF2B5EF4-FFF2-40B4-BE49-F238E27FC236}">
                        <a16:creationId xmlns="" xmlns:a16="http://schemas.microsoft.com/office/drawing/2014/main" id="{47A1556B-073A-4430-844E-41EB2711AAE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40985" y="3799201"/>
                    <a:ext cx="3717" cy="0"/>
                  </a:xfrm>
                  <a:custGeom>
                    <a:gdLst>
                      <a:gd name="T0" fmla="*/ 0 w 2"/>
                      <a:gd name="T1" fmla="*/ 2 w 2"/>
                      <a:gd name="T2" fmla="*/ 0 w 2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2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4" name="Freeform 2156">
                    <a:extLst>
                      <a:ext uri="{FF2B5EF4-FFF2-40B4-BE49-F238E27FC236}">
                        <a16:creationId xmlns="" xmlns:a16="http://schemas.microsoft.com/office/drawing/2014/main" id="{68948388-66BD-447F-B5FC-9886D293786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98242" y="3876536"/>
                    <a:ext cx="55752" cy="44962"/>
                  </a:xfrm>
                  <a:custGeom>
                    <a:gdLst>
                      <a:gd name="T0" fmla="*/ 23 w 32"/>
                      <a:gd name="T1" fmla="*/ 3 h 26"/>
                      <a:gd name="T2" fmla="*/ 22 w 32"/>
                      <a:gd name="T3" fmla="*/ 3 h 26"/>
                      <a:gd name="T4" fmla="*/ 21 w 32"/>
                      <a:gd name="T5" fmla="*/ 4 h 26"/>
                      <a:gd name="T6" fmla="*/ 21 w 32"/>
                      <a:gd name="T7" fmla="*/ 3 h 26"/>
                      <a:gd name="T8" fmla="*/ 19 w 32"/>
                      <a:gd name="T9" fmla="*/ 3 h 26"/>
                      <a:gd name="T10" fmla="*/ 18 w 32"/>
                      <a:gd name="T11" fmla="*/ 3 h 26"/>
                      <a:gd name="T12" fmla="*/ 17 w 32"/>
                      <a:gd name="T13" fmla="*/ 2 h 26"/>
                      <a:gd name="T14" fmla="*/ 12 w 32"/>
                      <a:gd name="T15" fmla="*/ 2 h 26"/>
                      <a:gd name="T16" fmla="*/ 6 w 32"/>
                      <a:gd name="T17" fmla="*/ 1 h 26"/>
                      <a:gd name="T18" fmla="*/ 4 w 32"/>
                      <a:gd name="T19" fmla="*/ 0 h 26"/>
                      <a:gd name="T20" fmla="*/ 4 w 32"/>
                      <a:gd name="T21" fmla="*/ 0 h 26"/>
                      <a:gd name="T22" fmla="*/ 3 w 32"/>
                      <a:gd name="T23" fmla="*/ 0 h 26"/>
                      <a:gd name="T24" fmla="*/ 3 w 32"/>
                      <a:gd name="T25" fmla="*/ 0 h 26"/>
                      <a:gd name="T26" fmla="*/ 1 w 32"/>
                      <a:gd name="T27" fmla="*/ 5 h 26"/>
                      <a:gd name="T28" fmla="*/ 0 w 32"/>
                      <a:gd name="T29" fmla="*/ 7 h 26"/>
                      <a:gd name="T30" fmla="*/ 3 w 32"/>
                      <a:gd name="T31" fmla="*/ 11 h 26"/>
                      <a:gd name="T32" fmla="*/ 6 w 32"/>
                      <a:gd name="T33" fmla="*/ 11 h 26"/>
                      <a:gd name="T34" fmla="*/ 9 w 32"/>
                      <a:gd name="T35" fmla="*/ 9 h 26"/>
                      <a:gd name="T36" fmla="*/ 14 w 32"/>
                      <a:gd name="T37" fmla="*/ 13 h 26"/>
                      <a:gd name="T38" fmla="*/ 14 w 32"/>
                      <a:gd name="T39" fmla="*/ 14 h 26"/>
                      <a:gd name="T40" fmla="*/ 14 w 32"/>
                      <a:gd name="T41" fmla="*/ 14 h 26"/>
                      <a:gd name="T42" fmla="*/ 22 w 32"/>
                      <a:gd name="T43" fmla="*/ 17 h 26"/>
                      <a:gd name="T44" fmla="*/ 24 w 32"/>
                      <a:gd name="T45" fmla="*/ 23 h 26"/>
                      <a:gd name="T46" fmla="*/ 25 w 32"/>
                      <a:gd name="T47" fmla="*/ 25 h 26"/>
                      <a:gd name="T48" fmla="*/ 30 w 32"/>
                      <a:gd name="T49" fmla="*/ 26 h 26"/>
                      <a:gd name="T50" fmla="*/ 30 w 32"/>
                      <a:gd name="T51" fmla="*/ 26 h 26"/>
                      <a:gd name="T52" fmla="*/ 31 w 32"/>
                      <a:gd name="T53" fmla="*/ 23 h 26"/>
                      <a:gd name="T54" fmla="*/ 31 w 32"/>
                      <a:gd name="T55" fmla="*/ 21 h 26"/>
                      <a:gd name="T56" fmla="*/ 31 w 32"/>
                      <a:gd name="T57" fmla="*/ 21 h 26"/>
                      <a:gd name="T58" fmla="*/ 31 w 32"/>
                      <a:gd name="T59" fmla="*/ 19 h 26"/>
                      <a:gd name="T60" fmla="*/ 31 w 32"/>
                      <a:gd name="T61" fmla="*/ 18 h 26"/>
                      <a:gd name="T62" fmla="*/ 32 w 32"/>
                      <a:gd name="T63" fmla="*/ 17 h 26"/>
                      <a:gd name="T64" fmla="*/ 32 w 32"/>
                      <a:gd name="T65" fmla="*/ 16 h 26"/>
                      <a:gd name="T66" fmla="*/ 32 w 32"/>
                      <a:gd name="T67" fmla="*/ 15 h 26"/>
                      <a:gd name="T68" fmla="*/ 23 w 32"/>
                      <a:gd name="T69" fmla="*/ 3 h 2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32" h="26">
                        <a:moveTo>
                          <a:pt x="23" y="3"/>
                        </a:moveTo>
                        <a:cubicBezTo>
                          <a:pt x="22" y="3"/>
                          <a:pt x="22" y="3"/>
                          <a:pt x="22" y="3"/>
                        </a:cubicBezTo>
                        <a:cubicBezTo>
                          <a:pt x="21" y="3"/>
                          <a:pt x="21" y="4"/>
                          <a:pt x="21" y="4"/>
                        </a:cubicBezTo>
                        <a:cubicBezTo>
                          <a:pt x="21" y="4"/>
                          <a:pt x="21" y="3"/>
                          <a:pt x="21" y="3"/>
                        </a:cubicBezTo>
                        <a:cubicBezTo>
                          <a:pt x="20" y="3"/>
                          <a:pt x="19" y="3"/>
                          <a:pt x="19" y="3"/>
                        </a:cubicBezTo>
                        <a:cubicBezTo>
                          <a:pt x="19" y="3"/>
                          <a:pt x="19" y="3"/>
                          <a:pt x="18" y="3"/>
                        </a:cubicBezTo>
                        <a:cubicBezTo>
                          <a:pt x="18" y="3"/>
                          <a:pt x="17" y="3"/>
                          <a:pt x="17" y="2"/>
                        </a:cubicBezTo>
                        <a:cubicBezTo>
                          <a:pt x="16" y="2"/>
                          <a:pt x="13" y="2"/>
                          <a:pt x="12" y="2"/>
                        </a:cubicBezTo>
                        <a:cubicBezTo>
                          <a:pt x="9" y="1"/>
                          <a:pt x="7" y="1"/>
                          <a:pt x="6" y="1"/>
                        </a:cubicBezTo>
                        <a:cubicBezTo>
                          <a:pt x="6" y="1"/>
                          <a:pt x="5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3" y="0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3" y="2"/>
                          <a:pt x="2" y="4"/>
                          <a:pt x="1" y="5"/>
                        </a:cubicBezTo>
                        <a:cubicBezTo>
                          <a:pt x="0" y="5"/>
                          <a:pt x="0" y="6"/>
                          <a:pt x="0" y="7"/>
                        </a:cubicBezTo>
                        <a:cubicBezTo>
                          <a:pt x="0" y="8"/>
                          <a:pt x="1" y="10"/>
                          <a:pt x="3" y="11"/>
                        </a:cubicBezTo>
                        <a:cubicBezTo>
                          <a:pt x="5" y="11"/>
                          <a:pt x="5" y="11"/>
                          <a:pt x="6" y="11"/>
                        </a:cubicBezTo>
                        <a:cubicBezTo>
                          <a:pt x="6" y="11"/>
                          <a:pt x="7" y="9"/>
                          <a:pt x="9" y="9"/>
                        </a:cubicBezTo>
                        <a:cubicBezTo>
                          <a:pt x="12" y="9"/>
                          <a:pt x="13" y="11"/>
                          <a:pt x="14" y="13"/>
                        </a:cubicBezTo>
                        <a:cubicBezTo>
                          <a:pt x="14" y="13"/>
                          <a:pt x="14" y="14"/>
                          <a:pt x="14" y="14"/>
                        </a:cubicBezTo>
                        <a:cubicBezTo>
                          <a:pt x="14" y="14"/>
                          <a:pt x="14" y="14"/>
                          <a:pt x="14" y="14"/>
                        </a:cubicBezTo>
                        <a:cubicBezTo>
                          <a:pt x="16" y="14"/>
                          <a:pt x="20" y="15"/>
                          <a:pt x="22" y="17"/>
                        </a:cubicBezTo>
                        <a:cubicBezTo>
                          <a:pt x="24" y="19"/>
                          <a:pt x="24" y="21"/>
                          <a:pt x="24" y="23"/>
                        </a:cubicBezTo>
                        <a:cubicBezTo>
                          <a:pt x="24" y="24"/>
                          <a:pt x="24" y="25"/>
                          <a:pt x="25" y="25"/>
                        </a:cubicBezTo>
                        <a:cubicBezTo>
                          <a:pt x="26" y="26"/>
                          <a:pt x="27" y="26"/>
                          <a:pt x="30" y="26"/>
                        </a:cubicBezTo>
                        <a:cubicBezTo>
                          <a:pt x="30" y="26"/>
                          <a:pt x="30" y="26"/>
                          <a:pt x="30" y="26"/>
                        </a:cubicBezTo>
                        <a:cubicBezTo>
                          <a:pt x="31" y="25"/>
                          <a:pt x="31" y="23"/>
                          <a:pt x="31" y="23"/>
                        </a:cubicBezTo>
                        <a:cubicBezTo>
                          <a:pt x="31" y="23"/>
                          <a:pt x="31" y="22"/>
                          <a:pt x="31" y="21"/>
                        </a:cubicBezTo>
                        <a:cubicBezTo>
                          <a:pt x="31" y="21"/>
                          <a:pt x="31" y="21"/>
                          <a:pt x="31" y="21"/>
                        </a:cubicBezTo>
                        <a:cubicBezTo>
                          <a:pt x="31" y="20"/>
                          <a:pt x="31" y="20"/>
                          <a:pt x="31" y="19"/>
                        </a:cubicBezTo>
                        <a:cubicBezTo>
                          <a:pt x="31" y="19"/>
                          <a:pt x="31" y="19"/>
                          <a:pt x="31" y="18"/>
                        </a:cubicBezTo>
                        <a:cubicBezTo>
                          <a:pt x="31" y="18"/>
                          <a:pt x="31" y="17"/>
                          <a:pt x="32" y="17"/>
                        </a:cubicBezTo>
                        <a:cubicBezTo>
                          <a:pt x="32" y="17"/>
                          <a:pt x="32" y="16"/>
                          <a:pt x="32" y="16"/>
                        </a:cubicBezTo>
                        <a:cubicBezTo>
                          <a:pt x="32" y="16"/>
                          <a:pt x="32" y="16"/>
                          <a:pt x="32" y="15"/>
                        </a:cubicBezTo>
                        <a:cubicBezTo>
                          <a:pt x="29" y="12"/>
                          <a:pt x="25" y="7"/>
                          <a:pt x="23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5" name="Freeform 2157">
                    <a:extLst>
                      <a:ext uri="{FF2B5EF4-FFF2-40B4-BE49-F238E27FC236}">
                        <a16:creationId xmlns="" xmlns:a16="http://schemas.microsoft.com/office/drawing/2014/main" id="{FB2EE6D2-7B61-4CCF-A7A9-4804B233D10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29835" y="3881931"/>
                    <a:ext cx="1858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6" name="Freeform 2158">
                    <a:extLst>
                      <a:ext uri="{FF2B5EF4-FFF2-40B4-BE49-F238E27FC236}">
                        <a16:creationId xmlns="" xmlns:a16="http://schemas.microsoft.com/office/drawing/2014/main" id="{03E2A318-8426-4AC5-80A6-D1062B625403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603817" y="387653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7" name="Freeform 2159">
                    <a:extLst>
                      <a:ext uri="{FF2B5EF4-FFF2-40B4-BE49-F238E27FC236}">
                        <a16:creationId xmlns="" xmlns:a16="http://schemas.microsoft.com/office/drawing/2014/main" id="{997C0175-7CBE-4F5A-A083-079FFF1BD498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605675" y="387653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8" name="Freeform 2160">
                    <a:extLst>
                      <a:ext uri="{FF2B5EF4-FFF2-40B4-BE49-F238E27FC236}">
                        <a16:creationId xmlns="" xmlns:a16="http://schemas.microsoft.com/office/drawing/2014/main" id="{58AFA942-78D9-4968-9CA4-782B7FC2089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35410" y="3881931"/>
                    <a:ext cx="1858" cy="1798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0 h 1"/>
                      <a:gd name="T4" fmla="*/ 0 w 1"/>
                      <a:gd name="T5" fmla="*/ 1 h 1"/>
                      <a:gd name="T6" fmla="*/ 1 w 1"/>
                      <a:gd name="T7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"/>
                          <a:pt x="0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99" name="Freeform 2161">
                    <a:extLst>
                      <a:ext uri="{FF2B5EF4-FFF2-40B4-BE49-F238E27FC236}">
                        <a16:creationId xmlns="" xmlns:a16="http://schemas.microsoft.com/office/drawing/2014/main" id="{D6AF9DF7-3E64-449D-AF21-CD399DC6D89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57711" y="3901714"/>
                    <a:ext cx="109645" cy="43164"/>
                  </a:xfrm>
                  <a:custGeom>
                    <a:gdLst>
                      <a:gd name="T0" fmla="*/ 54 w 61"/>
                      <a:gd name="T1" fmla="*/ 9 h 25"/>
                      <a:gd name="T2" fmla="*/ 45 w 61"/>
                      <a:gd name="T3" fmla="*/ 3 h 25"/>
                      <a:gd name="T4" fmla="*/ 40 w 61"/>
                      <a:gd name="T5" fmla="*/ 2 h 25"/>
                      <a:gd name="T6" fmla="*/ 26 w 61"/>
                      <a:gd name="T7" fmla="*/ 7 h 25"/>
                      <a:gd name="T8" fmla="*/ 17 w 61"/>
                      <a:gd name="T9" fmla="*/ 11 h 25"/>
                      <a:gd name="T10" fmla="*/ 5 w 61"/>
                      <a:gd name="T11" fmla="*/ 7 h 25"/>
                      <a:gd name="T12" fmla="*/ 1 w 61"/>
                      <a:gd name="T13" fmla="*/ 4 h 25"/>
                      <a:gd name="T14" fmla="*/ 1 w 61"/>
                      <a:gd name="T15" fmla="*/ 5 h 25"/>
                      <a:gd name="T16" fmla="*/ 1 w 61"/>
                      <a:gd name="T17" fmla="*/ 5 h 25"/>
                      <a:gd name="T18" fmla="*/ 1 w 61"/>
                      <a:gd name="T19" fmla="*/ 6 h 25"/>
                      <a:gd name="T20" fmla="*/ 1 w 61"/>
                      <a:gd name="T21" fmla="*/ 6 h 25"/>
                      <a:gd name="T22" fmla="*/ 1 w 61"/>
                      <a:gd name="T23" fmla="*/ 7 h 25"/>
                      <a:gd name="T24" fmla="*/ 0 w 61"/>
                      <a:gd name="T25" fmla="*/ 12 h 25"/>
                      <a:gd name="T26" fmla="*/ 0 w 61"/>
                      <a:gd name="T27" fmla="*/ 12 h 25"/>
                      <a:gd name="T28" fmla="*/ 13 w 61"/>
                      <a:gd name="T29" fmla="*/ 19 h 25"/>
                      <a:gd name="T30" fmla="*/ 17 w 61"/>
                      <a:gd name="T31" fmla="*/ 21 h 25"/>
                      <a:gd name="T32" fmla="*/ 22 w 61"/>
                      <a:gd name="T33" fmla="*/ 25 h 25"/>
                      <a:gd name="T34" fmla="*/ 23 w 61"/>
                      <a:gd name="T35" fmla="*/ 25 h 25"/>
                      <a:gd name="T36" fmla="*/ 27 w 61"/>
                      <a:gd name="T37" fmla="*/ 23 h 25"/>
                      <a:gd name="T38" fmla="*/ 26 w 61"/>
                      <a:gd name="T39" fmla="*/ 21 h 25"/>
                      <a:gd name="T40" fmla="*/ 24 w 61"/>
                      <a:gd name="T41" fmla="*/ 18 h 25"/>
                      <a:gd name="T42" fmla="*/ 27 w 61"/>
                      <a:gd name="T43" fmla="*/ 13 h 25"/>
                      <a:gd name="T44" fmla="*/ 30 w 61"/>
                      <a:gd name="T45" fmla="*/ 11 h 25"/>
                      <a:gd name="T46" fmla="*/ 45 w 61"/>
                      <a:gd name="T47" fmla="*/ 6 h 25"/>
                      <a:gd name="T48" fmla="*/ 51 w 61"/>
                      <a:gd name="T49" fmla="*/ 11 h 25"/>
                      <a:gd name="T50" fmla="*/ 49 w 61"/>
                      <a:gd name="T51" fmla="*/ 17 h 25"/>
                      <a:gd name="T52" fmla="*/ 54 w 61"/>
                      <a:gd name="T53" fmla="*/ 24 h 25"/>
                      <a:gd name="T54" fmla="*/ 55 w 61"/>
                      <a:gd name="T55" fmla="*/ 24 h 25"/>
                      <a:gd name="T56" fmla="*/ 56 w 61"/>
                      <a:gd name="T57" fmla="*/ 23 h 25"/>
                      <a:gd name="T58" fmla="*/ 57 w 61"/>
                      <a:gd name="T59" fmla="*/ 21 h 25"/>
                      <a:gd name="T60" fmla="*/ 58 w 61"/>
                      <a:gd name="T61" fmla="*/ 21 h 25"/>
                      <a:gd name="T62" fmla="*/ 59 w 61"/>
                      <a:gd name="T63" fmla="*/ 20 h 25"/>
                      <a:gd name="T64" fmla="*/ 59 w 61"/>
                      <a:gd name="T65" fmla="*/ 19 h 25"/>
                      <a:gd name="T66" fmla="*/ 60 w 61"/>
                      <a:gd name="T67" fmla="*/ 18 h 25"/>
                      <a:gd name="T68" fmla="*/ 61 w 61"/>
                      <a:gd name="T69" fmla="*/ 18 h 25"/>
                      <a:gd name="T70" fmla="*/ 61 w 61"/>
                      <a:gd name="T71" fmla="*/ 18 h 25"/>
                      <a:gd name="T72" fmla="*/ 61 w 61"/>
                      <a:gd name="T73" fmla="*/ 18 h 25"/>
                      <a:gd name="T74" fmla="*/ 61 w 61"/>
                      <a:gd name="T75" fmla="*/ 18 h 25"/>
                      <a:gd name="T76" fmla="*/ 61 w 61"/>
                      <a:gd name="T77" fmla="*/ 17 h 25"/>
                      <a:gd name="T78" fmla="*/ 55 w 61"/>
                      <a:gd name="T79" fmla="*/ 10 h 25"/>
                      <a:gd name="T80" fmla="*/ 54 w 61"/>
                      <a:gd name="T81" fmla="*/ 9 h 2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61" h="25">
                        <a:moveTo>
                          <a:pt x="54" y="9"/>
                        </a:moveTo>
                        <a:cubicBezTo>
                          <a:pt x="52" y="5"/>
                          <a:pt x="48" y="4"/>
                          <a:pt x="45" y="3"/>
                        </a:cubicBezTo>
                        <a:cubicBezTo>
                          <a:pt x="43" y="3"/>
                          <a:pt x="41" y="2"/>
                          <a:pt x="40" y="2"/>
                        </a:cubicBezTo>
                        <a:cubicBezTo>
                          <a:pt x="36" y="0"/>
                          <a:pt x="31" y="2"/>
                          <a:pt x="26" y="7"/>
                        </a:cubicBezTo>
                        <a:cubicBezTo>
                          <a:pt x="23" y="10"/>
                          <a:pt x="20" y="11"/>
                          <a:pt x="17" y="11"/>
                        </a:cubicBezTo>
                        <a:cubicBezTo>
                          <a:pt x="13" y="11"/>
                          <a:pt x="8" y="9"/>
                          <a:pt x="5" y="7"/>
                        </a:cubicBezTo>
                        <a:cubicBezTo>
                          <a:pt x="4" y="7"/>
                          <a:pt x="3" y="5"/>
                          <a:pt x="1" y="4"/>
                        </a:cubicBezTo>
                        <a:cubicBezTo>
                          <a:pt x="1" y="4"/>
                          <a:pt x="1" y="4"/>
                          <a:pt x="1" y="5"/>
                        </a:cubicBezTo>
                        <a:cubicBezTo>
                          <a:pt x="1" y="5"/>
                          <a:pt x="1" y="5"/>
                          <a:pt x="1" y="5"/>
                        </a:cubicBezTo>
                        <a:cubicBezTo>
                          <a:pt x="1" y="5"/>
                          <a:pt x="1" y="6"/>
                          <a:pt x="1" y="6"/>
                        </a:cubicBezTo>
                        <a:cubicBezTo>
                          <a:pt x="1" y="6"/>
                          <a:pt x="1" y="6"/>
                          <a:pt x="1" y="6"/>
                        </a:cubicBezTo>
                        <a:cubicBezTo>
                          <a:pt x="1" y="6"/>
                          <a:pt x="1" y="7"/>
                          <a:pt x="1" y="7"/>
                        </a:cubicBezTo>
                        <a:cubicBezTo>
                          <a:pt x="1" y="8"/>
                          <a:pt x="1" y="10"/>
                          <a:pt x="0" y="12"/>
                        </a:cubicBezTo>
                        <a:cubicBezTo>
                          <a:pt x="0" y="12"/>
                          <a:pt x="0" y="12"/>
                          <a:pt x="0" y="12"/>
                        </a:cubicBezTo>
                        <a:cubicBezTo>
                          <a:pt x="5" y="13"/>
                          <a:pt x="10" y="15"/>
                          <a:pt x="13" y="19"/>
                        </a:cubicBezTo>
                        <a:cubicBezTo>
                          <a:pt x="15" y="21"/>
                          <a:pt x="16" y="21"/>
                          <a:pt x="17" y="21"/>
                        </a:cubicBezTo>
                        <a:cubicBezTo>
                          <a:pt x="19" y="22"/>
                          <a:pt x="20" y="22"/>
                          <a:pt x="22" y="25"/>
                        </a:cubicBezTo>
                        <a:cubicBezTo>
                          <a:pt x="22" y="25"/>
                          <a:pt x="23" y="25"/>
                          <a:pt x="23" y="25"/>
                        </a:cubicBezTo>
                        <a:cubicBezTo>
                          <a:pt x="24" y="25"/>
                          <a:pt x="27" y="24"/>
                          <a:pt x="27" y="23"/>
                        </a:cubicBezTo>
                        <a:cubicBezTo>
                          <a:pt x="27" y="22"/>
                          <a:pt x="27" y="22"/>
                          <a:pt x="26" y="21"/>
                        </a:cubicBezTo>
                        <a:cubicBezTo>
                          <a:pt x="25" y="21"/>
                          <a:pt x="24" y="19"/>
                          <a:pt x="24" y="18"/>
                        </a:cubicBezTo>
                        <a:cubicBezTo>
                          <a:pt x="23" y="15"/>
                          <a:pt x="26" y="14"/>
                          <a:pt x="27" y="13"/>
                        </a:cubicBezTo>
                        <a:cubicBezTo>
                          <a:pt x="29" y="12"/>
                          <a:pt x="29" y="12"/>
                          <a:pt x="30" y="11"/>
                        </a:cubicBezTo>
                        <a:cubicBezTo>
                          <a:pt x="31" y="6"/>
                          <a:pt x="41" y="4"/>
                          <a:pt x="45" y="6"/>
                        </a:cubicBezTo>
                        <a:cubicBezTo>
                          <a:pt x="48" y="7"/>
                          <a:pt x="50" y="9"/>
                          <a:pt x="51" y="11"/>
                        </a:cubicBezTo>
                        <a:cubicBezTo>
                          <a:pt x="51" y="13"/>
                          <a:pt x="51" y="15"/>
                          <a:pt x="49" y="17"/>
                        </a:cubicBezTo>
                        <a:cubicBezTo>
                          <a:pt x="48" y="17"/>
                          <a:pt x="49" y="19"/>
                          <a:pt x="54" y="24"/>
                        </a:cubicBezTo>
                        <a:cubicBezTo>
                          <a:pt x="54" y="24"/>
                          <a:pt x="54" y="24"/>
                          <a:pt x="55" y="24"/>
                        </a:cubicBezTo>
                        <a:cubicBezTo>
                          <a:pt x="55" y="23"/>
                          <a:pt x="55" y="23"/>
                          <a:pt x="56" y="23"/>
                        </a:cubicBezTo>
                        <a:cubicBezTo>
                          <a:pt x="56" y="22"/>
                          <a:pt x="57" y="22"/>
                          <a:pt x="57" y="21"/>
                        </a:cubicBezTo>
                        <a:cubicBezTo>
                          <a:pt x="57" y="21"/>
                          <a:pt x="57" y="21"/>
                          <a:pt x="58" y="21"/>
                        </a:cubicBezTo>
                        <a:cubicBezTo>
                          <a:pt x="58" y="20"/>
                          <a:pt x="58" y="20"/>
                          <a:pt x="59" y="20"/>
                        </a:cubicBezTo>
                        <a:cubicBezTo>
                          <a:pt x="59" y="19"/>
                          <a:pt x="59" y="19"/>
                          <a:pt x="59" y="19"/>
                        </a:cubicBezTo>
                        <a:cubicBezTo>
                          <a:pt x="60" y="19"/>
                          <a:pt x="60" y="18"/>
                          <a:pt x="60" y="18"/>
                        </a:cubicBezTo>
                        <a:cubicBezTo>
                          <a:pt x="60" y="18"/>
                          <a:pt x="60" y="18"/>
                          <a:pt x="61" y="18"/>
                        </a:cubicBezTo>
                        <a:cubicBezTo>
                          <a:pt x="61" y="18"/>
                          <a:pt x="61" y="18"/>
                          <a:pt x="61" y="18"/>
                        </a:cubicBezTo>
                        <a:cubicBezTo>
                          <a:pt x="61" y="18"/>
                          <a:pt x="61" y="18"/>
                          <a:pt x="61" y="18"/>
                        </a:cubicBezTo>
                        <a:cubicBezTo>
                          <a:pt x="61" y="18"/>
                          <a:pt x="61" y="18"/>
                          <a:pt x="61" y="18"/>
                        </a:cubicBezTo>
                        <a:cubicBezTo>
                          <a:pt x="61" y="18"/>
                          <a:pt x="61" y="17"/>
                          <a:pt x="61" y="17"/>
                        </a:cubicBezTo>
                        <a:cubicBezTo>
                          <a:pt x="59" y="16"/>
                          <a:pt x="57" y="13"/>
                          <a:pt x="55" y="10"/>
                        </a:cubicBezTo>
                        <a:lnTo>
                          <a:pt x="54" y="9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0" name="Freeform 2162">
                    <a:extLst>
                      <a:ext uri="{FF2B5EF4-FFF2-40B4-BE49-F238E27FC236}">
                        <a16:creationId xmlns="" xmlns:a16="http://schemas.microsoft.com/office/drawing/2014/main" id="{B3CA3D17-5E9B-41E1-BE11-8B43F8698651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659569" y="3908908"/>
                    <a:ext cx="0" cy="1798"/>
                  </a:xfrm>
                  <a:custGeom>
                    <a:gdLst>
                      <a:gd name="T0" fmla="*/ 0 h 1"/>
                      <a:gd name="T1" fmla="*/ 1 h 1"/>
                      <a:gd name="T2" fmla="*/ 0 h 1"/>
                      <a:gd name="T3" fmla="*/ 0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1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1" name="Freeform 2163">
                    <a:extLst>
                      <a:ext uri="{FF2B5EF4-FFF2-40B4-BE49-F238E27FC236}">
                        <a16:creationId xmlns="" xmlns:a16="http://schemas.microsoft.com/office/drawing/2014/main" id="{580E1D70-FB75-4F27-AC37-7A4C87634AB9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659569" y="3912505"/>
                    <a:ext cx="0" cy="1798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2" name="Freeform 2164">
                    <a:extLst>
                      <a:ext uri="{FF2B5EF4-FFF2-40B4-BE49-F238E27FC236}">
                        <a16:creationId xmlns="" xmlns:a16="http://schemas.microsoft.com/office/drawing/2014/main" id="{D7174BDB-0262-4933-86D1-6D933E27673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659569" y="3910707"/>
                    <a:ext cx="0" cy="1798"/>
                  </a:xfrm>
                  <a:custGeom>
                    <a:gdLst>
                      <a:gd name="T0" fmla="*/ 1 h 1"/>
                      <a:gd name="T1" fmla="*/ 0 h 1"/>
                      <a:gd name="T2" fmla="*/ 1 h 1"/>
                    </a:gdLst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3" name="Freeform 2165">
                    <a:extLst>
                      <a:ext uri="{FF2B5EF4-FFF2-40B4-BE49-F238E27FC236}">
                        <a16:creationId xmlns="" xmlns:a16="http://schemas.microsoft.com/office/drawing/2014/main" id="{3A8A2C48-72B2-4614-8019-974161375BEE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657711" y="3923296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4" name="Freeform 2166">
                    <a:extLst>
                      <a:ext uri="{FF2B5EF4-FFF2-40B4-BE49-F238E27FC236}">
                        <a16:creationId xmlns="" xmlns:a16="http://schemas.microsoft.com/office/drawing/2014/main" id="{1C2156DF-D9DA-4CA0-81CF-4D91AA130CC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61781" y="3944878"/>
                    <a:ext cx="1858" cy="0"/>
                  </a:xfrm>
                  <a:custGeom>
                    <a:gdLst>
                      <a:gd name="T0" fmla="*/ 0 w 1"/>
                      <a:gd name="T1" fmla="*/ 1 w 1"/>
                      <a:gd name="T2" fmla="*/ 0 w 1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</a:cxnLst>
                    <a:rect l="0" t="0" r="r" b="b"/>
                    <a:pathLst>
                      <a:path w="1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5" name="Freeform 2167">
                    <a:extLst>
                      <a:ext uri="{FF2B5EF4-FFF2-40B4-BE49-F238E27FC236}">
                        <a16:creationId xmlns="" xmlns:a16="http://schemas.microsoft.com/office/drawing/2014/main" id="{61DADF3B-6A8F-4CC6-BCED-4512D7999D22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769214" y="3939483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6" name="Freeform 2168">
                    <a:extLst>
                      <a:ext uri="{FF2B5EF4-FFF2-40B4-BE49-F238E27FC236}">
                        <a16:creationId xmlns="" xmlns:a16="http://schemas.microsoft.com/office/drawing/2014/main" id="{A2069923-F89F-4F89-A337-DF519330CD2B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765498" y="3943080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7" name="Freeform 2169">
                    <a:extLst>
                      <a:ext uri="{FF2B5EF4-FFF2-40B4-BE49-F238E27FC236}">
                        <a16:creationId xmlns="" xmlns:a16="http://schemas.microsoft.com/office/drawing/2014/main" id="{52513F40-BD25-44F1-B4D5-D8DCF20A7B2D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772931" y="3934087"/>
                    <a:ext cx="0" cy="1798"/>
                  </a:xfrm>
                  <a:custGeom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0 w 1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1"/>
                          <a:pt x="0" y="0"/>
                          <a:pt x="1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8" name="Freeform 2170">
                    <a:extLst>
                      <a:ext uri="{FF2B5EF4-FFF2-40B4-BE49-F238E27FC236}">
                        <a16:creationId xmlns="" xmlns:a16="http://schemas.microsoft.com/office/drawing/2014/main" id="{3D3BAD59-54C7-4E0E-AB51-68875039CCF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71073" y="3935886"/>
                    <a:ext cx="1858" cy="1798"/>
                  </a:xfrm>
                  <a:custGeom>
                    <a:gdLst>
                      <a:gd name="T0" fmla="*/ 1 w 1"/>
                      <a:gd name="T1" fmla="*/ 0 h 1"/>
                      <a:gd name="T2" fmla="*/ 0 w 1"/>
                      <a:gd name="T3" fmla="*/ 1 h 1"/>
                      <a:gd name="T4" fmla="*/ 1 w 1"/>
                      <a:gd name="T5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0" y="1"/>
                          <a:pt x="1" y="1"/>
                          <a:pt x="1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09" name="Freeform 2171">
                    <a:extLst>
                      <a:ext uri="{FF2B5EF4-FFF2-40B4-BE49-F238E27FC236}">
                        <a16:creationId xmlns="" xmlns:a16="http://schemas.microsoft.com/office/drawing/2014/main" id="{7947CE7D-B272-4F88-9F2F-88E999391637}"/>
                      </a:ext>
                    </a:extLst>
                  </p:cNvPr>
                  <p:cNvSpPr/>
                  <p:nvPr/>
                </p:nvSpPr>
                <p:spPr bwMode="auto">
                  <a:xfrm flipH="1">
                    <a:off x="2759922" y="3948475"/>
                    <a:ext cx="0" cy="0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10" name="Freeform 2172">
                    <a:extLst>
                      <a:ext uri="{FF2B5EF4-FFF2-40B4-BE49-F238E27FC236}">
                        <a16:creationId xmlns="" xmlns:a16="http://schemas.microsoft.com/office/drawing/2014/main" id="{4447F89D-1B03-428D-BCA9-5BA2D3DFDE5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65144" y="3631941"/>
                    <a:ext cx="157964" cy="59350"/>
                  </a:xfrm>
                  <a:custGeom>
                    <a:gdLst>
                      <a:gd name="T0" fmla="*/ 70 w 89"/>
                      <a:gd name="T1" fmla="*/ 23 h 34"/>
                      <a:gd name="T2" fmla="*/ 52 w 89"/>
                      <a:gd name="T3" fmla="*/ 16 h 34"/>
                      <a:gd name="T4" fmla="*/ 15 w 89"/>
                      <a:gd name="T5" fmla="*/ 1 h 34"/>
                      <a:gd name="T6" fmla="*/ 0 w 89"/>
                      <a:gd name="T7" fmla="*/ 1 h 34"/>
                      <a:gd name="T8" fmla="*/ 8 w 89"/>
                      <a:gd name="T9" fmla="*/ 9 h 34"/>
                      <a:gd name="T10" fmla="*/ 25 w 89"/>
                      <a:gd name="T11" fmla="*/ 11 h 34"/>
                      <a:gd name="T12" fmla="*/ 40 w 89"/>
                      <a:gd name="T13" fmla="*/ 18 h 34"/>
                      <a:gd name="T14" fmla="*/ 50 w 89"/>
                      <a:gd name="T15" fmla="*/ 24 h 34"/>
                      <a:gd name="T16" fmla="*/ 56 w 89"/>
                      <a:gd name="T17" fmla="*/ 28 h 34"/>
                      <a:gd name="T18" fmla="*/ 56 w 89"/>
                      <a:gd name="T19" fmla="*/ 32 h 34"/>
                      <a:gd name="T20" fmla="*/ 55 w 89"/>
                      <a:gd name="T21" fmla="*/ 33 h 34"/>
                      <a:gd name="T22" fmla="*/ 56 w 89"/>
                      <a:gd name="T23" fmla="*/ 33 h 34"/>
                      <a:gd name="T24" fmla="*/ 70 w 89"/>
                      <a:gd name="T25" fmla="*/ 34 h 34"/>
                      <a:gd name="T26" fmla="*/ 89 w 89"/>
                      <a:gd name="T27" fmla="*/ 33 h 34"/>
                      <a:gd name="T28" fmla="*/ 70 w 89"/>
                      <a:gd name="T29" fmla="*/ 23 h 3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89" h="34">
                        <a:moveTo>
                          <a:pt x="70" y="23"/>
                        </a:moveTo>
                        <a:cubicBezTo>
                          <a:pt x="67" y="23"/>
                          <a:pt x="60" y="20"/>
                          <a:pt x="52" y="16"/>
                        </a:cubicBezTo>
                        <a:cubicBezTo>
                          <a:pt x="41" y="11"/>
                          <a:pt x="28" y="4"/>
                          <a:pt x="15" y="1"/>
                        </a:cubicBezTo>
                        <a:cubicBezTo>
                          <a:pt x="10" y="0"/>
                          <a:pt x="5" y="0"/>
                          <a:pt x="0" y="1"/>
                        </a:cubicBezTo>
                        <a:cubicBezTo>
                          <a:pt x="5" y="2"/>
                          <a:pt x="8" y="6"/>
                          <a:pt x="8" y="9"/>
                        </a:cubicBezTo>
                        <a:cubicBezTo>
                          <a:pt x="8" y="9"/>
                          <a:pt x="10" y="11"/>
                          <a:pt x="25" y="11"/>
                        </a:cubicBezTo>
                        <a:cubicBezTo>
                          <a:pt x="32" y="12"/>
                          <a:pt x="36" y="15"/>
                          <a:pt x="40" y="18"/>
                        </a:cubicBezTo>
                        <a:cubicBezTo>
                          <a:pt x="43" y="21"/>
                          <a:pt x="45" y="23"/>
                          <a:pt x="50" y="24"/>
                        </a:cubicBezTo>
                        <a:cubicBezTo>
                          <a:pt x="53" y="25"/>
                          <a:pt x="55" y="26"/>
                          <a:pt x="56" y="28"/>
                        </a:cubicBezTo>
                        <a:cubicBezTo>
                          <a:pt x="57" y="29"/>
                          <a:pt x="56" y="31"/>
                          <a:pt x="56" y="32"/>
                        </a:cubicBezTo>
                        <a:cubicBezTo>
                          <a:pt x="56" y="32"/>
                          <a:pt x="55" y="33"/>
                          <a:pt x="55" y="33"/>
                        </a:cubicBezTo>
                        <a:cubicBezTo>
                          <a:pt x="55" y="33"/>
                          <a:pt x="55" y="33"/>
                          <a:pt x="56" y="33"/>
                        </a:cubicBezTo>
                        <a:cubicBezTo>
                          <a:pt x="57" y="34"/>
                          <a:pt x="63" y="34"/>
                          <a:pt x="70" y="34"/>
                        </a:cubicBezTo>
                        <a:cubicBezTo>
                          <a:pt x="80" y="34"/>
                          <a:pt x="87" y="33"/>
                          <a:pt x="89" y="33"/>
                        </a:cubicBezTo>
                        <a:cubicBezTo>
                          <a:pt x="87" y="30"/>
                          <a:pt x="76" y="23"/>
                          <a:pt x="70" y="2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11" name="Freeform 2173">
                    <a:extLst>
                      <a:ext uri="{FF2B5EF4-FFF2-40B4-BE49-F238E27FC236}">
                        <a16:creationId xmlns="" xmlns:a16="http://schemas.microsoft.com/office/drawing/2014/main" id="{89B049C5-5B31-4EBD-AC09-EC34BC2D33C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26118" y="3635538"/>
                    <a:ext cx="29734" cy="17985"/>
                  </a:xfrm>
                  <a:custGeom>
                    <a:gdLst>
                      <a:gd name="T0" fmla="*/ 0 w 17"/>
                      <a:gd name="T1" fmla="*/ 10 h 10"/>
                      <a:gd name="T2" fmla="*/ 0 w 17"/>
                      <a:gd name="T3" fmla="*/ 10 h 10"/>
                      <a:gd name="T4" fmla="*/ 14 w 17"/>
                      <a:gd name="T5" fmla="*/ 2 h 10"/>
                      <a:gd name="T6" fmla="*/ 16 w 17"/>
                      <a:gd name="T7" fmla="*/ 1 h 10"/>
                      <a:gd name="T8" fmla="*/ 17 w 17"/>
                      <a:gd name="T9" fmla="*/ 0 h 10"/>
                      <a:gd name="T10" fmla="*/ 0 w 17"/>
                      <a:gd name="T11" fmla="*/ 10 h 1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7" h="10">
                        <a:moveTo>
                          <a:pt x="0" y="10"/>
                        </a:moveTo>
                        <a:cubicBezTo>
                          <a:pt x="0" y="10"/>
                          <a:pt x="0" y="10"/>
                          <a:pt x="0" y="10"/>
                        </a:cubicBezTo>
                        <a:cubicBezTo>
                          <a:pt x="3" y="10"/>
                          <a:pt x="10" y="5"/>
                          <a:pt x="14" y="2"/>
                        </a:cubicBezTo>
                        <a:cubicBezTo>
                          <a:pt x="16" y="1"/>
                          <a:pt x="16" y="1"/>
                          <a:pt x="16" y="1"/>
                        </a:cubicBezTo>
                        <a:cubicBezTo>
                          <a:pt x="16" y="1"/>
                          <a:pt x="17" y="0"/>
                          <a:pt x="17" y="0"/>
                        </a:cubicBezTo>
                        <a:cubicBezTo>
                          <a:pt x="8" y="3"/>
                          <a:pt x="1" y="8"/>
                          <a:pt x="0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12" name="Freeform 2174">
                    <a:extLst>
                      <a:ext uri="{FF2B5EF4-FFF2-40B4-BE49-F238E27FC236}">
                        <a16:creationId xmlns="" xmlns:a16="http://schemas.microsoft.com/office/drawing/2014/main" id="{30FA4311-4A5D-4836-85D2-E67A4EE2AFD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50630" y="3729060"/>
                    <a:ext cx="31593" cy="7194"/>
                  </a:xfrm>
                  <a:custGeom>
                    <a:gdLst>
                      <a:gd name="T0" fmla="*/ 18 w 18"/>
                      <a:gd name="T1" fmla="*/ 3 h 4"/>
                      <a:gd name="T2" fmla="*/ 1 w 18"/>
                      <a:gd name="T3" fmla="*/ 0 h 4"/>
                      <a:gd name="T4" fmla="*/ 0 w 18"/>
                      <a:gd name="T5" fmla="*/ 0 h 4"/>
                      <a:gd name="T6" fmla="*/ 15 w 18"/>
                      <a:gd name="T7" fmla="*/ 4 h 4"/>
                      <a:gd name="T8" fmla="*/ 18 w 18"/>
                      <a:gd name="T9" fmla="*/ 3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8" h="4">
                        <a:moveTo>
                          <a:pt x="18" y="3"/>
                        </a:moveTo>
                        <a:cubicBezTo>
                          <a:pt x="15" y="2"/>
                          <a:pt x="8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3" y="2"/>
                          <a:pt x="10" y="4"/>
                          <a:pt x="15" y="4"/>
                        </a:cubicBezTo>
                        <a:cubicBezTo>
                          <a:pt x="16" y="4"/>
                          <a:pt x="17" y="4"/>
                          <a:pt x="18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13" name="Freeform 2175">
                    <a:extLst>
                      <a:ext uri="{FF2B5EF4-FFF2-40B4-BE49-F238E27FC236}">
                        <a16:creationId xmlns="" xmlns:a16="http://schemas.microsoft.com/office/drawing/2014/main" id="{63A366F0-DB08-427E-970F-0723422447A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975496" y="3725463"/>
                    <a:ext cx="27876" cy="8992"/>
                  </a:xfrm>
                  <a:custGeom>
                    <a:gdLst>
                      <a:gd name="T0" fmla="*/ 0 w 15"/>
                      <a:gd name="T1" fmla="*/ 1 h 5"/>
                      <a:gd name="T2" fmla="*/ 0 w 15"/>
                      <a:gd name="T3" fmla="*/ 2 h 5"/>
                      <a:gd name="T4" fmla="*/ 7 w 15"/>
                      <a:gd name="T5" fmla="*/ 5 h 5"/>
                      <a:gd name="T6" fmla="*/ 15 w 15"/>
                      <a:gd name="T7" fmla="*/ 2 h 5"/>
                      <a:gd name="T8" fmla="*/ 5 w 15"/>
                      <a:gd name="T9" fmla="*/ 0 h 5"/>
                      <a:gd name="T10" fmla="*/ 0 w 15"/>
                      <a:gd name="T11" fmla="*/ 1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5" h="5">
                        <a:moveTo>
                          <a:pt x="0" y="1"/>
                        </a:moveTo>
                        <a:cubicBezTo>
                          <a:pt x="0" y="1"/>
                          <a:pt x="0" y="2"/>
                          <a:pt x="0" y="2"/>
                        </a:cubicBezTo>
                        <a:cubicBezTo>
                          <a:pt x="2" y="4"/>
                          <a:pt x="5" y="5"/>
                          <a:pt x="7" y="5"/>
                        </a:cubicBezTo>
                        <a:cubicBezTo>
                          <a:pt x="10" y="5"/>
                          <a:pt x="14" y="3"/>
                          <a:pt x="15" y="2"/>
                        </a:cubicBezTo>
                        <a:cubicBezTo>
                          <a:pt x="14" y="2"/>
                          <a:pt x="10" y="0"/>
                          <a:pt x="5" y="0"/>
                        </a:cubicBezTo>
                        <a:cubicBezTo>
                          <a:pt x="2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14" name="Freeform 2178">
                    <a:extLst>
                      <a:ext uri="{FF2B5EF4-FFF2-40B4-BE49-F238E27FC236}">
                        <a16:creationId xmlns="" xmlns:a16="http://schemas.microsoft.com/office/drawing/2014/main" id="{3D80110D-C4B2-41CF-8FA7-1ACAE0EC3DD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37805" y="3000673"/>
                    <a:ext cx="115221" cy="61149"/>
                  </a:xfrm>
                  <a:custGeom>
                    <a:gdLst>
                      <a:gd name="T0" fmla="*/ 62 w 65"/>
                      <a:gd name="T1" fmla="*/ 35 h 36"/>
                      <a:gd name="T2" fmla="*/ 63 w 65"/>
                      <a:gd name="T3" fmla="*/ 35 h 36"/>
                      <a:gd name="T4" fmla="*/ 63 w 65"/>
                      <a:gd name="T5" fmla="*/ 32 h 36"/>
                      <a:gd name="T6" fmla="*/ 56 w 65"/>
                      <a:gd name="T7" fmla="*/ 28 h 36"/>
                      <a:gd name="T8" fmla="*/ 43 w 65"/>
                      <a:gd name="T9" fmla="*/ 22 h 36"/>
                      <a:gd name="T10" fmla="*/ 30 w 65"/>
                      <a:gd name="T11" fmla="*/ 7 h 36"/>
                      <a:gd name="T12" fmla="*/ 15 w 65"/>
                      <a:gd name="T13" fmla="*/ 4 h 36"/>
                      <a:gd name="T14" fmla="*/ 4 w 65"/>
                      <a:gd name="T15" fmla="*/ 2 h 36"/>
                      <a:gd name="T16" fmla="*/ 7 w 65"/>
                      <a:gd name="T17" fmla="*/ 7 h 36"/>
                      <a:gd name="T18" fmla="*/ 12 w 65"/>
                      <a:gd name="T19" fmla="*/ 11 h 36"/>
                      <a:gd name="T20" fmla="*/ 20 w 65"/>
                      <a:gd name="T21" fmla="*/ 17 h 36"/>
                      <a:gd name="T22" fmla="*/ 28 w 65"/>
                      <a:gd name="T23" fmla="*/ 22 h 36"/>
                      <a:gd name="T24" fmla="*/ 34 w 65"/>
                      <a:gd name="T25" fmla="*/ 28 h 36"/>
                      <a:gd name="T26" fmla="*/ 39 w 65"/>
                      <a:gd name="T27" fmla="*/ 30 h 36"/>
                      <a:gd name="T28" fmla="*/ 43 w 65"/>
                      <a:gd name="T29" fmla="*/ 35 h 36"/>
                      <a:gd name="T30" fmla="*/ 45 w 65"/>
                      <a:gd name="T31" fmla="*/ 35 h 36"/>
                      <a:gd name="T32" fmla="*/ 62 w 65"/>
                      <a:gd name="T33" fmla="*/ 35 h 3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65" h="36">
                        <a:moveTo>
                          <a:pt x="62" y="35"/>
                        </a:moveTo>
                        <a:cubicBezTo>
                          <a:pt x="63" y="35"/>
                          <a:pt x="63" y="35"/>
                          <a:pt x="63" y="35"/>
                        </a:cubicBezTo>
                        <a:cubicBezTo>
                          <a:pt x="63" y="34"/>
                          <a:pt x="63" y="33"/>
                          <a:pt x="63" y="32"/>
                        </a:cubicBezTo>
                        <a:cubicBezTo>
                          <a:pt x="65" y="29"/>
                          <a:pt x="60" y="31"/>
                          <a:pt x="56" y="28"/>
                        </a:cubicBezTo>
                        <a:cubicBezTo>
                          <a:pt x="53" y="24"/>
                          <a:pt x="45" y="25"/>
                          <a:pt x="43" y="22"/>
                        </a:cubicBezTo>
                        <a:cubicBezTo>
                          <a:pt x="42" y="18"/>
                          <a:pt x="34" y="7"/>
                          <a:pt x="30" y="7"/>
                        </a:cubicBezTo>
                        <a:cubicBezTo>
                          <a:pt x="26" y="7"/>
                          <a:pt x="20" y="7"/>
                          <a:pt x="15" y="4"/>
                        </a:cubicBezTo>
                        <a:cubicBezTo>
                          <a:pt x="10" y="0"/>
                          <a:pt x="7" y="0"/>
                          <a:pt x="4" y="2"/>
                        </a:cubicBezTo>
                        <a:cubicBezTo>
                          <a:pt x="0" y="4"/>
                          <a:pt x="7" y="5"/>
                          <a:pt x="7" y="7"/>
                        </a:cubicBezTo>
                        <a:cubicBezTo>
                          <a:pt x="7" y="10"/>
                          <a:pt x="9" y="11"/>
                          <a:pt x="12" y="11"/>
                        </a:cubicBezTo>
                        <a:cubicBezTo>
                          <a:pt x="15" y="10"/>
                          <a:pt x="17" y="16"/>
                          <a:pt x="20" y="17"/>
                        </a:cubicBezTo>
                        <a:cubicBezTo>
                          <a:pt x="23" y="17"/>
                          <a:pt x="24" y="22"/>
                          <a:pt x="28" y="22"/>
                        </a:cubicBezTo>
                        <a:cubicBezTo>
                          <a:pt x="31" y="22"/>
                          <a:pt x="32" y="26"/>
                          <a:pt x="34" y="28"/>
                        </a:cubicBezTo>
                        <a:cubicBezTo>
                          <a:pt x="35" y="30"/>
                          <a:pt x="39" y="28"/>
                          <a:pt x="39" y="30"/>
                        </a:cubicBezTo>
                        <a:cubicBezTo>
                          <a:pt x="39" y="32"/>
                          <a:pt x="41" y="33"/>
                          <a:pt x="43" y="35"/>
                        </a:cubicBezTo>
                        <a:cubicBezTo>
                          <a:pt x="45" y="35"/>
                          <a:pt x="45" y="35"/>
                          <a:pt x="45" y="35"/>
                        </a:cubicBezTo>
                        <a:cubicBezTo>
                          <a:pt x="52" y="36"/>
                          <a:pt x="58" y="36"/>
                          <a:pt x="62" y="3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15" name="Freeform 2179">
                    <a:extLst>
                      <a:ext uri="{FF2B5EF4-FFF2-40B4-BE49-F238E27FC236}">
                        <a16:creationId xmlns="" xmlns:a16="http://schemas.microsoft.com/office/drawing/2014/main" id="{2479023B-9B90-4C7A-A2DF-F22866949CF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17271" y="2166175"/>
                    <a:ext cx="156105" cy="86327"/>
                  </a:xfrm>
                  <a:custGeom>
                    <a:gdLst>
                      <a:gd name="T0" fmla="*/ 69 w 88"/>
                      <a:gd name="T1" fmla="*/ 8 h 50"/>
                      <a:gd name="T2" fmla="*/ 48 w 88"/>
                      <a:gd name="T3" fmla="*/ 4 h 50"/>
                      <a:gd name="T4" fmla="*/ 52 w 88"/>
                      <a:gd name="T5" fmla="*/ 17 h 50"/>
                      <a:gd name="T6" fmla="*/ 39 w 88"/>
                      <a:gd name="T7" fmla="*/ 13 h 50"/>
                      <a:gd name="T8" fmla="*/ 35 w 88"/>
                      <a:gd name="T9" fmla="*/ 21 h 50"/>
                      <a:gd name="T10" fmla="*/ 28 w 88"/>
                      <a:gd name="T11" fmla="*/ 22 h 50"/>
                      <a:gd name="T12" fmla="*/ 9 w 88"/>
                      <a:gd name="T13" fmla="*/ 5 h 50"/>
                      <a:gd name="T14" fmla="*/ 8 w 88"/>
                      <a:gd name="T15" fmla="*/ 19 h 50"/>
                      <a:gd name="T16" fmla="*/ 26 w 88"/>
                      <a:gd name="T17" fmla="*/ 31 h 50"/>
                      <a:gd name="T18" fmla="*/ 53 w 88"/>
                      <a:gd name="T19" fmla="*/ 31 h 50"/>
                      <a:gd name="T20" fmla="*/ 50 w 88"/>
                      <a:gd name="T21" fmla="*/ 45 h 50"/>
                      <a:gd name="T22" fmla="*/ 74 w 88"/>
                      <a:gd name="T23" fmla="*/ 46 h 50"/>
                      <a:gd name="T24" fmla="*/ 83 w 88"/>
                      <a:gd name="T25" fmla="*/ 37 h 50"/>
                      <a:gd name="T26" fmla="*/ 82 w 88"/>
                      <a:gd name="T27" fmla="*/ 25 h 50"/>
                      <a:gd name="T28" fmla="*/ 69 w 88"/>
                      <a:gd name="T29" fmla="*/ 8 h 5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88" h="50">
                        <a:moveTo>
                          <a:pt x="69" y="8"/>
                        </a:moveTo>
                        <a:cubicBezTo>
                          <a:pt x="69" y="13"/>
                          <a:pt x="57" y="7"/>
                          <a:pt x="48" y="4"/>
                        </a:cubicBezTo>
                        <a:cubicBezTo>
                          <a:pt x="39" y="0"/>
                          <a:pt x="45" y="11"/>
                          <a:pt x="52" y="17"/>
                        </a:cubicBezTo>
                        <a:cubicBezTo>
                          <a:pt x="59" y="23"/>
                          <a:pt x="48" y="20"/>
                          <a:pt x="39" y="13"/>
                        </a:cubicBezTo>
                        <a:cubicBezTo>
                          <a:pt x="29" y="7"/>
                          <a:pt x="30" y="18"/>
                          <a:pt x="35" y="21"/>
                        </a:cubicBezTo>
                        <a:cubicBezTo>
                          <a:pt x="39" y="25"/>
                          <a:pt x="34" y="30"/>
                          <a:pt x="28" y="22"/>
                        </a:cubicBezTo>
                        <a:cubicBezTo>
                          <a:pt x="22" y="14"/>
                          <a:pt x="19" y="5"/>
                          <a:pt x="9" y="5"/>
                        </a:cubicBezTo>
                        <a:cubicBezTo>
                          <a:pt x="0" y="4"/>
                          <a:pt x="4" y="14"/>
                          <a:pt x="8" y="19"/>
                        </a:cubicBezTo>
                        <a:cubicBezTo>
                          <a:pt x="13" y="25"/>
                          <a:pt x="18" y="27"/>
                          <a:pt x="26" y="31"/>
                        </a:cubicBezTo>
                        <a:cubicBezTo>
                          <a:pt x="34" y="36"/>
                          <a:pt x="47" y="29"/>
                          <a:pt x="53" y="31"/>
                        </a:cubicBezTo>
                        <a:cubicBezTo>
                          <a:pt x="59" y="32"/>
                          <a:pt x="46" y="40"/>
                          <a:pt x="50" y="45"/>
                        </a:cubicBezTo>
                        <a:cubicBezTo>
                          <a:pt x="54" y="50"/>
                          <a:pt x="65" y="46"/>
                          <a:pt x="74" y="46"/>
                        </a:cubicBezTo>
                        <a:cubicBezTo>
                          <a:pt x="82" y="45"/>
                          <a:pt x="78" y="40"/>
                          <a:pt x="83" y="37"/>
                        </a:cubicBezTo>
                        <a:cubicBezTo>
                          <a:pt x="88" y="33"/>
                          <a:pt x="78" y="34"/>
                          <a:pt x="82" y="25"/>
                        </a:cubicBezTo>
                        <a:cubicBezTo>
                          <a:pt x="86" y="17"/>
                          <a:pt x="70" y="3"/>
                          <a:pt x="69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16" name="Freeform 2180">
                    <a:extLst>
                      <a:ext uri="{FF2B5EF4-FFF2-40B4-BE49-F238E27FC236}">
                        <a16:creationId xmlns="" xmlns:a16="http://schemas.microsoft.com/office/drawing/2014/main" id="{FA830E74-9BCC-48A9-BB1D-12E48447DDF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02757" y="2027691"/>
                    <a:ext cx="42743" cy="28776"/>
                  </a:xfrm>
                  <a:custGeom>
                    <a:gdLst>
                      <a:gd name="T0" fmla="*/ 21 w 25"/>
                      <a:gd name="T1" fmla="*/ 11 h 17"/>
                      <a:gd name="T2" fmla="*/ 6 w 25"/>
                      <a:gd name="T3" fmla="*/ 5 h 17"/>
                      <a:gd name="T4" fmla="*/ 21 w 25"/>
                      <a:gd name="T5" fmla="*/ 11 h 1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5" h="17">
                        <a:moveTo>
                          <a:pt x="21" y="11"/>
                        </a:moveTo>
                        <a:cubicBezTo>
                          <a:pt x="25" y="5"/>
                          <a:pt x="0" y="0"/>
                          <a:pt x="6" y="5"/>
                        </a:cubicBezTo>
                        <a:cubicBezTo>
                          <a:pt x="10" y="8"/>
                          <a:pt x="18" y="17"/>
                          <a:pt x="21" y="1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17" name="Freeform 2181">
                    <a:extLst>
                      <a:ext uri="{FF2B5EF4-FFF2-40B4-BE49-F238E27FC236}">
                        <a16:creationId xmlns="" xmlns:a16="http://schemas.microsoft.com/office/drawing/2014/main" id="{451B7434-A5FE-42D4-AE0D-4CB45BD24D3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66649" y="2563640"/>
                    <a:ext cx="139380" cy="91723"/>
                  </a:xfrm>
                  <a:custGeom>
                    <a:gdLst>
                      <a:gd name="T0" fmla="*/ 78 w 79"/>
                      <a:gd name="T1" fmla="*/ 42 h 53"/>
                      <a:gd name="T2" fmla="*/ 62 w 79"/>
                      <a:gd name="T3" fmla="*/ 29 h 53"/>
                      <a:gd name="T4" fmla="*/ 40 w 79"/>
                      <a:gd name="T5" fmla="*/ 16 h 53"/>
                      <a:gd name="T6" fmla="*/ 26 w 79"/>
                      <a:gd name="T7" fmla="*/ 6 h 53"/>
                      <a:gd name="T8" fmla="*/ 14 w 79"/>
                      <a:gd name="T9" fmla="*/ 13 h 53"/>
                      <a:gd name="T10" fmla="*/ 11 w 79"/>
                      <a:gd name="T11" fmla="*/ 29 h 53"/>
                      <a:gd name="T12" fmla="*/ 1 w 79"/>
                      <a:gd name="T13" fmla="*/ 44 h 53"/>
                      <a:gd name="T14" fmla="*/ 15 w 79"/>
                      <a:gd name="T15" fmla="*/ 43 h 53"/>
                      <a:gd name="T16" fmla="*/ 21 w 79"/>
                      <a:gd name="T17" fmla="*/ 52 h 53"/>
                      <a:gd name="T18" fmla="*/ 40 w 79"/>
                      <a:gd name="T19" fmla="*/ 42 h 53"/>
                      <a:gd name="T20" fmla="*/ 55 w 79"/>
                      <a:gd name="T21" fmla="*/ 41 h 53"/>
                      <a:gd name="T22" fmla="*/ 78 w 79"/>
                      <a:gd name="T23" fmla="*/ 42 h 5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79" h="52">
                        <a:moveTo>
                          <a:pt x="78" y="42"/>
                        </a:moveTo>
                        <a:cubicBezTo>
                          <a:pt x="79" y="37"/>
                          <a:pt x="61" y="35"/>
                          <a:pt x="62" y="29"/>
                        </a:cubicBezTo>
                        <a:cubicBezTo>
                          <a:pt x="63" y="24"/>
                          <a:pt x="46" y="19"/>
                          <a:pt x="40" y="16"/>
                        </a:cubicBezTo>
                        <a:cubicBezTo>
                          <a:pt x="35" y="13"/>
                          <a:pt x="26" y="12"/>
                          <a:pt x="26" y="6"/>
                        </a:cubicBezTo>
                        <a:cubicBezTo>
                          <a:pt x="26" y="0"/>
                          <a:pt x="14" y="4"/>
                          <a:pt x="14" y="13"/>
                        </a:cubicBezTo>
                        <a:cubicBezTo>
                          <a:pt x="13" y="22"/>
                          <a:pt x="8" y="20"/>
                          <a:pt x="11" y="29"/>
                        </a:cubicBezTo>
                        <a:cubicBezTo>
                          <a:pt x="13" y="37"/>
                          <a:pt x="0" y="39"/>
                          <a:pt x="1" y="44"/>
                        </a:cubicBezTo>
                        <a:cubicBezTo>
                          <a:pt x="3" y="48"/>
                          <a:pt x="9" y="43"/>
                          <a:pt x="15" y="43"/>
                        </a:cubicBezTo>
                        <a:cubicBezTo>
                          <a:pt x="21" y="43"/>
                          <a:pt x="14" y="52"/>
                          <a:pt x="21" y="52"/>
                        </a:cubicBezTo>
                        <a:cubicBezTo>
                          <a:pt x="27" y="53"/>
                          <a:pt x="38" y="46"/>
                          <a:pt x="40" y="42"/>
                        </a:cubicBezTo>
                        <a:cubicBezTo>
                          <a:pt x="43" y="38"/>
                          <a:pt x="48" y="36"/>
                          <a:pt x="55" y="41"/>
                        </a:cubicBezTo>
                        <a:cubicBezTo>
                          <a:pt x="62" y="46"/>
                          <a:pt x="77" y="47"/>
                          <a:pt x="78" y="4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18" name="Freeform 2182">
                    <a:extLst>
                      <a:ext uri="{FF2B5EF4-FFF2-40B4-BE49-F238E27FC236}">
                        <a16:creationId xmlns="" xmlns:a16="http://schemas.microsoft.com/office/drawing/2014/main" id="{4CF1E7C0-E5C1-4C21-BE6A-B75A3DA7F45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22401" y="2655363"/>
                    <a:ext cx="53893" cy="35970"/>
                  </a:xfrm>
                  <a:custGeom>
                    <a:gdLst>
                      <a:gd name="T0" fmla="*/ 10 w 30"/>
                      <a:gd name="T1" fmla="*/ 16 h 21"/>
                      <a:gd name="T2" fmla="*/ 29 w 30"/>
                      <a:gd name="T3" fmla="*/ 4 h 21"/>
                      <a:gd name="T4" fmla="*/ 10 w 30"/>
                      <a:gd name="T5" fmla="*/ 16 h 2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0" h="21">
                        <a:moveTo>
                          <a:pt x="10" y="16"/>
                        </a:moveTo>
                        <a:cubicBezTo>
                          <a:pt x="18" y="21"/>
                          <a:pt x="30" y="8"/>
                          <a:pt x="29" y="4"/>
                        </a:cubicBezTo>
                        <a:cubicBezTo>
                          <a:pt x="28" y="0"/>
                          <a:pt x="0" y="10"/>
                          <a:pt x="10" y="1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19" name="Freeform 2183">
                    <a:extLst>
                      <a:ext uri="{FF2B5EF4-FFF2-40B4-BE49-F238E27FC236}">
                        <a16:creationId xmlns="" xmlns:a16="http://schemas.microsoft.com/office/drawing/2014/main" id="{941229F2-3A01-4BA2-8FE9-7092EC8D765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71518" y="2214734"/>
                    <a:ext cx="83628" cy="46761"/>
                  </a:xfrm>
                  <a:custGeom>
                    <a:gdLst>
                      <a:gd name="T0" fmla="*/ 38 w 47"/>
                      <a:gd name="T1" fmla="*/ 26 h 27"/>
                      <a:gd name="T2" fmla="*/ 33 w 47"/>
                      <a:gd name="T3" fmla="*/ 7 h 27"/>
                      <a:gd name="T4" fmla="*/ 4 w 47"/>
                      <a:gd name="T5" fmla="*/ 18 h 27"/>
                      <a:gd name="T6" fmla="*/ 38 w 47"/>
                      <a:gd name="T7" fmla="*/ 26 h 2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7" h="27">
                        <a:moveTo>
                          <a:pt x="38" y="26"/>
                        </a:moveTo>
                        <a:cubicBezTo>
                          <a:pt x="47" y="26"/>
                          <a:pt x="43" y="15"/>
                          <a:pt x="33" y="7"/>
                        </a:cubicBezTo>
                        <a:cubicBezTo>
                          <a:pt x="23" y="0"/>
                          <a:pt x="0" y="15"/>
                          <a:pt x="4" y="18"/>
                        </a:cubicBezTo>
                        <a:cubicBezTo>
                          <a:pt x="9" y="22"/>
                          <a:pt x="29" y="27"/>
                          <a:pt x="38" y="2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20" name="Freeform 2184">
                    <a:extLst>
                      <a:ext uri="{FF2B5EF4-FFF2-40B4-BE49-F238E27FC236}">
                        <a16:creationId xmlns="" xmlns:a16="http://schemas.microsoft.com/office/drawing/2014/main" id="{BA94B8EE-C67B-4D02-884E-4FE879FDCEF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71518" y="2162578"/>
                    <a:ext cx="351237" cy="104312"/>
                  </a:xfrm>
                  <a:custGeom>
                    <a:gdLst>
                      <a:gd name="T0" fmla="*/ 56 w 198"/>
                      <a:gd name="T1" fmla="*/ 47 h 61"/>
                      <a:gd name="T2" fmla="*/ 69 w 198"/>
                      <a:gd name="T3" fmla="*/ 54 h 61"/>
                      <a:gd name="T4" fmla="*/ 87 w 198"/>
                      <a:gd name="T5" fmla="*/ 57 h 61"/>
                      <a:gd name="T6" fmla="*/ 95 w 198"/>
                      <a:gd name="T7" fmla="*/ 53 h 61"/>
                      <a:gd name="T8" fmla="*/ 133 w 198"/>
                      <a:gd name="T9" fmla="*/ 60 h 61"/>
                      <a:gd name="T10" fmla="*/ 158 w 198"/>
                      <a:gd name="T11" fmla="*/ 54 h 61"/>
                      <a:gd name="T12" fmla="*/ 188 w 198"/>
                      <a:gd name="T13" fmla="*/ 57 h 61"/>
                      <a:gd name="T14" fmla="*/ 198 w 198"/>
                      <a:gd name="T15" fmla="*/ 39 h 61"/>
                      <a:gd name="T16" fmla="*/ 134 w 198"/>
                      <a:gd name="T17" fmla="*/ 34 h 61"/>
                      <a:gd name="T18" fmla="*/ 102 w 198"/>
                      <a:gd name="T19" fmla="*/ 36 h 61"/>
                      <a:gd name="T20" fmla="*/ 84 w 198"/>
                      <a:gd name="T21" fmla="*/ 30 h 61"/>
                      <a:gd name="T22" fmla="*/ 87 w 198"/>
                      <a:gd name="T23" fmla="*/ 20 h 61"/>
                      <a:gd name="T24" fmla="*/ 57 w 198"/>
                      <a:gd name="T25" fmla="*/ 11 h 61"/>
                      <a:gd name="T26" fmla="*/ 33 w 198"/>
                      <a:gd name="T27" fmla="*/ 4 h 61"/>
                      <a:gd name="T28" fmla="*/ 5 w 198"/>
                      <a:gd name="T29" fmla="*/ 8 h 61"/>
                      <a:gd name="T30" fmla="*/ 40 w 198"/>
                      <a:gd name="T31" fmla="*/ 18 h 61"/>
                      <a:gd name="T32" fmla="*/ 55 w 198"/>
                      <a:gd name="T33" fmla="*/ 30 h 61"/>
                      <a:gd name="T34" fmla="*/ 56 w 198"/>
                      <a:gd name="T35" fmla="*/ 47 h 6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198" h="61">
                        <a:moveTo>
                          <a:pt x="56" y="47"/>
                        </a:moveTo>
                        <a:cubicBezTo>
                          <a:pt x="59" y="57"/>
                          <a:pt x="63" y="50"/>
                          <a:pt x="69" y="54"/>
                        </a:cubicBezTo>
                        <a:cubicBezTo>
                          <a:pt x="74" y="58"/>
                          <a:pt x="83" y="61"/>
                          <a:pt x="87" y="57"/>
                        </a:cubicBezTo>
                        <a:cubicBezTo>
                          <a:pt x="92" y="53"/>
                          <a:pt x="94" y="50"/>
                          <a:pt x="95" y="53"/>
                        </a:cubicBezTo>
                        <a:cubicBezTo>
                          <a:pt x="98" y="59"/>
                          <a:pt x="109" y="60"/>
                          <a:pt x="133" y="60"/>
                        </a:cubicBezTo>
                        <a:cubicBezTo>
                          <a:pt x="157" y="61"/>
                          <a:pt x="151" y="50"/>
                          <a:pt x="158" y="54"/>
                        </a:cubicBezTo>
                        <a:cubicBezTo>
                          <a:pt x="165" y="58"/>
                          <a:pt x="181" y="58"/>
                          <a:pt x="188" y="57"/>
                        </a:cubicBezTo>
                        <a:cubicBezTo>
                          <a:pt x="195" y="55"/>
                          <a:pt x="198" y="44"/>
                          <a:pt x="198" y="39"/>
                        </a:cubicBezTo>
                        <a:cubicBezTo>
                          <a:pt x="197" y="33"/>
                          <a:pt x="144" y="29"/>
                          <a:pt x="134" y="34"/>
                        </a:cubicBezTo>
                        <a:cubicBezTo>
                          <a:pt x="125" y="40"/>
                          <a:pt x="110" y="32"/>
                          <a:pt x="102" y="36"/>
                        </a:cubicBezTo>
                        <a:cubicBezTo>
                          <a:pt x="95" y="40"/>
                          <a:pt x="97" y="31"/>
                          <a:pt x="84" y="30"/>
                        </a:cubicBezTo>
                        <a:cubicBezTo>
                          <a:pt x="70" y="30"/>
                          <a:pt x="85" y="23"/>
                          <a:pt x="87" y="20"/>
                        </a:cubicBezTo>
                        <a:cubicBezTo>
                          <a:pt x="90" y="17"/>
                          <a:pt x="67" y="9"/>
                          <a:pt x="57" y="11"/>
                        </a:cubicBezTo>
                        <a:cubicBezTo>
                          <a:pt x="48" y="13"/>
                          <a:pt x="42" y="8"/>
                          <a:pt x="33" y="4"/>
                        </a:cubicBezTo>
                        <a:cubicBezTo>
                          <a:pt x="24" y="0"/>
                          <a:pt x="0" y="1"/>
                          <a:pt x="5" y="8"/>
                        </a:cubicBezTo>
                        <a:cubicBezTo>
                          <a:pt x="8" y="13"/>
                          <a:pt x="37" y="23"/>
                          <a:pt x="40" y="18"/>
                        </a:cubicBezTo>
                        <a:cubicBezTo>
                          <a:pt x="43" y="13"/>
                          <a:pt x="51" y="24"/>
                          <a:pt x="55" y="30"/>
                        </a:cubicBezTo>
                        <a:cubicBezTo>
                          <a:pt x="60" y="35"/>
                          <a:pt x="52" y="37"/>
                          <a:pt x="56" y="4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21" name="Freeform 2185">
                    <a:extLst>
                      <a:ext uri="{FF2B5EF4-FFF2-40B4-BE49-F238E27FC236}">
                        <a16:creationId xmlns="" xmlns:a16="http://schemas.microsoft.com/office/drawing/2014/main" id="{26A91372-B203-46AC-9532-9A0BADDA16A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23644" y="2288472"/>
                    <a:ext cx="371679" cy="192438"/>
                  </a:xfrm>
                  <a:custGeom>
                    <a:gdLst>
                      <a:gd name="T0" fmla="*/ 193 w 209"/>
                      <a:gd name="T1" fmla="*/ 85 h 112"/>
                      <a:gd name="T2" fmla="*/ 209 w 209"/>
                      <a:gd name="T3" fmla="*/ 85 h 112"/>
                      <a:gd name="T4" fmla="*/ 189 w 209"/>
                      <a:gd name="T5" fmla="*/ 70 h 112"/>
                      <a:gd name="T6" fmla="*/ 171 w 209"/>
                      <a:gd name="T7" fmla="*/ 61 h 112"/>
                      <a:gd name="T8" fmla="*/ 166 w 209"/>
                      <a:gd name="T9" fmla="*/ 45 h 112"/>
                      <a:gd name="T10" fmla="*/ 162 w 209"/>
                      <a:gd name="T11" fmla="*/ 19 h 112"/>
                      <a:gd name="T12" fmla="*/ 163 w 209"/>
                      <a:gd name="T13" fmla="*/ 3 h 112"/>
                      <a:gd name="T14" fmla="*/ 141 w 209"/>
                      <a:gd name="T15" fmla="*/ 8 h 112"/>
                      <a:gd name="T16" fmla="*/ 155 w 209"/>
                      <a:gd name="T17" fmla="*/ 20 h 112"/>
                      <a:gd name="T18" fmla="*/ 140 w 209"/>
                      <a:gd name="T19" fmla="*/ 14 h 112"/>
                      <a:gd name="T20" fmla="*/ 128 w 209"/>
                      <a:gd name="T21" fmla="*/ 14 h 112"/>
                      <a:gd name="T22" fmla="*/ 135 w 209"/>
                      <a:gd name="T23" fmla="*/ 42 h 112"/>
                      <a:gd name="T24" fmla="*/ 128 w 209"/>
                      <a:gd name="T25" fmla="*/ 48 h 112"/>
                      <a:gd name="T26" fmla="*/ 120 w 209"/>
                      <a:gd name="T27" fmla="*/ 28 h 112"/>
                      <a:gd name="T28" fmla="*/ 99 w 209"/>
                      <a:gd name="T29" fmla="*/ 20 h 112"/>
                      <a:gd name="T30" fmla="*/ 107 w 209"/>
                      <a:gd name="T31" fmla="*/ 30 h 112"/>
                      <a:gd name="T32" fmla="*/ 94 w 209"/>
                      <a:gd name="T33" fmla="*/ 31 h 112"/>
                      <a:gd name="T34" fmla="*/ 91 w 209"/>
                      <a:gd name="T35" fmla="*/ 28 h 112"/>
                      <a:gd name="T36" fmla="*/ 73 w 209"/>
                      <a:gd name="T37" fmla="*/ 19 h 112"/>
                      <a:gd name="T38" fmla="*/ 65 w 209"/>
                      <a:gd name="T39" fmla="*/ 30 h 112"/>
                      <a:gd name="T40" fmla="*/ 57 w 209"/>
                      <a:gd name="T41" fmla="*/ 26 h 112"/>
                      <a:gd name="T42" fmla="*/ 59 w 209"/>
                      <a:gd name="T43" fmla="*/ 13 h 112"/>
                      <a:gd name="T44" fmla="*/ 30 w 209"/>
                      <a:gd name="T45" fmla="*/ 20 h 112"/>
                      <a:gd name="T46" fmla="*/ 10 w 209"/>
                      <a:gd name="T47" fmla="*/ 32 h 112"/>
                      <a:gd name="T48" fmla="*/ 6 w 209"/>
                      <a:gd name="T49" fmla="*/ 40 h 112"/>
                      <a:gd name="T50" fmla="*/ 12 w 209"/>
                      <a:gd name="T51" fmla="*/ 49 h 112"/>
                      <a:gd name="T52" fmla="*/ 16 w 209"/>
                      <a:gd name="T53" fmla="*/ 55 h 112"/>
                      <a:gd name="T54" fmla="*/ 43 w 209"/>
                      <a:gd name="T55" fmla="*/ 51 h 112"/>
                      <a:gd name="T56" fmla="*/ 13 w 209"/>
                      <a:gd name="T57" fmla="*/ 63 h 112"/>
                      <a:gd name="T58" fmla="*/ 46 w 209"/>
                      <a:gd name="T59" fmla="*/ 70 h 112"/>
                      <a:gd name="T60" fmla="*/ 85 w 209"/>
                      <a:gd name="T61" fmla="*/ 75 h 112"/>
                      <a:gd name="T62" fmla="*/ 56 w 209"/>
                      <a:gd name="T63" fmla="*/ 77 h 112"/>
                      <a:gd name="T64" fmla="*/ 23 w 209"/>
                      <a:gd name="T65" fmla="*/ 85 h 112"/>
                      <a:gd name="T66" fmla="*/ 38 w 209"/>
                      <a:gd name="T67" fmla="*/ 95 h 112"/>
                      <a:gd name="T68" fmla="*/ 64 w 209"/>
                      <a:gd name="T69" fmla="*/ 101 h 112"/>
                      <a:gd name="T70" fmla="*/ 89 w 209"/>
                      <a:gd name="T71" fmla="*/ 112 h 112"/>
                      <a:gd name="T72" fmla="*/ 123 w 209"/>
                      <a:gd name="T73" fmla="*/ 104 h 112"/>
                      <a:gd name="T74" fmla="*/ 139 w 209"/>
                      <a:gd name="T75" fmla="*/ 97 h 112"/>
                      <a:gd name="T76" fmla="*/ 148 w 209"/>
                      <a:gd name="T77" fmla="*/ 98 h 112"/>
                      <a:gd name="T78" fmla="*/ 162 w 209"/>
                      <a:gd name="T79" fmla="*/ 103 h 112"/>
                      <a:gd name="T80" fmla="*/ 198 w 209"/>
                      <a:gd name="T81" fmla="*/ 103 h 112"/>
                      <a:gd name="T82" fmla="*/ 190 w 209"/>
                      <a:gd name="T83" fmla="*/ 93 h 112"/>
                      <a:gd name="T84" fmla="*/ 182 w 209"/>
                      <a:gd name="T85" fmla="*/ 93 h 112"/>
                      <a:gd name="T86" fmla="*/ 193 w 209"/>
                      <a:gd name="T87" fmla="*/ 85 h 11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</a:cxnLst>
                    <a:rect l="0" t="0" r="r" b="b"/>
                    <a:pathLst>
                      <a:path w="209" h="112">
                        <a:moveTo>
                          <a:pt x="193" y="85"/>
                        </a:moveTo>
                        <a:cubicBezTo>
                          <a:pt x="196" y="82"/>
                          <a:pt x="208" y="92"/>
                          <a:pt x="209" y="85"/>
                        </a:cubicBezTo>
                        <a:cubicBezTo>
                          <a:pt x="209" y="77"/>
                          <a:pt x="195" y="74"/>
                          <a:pt x="189" y="70"/>
                        </a:cubicBezTo>
                        <a:cubicBezTo>
                          <a:pt x="183" y="66"/>
                          <a:pt x="180" y="68"/>
                          <a:pt x="171" y="61"/>
                        </a:cubicBezTo>
                        <a:cubicBezTo>
                          <a:pt x="161" y="54"/>
                          <a:pt x="173" y="50"/>
                          <a:pt x="166" y="45"/>
                        </a:cubicBezTo>
                        <a:cubicBezTo>
                          <a:pt x="159" y="39"/>
                          <a:pt x="157" y="24"/>
                          <a:pt x="162" y="19"/>
                        </a:cubicBezTo>
                        <a:cubicBezTo>
                          <a:pt x="167" y="14"/>
                          <a:pt x="172" y="7"/>
                          <a:pt x="163" y="3"/>
                        </a:cubicBezTo>
                        <a:cubicBezTo>
                          <a:pt x="154" y="0"/>
                          <a:pt x="140" y="6"/>
                          <a:pt x="141" y="8"/>
                        </a:cubicBezTo>
                        <a:cubicBezTo>
                          <a:pt x="143" y="10"/>
                          <a:pt x="155" y="17"/>
                          <a:pt x="155" y="20"/>
                        </a:cubicBezTo>
                        <a:cubicBezTo>
                          <a:pt x="155" y="23"/>
                          <a:pt x="144" y="12"/>
                          <a:pt x="140" y="14"/>
                        </a:cubicBezTo>
                        <a:cubicBezTo>
                          <a:pt x="136" y="17"/>
                          <a:pt x="131" y="9"/>
                          <a:pt x="128" y="14"/>
                        </a:cubicBezTo>
                        <a:cubicBezTo>
                          <a:pt x="124" y="19"/>
                          <a:pt x="132" y="37"/>
                          <a:pt x="135" y="42"/>
                        </a:cubicBezTo>
                        <a:cubicBezTo>
                          <a:pt x="138" y="47"/>
                          <a:pt x="132" y="47"/>
                          <a:pt x="128" y="48"/>
                        </a:cubicBezTo>
                        <a:cubicBezTo>
                          <a:pt x="124" y="49"/>
                          <a:pt x="124" y="34"/>
                          <a:pt x="120" y="28"/>
                        </a:cubicBezTo>
                        <a:cubicBezTo>
                          <a:pt x="116" y="23"/>
                          <a:pt x="100" y="16"/>
                          <a:pt x="99" y="20"/>
                        </a:cubicBezTo>
                        <a:cubicBezTo>
                          <a:pt x="98" y="24"/>
                          <a:pt x="109" y="24"/>
                          <a:pt x="107" y="30"/>
                        </a:cubicBezTo>
                        <a:cubicBezTo>
                          <a:pt x="106" y="35"/>
                          <a:pt x="100" y="26"/>
                          <a:pt x="94" y="31"/>
                        </a:cubicBezTo>
                        <a:cubicBezTo>
                          <a:pt x="89" y="35"/>
                          <a:pt x="90" y="32"/>
                          <a:pt x="91" y="28"/>
                        </a:cubicBezTo>
                        <a:cubicBezTo>
                          <a:pt x="92" y="23"/>
                          <a:pt x="83" y="18"/>
                          <a:pt x="73" y="19"/>
                        </a:cubicBezTo>
                        <a:cubicBezTo>
                          <a:pt x="63" y="20"/>
                          <a:pt x="68" y="27"/>
                          <a:pt x="65" y="30"/>
                        </a:cubicBezTo>
                        <a:cubicBezTo>
                          <a:pt x="62" y="32"/>
                          <a:pt x="47" y="28"/>
                          <a:pt x="57" y="26"/>
                        </a:cubicBezTo>
                        <a:cubicBezTo>
                          <a:pt x="66" y="24"/>
                          <a:pt x="62" y="19"/>
                          <a:pt x="59" y="13"/>
                        </a:cubicBezTo>
                        <a:cubicBezTo>
                          <a:pt x="55" y="8"/>
                          <a:pt x="46" y="14"/>
                          <a:pt x="30" y="20"/>
                        </a:cubicBezTo>
                        <a:cubicBezTo>
                          <a:pt x="15" y="25"/>
                          <a:pt x="8" y="31"/>
                          <a:pt x="10" y="32"/>
                        </a:cubicBezTo>
                        <a:cubicBezTo>
                          <a:pt x="12" y="32"/>
                          <a:pt x="12" y="35"/>
                          <a:pt x="6" y="40"/>
                        </a:cubicBezTo>
                        <a:cubicBezTo>
                          <a:pt x="0" y="45"/>
                          <a:pt x="6" y="49"/>
                          <a:pt x="12" y="49"/>
                        </a:cubicBezTo>
                        <a:cubicBezTo>
                          <a:pt x="17" y="49"/>
                          <a:pt x="13" y="54"/>
                          <a:pt x="16" y="55"/>
                        </a:cubicBezTo>
                        <a:cubicBezTo>
                          <a:pt x="20" y="56"/>
                          <a:pt x="38" y="48"/>
                          <a:pt x="43" y="51"/>
                        </a:cubicBezTo>
                        <a:cubicBezTo>
                          <a:pt x="48" y="55"/>
                          <a:pt x="13" y="57"/>
                          <a:pt x="13" y="63"/>
                        </a:cubicBezTo>
                        <a:cubicBezTo>
                          <a:pt x="13" y="69"/>
                          <a:pt x="32" y="72"/>
                          <a:pt x="46" y="70"/>
                        </a:cubicBezTo>
                        <a:cubicBezTo>
                          <a:pt x="60" y="67"/>
                          <a:pt x="85" y="72"/>
                          <a:pt x="85" y="75"/>
                        </a:cubicBezTo>
                        <a:cubicBezTo>
                          <a:pt x="85" y="79"/>
                          <a:pt x="68" y="78"/>
                          <a:pt x="56" y="77"/>
                        </a:cubicBezTo>
                        <a:cubicBezTo>
                          <a:pt x="43" y="77"/>
                          <a:pt x="22" y="81"/>
                          <a:pt x="23" y="85"/>
                        </a:cubicBezTo>
                        <a:cubicBezTo>
                          <a:pt x="24" y="89"/>
                          <a:pt x="25" y="89"/>
                          <a:pt x="38" y="95"/>
                        </a:cubicBezTo>
                        <a:cubicBezTo>
                          <a:pt x="51" y="101"/>
                          <a:pt x="65" y="92"/>
                          <a:pt x="64" y="101"/>
                        </a:cubicBezTo>
                        <a:cubicBezTo>
                          <a:pt x="64" y="109"/>
                          <a:pt x="71" y="111"/>
                          <a:pt x="89" y="112"/>
                        </a:cubicBezTo>
                        <a:cubicBezTo>
                          <a:pt x="106" y="112"/>
                          <a:pt x="114" y="104"/>
                          <a:pt x="123" y="104"/>
                        </a:cubicBezTo>
                        <a:cubicBezTo>
                          <a:pt x="131" y="105"/>
                          <a:pt x="135" y="103"/>
                          <a:pt x="139" y="97"/>
                        </a:cubicBezTo>
                        <a:cubicBezTo>
                          <a:pt x="143" y="91"/>
                          <a:pt x="147" y="95"/>
                          <a:pt x="148" y="98"/>
                        </a:cubicBezTo>
                        <a:cubicBezTo>
                          <a:pt x="149" y="101"/>
                          <a:pt x="160" y="100"/>
                          <a:pt x="162" y="103"/>
                        </a:cubicBezTo>
                        <a:cubicBezTo>
                          <a:pt x="169" y="109"/>
                          <a:pt x="190" y="107"/>
                          <a:pt x="198" y="103"/>
                        </a:cubicBezTo>
                        <a:cubicBezTo>
                          <a:pt x="206" y="99"/>
                          <a:pt x="194" y="88"/>
                          <a:pt x="190" y="93"/>
                        </a:cubicBezTo>
                        <a:cubicBezTo>
                          <a:pt x="186" y="98"/>
                          <a:pt x="183" y="95"/>
                          <a:pt x="182" y="93"/>
                        </a:cubicBezTo>
                        <a:cubicBezTo>
                          <a:pt x="181" y="90"/>
                          <a:pt x="190" y="89"/>
                          <a:pt x="193" y="8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22" name="Freeform 2186">
                    <a:extLst>
                      <a:ext uri="{FF2B5EF4-FFF2-40B4-BE49-F238E27FC236}">
                        <a16:creationId xmlns="" xmlns:a16="http://schemas.microsoft.com/office/drawing/2014/main" id="{7EAE2C75-CBDE-45C0-8C5E-E8889FF8C63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54439" y="2272286"/>
                    <a:ext cx="135663" cy="120499"/>
                  </a:xfrm>
                  <a:custGeom>
                    <a:gdLst>
                      <a:gd name="T0" fmla="*/ 40 w 77"/>
                      <a:gd name="T1" fmla="*/ 63 h 71"/>
                      <a:gd name="T2" fmla="*/ 60 w 77"/>
                      <a:gd name="T3" fmla="*/ 58 h 71"/>
                      <a:gd name="T4" fmla="*/ 75 w 77"/>
                      <a:gd name="T5" fmla="*/ 30 h 71"/>
                      <a:gd name="T6" fmla="*/ 68 w 77"/>
                      <a:gd name="T7" fmla="*/ 29 h 71"/>
                      <a:gd name="T8" fmla="*/ 67 w 77"/>
                      <a:gd name="T9" fmla="*/ 33 h 71"/>
                      <a:gd name="T10" fmla="*/ 53 w 77"/>
                      <a:gd name="T11" fmla="*/ 28 h 71"/>
                      <a:gd name="T12" fmla="*/ 67 w 77"/>
                      <a:gd name="T13" fmla="*/ 16 h 71"/>
                      <a:gd name="T14" fmla="*/ 59 w 77"/>
                      <a:gd name="T15" fmla="*/ 5 h 71"/>
                      <a:gd name="T16" fmla="*/ 45 w 77"/>
                      <a:gd name="T17" fmla="*/ 9 h 71"/>
                      <a:gd name="T18" fmla="*/ 38 w 77"/>
                      <a:gd name="T19" fmla="*/ 11 h 71"/>
                      <a:gd name="T20" fmla="*/ 19 w 77"/>
                      <a:gd name="T21" fmla="*/ 20 h 71"/>
                      <a:gd name="T22" fmla="*/ 31 w 77"/>
                      <a:gd name="T23" fmla="*/ 30 h 71"/>
                      <a:gd name="T24" fmla="*/ 9 w 77"/>
                      <a:gd name="T25" fmla="*/ 28 h 71"/>
                      <a:gd name="T26" fmla="*/ 17 w 77"/>
                      <a:gd name="T27" fmla="*/ 44 h 71"/>
                      <a:gd name="T28" fmla="*/ 40 w 77"/>
                      <a:gd name="T29" fmla="*/ 63 h 7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77" h="71">
                        <a:moveTo>
                          <a:pt x="40" y="63"/>
                        </a:moveTo>
                        <a:cubicBezTo>
                          <a:pt x="51" y="71"/>
                          <a:pt x="48" y="57"/>
                          <a:pt x="60" y="58"/>
                        </a:cubicBezTo>
                        <a:cubicBezTo>
                          <a:pt x="73" y="58"/>
                          <a:pt x="73" y="38"/>
                          <a:pt x="75" y="30"/>
                        </a:cubicBezTo>
                        <a:cubicBezTo>
                          <a:pt x="77" y="23"/>
                          <a:pt x="65" y="23"/>
                          <a:pt x="68" y="29"/>
                        </a:cubicBezTo>
                        <a:cubicBezTo>
                          <a:pt x="71" y="34"/>
                          <a:pt x="68" y="40"/>
                          <a:pt x="67" y="33"/>
                        </a:cubicBezTo>
                        <a:cubicBezTo>
                          <a:pt x="66" y="27"/>
                          <a:pt x="56" y="33"/>
                          <a:pt x="53" y="28"/>
                        </a:cubicBezTo>
                        <a:cubicBezTo>
                          <a:pt x="49" y="23"/>
                          <a:pt x="64" y="22"/>
                          <a:pt x="67" y="16"/>
                        </a:cubicBezTo>
                        <a:cubicBezTo>
                          <a:pt x="71" y="9"/>
                          <a:pt x="56" y="10"/>
                          <a:pt x="59" y="5"/>
                        </a:cubicBezTo>
                        <a:cubicBezTo>
                          <a:pt x="63" y="0"/>
                          <a:pt x="37" y="6"/>
                          <a:pt x="45" y="9"/>
                        </a:cubicBezTo>
                        <a:cubicBezTo>
                          <a:pt x="52" y="12"/>
                          <a:pt x="45" y="16"/>
                          <a:pt x="38" y="11"/>
                        </a:cubicBezTo>
                        <a:cubicBezTo>
                          <a:pt x="31" y="6"/>
                          <a:pt x="12" y="14"/>
                          <a:pt x="19" y="20"/>
                        </a:cubicBezTo>
                        <a:cubicBezTo>
                          <a:pt x="24" y="24"/>
                          <a:pt x="41" y="17"/>
                          <a:pt x="31" y="30"/>
                        </a:cubicBezTo>
                        <a:cubicBezTo>
                          <a:pt x="22" y="43"/>
                          <a:pt x="18" y="26"/>
                          <a:pt x="9" y="28"/>
                        </a:cubicBezTo>
                        <a:cubicBezTo>
                          <a:pt x="0" y="29"/>
                          <a:pt x="4" y="40"/>
                          <a:pt x="17" y="44"/>
                        </a:cubicBezTo>
                        <a:cubicBezTo>
                          <a:pt x="31" y="48"/>
                          <a:pt x="29" y="56"/>
                          <a:pt x="40" y="6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23" name="Freeform 2187">
                    <a:extLst>
                      <a:ext uri="{FF2B5EF4-FFF2-40B4-BE49-F238E27FC236}">
                        <a16:creationId xmlns="" xmlns:a16="http://schemas.microsoft.com/office/drawing/2014/main" id="{62349370-268F-43F1-BF4D-29554E48658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15412" y="2220129"/>
                    <a:ext cx="29734" cy="26977"/>
                  </a:xfrm>
                  <a:custGeom>
                    <a:gdLst>
                      <a:gd name="T0" fmla="*/ 14 w 17"/>
                      <a:gd name="T1" fmla="*/ 12 h 16"/>
                      <a:gd name="T2" fmla="*/ 3 w 17"/>
                      <a:gd name="T3" fmla="*/ 7 h 16"/>
                      <a:gd name="T4" fmla="*/ 14 w 17"/>
                      <a:gd name="T5" fmla="*/ 12 h 1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7" h="16">
                        <a:moveTo>
                          <a:pt x="14" y="12"/>
                        </a:moveTo>
                        <a:cubicBezTo>
                          <a:pt x="17" y="8"/>
                          <a:pt x="6" y="0"/>
                          <a:pt x="3" y="7"/>
                        </a:cubicBezTo>
                        <a:cubicBezTo>
                          <a:pt x="0" y="14"/>
                          <a:pt x="10" y="16"/>
                          <a:pt x="14" y="1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24" name="Freeform 2188">
                    <a:extLst>
                      <a:ext uri="{FF2B5EF4-FFF2-40B4-BE49-F238E27FC236}">
                        <a16:creationId xmlns="" xmlns:a16="http://schemas.microsoft.com/office/drawing/2014/main" id="{9C51E85B-7D2C-4137-BD36-FB34DC27A67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73376" y="1962946"/>
                    <a:ext cx="236016" cy="160065"/>
                  </a:xfrm>
                  <a:custGeom>
                    <a:gdLst>
                      <a:gd name="T0" fmla="*/ 8 w 133"/>
                      <a:gd name="T1" fmla="*/ 48 h 94"/>
                      <a:gd name="T2" fmla="*/ 19 w 133"/>
                      <a:gd name="T3" fmla="*/ 60 h 94"/>
                      <a:gd name="T4" fmla="*/ 52 w 133"/>
                      <a:gd name="T5" fmla="*/ 61 h 94"/>
                      <a:gd name="T6" fmla="*/ 32 w 133"/>
                      <a:gd name="T7" fmla="*/ 71 h 94"/>
                      <a:gd name="T8" fmla="*/ 48 w 133"/>
                      <a:gd name="T9" fmla="*/ 83 h 94"/>
                      <a:gd name="T10" fmla="*/ 75 w 133"/>
                      <a:gd name="T11" fmla="*/ 90 h 94"/>
                      <a:gd name="T12" fmla="*/ 91 w 133"/>
                      <a:gd name="T13" fmla="*/ 90 h 94"/>
                      <a:gd name="T14" fmla="*/ 102 w 133"/>
                      <a:gd name="T15" fmla="*/ 77 h 94"/>
                      <a:gd name="T16" fmla="*/ 114 w 133"/>
                      <a:gd name="T17" fmla="*/ 68 h 94"/>
                      <a:gd name="T18" fmla="*/ 133 w 133"/>
                      <a:gd name="T19" fmla="*/ 61 h 94"/>
                      <a:gd name="T20" fmla="*/ 122 w 133"/>
                      <a:gd name="T21" fmla="*/ 56 h 94"/>
                      <a:gd name="T22" fmla="*/ 111 w 133"/>
                      <a:gd name="T23" fmla="*/ 49 h 94"/>
                      <a:gd name="T24" fmla="*/ 106 w 133"/>
                      <a:gd name="T25" fmla="*/ 38 h 94"/>
                      <a:gd name="T26" fmla="*/ 98 w 133"/>
                      <a:gd name="T27" fmla="*/ 36 h 94"/>
                      <a:gd name="T28" fmla="*/ 87 w 133"/>
                      <a:gd name="T29" fmla="*/ 31 h 94"/>
                      <a:gd name="T30" fmla="*/ 52 w 133"/>
                      <a:gd name="T31" fmla="*/ 12 h 94"/>
                      <a:gd name="T32" fmla="*/ 32 w 133"/>
                      <a:gd name="T33" fmla="*/ 9 h 94"/>
                      <a:gd name="T34" fmla="*/ 33 w 133"/>
                      <a:gd name="T35" fmla="*/ 14 h 94"/>
                      <a:gd name="T36" fmla="*/ 26 w 133"/>
                      <a:gd name="T37" fmla="*/ 19 h 94"/>
                      <a:gd name="T38" fmla="*/ 16 w 133"/>
                      <a:gd name="T39" fmla="*/ 24 h 94"/>
                      <a:gd name="T40" fmla="*/ 18 w 133"/>
                      <a:gd name="T41" fmla="*/ 37 h 94"/>
                      <a:gd name="T42" fmla="*/ 12 w 133"/>
                      <a:gd name="T43" fmla="*/ 42 h 94"/>
                      <a:gd name="T44" fmla="*/ 8 w 133"/>
                      <a:gd name="T45" fmla="*/ 48 h 9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133" h="94">
                        <a:moveTo>
                          <a:pt x="8" y="48"/>
                        </a:moveTo>
                        <a:cubicBezTo>
                          <a:pt x="16" y="52"/>
                          <a:pt x="11" y="57"/>
                          <a:pt x="19" y="60"/>
                        </a:cubicBezTo>
                        <a:cubicBezTo>
                          <a:pt x="27" y="64"/>
                          <a:pt x="50" y="56"/>
                          <a:pt x="52" y="61"/>
                        </a:cubicBezTo>
                        <a:cubicBezTo>
                          <a:pt x="54" y="67"/>
                          <a:pt x="29" y="67"/>
                          <a:pt x="32" y="71"/>
                        </a:cubicBezTo>
                        <a:cubicBezTo>
                          <a:pt x="36" y="74"/>
                          <a:pt x="50" y="80"/>
                          <a:pt x="48" y="83"/>
                        </a:cubicBezTo>
                        <a:cubicBezTo>
                          <a:pt x="46" y="86"/>
                          <a:pt x="72" y="94"/>
                          <a:pt x="75" y="90"/>
                        </a:cubicBezTo>
                        <a:cubicBezTo>
                          <a:pt x="77" y="86"/>
                          <a:pt x="84" y="87"/>
                          <a:pt x="91" y="90"/>
                        </a:cubicBezTo>
                        <a:cubicBezTo>
                          <a:pt x="97" y="92"/>
                          <a:pt x="98" y="74"/>
                          <a:pt x="102" y="77"/>
                        </a:cubicBezTo>
                        <a:cubicBezTo>
                          <a:pt x="107" y="80"/>
                          <a:pt x="106" y="71"/>
                          <a:pt x="114" y="68"/>
                        </a:cubicBezTo>
                        <a:cubicBezTo>
                          <a:pt x="121" y="65"/>
                          <a:pt x="132" y="65"/>
                          <a:pt x="133" y="61"/>
                        </a:cubicBezTo>
                        <a:cubicBezTo>
                          <a:pt x="133" y="59"/>
                          <a:pt x="131" y="55"/>
                          <a:pt x="122" y="56"/>
                        </a:cubicBezTo>
                        <a:cubicBezTo>
                          <a:pt x="113" y="57"/>
                          <a:pt x="107" y="54"/>
                          <a:pt x="111" y="49"/>
                        </a:cubicBezTo>
                        <a:cubicBezTo>
                          <a:pt x="115" y="44"/>
                          <a:pt x="101" y="42"/>
                          <a:pt x="106" y="38"/>
                        </a:cubicBezTo>
                        <a:cubicBezTo>
                          <a:pt x="111" y="34"/>
                          <a:pt x="96" y="30"/>
                          <a:pt x="98" y="36"/>
                        </a:cubicBezTo>
                        <a:cubicBezTo>
                          <a:pt x="99" y="42"/>
                          <a:pt x="89" y="37"/>
                          <a:pt x="87" y="31"/>
                        </a:cubicBezTo>
                        <a:cubicBezTo>
                          <a:pt x="86" y="26"/>
                          <a:pt x="65" y="24"/>
                          <a:pt x="52" y="12"/>
                        </a:cubicBezTo>
                        <a:cubicBezTo>
                          <a:pt x="38" y="0"/>
                          <a:pt x="24" y="8"/>
                          <a:pt x="32" y="9"/>
                        </a:cubicBezTo>
                        <a:cubicBezTo>
                          <a:pt x="40" y="11"/>
                          <a:pt x="40" y="15"/>
                          <a:pt x="33" y="14"/>
                        </a:cubicBezTo>
                        <a:cubicBezTo>
                          <a:pt x="27" y="14"/>
                          <a:pt x="15" y="15"/>
                          <a:pt x="26" y="19"/>
                        </a:cubicBezTo>
                        <a:cubicBezTo>
                          <a:pt x="36" y="23"/>
                          <a:pt x="25" y="24"/>
                          <a:pt x="16" y="24"/>
                        </a:cubicBezTo>
                        <a:cubicBezTo>
                          <a:pt x="8" y="24"/>
                          <a:pt x="7" y="35"/>
                          <a:pt x="18" y="37"/>
                        </a:cubicBezTo>
                        <a:cubicBezTo>
                          <a:pt x="29" y="38"/>
                          <a:pt x="21" y="45"/>
                          <a:pt x="12" y="42"/>
                        </a:cubicBezTo>
                        <a:cubicBezTo>
                          <a:pt x="3" y="40"/>
                          <a:pt x="0" y="44"/>
                          <a:pt x="8" y="4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25" name="Freeform 2189">
                    <a:extLst>
                      <a:ext uri="{FF2B5EF4-FFF2-40B4-BE49-F238E27FC236}">
                        <a16:creationId xmlns="" xmlns:a16="http://schemas.microsoft.com/office/drawing/2014/main" id="{47D5FAEC-B171-4ABA-AEE4-4FAA2E180DB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80810" y="2128407"/>
                    <a:ext cx="70619" cy="30574"/>
                  </a:xfrm>
                  <a:custGeom>
                    <a:gdLst>
                      <a:gd name="T0" fmla="*/ 39 w 40"/>
                      <a:gd name="T1" fmla="*/ 3 h 17"/>
                      <a:gd name="T2" fmla="*/ 6 w 40"/>
                      <a:gd name="T3" fmla="*/ 9 h 17"/>
                      <a:gd name="T4" fmla="*/ 39 w 40"/>
                      <a:gd name="T5" fmla="*/ 3 h 1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40" h="17">
                        <a:moveTo>
                          <a:pt x="39" y="3"/>
                        </a:moveTo>
                        <a:cubicBezTo>
                          <a:pt x="38" y="0"/>
                          <a:pt x="0" y="5"/>
                          <a:pt x="6" y="9"/>
                        </a:cubicBezTo>
                        <a:cubicBezTo>
                          <a:pt x="16" y="17"/>
                          <a:pt x="40" y="6"/>
                          <a:pt x="39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26" name="Freeform 2190">
                    <a:extLst>
                      <a:ext uri="{FF2B5EF4-FFF2-40B4-BE49-F238E27FC236}">
                        <a16:creationId xmlns="" xmlns:a16="http://schemas.microsoft.com/office/drawing/2014/main" id="{74DEDA6D-76FF-45C3-83CA-42BC3A399F1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91253" y="2123011"/>
                    <a:ext cx="39026" cy="44962"/>
                  </a:xfrm>
                  <a:custGeom>
                    <a:gdLst>
                      <a:gd name="T0" fmla="*/ 18 w 22"/>
                      <a:gd name="T1" fmla="*/ 21 h 27"/>
                      <a:gd name="T2" fmla="*/ 1 w 22"/>
                      <a:gd name="T3" fmla="*/ 8 h 27"/>
                      <a:gd name="T4" fmla="*/ 18 w 22"/>
                      <a:gd name="T5" fmla="*/ 21 h 2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2" h="27">
                        <a:moveTo>
                          <a:pt x="18" y="21"/>
                        </a:moveTo>
                        <a:cubicBezTo>
                          <a:pt x="22" y="16"/>
                          <a:pt x="2" y="0"/>
                          <a:pt x="1" y="8"/>
                        </a:cubicBezTo>
                        <a:cubicBezTo>
                          <a:pt x="0" y="15"/>
                          <a:pt x="14" y="27"/>
                          <a:pt x="18" y="2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27" name="Freeform 2191">
                    <a:extLst>
                      <a:ext uri="{FF2B5EF4-FFF2-40B4-BE49-F238E27FC236}">
                        <a16:creationId xmlns="" xmlns:a16="http://schemas.microsoft.com/office/drawing/2014/main" id="{AD3B9D62-B4AE-452F-9B11-4924E439226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45500" y="2081646"/>
                    <a:ext cx="78053" cy="48559"/>
                  </a:xfrm>
                  <a:custGeom>
                    <a:gdLst>
                      <a:gd name="T0" fmla="*/ 17 w 44"/>
                      <a:gd name="T1" fmla="*/ 29 h 29"/>
                      <a:gd name="T2" fmla="*/ 37 w 44"/>
                      <a:gd name="T3" fmla="*/ 25 h 29"/>
                      <a:gd name="T4" fmla="*/ 38 w 44"/>
                      <a:gd name="T5" fmla="*/ 17 h 29"/>
                      <a:gd name="T6" fmla="*/ 26 w 44"/>
                      <a:gd name="T7" fmla="*/ 12 h 29"/>
                      <a:gd name="T8" fmla="*/ 3 w 44"/>
                      <a:gd name="T9" fmla="*/ 5 h 29"/>
                      <a:gd name="T10" fmla="*/ 17 w 44"/>
                      <a:gd name="T11" fmla="*/ 29 h 2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4" h="28">
                        <a:moveTo>
                          <a:pt x="17" y="29"/>
                        </a:moveTo>
                        <a:cubicBezTo>
                          <a:pt x="25" y="29"/>
                          <a:pt x="31" y="28"/>
                          <a:pt x="37" y="25"/>
                        </a:cubicBezTo>
                        <a:cubicBezTo>
                          <a:pt x="44" y="23"/>
                          <a:pt x="34" y="23"/>
                          <a:pt x="38" y="17"/>
                        </a:cubicBezTo>
                        <a:cubicBezTo>
                          <a:pt x="43" y="11"/>
                          <a:pt x="27" y="10"/>
                          <a:pt x="26" y="12"/>
                        </a:cubicBezTo>
                        <a:cubicBezTo>
                          <a:pt x="25" y="14"/>
                          <a:pt x="6" y="0"/>
                          <a:pt x="3" y="5"/>
                        </a:cubicBezTo>
                        <a:cubicBezTo>
                          <a:pt x="0" y="9"/>
                          <a:pt x="10" y="29"/>
                          <a:pt x="17" y="2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28" name="Freeform 2192">
                    <a:extLst>
                      <a:ext uri="{FF2B5EF4-FFF2-40B4-BE49-F238E27FC236}">
                        <a16:creationId xmlns="" xmlns:a16="http://schemas.microsoft.com/office/drawing/2014/main" id="{1C6DAB0E-DFA9-4D77-9693-3DA0553CD65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479305" y="2133802"/>
                    <a:ext cx="52035" cy="28776"/>
                  </a:xfrm>
                  <a:custGeom>
                    <a:gdLst>
                      <a:gd name="T0" fmla="*/ 20 w 29"/>
                      <a:gd name="T1" fmla="*/ 4 h 16"/>
                      <a:gd name="T2" fmla="*/ 9 w 29"/>
                      <a:gd name="T3" fmla="*/ 13 h 16"/>
                      <a:gd name="T4" fmla="*/ 20 w 29"/>
                      <a:gd name="T5" fmla="*/ 4 h 1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8" h="16">
                        <a:moveTo>
                          <a:pt x="20" y="4"/>
                        </a:moveTo>
                        <a:cubicBezTo>
                          <a:pt x="11" y="0"/>
                          <a:pt x="0" y="9"/>
                          <a:pt x="9" y="13"/>
                        </a:cubicBezTo>
                        <a:cubicBezTo>
                          <a:pt x="17" y="16"/>
                          <a:pt x="29" y="9"/>
                          <a:pt x="20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29" name="Freeform 2193">
                    <a:extLst>
                      <a:ext uri="{FF2B5EF4-FFF2-40B4-BE49-F238E27FC236}">
                        <a16:creationId xmlns="" xmlns:a16="http://schemas.microsoft.com/office/drawing/2014/main" id="{25D780A9-F2ED-4919-B89E-DCA6CACDE29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93112" y="2061863"/>
                    <a:ext cx="146813" cy="73738"/>
                  </a:xfrm>
                  <a:custGeom>
                    <a:gdLst>
                      <a:gd name="T0" fmla="*/ 14 w 82"/>
                      <a:gd name="T1" fmla="*/ 14 h 43"/>
                      <a:gd name="T2" fmla="*/ 29 w 82"/>
                      <a:gd name="T3" fmla="*/ 21 h 43"/>
                      <a:gd name="T4" fmla="*/ 11 w 82"/>
                      <a:gd name="T5" fmla="*/ 24 h 43"/>
                      <a:gd name="T6" fmla="*/ 25 w 82"/>
                      <a:gd name="T7" fmla="*/ 28 h 43"/>
                      <a:gd name="T8" fmla="*/ 55 w 82"/>
                      <a:gd name="T9" fmla="*/ 34 h 43"/>
                      <a:gd name="T10" fmla="*/ 76 w 82"/>
                      <a:gd name="T11" fmla="*/ 36 h 43"/>
                      <a:gd name="T12" fmla="*/ 72 w 82"/>
                      <a:gd name="T13" fmla="*/ 24 h 43"/>
                      <a:gd name="T14" fmla="*/ 58 w 82"/>
                      <a:gd name="T15" fmla="*/ 16 h 43"/>
                      <a:gd name="T16" fmla="*/ 46 w 82"/>
                      <a:gd name="T17" fmla="*/ 8 h 43"/>
                      <a:gd name="T18" fmla="*/ 39 w 82"/>
                      <a:gd name="T19" fmla="*/ 7 h 43"/>
                      <a:gd name="T20" fmla="*/ 6 w 82"/>
                      <a:gd name="T21" fmla="*/ 2 h 43"/>
                      <a:gd name="T22" fmla="*/ 14 w 82"/>
                      <a:gd name="T23" fmla="*/ 14 h 4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82" h="43">
                        <a:moveTo>
                          <a:pt x="14" y="14"/>
                        </a:moveTo>
                        <a:cubicBezTo>
                          <a:pt x="20" y="10"/>
                          <a:pt x="31" y="17"/>
                          <a:pt x="29" y="21"/>
                        </a:cubicBezTo>
                        <a:cubicBezTo>
                          <a:pt x="27" y="26"/>
                          <a:pt x="10" y="21"/>
                          <a:pt x="11" y="24"/>
                        </a:cubicBezTo>
                        <a:cubicBezTo>
                          <a:pt x="11" y="26"/>
                          <a:pt x="13" y="32"/>
                          <a:pt x="25" y="28"/>
                        </a:cubicBezTo>
                        <a:cubicBezTo>
                          <a:pt x="37" y="25"/>
                          <a:pt x="47" y="27"/>
                          <a:pt x="55" y="34"/>
                        </a:cubicBezTo>
                        <a:cubicBezTo>
                          <a:pt x="63" y="40"/>
                          <a:pt x="71" y="43"/>
                          <a:pt x="76" y="36"/>
                        </a:cubicBezTo>
                        <a:cubicBezTo>
                          <a:pt x="82" y="30"/>
                          <a:pt x="69" y="29"/>
                          <a:pt x="72" y="24"/>
                        </a:cubicBezTo>
                        <a:cubicBezTo>
                          <a:pt x="74" y="19"/>
                          <a:pt x="64" y="16"/>
                          <a:pt x="58" y="16"/>
                        </a:cubicBezTo>
                        <a:cubicBezTo>
                          <a:pt x="53" y="16"/>
                          <a:pt x="51" y="6"/>
                          <a:pt x="46" y="8"/>
                        </a:cubicBezTo>
                        <a:cubicBezTo>
                          <a:pt x="42" y="10"/>
                          <a:pt x="39" y="13"/>
                          <a:pt x="39" y="7"/>
                        </a:cubicBezTo>
                        <a:cubicBezTo>
                          <a:pt x="39" y="0"/>
                          <a:pt x="13" y="0"/>
                          <a:pt x="6" y="2"/>
                        </a:cubicBezTo>
                        <a:cubicBezTo>
                          <a:pt x="0" y="5"/>
                          <a:pt x="8" y="18"/>
                          <a:pt x="14" y="1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30" name="Freeform 2194">
                    <a:extLst>
                      <a:ext uri="{FF2B5EF4-FFF2-40B4-BE49-F238E27FC236}">
                        <a16:creationId xmlns="" xmlns:a16="http://schemas.microsoft.com/office/drawing/2014/main" id="{2B24F505-233D-4C02-B71E-8C24ED77555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91162" y="2283076"/>
                    <a:ext cx="94778" cy="53955"/>
                  </a:xfrm>
                  <a:custGeom>
                    <a:gdLst>
                      <a:gd name="T0" fmla="*/ 3 w 54"/>
                      <a:gd name="T1" fmla="*/ 7 h 31"/>
                      <a:gd name="T2" fmla="*/ 10 w 54"/>
                      <a:gd name="T3" fmla="*/ 21 h 31"/>
                      <a:gd name="T4" fmla="*/ 27 w 54"/>
                      <a:gd name="T5" fmla="*/ 26 h 31"/>
                      <a:gd name="T6" fmla="*/ 54 w 54"/>
                      <a:gd name="T7" fmla="*/ 22 h 31"/>
                      <a:gd name="T8" fmla="*/ 26 w 54"/>
                      <a:gd name="T9" fmla="*/ 8 h 31"/>
                      <a:gd name="T10" fmla="*/ 3 w 54"/>
                      <a:gd name="T11" fmla="*/ 7 h 3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54" h="31">
                        <a:moveTo>
                          <a:pt x="3" y="7"/>
                        </a:moveTo>
                        <a:cubicBezTo>
                          <a:pt x="0" y="13"/>
                          <a:pt x="10" y="13"/>
                          <a:pt x="10" y="21"/>
                        </a:cubicBezTo>
                        <a:cubicBezTo>
                          <a:pt x="11" y="28"/>
                          <a:pt x="20" y="31"/>
                          <a:pt x="27" y="26"/>
                        </a:cubicBezTo>
                        <a:cubicBezTo>
                          <a:pt x="34" y="22"/>
                          <a:pt x="54" y="28"/>
                          <a:pt x="54" y="22"/>
                        </a:cubicBezTo>
                        <a:cubicBezTo>
                          <a:pt x="54" y="16"/>
                          <a:pt x="33" y="6"/>
                          <a:pt x="26" y="8"/>
                        </a:cubicBezTo>
                        <a:cubicBezTo>
                          <a:pt x="18" y="9"/>
                          <a:pt x="6" y="0"/>
                          <a:pt x="3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31" name="Freeform 2195">
                    <a:extLst>
                      <a:ext uri="{FF2B5EF4-FFF2-40B4-BE49-F238E27FC236}">
                        <a16:creationId xmlns="" xmlns:a16="http://schemas.microsoft.com/office/drawing/2014/main" id="{23401B15-9C3A-49E3-AB0C-A8517C56780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19928" y="2196749"/>
                    <a:ext cx="40885" cy="28776"/>
                  </a:xfrm>
                  <a:custGeom>
                    <a:gdLst>
                      <a:gd name="T0" fmla="*/ 5 w 23"/>
                      <a:gd name="T1" fmla="*/ 16 h 17"/>
                      <a:gd name="T2" fmla="*/ 22 w 23"/>
                      <a:gd name="T3" fmla="*/ 5 h 17"/>
                      <a:gd name="T4" fmla="*/ 5 w 23"/>
                      <a:gd name="T5" fmla="*/ 16 h 1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3" h="17">
                        <a:moveTo>
                          <a:pt x="5" y="16"/>
                        </a:moveTo>
                        <a:cubicBezTo>
                          <a:pt x="14" y="17"/>
                          <a:pt x="23" y="9"/>
                          <a:pt x="22" y="5"/>
                        </a:cubicBezTo>
                        <a:cubicBezTo>
                          <a:pt x="22" y="0"/>
                          <a:pt x="0" y="16"/>
                          <a:pt x="5" y="1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32" name="Freeform 2196">
                    <a:extLst>
                      <a:ext uri="{FF2B5EF4-FFF2-40B4-BE49-F238E27FC236}">
                        <a16:creationId xmlns="" xmlns:a16="http://schemas.microsoft.com/office/drawing/2014/main" id="{3974C464-27D6-4385-9317-EDD3AEEB410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04170" y="2678743"/>
                    <a:ext cx="31593" cy="23380"/>
                  </a:xfrm>
                  <a:custGeom>
                    <a:gdLst>
                      <a:gd name="T0" fmla="*/ 8 w 18"/>
                      <a:gd name="T1" fmla="*/ 13 h 14"/>
                      <a:gd name="T2" fmla="*/ 9 w 18"/>
                      <a:gd name="T3" fmla="*/ 1 h 14"/>
                      <a:gd name="T4" fmla="*/ 8 w 18"/>
                      <a:gd name="T5" fmla="*/ 13 h 1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8" h="14">
                        <a:moveTo>
                          <a:pt x="8" y="13"/>
                        </a:moveTo>
                        <a:cubicBezTo>
                          <a:pt x="11" y="13"/>
                          <a:pt x="18" y="0"/>
                          <a:pt x="9" y="1"/>
                        </a:cubicBezTo>
                        <a:cubicBezTo>
                          <a:pt x="0" y="1"/>
                          <a:pt x="2" y="14"/>
                          <a:pt x="8" y="1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33" name="Freeform 2197">
                    <a:extLst>
                      <a:ext uri="{FF2B5EF4-FFF2-40B4-BE49-F238E27FC236}">
                        <a16:creationId xmlns="" xmlns:a16="http://schemas.microsoft.com/office/drawing/2014/main" id="{6E6900A2-3C0E-4FE8-A82F-AD7E90363B2F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488780" y="2277681"/>
                    <a:ext cx="1719016" cy="931616"/>
                  </a:xfrm>
                  <a:custGeom>
                    <a:gdLst>
                      <a:gd name="T0" fmla="*/ 537 w 969"/>
                      <a:gd name="T1" fmla="*/ 453 h 543"/>
                      <a:gd name="T2" fmla="*/ 569 w 969"/>
                      <a:gd name="T3" fmla="*/ 458 h 543"/>
                      <a:gd name="T4" fmla="*/ 640 w 969"/>
                      <a:gd name="T5" fmla="*/ 482 h 543"/>
                      <a:gd name="T6" fmla="*/ 670 w 969"/>
                      <a:gd name="T7" fmla="*/ 518 h 543"/>
                      <a:gd name="T8" fmla="*/ 698 w 969"/>
                      <a:gd name="T9" fmla="*/ 535 h 543"/>
                      <a:gd name="T10" fmla="*/ 731 w 969"/>
                      <a:gd name="T11" fmla="*/ 516 h 543"/>
                      <a:gd name="T12" fmla="*/ 831 w 969"/>
                      <a:gd name="T13" fmla="*/ 475 h 543"/>
                      <a:gd name="T14" fmla="*/ 875 w 969"/>
                      <a:gd name="T15" fmla="*/ 501 h 543"/>
                      <a:gd name="T16" fmla="*/ 904 w 969"/>
                      <a:gd name="T17" fmla="*/ 498 h 543"/>
                      <a:gd name="T18" fmla="*/ 876 w 969"/>
                      <a:gd name="T19" fmla="*/ 493 h 543"/>
                      <a:gd name="T20" fmla="*/ 794 w 969"/>
                      <a:gd name="T21" fmla="*/ 478 h 543"/>
                      <a:gd name="T22" fmla="*/ 933 w 969"/>
                      <a:gd name="T23" fmla="*/ 416 h 543"/>
                      <a:gd name="T24" fmla="*/ 949 w 969"/>
                      <a:gd name="T25" fmla="*/ 380 h 543"/>
                      <a:gd name="T26" fmla="*/ 947 w 969"/>
                      <a:gd name="T27" fmla="*/ 365 h 543"/>
                      <a:gd name="T28" fmla="*/ 902 w 969"/>
                      <a:gd name="T29" fmla="*/ 325 h 543"/>
                      <a:gd name="T30" fmla="*/ 867 w 969"/>
                      <a:gd name="T31" fmla="*/ 268 h 543"/>
                      <a:gd name="T32" fmla="*/ 831 w 969"/>
                      <a:gd name="T33" fmla="*/ 304 h 543"/>
                      <a:gd name="T34" fmla="*/ 804 w 969"/>
                      <a:gd name="T35" fmla="*/ 259 h 543"/>
                      <a:gd name="T36" fmla="*/ 750 w 969"/>
                      <a:gd name="T37" fmla="*/ 237 h 543"/>
                      <a:gd name="T38" fmla="*/ 712 w 969"/>
                      <a:gd name="T39" fmla="*/ 259 h 543"/>
                      <a:gd name="T40" fmla="*/ 728 w 969"/>
                      <a:gd name="T41" fmla="*/ 338 h 543"/>
                      <a:gd name="T42" fmla="*/ 705 w 969"/>
                      <a:gd name="T43" fmla="*/ 410 h 543"/>
                      <a:gd name="T44" fmla="*/ 663 w 969"/>
                      <a:gd name="T45" fmla="*/ 370 h 543"/>
                      <a:gd name="T46" fmla="*/ 592 w 969"/>
                      <a:gd name="T47" fmla="*/ 329 h 543"/>
                      <a:gd name="T48" fmla="*/ 524 w 969"/>
                      <a:gd name="T49" fmla="*/ 293 h 543"/>
                      <a:gd name="T50" fmla="*/ 556 w 969"/>
                      <a:gd name="T51" fmla="*/ 226 h 543"/>
                      <a:gd name="T52" fmla="*/ 594 w 969"/>
                      <a:gd name="T53" fmla="*/ 203 h 543"/>
                      <a:gd name="T54" fmla="*/ 615 w 969"/>
                      <a:gd name="T55" fmla="*/ 161 h 543"/>
                      <a:gd name="T56" fmla="*/ 656 w 969"/>
                      <a:gd name="T57" fmla="*/ 157 h 543"/>
                      <a:gd name="T58" fmla="*/ 672 w 969"/>
                      <a:gd name="T59" fmla="*/ 109 h 543"/>
                      <a:gd name="T60" fmla="*/ 632 w 969"/>
                      <a:gd name="T61" fmla="*/ 115 h 543"/>
                      <a:gd name="T62" fmla="*/ 603 w 969"/>
                      <a:gd name="T63" fmla="*/ 140 h 543"/>
                      <a:gd name="T64" fmla="*/ 573 w 969"/>
                      <a:gd name="T65" fmla="*/ 123 h 543"/>
                      <a:gd name="T66" fmla="*/ 560 w 969"/>
                      <a:gd name="T67" fmla="*/ 86 h 543"/>
                      <a:gd name="T68" fmla="*/ 537 w 969"/>
                      <a:gd name="T69" fmla="*/ 34 h 543"/>
                      <a:gd name="T70" fmla="*/ 520 w 969"/>
                      <a:gd name="T71" fmla="*/ 11 h 543"/>
                      <a:gd name="T72" fmla="*/ 507 w 969"/>
                      <a:gd name="T73" fmla="*/ 61 h 543"/>
                      <a:gd name="T74" fmla="*/ 532 w 969"/>
                      <a:gd name="T75" fmla="*/ 110 h 543"/>
                      <a:gd name="T76" fmla="*/ 507 w 969"/>
                      <a:gd name="T77" fmla="*/ 125 h 543"/>
                      <a:gd name="T78" fmla="*/ 516 w 969"/>
                      <a:gd name="T79" fmla="*/ 102 h 543"/>
                      <a:gd name="T80" fmla="*/ 485 w 969"/>
                      <a:gd name="T81" fmla="*/ 122 h 543"/>
                      <a:gd name="T82" fmla="*/ 408 w 969"/>
                      <a:gd name="T83" fmla="*/ 122 h 543"/>
                      <a:gd name="T84" fmla="*/ 379 w 969"/>
                      <a:gd name="T85" fmla="*/ 128 h 543"/>
                      <a:gd name="T86" fmla="*/ 346 w 969"/>
                      <a:gd name="T87" fmla="*/ 132 h 543"/>
                      <a:gd name="T88" fmla="*/ 249 w 969"/>
                      <a:gd name="T89" fmla="*/ 104 h 543"/>
                      <a:gd name="T90" fmla="*/ 153 w 969"/>
                      <a:gd name="T91" fmla="*/ 80 h 543"/>
                      <a:gd name="T92" fmla="*/ 87 w 969"/>
                      <a:gd name="T93" fmla="*/ 116 h 543"/>
                      <a:gd name="T94" fmla="*/ 82 w 969"/>
                      <a:gd name="T95" fmla="*/ 102 h 543"/>
                      <a:gd name="T96" fmla="*/ 19 w 969"/>
                      <a:gd name="T97" fmla="*/ 99 h 543"/>
                      <a:gd name="T98" fmla="*/ 17 w 969"/>
                      <a:gd name="T99" fmla="*/ 267 h 543"/>
                      <a:gd name="T100" fmla="*/ 45 w 969"/>
                      <a:gd name="T101" fmla="*/ 288 h 543"/>
                      <a:gd name="T102" fmla="*/ 113 w 969"/>
                      <a:gd name="T103" fmla="*/ 334 h 543"/>
                      <a:gd name="T104" fmla="*/ 122 w 969"/>
                      <a:gd name="T105" fmla="*/ 369 h 543"/>
                      <a:gd name="T106" fmla="*/ 148 w 969"/>
                      <a:gd name="T107" fmla="*/ 403 h 543"/>
                      <a:gd name="T108" fmla="*/ 192 w 969"/>
                      <a:gd name="T109" fmla="*/ 436 h 543"/>
                      <a:gd name="T110" fmla="*/ 241 w 969"/>
                      <a:gd name="T111" fmla="*/ 177 h 543"/>
                      <a:gd name="T112" fmla="*/ 210 w 969"/>
                      <a:gd name="T113" fmla="*/ 176 h 543"/>
                      <a:gd name="T114" fmla="*/ 239 w 969"/>
                      <a:gd name="T115" fmla="*/ 162 h 543"/>
                      <a:gd name="T116" fmla="*/ 285 w 969"/>
                      <a:gd name="T117" fmla="*/ 252 h 543"/>
                      <a:gd name="T118" fmla="*/ 501 w 969"/>
                      <a:gd name="T119" fmla="*/ 426 h 54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969" h="543">
                        <a:moveTo>
                          <a:pt x="521" y="441"/>
                        </a:moveTo>
                        <a:cubicBezTo>
                          <a:pt x="522" y="441"/>
                          <a:pt x="523" y="441"/>
                          <a:pt x="524" y="442"/>
                        </a:cubicBezTo>
                        <a:cubicBezTo>
                          <a:pt x="526" y="443"/>
                          <a:pt x="526" y="446"/>
                          <a:pt x="526" y="448"/>
                        </a:cubicBezTo>
                        <a:cubicBezTo>
                          <a:pt x="527" y="449"/>
                          <a:pt x="527" y="450"/>
                          <a:pt x="528" y="450"/>
                        </a:cubicBezTo>
                        <a:cubicBezTo>
                          <a:pt x="529" y="451"/>
                          <a:pt x="531" y="451"/>
                          <a:pt x="532" y="452"/>
                        </a:cubicBezTo>
                        <a:cubicBezTo>
                          <a:pt x="533" y="453"/>
                          <a:pt x="535" y="453"/>
                          <a:pt x="536" y="453"/>
                        </a:cubicBezTo>
                        <a:cubicBezTo>
                          <a:pt x="536" y="453"/>
                          <a:pt x="537" y="453"/>
                          <a:pt x="537" y="453"/>
                        </a:cubicBezTo>
                        <a:cubicBezTo>
                          <a:pt x="538" y="452"/>
                          <a:pt x="540" y="451"/>
                          <a:pt x="542" y="451"/>
                        </a:cubicBezTo>
                        <a:cubicBezTo>
                          <a:pt x="545" y="451"/>
                          <a:pt x="547" y="452"/>
                          <a:pt x="549" y="454"/>
                        </a:cubicBezTo>
                        <a:cubicBezTo>
                          <a:pt x="550" y="456"/>
                          <a:pt x="551" y="456"/>
                          <a:pt x="552" y="456"/>
                        </a:cubicBezTo>
                        <a:cubicBezTo>
                          <a:pt x="554" y="456"/>
                          <a:pt x="554" y="456"/>
                          <a:pt x="554" y="456"/>
                        </a:cubicBezTo>
                        <a:cubicBezTo>
                          <a:pt x="555" y="456"/>
                          <a:pt x="557" y="456"/>
                          <a:pt x="558" y="458"/>
                        </a:cubicBezTo>
                        <a:cubicBezTo>
                          <a:pt x="560" y="461"/>
                          <a:pt x="563" y="462"/>
                          <a:pt x="565" y="460"/>
                        </a:cubicBezTo>
                        <a:cubicBezTo>
                          <a:pt x="566" y="458"/>
                          <a:pt x="567" y="458"/>
                          <a:pt x="569" y="458"/>
                        </a:cubicBezTo>
                        <a:cubicBezTo>
                          <a:pt x="573" y="458"/>
                          <a:pt x="579" y="460"/>
                          <a:pt x="582" y="461"/>
                        </a:cubicBezTo>
                        <a:cubicBezTo>
                          <a:pt x="584" y="462"/>
                          <a:pt x="584" y="462"/>
                          <a:pt x="584" y="462"/>
                        </a:cubicBezTo>
                        <a:cubicBezTo>
                          <a:pt x="589" y="457"/>
                          <a:pt x="593" y="449"/>
                          <a:pt x="597" y="449"/>
                        </a:cubicBezTo>
                        <a:cubicBezTo>
                          <a:pt x="603" y="449"/>
                          <a:pt x="620" y="451"/>
                          <a:pt x="621" y="459"/>
                        </a:cubicBezTo>
                        <a:cubicBezTo>
                          <a:pt x="622" y="468"/>
                          <a:pt x="632" y="460"/>
                          <a:pt x="633" y="468"/>
                        </a:cubicBezTo>
                        <a:cubicBezTo>
                          <a:pt x="634" y="473"/>
                          <a:pt x="638" y="478"/>
                          <a:pt x="639" y="481"/>
                        </a:cubicBezTo>
                        <a:cubicBezTo>
                          <a:pt x="640" y="482"/>
                          <a:pt x="640" y="482"/>
                          <a:pt x="640" y="482"/>
                        </a:cubicBezTo>
                        <a:cubicBezTo>
                          <a:pt x="643" y="484"/>
                          <a:pt x="645" y="485"/>
                          <a:pt x="647" y="487"/>
                        </a:cubicBezTo>
                        <a:cubicBezTo>
                          <a:pt x="648" y="488"/>
                          <a:pt x="648" y="488"/>
                          <a:pt x="648" y="488"/>
                        </a:cubicBezTo>
                        <a:cubicBezTo>
                          <a:pt x="652" y="488"/>
                          <a:pt x="659" y="489"/>
                          <a:pt x="663" y="490"/>
                        </a:cubicBezTo>
                        <a:cubicBezTo>
                          <a:pt x="670" y="493"/>
                          <a:pt x="680" y="487"/>
                          <a:pt x="684" y="496"/>
                        </a:cubicBezTo>
                        <a:cubicBezTo>
                          <a:pt x="687" y="504"/>
                          <a:pt x="696" y="511"/>
                          <a:pt x="688" y="511"/>
                        </a:cubicBezTo>
                        <a:cubicBezTo>
                          <a:pt x="681" y="512"/>
                          <a:pt x="673" y="503"/>
                          <a:pt x="673" y="508"/>
                        </a:cubicBezTo>
                        <a:cubicBezTo>
                          <a:pt x="674" y="513"/>
                          <a:pt x="670" y="510"/>
                          <a:pt x="670" y="518"/>
                        </a:cubicBezTo>
                        <a:cubicBezTo>
                          <a:pt x="670" y="524"/>
                          <a:pt x="667" y="532"/>
                          <a:pt x="664" y="535"/>
                        </a:cubicBezTo>
                        <a:cubicBezTo>
                          <a:pt x="664" y="536"/>
                          <a:pt x="664" y="536"/>
                          <a:pt x="664" y="536"/>
                        </a:cubicBezTo>
                        <a:cubicBezTo>
                          <a:pt x="663" y="538"/>
                          <a:pt x="663" y="541"/>
                          <a:pt x="665" y="543"/>
                        </a:cubicBezTo>
                        <a:cubicBezTo>
                          <a:pt x="665" y="543"/>
                          <a:pt x="665" y="543"/>
                          <a:pt x="665" y="543"/>
                        </a:cubicBezTo>
                        <a:cubicBezTo>
                          <a:pt x="669" y="540"/>
                          <a:pt x="673" y="537"/>
                          <a:pt x="677" y="537"/>
                        </a:cubicBezTo>
                        <a:cubicBezTo>
                          <a:pt x="685" y="537"/>
                          <a:pt x="687" y="542"/>
                          <a:pt x="692" y="538"/>
                        </a:cubicBezTo>
                        <a:cubicBezTo>
                          <a:pt x="696" y="536"/>
                          <a:pt x="697" y="534"/>
                          <a:pt x="698" y="535"/>
                        </a:cubicBezTo>
                        <a:cubicBezTo>
                          <a:pt x="700" y="534"/>
                          <a:pt x="700" y="534"/>
                          <a:pt x="700" y="534"/>
                        </a:cubicBezTo>
                        <a:cubicBezTo>
                          <a:pt x="700" y="534"/>
                          <a:pt x="700" y="532"/>
                          <a:pt x="700" y="530"/>
                        </a:cubicBezTo>
                        <a:cubicBezTo>
                          <a:pt x="699" y="530"/>
                          <a:pt x="699" y="530"/>
                          <a:pt x="699" y="530"/>
                        </a:cubicBezTo>
                        <a:cubicBezTo>
                          <a:pt x="696" y="531"/>
                          <a:pt x="695" y="530"/>
                          <a:pt x="693" y="527"/>
                        </a:cubicBezTo>
                        <a:cubicBezTo>
                          <a:pt x="691" y="522"/>
                          <a:pt x="708" y="517"/>
                          <a:pt x="716" y="518"/>
                        </a:cubicBezTo>
                        <a:cubicBezTo>
                          <a:pt x="723" y="519"/>
                          <a:pt x="727" y="516"/>
                          <a:pt x="730" y="516"/>
                        </a:cubicBezTo>
                        <a:cubicBezTo>
                          <a:pt x="731" y="516"/>
                          <a:pt x="731" y="516"/>
                          <a:pt x="731" y="516"/>
                        </a:cubicBezTo>
                        <a:cubicBezTo>
                          <a:pt x="744" y="504"/>
                          <a:pt x="746" y="504"/>
                          <a:pt x="747" y="504"/>
                        </a:cubicBezTo>
                        <a:cubicBezTo>
                          <a:pt x="750" y="504"/>
                          <a:pt x="781" y="504"/>
                          <a:pt x="785" y="504"/>
                        </a:cubicBezTo>
                        <a:cubicBezTo>
                          <a:pt x="789" y="501"/>
                          <a:pt x="797" y="495"/>
                          <a:pt x="798" y="490"/>
                        </a:cubicBezTo>
                        <a:cubicBezTo>
                          <a:pt x="799" y="485"/>
                          <a:pt x="806" y="468"/>
                          <a:pt x="813" y="468"/>
                        </a:cubicBezTo>
                        <a:cubicBezTo>
                          <a:pt x="814" y="468"/>
                          <a:pt x="815" y="469"/>
                          <a:pt x="815" y="469"/>
                        </a:cubicBezTo>
                        <a:cubicBezTo>
                          <a:pt x="817" y="471"/>
                          <a:pt x="820" y="471"/>
                          <a:pt x="823" y="471"/>
                        </a:cubicBezTo>
                        <a:cubicBezTo>
                          <a:pt x="827" y="471"/>
                          <a:pt x="831" y="472"/>
                          <a:pt x="831" y="475"/>
                        </a:cubicBezTo>
                        <a:cubicBezTo>
                          <a:pt x="831" y="476"/>
                          <a:pt x="831" y="476"/>
                          <a:pt x="831" y="478"/>
                        </a:cubicBezTo>
                        <a:cubicBezTo>
                          <a:pt x="831" y="482"/>
                          <a:pt x="830" y="492"/>
                          <a:pt x="840" y="505"/>
                        </a:cubicBezTo>
                        <a:cubicBezTo>
                          <a:pt x="840" y="506"/>
                          <a:pt x="840" y="506"/>
                          <a:pt x="840" y="506"/>
                        </a:cubicBezTo>
                        <a:cubicBezTo>
                          <a:pt x="844" y="503"/>
                          <a:pt x="848" y="502"/>
                          <a:pt x="850" y="502"/>
                        </a:cubicBezTo>
                        <a:cubicBezTo>
                          <a:pt x="855" y="502"/>
                          <a:pt x="862" y="496"/>
                          <a:pt x="864" y="492"/>
                        </a:cubicBezTo>
                        <a:cubicBezTo>
                          <a:pt x="866" y="488"/>
                          <a:pt x="868" y="496"/>
                          <a:pt x="864" y="497"/>
                        </a:cubicBezTo>
                        <a:cubicBezTo>
                          <a:pt x="860" y="498"/>
                          <a:pt x="868" y="501"/>
                          <a:pt x="875" y="501"/>
                        </a:cubicBezTo>
                        <a:cubicBezTo>
                          <a:pt x="882" y="501"/>
                          <a:pt x="871" y="503"/>
                          <a:pt x="866" y="503"/>
                        </a:cubicBezTo>
                        <a:cubicBezTo>
                          <a:pt x="861" y="503"/>
                          <a:pt x="859" y="504"/>
                          <a:pt x="852" y="511"/>
                        </a:cubicBezTo>
                        <a:cubicBezTo>
                          <a:pt x="845" y="518"/>
                          <a:pt x="846" y="520"/>
                          <a:pt x="850" y="523"/>
                        </a:cubicBezTo>
                        <a:cubicBezTo>
                          <a:pt x="854" y="527"/>
                          <a:pt x="860" y="525"/>
                          <a:pt x="865" y="520"/>
                        </a:cubicBezTo>
                        <a:cubicBezTo>
                          <a:pt x="871" y="516"/>
                          <a:pt x="870" y="511"/>
                          <a:pt x="876" y="511"/>
                        </a:cubicBezTo>
                        <a:cubicBezTo>
                          <a:pt x="881" y="511"/>
                          <a:pt x="896" y="506"/>
                          <a:pt x="902" y="504"/>
                        </a:cubicBezTo>
                        <a:cubicBezTo>
                          <a:pt x="908" y="502"/>
                          <a:pt x="904" y="501"/>
                          <a:pt x="904" y="498"/>
                        </a:cubicBezTo>
                        <a:cubicBezTo>
                          <a:pt x="904" y="496"/>
                          <a:pt x="915" y="496"/>
                          <a:pt x="919" y="493"/>
                        </a:cubicBezTo>
                        <a:cubicBezTo>
                          <a:pt x="923" y="490"/>
                          <a:pt x="918" y="488"/>
                          <a:pt x="915" y="488"/>
                        </a:cubicBezTo>
                        <a:cubicBezTo>
                          <a:pt x="911" y="489"/>
                          <a:pt x="914" y="483"/>
                          <a:pt x="915" y="481"/>
                        </a:cubicBezTo>
                        <a:cubicBezTo>
                          <a:pt x="915" y="478"/>
                          <a:pt x="907" y="482"/>
                          <a:pt x="907" y="485"/>
                        </a:cubicBezTo>
                        <a:cubicBezTo>
                          <a:pt x="907" y="488"/>
                          <a:pt x="901" y="490"/>
                          <a:pt x="901" y="492"/>
                        </a:cubicBezTo>
                        <a:cubicBezTo>
                          <a:pt x="901" y="498"/>
                          <a:pt x="900" y="494"/>
                          <a:pt x="896" y="496"/>
                        </a:cubicBezTo>
                        <a:cubicBezTo>
                          <a:pt x="892" y="498"/>
                          <a:pt x="877" y="496"/>
                          <a:pt x="876" y="493"/>
                        </a:cubicBezTo>
                        <a:cubicBezTo>
                          <a:pt x="876" y="489"/>
                          <a:pt x="865" y="488"/>
                          <a:pt x="864" y="483"/>
                        </a:cubicBezTo>
                        <a:cubicBezTo>
                          <a:pt x="864" y="478"/>
                          <a:pt x="858" y="477"/>
                          <a:pt x="863" y="471"/>
                        </a:cubicBezTo>
                        <a:cubicBezTo>
                          <a:pt x="867" y="466"/>
                          <a:pt x="862" y="464"/>
                          <a:pt x="858" y="468"/>
                        </a:cubicBezTo>
                        <a:cubicBezTo>
                          <a:pt x="853" y="472"/>
                          <a:pt x="851" y="465"/>
                          <a:pt x="857" y="463"/>
                        </a:cubicBezTo>
                        <a:cubicBezTo>
                          <a:pt x="862" y="461"/>
                          <a:pt x="873" y="459"/>
                          <a:pt x="868" y="449"/>
                        </a:cubicBezTo>
                        <a:cubicBezTo>
                          <a:pt x="862" y="439"/>
                          <a:pt x="828" y="452"/>
                          <a:pt x="819" y="457"/>
                        </a:cubicBezTo>
                        <a:cubicBezTo>
                          <a:pt x="810" y="462"/>
                          <a:pt x="799" y="478"/>
                          <a:pt x="794" y="478"/>
                        </a:cubicBezTo>
                        <a:cubicBezTo>
                          <a:pt x="790" y="478"/>
                          <a:pt x="803" y="469"/>
                          <a:pt x="805" y="466"/>
                        </a:cubicBezTo>
                        <a:cubicBezTo>
                          <a:pt x="807" y="463"/>
                          <a:pt x="804" y="459"/>
                          <a:pt x="807" y="461"/>
                        </a:cubicBezTo>
                        <a:cubicBezTo>
                          <a:pt x="810" y="462"/>
                          <a:pt x="817" y="450"/>
                          <a:pt x="823" y="446"/>
                        </a:cubicBezTo>
                        <a:cubicBezTo>
                          <a:pt x="828" y="442"/>
                          <a:pt x="834" y="446"/>
                          <a:pt x="834" y="442"/>
                        </a:cubicBezTo>
                        <a:cubicBezTo>
                          <a:pt x="835" y="439"/>
                          <a:pt x="838" y="437"/>
                          <a:pt x="843" y="432"/>
                        </a:cubicBezTo>
                        <a:cubicBezTo>
                          <a:pt x="848" y="428"/>
                          <a:pt x="907" y="429"/>
                          <a:pt x="913" y="429"/>
                        </a:cubicBezTo>
                        <a:cubicBezTo>
                          <a:pt x="919" y="429"/>
                          <a:pt x="930" y="421"/>
                          <a:pt x="933" y="416"/>
                        </a:cubicBezTo>
                        <a:cubicBezTo>
                          <a:pt x="937" y="411"/>
                          <a:pt x="941" y="411"/>
                          <a:pt x="949" y="412"/>
                        </a:cubicBezTo>
                        <a:cubicBezTo>
                          <a:pt x="957" y="412"/>
                          <a:pt x="961" y="405"/>
                          <a:pt x="965" y="402"/>
                        </a:cubicBezTo>
                        <a:cubicBezTo>
                          <a:pt x="969" y="400"/>
                          <a:pt x="967" y="398"/>
                          <a:pt x="964" y="398"/>
                        </a:cubicBezTo>
                        <a:cubicBezTo>
                          <a:pt x="960" y="397"/>
                          <a:pt x="957" y="395"/>
                          <a:pt x="960" y="394"/>
                        </a:cubicBezTo>
                        <a:cubicBezTo>
                          <a:pt x="964" y="394"/>
                          <a:pt x="966" y="392"/>
                          <a:pt x="967" y="388"/>
                        </a:cubicBezTo>
                        <a:cubicBezTo>
                          <a:pt x="969" y="383"/>
                          <a:pt x="966" y="385"/>
                          <a:pt x="961" y="379"/>
                        </a:cubicBezTo>
                        <a:cubicBezTo>
                          <a:pt x="956" y="373"/>
                          <a:pt x="954" y="381"/>
                          <a:pt x="949" y="380"/>
                        </a:cubicBezTo>
                        <a:cubicBezTo>
                          <a:pt x="944" y="380"/>
                          <a:pt x="952" y="374"/>
                          <a:pt x="948" y="371"/>
                        </a:cubicBezTo>
                        <a:cubicBezTo>
                          <a:pt x="944" y="369"/>
                          <a:pt x="937" y="371"/>
                          <a:pt x="931" y="376"/>
                        </a:cubicBezTo>
                        <a:cubicBezTo>
                          <a:pt x="925" y="381"/>
                          <a:pt x="925" y="375"/>
                          <a:pt x="920" y="380"/>
                        </a:cubicBezTo>
                        <a:cubicBezTo>
                          <a:pt x="915" y="385"/>
                          <a:pt x="915" y="378"/>
                          <a:pt x="917" y="376"/>
                        </a:cubicBezTo>
                        <a:cubicBezTo>
                          <a:pt x="920" y="374"/>
                          <a:pt x="922" y="376"/>
                          <a:pt x="924" y="373"/>
                        </a:cubicBezTo>
                        <a:cubicBezTo>
                          <a:pt x="926" y="370"/>
                          <a:pt x="928" y="373"/>
                          <a:pt x="934" y="369"/>
                        </a:cubicBezTo>
                        <a:cubicBezTo>
                          <a:pt x="940" y="366"/>
                          <a:pt x="945" y="367"/>
                          <a:pt x="947" y="365"/>
                        </a:cubicBezTo>
                        <a:cubicBezTo>
                          <a:pt x="948" y="362"/>
                          <a:pt x="944" y="358"/>
                          <a:pt x="938" y="359"/>
                        </a:cubicBezTo>
                        <a:cubicBezTo>
                          <a:pt x="933" y="361"/>
                          <a:pt x="929" y="352"/>
                          <a:pt x="926" y="354"/>
                        </a:cubicBezTo>
                        <a:cubicBezTo>
                          <a:pt x="922" y="357"/>
                          <a:pt x="923" y="351"/>
                          <a:pt x="919" y="353"/>
                        </a:cubicBezTo>
                        <a:cubicBezTo>
                          <a:pt x="915" y="356"/>
                          <a:pt x="913" y="352"/>
                          <a:pt x="911" y="348"/>
                        </a:cubicBezTo>
                        <a:cubicBezTo>
                          <a:pt x="909" y="343"/>
                          <a:pt x="898" y="335"/>
                          <a:pt x="892" y="333"/>
                        </a:cubicBezTo>
                        <a:cubicBezTo>
                          <a:pt x="885" y="331"/>
                          <a:pt x="890" y="328"/>
                          <a:pt x="893" y="330"/>
                        </a:cubicBezTo>
                        <a:cubicBezTo>
                          <a:pt x="897" y="333"/>
                          <a:pt x="901" y="328"/>
                          <a:pt x="902" y="325"/>
                        </a:cubicBezTo>
                        <a:cubicBezTo>
                          <a:pt x="904" y="323"/>
                          <a:pt x="900" y="320"/>
                          <a:pt x="898" y="320"/>
                        </a:cubicBezTo>
                        <a:cubicBezTo>
                          <a:pt x="896" y="320"/>
                          <a:pt x="896" y="317"/>
                          <a:pt x="896" y="314"/>
                        </a:cubicBezTo>
                        <a:cubicBezTo>
                          <a:pt x="897" y="312"/>
                          <a:pt x="889" y="308"/>
                          <a:pt x="889" y="306"/>
                        </a:cubicBezTo>
                        <a:cubicBezTo>
                          <a:pt x="889" y="303"/>
                          <a:pt x="884" y="302"/>
                          <a:pt x="885" y="299"/>
                        </a:cubicBezTo>
                        <a:cubicBezTo>
                          <a:pt x="885" y="297"/>
                          <a:pt x="880" y="294"/>
                          <a:pt x="880" y="291"/>
                        </a:cubicBezTo>
                        <a:cubicBezTo>
                          <a:pt x="880" y="288"/>
                          <a:pt x="873" y="282"/>
                          <a:pt x="873" y="278"/>
                        </a:cubicBezTo>
                        <a:cubicBezTo>
                          <a:pt x="872" y="275"/>
                          <a:pt x="868" y="272"/>
                          <a:pt x="867" y="268"/>
                        </a:cubicBezTo>
                        <a:cubicBezTo>
                          <a:pt x="865" y="264"/>
                          <a:pt x="863" y="266"/>
                          <a:pt x="862" y="272"/>
                        </a:cubicBezTo>
                        <a:cubicBezTo>
                          <a:pt x="860" y="278"/>
                          <a:pt x="855" y="278"/>
                          <a:pt x="857" y="280"/>
                        </a:cubicBezTo>
                        <a:cubicBezTo>
                          <a:pt x="860" y="284"/>
                          <a:pt x="857" y="284"/>
                          <a:pt x="855" y="286"/>
                        </a:cubicBezTo>
                        <a:cubicBezTo>
                          <a:pt x="853" y="289"/>
                          <a:pt x="857" y="293"/>
                          <a:pt x="853" y="293"/>
                        </a:cubicBezTo>
                        <a:cubicBezTo>
                          <a:pt x="849" y="293"/>
                          <a:pt x="851" y="300"/>
                          <a:pt x="849" y="297"/>
                        </a:cubicBezTo>
                        <a:cubicBezTo>
                          <a:pt x="847" y="293"/>
                          <a:pt x="842" y="294"/>
                          <a:pt x="842" y="298"/>
                        </a:cubicBezTo>
                        <a:cubicBezTo>
                          <a:pt x="842" y="301"/>
                          <a:pt x="834" y="305"/>
                          <a:pt x="831" y="304"/>
                        </a:cubicBezTo>
                        <a:cubicBezTo>
                          <a:pt x="828" y="304"/>
                          <a:pt x="828" y="297"/>
                          <a:pt x="825" y="299"/>
                        </a:cubicBezTo>
                        <a:cubicBezTo>
                          <a:pt x="822" y="301"/>
                          <a:pt x="823" y="294"/>
                          <a:pt x="818" y="294"/>
                        </a:cubicBezTo>
                        <a:cubicBezTo>
                          <a:pt x="814" y="294"/>
                          <a:pt x="811" y="294"/>
                          <a:pt x="812" y="290"/>
                        </a:cubicBezTo>
                        <a:cubicBezTo>
                          <a:pt x="814" y="286"/>
                          <a:pt x="805" y="284"/>
                          <a:pt x="808" y="282"/>
                        </a:cubicBezTo>
                        <a:cubicBezTo>
                          <a:pt x="811" y="280"/>
                          <a:pt x="807" y="276"/>
                          <a:pt x="807" y="269"/>
                        </a:cubicBezTo>
                        <a:cubicBezTo>
                          <a:pt x="806" y="263"/>
                          <a:pt x="810" y="262"/>
                          <a:pt x="810" y="260"/>
                        </a:cubicBezTo>
                        <a:cubicBezTo>
                          <a:pt x="810" y="257"/>
                          <a:pt x="807" y="257"/>
                          <a:pt x="804" y="259"/>
                        </a:cubicBezTo>
                        <a:cubicBezTo>
                          <a:pt x="801" y="261"/>
                          <a:pt x="801" y="257"/>
                          <a:pt x="798" y="257"/>
                        </a:cubicBezTo>
                        <a:cubicBezTo>
                          <a:pt x="795" y="257"/>
                          <a:pt x="785" y="257"/>
                          <a:pt x="785" y="252"/>
                        </a:cubicBezTo>
                        <a:cubicBezTo>
                          <a:pt x="784" y="248"/>
                          <a:pt x="781" y="250"/>
                          <a:pt x="779" y="246"/>
                        </a:cubicBezTo>
                        <a:cubicBezTo>
                          <a:pt x="778" y="241"/>
                          <a:pt x="774" y="245"/>
                          <a:pt x="774" y="242"/>
                        </a:cubicBezTo>
                        <a:cubicBezTo>
                          <a:pt x="774" y="239"/>
                          <a:pt x="772" y="237"/>
                          <a:pt x="769" y="237"/>
                        </a:cubicBezTo>
                        <a:cubicBezTo>
                          <a:pt x="766" y="237"/>
                          <a:pt x="765" y="234"/>
                          <a:pt x="761" y="233"/>
                        </a:cubicBezTo>
                        <a:cubicBezTo>
                          <a:pt x="757" y="233"/>
                          <a:pt x="752" y="236"/>
                          <a:pt x="750" y="237"/>
                        </a:cubicBezTo>
                        <a:cubicBezTo>
                          <a:pt x="748" y="238"/>
                          <a:pt x="742" y="233"/>
                          <a:pt x="740" y="235"/>
                        </a:cubicBezTo>
                        <a:cubicBezTo>
                          <a:pt x="737" y="237"/>
                          <a:pt x="737" y="234"/>
                          <a:pt x="731" y="232"/>
                        </a:cubicBezTo>
                        <a:cubicBezTo>
                          <a:pt x="724" y="230"/>
                          <a:pt x="716" y="230"/>
                          <a:pt x="716" y="232"/>
                        </a:cubicBezTo>
                        <a:cubicBezTo>
                          <a:pt x="715" y="234"/>
                          <a:pt x="710" y="235"/>
                          <a:pt x="711" y="240"/>
                        </a:cubicBezTo>
                        <a:cubicBezTo>
                          <a:pt x="712" y="246"/>
                          <a:pt x="717" y="245"/>
                          <a:pt x="718" y="248"/>
                        </a:cubicBezTo>
                        <a:cubicBezTo>
                          <a:pt x="719" y="252"/>
                          <a:pt x="716" y="250"/>
                          <a:pt x="715" y="254"/>
                        </a:cubicBezTo>
                        <a:cubicBezTo>
                          <a:pt x="715" y="257"/>
                          <a:pt x="712" y="257"/>
                          <a:pt x="712" y="259"/>
                        </a:cubicBezTo>
                        <a:cubicBezTo>
                          <a:pt x="712" y="261"/>
                          <a:pt x="714" y="261"/>
                          <a:pt x="715" y="265"/>
                        </a:cubicBezTo>
                        <a:cubicBezTo>
                          <a:pt x="717" y="270"/>
                          <a:pt x="719" y="269"/>
                          <a:pt x="720" y="275"/>
                        </a:cubicBezTo>
                        <a:cubicBezTo>
                          <a:pt x="721" y="281"/>
                          <a:pt x="718" y="280"/>
                          <a:pt x="715" y="281"/>
                        </a:cubicBezTo>
                        <a:cubicBezTo>
                          <a:pt x="713" y="282"/>
                          <a:pt x="716" y="285"/>
                          <a:pt x="712" y="289"/>
                        </a:cubicBezTo>
                        <a:cubicBezTo>
                          <a:pt x="709" y="293"/>
                          <a:pt x="706" y="297"/>
                          <a:pt x="708" y="299"/>
                        </a:cubicBezTo>
                        <a:cubicBezTo>
                          <a:pt x="711" y="302"/>
                          <a:pt x="721" y="306"/>
                          <a:pt x="725" y="313"/>
                        </a:cubicBezTo>
                        <a:cubicBezTo>
                          <a:pt x="729" y="320"/>
                          <a:pt x="729" y="330"/>
                          <a:pt x="728" y="338"/>
                        </a:cubicBezTo>
                        <a:cubicBezTo>
                          <a:pt x="727" y="345"/>
                          <a:pt x="718" y="347"/>
                          <a:pt x="712" y="353"/>
                        </a:cubicBezTo>
                        <a:cubicBezTo>
                          <a:pt x="706" y="360"/>
                          <a:pt x="699" y="359"/>
                          <a:pt x="696" y="359"/>
                        </a:cubicBezTo>
                        <a:cubicBezTo>
                          <a:pt x="693" y="359"/>
                          <a:pt x="695" y="365"/>
                          <a:pt x="699" y="370"/>
                        </a:cubicBezTo>
                        <a:cubicBezTo>
                          <a:pt x="703" y="375"/>
                          <a:pt x="700" y="376"/>
                          <a:pt x="702" y="381"/>
                        </a:cubicBezTo>
                        <a:cubicBezTo>
                          <a:pt x="704" y="386"/>
                          <a:pt x="702" y="390"/>
                          <a:pt x="705" y="395"/>
                        </a:cubicBezTo>
                        <a:cubicBezTo>
                          <a:pt x="709" y="399"/>
                          <a:pt x="707" y="401"/>
                          <a:pt x="703" y="404"/>
                        </a:cubicBezTo>
                        <a:cubicBezTo>
                          <a:pt x="699" y="408"/>
                          <a:pt x="704" y="406"/>
                          <a:pt x="705" y="410"/>
                        </a:cubicBezTo>
                        <a:cubicBezTo>
                          <a:pt x="705" y="414"/>
                          <a:pt x="703" y="412"/>
                          <a:pt x="700" y="410"/>
                        </a:cubicBezTo>
                        <a:cubicBezTo>
                          <a:pt x="696" y="407"/>
                          <a:pt x="693" y="414"/>
                          <a:pt x="693" y="417"/>
                        </a:cubicBezTo>
                        <a:cubicBezTo>
                          <a:pt x="693" y="419"/>
                          <a:pt x="686" y="413"/>
                          <a:pt x="684" y="413"/>
                        </a:cubicBezTo>
                        <a:cubicBezTo>
                          <a:pt x="682" y="413"/>
                          <a:pt x="684" y="409"/>
                          <a:pt x="680" y="405"/>
                        </a:cubicBezTo>
                        <a:cubicBezTo>
                          <a:pt x="675" y="402"/>
                          <a:pt x="672" y="401"/>
                          <a:pt x="672" y="398"/>
                        </a:cubicBezTo>
                        <a:cubicBezTo>
                          <a:pt x="672" y="394"/>
                          <a:pt x="664" y="392"/>
                          <a:pt x="664" y="388"/>
                        </a:cubicBezTo>
                        <a:cubicBezTo>
                          <a:pt x="664" y="384"/>
                          <a:pt x="665" y="373"/>
                          <a:pt x="663" y="370"/>
                        </a:cubicBezTo>
                        <a:cubicBezTo>
                          <a:pt x="662" y="367"/>
                          <a:pt x="663" y="364"/>
                          <a:pt x="665" y="361"/>
                        </a:cubicBezTo>
                        <a:cubicBezTo>
                          <a:pt x="666" y="359"/>
                          <a:pt x="663" y="354"/>
                          <a:pt x="658" y="354"/>
                        </a:cubicBezTo>
                        <a:cubicBezTo>
                          <a:pt x="654" y="354"/>
                          <a:pt x="648" y="353"/>
                          <a:pt x="641" y="353"/>
                        </a:cubicBezTo>
                        <a:cubicBezTo>
                          <a:pt x="635" y="354"/>
                          <a:pt x="632" y="353"/>
                          <a:pt x="630" y="351"/>
                        </a:cubicBezTo>
                        <a:cubicBezTo>
                          <a:pt x="628" y="349"/>
                          <a:pt x="622" y="346"/>
                          <a:pt x="614" y="344"/>
                        </a:cubicBezTo>
                        <a:cubicBezTo>
                          <a:pt x="606" y="342"/>
                          <a:pt x="603" y="338"/>
                          <a:pt x="602" y="335"/>
                        </a:cubicBezTo>
                        <a:cubicBezTo>
                          <a:pt x="601" y="333"/>
                          <a:pt x="594" y="331"/>
                          <a:pt x="592" y="329"/>
                        </a:cubicBezTo>
                        <a:cubicBezTo>
                          <a:pt x="590" y="327"/>
                          <a:pt x="583" y="326"/>
                          <a:pt x="580" y="326"/>
                        </a:cubicBezTo>
                        <a:cubicBezTo>
                          <a:pt x="577" y="327"/>
                          <a:pt x="569" y="320"/>
                          <a:pt x="565" y="320"/>
                        </a:cubicBezTo>
                        <a:cubicBezTo>
                          <a:pt x="560" y="320"/>
                          <a:pt x="550" y="325"/>
                          <a:pt x="548" y="325"/>
                        </a:cubicBezTo>
                        <a:cubicBezTo>
                          <a:pt x="546" y="325"/>
                          <a:pt x="548" y="321"/>
                          <a:pt x="549" y="320"/>
                        </a:cubicBezTo>
                        <a:cubicBezTo>
                          <a:pt x="551" y="318"/>
                          <a:pt x="546" y="310"/>
                          <a:pt x="544" y="305"/>
                        </a:cubicBezTo>
                        <a:cubicBezTo>
                          <a:pt x="543" y="300"/>
                          <a:pt x="541" y="295"/>
                          <a:pt x="536" y="296"/>
                        </a:cubicBezTo>
                        <a:cubicBezTo>
                          <a:pt x="531" y="296"/>
                          <a:pt x="525" y="294"/>
                          <a:pt x="524" y="293"/>
                        </a:cubicBezTo>
                        <a:cubicBezTo>
                          <a:pt x="522" y="292"/>
                          <a:pt x="522" y="277"/>
                          <a:pt x="523" y="271"/>
                        </a:cubicBezTo>
                        <a:cubicBezTo>
                          <a:pt x="524" y="265"/>
                          <a:pt x="531" y="256"/>
                          <a:pt x="531" y="253"/>
                        </a:cubicBezTo>
                        <a:cubicBezTo>
                          <a:pt x="531" y="249"/>
                          <a:pt x="535" y="247"/>
                          <a:pt x="539" y="246"/>
                        </a:cubicBezTo>
                        <a:cubicBezTo>
                          <a:pt x="543" y="245"/>
                          <a:pt x="540" y="238"/>
                          <a:pt x="543" y="237"/>
                        </a:cubicBezTo>
                        <a:cubicBezTo>
                          <a:pt x="547" y="237"/>
                          <a:pt x="547" y="235"/>
                          <a:pt x="548" y="232"/>
                        </a:cubicBezTo>
                        <a:cubicBezTo>
                          <a:pt x="549" y="229"/>
                          <a:pt x="553" y="231"/>
                          <a:pt x="551" y="229"/>
                        </a:cubicBezTo>
                        <a:cubicBezTo>
                          <a:pt x="548" y="226"/>
                          <a:pt x="550" y="226"/>
                          <a:pt x="556" y="226"/>
                        </a:cubicBezTo>
                        <a:cubicBezTo>
                          <a:pt x="562" y="226"/>
                          <a:pt x="570" y="224"/>
                          <a:pt x="569" y="218"/>
                        </a:cubicBezTo>
                        <a:cubicBezTo>
                          <a:pt x="568" y="212"/>
                          <a:pt x="553" y="216"/>
                          <a:pt x="553" y="212"/>
                        </a:cubicBezTo>
                        <a:cubicBezTo>
                          <a:pt x="553" y="207"/>
                          <a:pt x="534" y="207"/>
                          <a:pt x="535" y="204"/>
                        </a:cubicBezTo>
                        <a:cubicBezTo>
                          <a:pt x="536" y="201"/>
                          <a:pt x="554" y="206"/>
                          <a:pt x="561" y="208"/>
                        </a:cubicBezTo>
                        <a:cubicBezTo>
                          <a:pt x="567" y="211"/>
                          <a:pt x="569" y="211"/>
                          <a:pt x="574" y="210"/>
                        </a:cubicBezTo>
                        <a:cubicBezTo>
                          <a:pt x="579" y="210"/>
                          <a:pt x="576" y="203"/>
                          <a:pt x="577" y="201"/>
                        </a:cubicBezTo>
                        <a:cubicBezTo>
                          <a:pt x="578" y="198"/>
                          <a:pt x="588" y="205"/>
                          <a:pt x="594" y="203"/>
                        </a:cubicBezTo>
                        <a:cubicBezTo>
                          <a:pt x="599" y="202"/>
                          <a:pt x="605" y="190"/>
                          <a:pt x="610" y="187"/>
                        </a:cubicBezTo>
                        <a:cubicBezTo>
                          <a:pt x="614" y="184"/>
                          <a:pt x="610" y="181"/>
                          <a:pt x="601" y="181"/>
                        </a:cubicBezTo>
                        <a:cubicBezTo>
                          <a:pt x="592" y="182"/>
                          <a:pt x="586" y="179"/>
                          <a:pt x="581" y="175"/>
                        </a:cubicBezTo>
                        <a:cubicBezTo>
                          <a:pt x="576" y="171"/>
                          <a:pt x="577" y="168"/>
                          <a:pt x="582" y="169"/>
                        </a:cubicBezTo>
                        <a:cubicBezTo>
                          <a:pt x="587" y="169"/>
                          <a:pt x="600" y="179"/>
                          <a:pt x="605" y="180"/>
                        </a:cubicBezTo>
                        <a:cubicBezTo>
                          <a:pt x="609" y="180"/>
                          <a:pt x="618" y="170"/>
                          <a:pt x="622" y="167"/>
                        </a:cubicBezTo>
                        <a:cubicBezTo>
                          <a:pt x="626" y="164"/>
                          <a:pt x="618" y="163"/>
                          <a:pt x="615" y="161"/>
                        </a:cubicBezTo>
                        <a:cubicBezTo>
                          <a:pt x="612" y="159"/>
                          <a:pt x="620" y="157"/>
                          <a:pt x="624" y="157"/>
                        </a:cubicBezTo>
                        <a:cubicBezTo>
                          <a:pt x="628" y="157"/>
                          <a:pt x="630" y="161"/>
                          <a:pt x="631" y="162"/>
                        </a:cubicBezTo>
                        <a:cubicBezTo>
                          <a:pt x="633" y="164"/>
                          <a:pt x="640" y="161"/>
                          <a:pt x="643" y="161"/>
                        </a:cubicBezTo>
                        <a:cubicBezTo>
                          <a:pt x="647" y="161"/>
                          <a:pt x="643" y="155"/>
                          <a:pt x="637" y="153"/>
                        </a:cubicBezTo>
                        <a:cubicBezTo>
                          <a:pt x="631" y="151"/>
                          <a:pt x="637" y="147"/>
                          <a:pt x="639" y="150"/>
                        </a:cubicBezTo>
                        <a:cubicBezTo>
                          <a:pt x="641" y="154"/>
                          <a:pt x="645" y="153"/>
                          <a:pt x="647" y="157"/>
                        </a:cubicBezTo>
                        <a:cubicBezTo>
                          <a:pt x="650" y="163"/>
                          <a:pt x="651" y="159"/>
                          <a:pt x="656" y="157"/>
                        </a:cubicBezTo>
                        <a:cubicBezTo>
                          <a:pt x="661" y="155"/>
                          <a:pt x="664" y="152"/>
                          <a:pt x="667" y="149"/>
                        </a:cubicBezTo>
                        <a:cubicBezTo>
                          <a:pt x="669" y="146"/>
                          <a:pt x="670" y="150"/>
                          <a:pt x="673" y="145"/>
                        </a:cubicBezTo>
                        <a:cubicBezTo>
                          <a:pt x="676" y="140"/>
                          <a:pt x="672" y="136"/>
                          <a:pt x="668" y="133"/>
                        </a:cubicBezTo>
                        <a:cubicBezTo>
                          <a:pt x="664" y="130"/>
                          <a:pt x="668" y="127"/>
                          <a:pt x="664" y="125"/>
                        </a:cubicBezTo>
                        <a:cubicBezTo>
                          <a:pt x="660" y="123"/>
                          <a:pt x="659" y="119"/>
                          <a:pt x="664" y="120"/>
                        </a:cubicBezTo>
                        <a:cubicBezTo>
                          <a:pt x="669" y="121"/>
                          <a:pt x="673" y="120"/>
                          <a:pt x="675" y="116"/>
                        </a:cubicBezTo>
                        <a:cubicBezTo>
                          <a:pt x="678" y="113"/>
                          <a:pt x="668" y="112"/>
                          <a:pt x="672" y="109"/>
                        </a:cubicBezTo>
                        <a:cubicBezTo>
                          <a:pt x="677" y="107"/>
                          <a:pt x="673" y="104"/>
                          <a:pt x="669" y="104"/>
                        </a:cubicBezTo>
                        <a:cubicBezTo>
                          <a:pt x="664" y="104"/>
                          <a:pt x="660" y="102"/>
                          <a:pt x="660" y="98"/>
                        </a:cubicBezTo>
                        <a:cubicBezTo>
                          <a:pt x="660" y="95"/>
                          <a:pt x="652" y="97"/>
                          <a:pt x="647" y="95"/>
                        </a:cubicBezTo>
                        <a:cubicBezTo>
                          <a:pt x="643" y="93"/>
                          <a:pt x="632" y="93"/>
                          <a:pt x="630" y="93"/>
                        </a:cubicBezTo>
                        <a:cubicBezTo>
                          <a:pt x="627" y="94"/>
                          <a:pt x="627" y="104"/>
                          <a:pt x="631" y="104"/>
                        </a:cubicBezTo>
                        <a:cubicBezTo>
                          <a:pt x="634" y="104"/>
                          <a:pt x="637" y="108"/>
                          <a:pt x="634" y="110"/>
                        </a:cubicBezTo>
                        <a:cubicBezTo>
                          <a:pt x="631" y="111"/>
                          <a:pt x="635" y="115"/>
                          <a:pt x="632" y="115"/>
                        </a:cubicBezTo>
                        <a:cubicBezTo>
                          <a:pt x="630" y="114"/>
                          <a:pt x="626" y="113"/>
                          <a:pt x="625" y="120"/>
                        </a:cubicBezTo>
                        <a:cubicBezTo>
                          <a:pt x="624" y="126"/>
                          <a:pt x="624" y="129"/>
                          <a:pt x="619" y="131"/>
                        </a:cubicBezTo>
                        <a:cubicBezTo>
                          <a:pt x="615" y="133"/>
                          <a:pt x="618" y="124"/>
                          <a:pt x="614" y="124"/>
                        </a:cubicBezTo>
                        <a:cubicBezTo>
                          <a:pt x="610" y="124"/>
                          <a:pt x="610" y="132"/>
                          <a:pt x="613" y="133"/>
                        </a:cubicBezTo>
                        <a:cubicBezTo>
                          <a:pt x="616" y="133"/>
                          <a:pt x="616" y="136"/>
                          <a:pt x="617" y="140"/>
                        </a:cubicBezTo>
                        <a:cubicBezTo>
                          <a:pt x="618" y="143"/>
                          <a:pt x="612" y="141"/>
                          <a:pt x="609" y="145"/>
                        </a:cubicBezTo>
                        <a:cubicBezTo>
                          <a:pt x="607" y="150"/>
                          <a:pt x="606" y="143"/>
                          <a:pt x="603" y="140"/>
                        </a:cubicBezTo>
                        <a:cubicBezTo>
                          <a:pt x="599" y="137"/>
                          <a:pt x="595" y="132"/>
                          <a:pt x="595" y="128"/>
                        </a:cubicBezTo>
                        <a:cubicBezTo>
                          <a:pt x="596" y="125"/>
                          <a:pt x="597" y="124"/>
                          <a:pt x="600" y="123"/>
                        </a:cubicBezTo>
                        <a:cubicBezTo>
                          <a:pt x="603" y="123"/>
                          <a:pt x="600" y="120"/>
                          <a:pt x="600" y="116"/>
                        </a:cubicBezTo>
                        <a:cubicBezTo>
                          <a:pt x="600" y="111"/>
                          <a:pt x="596" y="113"/>
                          <a:pt x="592" y="108"/>
                        </a:cubicBezTo>
                        <a:cubicBezTo>
                          <a:pt x="588" y="103"/>
                          <a:pt x="584" y="103"/>
                          <a:pt x="582" y="106"/>
                        </a:cubicBezTo>
                        <a:cubicBezTo>
                          <a:pt x="580" y="108"/>
                          <a:pt x="581" y="112"/>
                          <a:pt x="578" y="114"/>
                        </a:cubicBezTo>
                        <a:cubicBezTo>
                          <a:pt x="574" y="115"/>
                          <a:pt x="576" y="122"/>
                          <a:pt x="573" y="123"/>
                        </a:cubicBezTo>
                        <a:cubicBezTo>
                          <a:pt x="570" y="123"/>
                          <a:pt x="571" y="110"/>
                          <a:pt x="569" y="109"/>
                        </a:cubicBezTo>
                        <a:cubicBezTo>
                          <a:pt x="566" y="108"/>
                          <a:pt x="567" y="105"/>
                          <a:pt x="570" y="104"/>
                        </a:cubicBezTo>
                        <a:cubicBezTo>
                          <a:pt x="574" y="104"/>
                          <a:pt x="576" y="100"/>
                          <a:pt x="573" y="100"/>
                        </a:cubicBezTo>
                        <a:cubicBezTo>
                          <a:pt x="570" y="100"/>
                          <a:pt x="564" y="96"/>
                          <a:pt x="562" y="95"/>
                        </a:cubicBezTo>
                        <a:cubicBezTo>
                          <a:pt x="560" y="94"/>
                          <a:pt x="556" y="100"/>
                          <a:pt x="553" y="98"/>
                        </a:cubicBezTo>
                        <a:cubicBezTo>
                          <a:pt x="551" y="96"/>
                          <a:pt x="554" y="91"/>
                          <a:pt x="554" y="88"/>
                        </a:cubicBezTo>
                        <a:cubicBezTo>
                          <a:pt x="554" y="85"/>
                          <a:pt x="558" y="89"/>
                          <a:pt x="560" y="86"/>
                        </a:cubicBezTo>
                        <a:cubicBezTo>
                          <a:pt x="563" y="82"/>
                          <a:pt x="553" y="82"/>
                          <a:pt x="553" y="78"/>
                        </a:cubicBezTo>
                        <a:cubicBezTo>
                          <a:pt x="553" y="75"/>
                          <a:pt x="546" y="74"/>
                          <a:pt x="543" y="72"/>
                        </a:cubicBezTo>
                        <a:cubicBezTo>
                          <a:pt x="541" y="71"/>
                          <a:pt x="545" y="65"/>
                          <a:pt x="544" y="62"/>
                        </a:cubicBezTo>
                        <a:cubicBezTo>
                          <a:pt x="543" y="60"/>
                          <a:pt x="533" y="52"/>
                          <a:pt x="529" y="52"/>
                        </a:cubicBezTo>
                        <a:cubicBezTo>
                          <a:pt x="525" y="53"/>
                          <a:pt x="524" y="47"/>
                          <a:pt x="527" y="47"/>
                        </a:cubicBezTo>
                        <a:cubicBezTo>
                          <a:pt x="529" y="48"/>
                          <a:pt x="531" y="46"/>
                          <a:pt x="535" y="41"/>
                        </a:cubicBezTo>
                        <a:cubicBezTo>
                          <a:pt x="539" y="37"/>
                          <a:pt x="540" y="35"/>
                          <a:pt x="537" y="34"/>
                        </a:cubicBezTo>
                        <a:cubicBezTo>
                          <a:pt x="534" y="33"/>
                          <a:pt x="532" y="30"/>
                          <a:pt x="537" y="30"/>
                        </a:cubicBezTo>
                        <a:cubicBezTo>
                          <a:pt x="543" y="31"/>
                          <a:pt x="552" y="34"/>
                          <a:pt x="555" y="32"/>
                        </a:cubicBezTo>
                        <a:cubicBezTo>
                          <a:pt x="558" y="30"/>
                          <a:pt x="567" y="15"/>
                          <a:pt x="571" y="10"/>
                        </a:cubicBezTo>
                        <a:cubicBezTo>
                          <a:pt x="575" y="4"/>
                          <a:pt x="568" y="4"/>
                          <a:pt x="559" y="5"/>
                        </a:cubicBezTo>
                        <a:cubicBezTo>
                          <a:pt x="550" y="5"/>
                          <a:pt x="548" y="1"/>
                          <a:pt x="541" y="1"/>
                        </a:cubicBezTo>
                        <a:cubicBezTo>
                          <a:pt x="533" y="0"/>
                          <a:pt x="519" y="2"/>
                          <a:pt x="517" y="4"/>
                        </a:cubicBezTo>
                        <a:cubicBezTo>
                          <a:pt x="515" y="7"/>
                          <a:pt x="521" y="9"/>
                          <a:pt x="520" y="11"/>
                        </a:cubicBezTo>
                        <a:cubicBezTo>
                          <a:pt x="520" y="14"/>
                          <a:pt x="515" y="9"/>
                          <a:pt x="513" y="10"/>
                        </a:cubicBezTo>
                        <a:cubicBezTo>
                          <a:pt x="511" y="11"/>
                          <a:pt x="514" y="15"/>
                          <a:pt x="513" y="23"/>
                        </a:cubicBezTo>
                        <a:cubicBezTo>
                          <a:pt x="512" y="32"/>
                          <a:pt x="515" y="33"/>
                          <a:pt x="517" y="36"/>
                        </a:cubicBezTo>
                        <a:cubicBezTo>
                          <a:pt x="520" y="39"/>
                          <a:pt x="519" y="43"/>
                          <a:pt x="519" y="49"/>
                        </a:cubicBezTo>
                        <a:cubicBezTo>
                          <a:pt x="519" y="54"/>
                          <a:pt x="514" y="54"/>
                          <a:pt x="512" y="55"/>
                        </a:cubicBezTo>
                        <a:cubicBezTo>
                          <a:pt x="511" y="57"/>
                          <a:pt x="517" y="59"/>
                          <a:pt x="516" y="62"/>
                        </a:cubicBezTo>
                        <a:cubicBezTo>
                          <a:pt x="515" y="66"/>
                          <a:pt x="510" y="60"/>
                          <a:pt x="507" y="61"/>
                        </a:cubicBezTo>
                        <a:cubicBezTo>
                          <a:pt x="504" y="62"/>
                          <a:pt x="501" y="71"/>
                          <a:pt x="504" y="73"/>
                        </a:cubicBezTo>
                        <a:cubicBezTo>
                          <a:pt x="508" y="76"/>
                          <a:pt x="509" y="76"/>
                          <a:pt x="506" y="79"/>
                        </a:cubicBezTo>
                        <a:cubicBezTo>
                          <a:pt x="504" y="82"/>
                          <a:pt x="501" y="87"/>
                          <a:pt x="507" y="92"/>
                        </a:cubicBezTo>
                        <a:cubicBezTo>
                          <a:pt x="513" y="96"/>
                          <a:pt x="524" y="96"/>
                          <a:pt x="530" y="100"/>
                        </a:cubicBezTo>
                        <a:cubicBezTo>
                          <a:pt x="536" y="103"/>
                          <a:pt x="527" y="101"/>
                          <a:pt x="530" y="105"/>
                        </a:cubicBezTo>
                        <a:cubicBezTo>
                          <a:pt x="532" y="110"/>
                          <a:pt x="526" y="111"/>
                          <a:pt x="526" y="114"/>
                        </a:cubicBezTo>
                        <a:cubicBezTo>
                          <a:pt x="526" y="118"/>
                          <a:pt x="529" y="116"/>
                          <a:pt x="532" y="110"/>
                        </a:cubicBezTo>
                        <a:cubicBezTo>
                          <a:pt x="535" y="105"/>
                          <a:pt x="537" y="112"/>
                          <a:pt x="537" y="117"/>
                        </a:cubicBezTo>
                        <a:cubicBezTo>
                          <a:pt x="536" y="121"/>
                          <a:pt x="532" y="119"/>
                          <a:pt x="529" y="123"/>
                        </a:cubicBezTo>
                        <a:cubicBezTo>
                          <a:pt x="526" y="128"/>
                          <a:pt x="523" y="129"/>
                          <a:pt x="518" y="128"/>
                        </a:cubicBezTo>
                        <a:cubicBezTo>
                          <a:pt x="513" y="127"/>
                          <a:pt x="516" y="135"/>
                          <a:pt x="518" y="139"/>
                        </a:cubicBezTo>
                        <a:cubicBezTo>
                          <a:pt x="520" y="143"/>
                          <a:pt x="517" y="145"/>
                          <a:pt x="512" y="143"/>
                        </a:cubicBezTo>
                        <a:cubicBezTo>
                          <a:pt x="506" y="142"/>
                          <a:pt x="503" y="138"/>
                          <a:pt x="506" y="134"/>
                        </a:cubicBezTo>
                        <a:cubicBezTo>
                          <a:pt x="509" y="130"/>
                          <a:pt x="511" y="125"/>
                          <a:pt x="507" y="125"/>
                        </a:cubicBezTo>
                        <a:cubicBezTo>
                          <a:pt x="504" y="126"/>
                          <a:pt x="497" y="125"/>
                          <a:pt x="494" y="121"/>
                        </a:cubicBezTo>
                        <a:cubicBezTo>
                          <a:pt x="492" y="118"/>
                          <a:pt x="496" y="119"/>
                          <a:pt x="503" y="120"/>
                        </a:cubicBezTo>
                        <a:cubicBezTo>
                          <a:pt x="509" y="121"/>
                          <a:pt x="504" y="116"/>
                          <a:pt x="509" y="116"/>
                        </a:cubicBezTo>
                        <a:cubicBezTo>
                          <a:pt x="514" y="116"/>
                          <a:pt x="517" y="118"/>
                          <a:pt x="522" y="115"/>
                        </a:cubicBezTo>
                        <a:cubicBezTo>
                          <a:pt x="526" y="111"/>
                          <a:pt x="519" y="104"/>
                          <a:pt x="515" y="105"/>
                        </a:cubicBezTo>
                        <a:cubicBezTo>
                          <a:pt x="512" y="106"/>
                          <a:pt x="506" y="108"/>
                          <a:pt x="506" y="104"/>
                        </a:cubicBezTo>
                        <a:cubicBezTo>
                          <a:pt x="506" y="101"/>
                          <a:pt x="512" y="103"/>
                          <a:pt x="516" y="102"/>
                        </a:cubicBezTo>
                        <a:cubicBezTo>
                          <a:pt x="519" y="102"/>
                          <a:pt x="514" y="97"/>
                          <a:pt x="509" y="98"/>
                        </a:cubicBezTo>
                        <a:cubicBezTo>
                          <a:pt x="504" y="100"/>
                          <a:pt x="500" y="100"/>
                          <a:pt x="496" y="96"/>
                        </a:cubicBezTo>
                        <a:cubicBezTo>
                          <a:pt x="492" y="91"/>
                          <a:pt x="485" y="89"/>
                          <a:pt x="483" y="99"/>
                        </a:cubicBezTo>
                        <a:cubicBezTo>
                          <a:pt x="482" y="108"/>
                          <a:pt x="475" y="103"/>
                          <a:pt x="472" y="106"/>
                        </a:cubicBezTo>
                        <a:cubicBezTo>
                          <a:pt x="469" y="110"/>
                          <a:pt x="475" y="112"/>
                          <a:pt x="482" y="112"/>
                        </a:cubicBezTo>
                        <a:cubicBezTo>
                          <a:pt x="489" y="112"/>
                          <a:pt x="494" y="119"/>
                          <a:pt x="490" y="119"/>
                        </a:cubicBezTo>
                        <a:cubicBezTo>
                          <a:pt x="487" y="119"/>
                          <a:pt x="489" y="123"/>
                          <a:pt x="485" y="122"/>
                        </a:cubicBezTo>
                        <a:cubicBezTo>
                          <a:pt x="482" y="120"/>
                          <a:pt x="478" y="122"/>
                          <a:pt x="481" y="125"/>
                        </a:cubicBezTo>
                        <a:cubicBezTo>
                          <a:pt x="483" y="128"/>
                          <a:pt x="480" y="129"/>
                          <a:pt x="480" y="132"/>
                        </a:cubicBezTo>
                        <a:cubicBezTo>
                          <a:pt x="480" y="135"/>
                          <a:pt x="475" y="132"/>
                          <a:pt x="469" y="132"/>
                        </a:cubicBezTo>
                        <a:cubicBezTo>
                          <a:pt x="464" y="131"/>
                          <a:pt x="454" y="133"/>
                          <a:pt x="447" y="134"/>
                        </a:cubicBezTo>
                        <a:cubicBezTo>
                          <a:pt x="440" y="136"/>
                          <a:pt x="433" y="133"/>
                          <a:pt x="430" y="130"/>
                        </a:cubicBezTo>
                        <a:cubicBezTo>
                          <a:pt x="427" y="127"/>
                          <a:pt x="423" y="127"/>
                          <a:pt x="418" y="127"/>
                        </a:cubicBezTo>
                        <a:cubicBezTo>
                          <a:pt x="413" y="127"/>
                          <a:pt x="414" y="123"/>
                          <a:pt x="408" y="122"/>
                        </a:cubicBezTo>
                        <a:cubicBezTo>
                          <a:pt x="401" y="122"/>
                          <a:pt x="403" y="117"/>
                          <a:pt x="402" y="113"/>
                        </a:cubicBezTo>
                        <a:cubicBezTo>
                          <a:pt x="401" y="110"/>
                          <a:pt x="388" y="111"/>
                          <a:pt x="383" y="114"/>
                        </a:cubicBezTo>
                        <a:cubicBezTo>
                          <a:pt x="379" y="117"/>
                          <a:pt x="369" y="116"/>
                          <a:pt x="367" y="121"/>
                        </a:cubicBezTo>
                        <a:cubicBezTo>
                          <a:pt x="364" y="127"/>
                          <a:pt x="369" y="126"/>
                          <a:pt x="372" y="126"/>
                        </a:cubicBezTo>
                        <a:cubicBezTo>
                          <a:pt x="376" y="126"/>
                          <a:pt x="375" y="122"/>
                          <a:pt x="382" y="123"/>
                        </a:cubicBezTo>
                        <a:cubicBezTo>
                          <a:pt x="389" y="124"/>
                          <a:pt x="394" y="115"/>
                          <a:pt x="397" y="118"/>
                        </a:cubicBezTo>
                        <a:cubicBezTo>
                          <a:pt x="400" y="121"/>
                          <a:pt x="385" y="127"/>
                          <a:pt x="379" y="128"/>
                        </a:cubicBezTo>
                        <a:cubicBezTo>
                          <a:pt x="372" y="129"/>
                          <a:pt x="374" y="134"/>
                          <a:pt x="380" y="144"/>
                        </a:cubicBezTo>
                        <a:cubicBezTo>
                          <a:pt x="386" y="153"/>
                          <a:pt x="377" y="148"/>
                          <a:pt x="377" y="152"/>
                        </a:cubicBezTo>
                        <a:cubicBezTo>
                          <a:pt x="377" y="157"/>
                          <a:pt x="366" y="151"/>
                          <a:pt x="370" y="149"/>
                        </a:cubicBezTo>
                        <a:cubicBezTo>
                          <a:pt x="375" y="148"/>
                          <a:pt x="373" y="143"/>
                          <a:pt x="369" y="140"/>
                        </a:cubicBezTo>
                        <a:cubicBezTo>
                          <a:pt x="365" y="137"/>
                          <a:pt x="363" y="140"/>
                          <a:pt x="363" y="137"/>
                        </a:cubicBezTo>
                        <a:cubicBezTo>
                          <a:pt x="364" y="133"/>
                          <a:pt x="359" y="137"/>
                          <a:pt x="356" y="134"/>
                        </a:cubicBezTo>
                        <a:cubicBezTo>
                          <a:pt x="352" y="131"/>
                          <a:pt x="351" y="129"/>
                          <a:pt x="346" y="132"/>
                        </a:cubicBezTo>
                        <a:cubicBezTo>
                          <a:pt x="341" y="134"/>
                          <a:pt x="336" y="133"/>
                          <a:pt x="325" y="135"/>
                        </a:cubicBezTo>
                        <a:cubicBezTo>
                          <a:pt x="315" y="137"/>
                          <a:pt x="295" y="136"/>
                          <a:pt x="292" y="133"/>
                        </a:cubicBezTo>
                        <a:cubicBezTo>
                          <a:pt x="288" y="129"/>
                          <a:pt x="301" y="123"/>
                          <a:pt x="305" y="124"/>
                        </a:cubicBezTo>
                        <a:cubicBezTo>
                          <a:pt x="308" y="125"/>
                          <a:pt x="306" y="120"/>
                          <a:pt x="300" y="116"/>
                        </a:cubicBezTo>
                        <a:cubicBezTo>
                          <a:pt x="295" y="111"/>
                          <a:pt x="282" y="108"/>
                          <a:pt x="282" y="111"/>
                        </a:cubicBezTo>
                        <a:cubicBezTo>
                          <a:pt x="282" y="114"/>
                          <a:pt x="275" y="111"/>
                          <a:pt x="266" y="110"/>
                        </a:cubicBezTo>
                        <a:cubicBezTo>
                          <a:pt x="256" y="108"/>
                          <a:pt x="255" y="105"/>
                          <a:pt x="249" y="104"/>
                        </a:cubicBezTo>
                        <a:cubicBezTo>
                          <a:pt x="243" y="104"/>
                          <a:pt x="234" y="102"/>
                          <a:pt x="227" y="97"/>
                        </a:cubicBezTo>
                        <a:cubicBezTo>
                          <a:pt x="220" y="91"/>
                          <a:pt x="204" y="93"/>
                          <a:pt x="202" y="98"/>
                        </a:cubicBezTo>
                        <a:cubicBezTo>
                          <a:pt x="200" y="103"/>
                          <a:pt x="194" y="103"/>
                          <a:pt x="189" y="103"/>
                        </a:cubicBezTo>
                        <a:cubicBezTo>
                          <a:pt x="183" y="103"/>
                          <a:pt x="191" y="96"/>
                          <a:pt x="189" y="95"/>
                        </a:cubicBezTo>
                        <a:cubicBezTo>
                          <a:pt x="187" y="94"/>
                          <a:pt x="189" y="87"/>
                          <a:pt x="185" y="87"/>
                        </a:cubicBezTo>
                        <a:cubicBezTo>
                          <a:pt x="181" y="86"/>
                          <a:pt x="178" y="103"/>
                          <a:pt x="170" y="103"/>
                        </a:cubicBezTo>
                        <a:cubicBezTo>
                          <a:pt x="163" y="102"/>
                          <a:pt x="159" y="85"/>
                          <a:pt x="153" y="80"/>
                        </a:cubicBezTo>
                        <a:cubicBezTo>
                          <a:pt x="147" y="76"/>
                          <a:pt x="141" y="75"/>
                          <a:pt x="146" y="82"/>
                        </a:cubicBezTo>
                        <a:cubicBezTo>
                          <a:pt x="152" y="89"/>
                          <a:pt x="142" y="84"/>
                          <a:pt x="142" y="89"/>
                        </a:cubicBezTo>
                        <a:cubicBezTo>
                          <a:pt x="143" y="93"/>
                          <a:pt x="134" y="98"/>
                          <a:pt x="134" y="96"/>
                        </a:cubicBezTo>
                        <a:cubicBezTo>
                          <a:pt x="134" y="93"/>
                          <a:pt x="129" y="91"/>
                          <a:pt x="123" y="98"/>
                        </a:cubicBezTo>
                        <a:cubicBezTo>
                          <a:pt x="117" y="105"/>
                          <a:pt x="113" y="104"/>
                          <a:pt x="112" y="101"/>
                        </a:cubicBezTo>
                        <a:cubicBezTo>
                          <a:pt x="112" y="99"/>
                          <a:pt x="94" y="108"/>
                          <a:pt x="95" y="111"/>
                        </a:cubicBezTo>
                        <a:cubicBezTo>
                          <a:pt x="96" y="114"/>
                          <a:pt x="92" y="116"/>
                          <a:pt x="87" y="116"/>
                        </a:cubicBezTo>
                        <a:cubicBezTo>
                          <a:pt x="83" y="115"/>
                          <a:pt x="86" y="111"/>
                          <a:pt x="90" y="109"/>
                        </a:cubicBezTo>
                        <a:cubicBezTo>
                          <a:pt x="94" y="107"/>
                          <a:pt x="106" y="98"/>
                          <a:pt x="112" y="97"/>
                        </a:cubicBezTo>
                        <a:cubicBezTo>
                          <a:pt x="118" y="96"/>
                          <a:pt x="129" y="91"/>
                          <a:pt x="130" y="88"/>
                        </a:cubicBezTo>
                        <a:cubicBezTo>
                          <a:pt x="130" y="86"/>
                          <a:pt x="124" y="88"/>
                          <a:pt x="120" y="87"/>
                        </a:cubicBezTo>
                        <a:cubicBezTo>
                          <a:pt x="116" y="86"/>
                          <a:pt x="109" y="91"/>
                          <a:pt x="102" y="94"/>
                        </a:cubicBezTo>
                        <a:cubicBezTo>
                          <a:pt x="95" y="97"/>
                          <a:pt x="88" y="96"/>
                          <a:pt x="90" y="100"/>
                        </a:cubicBezTo>
                        <a:cubicBezTo>
                          <a:pt x="92" y="104"/>
                          <a:pt x="83" y="99"/>
                          <a:pt x="82" y="102"/>
                        </a:cubicBezTo>
                        <a:cubicBezTo>
                          <a:pt x="80" y="105"/>
                          <a:pt x="77" y="102"/>
                          <a:pt x="79" y="100"/>
                        </a:cubicBezTo>
                        <a:cubicBezTo>
                          <a:pt x="82" y="99"/>
                          <a:pt x="73" y="96"/>
                          <a:pt x="73" y="98"/>
                        </a:cubicBezTo>
                        <a:cubicBezTo>
                          <a:pt x="73" y="100"/>
                          <a:pt x="72" y="102"/>
                          <a:pt x="66" y="102"/>
                        </a:cubicBezTo>
                        <a:cubicBezTo>
                          <a:pt x="60" y="102"/>
                          <a:pt x="54" y="106"/>
                          <a:pt x="58" y="109"/>
                        </a:cubicBezTo>
                        <a:cubicBezTo>
                          <a:pt x="62" y="112"/>
                          <a:pt x="64" y="114"/>
                          <a:pt x="62" y="116"/>
                        </a:cubicBezTo>
                        <a:cubicBezTo>
                          <a:pt x="60" y="118"/>
                          <a:pt x="54" y="110"/>
                          <a:pt x="45" y="111"/>
                        </a:cubicBezTo>
                        <a:cubicBezTo>
                          <a:pt x="36" y="112"/>
                          <a:pt x="19" y="101"/>
                          <a:pt x="19" y="99"/>
                        </a:cubicBezTo>
                        <a:cubicBezTo>
                          <a:pt x="19" y="97"/>
                          <a:pt x="8" y="98"/>
                          <a:pt x="0" y="97"/>
                        </a:cubicBezTo>
                        <a:cubicBezTo>
                          <a:pt x="0" y="269"/>
                          <a:pt x="0" y="269"/>
                          <a:pt x="0" y="269"/>
                        </a:cubicBezTo>
                        <a:cubicBezTo>
                          <a:pt x="1" y="269"/>
                          <a:pt x="2" y="270"/>
                          <a:pt x="3" y="270"/>
                        </a:cubicBezTo>
                        <a:cubicBezTo>
                          <a:pt x="4" y="269"/>
                          <a:pt x="5" y="268"/>
                          <a:pt x="6" y="268"/>
                        </a:cubicBezTo>
                        <a:cubicBezTo>
                          <a:pt x="7" y="268"/>
                          <a:pt x="7" y="268"/>
                          <a:pt x="7" y="268"/>
                        </a:cubicBezTo>
                        <a:cubicBezTo>
                          <a:pt x="9" y="269"/>
                          <a:pt x="11" y="269"/>
                          <a:pt x="14" y="267"/>
                        </a:cubicBezTo>
                        <a:cubicBezTo>
                          <a:pt x="15" y="267"/>
                          <a:pt x="16" y="267"/>
                          <a:pt x="17" y="267"/>
                        </a:cubicBezTo>
                        <a:cubicBezTo>
                          <a:pt x="22" y="267"/>
                          <a:pt x="24" y="271"/>
                          <a:pt x="24" y="275"/>
                        </a:cubicBezTo>
                        <a:cubicBezTo>
                          <a:pt x="24" y="276"/>
                          <a:pt x="27" y="278"/>
                          <a:pt x="29" y="279"/>
                        </a:cubicBezTo>
                        <a:cubicBezTo>
                          <a:pt x="31" y="281"/>
                          <a:pt x="33" y="283"/>
                          <a:pt x="35" y="285"/>
                        </a:cubicBezTo>
                        <a:cubicBezTo>
                          <a:pt x="36" y="286"/>
                          <a:pt x="36" y="286"/>
                          <a:pt x="36" y="287"/>
                        </a:cubicBezTo>
                        <a:cubicBezTo>
                          <a:pt x="38" y="289"/>
                          <a:pt x="39" y="291"/>
                          <a:pt x="40" y="291"/>
                        </a:cubicBezTo>
                        <a:cubicBezTo>
                          <a:pt x="40" y="291"/>
                          <a:pt x="41" y="290"/>
                          <a:pt x="41" y="290"/>
                        </a:cubicBezTo>
                        <a:cubicBezTo>
                          <a:pt x="42" y="289"/>
                          <a:pt x="44" y="289"/>
                          <a:pt x="45" y="288"/>
                        </a:cubicBezTo>
                        <a:cubicBezTo>
                          <a:pt x="48" y="287"/>
                          <a:pt x="50" y="286"/>
                          <a:pt x="50" y="284"/>
                        </a:cubicBezTo>
                        <a:cubicBezTo>
                          <a:pt x="50" y="280"/>
                          <a:pt x="55" y="278"/>
                          <a:pt x="60" y="278"/>
                        </a:cubicBezTo>
                        <a:cubicBezTo>
                          <a:pt x="66" y="278"/>
                          <a:pt x="70" y="281"/>
                          <a:pt x="70" y="285"/>
                        </a:cubicBezTo>
                        <a:cubicBezTo>
                          <a:pt x="70" y="286"/>
                          <a:pt x="73" y="289"/>
                          <a:pt x="77" y="292"/>
                        </a:cubicBezTo>
                        <a:cubicBezTo>
                          <a:pt x="82" y="297"/>
                          <a:pt x="89" y="303"/>
                          <a:pt x="94" y="311"/>
                        </a:cubicBezTo>
                        <a:cubicBezTo>
                          <a:pt x="96" y="315"/>
                          <a:pt x="97" y="318"/>
                          <a:pt x="99" y="320"/>
                        </a:cubicBezTo>
                        <a:cubicBezTo>
                          <a:pt x="103" y="328"/>
                          <a:pt x="104" y="330"/>
                          <a:pt x="113" y="334"/>
                        </a:cubicBezTo>
                        <a:cubicBezTo>
                          <a:pt x="125" y="339"/>
                          <a:pt x="127" y="342"/>
                          <a:pt x="125" y="349"/>
                        </a:cubicBezTo>
                        <a:cubicBezTo>
                          <a:pt x="124" y="349"/>
                          <a:pt x="125" y="350"/>
                          <a:pt x="126" y="351"/>
                        </a:cubicBezTo>
                        <a:cubicBezTo>
                          <a:pt x="128" y="353"/>
                          <a:pt x="129" y="354"/>
                          <a:pt x="129" y="356"/>
                        </a:cubicBezTo>
                        <a:cubicBezTo>
                          <a:pt x="129" y="358"/>
                          <a:pt x="128" y="359"/>
                          <a:pt x="126" y="360"/>
                        </a:cubicBezTo>
                        <a:cubicBezTo>
                          <a:pt x="124" y="361"/>
                          <a:pt x="121" y="363"/>
                          <a:pt x="119" y="365"/>
                        </a:cubicBezTo>
                        <a:cubicBezTo>
                          <a:pt x="118" y="366"/>
                          <a:pt x="118" y="366"/>
                          <a:pt x="118" y="366"/>
                        </a:cubicBezTo>
                        <a:cubicBezTo>
                          <a:pt x="119" y="367"/>
                          <a:pt x="120" y="368"/>
                          <a:pt x="122" y="369"/>
                        </a:cubicBezTo>
                        <a:cubicBezTo>
                          <a:pt x="125" y="372"/>
                          <a:pt x="117" y="372"/>
                          <a:pt x="119" y="374"/>
                        </a:cubicBezTo>
                        <a:cubicBezTo>
                          <a:pt x="122" y="376"/>
                          <a:pt x="119" y="380"/>
                          <a:pt x="121" y="383"/>
                        </a:cubicBezTo>
                        <a:cubicBezTo>
                          <a:pt x="124" y="385"/>
                          <a:pt x="128" y="384"/>
                          <a:pt x="131" y="382"/>
                        </a:cubicBezTo>
                        <a:cubicBezTo>
                          <a:pt x="134" y="380"/>
                          <a:pt x="136" y="385"/>
                          <a:pt x="133" y="389"/>
                        </a:cubicBezTo>
                        <a:cubicBezTo>
                          <a:pt x="131" y="392"/>
                          <a:pt x="136" y="395"/>
                          <a:pt x="138" y="392"/>
                        </a:cubicBezTo>
                        <a:cubicBezTo>
                          <a:pt x="140" y="390"/>
                          <a:pt x="145" y="397"/>
                          <a:pt x="147" y="398"/>
                        </a:cubicBezTo>
                        <a:cubicBezTo>
                          <a:pt x="150" y="399"/>
                          <a:pt x="152" y="403"/>
                          <a:pt x="148" y="403"/>
                        </a:cubicBezTo>
                        <a:cubicBezTo>
                          <a:pt x="144" y="403"/>
                          <a:pt x="145" y="410"/>
                          <a:pt x="148" y="410"/>
                        </a:cubicBezTo>
                        <a:cubicBezTo>
                          <a:pt x="150" y="410"/>
                          <a:pt x="150" y="414"/>
                          <a:pt x="150" y="416"/>
                        </a:cubicBezTo>
                        <a:cubicBezTo>
                          <a:pt x="150" y="418"/>
                          <a:pt x="159" y="421"/>
                          <a:pt x="162" y="420"/>
                        </a:cubicBezTo>
                        <a:cubicBezTo>
                          <a:pt x="165" y="419"/>
                          <a:pt x="168" y="422"/>
                          <a:pt x="170" y="425"/>
                        </a:cubicBezTo>
                        <a:cubicBezTo>
                          <a:pt x="171" y="428"/>
                          <a:pt x="177" y="430"/>
                          <a:pt x="180" y="428"/>
                        </a:cubicBezTo>
                        <a:cubicBezTo>
                          <a:pt x="182" y="426"/>
                          <a:pt x="183" y="431"/>
                          <a:pt x="184" y="435"/>
                        </a:cubicBezTo>
                        <a:cubicBezTo>
                          <a:pt x="184" y="438"/>
                          <a:pt x="189" y="436"/>
                          <a:pt x="192" y="436"/>
                        </a:cubicBezTo>
                        <a:cubicBezTo>
                          <a:pt x="195" y="436"/>
                          <a:pt x="197" y="440"/>
                          <a:pt x="199" y="439"/>
                        </a:cubicBezTo>
                        <a:cubicBezTo>
                          <a:pt x="203" y="438"/>
                          <a:pt x="204" y="444"/>
                          <a:pt x="207" y="448"/>
                        </a:cubicBezTo>
                        <a:cubicBezTo>
                          <a:pt x="517" y="446"/>
                          <a:pt x="517" y="446"/>
                          <a:pt x="517" y="446"/>
                        </a:cubicBezTo>
                        <a:cubicBezTo>
                          <a:pt x="517" y="444"/>
                          <a:pt x="518" y="441"/>
                          <a:pt x="521" y="441"/>
                        </a:cubicBezTo>
                        <a:close/>
                        <a:moveTo>
                          <a:pt x="264" y="164"/>
                        </a:moveTo>
                        <a:cubicBezTo>
                          <a:pt x="258" y="173"/>
                          <a:pt x="255" y="174"/>
                          <a:pt x="249" y="173"/>
                        </a:cubicBezTo>
                        <a:cubicBezTo>
                          <a:pt x="242" y="171"/>
                          <a:pt x="238" y="175"/>
                          <a:pt x="241" y="177"/>
                        </a:cubicBezTo>
                        <a:cubicBezTo>
                          <a:pt x="245" y="179"/>
                          <a:pt x="245" y="181"/>
                          <a:pt x="238" y="183"/>
                        </a:cubicBezTo>
                        <a:cubicBezTo>
                          <a:pt x="231" y="185"/>
                          <a:pt x="226" y="190"/>
                          <a:pt x="223" y="189"/>
                        </a:cubicBezTo>
                        <a:cubicBezTo>
                          <a:pt x="221" y="189"/>
                          <a:pt x="235" y="178"/>
                          <a:pt x="232" y="176"/>
                        </a:cubicBezTo>
                        <a:cubicBezTo>
                          <a:pt x="228" y="173"/>
                          <a:pt x="218" y="180"/>
                          <a:pt x="218" y="184"/>
                        </a:cubicBezTo>
                        <a:cubicBezTo>
                          <a:pt x="218" y="187"/>
                          <a:pt x="212" y="187"/>
                          <a:pt x="208" y="187"/>
                        </a:cubicBezTo>
                        <a:cubicBezTo>
                          <a:pt x="204" y="187"/>
                          <a:pt x="199" y="183"/>
                          <a:pt x="203" y="183"/>
                        </a:cubicBezTo>
                        <a:cubicBezTo>
                          <a:pt x="207" y="182"/>
                          <a:pt x="204" y="178"/>
                          <a:pt x="210" y="176"/>
                        </a:cubicBezTo>
                        <a:cubicBezTo>
                          <a:pt x="215" y="174"/>
                          <a:pt x="209" y="171"/>
                          <a:pt x="210" y="169"/>
                        </a:cubicBezTo>
                        <a:cubicBezTo>
                          <a:pt x="212" y="167"/>
                          <a:pt x="222" y="171"/>
                          <a:pt x="222" y="167"/>
                        </a:cubicBezTo>
                        <a:cubicBezTo>
                          <a:pt x="223" y="163"/>
                          <a:pt x="212" y="160"/>
                          <a:pt x="208" y="162"/>
                        </a:cubicBezTo>
                        <a:cubicBezTo>
                          <a:pt x="205" y="165"/>
                          <a:pt x="196" y="170"/>
                          <a:pt x="186" y="166"/>
                        </a:cubicBezTo>
                        <a:cubicBezTo>
                          <a:pt x="183" y="165"/>
                          <a:pt x="212" y="162"/>
                          <a:pt x="216" y="157"/>
                        </a:cubicBezTo>
                        <a:cubicBezTo>
                          <a:pt x="221" y="153"/>
                          <a:pt x="243" y="148"/>
                          <a:pt x="244" y="152"/>
                        </a:cubicBezTo>
                        <a:cubicBezTo>
                          <a:pt x="246" y="156"/>
                          <a:pt x="233" y="158"/>
                          <a:pt x="239" y="162"/>
                        </a:cubicBezTo>
                        <a:cubicBezTo>
                          <a:pt x="245" y="166"/>
                          <a:pt x="256" y="163"/>
                          <a:pt x="258" y="159"/>
                        </a:cubicBezTo>
                        <a:cubicBezTo>
                          <a:pt x="260" y="156"/>
                          <a:pt x="271" y="156"/>
                          <a:pt x="264" y="164"/>
                        </a:cubicBezTo>
                        <a:close/>
                        <a:moveTo>
                          <a:pt x="327" y="245"/>
                        </a:moveTo>
                        <a:cubicBezTo>
                          <a:pt x="320" y="251"/>
                          <a:pt x="320" y="250"/>
                          <a:pt x="314" y="251"/>
                        </a:cubicBezTo>
                        <a:cubicBezTo>
                          <a:pt x="307" y="252"/>
                          <a:pt x="312" y="259"/>
                          <a:pt x="304" y="259"/>
                        </a:cubicBezTo>
                        <a:cubicBezTo>
                          <a:pt x="296" y="260"/>
                          <a:pt x="276" y="261"/>
                          <a:pt x="273" y="256"/>
                        </a:cubicBezTo>
                        <a:cubicBezTo>
                          <a:pt x="272" y="255"/>
                          <a:pt x="284" y="256"/>
                          <a:pt x="285" y="252"/>
                        </a:cubicBezTo>
                        <a:cubicBezTo>
                          <a:pt x="286" y="249"/>
                          <a:pt x="289" y="244"/>
                          <a:pt x="294" y="244"/>
                        </a:cubicBezTo>
                        <a:cubicBezTo>
                          <a:pt x="299" y="244"/>
                          <a:pt x="298" y="237"/>
                          <a:pt x="290" y="233"/>
                        </a:cubicBezTo>
                        <a:cubicBezTo>
                          <a:pt x="282" y="229"/>
                          <a:pt x="302" y="227"/>
                          <a:pt x="307" y="233"/>
                        </a:cubicBezTo>
                        <a:cubicBezTo>
                          <a:pt x="311" y="239"/>
                          <a:pt x="319" y="244"/>
                          <a:pt x="324" y="239"/>
                        </a:cubicBezTo>
                        <a:cubicBezTo>
                          <a:pt x="328" y="235"/>
                          <a:pt x="354" y="222"/>
                          <a:pt x="354" y="228"/>
                        </a:cubicBezTo>
                        <a:cubicBezTo>
                          <a:pt x="354" y="234"/>
                          <a:pt x="335" y="238"/>
                          <a:pt x="327" y="245"/>
                        </a:cubicBezTo>
                        <a:close/>
                        <a:moveTo>
                          <a:pt x="501" y="426"/>
                        </a:moveTo>
                        <a:cubicBezTo>
                          <a:pt x="496" y="427"/>
                          <a:pt x="502" y="412"/>
                          <a:pt x="492" y="406"/>
                        </a:cubicBezTo>
                        <a:cubicBezTo>
                          <a:pt x="480" y="400"/>
                          <a:pt x="475" y="388"/>
                          <a:pt x="475" y="381"/>
                        </a:cubicBezTo>
                        <a:cubicBezTo>
                          <a:pt x="475" y="375"/>
                          <a:pt x="485" y="372"/>
                          <a:pt x="489" y="377"/>
                        </a:cubicBezTo>
                        <a:cubicBezTo>
                          <a:pt x="493" y="382"/>
                          <a:pt x="499" y="402"/>
                          <a:pt x="502" y="409"/>
                        </a:cubicBezTo>
                        <a:cubicBezTo>
                          <a:pt x="506" y="415"/>
                          <a:pt x="506" y="426"/>
                          <a:pt x="501" y="42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34" name="Freeform 2198">
                    <a:extLst>
                      <a:ext uri="{FF2B5EF4-FFF2-40B4-BE49-F238E27FC236}">
                        <a16:creationId xmlns="" xmlns:a16="http://schemas.microsoft.com/office/drawing/2014/main" id="{B4F371D4-1B68-4C7F-A87F-98673F91A27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10989" y="2123011"/>
                    <a:ext cx="33451" cy="21582"/>
                  </a:xfrm>
                  <a:custGeom>
                    <a:gdLst>
                      <a:gd name="T0" fmla="*/ 16 w 19"/>
                      <a:gd name="T1" fmla="*/ 6 h 12"/>
                      <a:gd name="T2" fmla="*/ 1 w 19"/>
                      <a:gd name="T3" fmla="*/ 3 h 12"/>
                      <a:gd name="T4" fmla="*/ 16 w 19"/>
                      <a:gd name="T5" fmla="*/ 6 h 1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9" h="12">
                        <a:moveTo>
                          <a:pt x="16" y="6"/>
                        </a:moveTo>
                        <a:cubicBezTo>
                          <a:pt x="19" y="0"/>
                          <a:pt x="0" y="1"/>
                          <a:pt x="1" y="3"/>
                        </a:cubicBezTo>
                        <a:cubicBezTo>
                          <a:pt x="5" y="7"/>
                          <a:pt x="14" y="12"/>
                          <a:pt x="16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35" name="Freeform 2199">
                    <a:extLst>
                      <a:ext uri="{FF2B5EF4-FFF2-40B4-BE49-F238E27FC236}">
                        <a16:creationId xmlns="" xmlns:a16="http://schemas.microsoft.com/office/drawing/2014/main" id="{3939643B-86DA-43D0-BB13-F0C2E4D4EAE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49308" y="2137399"/>
                    <a:ext cx="157964" cy="77335"/>
                  </a:xfrm>
                  <a:custGeom>
                    <a:gdLst>
                      <a:gd name="T0" fmla="*/ 3 w 89"/>
                      <a:gd name="T1" fmla="*/ 36 h 45"/>
                      <a:gd name="T2" fmla="*/ 7 w 89"/>
                      <a:gd name="T3" fmla="*/ 43 h 45"/>
                      <a:gd name="T4" fmla="*/ 15 w 89"/>
                      <a:gd name="T5" fmla="*/ 41 h 45"/>
                      <a:gd name="T6" fmla="*/ 24 w 89"/>
                      <a:gd name="T7" fmla="*/ 36 h 45"/>
                      <a:gd name="T8" fmla="*/ 32 w 89"/>
                      <a:gd name="T9" fmla="*/ 45 h 45"/>
                      <a:gd name="T10" fmla="*/ 42 w 89"/>
                      <a:gd name="T11" fmla="*/ 36 h 45"/>
                      <a:gd name="T12" fmla="*/ 49 w 89"/>
                      <a:gd name="T13" fmla="*/ 31 h 45"/>
                      <a:gd name="T14" fmla="*/ 56 w 89"/>
                      <a:gd name="T15" fmla="*/ 21 h 45"/>
                      <a:gd name="T16" fmla="*/ 59 w 89"/>
                      <a:gd name="T17" fmla="*/ 31 h 45"/>
                      <a:gd name="T18" fmla="*/ 70 w 89"/>
                      <a:gd name="T19" fmla="*/ 28 h 45"/>
                      <a:gd name="T20" fmla="*/ 79 w 89"/>
                      <a:gd name="T21" fmla="*/ 24 h 45"/>
                      <a:gd name="T22" fmla="*/ 79 w 89"/>
                      <a:gd name="T23" fmla="*/ 15 h 45"/>
                      <a:gd name="T24" fmla="*/ 86 w 89"/>
                      <a:gd name="T25" fmla="*/ 9 h 45"/>
                      <a:gd name="T26" fmla="*/ 77 w 89"/>
                      <a:gd name="T27" fmla="*/ 4 h 45"/>
                      <a:gd name="T28" fmla="*/ 70 w 89"/>
                      <a:gd name="T29" fmla="*/ 9 h 45"/>
                      <a:gd name="T30" fmla="*/ 55 w 89"/>
                      <a:gd name="T31" fmla="*/ 7 h 45"/>
                      <a:gd name="T32" fmla="*/ 34 w 89"/>
                      <a:gd name="T33" fmla="*/ 18 h 45"/>
                      <a:gd name="T34" fmla="*/ 18 w 89"/>
                      <a:gd name="T35" fmla="*/ 28 h 45"/>
                      <a:gd name="T36" fmla="*/ 3 w 89"/>
                      <a:gd name="T37" fmla="*/ 36 h 4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89" h="45">
                        <a:moveTo>
                          <a:pt x="3" y="36"/>
                        </a:moveTo>
                        <a:cubicBezTo>
                          <a:pt x="7" y="38"/>
                          <a:pt x="3" y="45"/>
                          <a:pt x="7" y="43"/>
                        </a:cubicBezTo>
                        <a:cubicBezTo>
                          <a:pt x="11" y="41"/>
                          <a:pt x="12" y="40"/>
                          <a:pt x="15" y="41"/>
                        </a:cubicBezTo>
                        <a:cubicBezTo>
                          <a:pt x="21" y="43"/>
                          <a:pt x="22" y="38"/>
                          <a:pt x="24" y="36"/>
                        </a:cubicBezTo>
                        <a:cubicBezTo>
                          <a:pt x="27" y="33"/>
                          <a:pt x="26" y="45"/>
                          <a:pt x="32" y="45"/>
                        </a:cubicBezTo>
                        <a:cubicBezTo>
                          <a:pt x="38" y="45"/>
                          <a:pt x="37" y="33"/>
                          <a:pt x="42" y="36"/>
                        </a:cubicBezTo>
                        <a:cubicBezTo>
                          <a:pt x="47" y="40"/>
                          <a:pt x="48" y="35"/>
                          <a:pt x="49" y="31"/>
                        </a:cubicBezTo>
                        <a:cubicBezTo>
                          <a:pt x="50" y="28"/>
                          <a:pt x="50" y="22"/>
                          <a:pt x="56" y="21"/>
                        </a:cubicBezTo>
                        <a:cubicBezTo>
                          <a:pt x="61" y="20"/>
                          <a:pt x="57" y="26"/>
                          <a:pt x="59" y="31"/>
                        </a:cubicBezTo>
                        <a:cubicBezTo>
                          <a:pt x="63" y="37"/>
                          <a:pt x="69" y="31"/>
                          <a:pt x="70" y="28"/>
                        </a:cubicBezTo>
                        <a:cubicBezTo>
                          <a:pt x="70" y="25"/>
                          <a:pt x="79" y="27"/>
                          <a:pt x="79" y="24"/>
                        </a:cubicBezTo>
                        <a:cubicBezTo>
                          <a:pt x="78" y="20"/>
                          <a:pt x="81" y="19"/>
                          <a:pt x="79" y="15"/>
                        </a:cubicBezTo>
                        <a:cubicBezTo>
                          <a:pt x="76" y="11"/>
                          <a:pt x="83" y="12"/>
                          <a:pt x="86" y="9"/>
                        </a:cubicBezTo>
                        <a:cubicBezTo>
                          <a:pt x="89" y="6"/>
                          <a:pt x="82" y="9"/>
                          <a:pt x="77" y="4"/>
                        </a:cubicBezTo>
                        <a:cubicBezTo>
                          <a:pt x="72" y="0"/>
                          <a:pt x="70" y="6"/>
                          <a:pt x="70" y="9"/>
                        </a:cubicBezTo>
                        <a:cubicBezTo>
                          <a:pt x="70" y="12"/>
                          <a:pt x="60" y="9"/>
                          <a:pt x="55" y="7"/>
                        </a:cubicBezTo>
                        <a:cubicBezTo>
                          <a:pt x="49" y="5"/>
                          <a:pt x="42" y="14"/>
                          <a:pt x="34" y="18"/>
                        </a:cubicBezTo>
                        <a:cubicBezTo>
                          <a:pt x="26" y="22"/>
                          <a:pt x="26" y="29"/>
                          <a:pt x="18" y="28"/>
                        </a:cubicBezTo>
                        <a:cubicBezTo>
                          <a:pt x="11" y="28"/>
                          <a:pt x="0" y="35"/>
                          <a:pt x="3" y="3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36" name="Freeform 2200">
                    <a:extLst>
                      <a:ext uri="{FF2B5EF4-FFF2-40B4-BE49-F238E27FC236}">
                        <a16:creationId xmlns="" xmlns:a16="http://schemas.microsoft.com/office/drawing/2014/main" id="{5759409F-BBBE-4B8A-AD7E-CD2F2426AD0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60812" y="2171570"/>
                    <a:ext cx="245308" cy="104312"/>
                  </a:xfrm>
                  <a:custGeom>
                    <a:gdLst>
                      <a:gd name="T0" fmla="*/ 18 w 138"/>
                      <a:gd name="T1" fmla="*/ 14 h 60"/>
                      <a:gd name="T2" fmla="*/ 20 w 138"/>
                      <a:gd name="T3" fmla="*/ 21 h 60"/>
                      <a:gd name="T4" fmla="*/ 19 w 138"/>
                      <a:gd name="T5" fmla="*/ 23 h 60"/>
                      <a:gd name="T6" fmla="*/ 10 w 138"/>
                      <a:gd name="T7" fmla="*/ 31 h 60"/>
                      <a:gd name="T8" fmla="*/ 22 w 138"/>
                      <a:gd name="T9" fmla="*/ 31 h 60"/>
                      <a:gd name="T10" fmla="*/ 2 w 138"/>
                      <a:gd name="T11" fmla="*/ 37 h 60"/>
                      <a:gd name="T12" fmla="*/ 16 w 138"/>
                      <a:gd name="T13" fmla="*/ 41 h 60"/>
                      <a:gd name="T14" fmla="*/ 32 w 138"/>
                      <a:gd name="T15" fmla="*/ 40 h 60"/>
                      <a:gd name="T16" fmla="*/ 41 w 138"/>
                      <a:gd name="T17" fmla="*/ 36 h 60"/>
                      <a:gd name="T18" fmla="*/ 62 w 138"/>
                      <a:gd name="T19" fmla="*/ 38 h 60"/>
                      <a:gd name="T20" fmla="*/ 46 w 138"/>
                      <a:gd name="T21" fmla="*/ 47 h 60"/>
                      <a:gd name="T22" fmla="*/ 45 w 138"/>
                      <a:gd name="T23" fmla="*/ 57 h 60"/>
                      <a:gd name="T24" fmla="*/ 85 w 138"/>
                      <a:gd name="T25" fmla="*/ 45 h 60"/>
                      <a:gd name="T26" fmla="*/ 101 w 138"/>
                      <a:gd name="T27" fmla="*/ 44 h 60"/>
                      <a:gd name="T28" fmla="*/ 127 w 138"/>
                      <a:gd name="T29" fmla="*/ 42 h 60"/>
                      <a:gd name="T30" fmla="*/ 131 w 138"/>
                      <a:gd name="T31" fmla="*/ 19 h 60"/>
                      <a:gd name="T32" fmla="*/ 118 w 138"/>
                      <a:gd name="T33" fmla="*/ 24 h 60"/>
                      <a:gd name="T34" fmla="*/ 105 w 138"/>
                      <a:gd name="T35" fmla="*/ 13 h 60"/>
                      <a:gd name="T36" fmla="*/ 97 w 138"/>
                      <a:gd name="T37" fmla="*/ 1 h 60"/>
                      <a:gd name="T38" fmla="*/ 85 w 138"/>
                      <a:gd name="T39" fmla="*/ 14 h 60"/>
                      <a:gd name="T40" fmla="*/ 86 w 138"/>
                      <a:gd name="T41" fmla="*/ 21 h 60"/>
                      <a:gd name="T42" fmla="*/ 95 w 138"/>
                      <a:gd name="T43" fmla="*/ 30 h 60"/>
                      <a:gd name="T44" fmla="*/ 69 w 138"/>
                      <a:gd name="T45" fmla="*/ 25 h 60"/>
                      <a:gd name="T46" fmla="*/ 42 w 138"/>
                      <a:gd name="T47" fmla="*/ 13 h 60"/>
                      <a:gd name="T48" fmla="*/ 30 w 138"/>
                      <a:gd name="T49" fmla="*/ 7 h 60"/>
                      <a:gd name="T50" fmla="*/ 18 w 138"/>
                      <a:gd name="T51" fmla="*/ 14 h 6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138" h="60">
                        <a:moveTo>
                          <a:pt x="18" y="14"/>
                        </a:moveTo>
                        <a:cubicBezTo>
                          <a:pt x="11" y="14"/>
                          <a:pt x="12" y="21"/>
                          <a:pt x="20" y="21"/>
                        </a:cubicBezTo>
                        <a:cubicBezTo>
                          <a:pt x="28" y="21"/>
                          <a:pt x="30" y="24"/>
                          <a:pt x="19" y="23"/>
                        </a:cubicBezTo>
                        <a:cubicBezTo>
                          <a:pt x="7" y="23"/>
                          <a:pt x="2" y="33"/>
                          <a:pt x="10" y="31"/>
                        </a:cubicBezTo>
                        <a:cubicBezTo>
                          <a:pt x="18" y="29"/>
                          <a:pt x="28" y="29"/>
                          <a:pt x="22" y="31"/>
                        </a:cubicBezTo>
                        <a:cubicBezTo>
                          <a:pt x="16" y="33"/>
                          <a:pt x="0" y="34"/>
                          <a:pt x="2" y="37"/>
                        </a:cubicBezTo>
                        <a:cubicBezTo>
                          <a:pt x="3" y="39"/>
                          <a:pt x="10" y="39"/>
                          <a:pt x="16" y="41"/>
                        </a:cubicBezTo>
                        <a:cubicBezTo>
                          <a:pt x="23" y="44"/>
                          <a:pt x="27" y="45"/>
                          <a:pt x="32" y="40"/>
                        </a:cubicBezTo>
                        <a:cubicBezTo>
                          <a:pt x="37" y="34"/>
                          <a:pt x="43" y="29"/>
                          <a:pt x="41" y="36"/>
                        </a:cubicBezTo>
                        <a:cubicBezTo>
                          <a:pt x="38" y="44"/>
                          <a:pt x="49" y="38"/>
                          <a:pt x="62" y="38"/>
                        </a:cubicBezTo>
                        <a:cubicBezTo>
                          <a:pt x="76" y="37"/>
                          <a:pt x="60" y="46"/>
                          <a:pt x="46" y="47"/>
                        </a:cubicBezTo>
                        <a:cubicBezTo>
                          <a:pt x="32" y="48"/>
                          <a:pt x="34" y="55"/>
                          <a:pt x="45" y="57"/>
                        </a:cubicBezTo>
                        <a:cubicBezTo>
                          <a:pt x="56" y="60"/>
                          <a:pt x="80" y="50"/>
                          <a:pt x="85" y="45"/>
                        </a:cubicBezTo>
                        <a:cubicBezTo>
                          <a:pt x="91" y="39"/>
                          <a:pt x="96" y="48"/>
                          <a:pt x="101" y="44"/>
                        </a:cubicBezTo>
                        <a:cubicBezTo>
                          <a:pt x="107" y="40"/>
                          <a:pt x="117" y="44"/>
                          <a:pt x="127" y="42"/>
                        </a:cubicBezTo>
                        <a:cubicBezTo>
                          <a:pt x="136" y="40"/>
                          <a:pt x="138" y="22"/>
                          <a:pt x="131" y="19"/>
                        </a:cubicBezTo>
                        <a:cubicBezTo>
                          <a:pt x="124" y="16"/>
                          <a:pt x="124" y="23"/>
                          <a:pt x="118" y="24"/>
                        </a:cubicBezTo>
                        <a:cubicBezTo>
                          <a:pt x="113" y="25"/>
                          <a:pt x="110" y="18"/>
                          <a:pt x="105" y="13"/>
                        </a:cubicBezTo>
                        <a:cubicBezTo>
                          <a:pt x="101" y="9"/>
                          <a:pt x="104" y="0"/>
                          <a:pt x="97" y="1"/>
                        </a:cubicBezTo>
                        <a:cubicBezTo>
                          <a:pt x="91" y="2"/>
                          <a:pt x="77" y="13"/>
                          <a:pt x="85" y="14"/>
                        </a:cubicBezTo>
                        <a:cubicBezTo>
                          <a:pt x="94" y="15"/>
                          <a:pt x="91" y="19"/>
                          <a:pt x="86" y="21"/>
                        </a:cubicBezTo>
                        <a:cubicBezTo>
                          <a:pt x="82" y="23"/>
                          <a:pt x="97" y="27"/>
                          <a:pt x="95" y="30"/>
                        </a:cubicBezTo>
                        <a:cubicBezTo>
                          <a:pt x="93" y="33"/>
                          <a:pt x="70" y="30"/>
                          <a:pt x="69" y="25"/>
                        </a:cubicBezTo>
                        <a:cubicBezTo>
                          <a:pt x="68" y="20"/>
                          <a:pt x="50" y="11"/>
                          <a:pt x="42" y="13"/>
                        </a:cubicBezTo>
                        <a:cubicBezTo>
                          <a:pt x="35" y="15"/>
                          <a:pt x="38" y="7"/>
                          <a:pt x="30" y="7"/>
                        </a:cubicBezTo>
                        <a:cubicBezTo>
                          <a:pt x="23" y="6"/>
                          <a:pt x="25" y="13"/>
                          <a:pt x="18" y="1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37" name="Freeform 2201">
                    <a:extLst>
                      <a:ext uri="{FF2B5EF4-FFF2-40B4-BE49-F238E27FC236}">
                        <a16:creationId xmlns="" xmlns:a16="http://schemas.microsoft.com/office/drawing/2014/main" id="{D8587474-8A76-433A-8A5E-C1B70CA8888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635593" y="2912547"/>
                    <a:ext cx="50177" cy="55753"/>
                  </a:xfrm>
                  <a:custGeom>
                    <a:gdLst>
                      <a:gd name="T0" fmla="*/ 9 w 29"/>
                      <a:gd name="T1" fmla="*/ 4 h 32"/>
                      <a:gd name="T2" fmla="*/ 26 w 29"/>
                      <a:gd name="T3" fmla="*/ 29 h 32"/>
                      <a:gd name="T4" fmla="*/ 21 w 29"/>
                      <a:gd name="T5" fmla="*/ 12 h 32"/>
                      <a:gd name="T6" fmla="*/ 9 w 29"/>
                      <a:gd name="T7" fmla="*/ 4 h 3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8" h="32">
                        <a:moveTo>
                          <a:pt x="9" y="4"/>
                        </a:moveTo>
                        <a:cubicBezTo>
                          <a:pt x="0" y="9"/>
                          <a:pt x="22" y="32"/>
                          <a:pt x="26" y="29"/>
                        </a:cubicBezTo>
                        <a:cubicBezTo>
                          <a:pt x="29" y="27"/>
                          <a:pt x="21" y="18"/>
                          <a:pt x="21" y="12"/>
                        </a:cubicBezTo>
                        <a:cubicBezTo>
                          <a:pt x="21" y="6"/>
                          <a:pt x="18" y="0"/>
                          <a:pt x="9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38" name="Freeform 2202">
                    <a:extLst>
                      <a:ext uri="{FF2B5EF4-FFF2-40B4-BE49-F238E27FC236}">
                        <a16:creationId xmlns="" xmlns:a16="http://schemas.microsoft.com/office/drawing/2014/main" id="{E41CA7B9-C243-4752-B7AB-6829FEEF24D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3027531" y="3020456"/>
                    <a:ext cx="57610" cy="32373"/>
                  </a:xfrm>
                  <a:custGeom>
                    <a:gdLst>
                      <a:gd name="T0" fmla="*/ 1 w 33"/>
                      <a:gd name="T1" fmla="*/ 3 h 19"/>
                      <a:gd name="T2" fmla="*/ 32 w 33"/>
                      <a:gd name="T3" fmla="*/ 14 h 19"/>
                      <a:gd name="T4" fmla="*/ 1 w 33"/>
                      <a:gd name="T5" fmla="*/ 3 h 1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3" h="19">
                        <a:moveTo>
                          <a:pt x="1" y="3"/>
                        </a:moveTo>
                        <a:cubicBezTo>
                          <a:pt x="2" y="7"/>
                          <a:pt x="31" y="19"/>
                          <a:pt x="32" y="14"/>
                        </a:cubicBezTo>
                        <a:cubicBezTo>
                          <a:pt x="33" y="8"/>
                          <a:pt x="0" y="0"/>
                          <a:pt x="1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39" name="Freeform 2203">
                    <a:extLst>
                      <a:ext uri="{FF2B5EF4-FFF2-40B4-BE49-F238E27FC236}">
                        <a16:creationId xmlns="" xmlns:a16="http://schemas.microsoft.com/office/drawing/2014/main" id="{A63F2B6F-5253-4016-9D52-7D8CCDC4BA3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86123" y="2257898"/>
                    <a:ext cx="223007" cy="136685"/>
                  </a:xfrm>
                  <a:custGeom>
                    <a:gdLst>
                      <a:gd name="T0" fmla="*/ 21 w 126"/>
                      <a:gd name="T1" fmla="*/ 62 h 80"/>
                      <a:gd name="T2" fmla="*/ 37 w 126"/>
                      <a:gd name="T3" fmla="*/ 80 h 80"/>
                      <a:gd name="T4" fmla="*/ 44 w 126"/>
                      <a:gd name="T5" fmla="*/ 75 h 80"/>
                      <a:gd name="T6" fmla="*/ 55 w 126"/>
                      <a:gd name="T7" fmla="*/ 72 h 80"/>
                      <a:gd name="T8" fmla="*/ 66 w 126"/>
                      <a:gd name="T9" fmla="*/ 64 h 80"/>
                      <a:gd name="T10" fmla="*/ 77 w 126"/>
                      <a:gd name="T11" fmla="*/ 53 h 80"/>
                      <a:gd name="T12" fmla="*/ 86 w 126"/>
                      <a:gd name="T13" fmla="*/ 42 h 80"/>
                      <a:gd name="T14" fmla="*/ 122 w 126"/>
                      <a:gd name="T15" fmla="*/ 27 h 80"/>
                      <a:gd name="T16" fmla="*/ 108 w 126"/>
                      <a:gd name="T17" fmla="*/ 14 h 80"/>
                      <a:gd name="T18" fmla="*/ 85 w 126"/>
                      <a:gd name="T19" fmla="*/ 12 h 80"/>
                      <a:gd name="T20" fmla="*/ 78 w 126"/>
                      <a:gd name="T21" fmla="*/ 9 h 80"/>
                      <a:gd name="T22" fmla="*/ 55 w 126"/>
                      <a:gd name="T23" fmla="*/ 3 h 80"/>
                      <a:gd name="T24" fmla="*/ 20 w 126"/>
                      <a:gd name="T25" fmla="*/ 8 h 80"/>
                      <a:gd name="T26" fmla="*/ 25 w 126"/>
                      <a:gd name="T27" fmla="*/ 19 h 80"/>
                      <a:gd name="T28" fmla="*/ 17 w 126"/>
                      <a:gd name="T29" fmla="*/ 36 h 80"/>
                      <a:gd name="T30" fmla="*/ 7 w 126"/>
                      <a:gd name="T31" fmla="*/ 53 h 80"/>
                      <a:gd name="T32" fmla="*/ 21 w 126"/>
                      <a:gd name="T33" fmla="*/ 62 h 8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125" h="80">
                        <a:moveTo>
                          <a:pt x="21" y="62"/>
                        </a:moveTo>
                        <a:cubicBezTo>
                          <a:pt x="30" y="64"/>
                          <a:pt x="31" y="80"/>
                          <a:pt x="37" y="80"/>
                        </a:cubicBezTo>
                        <a:cubicBezTo>
                          <a:pt x="41" y="80"/>
                          <a:pt x="38" y="75"/>
                          <a:pt x="44" y="75"/>
                        </a:cubicBezTo>
                        <a:cubicBezTo>
                          <a:pt x="51" y="75"/>
                          <a:pt x="49" y="72"/>
                          <a:pt x="55" y="72"/>
                        </a:cubicBezTo>
                        <a:cubicBezTo>
                          <a:pt x="61" y="73"/>
                          <a:pt x="66" y="71"/>
                          <a:pt x="66" y="64"/>
                        </a:cubicBezTo>
                        <a:cubicBezTo>
                          <a:pt x="66" y="57"/>
                          <a:pt x="71" y="54"/>
                          <a:pt x="77" y="53"/>
                        </a:cubicBezTo>
                        <a:cubicBezTo>
                          <a:pt x="83" y="51"/>
                          <a:pt x="77" y="44"/>
                          <a:pt x="86" y="42"/>
                        </a:cubicBezTo>
                        <a:cubicBezTo>
                          <a:pt x="94" y="40"/>
                          <a:pt x="118" y="30"/>
                          <a:pt x="122" y="27"/>
                        </a:cubicBezTo>
                        <a:cubicBezTo>
                          <a:pt x="126" y="24"/>
                          <a:pt x="117" y="20"/>
                          <a:pt x="108" y="14"/>
                        </a:cubicBezTo>
                        <a:cubicBezTo>
                          <a:pt x="99" y="9"/>
                          <a:pt x="92" y="7"/>
                          <a:pt x="85" y="12"/>
                        </a:cubicBezTo>
                        <a:cubicBezTo>
                          <a:pt x="78" y="16"/>
                          <a:pt x="83" y="7"/>
                          <a:pt x="78" y="9"/>
                        </a:cubicBezTo>
                        <a:cubicBezTo>
                          <a:pt x="72" y="12"/>
                          <a:pt x="57" y="5"/>
                          <a:pt x="55" y="3"/>
                        </a:cubicBezTo>
                        <a:cubicBezTo>
                          <a:pt x="53" y="0"/>
                          <a:pt x="26" y="8"/>
                          <a:pt x="20" y="8"/>
                        </a:cubicBezTo>
                        <a:cubicBezTo>
                          <a:pt x="13" y="8"/>
                          <a:pt x="20" y="15"/>
                          <a:pt x="25" y="19"/>
                        </a:cubicBezTo>
                        <a:cubicBezTo>
                          <a:pt x="29" y="22"/>
                          <a:pt x="14" y="33"/>
                          <a:pt x="17" y="36"/>
                        </a:cubicBezTo>
                        <a:cubicBezTo>
                          <a:pt x="20" y="38"/>
                          <a:pt x="14" y="45"/>
                          <a:pt x="7" y="53"/>
                        </a:cubicBezTo>
                        <a:cubicBezTo>
                          <a:pt x="0" y="61"/>
                          <a:pt x="12" y="60"/>
                          <a:pt x="21" y="6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40" name="Freeform 2204">
                    <a:extLst>
                      <a:ext uri="{FF2B5EF4-FFF2-40B4-BE49-F238E27FC236}">
                        <a16:creationId xmlns="" xmlns:a16="http://schemas.microsoft.com/office/drawing/2014/main" id="{E9971EDE-EE98-474C-AEA4-9F56030FAE9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05322" y="2286673"/>
                    <a:ext cx="596545" cy="413652"/>
                  </a:xfrm>
                  <a:custGeom>
                    <a:gdLst>
                      <a:gd name="T0" fmla="*/ 215 w 336"/>
                      <a:gd name="T1" fmla="*/ 54 h 241"/>
                      <a:gd name="T2" fmla="*/ 185 w 336"/>
                      <a:gd name="T3" fmla="*/ 44 h 241"/>
                      <a:gd name="T4" fmla="*/ 147 w 336"/>
                      <a:gd name="T5" fmla="*/ 27 h 241"/>
                      <a:gd name="T6" fmla="*/ 127 w 336"/>
                      <a:gd name="T7" fmla="*/ 34 h 241"/>
                      <a:gd name="T8" fmla="*/ 109 w 336"/>
                      <a:gd name="T9" fmla="*/ 21 h 241"/>
                      <a:gd name="T10" fmla="*/ 79 w 336"/>
                      <a:gd name="T11" fmla="*/ 7 h 241"/>
                      <a:gd name="T12" fmla="*/ 59 w 336"/>
                      <a:gd name="T13" fmla="*/ 33 h 241"/>
                      <a:gd name="T14" fmla="*/ 65 w 336"/>
                      <a:gd name="T15" fmla="*/ 52 h 241"/>
                      <a:gd name="T16" fmla="*/ 43 w 336"/>
                      <a:gd name="T17" fmla="*/ 30 h 241"/>
                      <a:gd name="T18" fmla="*/ 61 w 336"/>
                      <a:gd name="T19" fmla="*/ 4 h 241"/>
                      <a:gd name="T20" fmla="*/ 6 w 336"/>
                      <a:gd name="T21" fmla="*/ 54 h 241"/>
                      <a:gd name="T22" fmla="*/ 27 w 336"/>
                      <a:gd name="T23" fmla="*/ 64 h 241"/>
                      <a:gd name="T24" fmla="*/ 32 w 336"/>
                      <a:gd name="T25" fmla="*/ 76 h 241"/>
                      <a:gd name="T26" fmla="*/ 66 w 336"/>
                      <a:gd name="T27" fmla="*/ 82 h 241"/>
                      <a:gd name="T28" fmla="*/ 103 w 336"/>
                      <a:gd name="T29" fmla="*/ 82 h 241"/>
                      <a:gd name="T30" fmla="*/ 127 w 336"/>
                      <a:gd name="T31" fmla="*/ 78 h 241"/>
                      <a:gd name="T32" fmla="*/ 143 w 336"/>
                      <a:gd name="T33" fmla="*/ 81 h 241"/>
                      <a:gd name="T34" fmla="*/ 166 w 336"/>
                      <a:gd name="T35" fmla="*/ 98 h 241"/>
                      <a:gd name="T36" fmla="*/ 172 w 336"/>
                      <a:gd name="T37" fmla="*/ 103 h 241"/>
                      <a:gd name="T38" fmla="*/ 200 w 336"/>
                      <a:gd name="T39" fmla="*/ 125 h 241"/>
                      <a:gd name="T40" fmla="*/ 218 w 336"/>
                      <a:gd name="T41" fmla="*/ 143 h 241"/>
                      <a:gd name="T42" fmla="*/ 219 w 336"/>
                      <a:gd name="T43" fmla="*/ 159 h 241"/>
                      <a:gd name="T44" fmla="*/ 188 w 336"/>
                      <a:gd name="T45" fmla="*/ 168 h 241"/>
                      <a:gd name="T46" fmla="*/ 146 w 336"/>
                      <a:gd name="T47" fmla="*/ 176 h 241"/>
                      <a:gd name="T48" fmla="*/ 165 w 336"/>
                      <a:gd name="T49" fmla="*/ 191 h 241"/>
                      <a:gd name="T50" fmla="*/ 193 w 336"/>
                      <a:gd name="T51" fmla="*/ 188 h 241"/>
                      <a:gd name="T52" fmla="*/ 212 w 336"/>
                      <a:gd name="T53" fmla="*/ 214 h 241"/>
                      <a:gd name="T54" fmla="*/ 274 w 336"/>
                      <a:gd name="T55" fmla="*/ 236 h 241"/>
                      <a:gd name="T56" fmla="*/ 262 w 336"/>
                      <a:gd name="T57" fmla="*/ 209 h 241"/>
                      <a:gd name="T58" fmla="*/ 286 w 336"/>
                      <a:gd name="T59" fmla="*/ 198 h 241"/>
                      <a:gd name="T60" fmla="*/ 256 w 336"/>
                      <a:gd name="T61" fmla="*/ 166 h 241"/>
                      <a:gd name="T62" fmla="*/ 275 w 336"/>
                      <a:gd name="T63" fmla="*/ 159 h 241"/>
                      <a:gd name="T64" fmla="*/ 304 w 336"/>
                      <a:gd name="T65" fmla="*/ 172 h 241"/>
                      <a:gd name="T66" fmla="*/ 330 w 336"/>
                      <a:gd name="T67" fmla="*/ 151 h 241"/>
                      <a:gd name="T68" fmla="*/ 307 w 336"/>
                      <a:gd name="T69" fmla="*/ 134 h 241"/>
                      <a:gd name="T70" fmla="*/ 267 w 336"/>
                      <a:gd name="T71" fmla="*/ 117 h 241"/>
                      <a:gd name="T72" fmla="*/ 268 w 336"/>
                      <a:gd name="T73" fmla="*/ 101 h 241"/>
                      <a:gd name="T74" fmla="*/ 261 w 336"/>
                      <a:gd name="T75" fmla="*/ 89 h 241"/>
                      <a:gd name="T76" fmla="*/ 247 w 336"/>
                      <a:gd name="T77" fmla="*/ 84 h 241"/>
                      <a:gd name="T78" fmla="*/ 232 w 336"/>
                      <a:gd name="T79" fmla="*/ 69 h 241"/>
                      <a:gd name="T80" fmla="*/ 209 w 336"/>
                      <a:gd name="T81" fmla="*/ 67 h 24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336" h="241">
                        <a:moveTo>
                          <a:pt x="205" y="63"/>
                        </a:moveTo>
                        <a:cubicBezTo>
                          <a:pt x="210" y="63"/>
                          <a:pt x="216" y="59"/>
                          <a:pt x="215" y="54"/>
                        </a:cubicBezTo>
                        <a:cubicBezTo>
                          <a:pt x="213" y="50"/>
                          <a:pt x="200" y="49"/>
                          <a:pt x="198" y="55"/>
                        </a:cubicBezTo>
                        <a:cubicBezTo>
                          <a:pt x="195" y="60"/>
                          <a:pt x="185" y="49"/>
                          <a:pt x="185" y="44"/>
                        </a:cubicBezTo>
                        <a:cubicBezTo>
                          <a:pt x="185" y="40"/>
                          <a:pt x="169" y="44"/>
                          <a:pt x="171" y="36"/>
                        </a:cubicBezTo>
                        <a:cubicBezTo>
                          <a:pt x="173" y="29"/>
                          <a:pt x="152" y="27"/>
                          <a:pt x="147" y="27"/>
                        </a:cubicBezTo>
                        <a:cubicBezTo>
                          <a:pt x="141" y="27"/>
                          <a:pt x="133" y="31"/>
                          <a:pt x="134" y="36"/>
                        </a:cubicBezTo>
                        <a:cubicBezTo>
                          <a:pt x="135" y="41"/>
                          <a:pt x="128" y="39"/>
                          <a:pt x="127" y="34"/>
                        </a:cubicBezTo>
                        <a:cubicBezTo>
                          <a:pt x="126" y="28"/>
                          <a:pt x="113" y="40"/>
                          <a:pt x="109" y="40"/>
                        </a:cubicBezTo>
                        <a:cubicBezTo>
                          <a:pt x="105" y="40"/>
                          <a:pt x="111" y="25"/>
                          <a:pt x="109" y="21"/>
                        </a:cubicBezTo>
                        <a:cubicBezTo>
                          <a:pt x="107" y="16"/>
                          <a:pt x="104" y="15"/>
                          <a:pt x="101" y="7"/>
                        </a:cubicBezTo>
                        <a:cubicBezTo>
                          <a:pt x="98" y="0"/>
                          <a:pt x="83" y="3"/>
                          <a:pt x="79" y="7"/>
                        </a:cubicBezTo>
                        <a:cubicBezTo>
                          <a:pt x="75" y="12"/>
                          <a:pt x="62" y="10"/>
                          <a:pt x="55" y="17"/>
                        </a:cubicBezTo>
                        <a:cubicBezTo>
                          <a:pt x="48" y="24"/>
                          <a:pt x="56" y="31"/>
                          <a:pt x="59" y="33"/>
                        </a:cubicBezTo>
                        <a:cubicBezTo>
                          <a:pt x="62" y="36"/>
                          <a:pt x="48" y="40"/>
                          <a:pt x="53" y="44"/>
                        </a:cubicBezTo>
                        <a:cubicBezTo>
                          <a:pt x="57" y="48"/>
                          <a:pt x="64" y="46"/>
                          <a:pt x="65" y="52"/>
                        </a:cubicBezTo>
                        <a:cubicBezTo>
                          <a:pt x="65" y="59"/>
                          <a:pt x="48" y="50"/>
                          <a:pt x="46" y="45"/>
                        </a:cubicBezTo>
                        <a:cubicBezTo>
                          <a:pt x="43" y="39"/>
                          <a:pt x="47" y="34"/>
                          <a:pt x="43" y="30"/>
                        </a:cubicBezTo>
                        <a:cubicBezTo>
                          <a:pt x="40" y="26"/>
                          <a:pt x="43" y="21"/>
                          <a:pt x="49" y="14"/>
                        </a:cubicBezTo>
                        <a:cubicBezTo>
                          <a:pt x="56" y="7"/>
                          <a:pt x="61" y="8"/>
                          <a:pt x="61" y="4"/>
                        </a:cubicBezTo>
                        <a:cubicBezTo>
                          <a:pt x="61" y="0"/>
                          <a:pt x="33" y="0"/>
                          <a:pt x="16" y="15"/>
                        </a:cubicBezTo>
                        <a:cubicBezTo>
                          <a:pt x="0" y="30"/>
                          <a:pt x="5" y="50"/>
                          <a:pt x="6" y="54"/>
                        </a:cubicBezTo>
                        <a:cubicBezTo>
                          <a:pt x="7" y="58"/>
                          <a:pt x="21" y="56"/>
                          <a:pt x="30" y="59"/>
                        </a:cubicBezTo>
                        <a:cubicBezTo>
                          <a:pt x="38" y="61"/>
                          <a:pt x="34" y="65"/>
                          <a:pt x="27" y="64"/>
                        </a:cubicBezTo>
                        <a:cubicBezTo>
                          <a:pt x="21" y="63"/>
                          <a:pt x="10" y="61"/>
                          <a:pt x="10" y="65"/>
                        </a:cubicBezTo>
                        <a:cubicBezTo>
                          <a:pt x="11" y="70"/>
                          <a:pt x="24" y="78"/>
                          <a:pt x="32" y="76"/>
                        </a:cubicBezTo>
                        <a:cubicBezTo>
                          <a:pt x="40" y="74"/>
                          <a:pt x="40" y="74"/>
                          <a:pt x="44" y="79"/>
                        </a:cubicBezTo>
                        <a:cubicBezTo>
                          <a:pt x="47" y="83"/>
                          <a:pt x="57" y="82"/>
                          <a:pt x="66" y="82"/>
                        </a:cubicBezTo>
                        <a:cubicBezTo>
                          <a:pt x="76" y="83"/>
                          <a:pt x="87" y="86"/>
                          <a:pt x="91" y="87"/>
                        </a:cubicBezTo>
                        <a:cubicBezTo>
                          <a:pt x="96" y="87"/>
                          <a:pt x="101" y="84"/>
                          <a:pt x="103" y="82"/>
                        </a:cubicBezTo>
                        <a:cubicBezTo>
                          <a:pt x="104" y="79"/>
                          <a:pt x="123" y="86"/>
                          <a:pt x="128" y="85"/>
                        </a:cubicBezTo>
                        <a:cubicBezTo>
                          <a:pt x="134" y="85"/>
                          <a:pt x="130" y="80"/>
                          <a:pt x="127" y="78"/>
                        </a:cubicBezTo>
                        <a:cubicBezTo>
                          <a:pt x="123" y="77"/>
                          <a:pt x="125" y="70"/>
                          <a:pt x="129" y="73"/>
                        </a:cubicBezTo>
                        <a:cubicBezTo>
                          <a:pt x="134" y="75"/>
                          <a:pt x="141" y="77"/>
                          <a:pt x="143" y="81"/>
                        </a:cubicBezTo>
                        <a:cubicBezTo>
                          <a:pt x="144" y="85"/>
                          <a:pt x="148" y="83"/>
                          <a:pt x="149" y="87"/>
                        </a:cubicBezTo>
                        <a:cubicBezTo>
                          <a:pt x="149" y="90"/>
                          <a:pt x="165" y="94"/>
                          <a:pt x="166" y="98"/>
                        </a:cubicBezTo>
                        <a:cubicBezTo>
                          <a:pt x="166" y="102"/>
                          <a:pt x="150" y="104"/>
                          <a:pt x="155" y="108"/>
                        </a:cubicBezTo>
                        <a:cubicBezTo>
                          <a:pt x="159" y="111"/>
                          <a:pt x="166" y="103"/>
                          <a:pt x="172" y="103"/>
                        </a:cubicBezTo>
                        <a:cubicBezTo>
                          <a:pt x="178" y="102"/>
                          <a:pt x="178" y="116"/>
                          <a:pt x="183" y="114"/>
                        </a:cubicBezTo>
                        <a:cubicBezTo>
                          <a:pt x="189" y="111"/>
                          <a:pt x="194" y="116"/>
                          <a:pt x="200" y="125"/>
                        </a:cubicBezTo>
                        <a:cubicBezTo>
                          <a:pt x="206" y="133"/>
                          <a:pt x="199" y="141"/>
                          <a:pt x="200" y="144"/>
                        </a:cubicBezTo>
                        <a:cubicBezTo>
                          <a:pt x="200" y="147"/>
                          <a:pt x="212" y="146"/>
                          <a:pt x="218" y="143"/>
                        </a:cubicBezTo>
                        <a:cubicBezTo>
                          <a:pt x="225" y="139"/>
                          <a:pt x="231" y="147"/>
                          <a:pt x="236" y="151"/>
                        </a:cubicBezTo>
                        <a:cubicBezTo>
                          <a:pt x="241" y="156"/>
                          <a:pt x="217" y="163"/>
                          <a:pt x="219" y="159"/>
                        </a:cubicBezTo>
                        <a:cubicBezTo>
                          <a:pt x="221" y="155"/>
                          <a:pt x="205" y="143"/>
                          <a:pt x="191" y="149"/>
                        </a:cubicBezTo>
                        <a:cubicBezTo>
                          <a:pt x="176" y="154"/>
                          <a:pt x="186" y="163"/>
                          <a:pt x="188" y="168"/>
                        </a:cubicBezTo>
                        <a:cubicBezTo>
                          <a:pt x="189" y="173"/>
                          <a:pt x="175" y="178"/>
                          <a:pt x="161" y="173"/>
                        </a:cubicBezTo>
                        <a:cubicBezTo>
                          <a:pt x="148" y="169"/>
                          <a:pt x="152" y="176"/>
                          <a:pt x="146" y="176"/>
                        </a:cubicBezTo>
                        <a:cubicBezTo>
                          <a:pt x="141" y="176"/>
                          <a:pt x="135" y="185"/>
                          <a:pt x="140" y="190"/>
                        </a:cubicBezTo>
                        <a:cubicBezTo>
                          <a:pt x="145" y="196"/>
                          <a:pt x="156" y="191"/>
                          <a:pt x="165" y="191"/>
                        </a:cubicBezTo>
                        <a:cubicBezTo>
                          <a:pt x="174" y="192"/>
                          <a:pt x="175" y="194"/>
                          <a:pt x="176" y="189"/>
                        </a:cubicBezTo>
                        <a:cubicBezTo>
                          <a:pt x="177" y="184"/>
                          <a:pt x="186" y="187"/>
                          <a:pt x="193" y="188"/>
                        </a:cubicBezTo>
                        <a:cubicBezTo>
                          <a:pt x="199" y="190"/>
                          <a:pt x="198" y="199"/>
                          <a:pt x="206" y="200"/>
                        </a:cubicBezTo>
                        <a:cubicBezTo>
                          <a:pt x="214" y="201"/>
                          <a:pt x="207" y="209"/>
                          <a:pt x="212" y="214"/>
                        </a:cubicBezTo>
                        <a:cubicBezTo>
                          <a:pt x="217" y="220"/>
                          <a:pt x="233" y="217"/>
                          <a:pt x="239" y="223"/>
                        </a:cubicBezTo>
                        <a:cubicBezTo>
                          <a:pt x="245" y="229"/>
                          <a:pt x="271" y="241"/>
                          <a:pt x="274" y="236"/>
                        </a:cubicBezTo>
                        <a:cubicBezTo>
                          <a:pt x="278" y="231"/>
                          <a:pt x="252" y="208"/>
                          <a:pt x="245" y="206"/>
                        </a:cubicBezTo>
                        <a:cubicBezTo>
                          <a:pt x="237" y="204"/>
                          <a:pt x="252" y="202"/>
                          <a:pt x="262" y="209"/>
                        </a:cubicBezTo>
                        <a:cubicBezTo>
                          <a:pt x="271" y="217"/>
                          <a:pt x="285" y="220"/>
                          <a:pt x="292" y="211"/>
                        </a:cubicBezTo>
                        <a:cubicBezTo>
                          <a:pt x="299" y="202"/>
                          <a:pt x="286" y="205"/>
                          <a:pt x="286" y="198"/>
                        </a:cubicBezTo>
                        <a:cubicBezTo>
                          <a:pt x="286" y="192"/>
                          <a:pt x="282" y="183"/>
                          <a:pt x="275" y="183"/>
                        </a:cubicBezTo>
                        <a:cubicBezTo>
                          <a:pt x="268" y="183"/>
                          <a:pt x="250" y="169"/>
                          <a:pt x="256" y="166"/>
                        </a:cubicBezTo>
                        <a:cubicBezTo>
                          <a:pt x="263" y="163"/>
                          <a:pt x="254" y="159"/>
                          <a:pt x="259" y="153"/>
                        </a:cubicBezTo>
                        <a:cubicBezTo>
                          <a:pt x="264" y="148"/>
                          <a:pt x="269" y="158"/>
                          <a:pt x="275" y="159"/>
                        </a:cubicBezTo>
                        <a:cubicBezTo>
                          <a:pt x="281" y="159"/>
                          <a:pt x="282" y="167"/>
                          <a:pt x="292" y="175"/>
                        </a:cubicBezTo>
                        <a:cubicBezTo>
                          <a:pt x="301" y="183"/>
                          <a:pt x="302" y="177"/>
                          <a:pt x="304" y="172"/>
                        </a:cubicBezTo>
                        <a:cubicBezTo>
                          <a:pt x="305" y="166"/>
                          <a:pt x="316" y="171"/>
                          <a:pt x="315" y="165"/>
                        </a:cubicBezTo>
                        <a:cubicBezTo>
                          <a:pt x="315" y="160"/>
                          <a:pt x="324" y="153"/>
                          <a:pt x="330" y="151"/>
                        </a:cubicBezTo>
                        <a:cubicBezTo>
                          <a:pt x="336" y="148"/>
                          <a:pt x="325" y="142"/>
                          <a:pt x="317" y="143"/>
                        </a:cubicBezTo>
                        <a:cubicBezTo>
                          <a:pt x="309" y="143"/>
                          <a:pt x="307" y="138"/>
                          <a:pt x="307" y="134"/>
                        </a:cubicBezTo>
                        <a:cubicBezTo>
                          <a:pt x="307" y="131"/>
                          <a:pt x="292" y="122"/>
                          <a:pt x="287" y="124"/>
                        </a:cubicBezTo>
                        <a:cubicBezTo>
                          <a:pt x="282" y="125"/>
                          <a:pt x="274" y="117"/>
                          <a:pt x="267" y="117"/>
                        </a:cubicBezTo>
                        <a:cubicBezTo>
                          <a:pt x="261" y="116"/>
                          <a:pt x="251" y="111"/>
                          <a:pt x="252" y="104"/>
                        </a:cubicBezTo>
                        <a:cubicBezTo>
                          <a:pt x="253" y="97"/>
                          <a:pt x="265" y="106"/>
                          <a:pt x="268" y="101"/>
                        </a:cubicBezTo>
                        <a:cubicBezTo>
                          <a:pt x="270" y="95"/>
                          <a:pt x="255" y="98"/>
                          <a:pt x="255" y="94"/>
                        </a:cubicBezTo>
                        <a:cubicBezTo>
                          <a:pt x="254" y="90"/>
                          <a:pt x="258" y="92"/>
                          <a:pt x="261" y="89"/>
                        </a:cubicBezTo>
                        <a:cubicBezTo>
                          <a:pt x="264" y="87"/>
                          <a:pt x="259" y="82"/>
                          <a:pt x="255" y="80"/>
                        </a:cubicBezTo>
                        <a:cubicBezTo>
                          <a:pt x="252" y="78"/>
                          <a:pt x="251" y="84"/>
                          <a:pt x="247" y="84"/>
                        </a:cubicBezTo>
                        <a:cubicBezTo>
                          <a:pt x="244" y="84"/>
                          <a:pt x="247" y="78"/>
                          <a:pt x="249" y="75"/>
                        </a:cubicBezTo>
                        <a:cubicBezTo>
                          <a:pt x="252" y="71"/>
                          <a:pt x="238" y="67"/>
                          <a:pt x="232" y="69"/>
                        </a:cubicBezTo>
                        <a:cubicBezTo>
                          <a:pt x="226" y="71"/>
                          <a:pt x="224" y="68"/>
                          <a:pt x="224" y="64"/>
                        </a:cubicBezTo>
                        <a:cubicBezTo>
                          <a:pt x="224" y="60"/>
                          <a:pt x="213" y="64"/>
                          <a:pt x="209" y="67"/>
                        </a:cubicBezTo>
                        <a:cubicBezTo>
                          <a:pt x="205" y="70"/>
                          <a:pt x="200" y="64"/>
                          <a:pt x="205" y="6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41" name="Freeform 2205">
                    <a:extLst>
                      <a:ext uri="{FF2B5EF4-FFF2-40B4-BE49-F238E27FC236}">
                        <a16:creationId xmlns="" xmlns:a16="http://schemas.microsoft.com/office/drawing/2014/main" id="{481022BF-EB40-4219-8C76-58D46A99D6F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3126026" y="2980889"/>
                    <a:ext cx="143096" cy="124096"/>
                  </a:xfrm>
                  <a:custGeom>
                    <a:gdLst>
                      <a:gd name="T0" fmla="*/ 44 w 81"/>
                      <a:gd name="T1" fmla="*/ 5 h 72"/>
                      <a:gd name="T2" fmla="*/ 39 w 81"/>
                      <a:gd name="T3" fmla="*/ 2 h 72"/>
                      <a:gd name="T4" fmla="*/ 21 w 81"/>
                      <a:gd name="T5" fmla="*/ 27 h 72"/>
                      <a:gd name="T6" fmla="*/ 16 w 81"/>
                      <a:gd name="T7" fmla="*/ 38 h 72"/>
                      <a:gd name="T8" fmla="*/ 9 w 81"/>
                      <a:gd name="T9" fmla="*/ 44 h 72"/>
                      <a:gd name="T10" fmla="*/ 6 w 81"/>
                      <a:gd name="T11" fmla="*/ 58 h 72"/>
                      <a:gd name="T12" fmla="*/ 23 w 81"/>
                      <a:gd name="T13" fmla="*/ 58 h 72"/>
                      <a:gd name="T14" fmla="*/ 39 w 81"/>
                      <a:gd name="T15" fmla="*/ 55 h 72"/>
                      <a:gd name="T16" fmla="*/ 50 w 81"/>
                      <a:gd name="T17" fmla="*/ 58 h 72"/>
                      <a:gd name="T18" fmla="*/ 47 w 81"/>
                      <a:gd name="T19" fmla="*/ 66 h 72"/>
                      <a:gd name="T20" fmla="*/ 57 w 81"/>
                      <a:gd name="T21" fmla="*/ 62 h 72"/>
                      <a:gd name="T22" fmla="*/ 64 w 81"/>
                      <a:gd name="T23" fmla="*/ 65 h 72"/>
                      <a:gd name="T24" fmla="*/ 78 w 81"/>
                      <a:gd name="T25" fmla="*/ 66 h 72"/>
                      <a:gd name="T26" fmla="*/ 73 w 81"/>
                      <a:gd name="T27" fmla="*/ 56 h 72"/>
                      <a:gd name="T28" fmla="*/ 72 w 81"/>
                      <a:gd name="T29" fmla="*/ 50 h 72"/>
                      <a:gd name="T30" fmla="*/ 67 w 81"/>
                      <a:gd name="T31" fmla="*/ 48 h 72"/>
                      <a:gd name="T32" fmla="*/ 68 w 81"/>
                      <a:gd name="T33" fmla="*/ 37 h 72"/>
                      <a:gd name="T34" fmla="*/ 59 w 81"/>
                      <a:gd name="T35" fmla="*/ 34 h 72"/>
                      <a:gd name="T36" fmla="*/ 49 w 81"/>
                      <a:gd name="T37" fmla="*/ 32 h 72"/>
                      <a:gd name="T38" fmla="*/ 44 w 81"/>
                      <a:gd name="T39" fmla="*/ 26 h 72"/>
                      <a:gd name="T40" fmla="*/ 35 w 81"/>
                      <a:gd name="T41" fmla="*/ 26 h 72"/>
                      <a:gd name="T42" fmla="*/ 36 w 81"/>
                      <a:gd name="T43" fmla="*/ 18 h 72"/>
                      <a:gd name="T44" fmla="*/ 44 w 81"/>
                      <a:gd name="T45" fmla="*/ 5 h 7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81" h="72">
                        <a:moveTo>
                          <a:pt x="44" y="5"/>
                        </a:moveTo>
                        <a:cubicBezTo>
                          <a:pt x="49" y="3"/>
                          <a:pt x="44" y="0"/>
                          <a:pt x="39" y="2"/>
                        </a:cubicBezTo>
                        <a:cubicBezTo>
                          <a:pt x="34" y="4"/>
                          <a:pt x="21" y="22"/>
                          <a:pt x="21" y="27"/>
                        </a:cubicBezTo>
                        <a:cubicBezTo>
                          <a:pt x="21" y="32"/>
                          <a:pt x="20" y="38"/>
                          <a:pt x="16" y="38"/>
                        </a:cubicBezTo>
                        <a:cubicBezTo>
                          <a:pt x="11" y="37"/>
                          <a:pt x="6" y="42"/>
                          <a:pt x="9" y="44"/>
                        </a:cubicBezTo>
                        <a:cubicBezTo>
                          <a:pt x="13" y="47"/>
                          <a:pt x="0" y="54"/>
                          <a:pt x="6" y="58"/>
                        </a:cubicBezTo>
                        <a:cubicBezTo>
                          <a:pt x="10" y="60"/>
                          <a:pt x="17" y="57"/>
                          <a:pt x="23" y="58"/>
                        </a:cubicBezTo>
                        <a:cubicBezTo>
                          <a:pt x="29" y="58"/>
                          <a:pt x="34" y="59"/>
                          <a:pt x="39" y="55"/>
                        </a:cubicBezTo>
                        <a:cubicBezTo>
                          <a:pt x="44" y="51"/>
                          <a:pt x="44" y="58"/>
                          <a:pt x="50" y="58"/>
                        </a:cubicBezTo>
                        <a:cubicBezTo>
                          <a:pt x="55" y="57"/>
                          <a:pt x="47" y="62"/>
                          <a:pt x="47" y="66"/>
                        </a:cubicBezTo>
                        <a:cubicBezTo>
                          <a:pt x="47" y="69"/>
                          <a:pt x="53" y="64"/>
                          <a:pt x="57" y="62"/>
                        </a:cubicBezTo>
                        <a:cubicBezTo>
                          <a:pt x="61" y="60"/>
                          <a:pt x="66" y="62"/>
                          <a:pt x="64" y="65"/>
                        </a:cubicBezTo>
                        <a:cubicBezTo>
                          <a:pt x="62" y="68"/>
                          <a:pt x="75" y="72"/>
                          <a:pt x="78" y="66"/>
                        </a:cubicBezTo>
                        <a:cubicBezTo>
                          <a:pt x="81" y="61"/>
                          <a:pt x="75" y="53"/>
                          <a:pt x="73" y="56"/>
                        </a:cubicBezTo>
                        <a:cubicBezTo>
                          <a:pt x="71" y="60"/>
                          <a:pt x="68" y="54"/>
                          <a:pt x="72" y="50"/>
                        </a:cubicBezTo>
                        <a:cubicBezTo>
                          <a:pt x="76" y="47"/>
                          <a:pt x="71" y="46"/>
                          <a:pt x="67" y="48"/>
                        </a:cubicBezTo>
                        <a:cubicBezTo>
                          <a:pt x="63" y="50"/>
                          <a:pt x="64" y="39"/>
                          <a:pt x="68" y="37"/>
                        </a:cubicBezTo>
                        <a:cubicBezTo>
                          <a:pt x="72" y="35"/>
                          <a:pt x="59" y="31"/>
                          <a:pt x="59" y="34"/>
                        </a:cubicBezTo>
                        <a:cubicBezTo>
                          <a:pt x="59" y="38"/>
                          <a:pt x="50" y="36"/>
                          <a:pt x="49" y="32"/>
                        </a:cubicBezTo>
                        <a:cubicBezTo>
                          <a:pt x="48" y="29"/>
                          <a:pt x="42" y="28"/>
                          <a:pt x="44" y="26"/>
                        </a:cubicBezTo>
                        <a:cubicBezTo>
                          <a:pt x="46" y="23"/>
                          <a:pt x="36" y="22"/>
                          <a:pt x="35" y="26"/>
                        </a:cubicBezTo>
                        <a:cubicBezTo>
                          <a:pt x="34" y="30"/>
                          <a:pt x="31" y="23"/>
                          <a:pt x="36" y="18"/>
                        </a:cubicBezTo>
                        <a:cubicBezTo>
                          <a:pt x="41" y="13"/>
                          <a:pt x="40" y="8"/>
                          <a:pt x="44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42" name="Freeform 2206">
                    <a:extLst>
                      <a:ext uri="{FF2B5EF4-FFF2-40B4-BE49-F238E27FC236}">
                        <a16:creationId xmlns="" xmlns:a16="http://schemas.microsoft.com/office/drawing/2014/main" id="{0CB2D7A4-5785-4682-93CA-72BD915F08B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58064" y="2486305"/>
                    <a:ext cx="59469" cy="44962"/>
                  </a:xfrm>
                  <a:custGeom>
                    <a:gdLst>
                      <a:gd name="T0" fmla="*/ 28 w 34"/>
                      <a:gd name="T1" fmla="*/ 19 h 26"/>
                      <a:gd name="T2" fmla="*/ 29 w 34"/>
                      <a:gd name="T3" fmla="*/ 4 h 26"/>
                      <a:gd name="T4" fmla="*/ 15 w 34"/>
                      <a:gd name="T5" fmla="*/ 0 h 26"/>
                      <a:gd name="T6" fmla="*/ 5 w 34"/>
                      <a:gd name="T7" fmla="*/ 18 h 26"/>
                      <a:gd name="T8" fmla="*/ 28 w 34"/>
                      <a:gd name="T9" fmla="*/ 19 h 2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4" h="26">
                        <a:moveTo>
                          <a:pt x="28" y="19"/>
                        </a:moveTo>
                        <a:cubicBezTo>
                          <a:pt x="34" y="18"/>
                          <a:pt x="33" y="9"/>
                          <a:pt x="29" y="4"/>
                        </a:cubicBezTo>
                        <a:cubicBezTo>
                          <a:pt x="27" y="0"/>
                          <a:pt x="20" y="0"/>
                          <a:pt x="15" y="0"/>
                        </a:cubicBezTo>
                        <a:cubicBezTo>
                          <a:pt x="9" y="1"/>
                          <a:pt x="0" y="9"/>
                          <a:pt x="5" y="18"/>
                        </a:cubicBezTo>
                        <a:cubicBezTo>
                          <a:pt x="10" y="26"/>
                          <a:pt x="22" y="20"/>
                          <a:pt x="28" y="1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43" name="Freeform 2207">
                    <a:extLst>
                      <a:ext uri="{FF2B5EF4-FFF2-40B4-BE49-F238E27FC236}">
                        <a16:creationId xmlns="" xmlns:a16="http://schemas.microsoft.com/office/drawing/2014/main" id="{CA1ECE1F-DCE7-422E-A0F7-ABCBDB8D7EC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460721" y="1882014"/>
                    <a:ext cx="650438" cy="318332"/>
                  </a:xfrm>
                  <a:custGeom>
                    <a:gdLst>
                      <a:gd name="T0" fmla="*/ 25 w 366"/>
                      <a:gd name="T1" fmla="*/ 47 h 186"/>
                      <a:gd name="T2" fmla="*/ 26 w 366"/>
                      <a:gd name="T3" fmla="*/ 59 h 186"/>
                      <a:gd name="T4" fmla="*/ 65 w 366"/>
                      <a:gd name="T5" fmla="*/ 67 h 186"/>
                      <a:gd name="T6" fmla="*/ 101 w 366"/>
                      <a:gd name="T7" fmla="*/ 75 h 186"/>
                      <a:gd name="T8" fmla="*/ 149 w 366"/>
                      <a:gd name="T9" fmla="*/ 62 h 186"/>
                      <a:gd name="T10" fmla="*/ 112 w 366"/>
                      <a:gd name="T11" fmla="*/ 80 h 186"/>
                      <a:gd name="T12" fmla="*/ 107 w 366"/>
                      <a:gd name="T13" fmla="*/ 89 h 186"/>
                      <a:gd name="T14" fmla="*/ 72 w 366"/>
                      <a:gd name="T15" fmla="*/ 99 h 186"/>
                      <a:gd name="T16" fmla="*/ 115 w 366"/>
                      <a:gd name="T17" fmla="*/ 126 h 186"/>
                      <a:gd name="T18" fmla="*/ 55 w 366"/>
                      <a:gd name="T19" fmla="*/ 133 h 186"/>
                      <a:gd name="T20" fmla="*/ 80 w 366"/>
                      <a:gd name="T21" fmla="*/ 141 h 186"/>
                      <a:gd name="T22" fmla="*/ 78 w 366"/>
                      <a:gd name="T23" fmla="*/ 154 h 186"/>
                      <a:gd name="T24" fmla="*/ 57 w 366"/>
                      <a:gd name="T25" fmla="*/ 155 h 186"/>
                      <a:gd name="T26" fmla="*/ 33 w 366"/>
                      <a:gd name="T27" fmla="*/ 174 h 186"/>
                      <a:gd name="T28" fmla="*/ 90 w 366"/>
                      <a:gd name="T29" fmla="*/ 179 h 186"/>
                      <a:gd name="T30" fmla="*/ 130 w 366"/>
                      <a:gd name="T31" fmla="*/ 182 h 186"/>
                      <a:gd name="T32" fmla="*/ 161 w 366"/>
                      <a:gd name="T33" fmla="*/ 176 h 186"/>
                      <a:gd name="T34" fmla="*/ 152 w 366"/>
                      <a:gd name="T35" fmla="*/ 166 h 186"/>
                      <a:gd name="T36" fmla="*/ 129 w 366"/>
                      <a:gd name="T37" fmla="*/ 155 h 186"/>
                      <a:gd name="T38" fmla="*/ 161 w 366"/>
                      <a:gd name="T39" fmla="*/ 143 h 186"/>
                      <a:gd name="T40" fmla="*/ 204 w 366"/>
                      <a:gd name="T41" fmla="*/ 119 h 186"/>
                      <a:gd name="T42" fmla="*/ 200 w 366"/>
                      <a:gd name="T43" fmla="*/ 106 h 186"/>
                      <a:gd name="T44" fmla="*/ 236 w 366"/>
                      <a:gd name="T45" fmla="*/ 97 h 186"/>
                      <a:gd name="T46" fmla="*/ 281 w 366"/>
                      <a:gd name="T47" fmla="*/ 68 h 186"/>
                      <a:gd name="T48" fmla="*/ 285 w 366"/>
                      <a:gd name="T49" fmla="*/ 50 h 186"/>
                      <a:gd name="T50" fmla="*/ 346 w 366"/>
                      <a:gd name="T51" fmla="*/ 34 h 186"/>
                      <a:gd name="T52" fmla="*/ 331 w 366"/>
                      <a:gd name="T53" fmla="*/ 16 h 186"/>
                      <a:gd name="T54" fmla="*/ 293 w 366"/>
                      <a:gd name="T55" fmla="*/ 16 h 186"/>
                      <a:gd name="T56" fmla="*/ 258 w 366"/>
                      <a:gd name="T57" fmla="*/ 5 h 186"/>
                      <a:gd name="T58" fmla="*/ 218 w 366"/>
                      <a:gd name="T59" fmla="*/ 10 h 186"/>
                      <a:gd name="T60" fmla="*/ 182 w 366"/>
                      <a:gd name="T61" fmla="*/ 8 h 186"/>
                      <a:gd name="T62" fmla="*/ 144 w 366"/>
                      <a:gd name="T63" fmla="*/ 11 h 186"/>
                      <a:gd name="T64" fmla="*/ 131 w 366"/>
                      <a:gd name="T65" fmla="*/ 19 h 186"/>
                      <a:gd name="T66" fmla="*/ 99 w 366"/>
                      <a:gd name="T67" fmla="*/ 27 h 186"/>
                      <a:gd name="T68" fmla="*/ 68 w 366"/>
                      <a:gd name="T69" fmla="*/ 31 h 186"/>
                      <a:gd name="T70" fmla="*/ 43 w 366"/>
                      <a:gd name="T71" fmla="*/ 34 h 186"/>
                      <a:gd name="T72" fmla="*/ 10 w 366"/>
                      <a:gd name="T73" fmla="*/ 43 h 18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366" h="186">
                        <a:moveTo>
                          <a:pt x="19" y="46"/>
                        </a:moveTo>
                        <a:cubicBezTo>
                          <a:pt x="26" y="41"/>
                          <a:pt x="31" y="44"/>
                          <a:pt x="25" y="47"/>
                        </a:cubicBezTo>
                        <a:cubicBezTo>
                          <a:pt x="19" y="50"/>
                          <a:pt x="21" y="52"/>
                          <a:pt x="30" y="52"/>
                        </a:cubicBezTo>
                        <a:cubicBezTo>
                          <a:pt x="38" y="51"/>
                          <a:pt x="26" y="54"/>
                          <a:pt x="26" y="59"/>
                        </a:cubicBezTo>
                        <a:cubicBezTo>
                          <a:pt x="26" y="64"/>
                          <a:pt x="36" y="61"/>
                          <a:pt x="37" y="66"/>
                        </a:cubicBezTo>
                        <a:cubicBezTo>
                          <a:pt x="37" y="71"/>
                          <a:pt x="59" y="73"/>
                          <a:pt x="65" y="67"/>
                        </a:cubicBezTo>
                        <a:cubicBezTo>
                          <a:pt x="72" y="61"/>
                          <a:pt x="69" y="69"/>
                          <a:pt x="69" y="73"/>
                        </a:cubicBezTo>
                        <a:cubicBezTo>
                          <a:pt x="68" y="77"/>
                          <a:pt x="99" y="80"/>
                          <a:pt x="101" y="75"/>
                        </a:cubicBezTo>
                        <a:cubicBezTo>
                          <a:pt x="102" y="70"/>
                          <a:pt x="107" y="72"/>
                          <a:pt x="113" y="74"/>
                        </a:cubicBezTo>
                        <a:cubicBezTo>
                          <a:pt x="119" y="75"/>
                          <a:pt x="148" y="68"/>
                          <a:pt x="149" y="62"/>
                        </a:cubicBezTo>
                        <a:cubicBezTo>
                          <a:pt x="149" y="56"/>
                          <a:pt x="158" y="65"/>
                          <a:pt x="149" y="72"/>
                        </a:cubicBezTo>
                        <a:cubicBezTo>
                          <a:pt x="139" y="78"/>
                          <a:pt x="120" y="77"/>
                          <a:pt x="112" y="80"/>
                        </a:cubicBezTo>
                        <a:cubicBezTo>
                          <a:pt x="103" y="82"/>
                          <a:pt x="117" y="88"/>
                          <a:pt x="126" y="95"/>
                        </a:cubicBezTo>
                        <a:cubicBezTo>
                          <a:pt x="134" y="101"/>
                          <a:pt x="115" y="98"/>
                          <a:pt x="107" y="89"/>
                        </a:cubicBezTo>
                        <a:cubicBezTo>
                          <a:pt x="99" y="81"/>
                          <a:pt x="81" y="81"/>
                          <a:pt x="71" y="81"/>
                        </a:cubicBezTo>
                        <a:cubicBezTo>
                          <a:pt x="62" y="82"/>
                          <a:pt x="65" y="99"/>
                          <a:pt x="72" y="99"/>
                        </a:cubicBezTo>
                        <a:cubicBezTo>
                          <a:pt x="79" y="99"/>
                          <a:pt x="86" y="102"/>
                          <a:pt x="93" y="113"/>
                        </a:cubicBezTo>
                        <a:cubicBezTo>
                          <a:pt x="100" y="124"/>
                          <a:pt x="115" y="121"/>
                          <a:pt x="115" y="126"/>
                        </a:cubicBezTo>
                        <a:cubicBezTo>
                          <a:pt x="115" y="131"/>
                          <a:pt x="95" y="122"/>
                          <a:pt x="84" y="120"/>
                        </a:cubicBezTo>
                        <a:cubicBezTo>
                          <a:pt x="73" y="118"/>
                          <a:pt x="56" y="125"/>
                          <a:pt x="55" y="133"/>
                        </a:cubicBezTo>
                        <a:cubicBezTo>
                          <a:pt x="55" y="141"/>
                          <a:pt x="71" y="140"/>
                          <a:pt x="82" y="134"/>
                        </a:cubicBezTo>
                        <a:cubicBezTo>
                          <a:pt x="93" y="127"/>
                          <a:pt x="85" y="136"/>
                          <a:pt x="80" y="141"/>
                        </a:cubicBezTo>
                        <a:cubicBezTo>
                          <a:pt x="74" y="146"/>
                          <a:pt x="93" y="150"/>
                          <a:pt x="93" y="156"/>
                        </a:cubicBezTo>
                        <a:cubicBezTo>
                          <a:pt x="93" y="162"/>
                          <a:pt x="79" y="160"/>
                          <a:pt x="78" y="154"/>
                        </a:cubicBezTo>
                        <a:cubicBezTo>
                          <a:pt x="76" y="149"/>
                          <a:pt x="71" y="143"/>
                          <a:pt x="58" y="144"/>
                        </a:cubicBezTo>
                        <a:cubicBezTo>
                          <a:pt x="45" y="145"/>
                          <a:pt x="49" y="154"/>
                          <a:pt x="57" y="155"/>
                        </a:cubicBezTo>
                        <a:cubicBezTo>
                          <a:pt x="65" y="156"/>
                          <a:pt x="65" y="162"/>
                          <a:pt x="56" y="162"/>
                        </a:cubicBezTo>
                        <a:cubicBezTo>
                          <a:pt x="47" y="162"/>
                          <a:pt x="27" y="168"/>
                          <a:pt x="33" y="174"/>
                        </a:cubicBezTo>
                        <a:cubicBezTo>
                          <a:pt x="40" y="180"/>
                          <a:pt x="66" y="174"/>
                          <a:pt x="70" y="178"/>
                        </a:cubicBezTo>
                        <a:cubicBezTo>
                          <a:pt x="75" y="182"/>
                          <a:pt x="87" y="183"/>
                          <a:pt x="90" y="179"/>
                        </a:cubicBezTo>
                        <a:cubicBezTo>
                          <a:pt x="93" y="174"/>
                          <a:pt x="103" y="176"/>
                          <a:pt x="113" y="176"/>
                        </a:cubicBezTo>
                        <a:cubicBezTo>
                          <a:pt x="123" y="176"/>
                          <a:pt x="126" y="178"/>
                          <a:pt x="130" y="182"/>
                        </a:cubicBezTo>
                        <a:cubicBezTo>
                          <a:pt x="135" y="186"/>
                          <a:pt x="143" y="184"/>
                          <a:pt x="148" y="180"/>
                        </a:cubicBezTo>
                        <a:cubicBezTo>
                          <a:pt x="154" y="176"/>
                          <a:pt x="154" y="176"/>
                          <a:pt x="161" y="176"/>
                        </a:cubicBezTo>
                        <a:cubicBezTo>
                          <a:pt x="168" y="176"/>
                          <a:pt x="169" y="172"/>
                          <a:pt x="166" y="166"/>
                        </a:cubicBezTo>
                        <a:cubicBezTo>
                          <a:pt x="162" y="161"/>
                          <a:pt x="153" y="170"/>
                          <a:pt x="152" y="166"/>
                        </a:cubicBezTo>
                        <a:cubicBezTo>
                          <a:pt x="151" y="161"/>
                          <a:pt x="143" y="160"/>
                          <a:pt x="129" y="162"/>
                        </a:cubicBezTo>
                        <a:cubicBezTo>
                          <a:pt x="115" y="164"/>
                          <a:pt x="121" y="153"/>
                          <a:pt x="129" y="155"/>
                        </a:cubicBezTo>
                        <a:cubicBezTo>
                          <a:pt x="138" y="158"/>
                          <a:pt x="149" y="157"/>
                          <a:pt x="159" y="154"/>
                        </a:cubicBezTo>
                        <a:cubicBezTo>
                          <a:pt x="168" y="152"/>
                          <a:pt x="161" y="147"/>
                          <a:pt x="161" y="143"/>
                        </a:cubicBezTo>
                        <a:cubicBezTo>
                          <a:pt x="161" y="139"/>
                          <a:pt x="173" y="142"/>
                          <a:pt x="182" y="142"/>
                        </a:cubicBezTo>
                        <a:cubicBezTo>
                          <a:pt x="191" y="142"/>
                          <a:pt x="204" y="127"/>
                          <a:pt x="204" y="119"/>
                        </a:cubicBezTo>
                        <a:cubicBezTo>
                          <a:pt x="205" y="110"/>
                          <a:pt x="184" y="112"/>
                          <a:pt x="174" y="112"/>
                        </a:cubicBezTo>
                        <a:cubicBezTo>
                          <a:pt x="164" y="112"/>
                          <a:pt x="181" y="105"/>
                          <a:pt x="200" y="106"/>
                        </a:cubicBezTo>
                        <a:cubicBezTo>
                          <a:pt x="219" y="107"/>
                          <a:pt x="210" y="98"/>
                          <a:pt x="214" y="95"/>
                        </a:cubicBezTo>
                        <a:cubicBezTo>
                          <a:pt x="217" y="92"/>
                          <a:pt x="226" y="99"/>
                          <a:pt x="236" y="97"/>
                        </a:cubicBezTo>
                        <a:cubicBezTo>
                          <a:pt x="245" y="95"/>
                          <a:pt x="239" y="87"/>
                          <a:pt x="245" y="87"/>
                        </a:cubicBezTo>
                        <a:cubicBezTo>
                          <a:pt x="250" y="87"/>
                          <a:pt x="260" y="80"/>
                          <a:pt x="281" y="68"/>
                        </a:cubicBezTo>
                        <a:cubicBezTo>
                          <a:pt x="301" y="57"/>
                          <a:pt x="317" y="59"/>
                          <a:pt x="318" y="52"/>
                        </a:cubicBezTo>
                        <a:cubicBezTo>
                          <a:pt x="319" y="46"/>
                          <a:pt x="290" y="52"/>
                          <a:pt x="285" y="50"/>
                        </a:cubicBezTo>
                        <a:cubicBezTo>
                          <a:pt x="280" y="48"/>
                          <a:pt x="305" y="43"/>
                          <a:pt x="311" y="44"/>
                        </a:cubicBezTo>
                        <a:cubicBezTo>
                          <a:pt x="317" y="46"/>
                          <a:pt x="325" y="44"/>
                          <a:pt x="346" y="34"/>
                        </a:cubicBezTo>
                        <a:cubicBezTo>
                          <a:pt x="366" y="24"/>
                          <a:pt x="357" y="22"/>
                          <a:pt x="349" y="23"/>
                        </a:cubicBezTo>
                        <a:cubicBezTo>
                          <a:pt x="340" y="25"/>
                          <a:pt x="331" y="22"/>
                          <a:pt x="331" y="16"/>
                        </a:cubicBezTo>
                        <a:cubicBezTo>
                          <a:pt x="332" y="11"/>
                          <a:pt x="319" y="16"/>
                          <a:pt x="318" y="13"/>
                        </a:cubicBezTo>
                        <a:cubicBezTo>
                          <a:pt x="318" y="10"/>
                          <a:pt x="306" y="11"/>
                          <a:pt x="293" y="16"/>
                        </a:cubicBezTo>
                        <a:cubicBezTo>
                          <a:pt x="280" y="21"/>
                          <a:pt x="292" y="11"/>
                          <a:pt x="297" y="9"/>
                        </a:cubicBezTo>
                        <a:cubicBezTo>
                          <a:pt x="303" y="7"/>
                          <a:pt x="264" y="9"/>
                          <a:pt x="258" y="5"/>
                        </a:cubicBezTo>
                        <a:cubicBezTo>
                          <a:pt x="251" y="0"/>
                          <a:pt x="244" y="12"/>
                          <a:pt x="238" y="6"/>
                        </a:cubicBezTo>
                        <a:cubicBezTo>
                          <a:pt x="232" y="0"/>
                          <a:pt x="216" y="5"/>
                          <a:pt x="218" y="10"/>
                        </a:cubicBezTo>
                        <a:cubicBezTo>
                          <a:pt x="220" y="14"/>
                          <a:pt x="216" y="14"/>
                          <a:pt x="210" y="9"/>
                        </a:cubicBezTo>
                        <a:cubicBezTo>
                          <a:pt x="204" y="4"/>
                          <a:pt x="192" y="10"/>
                          <a:pt x="182" y="8"/>
                        </a:cubicBezTo>
                        <a:cubicBezTo>
                          <a:pt x="171" y="7"/>
                          <a:pt x="176" y="17"/>
                          <a:pt x="164" y="12"/>
                        </a:cubicBezTo>
                        <a:cubicBezTo>
                          <a:pt x="153" y="7"/>
                          <a:pt x="140" y="9"/>
                          <a:pt x="144" y="11"/>
                        </a:cubicBezTo>
                        <a:cubicBezTo>
                          <a:pt x="147" y="12"/>
                          <a:pt x="143" y="15"/>
                          <a:pt x="138" y="14"/>
                        </a:cubicBezTo>
                        <a:cubicBezTo>
                          <a:pt x="133" y="12"/>
                          <a:pt x="128" y="14"/>
                          <a:pt x="131" y="19"/>
                        </a:cubicBezTo>
                        <a:cubicBezTo>
                          <a:pt x="133" y="24"/>
                          <a:pt x="112" y="18"/>
                          <a:pt x="112" y="23"/>
                        </a:cubicBezTo>
                        <a:cubicBezTo>
                          <a:pt x="112" y="29"/>
                          <a:pt x="105" y="32"/>
                          <a:pt x="99" y="27"/>
                        </a:cubicBezTo>
                        <a:cubicBezTo>
                          <a:pt x="93" y="22"/>
                          <a:pt x="74" y="20"/>
                          <a:pt x="79" y="25"/>
                        </a:cubicBezTo>
                        <a:cubicBezTo>
                          <a:pt x="85" y="29"/>
                          <a:pt x="62" y="27"/>
                          <a:pt x="68" y="31"/>
                        </a:cubicBezTo>
                        <a:cubicBezTo>
                          <a:pt x="74" y="36"/>
                          <a:pt x="61" y="39"/>
                          <a:pt x="61" y="37"/>
                        </a:cubicBezTo>
                        <a:cubicBezTo>
                          <a:pt x="61" y="34"/>
                          <a:pt x="48" y="30"/>
                          <a:pt x="43" y="34"/>
                        </a:cubicBezTo>
                        <a:cubicBezTo>
                          <a:pt x="38" y="39"/>
                          <a:pt x="37" y="44"/>
                          <a:pt x="34" y="41"/>
                        </a:cubicBezTo>
                        <a:cubicBezTo>
                          <a:pt x="32" y="38"/>
                          <a:pt x="21" y="39"/>
                          <a:pt x="10" y="43"/>
                        </a:cubicBezTo>
                        <a:cubicBezTo>
                          <a:pt x="0" y="47"/>
                          <a:pt x="12" y="50"/>
                          <a:pt x="19" y="4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44" name="Freeform 2208">
                    <a:extLst>
                      <a:ext uri="{FF2B5EF4-FFF2-40B4-BE49-F238E27FC236}">
                        <a16:creationId xmlns="" xmlns:a16="http://schemas.microsoft.com/office/drawing/2014/main" id="{4706404A-30B5-4DC3-BA20-55206C5C80D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33290" y="2090638"/>
                    <a:ext cx="94778" cy="30574"/>
                  </a:xfrm>
                  <a:custGeom>
                    <a:gdLst>
                      <a:gd name="T0" fmla="*/ 20 w 53"/>
                      <a:gd name="T1" fmla="*/ 13 h 17"/>
                      <a:gd name="T2" fmla="*/ 34 w 53"/>
                      <a:gd name="T3" fmla="*/ 11 h 17"/>
                      <a:gd name="T4" fmla="*/ 53 w 53"/>
                      <a:gd name="T5" fmla="*/ 9 h 17"/>
                      <a:gd name="T6" fmla="*/ 28 w 53"/>
                      <a:gd name="T7" fmla="*/ 3 h 17"/>
                      <a:gd name="T8" fmla="*/ 7 w 53"/>
                      <a:gd name="T9" fmla="*/ 12 h 17"/>
                      <a:gd name="T10" fmla="*/ 20 w 53"/>
                      <a:gd name="T11" fmla="*/ 13 h 17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52" h="17">
                        <a:moveTo>
                          <a:pt x="20" y="13"/>
                        </a:moveTo>
                        <a:cubicBezTo>
                          <a:pt x="25" y="15"/>
                          <a:pt x="30" y="8"/>
                          <a:pt x="34" y="11"/>
                        </a:cubicBezTo>
                        <a:cubicBezTo>
                          <a:pt x="37" y="14"/>
                          <a:pt x="53" y="17"/>
                          <a:pt x="53" y="9"/>
                        </a:cubicBezTo>
                        <a:cubicBezTo>
                          <a:pt x="53" y="1"/>
                          <a:pt x="33" y="0"/>
                          <a:pt x="28" y="3"/>
                        </a:cubicBezTo>
                        <a:cubicBezTo>
                          <a:pt x="23" y="6"/>
                          <a:pt x="0" y="7"/>
                          <a:pt x="7" y="12"/>
                        </a:cubicBezTo>
                        <a:cubicBezTo>
                          <a:pt x="11" y="15"/>
                          <a:pt x="15" y="11"/>
                          <a:pt x="20" y="1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45" name="Freeform 2209">
                    <a:extLst>
                      <a:ext uri="{FF2B5EF4-FFF2-40B4-BE49-F238E27FC236}">
                        <a16:creationId xmlns="" xmlns:a16="http://schemas.microsoft.com/office/drawing/2014/main" id="{EBEF6045-ED18-4590-A8BA-ECF7734CA8D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50015" y="2119414"/>
                    <a:ext cx="74336" cy="37768"/>
                  </a:xfrm>
                  <a:custGeom>
                    <a:gdLst>
                      <a:gd name="T0" fmla="*/ 36 w 42"/>
                      <a:gd name="T1" fmla="*/ 6 h 22"/>
                      <a:gd name="T2" fmla="*/ 29 w 42"/>
                      <a:gd name="T3" fmla="*/ 2 h 22"/>
                      <a:gd name="T4" fmla="*/ 0 w 42"/>
                      <a:gd name="T5" fmla="*/ 11 h 22"/>
                      <a:gd name="T6" fmla="*/ 15 w 42"/>
                      <a:gd name="T7" fmla="*/ 21 h 22"/>
                      <a:gd name="T8" fmla="*/ 31 w 42"/>
                      <a:gd name="T9" fmla="*/ 11 h 22"/>
                      <a:gd name="T10" fmla="*/ 36 w 42"/>
                      <a:gd name="T11" fmla="*/ 6 h 22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2" h="22">
                        <a:moveTo>
                          <a:pt x="36" y="6"/>
                        </a:moveTo>
                        <a:cubicBezTo>
                          <a:pt x="42" y="5"/>
                          <a:pt x="39" y="0"/>
                          <a:pt x="29" y="2"/>
                        </a:cubicBezTo>
                        <a:cubicBezTo>
                          <a:pt x="18" y="3"/>
                          <a:pt x="0" y="3"/>
                          <a:pt x="0" y="11"/>
                        </a:cubicBezTo>
                        <a:cubicBezTo>
                          <a:pt x="0" y="17"/>
                          <a:pt x="4" y="20"/>
                          <a:pt x="15" y="21"/>
                        </a:cubicBezTo>
                        <a:cubicBezTo>
                          <a:pt x="27" y="22"/>
                          <a:pt x="37" y="11"/>
                          <a:pt x="31" y="11"/>
                        </a:cubicBezTo>
                        <a:cubicBezTo>
                          <a:pt x="26" y="11"/>
                          <a:pt x="29" y="7"/>
                          <a:pt x="36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46" name="Freeform 2210">
                    <a:extLst>
                      <a:ext uri="{FF2B5EF4-FFF2-40B4-BE49-F238E27FC236}">
                        <a16:creationId xmlns="" xmlns:a16="http://schemas.microsoft.com/office/drawing/2014/main" id="{BF500A1C-2840-422B-B05B-552DCE439F7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21433" y="3042038"/>
                    <a:ext cx="1150347" cy="544941"/>
                  </a:xfrm>
                  <a:custGeom>
                    <a:gdLst>
                      <a:gd name="T0" fmla="*/ 307 w 649"/>
                      <a:gd name="T1" fmla="*/ 283 h 318"/>
                      <a:gd name="T2" fmla="*/ 323 w 649"/>
                      <a:gd name="T3" fmla="*/ 273 h 318"/>
                      <a:gd name="T4" fmla="*/ 342 w 649"/>
                      <a:gd name="T5" fmla="*/ 260 h 318"/>
                      <a:gd name="T6" fmla="*/ 353 w 649"/>
                      <a:gd name="T7" fmla="*/ 257 h 318"/>
                      <a:gd name="T8" fmla="*/ 376 w 649"/>
                      <a:gd name="T9" fmla="*/ 264 h 318"/>
                      <a:gd name="T10" fmla="*/ 387 w 649"/>
                      <a:gd name="T11" fmla="*/ 264 h 318"/>
                      <a:gd name="T12" fmla="*/ 393 w 649"/>
                      <a:gd name="T13" fmla="*/ 260 h 318"/>
                      <a:gd name="T14" fmla="*/ 409 w 649"/>
                      <a:gd name="T15" fmla="*/ 252 h 318"/>
                      <a:gd name="T16" fmla="*/ 431 w 649"/>
                      <a:gd name="T17" fmla="*/ 251 h 318"/>
                      <a:gd name="T18" fmla="*/ 461 w 649"/>
                      <a:gd name="T19" fmla="*/ 257 h 318"/>
                      <a:gd name="T20" fmla="*/ 475 w 649"/>
                      <a:gd name="T21" fmla="*/ 288 h 318"/>
                      <a:gd name="T22" fmla="*/ 494 w 649"/>
                      <a:gd name="T23" fmla="*/ 318 h 318"/>
                      <a:gd name="T24" fmla="*/ 492 w 649"/>
                      <a:gd name="T25" fmla="*/ 277 h 318"/>
                      <a:gd name="T26" fmla="*/ 507 w 649"/>
                      <a:gd name="T27" fmla="*/ 219 h 318"/>
                      <a:gd name="T28" fmla="*/ 537 w 649"/>
                      <a:gd name="T29" fmla="*/ 198 h 318"/>
                      <a:gd name="T30" fmla="*/ 543 w 649"/>
                      <a:gd name="T31" fmla="*/ 188 h 318"/>
                      <a:gd name="T32" fmla="*/ 547 w 649"/>
                      <a:gd name="T33" fmla="*/ 175 h 318"/>
                      <a:gd name="T34" fmla="*/ 536 w 649"/>
                      <a:gd name="T35" fmla="*/ 158 h 318"/>
                      <a:gd name="T36" fmla="*/ 546 w 649"/>
                      <a:gd name="T37" fmla="*/ 133 h 318"/>
                      <a:gd name="T38" fmla="*/ 552 w 649"/>
                      <a:gd name="T39" fmla="*/ 158 h 318"/>
                      <a:gd name="T40" fmla="*/ 559 w 649"/>
                      <a:gd name="T41" fmla="*/ 140 h 318"/>
                      <a:gd name="T42" fmla="*/ 576 w 649"/>
                      <a:gd name="T43" fmla="*/ 119 h 318"/>
                      <a:gd name="T44" fmla="*/ 573 w 649"/>
                      <a:gd name="T45" fmla="*/ 116 h 318"/>
                      <a:gd name="T46" fmla="*/ 608 w 649"/>
                      <a:gd name="T47" fmla="*/ 105 h 318"/>
                      <a:gd name="T48" fmla="*/ 605 w 649"/>
                      <a:gd name="T49" fmla="*/ 93 h 318"/>
                      <a:gd name="T50" fmla="*/ 624 w 649"/>
                      <a:gd name="T51" fmla="*/ 70 h 318"/>
                      <a:gd name="T52" fmla="*/ 642 w 649"/>
                      <a:gd name="T53" fmla="*/ 66 h 318"/>
                      <a:gd name="T54" fmla="*/ 626 w 649"/>
                      <a:gd name="T55" fmla="*/ 27 h 318"/>
                      <a:gd name="T56" fmla="*/ 560 w 649"/>
                      <a:gd name="T57" fmla="*/ 63 h 318"/>
                      <a:gd name="T58" fmla="*/ 517 w 649"/>
                      <a:gd name="T59" fmla="*/ 89 h 318"/>
                      <a:gd name="T60" fmla="*/ 461 w 649"/>
                      <a:gd name="T61" fmla="*/ 103 h 318"/>
                      <a:gd name="T62" fmla="*/ 472 w 649"/>
                      <a:gd name="T63" fmla="*/ 85 h 318"/>
                      <a:gd name="T64" fmla="*/ 456 w 649"/>
                      <a:gd name="T65" fmla="*/ 78 h 318"/>
                      <a:gd name="T66" fmla="*/ 440 w 649"/>
                      <a:gd name="T67" fmla="*/ 62 h 318"/>
                      <a:gd name="T68" fmla="*/ 412 w 649"/>
                      <a:gd name="T69" fmla="*/ 83 h 318"/>
                      <a:gd name="T70" fmla="*/ 447 w 649"/>
                      <a:gd name="T71" fmla="*/ 45 h 318"/>
                      <a:gd name="T72" fmla="*/ 449 w 649"/>
                      <a:gd name="T73" fmla="*/ 43 h 318"/>
                      <a:gd name="T74" fmla="*/ 413 w 649"/>
                      <a:gd name="T75" fmla="*/ 36 h 318"/>
                      <a:gd name="T76" fmla="*/ 385 w 649"/>
                      <a:gd name="T77" fmla="*/ 41 h 318"/>
                      <a:gd name="T78" fmla="*/ 365 w 649"/>
                      <a:gd name="T79" fmla="*/ 32 h 318"/>
                      <a:gd name="T80" fmla="*/ 368 w 649"/>
                      <a:gd name="T81" fmla="*/ 15 h 318"/>
                      <a:gd name="T82" fmla="*/ 352 w 649"/>
                      <a:gd name="T83" fmla="*/ 11 h 318"/>
                      <a:gd name="T84" fmla="*/ 334 w 649"/>
                      <a:gd name="T85" fmla="*/ 0 h 318"/>
                      <a:gd name="T86" fmla="*/ 26 w 649"/>
                      <a:gd name="T87" fmla="*/ 13 h 318"/>
                      <a:gd name="T88" fmla="*/ 18 w 649"/>
                      <a:gd name="T89" fmla="*/ 22 h 318"/>
                      <a:gd name="T90" fmla="*/ 0 w 649"/>
                      <a:gd name="T91" fmla="*/ 15 h 318"/>
                      <a:gd name="T92" fmla="*/ 8 w 649"/>
                      <a:gd name="T93" fmla="*/ 45 h 318"/>
                      <a:gd name="T94" fmla="*/ 5 w 649"/>
                      <a:gd name="T95" fmla="*/ 87 h 318"/>
                      <a:gd name="T96" fmla="*/ 11 w 649"/>
                      <a:gd name="T97" fmla="*/ 144 h 318"/>
                      <a:gd name="T98" fmla="*/ 32 w 649"/>
                      <a:gd name="T99" fmla="*/ 176 h 318"/>
                      <a:gd name="T100" fmla="*/ 47 w 649"/>
                      <a:gd name="T101" fmla="*/ 199 h 318"/>
                      <a:gd name="T102" fmla="*/ 72 w 649"/>
                      <a:gd name="T103" fmla="*/ 207 h 318"/>
                      <a:gd name="T104" fmla="*/ 123 w 649"/>
                      <a:gd name="T105" fmla="*/ 230 h 318"/>
                      <a:gd name="T106" fmla="*/ 207 w 649"/>
                      <a:gd name="T107" fmla="*/ 235 h 318"/>
                      <a:gd name="T108" fmla="*/ 234 w 649"/>
                      <a:gd name="T109" fmla="*/ 265 h 318"/>
                      <a:gd name="T110" fmla="*/ 273 w 649"/>
                      <a:gd name="T111" fmla="*/ 272 h 318"/>
                      <a:gd name="T112" fmla="*/ 288 w 649"/>
                      <a:gd name="T113" fmla="*/ 301 h 318"/>
                      <a:gd name="T114" fmla="*/ 306 w 649"/>
                      <a:gd name="T115" fmla="*/ 307 h 31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649" h="318">
                        <a:moveTo>
                          <a:pt x="303" y="303"/>
                        </a:moveTo>
                        <a:cubicBezTo>
                          <a:pt x="302" y="301"/>
                          <a:pt x="301" y="300"/>
                          <a:pt x="301" y="298"/>
                        </a:cubicBezTo>
                        <a:cubicBezTo>
                          <a:pt x="301" y="296"/>
                          <a:pt x="302" y="295"/>
                          <a:pt x="304" y="294"/>
                        </a:cubicBezTo>
                        <a:cubicBezTo>
                          <a:pt x="306" y="292"/>
                          <a:pt x="306" y="291"/>
                          <a:pt x="305" y="289"/>
                        </a:cubicBezTo>
                        <a:cubicBezTo>
                          <a:pt x="305" y="287"/>
                          <a:pt x="304" y="285"/>
                          <a:pt x="307" y="283"/>
                        </a:cubicBezTo>
                        <a:cubicBezTo>
                          <a:pt x="307" y="283"/>
                          <a:pt x="308" y="282"/>
                          <a:pt x="309" y="282"/>
                        </a:cubicBezTo>
                        <a:cubicBezTo>
                          <a:pt x="311" y="281"/>
                          <a:pt x="314" y="279"/>
                          <a:pt x="314" y="278"/>
                        </a:cubicBezTo>
                        <a:cubicBezTo>
                          <a:pt x="314" y="276"/>
                          <a:pt x="315" y="273"/>
                          <a:pt x="320" y="273"/>
                        </a:cubicBezTo>
                        <a:cubicBezTo>
                          <a:pt x="321" y="273"/>
                          <a:pt x="322" y="273"/>
                          <a:pt x="323" y="273"/>
                        </a:cubicBezTo>
                        <a:cubicBezTo>
                          <a:pt x="323" y="273"/>
                          <a:pt x="323" y="273"/>
                          <a:pt x="323" y="273"/>
                        </a:cubicBezTo>
                        <a:cubicBezTo>
                          <a:pt x="326" y="273"/>
                          <a:pt x="332" y="268"/>
                          <a:pt x="332" y="266"/>
                        </a:cubicBezTo>
                        <a:cubicBezTo>
                          <a:pt x="331" y="265"/>
                          <a:pt x="331" y="264"/>
                          <a:pt x="332" y="263"/>
                        </a:cubicBezTo>
                        <a:cubicBezTo>
                          <a:pt x="333" y="261"/>
                          <a:pt x="335" y="261"/>
                          <a:pt x="336" y="261"/>
                        </a:cubicBezTo>
                        <a:cubicBezTo>
                          <a:pt x="337" y="261"/>
                          <a:pt x="338" y="262"/>
                          <a:pt x="340" y="262"/>
                        </a:cubicBezTo>
                        <a:cubicBezTo>
                          <a:pt x="341" y="262"/>
                          <a:pt x="341" y="262"/>
                          <a:pt x="342" y="260"/>
                        </a:cubicBezTo>
                        <a:cubicBezTo>
                          <a:pt x="342" y="259"/>
                          <a:pt x="343" y="257"/>
                          <a:pt x="346" y="257"/>
                        </a:cubicBezTo>
                        <a:cubicBezTo>
                          <a:pt x="346" y="257"/>
                          <a:pt x="346" y="257"/>
                          <a:pt x="347" y="258"/>
                        </a:cubicBezTo>
                        <a:cubicBezTo>
                          <a:pt x="348" y="258"/>
                          <a:pt x="348" y="258"/>
                          <a:pt x="349" y="258"/>
                        </a:cubicBezTo>
                        <a:cubicBezTo>
                          <a:pt x="349" y="258"/>
                          <a:pt x="350" y="259"/>
                          <a:pt x="350" y="259"/>
                        </a:cubicBezTo>
                        <a:cubicBezTo>
                          <a:pt x="351" y="257"/>
                          <a:pt x="352" y="257"/>
                          <a:pt x="353" y="257"/>
                        </a:cubicBezTo>
                        <a:cubicBezTo>
                          <a:pt x="355" y="257"/>
                          <a:pt x="357" y="258"/>
                          <a:pt x="359" y="260"/>
                        </a:cubicBezTo>
                        <a:cubicBezTo>
                          <a:pt x="360" y="261"/>
                          <a:pt x="362" y="262"/>
                          <a:pt x="363" y="262"/>
                        </a:cubicBezTo>
                        <a:cubicBezTo>
                          <a:pt x="363" y="262"/>
                          <a:pt x="365" y="262"/>
                          <a:pt x="365" y="261"/>
                        </a:cubicBezTo>
                        <a:cubicBezTo>
                          <a:pt x="365" y="259"/>
                          <a:pt x="367" y="258"/>
                          <a:pt x="368" y="258"/>
                        </a:cubicBezTo>
                        <a:cubicBezTo>
                          <a:pt x="370" y="258"/>
                          <a:pt x="372" y="259"/>
                          <a:pt x="376" y="264"/>
                        </a:cubicBezTo>
                        <a:cubicBezTo>
                          <a:pt x="378" y="266"/>
                          <a:pt x="378" y="266"/>
                          <a:pt x="380" y="266"/>
                        </a:cubicBezTo>
                        <a:cubicBezTo>
                          <a:pt x="382" y="266"/>
                          <a:pt x="382" y="266"/>
                          <a:pt x="382" y="266"/>
                        </a:cubicBezTo>
                        <a:cubicBezTo>
                          <a:pt x="382" y="266"/>
                          <a:pt x="383" y="266"/>
                          <a:pt x="384" y="266"/>
                        </a:cubicBezTo>
                        <a:cubicBezTo>
                          <a:pt x="386" y="266"/>
                          <a:pt x="386" y="266"/>
                          <a:pt x="386" y="265"/>
                        </a:cubicBezTo>
                        <a:cubicBezTo>
                          <a:pt x="387" y="265"/>
                          <a:pt x="387" y="264"/>
                          <a:pt x="387" y="264"/>
                        </a:cubicBezTo>
                        <a:cubicBezTo>
                          <a:pt x="387" y="262"/>
                          <a:pt x="388" y="261"/>
                          <a:pt x="389" y="261"/>
                        </a:cubicBezTo>
                        <a:cubicBezTo>
                          <a:pt x="390" y="261"/>
                          <a:pt x="391" y="262"/>
                          <a:pt x="393" y="264"/>
                        </a:cubicBezTo>
                        <a:cubicBezTo>
                          <a:pt x="392" y="263"/>
                          <a:pt x="393" y="262"/>
                          <a:pt x="393" y="261"/>
                        </a:cubicBezTo>
                        <a:cubicBezTo>
                          <a:pt x="393" y="261"/>
                          <a:pt x="393" y="261"/>
                          <a:pt x="393" y="261"/>
                        </a:cubicBezTo>
                        <a:cubicBezTo>
                          <a:pt x="393" y="261"/>
                          <a:pt x="393" y="260"/>
                          <a:pt x="393" y="260"/>
                        </a:cubicBezTo>
                        <a:cubicBezTo>
                          <a:pt x="391" y="259"/>
                          <a:pt x="391" y="258"/>
                          <a:pt x="391" y="256"/>
                        </a:cubicBezTo>
                        <a:cubicBezTo>
                          <a:pt x="392" y="253"/>
                          <a:pt x="399" y="252"/>
                          <a:pt x="403" y="252"/>
                        </a:cubicBezTo>
                        <a:cubicBezTo>
                          <a:pt x="404" y="252"/>
                          <a:pt x="404" y="252"/>
                          <a:pt x="404" y="252"/>
                        </a:cubicBezTo>
                        <a:cubicBezTo>
                          <a:pt x="406" y="252"/>
                          <a:pt x="407" y="252"/>
                          <a:pt x="408" y="252"/>
                        </a:cubicBezTo>
                        <a:cubicBezTo>
                          <a:pt x="408" y="252"/>
                          <a:pt x="409" y="252"/>
                          <a:pt x="409" y="252"/>
                        </a:cubicBezTo>
                        <a:cubicBezTo>
                          <a:pt x="409" y="252"/>
                          <a:pt x="409" y="252"/>
                          <a:pt x="410" y="251"/>
                        </a:cubicBezTo>
                        <a:cubicBezTo>
                          <a:pt x="411" y="249"/>
                          <a:pt x="413" y="248"/>
                          <a:pt x="414" y="248"/>
                        </a:cubicBezTo>
                        <a:cubicBezTo>
                          <a:pt x="416" y="248"/>
                          <a:pt x="418" y="251"/>
                          <a:pt x="418" y="254"/>
                        </a:cubicBezTo>
                        <a:cubicBezTo>
                          <a:pt x="419" y="254"/>
                          <a:pt x="421" y="253"/>
                          <a:pt x="423" y="253"/>
                        </a:cubicBezTo>
                        <a:cubicBezTo>
                          <a:pt x="426" y="252"/>
                          <a:pt x="429" y="251"/>
                          <a:pt x="431" y="251"/>
                        </a:cubicBezTo>
                        <a:cubicBezTo>
                          <a:pt x="437" y="251"/>
                          <a:pt x="443" y="256"/>
                          <a:pt x="444" y="260"/>
                        </a:cubicBezTo>
                        <a:cubicBezTo>
                          <a:pt x="444" y="262"/>
                          <a:pt x="446" y="262"/>
                          <a:pt x="448" y="260"/>
                        </a:cubicBezTo>
                        <a:cubicBezTo>
                          <a:pt x="449" y="259"/>
                          <a:pt x="449" y="259"/>
                          <a:pt x="449" y="259"/>
                        </a:cubicBezTo>
                        <a:cubicBezTo>
                          <a:pt x="452" y="257"/>
                          <a:pt x="454" y="255"/>
                          <a:pt x="457" y="255"/>
                        </a:cubicBezTo>
                        <a:cubicBezTo>
                          <a:pt x="459" y="255"/>
                          <a:pt x="460" y="256"/>
                          <a:pt x="461" y="257"/>
                        </a:cubicBezTo>
                        <a:cubicBezTo>
                          <a:pt x="463" y="259"/>
                          <a:pt x="465" y="261"/>
                          <a:pt x="467" y="263"/>
                        </a:cubicBezTo>
                        <a:cubicBezTo>
                          <a:pt x="468" y="265"/>
                          <a:pt x="470" y="267"/>
                          <a:pt x="473" y="270"/>
                        </a:cubicBezTo>
                        <a:cubicBezTo>
                          <a:pt x="476" y="273"/>
                          <a:pt x="475" y="277"/>
                          <a:pt x="474" y="279"/>
                        </a:cubicBezTo>
                        <a:cubicBezTo>
                          <a:pt x="473" y="281"/>
                          <a:pt x="473" y="282"/>
                          <a:pt x="473" y="283"/>
                        </a:cubicBezTo>
                        <a:cubicBezTo>
                          <a:pt x="474" y="284"/>
                          <a:pt x="474" y="286"/>
                          <a:pt x="475" y="288"/>
                        </a:cubicBezTo>
                        <a:cubicBezTo>
                          <a:pt x="475" y="290"/>
                          <a:pt x="475" y="292"/>
                          <a:pt x="477" y="293"/>
                        </a:cubicBezTo>
                        <a:cubicBezTo>
                          <a:pt x="481" y="296"/>
                          <a:pt x="481" y="300"/>
                          <a:pt x="481" y="302"/>
                        </a:cubicBezTo>
                        <a:cubicBezTo>
                          <a:pt x="481" y="303"/>
                          <a:pt x="481" y="304"/>
                          <a:pt x="481" y="305"/>
                        </a:cubicBezTo>
                        <a:cubicBezTo>
                          <a:pt x="486" y="306"/>
                          <a:pt x="490" y="313"/>
                          <a:pt x="490" y="316"/>
                        </a:cubicBezTo>
                        <a:cubicBezTo>
                          <a:pt x="491" y="317"/>
                          <a:pt x="493" y="318"/>
                          <a:pt x="494" y="318"/>
                        </a:cubicBezTo>
                        <a:cubicBezTo>
                          <a:pt x="495" y="318"/>
                          <a:pt x="495" y="318"/>
                          <a:pt x="495" y="318"/>
                        </a:cubicBezTo>
                        <a:cubicBezTo>
                          <a:pt x="495" y="315"/>
                          <a:pt x="496" y="313"/>
                          <a:pt x="498" y="310"/>
                        </a:cubicBezTo>
                        <a:cubicBezTo>
                          <a:pt x="499" y="308"/>
                          <a:pt x="500" y="306"/>
                          <a:pt x="500" y="304"/>
                        </a:cubicBezTo>
                        <a:cubicBezTo>
                          <a:pt x="500" y="301"/>
                          <a:pt x="497" y="287"/>
                          <a:pt x="494" y="283"/>
                        </a:cubicBezTo>
                        <a:cubicBezTo>
                          <a:pt x="492" y="280"/>
                          <a:pt x="492" y="278"/>
                          <a:pt x="492" y="277"/>
                        </a:cubicBezTo>
                        <a:cubicBezTo>
                          <a:pt x="492" y="276"/>
                          <a:pt x="492" y="275"/>
                          <a:pt x="491" y="272"/>
                        </a:cubicBezTo>
                        <a:cubicBezTo>
                          <a:pt x="487" y="267"/>
                          <a:pt x="484" y="257"/>
                          <a:pt x="484" y="249"/>
                        </a:cubicBezTo>
                        <a:cubicBezTo>
                          <a:pt x="484" y="241"/>
                          <a:pt x="494" y="228"/>
                          <a:pt x="498" y="224"/>
                        </a:cubicBezTo>
                        <a:cubicBezTo>
                          <a:pt x="500" y="222"/>
                          <a:pt x="503" y="222"/>
                          <a:pt x="505" y="221"/>
                        </a:cubicBezTo>
                        <a:cubicBezTo>
                          <a:pt x="507" y="221"/>
                          <a:pt x="507" y="220"/>
                          <a:pt x="507" y="219"/>
                        </a:cubicBezTo>
                        <a:cubicBezTo>
                          <a:pt x="509" y="215"/>
                          <a:pt x="514" y="209"/>
                          <a:pt x="519" y="209"/>
                        </a:cubicBezTo>
                        <a:cubicBezTo>
                          <a:pt x="519" y="209"/>
                          <a:pt x="520" y="209"/>
                          <a:pt x="520" y="209"/>
                        </a:cubicBezTo>
                        <a:cubicBezTo>
                          <a:pt x="521" y="209"/>
                          <a:pt x="521" y="209"/>
                          <a:pt x="521" y="209"/>
                        </a:cubicBezTo>
                        <a:cubicBezTo>
                          <a:pt x="523" y="209"/>
                          <a:pt x="523" y="209"/>
                          <a:pt x="523" y="208"/>
                        </a:cubicBezTo>
                        <a:cubicBezTo>
                          <a:pt x="524" y="204"/>
                          <a:pt x="530" y="199"/>
                          <a:pt x="537" y="198"/>
                        </a:cubicBezTo>
                        <a:cubicBezTo>
                          <a:pt x="539" y="198"/>
                          <a:pt x="539" y="198"/>
                          <a:pt x="539" y="198"/>
                        </a:cubicBezTo>
                        <a:cubicBezTo>
                          <a:pt x="539" y="197"/>
                          <a:pt x="538" y="196"/>
                          <a:pt x="538" y="195"/>
                        </a:cubicBezTo>
                        <a:cubicBezTo>
                          <a:pt x="537" y="195"/>
                          <a:pt x="537" y="194"/>
                          <a:pt x="537" y="194"/>
                        </a:cubicBezTo>
                        <a:cubicBezTo>
                          <a:pt x="536" y="192"/>
                          <a:pt x="536" y="190"/>
                          <a:pt x="537" y="188"/>
                        </a:cubicBezTo>
                        <a:cubicBezTo>
                          <a:pt x="538" y="186"/>
                          <a:pt x="541" y="185"/>
                          <a:pt x="543" y="188"/>
                        </a:cubicBezTo>
                        <a:cubicBezTo>
                          <a:pt x="543" y="188"/>
                          <a:pt x="546" y="189"/>
                          <a:pt x="548" y="188"/>
                        </a:cubicBezTo>
                        <a:cubicBezTo>
                          <a:pt x="549" y="186"/>
                          <a:pt x="551" y="185"/>
                          <a:pt x="551" y="184"/>
                        </a:cubicBezTo>
                        <a:cubicBezTo>
                          <a:pt x="546" y="184"/>
                          <a:pt x="545" y="182"/>
                          <a:pt x="544" y="181"/>
                        </a:cubicBezTo>
                        <a:cubicBezTo>
                          <a:pt x="544" y="180"/>
                          <a:pt x="544" y="178"/>
                          <a:pt x="547" y="177"/>
                        </a:cubicBezTo>
                        <a:cubicBezTo>
                          <a:pt x="548" y="177"/>
                          <a:pt x="548" y="176"/>
                          <a:pt x="547" y="175"/>
                        </a:cubicBezTo>
                        <a:cubicBezTo>
                          <a:pt x="547" y="174"/>
                          <a:pt x="546" y="173"/>
                          <a:pt x="544" y="173"/>
                        </a:cubicBezTo>
                        <a:cubicBezTo>
                          <a:pt x="543" y="173"/>
                          <a:pt x="540" y="172"/>
                          <a:pt x="539" y="170"/>
                        </a:cubicBezTo>
                        <a:cubicBezTo>
                          <a:pt x="539" y="168"/>
                          <a:pt x="541" y="166"/>
                          <a:pt x="542" y="164"/>
                        </a:cubicBezTo>
                        <a:cubicBezTo>
                          <a:pt x="543" y="163"/>
                          <a:pt x="541" y="162"/>
                          <a:pt x="536" y="158"/>
                        </a:cubicBezTo>
                        <a:cubicBezTo>
                          <a:pt x="536" y="158"/>
                          <a:pt x="536" y="158"/>
                          <a:pt x="536" y="158"/>
                        </a:cubicBezTo>
                        <a:cubicBezTo>
                          <a:pt x="534" y="156"/>
                          <a:pt x="533" y="155"/>
                          <a:pt x="534" y="154"/>
                        </a:cubicBezTo>
                        <a:cubicBezTo>
                          <a:pt x="534" y="152"/>
                          <a:pt x="537" y="151"/>
                          <a:pt x="540" y="150"/>
                        </a:cubicBezTo>
                        <a:cubicBezTo>
                          <a:pt x="541" y="149"/>
                          <a:pt x="541" y="146"/>
                          <a:pt x="540" y="144"/>
                        </a:cubicBezTo>
                        <a:cubicBezTo>
                          <a:pt x="540" y="140"/>
                          <a:pt x="540" y="138"/>
                          <a:pt x="541" y="136"/>
                        </a:cubicBezTo>
                        <a:cubicBezTo>
                          <a:pt x="542" y="134"/>
                          <a:pt x="544" y="133"/>
                          <a:pt x="546" y="133"/>
                        </a:cubicBezTo>
                        <a:cubicBezTo>
                          <a:pt x="547" y="133"/>
                          <a:pt x="548" y="134"/>
                          <a:pt x="549" y="135"/>
                        </a:cubicBezTo>
                        <a:cubicBezTo>
                          <a:pt x="549" y="135"/>
                          <a:pt x="549" y="137"/>
                          <a:pt x="548" y="138"/>
                        </a:cubicBezTo>
                        <a:cubicBezTo>
                          <a:pt x="546" y="142"/>
                          <a:pt x="545" y="145"/>
                          <a:pt x="547" y="147"/>
                        </a:cubicBezTo>
                        <a:cubicBezTo>
                          <a:pt x="550" y="150"/>
                          <a:pt x="552" y="154"/>
                          <a:pt x="551" y="159"/>
                        </a:cubicBezTo>
                        <a:cubicBezTo>
                          <a:pt x="551" y="159"/>
                          <a:pt x="552" y="158"/>
                          <a:pt x="552" y="158"/>
                        </a:cubicBezTo>
                        <a:cubicBezTo>
                          <a:pt x="555" y="151"/>
                          <a:pt x="555" y="146"/>
                          <a:pt x="555" y="145"/>
                        </a:cubicBezTo>
                        <a:cubicBezTo>
                          <a:pt x="552" y="145"/>
                          <a:pt x="551" y="141"/>
                          <a:pt x="552" y="139"/>
                        </a:cubicBezTo>
                        <a:cubicBezTo>
                          <a:pt x="552" y="137"/>
                          <a:pt x="553" y="136"/>
                          <a:pt x="555" y="136"/>
                        </a:cubicBezTo>
                        <a:cubicBezTo>
                          <a:pt x="556" y="136"/>
                          <a:pt x="557" y="137"/>
                          <a:pt x="557" y="138"/>
                        </a:cubicBezTo>
                        <a:cubicBezTo>
                          <a:pt x="558" y="139"/>
                          <a:pt x="559" y="140"/>
                          <a:pt x="559" y="140"/>
                        </a:cubicBezTo>
                        <a:cubicBezTo>
                          <a:pt x="560" y="140"/>
                          <a:pt x="560" y="139"/>
                          <a:pt x="562" y="137"/>
                        </a:cubicBezTo>
                        <a:cubicBezTo>
                          <a:pt x="567" y="133"/>
                          <a:pt x="569" y="127"/>
                          <a:pt x="569" y="126"/>
                        </a:cubicBezTo>
                        <a:cubicBezTo>
                          <a:pt x="567" y="125"/>
                          <a:pt x="567" y="123"/>
                          <a:pt x="567" y="122"/>
                        </a:cubicBezTo>
                        <a:cubicBezTo>
                          <a:pt x="568" y="119"/>
                          <a:pt x="574" y="119"/>
                          <a:pt x="575" y="119"/>
                        </a:cubicBezTo>
                        <a:cubicBezTo>
                          <a:pt x="576" y="119"/>
                          <a:pt x="576" y="119"/>
                          <a:pt x="576" y="119"/>
                        </a:cubicBezTo>
                        <a:cubicBezTo>
                          <a:pt x="577" y="119"/>
                          <a:pt x="577" y="119"/>
                          <a:pt x="577" y="119"/>
                        </a:cubicBezTo>
                        <a:cubicBezTo>
                          <a:pt x="579" y="119"/>
                          <a:pt x="583" y="118"/>
                          <a:pt x="586" y="117"/>
                        </a:cubicBezTo>
                        <a:cubicBezTo>
                          <a:pt x="585" y="118"/>
                          <a:pt x="585" y="118"/>
                          <a:pt x="584" y="118"/>
                        </a:cubicBezTo>
                        <a:cubicBezTo>
                          <a:pt x="580" y="119"/>
                          <a:pt x="577" y="119"/>
                          <a:pt x="575" y="119"/>
                        </a:cubicBezTo>
                        <a:cubicBezTo>
                          <a:pt x="574" y="118"/>
                          <a:pt x="573" y="117"/>
                          <a:pt x="573" y="116"/>
                        </a:cubicBezTo>
                        <a:cubicBezTo>
                          <a:pt x="573" y="110"/>
                          <a:pt x="593" y="108"/>
                          <a:pt x="594" y="108"/>
                        </a:cubicBezTo>
                        <a:cubicBezTo>
                          <a:pt x="595" y="108"/>
                          <a:pt x="595" y="108"/>
                          <a:pt x="596" y="106"/>
                        </a:cubicBezTo>
                        <a:cubicBezTo>
                          <a:pt x="596" y="105"/>
                          <a:pt x="596" y="103"/>
                          <a:pt x="598" y="103"/>
                        </a:cubicBezTo>
                        <a:cubicBezTo>
                          <a:pt x="600" y="103"/>
                          <a:pt x="600" y="104"/>
                          <a:pt x="601" y="104"/>
                        </a:cubicBezTo>
                        <a:cubicBezTo>
                          <a:pt x="602" y="107"/>
                          <a:pt x="605" y="106"/>
                          <a:pt x="608" y="105"/>
                        </a:cubicBezTo>
                        <a:cubicBezTo>
                          <a:pt x="608" y="105"/>
                          <a:pt x="608" y="104"/>
                          <a:pt x="608" y="103"/>
                        </a:cubicBezTo>
                        <a:cubicBezTo>
                          <a:pt x="608" y="102"/>
                          <a:pt x="607" y="100"/>
                          <a:pt x="605" y="100"/>
                        </a:cubicBezTo>
                        <a:cubicBezTo>
                          <a:pt x="604" y="99"/>
                          <a:pt x="603" y="98"/>
                          <a:pt x="603" y="97"/>
                        </a:cubicBezTo>
                        <a:cubicBezTo>
                          <a:pt x="602" y="96"/>
                          <a:pt x="603" y="95"/>
                          <a:pt x="604" y="94"/>
                        </a:cubicBezTo>
                        <a:cubicBezTo>
                          <a:pt x="605" y="93"/>
                          <a:pt x="605" y="93"/>
                          <a:pt x="605" y="93"/>
                        </a:cubicBezTo>
                        <a:cubicBezTo>
                          <a:pt x="604" y="90"/>
                          <a:pt x="606" y="87"/>
                          <a:pt x="606" y="85"/>
                        </a:cubicBezTo>
                        <a:cubicBezTo>
                          <a:pt x="607" y="84"/>
                          <a:pt x="610" y="79"/>
                          <a:pt x="614" y="78"/>
                        </a:cubicBezTo>
                        <a:cubicBezTo>
                          <a:pt x="616" y="77"/>
                          <a:pt x="616" y="77"/>
                          <a:pt x="616" y="76"/>
                        </a:cubicBezTo>
                        <a:cubicBezTo>
                          <a:pt x="617" y="75"/>
                          <a:pt x="618" y="74"/>
                          <a:pt x="621" y="74"/>
                        </a:cubicBezTo>
                        <a:cubicBezTo>
                          <a:pt x="622" y="74"/>
                          <a:pt x="623" y="73"/>
                          <a:pt x="624" y="70"/>
                        </a:cubicBezTo>
                        <a:cubicBezTo>
                          <a:pt x="625" y="69"/>
                          <a:pt x="626" y="67"/>
                          <a:pt x="628" y="66"/>
                        </a:cubicBezTo>
                        <a:cubicBezTo>
                          <a:pt x="629" y="65"/>
                          <a:pt x="630" y="65"/>
                          <a:pt x="631" y="65"/>
                        </a:cubicBezTo>
                        <a:cubicBezTo>
                          <a:pt x="633" y="65"/>
                          <a:pt x="634" y="65"/>
                          <a:pt x="636" y="66"/>
                        </a:cubicBezTo>
                        <a:cubicBezTo>
                          <a:pt x="637" y="67"/>
                          <a:pt x="638" y="67"/>
                          <a:pt x="639" y="67"/>
                        </a:cubicBezTo>
                        <a:cubicBezTo>
                          <a:pt x="640" y="67"/>
                          <a:pt x="641" y="67"/>
                          <a:pt x="642" y="66"/>
                        </a:cubicBezTo>
                        <a:cubicBezTo>
                          <a:pt x="644" y="65"/>
                          <a:pt x="646" y="63"/>
                          <a:pt x="649" y="61"/>
                        </a:cubicBezTo>
                        <a:cubicBezTo>
                          <a:pt x="639" y="47"/>
                          <a:pt x="640" y="37"/>
                          <a:pt x="640" y="32"/>
                        </a:cubicBezTo>
                        <a:cubicBezTo>
                          <a:pt x="640" y="32"/>
                          <a:pt x="640" y="31"/>
                          <a:pt x="640" y="31"/>
                        </a:cubicBezTo>
                        <a:cubicBezTo>
                          <a:pt x="639" y="30"/>
                          <a:pt x="637" y="30"/>
                          <a:pt x="636" y="30"/>
                        </a:cubicBezTo>
                        <a:cubicBezTo>
                          <a:pt x="633" y="30"/>
                          <a:pt x="629" y="30"/>
                          <a:pt x="626" y="27"/>
                        </a:cubicBezTo>
                        <a:cubicBezTo>
                          <a:pt x="623" y="27"/>
                          <a:pt x="617" y="39"/>
                          <a:pt x="615" y="46"/>
                        </a:cubicBezTo>
                        <a:cubicBezTo>
                          <a:pt x="613" y="54"/>
                          <a:pt x="601" y="61"/>
                          <a:pt x="600" y="62"/>
                        </a:cubicBezTo>
                        <a:cubicBezTo>
                          <a:pt x="599" y="63"/>
                          <a:pt x="599" y="63"/>
                          <a:pt x="599" y="63"/>
                        </a:cubicBezTo>
                        <a:cubicBezTo>
                          <a:pt x="599" y="63"/>
                          <a:pt x="599" y="63"/>
                          <a:pt x="599" y="63"/>
                        </a:cubicBezTo>
                        <a:cubicBezTo>
                          <a:pt x="599" y="63"/>
                          <a:pt x="563" y="63"/>
                          <a:pt x="560" y="63"/>
                        </a:cubicBezTo>
                        <a:cubicBezTo>
                          <a:pt x="560" y="63"/>
                          <a:pt x="558" y="64"/>
                          <a:pt x="548" y="73"/>
                        </a:cubicBezTo>
                        <a:cubicBezTo>
                          <a:pt x="548" y="75"/>
                          <a:pt x="548" y="77"/>
                          <a:pt x="547" y="78"/>
                        </a:cubicBezTo>
                        <a:cubicBezTo>
                          <a:pt x="544" y="83"/>
                          <a:pt x="533" y="86"/>
                          <a:pt x="523" y="86"/>
                        </a:cubicBezTo>
                        <a:cubicBezTo>
                          <a:pt x="521" y="86"/>
                          <a:pt x="519" y="86"/>
                          <a:pt x="517" y="86"/>
                        </a:cubicBezTo>
                        <a:cubicBezTo>
                          <a:pt x="517" y="88"/>
                          <a:pt x="517" y="89"/>
                          <a:pt x="517" y="89"/>
                        </a:cubicBezTo>
                        <a:cubicBezTo>
                          <a:pt x="517" y="91"/>
                          <a:pt x="516" y="92"/>
                          <a:pt x="513" y="94"/>
                        </a:cubicBezTo>
                        <a:cubicBezTo>
                          <a:pt x="511" y="97"/>
                          <a:pt x="502" y="102"/>
                          <a:pt x="491" y="108"/>
                        </a:cubicBezTo>
                        <a:cubicBezTo>
                          <a:pt x="487" y="110"/>
                          <a:pt x="487" y="110"/>
                          <a:pt x="487" y="110"/>
                        </a:cubicBezTo>
                        <a:cubicBezTo>
                          <a:pt x="480" y="113"/>
                          <a:pt x="471" y="113"/>
                          <a:pt x="466" y="110"/>
                        </a:cubicBezTo>
                        <a:cubicBezTo>
                          <a:pt x="463" y="109"/>
                          <a:pt x="461" y="106"/>
                          <a:pt x="461" y="103"/>
                        </a:cubicBezTo>
                        <a:cubicBezTo>
                          <a:pt x="461" y="97"/>
                          <a:pt x="465" y="96"/>
                          <a:pt x="467" y="96"/>
                        </a:cubicBezTo>
                        <a:cubicBezTo>
                          <a:pt x="470" y="96"/>
                          <a:pt x="472" y="97"/>
                          <a:pt x="473" y="99"/>
                        </a:cubicBezTo>
                        <a:cubicBezTo>
                          <a:pt x="473" y="99"/>
                          <a:pt x="473" y="99"/>
                          <a:pt x="474" y="99"/>
                        </a:cubicBezTo>
                        <a:cubicBezTo>
                          <a:pt x="472" y="97"/>
                          <a:pt x="472" y="94"/>
                          <a:pt x="472" y="91"/>
                        </a:cubicBezTo>
                        <a:cubicBezTo>
                          <a:pt x="471" y="90"/>
                          <a:pt x="472" y="87"/>
                          <a:pt x="472" y="85"/>
                        </a:cubicBezTo>
                        <a:cubicBezTo>
                          <a:pt x="472" y="81"/>
                          <a:pt x="472" y="78"/>
                          <a:pt x="470" y="78"/>
                        </a:cubicBezTo>
                        <a:cubicBezTo>
                          <a:pt x="468" y="77"/>
                          <a:pt x="465" y="79"/>
                          <a:pt x="463" y="80"/>
                        </a:cubicBezTo>
                        <a:cubicBezTo>
                          <a:pt x="461" y="81"/>
                          <a:pt x="460" y="82"/>
                          <a:pt x="459" y="82"/>
                        </a:cubicBezTo>
                        <a:cubicBezTo>
                          <a:pt x="458" y="82"/>
                          <a:pt x="458" y="82"/>
                          <a:pt x="457" y="81"/>
                        </a:cubicBezTo>
                        <a:cubicBezTo>
                          <a:pt x="456" y="80"/>
                          <a:pt x="456" y="79"/>
                          <a:pt x="456" y="78"/>
                        </a:cubicBezTo>
                        <a:cubicBezTo>
                          <a:pt x="457" y="75"/>
                          <a:pt x="458" y="73"/>
                          <a:pt x="460" y="70"/>
                        </a:cubicBezTo>
                        <a:cubicBezTo>
                          <a:pt x="462" y="66"/>
                          <a:pt x="464" y="63"/>
                          <a:pt x="461" y="59"/>
                        </a:cubicBezTo>
                        <a:cubicBezTo>
                          <a:pt x="458" y="54"/>
                          <a:pt x="455" y="53"/>
                          <a:pt x="452" y="53"/>
                        </a:cubicBezTo>
                        <a:cubicBezTo>
                          <a:pt x="450" y="53"/>
                          <a:pt x="448" y="54"/>
                          <a:pt x="447" y="56"/>
                        </a:cubicBezTo>
                        <a:cubicBezTo>
                          <a:pt x="446" y="61"/>
                          <a:pt x="442" y="62"/>
                          <a:pt x="440" y="62"/>
                        </a:cubicBezTo>
                        <a:cubicBezTo>
                          <a:pt x="438" y="63"/>
                          <a:pt x="436" y="63"/>
                          <a:pt x="436" y="65"/>
                        </a:cubicBezTo>
                        <a:cubicBezTo>
                          <a:pt x="433" y="70"/>
                          <a:pt x="431" y="80"/>
                          <a:pt x="433" y="87"/>
                        </a:cubicBezTo>
                        <a:cubicBezTo>
                          <a:pt x="435" y="97"/>
                          <a:pt x="431" y="102"/>
                          <a:pt x="424" y="106"/>
                        </a:cubicBezTo>
                        <a:cubicBezTo>
                          <a:pt x="420" y="108"/>
                          <a:pt x="417" y="108"/>
                          <a:pt x="415" y="105"/>
                        </a:cubicBezTo>
                        <a:cubicBezTo>
                          <a:pt x="411" y="101"/>
                          <a:pt x="411" y="92"/>
                          <a:pt x="412" y="83"/>
                        </a:cubicBezTo>
                        <a:cubicBezTo>
                          <a:pt x="413" y="79"/>
                          <a:pt x="414" y="76"/>
                          <a:pt x="415" y="73"/>
                        </a:cubicBezTo>
                        <a:cubicBezTo>
                          <a:pt x="416" y="70"/>
                          <a:pt x="417" y="66"/>
                          <a:pt x="417" y="65"/>
                        </a:cubicBezTo>
                        <a:cubicBezTo>
                          <a:pt x="415" y="65"/>
                          <a:pt x="414" y="64"/>
                          <a:pt x="414" y="63"/>
                        </a:cubicBezTo>
                        <a:cubicBezTo>
                          <a:pt x="413" y="58"/>
                          <a:pt x="425" y="49"/>
                          <a:pt x="433" y="47"/>
                        </a:cubicBezTo>
                        <a:cubicBezTo>
                          <a:pt x="438" y="46"/>
                          <a:pt x="443" y="45"/>
                          <a:pt x="447" y="45"/>
                        </a:cubicBezTo>
                        <a:cubicBezTo>
                          <a:pt x="450" y="45"/>
                          <a:pt x="454" y="44"/>
                          <a:pt x="455" y="44"/>
                        </a:cubicBezTo>
                        <a:cubicBezTo>
                          <a:pt x="455" y="44"/>
                          <a:pt x="456" y="44"/>
                          <a:pt x="456" y="43"/>
                        </a:cubicBezTo>
                        <a:cubicBezTo>
                          <a:pt x="455" y="43"/>
                          <a:pt x="454" y="42"/>
                          <a:pt x="453" y="41"/>
                        </a:cubicBezTo>
                        <a:cubicBezTo>
                          <a:pt x="453" y="42"/>
                          <a:pt x="452" y="42"/>
                          <a:pt x="452" y="42"/>
                        </a:cubicBezTo>
                        <a:cubicBezTo>
                          <a:pt x="451" y="43"/>
                          <a:pt x="450" y="43"/>
                          <a:pt x="449" y="43"/>
                        </a:cubicBezTo>
                        <a:cubicBezTo>
                          <a:pt x="447" y="43"/>
                          <a:pt x="446" y="42"/>
                          <a:pt x="445" y="41"/>
                        </a:cubicBezTo>
                        <a:cubicBezTo>
                          <a:pt x="444" y="39"/>
                          <a:pt x="443" y="38"/>
                          <a:pt x="440" y="38"/>
                        </a:cubicBezTo>
                        <a:cubicBezTo>
                          <a:pt x="438" y="38"/>
                          <a:pt x="435" y="39"/>
                          <a:pt x="432" y="40"/>
                        </a:cubicBezTo>
                        <a:cubicBezTo>
                          <a:pt x="427" y="42"/>
                          <a:pt x="422" y="44"/>
                          <a:pt x="419" y="42"/>
                        </a:cubicBezTo>
                        <a:cubicBezTo>
                          <a:pt x="415" y="40"/>
                          <a:pt x="414" y="38"/>
                          <a:pt x="413" y="36"/>
                        </a:cubicBezTo>
                        <a:cubicBezTo>
                          <a:pt x="413" y="35"/>
                          <a:pt x="413" y="35"/>
                          <a:pt x="411" y="35"/>
                        </a:cubicBezTo>
                        <a:cubicBezTo>
                          <a:pt x="409" y="35"/>
                          <a:pt x="408" y="34"/>
                          <a:pt x="408" y="33"/>
                        </a:cubicBezTo>
                        <a:cubicBezTo>
                          <a:pt x="407" y="32"/>
                          <a:pt x="407" y="30"/>
                          <a:pt x="408" y="29"/>
                        </a:cubicBezTo>
                        <a:cubicBezTo>
                          <a:pt x="406" y="30"/>
                          <a:pt x="404" y="31"/>
                          <a:pt x="402" y="33"/>
                        </a:cubicBezTo>
                        <a:cubicBezTo>
                          <a:pt x="396" y="37"/>
                          <a:pt x="390" y="41"/>
                          <a:pt x="385" y="41"/>
                        </a:cubicBezTo>
                        <a:cubicBezTo>
                          <a:pt x="383" y="41"/>
                          <a:pt x="381" y="40"/>
                          <a:pt x="380" y="39"/>
                        </a:cubicBezTo>
                        <a:cubicBezTo>
                          <a:pt x="378" y="37"/>
                          <a:pt x="376" y="37"/>
                          <a:pt x="374" y="38"/>
                        </a:cubicBezTo>
                        <a:cubicBezTo>
                          <a:pt x="373" y="38"/>
                          <a:pt x="371" y="38"/>
                          <a:pt x="370" y="38"/>
                        </a:cubicBezTo>
                        <a:cubicBezTo>
                          <a:pt x="368" y="38"/>
                          <a:pt x="367" y="38"/>
                          <a:pt x="365" y="36"/>
                        </a:cubicBezTo>
                        <a:cubicBezTo>
                          <a:pt x="364" y="35"/>
                          <a:pt x="364" y="33"/>
                          <a:pt x="365" y="32"/>
                        </a:cubicBezTo>
                        <a:cubicBezTo>
                          <a:pt x="367" y="26"/>
                          <a:pt x="382" y="18"/>
                          <a:pt x="390" y="18"/>
                        </a:cubicBezTo>
                        <a:cubicBezTo>
                          <a:pt x="390" y="18"/>
                          <a:pt x="390" y="18"/>
                          <a:pt x="390" y="18"/>
                        </a:cubicBezTo>
                        <a:cubicBezTo>
                          <a:pt x="387" y="18"/>
                          <a:pt x="384" y="17"/>
                          <a:pt x="382" y="17"/>
                        </a:cubicBezTo>
                        <a:cubicBezTo>
                          <a:pt x="381" y="17"/>
                          <a:pt x="381" y="17"/>
                          <a:pt x="381" y="17"/>
                        </a:cubicBezTo>
                        <a:cubicBezTo>
                          <a:pt x="377" y="21"/>
                          <a:pt x="372" y="20"/>
                          <a:pt x="368" y="15"/>
                        </a:cubicBezTo>
                        <a:cubicBezTo>
                          <a:pt x="368" y="15"/>
                          <a:pt x="367" y="15"/>
                          <a:pt x="367" y="15"/>
                        </a:cubicBezTo>
                        <a:cubicBezTo>
                          <a:pt x="366" y="15"/>
                          <a:pt x="366" y="15"/>
                          <a:pt x="366" y="15"/>
                        </a:cubicBezTo>
                        <a:cubicBezTo>
                          <a:pt x="364" y="15"/>
                          <a:pt x="361" y="15"/>
                          <a:pt x="359" y="12"/>
                        </a:cubicBezTo>
                        <a:cubicBezTo>
                          <a:pt x="357" y="10"/>
                          <a:pt x="356" y="10"/>
                          <a:pt x="355" y="10"/>
                        </a:cubicBezTo>
                        <a:cubicBezTo>
                          <a:pt x="354" y="10"/>
                          <a:pt x="353" y="11"/>
                          <a:pt x="352" y="11"/>
                        </a:cubicBezTo>
                        <a:cubicBezTo>
                          <a:pt x="351" y="12"/>
                          <a:pt x="351" y="12"/>
                          <a:pt x="351" y="12"/>
                        </a:cubicBezTo>
                        <a:cubicBezTo>
                          <a:pt x="348" y="13"/>
                          <a:pt x="346" y="12"/>
                          <a:pt x="343" y="11"/>
                        </a:cubicBezTo>
                        <a:cubicBezTo>
                          <a:pt x="342" y="10"/>
                          <a:pt x="341" y="9"/>
                          <a:pt x="339" y="9"/>
                        </a:cubicBezTo>
                        <a:cubicBezTo>
                          <a:pt x="336" y="7"/>
                          <a:pt x="336" y="5"/>
                          <a:pt x="335" y="3"/>
                        </a:cubicBezTo>
                        <a:cubicBezTo>
                          <a:pt x="335" y="1"/>
                          <a:pt x="335" y="1"/>
                          <a:pt x="334" y="0"/>
                        </a:cubicBezTo>
                        <a:cubicBezTo>
                          <a:pt x="334" y="0"/>
                          <a:pt x="334" y="0"/>
                          <a:pt x="334" y="0"/>
                        </a:cubicBezTo>
                        <a:cubicBezTo>
                          <a:pt x="334" y="0"/>
                          <a:pt x="334" y="2"/>
                          <a:pt x="334" y="3"/>
                        </a:cubicBezTo>
                        <a:cubicBezTo>
                          <a:pt x="333" y="5"/>
                          <a:pt x="333" y="5"/>
                          <a:pt x="333" y="5"/>
                        </a:cubicBezTo>
                        <a:cubicBezTo>
                          <a:pt x="25" y="7"/>
                          <a:pt x="25" y="7"/>
                          <a:pt x="25" y="7"/>
                        </a:cubicBezTo>
                        <a:cubicBezTo>
                          <a:pt x="26" y="9"/>
                          <a:pt x="26" y="11"/>
                          <a:pt x="26" y="13"/>
                        </a:cubicBezTo>
                        <a:cubicBezTo>
                          <a:pt x="26" y="15"/>
                          <a:pt x="25" y="16"/>
                          <a:pt x="26" y="18"/>
                        </a:cubicBezTo>
                        <a:cubicBezTo>
                          <a:pt x="27" y="21"/>
                          <a:pt x="27" y="27"/>
                          <a:pt x="24" y="30"/>
                        </a:cubicBezTo>
                        <a:cubicBezTo>
                          <a:pt x="23" y="31"/>
                          <a:pt x="22" y="32"/>
                          <a:pt x="20" y="32"/>
                        </a:cubicBezTo>
                        <a:cubicBezTo>
                          <a:pt x="18" y="32"/>
                          <a:pt x="16" y="30"/>
                          <a:pt x="15" y="28"/>
                        </a:cubicBezTo>
                        <a:cubicBezTo>
                          <a:pt x="15" y="26"/>
                          <a:pt x="16" y="23"/>
                          <a:pt x="18" y="22"/>
                        </a:cubicBezTo>
                        <a:cubicBezTo>
                          <a:pt x="18" y="22"/>
                          <a:pt x="18" y="21"/>
                          <a:pt x="18" y="20"/>
                        </a:cubicBezTo>
                        <a:cubicBezTo>
                          <a:pt x="18" y="19"/>
                          <a:pt x="18" y="19"/>
                          <a:pt x="17" y="19"/>
                        </a:cubicBezTo>
                        <a:cubicBezTo>
                          <a:pt x="16" y="19"/>
                          <a:pt x="15" y="19"/>
                          <a:pt x="15" y="18"/>
                        </a:cubicBezTo>
                        <a:cubicBezTo>
                          <a:pt x="14" y="17"/>
                          <a:pt x="14" y="16"/>
                          <a:pt x="13" y="15"/>
                        </a:cubicBezTo>
                        <a:cubicBezTo>
                          <a:pt x="10" y="16"/>
                          <a:pt x="5" y="16"/>
                          <a:pt x="0" y="15"/>
                        </a:cubicBezTo>
                        <a:cubicBezTo>
                          <a:pt x="0" y="18"/>
                          <a:pt x="2" y="23"/>
                          <a:pt x="5" y="27"/>
                        </a:cubicBezTo>
                        <a:cubicBezTo>
                          <a:pt x="7" y="30"/>
                          <a:pt x="8" y="33"/>
                          <a:pt x="8" y="35"/>
                        </a:cubicBezTo>
                        <a:cubicBezTo>
                          <a:pt x="8" y="36"/>
                          <a:pt x="8" y="37"/>
                          <a:pt x="9" y="37"/>
                        </a:cubicBezTo>
                        <a:cubicBezTo>
                          <a:pt x="13" y="40"/>
                          <a:pt x="13" y="42"/>
                          <a:pt x="13" y="43"/>
                        </a:cubicBezTo>
                        <a:cubicBezTo>
                          <a:pt x="13" y="43"/>
                          <a:pt x="12" y="45"/>
                          <a:pt x="8" y="45"/>
                        </a:cubicBezTo>
                        <a:cubicBezTo>
                          <a:pt x="8" y="45"/>
                          <a:pt x="8" y="46"/>
                          <a:pt x="8" y="46"/>
                        </a:cubicBezTo>
                        <a:cubicBezTo>
                          <a:pt x="9" y="48"/>
                          <a:pt x="9" y="50"/>
                          <a:pt x="8" y="53"/>
                        </a:cubicBezTo>
                        <a:cubicBezTo>
                          <a:pt x="7" y="58"/>
                          <a:pt x="7" y="64"/>
                          <a:pt x="7" y="70"/>
                        </a:cubicBezTo>
                        <a:cubicBezTo>
                          <a:pt x="7" y="75"/>
                          <a:pt x="7" y="79"/>
                          <a:pt x="6" y="81"/>
                        </a:cubicBezTo>
                        <a:cubicBezTo>
                          <a:pt x="6" y="83"/>
                          <a:pt x="5" y="85"/>
                          <a:pt x="5" y="87"/>
                        </a:cubicBezTo>
                        <a:cubicBezTo>
                          <a:pt x="3" y="91"/>
                          <a:pt x="1" y="95"/>
                          <a:pt x="3" y="97"/>
                        </a:cubicBezTo>
                        <a:cubicBezTo>
                          <a:pt x="7" y="104"/>
                          <a:pt x="9" y="111"/>
                          <a:pt x="7" y="117"/>
                        </a:cubicBezTo>
                        <a:cubicBezTo>
                          <a:pt x="5" y="123"/>
                          <a:pt x="6" y="126"/>
                          <a:pt x="8" y="130"/>
                        </a:cubicBezTo>
                        <a:cubicBezTo>
                          <a:pt x="10" y="133"/>
                          <a:pt x="10" y="137"/>
                          <a:pt x="10" y="139"/>
                        </a:cubicBezTo>
                        <a:cubicBezTo>
                          <a:pt x="10" y="141"/>
                          <a:pt x="10" y="144"/>
                          <a:pt x="11" y="144"/>
                        </a:cubicBezTo>
                        <a:cubicBezTo>
                          <a:pt x="14" y="146"/>
                          <a:pt x="17" y="150"/>
                          <a:pt x="20" y="155"/>
                        </a:cubicBezTo>
                        <a:cubicBezTo>
                          <a:pt x="21" y="156"/>
                          <a:pt x="22" y="157"/>
                          <a:pt x="23" y="157"/>
                        </a:cubicBezTo>
                        <a:cubicBezTo>
                          <a:pt x="24" y="158"/>
                          <a:pt x="26" y="159"/>
                          <a:pt x="26" y="162"/>
                        </a:cubicBezTo>
                        <a:cubicBezTo>
                          <a:pt x="27" y="166"/>
                          <a:pt x="27" y="166"/>
                          <a:pt x="29" y="167"/>
                        </a:cubicBezTo>
                        <a:cubicBezTo>
                          <a:pt x="34" y="169"/>
                          <a:pt x="33" y="174"/>
                          <a:pt x="32" y="176"/>
                        </a:cubicBezTo>
                        <a:cubicBezTo>
                          <a:pt x="32" y="177"/>
                          <a:pt x="32" y="177"/>
                          <a:pt x="32" y="178"/>
                        </a:cubicBezTo>
                        <a:cubicBezTo>
                          <a:pt x="32" y="179"/>
                          <a:pt x="38" y="184"/>
                          <a:pt x="42" y="188"/>
                        </a:cubicBezTo>
                        <a:cubicBezTo>
                          <a:pt x="43" y="189"/>
                          <a:pt x="43" y="189"/>
                          <a:pt x="43" y="189"/>
                        </a:cubicBezTo>
                        <a:cubicBezTo>
                          <a:pt x="47" y="193"/>
                          <a:pt x="47" y="196"/>
                          <a:pt x="47" y="198"/>
                        </a:cubicBezTo>
                        <a:cubicBezTo>
                          <a:pt x="47" y="199"/>
                          <a:pt x="47" y="199"/>
                          <a:pt x="47" y="199"/>
                        </a:cubicBezTo>
                        <a:cubicBezTo>
                          <a:pt x="48" y="199"/>
                          <a:pt x="48" y="199"/>
                          <a:pt x="48" y="199"/>
                        </a:cubicBezTo>
                        <a:cubicBezTo>
                          <a:pt x="53" y="199"/>
                          <a:pt x="58" y="202"/>
                          <a:pt x="63" y="205"/>
                        </a:cubicBezTo>
                        <a:cubicBezTo>
                          <a:pt x="65" y="207"/>
                          <a:pt x="66" y="207"/>
                          <a:pt x="67" y="207"/>
                        </a:cubicBezTo>
                        <a:cubicBezTo>
                          <a:pt x="68" y="207"/>
                          <a:pt x="68" y="207"/>
                          <a:pt x="68" y="207"/>
                        </a:cubicBezTo>
                        <a:cubicBezTo>
                          <a:pt x="69" y="207"/>
                          <a:pt x="71" y="207"/>
                          <a:pt x="72" y="207"/>
                        </a:cubicBezTo>
                        <a:cubicBezTo>
                          <a:pt x="76" y="208"/>
                          <a:pt x="82" y="216"/>
                          <a:pt x="84" y="221"/>
                        </a:cubicBezTo>
                        <a:cubicBezTo>
                          <a:pt x="84" y="223"/>
                          <a:pt x="85" y="225"/>
                          <a:pt x="85" y="226"/>
                        </a:cubicBezTo>
                        <a:cubicBezTo>
                          <a:pt x="111" y="223"/>
                          <a:pt x="111" y="223"/>
                          <a:pt x="111" y="223"/>
                        </a:cubicBezTo>
                        <a:cubicBezTo>
                          <a:pt x="111" y="223"/>
                          <a:pt x="111" y="223"/>
                          <a:pt x="111" y="223"/>
                        </a:cubicBezTo>
                        <a:cubicBezTo>
                          <a:pt x="113" y="225"/>
                          <a:pt x="120" y="229"/>
                          <a:pt x="123" y="230"/>
                        </a:cubicBezTo>
                        <a:cubicBezTo>
                          <a:pt x="127" y="231"/>
                          <a:pt x="149" y="239"/>
                          <a:pt x="152" y="240"/>
                        </a:cubicBezTo>
                        <a:cubicBezTo>
                          <a:pt x="183" y="240"/>
                          <a:pt x="183" y="240"/>
                          <a:pt x="183" y="240"/>
                        </a:cubicBezTo>
                        <a:cubicBezTo>
                          <a:pt x="187" y="235"/>
                          <a:pt x="187" y="235"/>
                          <a:pt x="187" y="235"/>
                        </a:cubicBezTo>
                        <a:cubicBezTo>
                          <a:pt x="206" y="235"/>
                          <a:pt x="206" y="235"/>
                          <a:pt x="206" y="235"/>
                        </a:cubicBezTo>
                        <a:cubicBezTo>
                          <a:pt x="207" y="235"/>
                          <a:pt x="207" y="235"/>
                          <a:pt x="207" y="235"/>
                        </a:cubicBezTo>
                        <a:cubicBezTo>
                          <a:pt x="212" y="240"/>
                          <a:pt x="218" y="246"/>
                          <a:pt x="219" y="247"/>
                        </a:cubicBezTo>
                        <a:cubicBezTo>
                          <a:pt x="221" y="247"/>
                          <a:pt x="227" y="253"/>
                          <a:pt x="227" y="257"/>
                        </a:cubicBezTo>
                        <a:cubicBezTo>
                          <a:pt x="227" y="259"/>
                          <a:pt x="228" y="261"/>
                          <a:pt x="230" y="263"/>
                        </a:cubicBezTo>
                        <a:cubicBezTo>
                          <a:pt x="231" y="263"/>
                          <a:pt x="232" y="263"/>
                          <a:pt x="232" y="264"/>
                        </a:cubicBezTo>
                        <a:cubicBezTo>
                          <a:pt x="233" y="264"/>
                          <a:pt x="233" y="264"/>
                          <a:pt x="234" y="265"/>
                        </a:cubicBezTo>
                        <a:cubicBezTo>
                          <a:pt x="235" y="266"/>
                          <a:pt x="238" y="267"/>
                          <a:pt x="240" y="268"/>
                        </a:cubicBezTo>
                        <a:cubicBezTo>
                          <a:pt x="240" y="268"/>
                          <a:pt x="241" y="269"/>
                          <a:pt x="241" y="269"/>
                        </a:cubicBezTo>
                        <a:cubicBezTo>
                          <a:pt x="242" y="268"/>
                          <a:pt x="242" y="268"/>
                          <a:pt x="242" y="267"/>
                        </a:cubicBezTo>
                        <a:cubicBezTo>
                          <a:pt x="244" y="264"/>
                          <a:pt x="247" y="259"/>
                          <a:pt x="251" y="259"/>
                        </a:cubicBezTo>
                        <a:cubicBezTo>
                          <a:pt x="256" y="259"/>
                          <a:pt x="271" y="263"/>
                          <a:pt x="273" y="272"/>
                        </a:cubicBezTo>
                        <a:cubicBezTo>
                          <a:pt x="275" y="279"/>
                          <a:pt x="281" y="284"/>
                          <a:pt x="283" y="286"/>
                        </a:cubicBezTo>
                        <a:cubicBezTo>
                          <a:pt x="285" y="287"/>
                          <a:pt x="285" y="290"/>
                          <a:pt x="285" y="292"/>
                        </a:cubicBezTo>
                        <a:cubicBezTo>
                          <a:pt x="286" y="293"/>
                          <a:pt x="286" y="294"/>
                          <a:pt x="286" y="295"/>
                        </a:cubicBezTo>
                        <a:cubicBezTo>
                          <a:pt x="287" y="296"/>
                          <a:pt x="287" y="298"/>
                          <a:pt x="288" y="299"/>
                        </a:cubicBezTo>
                        <a:cubicBezTo>
                          <a:pt x="288" y="300"/>
                          <a:pt x="288" y="300"/>
                          <a:pt x="288" y="301"/>
                        </a:cubicBezTo>
                        <a:cubicBezTo>
                          <a:pt x="289" y="301"/>
                          <a:pt x="289" y="301"/>
                          <a:pt x="289" y="301"/>
                        </a:cubicBezTo>
                        <a:cubicBezTo>
                          <a:pt x="290" y="301"/>
                          <a:pt x="291" y="302"/>
                          <a:pt x="293" y="303"/>
                        </a:cubicBezTo>
                        <a:cubicBezTo>
                          <a:pt x="296" y="304"/>
                          <a:pt x="301" y="306"/>
                          <a:pt x="303" y="306"/>
                        </a:cubicBezTo>
                        <a:cubicBezTo>
                          <a:pt x="304" y="306"/>
                          <a:pt x="304" y="306"/>
                          <a:pt x="304" y="306"/>
                        </a:cubicBezTo>
                        <a:cubicBezTo>
                          <a:pt x="304" y="306"/>
                          <a:pt x="305" y="307"/>
                          <a:pt x="306" y="307"/>
                        </a:cubicBezTo>
                        <a:cubicBezTo>
                          <a:pt x="306" y="307"/>
                          <a:pt x="306" y="307"/>
                          <a:pt x="306" y="307"/>
                        </a:cubicBezTo>
                        <a:cubicBezTo>
                          <a:pt x="305" y="305"/>
                          <a:pt x="304" y="304"/>
                          <a:pt x="303" y="303"/>
                        </a:cubicBezTo>
                        <a:close/>
                      </a:path>
                    </a:pathLst>
                  </a:custGeom>
                  <a:solidFill>
                    <a:srgbClr val="FA7384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47" name="Freeform 2211">
                    <a:extLst>
                      <a:ext uri="{FF2B5EF4-FFF2-40B4-BE49-F238E27FC236}">
                        <a16:creationId xmlns="" xmlns:a16="http://schemas.microsoft.com/office/drawing/2014/main" id="{B33A856B-6FED-49BC-A61C-435E5C3FDE6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49845" y="2389187"/>
                    <a:ext cx="761942" cy="507173"/>
                  </a:xfrm>
                  <a:custGeom>
                    <a:gdLst>
                      <a:gd name="T0" fmla="*/ 251 w 429"/>
                      <a:gd name="T1" fmla="*/ 27 h 296"/>
                      <a:gd name="T2" fmla="*/ 182 w 429"/>
                      <a:gd name="T3" fmla="*/ 20 h 296"/>
                      <a:gd name="T4" fmla="*/ 169 w 429"/>
                      <a:gd name="T5" fmla="*/ 10 h 296"/>
                      <a:gd name="T6" fmla="*/ 142 w 429"/>
                      <a:gd name="T7" fmla="*/ 7 h 296"/>
                      <a:gd name="T8" fmla="*/ 128 w 429"/>
                      <a:gd name="T9" fmla="*/ 1 h 296"/>
                      <a:gd name="T10" fmla="*/ 95 w 429"/>
                      <a:gd name="T11" fmla="*/ 11 h 296"/>
                      <a:gd name="T12" fmla="*/ 84 w 429"/>
                      <a:gd name="T13" fmla="*/ 20 h 296"/>
                      <a:gd name="T14" fmla="*/ 53 w 429"/>
                      <a:gd name="T15" fmla="*/ 33 h 296"/>
                      <a:gd name="T16" fmla="*/ 18 w 429"/>
                      <a:gd name="T17" fmla="*/ 53 h 296"/>
                      <a:gd name="T18" fmla="*/ 65 w 429"/>
                      <a:gd name="T19" fmla="*/ 82 h 296"/>
                      <a:gd name="T20" fmla="*/ 82 w 429"/>
                      <a:gd name="T21" fmla="*/ 99 h 296"/>
                      <a:gd name="T22" fmla="*/ 46 w 429"/>
                      <a:gd name="T23" fmla="*/ 104 h 296"/>
                      <a:gd name="T24" fmla="*/ 30 w 429"/>
                      <a:gd name="T25" fmla="*/ 97 h 296"/>
                      <a:gd name="T26" fmla="*/ 7 w 429"/>
                      <a:gd name="T27" fmla="*/ 108 h 296"/>
                      <a:gd name="T28" fmla="*/ 15 w 429"/>
                      <a:gd name="T29" fmla="*/ 123 h 296"/>
                      <a:gd name="T30" fmla="*/ 50 w 429"/>
                      <a:gd name="T31" fmla="*/ 132 h 296"/>
                      <a:gd name="T32" fmla="*/ 74 w 429"/>
                      <a:gd name="T33" fmla="*/ 133 h 296"/>
                      <a:gd name="T34" fmla="*/ 59 w 429"/>
                      <a:gd name="T35" fmla="*/ 152 h 296"/>
                      <a:gd name="T36" fmla="*/ 37 w 429"/>
                      <a:gd name="T37" fmla="*/ 158 h 296"/>
                      <a:gd name="T38" fmla="*/ 19 w 429"/>
                      <a:gd name="T39" fmla="*/ 184 h 296"/>
                      <a:gd name="T40" fmla="*/ 43 w 429"/>
                      <a:gd name="T41" fmla="*/ 214 h 296"/>
                      <a:gd name="T42" fmla="*/ 68 w 429"/>
                      <a:gd name="T43" fmla="*/ 220 h 296"/>
                      <a:gd name="T44" fmla="*/ 82 w 429"/>
                      <a:gd name="T45" fmla="*/ 227 h 296"/>
                      <a:gd name="T46" fmla="*/ 115 w 429"/>
                      <a:gd name="T47" fmla="*/ 229 h 296"/>
                      <a:gd name="T48" fmla="*/ 112 w 429"/>
                      <a:gd name="T49" fmla="*/ 256 h 296"/>
                      <a:gd name="T50" fmla="*/ 89 w 429"/>
                      <a:gd name="T51" fmla="*/ 281 h 296"/>
                      <a:gd name="T52" fmla="*/ 126 w 429"/>
                      <a:gd name="T53" fmla="*/ 257 h 296"/>
                      <a:gd name="T54" fmla="*/ 155 w 429"/>
                      <a:gd name="T55" fmla="*/ 234 h 296"/>
                      <a:gd name="T56" fmla="*/ 161 w 429"/>
                      <a:gd name="T57" fmla="*/ 215 h 296"/>
                      <a:gd name="T58" fmla="*/ 186 w 429"/>
                      <a:gd name="T59" fmla="*/ 191 h 296"/>
                      <a:gd name="T60" fmla="*/ 194 w 429"/>
                      <a:gd name="T61" fmla="*/ 197 h 296"/>
                      <a:gd name="T62" fmla="*/ 187 w 429"/>
                      <a:gd name="T63" fmla="*/ 218 h 296"/>
                      <a:gd name="T64" fmla="*/ 219 w 429"/>
                      <a:gd name="T65" fmla="*/ 210 h 296"/>
                      <a:gd name="T66" fmla="*/ 218 w 429"/>
                      <a:gd name="T67" fmla="*/ 195 h 296"/>
                      <a:gd name="T68" fmla="*/ 237 w 429"/>
                      <a:gd name="T69" fmla="*/ 196 h 296"/>
                      <a:gd name="T70" fmla="*/ 251 w 429"/>
                      <a:gd name="T71" fmla="*/ 203 h 296"/>
                      <a:gd name="T72" fmla="*/ 271 w 429"/>
                      <a:gd name="T73" fmla="*/ 208 h 296"/>
                      <a:gd name="T74" fmla="*/ 307 w 429"/>
                      <a:gd name="T75" fmla="*/ 214 h 296"/>
                      <a:gd name="T76" fmla="*/ 320 w 429"/>
                      <a:gd name="T77" fmla="*/ 219 h 296"/>
                      <a:gd name="T78" fmla="*/ 351 w 429"/>
                      <a:gd name="T79" fmla="*/ 238 h 296"/>
                      <a:gd name="T80" fmla="*/ 366 w 429"/>
                      <a:gd name="T81" fmla="*/ 237 h 296"/>
                      <a:gd name="T82" fmla="*/ 373 w 429"/>
                      <a:gd name="T83" fmla="*/ 246 h 296"/>
                      <a:gd name="T84" fmla="*/ 369 w 429"/>
                      <a:gd name="T85" fmla="*/ 261 h 296"/>
                      <a:gd name="T86" fmla="*/ 377 w 429"/>
                      <a:gd name="T87" fmla="*/ 256 h 296"/>
                      <a:gd name="T88" fmla="*/ 383 w 429"/>
                      <a:gd name="T89" fmla="*/ 242 h 296"/>
                      <a:gd name="T90" fmla="*/ 380 w 429"/>
                      <a:gd name="T91" fmla="*/ 271 h 296"/>
                      <a:gd name="T92" fmla="*/ 393 w 429"/>
                      <a:gd name="T93" fmla="*/ 267 h 296"/>
                      <a:gd name="T94" fmla="*/ 402 w 429"/>
                      <a:gd name="T95" fmla="*/ 284 h 296"/>
                      <a:gd name="T96" fmla="*/ 393 w 429"/>
                      <a:gd name="T97" fmla="*/ 292 h 296"/>
                      <a:gd name="T98" fmla="*/ 402 w 429"/>
                      <a:gd name="T99" fmla="*/ 293 h 296"/>
                      <a:gd name="T100" fmla="*/ 419 w 429"/>
                      <a:gd name="T101" fmla="*/ 288 h 296"/>
                      <a:gd name="T102" fmla="*/ 427 w 429"/>
                      <a:gd name="T103" fmla="*/ 289 h 296"/>
                      <a:gd name="T104" fmla="*/ 370 w 429"/>
                      <a:gd name="T105" fmla="*/ 220 h 296"/>
                      <a:gd name="T106" fmla="*/ 337 w 429"/>
                      <a:gd name="T107" fmla="*/ 224 h 296"/>
                      <a:gd name="T108" fmla="*/ 313 w 429"/>
                      <a:gd name="T109" fmla="*/ 208 h 296"/>
                      <a:gd name="T110" fmla="*/ 300 w 429"/>
                      <a:gd name="T111" fmla="*/ 34 h 29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429" h="296">
                        <a:moveTo>
                          <a:pt x="296" y="33"/>
                        </a:moveTo>
                        <a:cubicBezTo>
                          <a:pt x="295" y="33"/>
                          <a:pt x="294" y="32"/>
                          <a:pt x="292" y="31"/>
                        </a:cubicBezTo>
                        <a:cubicBezTo>
                          <a:pt x="287" y="29"/>
                          <a:pt x="280" y="26"/>
                          <a:pt x="275" y="26"/>
                        </a:cubicBezTo>
                        <a:cubicBezTo>
                          <a:pt x="275" y="26"/>
                          <a:pt x="274" y="27"/>
                          <a:pt x="274" y="27"/>
                        </a:cubicBezTo>
                        <a:cubicBezTo>
                          <a:pt x="270" y="27"/>
                          <a:pt x="264" y="28"/>
                          <a:pt x="258" y="28"/>
                        </a:cubicBezTo>
                        <a:cubicBezTo>
                          <a:pt x="255" y="28"/>
                          <a:pt x="253" y="28"/>
                          <a:pt x="251" y="27"/>
                        </a:cubicBezTo>
                        <a:cubicBezTo>
                          <a:pt x="249" y="26"/>
                          <a:pt x="245" y="24"/>
                          <a:pt x="239" y="24"/>
                        </a:cubicBezTo>
                        <a:cubicBezTo>
                          <a:pt x="238" y="24"/>
                          <a:pt x="236" y="25"/>
                          <a:pt x="234" y="25"/>
                        </a:cubicBezTo>
                        <a:cubicBezTo>
                          <a:pt x="229" y="26"/>
                          <a:pt x="225" y="24"/>
                          <a:pt x="220" y="22"/>
                        </a:cubicBezTo>
                        <a:cubicBezTo>
                          <a:pt x="217" y="20"/>
                          <a:pt x="214" y="19"/>
                          <a:pt x="210" y="18"/>
                        </a:cubicBezTo>
                        <a:cubicBezTo>
                          <a:pt x="207" y="17"/>
                          <a:pt x="204" y="17"/>
                          <a:pt x="201" y="17"/>
                        </a:cubicBezTo>
                        <a:cubicBezTo>
                          <a:pt x="193" y="17"/>
                          <a:pt x="184" y="19"/>
                          <a:pt x="182" y="20"/>
                        </a:cubicBezTo>
                        <a:cubicBezTo>
                          <a:pt x="179" y="21"/>
                          <a:pt x="178" y="19"/>
                          <a:pt x="177" y="18"/>
                        </a:cubicBezTo>
                        <a:cubicBezTo>
                          <a:pt x="176" y="17"/>
                          <a:pt x="176" y="17"/>
                          <a:pt x="175" y="17"/>
                        </a:cubicBezTo>
                        <a:cubicBezTo>
                          <a:pt x="174" y="17"/>
                          <a:pt x="174" y="17"/>
                          <a:pt x="173" y="17"/>
                        </a:cubicBezTo>
                        <a:cubicBezTo>
                          <a:pt x="173" y="17"/>
                          <a:pt x="171" y="17"/>
                          <a:pt x="170" y="16"/>
                        </a:cubicBezTo>
                        <a:cubicBezTo>
                          <a:pt x="170" y="15"/>
                          <a:pt x="170" y="14"/>
                          <a:pt x="170" y="13"/>
                        </a:cubicBezTo>
                        <a:cubicBezTo>
                          <a:pt x="170" y="12"/>
                          <a:pt x="170" y="11"/>
                          <a:pt x="169" y="10"/>
                        </a:cubicBezTo>
                        <a:cubicBezTo>
                          <a:pt x="169" y="10"/>
                          <a:pt x="168" y="9"/>
                          <a:pt x="165" y="9"/>
                        </a:cubicBezTo>
                        <a:cubicBezTo>
                          <a:pt x="162" y="9"/>
                          <a:pt x="159" y="10"/>
                          <a:pt x="155" y="10"/>
                        </a:cubicBezTo>
                        <a:cubicBezTo>
                          <a:pt x="154" y="11"/>
                          <a:pt x="152" y="11"/>
                          <a:pt x="151" y="11"/>
                        </a:cubicBezTo>
                        <a:cubicBezTo>
                          <a:pt x="148" y="12"/>
                          <a:pt x="146" y="10"/>
                          <a:pt x="145" y="9"/>
                        </a:cubicBezTo>
                        <a:cubicBezTo>
                          <a:pt x="144" y="8"/>
                          <a:pt x="144" y="7"/>
                          <a:pt x="144" y="6"/>
                        </a:cubicBezTo>
                        <a:cubicBezTo>
                          <a:pt x="143" y="6"/>
                          <a:pt x="142" y="6"/>
                          <a:pt x="142" y="7"/>
                        </a:cubicBezTo>
                        <a:cubicBezTo>
                          <a:pt x="140" y="9"/>
                          <a:pt x="138" y="11"/>
                          <a:pt x="135" y="11"/>
                        </a:cubicBezTo>
                        <a:cubicBezTo>
                          <a:pt x="133" y="11"/>
                          <a:pt x="131" y="10"/>
                          <a:pt x="130" y="9"/>
                        </a:cubicBezTo>
                        <a:cubicBezTo>
                          <a:pt x="129" y="8"/>
                          <a:pt x="129" y="7"/>
                          <a:pt x="129" y="6"/>
                        </a:cubicBezTo>
                        <a:cubicBezTo>
                          <a:pt x="129" y="5"/>
                          <a:pt x="131" y="4"/>
                          <a:pt x="132" y="3"/>
                        </a:cubicBezTo>
                        <a:cubicBezTo>
                          <a:pt x="132" y="3"/>
                          <a:pt x="133" y="3"/>
                          <a:pt x="133" y="3"/>
                        </a:cubicBezTo>
                        <a:cubicBezTo>
                          <a:pt x="132" y="2"/>
                          <a:pt x="129" y="1"/>
                          <a:pt x="128" y="1"/>
                        </a:cubicBezTo>
                        <a:cubicBezTo>
                          <a:pt x="127" y="1"/>
                          <a:pt x="127" y="0"/>
                          <a:pt x="126" y="0"/>
                        </a:cubicBezTo>
                        <a:cubicBezTo>
                          <a:pt x="126" y="0"/>
                          <a:pt x="126" y="0"/>
                          <a:pt x="126" y="0"/>
                        </a:cubicBezTo>
                        <a:cubicBezTo>
                          <a:pt x="124" y="0"/>
                          <a:pt x="119" y="5"/>
                          <a:pt x="116" y="7"/>
                        </a:cubicBezTo>
                        <a:cubicBezTo>
                          <a:pt x="113" y="10"/>
                          <a:pt x="108" y="12"/>
                          <a:pt x="102" y="12"/>
                        </a:cubicBezTo>
                        <a:cubicBezTo>
                          <a:pt x="100" y="12"/>
                          <a:pt x="98" y="12"/>
                          <a:pt x="97" y="11"/>
                        </a:cubicBezTo>
                        <a:cubicBezTo>
                          <a:pt x="96" y="11"/>
                          <a:pt x="95" y="11"/>
                          <a:pt x="95" y="11"/>
                        </a:cubicBezTo>
                        <a:cubicBezTo>
                          <a:pt x="91" y="11"/>
                          <a:pt x="89" y="12"/>
                          <a:pt x="89" y="13"/>
                        </a:cubicBezTo>
                        <a:cubicBezTo>
                          <a:pt x="89" y="13"/>
                          <a:pt x="89" y="13"/>
                          <a:pt x="90" y="13"/>
                        </a:cubicBezTo>
                        <a:cubicBezTo>
                          <a:pt x="91" y="14"/>
                          <a:pt x="92" y="15"/>
                          <a:pt x="92" y="16"/>
                        </a:cubicBezTo>
                        <a:cubicBezTo>
                          <a:pt x="92" y="18"/>
                          <a:pt x="91" y="19"/>
                          <a:pt x="91" y="20"/>
                        </a:cubicBezTo>
                        <a:cubicBezTo>
                          <a:pt x="90" y="21"/>
                          <a:pt x="89" y="22"/>
                          <a:pt x="87" y="22"/>
                        </a:cubicBezTo>
                        <a:cubicBezTo>
                          <a:pt x="86" y="22"/>
                          <a:pt x="85" y="20"/>
                          <a:pt x="84" y="20"/>
                        </a:cubicBezTo>
                        <a:cubicBezTo>
                          <a:pt x="83" y="19"/>
                          <a:pt x="83" y="19"/>
                          <a:pt x="83" y="19"/>
                        </a:cubicBezTo>
                        <a:cubicBezTo>
                          <a:pt x="83" y="19"/>
                          <a:pt x="83" y="19"/>
                          <a:pt x="82" y="19"/>
                        </a:cubicBezTo>
                        <a:cubicBezTo>
                          <a:pt x="79" y="22"/>
                          <a:pt x="72" y="23"/>
                          <a:pt x="68" y="23"/>
                        </a:cubicBezTo>
                        <a:cubicBezTo>
                          <a:pt x="67" y="23"/>
                          <a:pt x="65" y="23"/>
                          <a:pt x="64" y="23"/>
                        </a:cubicBezTo>
                        <a:cubicBezTo>
                          <a:pt x="63" y="23"/>
                          <a:pt x="60" y="26"/>
                          <a:pt x="54" y="32"/>
                        </a:cubicBezTo>
                        <a:cubicBezTo>
                          <a:pt x="53" y="33"/>
                          <a:pt x="53" y="33"/>
                          <a:pt x="53" y="33"/>
                        </a:cubicBezTo>
                        <a:cubicBezTo>
                          <a:pt x="52" y="33"/>
                          <a:pt x="52" y="33"/>
                          <a:pt x="52" y="35"/>
                        </a:cubicBezTo>
                        <a:cubicBezTo>
                          <a:pt x="52" y="37"/>
                          <a:pt x="52" y="40"/>
                          <a:pt x="48" y="45"/>
                        </a:cubicBezTo>
                        <a:cubicBezTo>
                          <a:pt x="44" y="49"/>
                          <a:pt x="36" y="52"/>
                          <a:pt x="24" y="52"/>
                        </a:cubicBezTo>
                        <a:cubicBezTo>
                          <a:pt x="22" y="52"/>
                          <a:pt x="21" y="51"/>
                          <a:pt x="20" y="51"/>
                        </a:cubicBezTo>
                        <a:cubicBezTo>
                          <a:pt x="19" y="51"/>
                          <a:pt x="18" y="51"/>
                          <a:pt x="18" y="51"/>
                        </a:cubicBezTo>
                        <a:cubicBezTo>
                          <a:pt x="18" y="51"/>
                          <a:pt x="18" y="52"/>
                          <a:pt x="18" y="53"/>
                        </a:cubicBezTo>
                        <a:cubicBezTo>
                          <a:pt x="18" y="54"/>
                          <a:pt x="18" y="56"/>
                          <a:pt x="17" y="58"/>
                        </a:cubicBezTo>
                        <a:cubicBezTo>
                          <a:pt x="16" y="58"/>
                          <a:pt x="17" y="60"/>
                          <a:pt x="28" y="62"/>
                        </a:cubicBezTo>
                        <a:cubicBezTo>
                          <a:pt x="40" y="66"/>
                          <a:pt x="47" y="82"/>
                          <a:pt x="48" y="83"/>
                        </a:cubicBezTo>
                        <a:cubicBezTo>
                          <a:pt x="48" y="83"/>
                          <a:pt x="48" y="83"/>
                          <a:pt x="50" y="83"/>
                        </a:cubicBezTo>
                        <a:cubicBezTo>
                          <a:pt x="52" y="83"/>
                          <a:pt x="54" y="83"/>
                          <a:pt x="57" y="83"/>
                        </a:cubicBezTo>
                        <a:cubicBezTo>
                          <a:pt x="60" y="82"/>
                          <a:pt x="63" y="82"/>
                          <a:pt x="65" y="82"/>
                        </a:cubicBezTo>
                        <a:cubicBezTo>
                          <a:pt x="70" y="83"/>
                          <a:pt x="69" y="87"/>
                          <a:pt x="69" y="89"/>
                        </a:cubicBezTo>
                        <a:cubicBezTo>
                          <a:pt x="69" y="91"/>
                          <a:pt x="69" y="92"/>
                          <a:pt x="70" y="92"/>
                        </a:cubicBezTo>
                        <a:cubicBezTo>
                          <a:pt x="71" y="93"/>
                          <a:pt x="73" y="93"/>
                          <a:pt x="75" y="93"/>
                        </a:cubicBezTo>
                        <a:cubicBezTo>
                          <a:pt x="75" y="93"/>
                          <a:pt x="76" y="93"/>
                          <a:pt x="77" y="93"/>
                        </a:cubicBezTo>
                        <a:cubicBezTo>
                          <a:pt x="78" y="93"/>
                          <a:pt x="81" y="93"/>
                          <a:pt x="83" y="96"/>
                        </a:cubicBezTo>
                        <a:cubicBezTo>
                          <a:pt x="83" y="97"/>
                          <a:pt x="83" y="98"/>
                          <a:pt x="82" y="99"/>
                        </a:cubicBezTo>
                        <a:cubicBezTo>
                          <a:pt x="81" y="100"/>
                          <a:pt x="79" y="100"/>
                          <a:pt x="76" y="100"/>
                        </a:cubicBezTo>
                        <a:cubicBezTo>
                          <a:pt x="74" y="100"/>
                          <a:pt x="70" y="101"/>
                          <a:pt x="68" y="102"/>
                        </a:cubicBezTo>
                        <a:cubicBezTo>
                          <a:pt x="65" y="105"/>
                          <a:pt x="62" y="107"/>
                          <a:pt x="60" y="107"/>
                        </a:cubicBezTo>
                        <a:cubicBezTo>
                          <a:pt x="58" y="107"/>
                          <a:pt x="57" y="106"/>
                          <a:pt x="56" y="104"/>
                        </a:cubicBezTo>
                        <a:cubicBezTo>
                          <a:pt x="56" y="104"/>
                          <a:pt x="56" y="104"/>
                          <a:pt x="53" y="104"/>
                        </a:cubicBezTo>
                        <a:cubicBezTo>
                          <a:pt x="50" y="104"/>
                          <a:pt x="48" y="104"/>
                          <a:pt x="46" y="104"/>
                        </a:cubicBezTo>
                        <a:cubicBezTo>
                          <a:pt x="45" y="104"/>
                          <a:pt x="44" y="105"/>
                          <a:pt x="43" y="105"/>
                        </a:cubicBezTo>
                        <a:cubicBezTo>
                          <a:pt x="41" y="105"/>
                          <a:pt x="40" y="104"/>
                          <a:pt x="40" y="103"/>
                        </a:cubicBezTo>
                        <a:cubicBezTo>
                          <a:pt x="39" y="102"/>
                          <a:pt x="40" y="99"/>
                          <a:pt x="40" y="97"/>
                        </a:cubicBezTo>
                        <a:cubicBezTo>
                          <a:pt x="41" y="96"/>
                          <a:pt x="41" y="95"/>
                          <a:pt x="41" y="95"/>
                        </a:cubicBezTo>
                        <a:cubicBezTo>
                          <a:pt x="41" y="95"/>
                          <a:pt x="40" y="94"/>
                          <a:pt x="39" y="94"/>
                        </a:cubicBezTo>
                        <a:cubicBezTo>
                          <a:pt x="37" y="94"/>
                          <a:pt x="34" y="95"/>
                          <a:pt x="30" y="97"/>
                        </a:cubicBezTo>
                        <a:cubicBezTo>
                          <a:pt x="28" y="99"/>
                          <a:pt x="26" y="100"/>
                          <a:pt x="25" y="100"/>
                        </a:cubicBezTo>
                        <a:cubicBezTo>
                          <a:pt x="25" y="101"/>
                          <a:pt x="25" y="102"/>
                          <a:pt x="25" y="103"/>
                        </a:cubicBezTo>
                        <a:cubicBezTo>
                          <a:pt x="24" y="105"/>
                          <a:pt x="22" y="105"/>
                          <a:pt x="22" y="105"/>
                        </a:cubicBezTo>
                        <a:cubicBezTo>
                          <a:pt x="21" y="105"/>
                          <a:pt x="20" y="105"/>
                          <a:pt x="19" y="105"/>
                        </a:cubicBezTo>
                        <a:cubicBezTo>
                          <a:pt x="18" y="104"/>
                          <a:pt x="16" y="104"/>
                          <a:pt x="14" y="105"/>
                        </a:cubicBezTo>
                        <a:cubicBezTo>
                          <a:pt x="12" y="106"/>
                          <a:pt x="10" y="107"/>
                          <a:pt x="7" y="108"/>
                        </a:cubicBezTo>
                        <a:cubicBezTo>
                          <a:pt x="4" y="110"/>
                          <a:pt x="1" y="111"/>
                          <a:pt x="0" y="112"/>
                        </a:cubicBezTo>
                        <a:cubicBezTo>
                          <a:pt x="1" y="113"/>
                          <a:pt x="6" y="115"/>
                          <a:pt x="13" y="116"/>
                        </a:cubicBezTo>
                        <a:cubicBezTo>
                          <a:pt x="15" y="116"/>
                          <a:pt x="15" y="116"/>
                          <a:pt x="15" y="116"/>
                        </a:cubicBezTo>
                        <a:cubicBezTo>
                          <a:pt x="16" y="117"/>
                          <a:pt x="17" y="118"/>
                          <a:pt x="17" y="119"/>
                        </a:cubicBezTo>
                        <a:cubicBezTo>
                          <a:pt x="18" y="121"/>
                          <a:pt x="16" y="122"/>
                          <a:pt x="15" y="123"/>
                        </a:cubicBezTo>
                        <a:cubicBezTo>
                          <a:pt x="15" y="123"/>
                          <a:pt x="15" y="123"/>
                          <a:pt x="15" y="123"/>
                        </a:cubicBezTo>
                        <a:cubicBezTo>
                          <a:pt x="16" y="124"/>
                          <a:pt x="17" y="125"/>
                          <a:pt x="17" y="126"/>
                        </a:cubicBezTo>
                        <a:cubicBezTo>
                          <a:pt x="18" y="127"/>
                          <a:pt x="19" y="129"/>
                          <a:pt x="22" y="130"/>
                        </a:cubicBezTo>
                        <a:cubicBezTo>
                          <a:pt x="23" y="131"/>
                          <a:pt x="26" y="132"/>
                          <a:pt x="29" y="132"/>
                        </a:cubicBezTo>
                        <a:cubicBezTo>
                          <a:pt x="33" y="132"/>
                          <a:pt x="37" y="131"/>
                          <a:pt x="40" y="131"/>
                        </a:cubicBezTo>
                        <a:cubicBezTo>
                          <a:pt x="42" y="130"/>
                          <a:pt x="44" y="130"/>
                          <a:pt x="45" y="130"/>
                        </a:cubicBezTo>
                        <a:cubicBezTo>
                          <a:pt x="47" y="130"/>
                          <a:pt x="48" y="131"/>
                          <a:pt x="50" y="132"/>
                        </a:cubicBezTo>
                        <a:cubicBezTo>
                          <a:pt x="51" y="132"/>
                          <a:pt x="52" y="133"/>
                          <a:pt x="52" y="133"/>
                        </a:cubicBezTo>
                        <a:cubicBezTo>
                          <a:pt x="53" y="133"/>
                          <a:pt x="53" y="133"/>
                          <a:pt x="53" y="132"/>
                        </a:cubicBezTo>
                        <a:cubicBezTo>
                          <a:pt x="56" y="129"/>
                          <a:pt x="64" y="123"/>
                          <a:pt x="71" y="123"/>
                        </a:cubicBezTo>
                        <a:cubicBezTo>
                          <a:pt x="73" y="123"/>
                          <a:pt x="75" y="124"/>
                          <a:pt x="76" y="125"/>
                        </a:cubicBezTo>
                        <a:cubicBezTo>
                          <a:pt x="77" y="126"/>
                          <a:pt x="79" y="127"/>
                          <a:pt x="78" y="129"/>
                        </a:cubicBezTo>
                        <a:cubicBezTo>
                          <a:pt x="78" y="132"/>
                          <a:pt x="76" y="133"/>
                          <a:pt x="74" y="133"/>
                        </a:cubicBezTo>
                        <a:cubicBezTo>
                          <a:pt x="74" y="133"/>
                          <a:pt x="74" y="133"/>
                          <a:pt x="74" y="133"/>
                        </a:cubicBezTo>
                        <a:cubicBezTo>
                          <a:pt x="76" y="136"/>
                          <a:pt x="78" y="140"/>
                          <a:pt x="78" y="145"/>
                        </a:cubicBezTo>
                        <a:cubicBezTo>
                          <a:pt x="77" y="147"/>
                          <a:pt x="76" y="149"/>
                          <a:pt x="74" y="151"/>
                        </a:cubicBezTo>
                        <a:cubicBezTo>
                          <a:pt x="72" y="152"/>
                          <a:pt x="69" y="153"/>
                          <a:pt x="66" y="153"/>
                        </a:cubicBezTo>
                        <a:cubicBezTo>
                          <a:pt x="64" y="153"/>
                          <a:pt x="63" y="153"/>
                          <a:pt x="61" y="153"/>
                        </a:cubicBezTo>
                        <a:cubicBezTo>
                          <a:pt x="60" y="152"/>
                          <a:pt x="60" y="152"/>
                          <a:pt x="59" y="152"/>
                        </a:cubicBezTo>
                        <a:cubicBezTo>
                          <a:pt x="59" y="153"/>
                          <a:pt x="59" y="153"/>
                          <a:pt x="59" y="154"/>
                        </a:cubicBezTo>
                        <a:cubicBezTo>
                          <a:pt x="58" y="156"/>
                          <a:pt x="57" y="159"/>
                          <a:pt x="54" y="161"/>
                        </a:cubicBezTo>
                        <a:cubicBezTo>
                          <a:pt x="53" y="162"/>
                          <a:pt x="52" y="162"/>
                          <a:pt x="50" y="162"/>
                        </a:cubicBezTo>
                        <a:cubicBezTo>
                          <a:pt x="48" y="162"/>
                          <a:pt x="46" y="161"/>
                          <a:pt x="44" y="160"/>
                        </a:cubicBezTo>
                        <a:cubicBezTo>
                          <a:pt x="43" y="159"/>
                          <a:pt x="41" y="157"/>
                          <a:pt x="39" y="157"/>
                        </a:cubicBezTo>
                        <a:cubicBezTo>
                          <a:pt x="38" y="157"/>
                          <a:pt x="37" y="158"/>
                          <a:pt x="37" y="158"/>
                        </a:cubicBezTo>
                        <a:cubicBezTo>
                          <a:pt x="36" y="159"/>
                          <a:pt x="36" y="163"/>
                          <a:pt x="36" y="166"/>
                        </a:cubicBezTo>
                        <a:cubicBezTo>
                          <a:pt x="36" y="167"/>
                          <a:pt x="36" y="167"/>
                          <a:pt x="36" y="167"/>
                        </a:cubicBezTo>
                        <a:cubicBezTo>
                          <a:pt x="37" y="170"/>
                          <a:pt x="33" y="171"/>
                          <a:pt x="32" y="171"/>
                        </a:cubicBezTo>
                        <a:cubicBezTo>
                          <a:pt x="29" y="171"/>
                          <a:pt x="26" y="172"/>
                          <a:pt x="25" y="176"/>
                        </a:cubicBezTo>
                        <a:cubicBezTo>
                          <a:pt x="24" y="181"/>
                          <a:pt x="20" y="182"/>
                          <a:pt x="18" y="182"/>
                        </a:cubicBezTo>
                        <a:cubicBezTo>
                          <a:pt x="18" y="183"/>
                          <a:pt x="19" y="183"/>
                          <a:pt x="19" y="184"/>
                        </a:cubicBezTo>
                        <a:cubicBezTo>
                          <a:pt x="23" y="189"/>
                          <a:pt x="23" y="189"/>
                          <a:pt x="24" y="189"/>
                        </a:cubicBezTo>
                        <a:cubicBezTo>
                          <a:pt x="25" y="189"/>
                          <a:pt x="27" y="189"/>
                          <a:pt x="29" y="190"/>
                        </a:cubicBezTo>
                        <a:cubicBezTo>
                          <a:pt x="33" y="193"/>
                          <a:pt x="30" y="198"/>
                          <a:pt x="29" y="200"/>
                        </a:cubicBezTo>
                        <a:cubicBezTo>
                          <a:pt x="29" y="200"/>
                          <a:pt x="29" y="200"/>
                          <a:pt x="28" y="201"/>
                        </a:cubicBezTo>
                        <a:cubicBezTo>
                          <a:pt x="32" y="202"/>
                          <a:pt x="36" y="206"/>
                          <a:pt x="39" y="210"/>
                        </a:cubicBezTo>
                        <a:cubicBezTo>
                          <a:pt x="41" y="212"/>
                          <a:pt x="42" y="214"/>
                          <a:pt x="43" y="214"/>
                        </a:cubicBezTo>
                        <a:cubicBezTo>
                          <a:pt x="44" y="216"/>
                          <a:pt x="46" y="215"/>
                          <a:pt x="48" y="214"/>
                        </a:cubicBezTo>
                        <a:cubicBezTo>
                          <a:pt x="50" y="213"/>
                          <a:pt x="52" y="212"/>
                          <a:pt x="55" y="212"/>
                        </a:cubicBezTo>
                        <a:cubicBezTo>
                          <a:pt x="56" y="212"/>
                          <a:pt x="56" y="211"/>
                          <a:pt x="57" y="210"/>
                        </a:cubicBezTo>
                        <a:cubicBezTo>
                          <a:pt x="57" y="208"/>
                          <a:pt x="57" y="207"/>
                          <a:pt x="59" y="207"/>
                        </a:cubicBezTo>
                        <a:cubicBezTo>
                          <a:pt x="60" y="207"/>
                          <a:pt x="61" y="207"/>
                          <a:pt x="62" y="208"/>
                        </a:cubicBezTo>
                        <a:cubicBezTo>
                          <a:pt x="64" y="210"/>
                          <a:pt x="68" y="216"/>
                          <a:pt x="68" y="220"/>
                        </a:cubicBezTo>
                        <a:cubicBezTo>
                          <a:pt x="68" y="222"/>
                          <a:pt x="67" y="223"/>
                          <a:pt x="66" y="224"/>
                        </a:cubicBezTo>
                        <a:cubicBezTo>
                          <a:pt x="65" y="224"/>
                          <a:pt x="66" y="227"/>
                          <a:pt x="66" y="229"/>
                        </a:cubicBezTo>
                        <a:cubicBezTo>
                          <a:pt x="66" y="230"/>
                          <a:pt x="66" y="232"/>
                          <a:pt x="66" y="233"/>
                        </a:cubicBezTo>
                        <a:cubicBezTo>
                          <a:pt x="66" y="233"/>
                          <a:pt x="67" y="233"/>
                          <a:pt x="68" y="233"/>
                        </a:cubicBezTo>
                        <a:cubicBezTo>
                          <a:pt x="71" y="233"/>
                          <a:pt x="74" y="232"/>
                          <a:pt x="74" y="231"/>
                        </a:cubicBezTo>
                        <a:cubicBezTo>
                          <a:pt x="75" y="229"/>
                          <a:pt x="78" y="227"/>
                          <a:pt x="82" y="227"/>
                        </a:cubicBezTo>
                        <a:cubicBezTo>
                          <a:pt x="86" y="227"/>
                          <a:pt x="90" y="229"/>
                          <a:pt x="93" y="232"/>
                        </a:cubicBezTo>
                        <a:cubicBezTo>
                          <a:pt x="95" y="233"/>
                          <a:pt x="96" y="235"/>
                          <a:pt x="97" y="235"/>
                        </a:cubicBezTo>
                        <a:cubicBezTo>
                          <a:pt x="97" y="231"/>
                          <a:pt x="100" y="226"/>
                          <a:pt x="103" y="226"/>
                        </a:cubicBezTo>
                        <a:cubicBezTo>
                          <a:pt x="104" y="226"/>
                          <a:pt x="105" y="227"/>
                          <a:pt x="105" y="229"/>
                        </a:cubicBezTo>
                        <a:cubicBezTo>
                          <a:pt x="105" y="230"/>
                          <a:pt x="106" y="231"/>
                          <a:pt x="108" y="231"/>
                        </a:cubicBezTo>
                        <a:cubicBezTo>
                          <a:pt x="109" y="231"/>
                          <a:pt x="111" y="230"/>
                          <a:pt x="115" y="229"/>
                        </a:cubicBezTo>
                        <a:cubicBezTo>
                          <a:pt x="118" y="227"/>
                          <a:pt x="119" y="227"/>
                          <a:pt x="120" y="227"/>
                        </a:cubicBezTo>
                        <a:cubicBezTo>
                          <a:pt x="121" y="227"/>
                          <a:pt x="122" y="228"/>
                          <a:pt x="122" y="229"/>
                        </a:cubicBezTo>
                        <a:cubicBezTo>
                          <a:pt x="123" y="230"/>
                          <a:pt x="122" y="232"/>
                          <a:pt x="118" y="236"/>
                        </a:cubicBezTo>
                        <a:cubicBezTo>
                          <a:pt x="117" y="237"/>
                          <a:pt x="117" y="237"/>
                          <a:pt x="117" y="237"/>
                        </a:cubicBezTo>
                        <a:cubicBezTo>
                          <a:pt x="115" y="240"/>
                          <a:pt x="115" y="245"/>
                          <a:pt x="115" y="248"/>
                        </a:cubicBezTo>
                        <a:cubicBezTo>
                          <a:pt x="116" y="251"/>
                          <a:pt x="116" y="255"/>
                          <a:pt x="112" y="256"/>
                        </a:cubicBezTo>
                        <a:cubicBezTo>
                          <a:pt x="111" y="256"/>
                          <a:pt x="110" y="258"/>
                          <a:pt x="109" y="260"/>
                        </a:cubicBezTo>
                        <a:cubicBezTo>
                          <a:pt x="106" y="263"/>
                          <a:pt x="103" y="267"/>
                          <a:pt x="98" y="268"/>
                        </a:cubicBezTo>
                        <a:cubicBezTo>
                          <a:pt x="93" y="268"/>
                          <a:pt x="84" y="278"/>
                          <a:pt x="81" y="282"/>
                        </a:cubicBezTo>
                        <a:cubicBezTo>
                          <a:pt x="83" y="281"/>
                          <a:pt x="86" y="281"/>
                          <a:pt x="88" y="281"/>
                        </a:cubicBezTo>
                        <a:cubicBezTo>
                          <a:pt x="89" y="281"/>
                          <a:pt x="89" y="281"/>
                          <a:pt x="89" y="281"/>
                        </a:cubicBezTo>
                        <a:cubicBezTo>
                          <a:pt x="89" y="281"/>
                          <a:pt x="89" y="281"/>
                          <a:pt x="89" y="281"/>
                        </a:cubicBezTo>
                        <a:cubicBezTo>
                          <a:pt x="89" y="281"/>
                          <a:pt x="89" y="281"/>
                          <a:pt x="90" y="281"/>
                        </a:cubicBezTo>
                        <a:cubicBezTo>
                          <a:pt x="92" y="280"/>
                          <a:pt x="94" y="278"/>
                          <a:pt x="98" y="277"/>
                        </a:cubicBezTo>
                        <a:cubicBezTo>
                          <a:pt x="102" y="277"/>
                          <a:pt x="102" y="276"/>
                          <a:pt x="103" y="274"/>
                        </a:cubicBezTo>
                        <a:cubicBezTo>
                          <a:pt x="103" y="274"/>
                          <a:pt x="103" y="273"/>
                          <a:pt x="103" y="272"/>
                        </a:cubicBezTo>
                        <a:cubicBezTo>
                          <a:pt x="105" y="267"/>
                          <a:pt x="122" y="260"/>
                          <a:pt x="125" y="259"/>
                        </a:cubicBezTo>
                        <a:cubicBezTo>
                          <a:pt x="125" y="259"/>
                          <a:pt x="126" y="258"/>
                          <a:pt x="126" y="257"/>
                        </a:cubicBezTo>
                        <a:cubicBezTo>
                          <a:pt x="126" y="256"/>
                          <a:pt x="127" y="253"/>
                          <a:pt x="130" y="253"/>
                        </a:cubicBezTo>
                        <a:cubicBezTo>
                          <a:pt x="133" y="253"/>
                          <a:pt x="138" y="248"/>
                          <a:pt x="141" y="246"/>
                        </a:cubicBezTo>
                        <a:cubicBezTo>
                          <a:pt x="145" y="243"/>
                          <a:pt x="146" y="243"/>
                          <a:pt x="148" y="243"/>
                        </a:cubicBezTo>
                        <a:cubicBezTo>
                          <a:pt x="149" y="242"/>
                          <a:pt x="150" y="242"/>
                          <a:pt x="150" y="242"/>
                        </a:cubicBezTo>
                        <a:cubicBezTo>
                          <a:pt x="151" y="242"/>
                          <a:pt x="151" y="240"/>
                          <a:pt x="151" y="239"/>
                        </a:cubicBezTo>
                        <a:cubicBezTo>
                          <a:pt x="151" y="237"/>
                          <a:pt x="152" y="234"/>
                          <a:pt x="155" y="234"/>
                        </a:cubicBezTo>
                        <a:cubicBezTo>
                          <a:pt x="157" y="233"/>
                          <a:pt x="159" y="232"/>
                          <a:pt x="159" y="230"/>
                        </a:cubicBezTo>
                        <a:cubicBezTo>
                          <a:pt x="158" y="230"/>
                          <a:pt x="156" y="229"/>
                          <a:pt x="155" y="229"/>
                        </a:cubicBezTo>
                        <a:cubicBezTo>
                          <a:pt x="153" y="228"/>
                          <a:pt x="151" y="228"/>
                          <a:pt x="150" y="226"/>
                        </a:cubicBezTo>
                        <a:cubicBezTo>
                          <a:pt x="149" y="225"/>
                          <a:pt x="150" y="223"/>
                          <a:pt x="151" y="223"/>
                        </a:cubicBezTo>
                        <a:cubicBezTo>
                          <a:pt x="152" y="220"/>
                          <a:pt x="158" y="215"/>
                          <a:pt x="161" y="215"/>
                        </a:cubicBezTo>
                        <a:cubicBezTo>
                          <a:pt x="161" y="215"/>
                          <a:pt x="161" y="215"/>
                          <a:pt x="161" y="215"/>
                        </a:cubicBezTo>
                        <a:cubicBezTo>
                          <a:pt x="163" y="215"/>
                          <a:pt x="166" y="213"/>
                          <a:pt x="167" y="211"/>
                        </a:cubicBezTo>
                        <a:cubicBezTo>
                          <a:pt x="167" y="207"/>
                          <a:pt x="169" y="205"/>
                          <a:pt x="171" y="204"/>
                        </a:cubicBezTo>
                        <a:cubicBezTo>
                          <a:pt x="173" y="203"/>
                          <a:pt x="174" y="202"/>
                          <a:pt x="175" y="201"/>
                        </a:cubicBezTo>
                        <a:cubicBezTo>
                          <a:pt x="176" y="200"/>
                          <a:pt x="176" y="199"/>
                          <a:pt x="177" y="198"/>
                        </a:cubicBezTo>
                        <a:cubicBezTo>
                          <a:pt x="178" y="196"/>
                          <a:pt x="179" y="194"/>
                          <a:pt x="182" y="194"/>
                        </a:cubicBezTo>
                        <a:cubicBezTo>
                          <a:pt x="183" y="194"/>
                          <a:pt x="185" y="192"/>
                          <a:pt x="186" y="191"/>
                        </a:cubicBezTo>
                        <a:cubicBezTo>
                          <a:pt x="188" y="189"/>
                          <a:pt x="189" y="188"/>
                          <a:pt x="191" y="187"/>
                        </a:cubicBezTo>
                        <a:cubicBezTo>
                          <a:pt x="194" y="185"/>
                          <a:pt x="195" y="188"/>
                          <a:pt x="196" y="188"/>
                        </a:cubicBezTo>
                        <a:cubicBezTo>
                          <a:pt x="196" y="189"/>
                          <a:pt x="196" y="190"/>
                          <a:pt x="198" y="190"/>
                        </a:cubicBezTo>
                        <a:cubicBezTo>
                          <a:pt x="203" y="190"/>
                          <a:pt x="205" y="192"/>
                          <a:pt x="205" y="195"/>
                        </a:cubicBezTo>
                        <a:cubicBezTo>
                          <a:pt x="205" y="198"/>
                          <a:pt x="201" y="199"/>
                          <a:pt x="198" y="198"/>
                        </a:cubicBezTo>
                        <a:cubicBezTo>
                          <a:pt x="196" y="197"/>
                          <a:pt x="195" y="197"/>
                          <a:pt x="194" y="197"/>
                        </a:cubicBezTo>
                        <a:cubicBezTo>
                          <a:pt x="192" y="197"/>
                          <a:pt x="191" y="197"/>
                          <a:pt x="188" y="200"/>
                        </a:cubicBezTo>
                        <a:cubicBezTo>
                          <a:pt x="186" y="201"/>
                          <a:pt x="186" y="202"/>
                          <a:pt x="186" y="204"/>
                        </a:cubicBezTo>
                        <a:cubicBezTo>
                          <a:pt x="186" y="205"/>
                          <a:pt x="186" y="207"/>
                          <a:pt x="184" y="210"/>
                        </a:cubicBezTo>
                        <a:cubicBezTo>
                          <a:pt x="181" y="213"/>
                          <a:pt x="182" y="214"/>
                          <a:pt x="182" y="214"/>
                        </a:cubicBezTo>
                        <a:cubicBezTo>
                          <a:pt x="182" y="214"/>
                          <a:pt x="182" y="215"/>
                          <a:pt x="183" y="215"/>
                        </a:cubicBezTo>
                        <a:cubicBezTo>
                          <a:pt x="186" y="215"/>
                          <a:pt x="187" y="217"/>
                          <a:pt x="187" y="218"/>
                        </a:cubicBezTo>
                        <a:cubicBezTo>
                          <a:pt x="187" y="220"/>
                          <a:pt x="183" y="222"/>
                          <a:pt x="181" y="223"/>
                        </a:cubicBezTo>
                        <a:cubicBezTo>
                          <a:pt x="182" y="223"/>
                          <a:pt x="183" y="223"/>
                          <a:pt x="184" y="223"/>
                        </a:cubicBezTo>
                        <a:cubicBezTo>
                          <a:pt x="187" y="223"/>
                          <a:pt x="191" y="220"/>
                          <a:pt x="196" y="217"/>
                        </a:cubicBezTo>
                        <a:cubicBezTo>
                          <a:pt x="199" y="215"/>
                          <a:pt x="202" y="213"/>
                          <a:pt x="205" y="211"/>
                        </a:cubicBezTo>
                        <a:cubicBezTo>
                          <a:pt x="208" y="210"/>
                          <a:pt x="210" y="209"/>
                          <a:pt x="213" y="209"/>
                        </a:cubicBezTo>
                        <a:cubicBezTo>
                          <a:pt x="216" y="209"/>
                          <a:pt x="218" y="210"/>
                          <a:pt x="219" y="210"/>
                        </a:cubicBezTo>
                        <a:cubicBezTo>
                          <a:pt x="220" y="210"/>
                          <a:pt x="220" y="210"/>
                          <a:pt x="220" y="210"/>
                        </a:cubicBezTo>
                        <a:cubicBezTo>
                          <a:pt x="220" y="209"/>
                          <a:pt x="219" y="208"/>
                          <a:pt x="220" y="207"/>
                        </a:cubicBezTo>
                        <a:cubicBezTo>
                          <a:pt x="220" y="207"/>
                          <a:pt x="220" y="206"/>
                          <a:pt x="220" y="206"/>
                        </a:cubicBezTo>
                        <a:cubicBezTo>
                          <a:pt x="219" y="205"/>
                          <a:pt x="217" y="203"/>
                          <a:pt x="216" y="201"/>
                        </a:cubicBezTo>
                        <a:cubicBezTo>
                          <a:pt x="215" y="199"/>
                          <a:pt x="215" y="198"/>
                          <a:pt x="215" y="197"/>
                        </a:cubicBezTo>
                        <a:cubicBezTo>
                          <a:pt x="216" y="195"/>
                          <a:pt x="217" y="195"/>
                          <a:pt x="218" y="195"/>
                        </a:cubicBezTo>
                        <a:cubicBezTo>
                          <a:pt x="219" y="195"/>
                          <a:pt x="219" y="194"/>
                          <a:pt x="219" y="194"/>
                        </a:cubicBezTo>
                        <a:cubicBezTo>
                          <a:pt x="220" y="191"/>
                          <a:pt x="222" y="190"/>
                          <a:pt x="223" y="190"/>
                        </a:cubicBezTo>
                        <a:cubicBezTo>
                          <a:pt x="225" y="190"/>
                          <a:pt x="227" y="191"/>
                          <a:pt x="229" y="192"/>
                        </a:cubicBezTo>
                        <a:cubicBezTo>
                          <a:pt x="229" y="192"/>
                          <a:pt x="230" y="192"/>
                          <a:pt x="230" y="192"/>
                        </a:cubicBezTo>
                        <a:cubicBezTo>
                          <a:pt x="231" y="192"/>
                          <a:pt x="231" y="192"/>
                          <a:pt x="232" y="192"/>
                        </a:cubicBezTo>
                        <a:cubicBezTo>
                          <a:pt x="234" y="192"/>
                          <a:pt x="236" y="194"/>
                          <a:pt x="237" y="196"/>
                        </a:cubicBezTo>
                        <a:cubicBezTo>
                          <a:pt x="238" y="197"/>
                          <a:pt x="238" y="197"/>
                          <a:pt x="238" y="197"/>
                        </a:cubicBezTo>
                        <a:cubicBezTo>
                          <a:pt x="238" y="197"/>
                          <a:pt x="239" y="197"/>
                          <a:pt x="239" y="197"/>
                        </a:cubicBezTo>
                        <a:cubicBezTo>
                          <a:pt x="241" y="196"/>
                          <a:pt x="243" y="196"/>
                          <a:pt x="246" y="197"/>
                        </a:cubicBezTo>
                        <a:cubicBezTo>
                          <a:pt x="246" y="198"/>
                          <a:pt x="248" y="200"/>
                          <a:pt x="248" y="201"/>
                        </a:cubicBezTo>
                        <a:cubicBezTo>
                          <a:pt x="248" y="202"/>
                          <a:pt x="248" y="202"/>
                          <a:pt x="248" y="202"/>
                        </a:cubicBezTo>
                        <a:cubicBezTo>
                          <a:pt x="249" y="202"/>
                          <a:pt x="250" y="203"/>
                          <a:pt x="251" y="203"/>
                        </a:cubicBezTo>
                        <a:cubicBezTo>
                          <a:pt x="252" y="204"/>
                          <a:pt x="253" y="204"/>
                          <a:pt x="253" y="204"/>
                        </a:cubicBezTo>
                        <a:cubicBezTo>
                          <a:pt x="253" y="204"/>
                          <a:pt x="254" y="203"/>
                          <a:pt x="255" y="202"/>
                        </a:cubicBezTo>
                        <a:cubicBezTo>
                          <a:pt x="256" y="202"/>
                          <a:pt x="257" y="201"/>
                          <a:pt x="258" y="201"/>
                        </a:cubicBezTo>
                        <a:cubicBezTo>
                          <a:pt x="259" y="201"/>
                          <a:pt x="260" y="201"/>
                          <a:pt x="261" y="204"/>
                        </a:cubicBezTo>
                        <a:cubicBezTo>
                          <a:pt x="261" y="204"/>
                          <a:pt x="261" y="205"/>
                          <a:pt x="261" y="206"/>
                        </a:cubicBezTo>
                        <a:cubicBezTo>
                          <a:pt x="262" y="207"/>
                          <a:pt x="267" y="207"/>
                          <a:pt x="271" y="208"/>
                        </a:cubicBezTo>
                        <a:cubicBezTo>
                          <a:pt x="272" y="208"/>
                          <a:pt x="272" y="208"/>
                          <a:pt x="272" y="208"/>
                        </a:cubicBezTo>
                        <a:cubicBezTo>
                          <a:pt x="277" y="209"/>
                          <a:pt x="288" y="208"/>
                          <a:pt x="293" y="208"/>
                        </a:cubicBezTo>
                        <a:cubicBezTo>
                          <a:pt x="294" y="208"/>
                          <a:pt x="295" y="207"/>
                          <a:pt x="296" y="207"/>
                        </a:cubicBezTo>
                        <a:cubicBezTo>
                          <a:pt x="296" y="207"/>
                          <a:pt x="296" y="207"/>
                          <a:pt x="296" y="207"/>
                        </a:cubicBezTo>
                        <a:cubicBezTo>
                          <a:pt x="299" y="207"/>
                          <a:pt x="300" y="209"/>
                          <a:pt x="301" y="210"/>
                        </a:cubicBezTo>
                        <a:cubicBezTo>
                          <a:pt x="302" y="212"/>
                          <a:pt x="303" y="213"/>
                          <a:pt x="307" y="214"/>
                        </a:cubicBezTo>
                        <a:cubicBezTo>
                          <a:pt x="310" y="215"/>
                          <a:pt x="312" y="213"/>
                          <a:pt x="313" y="211"/>
                        </a:cubicBezTo>
                        <a:cubicBezTo>
                          <a:pt x="315" y="210"/>
                          <a:pt x="316" y="209"/>
                          <a:pt x="318" y="209"/>
                        </a:cubicBezTo>
                        <a:cubicBezTo>
                          <a:pt x="319" y="209"/>
                          <a:pt x="320" y="209"/>
                          <a:pt x="321" y="210"/>
                        </a:cubicBezTo>
                        <a:cubicBezTo>
                          <a:pt x="323" y="211"/>
                          <a:pt x="324" y="213"/>
                          <a:pt x="324" y="214"/>
                        </a:cubicBezTo>
                        <a:cubicBezTo>
                          <a:pt x="324" y="216"/>
                          <a:pt x="322" y="217"/>
                          <a:pt x="321" y="219"/>
                        </a:cubicBezTo>
                        <a:cubicBezTo>
                          <a:pt x="320" y="219"/>
                          <a:pt x="320" y="219"/>
                          <a:pt x="320" y="219"/>
                        </a:cubicBezTo>
                        <a:cubicBezTo>
                          <a:pt x="320" y="220"/>
                          <a:pt x="321" y="220"/>
                          <a:pt x="321" y="220"/>
                        </a:cubicBezTo>
                        <a:cubicBezTo>
                          <a:pt x="322" y="220"/>
                          <a:pt x="323" y="220"/>
                          <a:pt x="324" y="221"/>
                        </a:cubicBezTo>
                        <a:cubicBezTo>
                          <a:pt x="325" y="221"/>
                          <a:pt x="325" y="221"/>
                          <a:pt x="326" y="222"/>
                        </a:cubicBezTo>
                        <a:cubicBezTo>
                          <a:pt x="330" y="223"/>
                          <a:pt x="335" y="225"/>
                          <a:pt x="338" y="228"/>
                        </a:cubicBezTo>
                        <a:cubicBezTo>
                          <a:pt x="339" y="228"/>
                          <a:pt x="339" y="229"/>
                          <a:pt x="340" y="230"/>
                        </a:cubicBezTo>
                        <a:cubicBezTo>
                          <a:pt x="342" y="232"/>
                          <a:pt x="345" y="235"/>
                          <a:pt x="351" y="238"/>
                        </a:cubicBezTo>
                        <a:cubicBezTo>
                          <a:pt x="351" y="238"/>
                          <a:pt x="351" y="238"/>
                          <a:pt x="352" y="239"/>
                        </a:cubicBezTo>
                        <a:cubicBezTo>
                          <a:pt x="352" y="238"/>
                          <a:pt x="352" y="237"/>
                          <a:pt x="352" y="237"/>
                        </a:cubicBezTo>
                        <a:cubicBezTo>
                          <a:pt x="351" y="235"/>
                          <a:pt x="351" y="233"/>
                          <a:pt x="352" y="232"/>
                        </a:cubicBezTo>
                        <a:cubicBezTo>
                          <a:pt x="353" y="231"/>
                          <a:pt x="355" y="231"/>
                          <a:pt x="357" y="233"/>
                        </a:cubicBezTo>
                        <a:cubicBezTo>
                          <a:pt x="360" y="235"/>
                          <a:pt x="361" y="235"/>
                          <a:pt x="361" y="235"/>
                        </a:cubicBezTo>
                        <a:cubicBezTo>
                          <a:pt x="363" y="235"/>
                          <a:pt x="364" y="235"/>
                          <a:pt x="366" y="237"/>
                        </a:cubicBezTo>
                        <a:cubicBezTo>
                          <a:pt x="366" y="235"/>
                          <a:pt x="365" y="232"/>
                          <a:pt x="364" y="230"/>
                        </a:cubicBezTo>
                        <a:cubicBezTo>
                          <a:pt x="363" y="227"/>
                          <a:pt x="363" y="226"/>
                          <a:pt x="364" y="225"/>
                        </a:cubicBezTo>
                        <a:cubicBezTo>
                          <a:pt x="365" y="224"/>
                          <a:pt x="365" y="224"/>
                          <a:pt x="365" y="224"/>
                        </a:cubicBezTo>
                        <a:cubicBezTo>
                          <a:pt x="366" y="224"/>
                          <a:pt x="366" y="224"/>
                          <a:pt x="366" y="224"/>
                        </a:cubicBezTo>
                        <a:cubicBezTo>
                          <a:pt x="368" y="224"/>
                          <a:pt x="371" y="227"/>
                          <a:pt x="372" y="230"/>
                        </a:cubicBezTo>
                        <a:cubicBezTo>
                          <a:pt x="375" y="234"/>
                          <a:pt x="375" y="241"/>
                          <a:pt x="373" y="246"/>
                        </a:cubicBezTo>
                        <a:cubicBezTo>
                          <a:pt x="373" y="248"/>
                          <a:pt x="371" y="250"/>
                          <a:pt x="368" y="250"/>
                        </a:cubicBezTo>
                        <a:cubicBezTo>
                          <a:pt x="366" y="250"/>
                          <a:pt x="363" y="248"/>
                          <a:pt x="362" y="246"/>
                        </a:cubicBezTo>
                        <a:cubicBezTo>
                          <a:pt x="361" y="246"/>
                          <a:pt x="361" y="245"/>
                          <a:pt x="361" y="244"/>
                        </a:cubicBezTo>
                        <a:cubicBezTo>
                          <a:pt x="359" y="244"/>
                          <a:pt x="357" y="245"/>
                          <a:pt x="357" y="246"/>
                        </a:cubicBezTo>
                        <a:cubicBezTo>
                          <a:pt x="357" y="248"/>
                          <a:pt x="362" y="254"/>
                          <a:pt x="365" y="255"/>
                        </a:cubicBezTo>
                        <a:cubicBezTo>
                          <a:pt x="369" y="255"/>
                          <a:pt x="369" y="259"/>
                          <a:pt x="369" y="261"/>
                        </a:cubicBezTo>
                        <a:cubicBezTo>
                          <a:pt x="369" y="262"/>
                          <a:pt x="369" y="262"/>
                          <a:pt x="369" y="263"/>
                        </a:cubicBezTo>
                        <a:cubicBezTo>
                          <a:pt x="371" y="263"/>
                          <a:pt x="372" y="265"/>
                          <a:pt x="373" y="266"/>
                        </a:cubicBezTo>
                        <a:cubicBezTo>
                          <a:pt x="372" y="264"/>
                          <a:pt x="372" y="261"/>
                          <a:pt x="371" y="260"/>
                        </a:cubicBezTo>
                        <a:cubicBezTo>
                          <a:pt x="369" y="257"/>
                          <a:pt x="369" y="254"/>
                          <a:pt x="370" y="251"/>
                        </a:cubicBezTo>
                        <a:cubicBezTo>
                          <a:pt x="371" y="249"/>
                          <a:pt x="373" y="249"/>
                          <a:pt x="375" y="249"/>
                        </a:cubicBezTo>
                        <a:cubicBezTo>
                          <a:pt x="378" y="250"/>
                          <a:pt x="378" y="254"/>
                          <a:pt x="377" y="256"/>
                        </a:cubicBezTo>
                        <a:cubicBezTo>
                          <a:pt x="377" y="256"/>
                          <a:pt x="377" y="257"/>
                          <a:pt x="377" y="257"/>
                        </a:cubicBezTo>
                        <a:cubicBezTo>
                          <a:pt x="377" y="257"/>
                          <a:pt x="378" y="257"/>
                          <a:pt x="378" y="257"/>
                        </a:cubicBezTo>
                        <a:cubicBezTo>
                          <a:pt x="379" y="256"/>
                          <a:pt x="380" y="255"/>
                          <a:pt x="381" y="254"/>
                        </a:cubicBezTo>
                        <a:cubicBezTo>
                          <a:pt x="382" y="253"/>
                          <a:pt x="382" y="252"/>
                          <a:pt x="381" y="250"/>
                        </a:cubicBezTo>
                        <a:cubicBezTo>
                          <a:pt x="380" y="248"/>
                          <a:pt x="379" y="246"/>
                          <a:pt x="380" y="244"/>
                        </a:cubicBezTo>
                        <a:cubicBezTo>
                          <a:pt x="381" y="242"/>
                          <a:pt x="383" y="242"/>
                          <a:pt x="383" y="242"/>
                        </a:cubicBezTo>
                        <a:cubicBezTo>
                          <a:pt x="387" y="242"/>
                          <a:pt x="390" y="249"/>
                          <a:pt x="391" y="252"/>
                        </a:cubicBezTo>
                        <a:cubicBezTo>
                          <a:pt x="392" y="256"/>
                          <a:pt x="389" y="258"/>
                          <a:pt x="388" y="259"/>
                        </a:cubicBezTo>
                        <a:cubicBezTo>
                          <a:pt x="388" y="260"/>
                          <a:pt x="387" y="260"/>
                          <a:pt x="387" y="260"/>
                        </a:cubicBezTo>
                        <a:cubicBezTo>
                          <a:pt x="387" y="264"/>
                          <a:pt x="384" y="264"/>
                          <a:pt x="382" y="264"/>
                        </a:cubicBezTo>
                        <a:cubicBezTo>
                          <a:pt x="382" y="264"/>
                          <a:pt x="381" y="264"/>
                          <a:pt x="380" y="265"/>
                        </a:cubicBezTo>
                        <a:cubicBezTo>
                          <a:pt x="380" y="265"/>
                          <a:pt x="380" y="269"/>
                          <a:pt x="380" y="271"/>
                        </a:cubicBezTo>
                        <a:cubicBezTo>
                          <a:pt x="381" y="271"/>
                          <a:pt x="381" y="271"/>
                          <a:pt x="381" y="271"/>
                        </a:cubicBezTo>
                        <a:cubicBezTo>
                          <a:pt x="381" y="269"/>
                          <a:pt x="382" y="268"/>
                          <a:pt x="384" y="268"/>
                        </a:cubicBezTo>
                        <a:cubicBezTo>
                          <a:pt x="385" y="268"/>
                          <a:pt x="386" y="268"/>
                          <a:pt x="386" y="269"/>
                        </a:cubicBezTo>
                        <a:cubicBezTo>
                          <a:pt x="386" y="269"/>
                          <a:pt x="387" y="269"/>
                          <a:pt x="387" y="269"/>
                        </a:cubicBezTo>
                        <a:cubicBezTo>
                          <a:pt x="388" y="268"/>
                          <a:pt x="389" y="266"/>
                          <a:pt x="391" y="266"/>
                        </a:cubicBezTo>
                        <a:cubicBezTo>
                          <a:pt x="391" y="266"/>
                          <a:pt x="392" y="267"/>
                          <a:pt x="393" y="267"/>
                        </a:cubicBezTo>
                        <a:cubicBezTo>
                          <a:pt x="393" y="265"/>
                          <a:pt x="395" y="263"/>
                          <a:pt x="397" y="263"/>
                        </a:cubicBezTo>
                        <a:cubicBezTo>
                          <a:pt x="397" y="263"/>
                          <a:pt x="397" y="263"/>
                          <a:pt x="397" y="263"/>
                        </a:cubicBezTo>
                        <a:cubicBezTo>
                          <a:pt x="399" y="263"/>
                          <a:pt x="401" y="264"/>
                          <a:pt x="403" y="266"/>
                        </a:cubicBezTo>
                        <a:cubicBezTo>
                          <a:pt x="405" y="269"/>
                          <a:pt x="408" y="274"/>
                          <a:pt x="408" y="277"/>
                        </a:cubicBezTo>
                        <a:cubicBezTo>
                          <a:pt x="408" y="279"/>
                          <a:pt x="406" y="281"/>
                          <a:pt x="404" y="281"/>
                        </a:cubicBezTo>
                        <a:cubicBezTo>
                          <a:pt x="403" y="282"/>
                          <a:pt x="403" y="283"/>
                          <a:pt x="402" y="284"/>
                        </a:cubicBezTo>
                        <a:cubicBezTo>
                          <a:pt x="401" y="285"/>
                          <a:pt x="400" y="285"/>
                          <a:pt x="399" y="285"/>
                        </a:cubicBezTo>
                        <a:cubicBezTo>
                          <a:pt x="397" y="285"/>
                          <a:pt x="395" y="283"/>
                          <a:pt x="393" y="282"/>
                        </a:cubicBezTo>
                        <a:cubicBezTo>
                          <a:pt x="393" y="281"/>
                          <a:pt x="392" y="280"/>
                          <a:pt x="391" y="280"/>
                        </a:cubicBezTo>
                        <a:cubicBezTo>
                          <a:pt x="392" y="281"/>
                          <a:pt x="392" y="282"/>
                          <a:pt x="393" y="283"/>
                        </a:cubicBezTo>
                        <a:cubicBezTo>
                          <a:pt x="393" y="284"/>
                          <a:pt x="393" y="285"/>
                          <a:pt x="394" y="285"/>
                        </a:cubicBezTo>
                        <a:cubicBezTo>
                          <a:pt x="395" y="288"/>
                          <a:pt x="394" y="290"/>
                          <a:pt x="393" y="292"/>
                        </a:cubicBezTo>
                        <a:cubicBezTo>
                          <a:pt x="392" y="294"/>
                          <a:pt x="392" y="295"/>
                          <a:pt x="393" y="295"/>
                        </a:cubicBezTo>
                        <a:cubicBezTo>
                          <a:pt x="393" y="296"/>
                          <a:pt x="393" y="296"/>
                          <a:pt x="394" y="296"/>
                        </a:cubicBezTo>
                        <a:cubicBezTo>
                          <a:pt x="394" y="296"/>
                          <a:pt x="394" y="295"/>
                          <a:pt x="394" y="295"/>
                        </a:cubicBezTo>
                        <a:cubicBezTo>
                          <a:pt x="394" y="294"/>
                          <a:pt x="394" y="294"/>
                          <a:pt x="394" y="293"/>
                        </a:cubicBezTo>
                        <a:cubicBezTo>
                          <a:pt x="395" y="291"/>
                          <a:pt x="396" y="291"/>
                          <a:pt x="397" y="291"/>
                        </a:cubicBezTo>
                        <a:cubicBezTo>
                          <a:pt x="399" y="291"/>
                          <a:pt x="400" y="292"/>
                          <a:pt x="402" y="293"/>
                        </a:cubicBezTo>
                        <a:cubicBezTo>
                          <a:pt x="403" y="292"/>
                          <a:pt x="403" y="291"/>
                          <a:pt x="403" y="289"/>
                        </a:cubicBezTo>
                        <a:cubicBezTo>
                          <a:pt x="403" y="288"/>
                          <a:pt x="404" y="286"/>
                          <a:pt x="406" y="286"/>
                        </a:cubicBezTo>
                        <a:cubicBezTo>
                          <a:pt x="408" y="286"/>
                          <a:pt x="410" y="287"/>
                          <a:pt x="411" y="289"/>
                        </a:cubicBezTo>
                        <a:cubicBezTo>
                          <a:pt x="412" y="288"/>
                          <a:pt x="413" y="287"/>
                          <a:pt x="415" y="287"/>
                        </a:cubicBezTo>
                        <a:cubicBezTo>
                          <a:pt x="416" y="287"/>
                          <a:pt x="416" y="287"/>
                          <a:pt x="416" y="287"/>
                        </a:cubicBezTo>
                        <a:cubicBezTo>
                          <a:pt x="417" y="287"/>
                          <a:pt x="418" y="287"/>
                          <a:pt x="419" y="288"/>
                        </a:cubicBezTo>
                        <a:cubicBezTo>
                          <a:pt x="420" y="290"/>
                          <a:pt x="419" y="292"/>
                          <a:pt x="419" y="294"/>
                        </a:cubicBezTo>
                        <a:cubicBezTo>
                          <a:pt x="419" y="295"/>
                          <a:pt x="419" y="295"/>
                          <a:pt x="419" y="295"/>
                        </a:cubicBezTo>
                        <a:cubicBezTo>
                          <a:pt x="420" y="294"/>
                          <a:pt x="422" y="294"/>
                          <a:pt x="423" y="295"/>
                        </a:cubicBezTo>
                        <a:cubicBezTo>
                          <a:pt x="425" y="294"/>
                          <a:pt x="427" y="293"/>
                          <a:pt x="428" y="292"/>
                        </a:cubicBezTo>
                        <a:cubicBezTo>
                          <a:pt x="429" y="291"/>
                          <a:pt x="429" y="291"/>
                          <a:pt x="429" y="291"/>
                        </a:cubicBezTo>
                        <a:cubicBezTo>
                          <a:pt x="429" y="291"/>
                          <a:pt x="428" y="290"/>
                          <a:pt x="427" y="289"/>
                        </a:cubicBezTo>
                        <a:cubicBezTo>
                          <a:pt x="426" y="288"/>
                          <a:pt x="424" y="285"/>
                          <a:pt x="425" y="282"/>
                        </a:cubicBezTo>
                        <a:cubicBezTo>
                          <a:pt x="426" y="279"/>
                          <a:pt x="427" y="277"/>
                          <a:pt x="415" y="273"/>
                        </a:cubicBezTo>
                        <a:cubicBezTo>
                          <a:pt x="405" y="269"/>
                          <a:pt x="403" y="265"/>
                          <a:pt x="399" y="257"/>
                        </a:cubicBezTo>
                        <a:cubicBezTo>
                          <a:pt x="398" y="255"/>
                          <a:pt x="396" y="252"/>
                          <a:pt x="394" y="248"/>
                        </a:cubicBezTo>
                        <a:cubicBezTo>
                          <a:pt x="390" y="240"/>
                          <a:pt x="383" y="235"/>
                          <a:pt x="378" y="230"/>
                        </a:cubicBezTo>
                        <a:cubicBezTo>
                          <a:pt x="373" y="226"/>
                          <a:pt x="370" y="223"/>
                          <a:pt x="370" y="220"/>
                        </a:cubicBezTo>
                        <a:cubicBezTo>
                          <a:pt x="370" y="218"/>
                          <a:pt x="367" y="217"/>
                          <a:pt x="364" y="217"/>
                        </a:cubicBezTo>
                        <a:cubicBezTo>
                          <a:pt x="361" y="217"/>
                          <a:pt x="359" y="218"/>
                          <a:pt x="358" y="219"/>
                        </a:cubicBezTo>
                        <a:cubicBezTo>
                          <a:pt x="358" y="223"/>
                          <a:pt x="354" y="225"/>
                          <a:pt x="350" y="227"/>
                        </a:cubicBezTo>
                        <a:cubicBezTo>
                          <a:pt x="349" y="227"/>
                          <a:pt x="348" y="228"/>
                          <a:pt x="347" y="229"/>
                        </a:cubicBezTo>
                        <a:cubicBezTo>
                          <a:pt x="346" y="229"/>
                          <a:pt x="345" y="230"/>
                          <a:pt x="344" y="230"/>
                        </a:cubicBezTo>
                        <a:cubicBezTo>
                          <a:pt x="341" y="230"/>
                          <a:pt x="339" y="227"/>
                          <a:pt x="337" y="224"/>
                        </a:cubicBezTo>
                        <a:cubicBezTo>
                          <a:pt x="337" y="224"/>
                          <a:pt x="336" y="223"/>
                          <a:pt x="336" y="222"/>
                        </a:cubicBezTo>
                        <a:cubicBezTo>
                          <a:pt x="335" y="221"/>
                          <a:pt x="332" y="219"/>
                          <a:pt x="330" y="217"/>
                        </a:cubicBezTo>
                        <a:cubicBezTo>
                          <a:pt x="327" y="215"/>
                          <a:pt x="324" y="212"/>
                          <a:pt x="324" y="210"/>
                        </a:cubicBezTo>
                        <a:cubicBezTo>
                          <a:pt x="324" y="209"/>
                          <a:pt x="323" y="206"/>
                          <a:pt x="321" y="206"/>
                        </a:cubicBezTo>
                        <a:cubicBezTo>
                          <a:pt x="321" y="206"/>
                          <a:pt x="320" y="206"/>
                          <a:pt x="319" y="206"/>
                        </a:cubicBezTo>
                        <a:cubicBezTo>
                          <a:pt x="316" y="207"/>
                          <a:pt x="314" y="208"/>
                          <a:pt x="313" y="208"/>
                        </a:cubicBezTo>
                        <a:cubicBezTo>
                          <a:pt x="312" y="208"/>
                          <a:pt x="312" y="208"/>
                          <a:pt x="311" y="207"/>
                        </a:cubicBezTo>
                        <a:cubicBezTo>
                          <a:pt x="310" y="207"/>
                          <a:pt x="310" y="207"/>
                          <a:pt x="310" y="207"/>
                        </a:cubicBezTo>
                        <a:cubicBezTo>
                          <a:pt x="309" y="208"/>
                          <a:pt x="308" y="209"/>
                          <a:pt x="307" y="209"/>
                        </a:cubicBezTo>
                        <a:cubicBezTo>
                          <a:pt x="304" y="209"/>
                          <a:pt x="301" y="207"/>
                          <a:pt x="301" y="207"/>
                        </a:cubicBezTo>
                        <a:cubicBezTo>
                          <a:pt x="300" y="206"/>
                          <a:pt x="300" y="206"/>
                          <a:pt x="300" y="206"/>
                        </a:cubicBezTo>
                        <a:cubicBezTo>
                          <a:pt x="300" y="34"/>
                          <a:pt x="300" y="34"/>
                          <a:pt x="300" y="34"/>
                        </a:cubicBezTo>
                        <a:cubicBezTo>
                          <a:pt x="299" y="34"/>
                          <a:pt x="297" y="33"/>
                          <a:pt x="296" y="33"/>
                        </a:cubicBezTo>
                        <a:close/>
                      </a:path>
                    </a:pathLst>
                  </a:custGeom>
                  <a:solidFill>
                    <a:srgbClr val="FA7384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48" name="Freeform 2212">
                    <a:extLst>
                      <a:ext uri="{FF2B5EF4-FFF2-40B4-BE49-F238E27FC236}">
                        <a16:creationId xmlns="" xmlns:a16="http://schemas.microsoft.com/office/drawing/2014/main" id="{425CA419-5A34-4C26-BC96-C629A08C005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048340" y="2872980"/>
                    <a:ext cx="39026" cy="19783"/>
                  </a:xfrm>
                  <a:custGeom>
                    <a:gdLst>
                      <a:gd name="T0" fmla="*/ 17 w 22"/>
                      <a:gd name="T1" fmla="*/ 1 h 11"/>
                      <a:gd name="T2" fmla="*/ 11 w 22"/>
                      <a:gd name="T3" fmla="*/ 0 h 11"/>
                      <a:gd name="T4" fmla="*/ 8 w 22"/>
                      <a:gd name="T5" fmla="*/ 1 h 11"/>
                      <a:gd name="T6" fmla="*/ 2 w 22"/>
                      <a:gd name="T7" fmla="*/ 9 h 11"/>
                      <a:gd name="T8" fmla="*/ 0 w 22"/>
                      <a:gd name="T9" fmla="*/ 11 h 11"/>
                      <a:gd name="T10" fmla="*/ 9 w 22"/>
                      <a:gd name="T11" fmla="*/ 5 h 11"/>
                      <a:gd name="T12" fmla="*/ 12 w 22"/>
                      <a:gd name="T13" fmla="*/ 2 h 11"/>
                      <a:gd name="T14" fmla="*/ 16 w 22"/>
                      <a:gd name="T15" fmla="*/ 4 h 11"/>
                      <a:gd name="T16" fmla="*/ 22 w 22"/>
                      <a:gd name="T17" fmla="*/ 1 h 11"/>
                      <a:gd name="T18" fmla="*/ 22 w 22"/>
                      <a:gd name="T19" fmla="*/ 1 h 11"/>
                      <a:gd name="T20" fmla="*/ 17 w 22"/>
                      <a:gd name="T21" fmla="*/ 1 h 1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22" h="11">
                        <a:moveTo>
                          <a:pt x="17" y="1"/>
                        </a:moveTo>
                        <a:cubicBezTo>
                          <a:pt x="15" y="0"/>
                          <a:pt x="13" y="0"/>
                          <a:pt x="11" y="0"/>
                        </a:cubicBezTo>
                        <a:cubicBezTo>
                          <a:pt x="8" y="0"/>
                          <a:pt x="8" y="1"/>
                          <a:pt x="8" y="1"/>
                        </a:cubicBezTo>
                        <a:cubicBezTo>
                          <a:pt x="6" y="5"/>
                          <a:pt x="4" y="7"/>
                          <a:pt x="2" y="9"/>
                        </a:cubicBezTo>
                        <a:cubicBezTo>
                          <a:pt x="1" y="10"/>
                          <a:pt x="1" y="10"/>
                          <a:pt x="0" y="11"/>
                        </a:cubicBezTo>
                        <a:cubicBezTo>
                          <a:pt x="3" y="10"/>
                          <a:pt x="8" y="7"/>
                          <a:pt x="9" y="5"/>
                        </a:cubicBezTo>
                        <a:cubicBezTo>
                          <a:pt x="9" y="2"/>
                          <a:pt x="11" y="2"/>
                          <a:pt x="12" y="2"/>
                        </a:cubicBezTo>
                        <a:cubicBezTo>
                          <a:pt x="14" y="2"/>
                          <a:pt x="15" y="2"/>
                          <a:pt x="16" y="4"/>
                        </a:cubicBezTo>
                        <a:cubicBezTo>
                          <a:pt x="18" y="4"/>
                          <a:pt x="21" y="3"/>
                          <a:pt x="22" y="1"/>
                        </a:cubicBezTo>
                        <a:cubicBezTo>
                          <a:pt x="22" y="1"/>
                          <a:pt x="22" y="1"/>
                          <a:pt x="22" y="1"/>
                        </a:cubicBezTo>
                        <a:cubicBezTo>
                          <a:pt x="20" y="1"/>
                          <a:pt x="19" y="1"/>
                          <a:pt x="17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49" name="Freeform 2213">
                    <a:extLst>
                      <a:ext uri="{FF2B5EF4-FFF2-40B4-BE49-F238E27FC236}">
                        <a16:creationId xmlns="" xmlns:a16="http://schemas.microsoft.com/office/drawing/2014/main" id="{1B905107-D791-48F4-B7FF-7A8CE7B8220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211879" y="2797444"/>
                    <a:ext cx="46460" cy="41365"/>
                  </a:xfrm>
                  <a:custGeom>
                    <a:gdLst>
                      <a:gd name="T0" fmla="*/ 24 w 26"/>
                      <a:gd name="T1" fmla="*/ 0 h 24"/>
                      <a:gd name="T2" fmla="*/ 19 w 26"/>
                      <a:gd name="T3" fmla="*/ 4 h 24"/>
                      <a:gd name="T4" fmla="*/ 14 w 26"/>
                      <a:gd name="T5" fmla="*/ 9 h 24"/>
                      <a:gd name="T6" fmla="*/ 9 w 26"/>
                      <a:gd name="T7" fmla="*/ 14 h 24"/>
                      <a:gd name="T8" fmla="*/ 5 w 26"/>
                      <a:gd name="T9" fmla="*/ 17 h 24"/>
                      <a:gd name="T10" fmla="*/ 3 w 26"/>
                      <a:gd name="T11" fmla="*/ 17 h 24"/>
                      <a:gd name="T12" fmla="*/ 1 w 26"/>
                      <a:gd name="T13" fmla="*/ 18 h 24"/>
                      <a:gd name="T14" fmla="*/ 1 w 26"/>
                      <a:gd name="T15" fmla="*/ 23 h 24"/>
                      <a:gd name="T16" fmla="*/ 3 w 26"/>
                      <a:gd name="T17" fmla="*/ 24 h 24"/>
                      <a:gd name="T18" fmla="*/ 3 w 26"/>
                      <a:gd name="T19" fmla="*/ 24 h 24"/>
                      <a:gd name="T20" fmla="*/ 9 w 26"/>
                      <a:gd name="T21" fmla="*/ 23 h 24"/>
                      <a:gd name="T22" fmla="*/ 10 w 26"/>
                      <a:gd name="T23" fmla="*/ 24 h 24"/>
                      <a:gd name="T24" fmla="*/ 23 w 26"/>
                      <a:gd name="T25" fmla="*/ 14 h 24"/>
                      <a:gd name="T26" fmla="*/ 23 w 26"/>
                      <a:gd name="T27" fmla="*/ 14 h 24"/>
                      <a:gd name="T28" fmla="*/ 21 w 26"/>
                      <a:gd name="T29" fmla="*/ 12 h 24"/>
                      <a:gd name="T30" fmla="*/ 18 w 26"/>
                      <a:gd name="T31" fmla="*/ 9 h 24"/>
                      <a:gd name="T32" fmla="*/ 24 w 26"/>
                      <a:gd name="T33" fmla="*/ 4 h 24"/>
                      <a:gd name="T34" fmla="*/ 26 w 26"/>
                      <a:gd name="T35" fmla="*/ 3 h 24"/>
                      <a:gd name="T36" fmla="*/ 24 w 26"/>
                      <a:gd name="T37" fmla="*/ 0 h 2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26" h="24">
                        <a:moveTo>
                          <a:pt x="24" y="0"/>
                        </a:moveTo>
                        <a:cubicBezTo>
                          <a:pt x="23" y="0"/>
                          <a:pt x="21" y="1"/>
                          <a:pt x="19" y="4"/>
                        </a:cubicBezTo>
                        <a:cubicBezTo>
                          <a:pt x="17" y="6"/>
                          <a:pt x="15" y="8"/>
                          <a:pt x="14" y="9"/>
                        </a:cubicBezTo>
                        <a:cubicBezTo>
                          <a:pt x="11" y="11"/>
                          <a:pt x="10" y="13"/>
                          <a:pt x="9" y="14"/>
                        </a:cubicBezTo>
                        <a:cubicBezTo>
                          <a:pt x="9" y="17"/>
                          <a:pt x="6" y="17"/>
                          <a:pt x="5" y="17"/>
                        </a:cubicBezTo>
                        <a:cubicBezTo>
                          <a:pt x="3" y="17"/>
                          <a:pt x="3" y="17"/>
                          <a:pt x="3" y="17"/>
                        </a:cubicBezTo>
                        <a:cubicBezTo>
                          <a:pt x="1" y="17"/>
                          <a:pt x="1" y="17"/>
                          <a:pt x="1" y="18"/>
                        </a:cubicBezTo>
                        <a:cubicBezTo>
                          <a:pt x="0" y="19"/>
                          <a:pt x="1" y="21"/>
                          <a:pt x="1" y="23"/>
                        </a:cubicBezTo>
                        <a:cubicBezTo>
                          <a:pt x="2" y="24"/>
                          <a:pt x="2" y="24"/>
                          <a:pt x="3" y="24"/>
                        </a:cubicBezTo>
                        <a:cubicBezTo>
                          <a:pt x="3" y="24"/>
                          <a:pt x="3" y="24"/>
                          <a:pt x="3" y="24"/>
                        </a:cubicBezTo>
                        <a:cubicBezTo>
                          <a:pt x="6" y="22"/>
                          <a:pt x="8" y="23"/>
                          <a:pt x="9" y="23"/>
                        </a:cubicBezTo>
                        <a:cubicBezTo>
                          <a:pt x="9" y="24"/>
                          <a:pt x="10" y="24"/>
                          <a:pt x="10" y="24"/>
                        </a:cubicBezTo>
                        <a:cubicBezTo>
                          <a:pt x="12" y="23"/>
                          <a:pt x="21" y="17"/>
                          <a:pt x="23" y="14"/>
                        </a:cubicBezTo>
                        <a:cubicBezTo>
                          <a:pt x="23" y="14"/>
                          <a:pt x="23" y="14"/>
                          <a:pt x="23" y="14"/>
                        </a:cubicBezTo>
                        <a:cubicBezTo>
                          <a:pt x="23" y="13"/>
                          <a:pt x="22" y="13"/>
                          <a:pt x="21" y="12"/>
                        </a:cubicBezTo>
                        <a:cubicBezTo>
                          <a:pt x="20" y="11"/>
                          <a:pt x="19" y="10"/>
                          <a:pt x="18" y="9"/>
                        </a:cubicBezTo>
                        <a:cubicBezTo>
                          <a:pt x="18" y="5"/>
                          <a:pt x="22" y="5"/>
                          <a:pt x="24" y="4"/>
                        </a:cubicBezTo>
                        <a:cubicBezTo>
                          <a:pt x="25" y="4"/>
                          <a:pt x="26" y="4"/>
                          <a:pt x="26" y="3"/>
                        </a:cubicBezTo>
                        <a:cubicBezTo>
                          <a:pt x="25" y="3"/>
                          <a:pt x="24" y="1"/>
                          <a:pt x="24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50" name="Freeform 2214">
                    <a:extLst>
                      <a:ext uri="{FF2B5EF4-FFF2-40B4-BE49-F238E27FC236}">
                        <a16:creationId xmlns="" xmlns:a16="http://schemas.microsoft.com/office/drawing/2014/main" id="{8D4181FC-CA34-4999-8DEC-7A71EF59078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57279" y="2921539"/>
                    <a:ext cx="14867" cy="14388"/>
                  </a:xfrm>
                  <a:custGeom>
                    <a:gdLst>
                      <a:gd name="T0" fmla="*/ 6 w 9"/>
                      <a:gd name="T1" fmla="*/ 0 h 9"/>
                      <a:gd name="T2" fmla="*/ 6 w 9"/>
                      <a:gd name="T3" fmla="*/ 1 h 9"/>
                      <a:gd name="T4" fmla="*/ 2 w 9"/>
                      <a:gd name="T5" fmla="*/ 8 h 9"/>
                      <a:gd name="T6" fmla="*/ 0 w 9"/>
                      <a:gd name="T7" fmla="*/ 8 h 9"/>
                      <a:gd name="T8" fmla="*/ 0 w 9"/>
                      <a:gd name="T9" fmla="*/ 9 h 9"/>
                      <a:gd name="T10" fmla="*/ 1 w 9"/>
                      <a:gd name="T11" fmla="*/ 8 h 9"/>
                      <a:gd name="T12" fmla="*/ 7 w 9"/>
                      <a:gd name="T13" fmla="*/ 0 h 9"/>
                      <a:gd name="T14" fmla="*/ 6 w 9"/>
                      <a:gd name="T15" fmla="*/ 0 h 9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9" h="9">
                        <a:moveTo>
                          <a:pt x="6" y="0"/>
                        </a:moveTo>
                        <a:cubicBezTo>
                          <a:pt x="6" y="1"/>
                          <a:pt x="6" y="1"/>
                          <a:pt x="6" y="1"/>
                        </a:cubicBezTo>
                        <a:cubicBezTo>
                          <a:pt x="5" y="2"/>
                          <a:pt x="2" y="6"/>
                          <a:pt x="2" y="8"/>
                        </a:cubicBezTo>
                        <a:cubicBezTo>
                          <a:pt x="0" y="8"/>
                          <a:pt x="0" y="8"/>
                          <a:pt x="0" y="8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ubicBezTo>
                          <a:pt x="0" y="9"/>
                          <a:pt x="1" y="9"/>
                          <a:pt x="1" y="8"/>
                        </a:cubicBezTo>
                        <a:cubicBezTo>
                          <a:pt x="7" y="6"/>
                          <a:pt x="9" y="3"/>
                          <a:pt x="7" y="0"/>
                        </a:cubicBezTo>
                        <a:cubicBezTo>
                          <a:pt x="7" y="0"/>
                          <a:pt x="6" y="0"/>
                          <a:pt x="6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51" name="Freeform 2215">
                    <a:extLst>
                      <a:ext uri="{FF2B5EF4-FFF2-40B4-BE49-F238E27FC236}">
                        <a16:creationId xmlns="" xmlns:a16="http://schemas.microsoft.com/office/drawing/2014/main" id="{ADC2E3A8-A27A-4092-9D96-BF8E8C84082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57279" y="2932330"/>
                    <a:ext cx="3717" cy="1798"/>
                  </a:xfrm>
                  <a:custGeom>
                    <a:gdLst>
                      <a:gd name="T0" fmla="*/ 0 w 2"/>
                      <a:gd name="T1" fmla="*/ 0 h 1"/>
                      <a:gd name="T2" fmla="*/ 0 w 2"/>
                      <a:gd name="T3" fmla="*/ 1 h 1"/>
                      <a:gd name="T4" fmla="*/ 2 w 2"/>
                      <a:gd name="T5" fmla="*/ 1 h 1"/>
                      <a:gd name="T6" fmla="*/ 0 w 2"/>
                      <a:gd name="T7" fmla="*/ 0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" h="1"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2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52" name="Freeform 2216">
                    <a:extLst>
                      <a:ext uri="{FF2B5EF4-FFF2-40B4-BE49-F238E27FC236}">
                        <a16:creationId xmlns="" xmlns:a16="http://schemas.microsoft.com/office/drawing/2014/main" id="{145E935E-1DC5-4395-A084-1EFAC2CEE4B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022322" y="2899957"/>
                    <a:ext cx="9292" cy="0"/>
                  </a:xfrm>
                  <a:custGeom>
                    <a:gdLst>
                      <a:gd name="T0" fmla="*/ 0 w 5"/>
                      <a:gd name="T1" fmla="*/ 5 w 5"/>
                      <a:gd name="T2" fmla="*/ 4 w 5"/>
                      <a:gd name="T3" fmla="*/ 0 w 5"/>
                    </a:gdLst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5">
                        <a:moveTo>
                          <a:pt x="0" y="0"/>
                        </a:moveTo>
                        <a:cubicBezTo>
                          <a:pt x="2" y="0"/>
                          <a:pt x="4" y="0"/>
                          <a:pt x="5" y="0"/>
                        </a:cubicBezTo>
                        <a:cubicBezTo>
                          <a:pt x="5" y="0"/>
                          <a:pt x="5" y="0"/>
                          <a:pt x="4" y="0"/>
                        </a:cubicBezTo>
                        <a:cubicBezTo>
                          <a:pt x="3" y="0"/>
                          <a:pt x="2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53" name="Freeform 2217">
                    <a:extLst>
                      <a:ext uri="{FF2B5EF4-FFF2-40B4-BE49-F238E27FC236}">
                        <a16:creationId xmlns="" xmlns:a16="http://schemas.microsoft.com/office/drawing/2014/main" id="{5922510D-8CE2-44C8-BEE7-948952AB9FB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62854" y="2745287"/>
                    <a:ext cx="27876" cy="10791"/>
                  </a:xfrm>
                  <a:custGeom>
                    <a:gdLst>
                      <a:gd name="T0" fmla="*/ 12 w 16"/>
                      <a:gd name="T1" fmla="*/ 2 h 6"/>
                      <a:gd name="T2" fmla="*/ 9 w 16"/>
                      <a:gd name="T3" fmla="*/ 3 h 6"/>
                      <a:gd name="T4" fmla="*/ 6 w 16"/>
                      <a:gd name="T5" fmla="*/ 0 h 6"/>
                      <a:gd name="T6" fmla="*/ 5 w 16"/>
                      <a:gd name="T7" fmla="*/ 0 h 6"/>
                      <a:gd name="T8" fmla="*/ 0 w 16"/>
                      <a:gd name="T9" fmla="*/ 3 h 6"/>
                      <a:gd name="T10" fmla="*/ 10 w 16"/>
                      <a:gd name="T11" fmla="*/ 6 h 6"/>
                      <a:gd name="T12" fmla="*/ 13 w 16"/>
                      <a:gd name="T13" fmla="*/ 6 h 6"/>
                      <a:gd name="T14" fmla="*/ 15 w 16"/>
                      <a:gd name="T15" fmla="*/ 4 h 6"/>
                      <a:gd name="T16" fmla="*/ 15 w 16"/>
                      <a:gd name="T17" fmla="*/ 2 h 6"/>
                      <a:gd name="T18" fmla="*/ 12 w 16"/>
                      <a:gd name="T19" fmla="*/ 2 h 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6" h="6">
                        <a:moveTo>
                          <a:pt x="12" y="2"/>
                        </a:moveTo>
                        <a:cubicBezTo>
                          <a:pt x="11" y="3"/>
                          <a:pt x="10" y="3"/>
                          <a:pt x="9" y="3"/>
                        </a:cubicBezTo>
                        <a:cubicBezTo>
                          <a:pt x="8" y="3"/>
                          <a:pt x="6" y="3"/>
                          <a:pt x="6" y="0"/>
                        </a:cubicBezTo>
                        <a:cubicBezTo>
                          <a:pt x="6" y="0"/>
                          <a:pt x="6" y="0"/>
                          <a:pt x="5" y="0"/>
                        </a:cubicBezTo>
                        <a:cubicBezTo>
                          <a:pt x="3" y="0"/>
                          <a:pt x="0" y="2"/>
                          <a:pt x="0" y="3"/>
                        </a:cubicBezTo>
                        <a:cubicBezTo>
                          <a:pt x="0" y="4"/>
                          <a:pt x="6" y="6"/>
                          <a:pt x="10" y="6"/>
                        </a:cubicBezTo>
                        <a:cubicBezTo>
                          <a:pt x="12" y="6"/>
                          <a:pt x="13" y="6"/>
                          <a:pt x="13" y="6"/>
                        </a:cubicBezTo>
                        <a:cubicBezTo>
                          <a:pt x="14" y="6"/>
                          <a:pt x="15" y="5"/>
                          <a:pt x="15" y="4"/>
                        </a:cubicBezTo>
                        <a:cubicBezTo>
                          <a:pt x="16" y="3"/>
                          <a:pt x="15" y="2"/>
                          <a:pt x="15" y="2"/>
                        </a:cubicBezTo>
                        <a:cubicBezTo>
                          <a:pt x="14" y="2"/>
                          <a:pt x="13" y="2"/>
                          <a:pt x="12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54" name="Freeform 2218">
                    <a:extLst>
                      <a:ext uri="{FF2B5EF4-FFF2-40B4-BE49-F238E27FC236}">
                        <a16:creationId xmlns="" xmlns:a16="http://schemas.microsoft.com/office/drawing/2014/main" id="{0D5EFFA0-D058-4DCF-9DCD-4FB59EFD26D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71963" y="3425115"/>
                    <a:ext cx="46460" cy="5395"/>
                  </a:xfrm>
                  <a:custGeom>
                    <a:gdLst>
                      <a:gd name="T0" fmla="*/ 0 w 25"/>
                      <a:gd name="T1" fmla="*/ 3 h 3"/>
                      <a:gd name="T2" fmla="*/ 25 w 25"/>
                      <a:gd name="T3" fmla="*/ 0 h 3"/>
                      <a:gd name="T4" fmla="*/ 0 w 25"/>
                      <a:gd name="T5" fmla="*/ 3 h 3"/>
                      <a:gd name="T6" fmla="*/ 0 w 25"/>
                      <a:gd name="T7" fmla="*/ 3 h 3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5" h="3">
                        <a:moveTo>
                          <a:pt x="0" y="3"/>
                        </a:moveTo>
                        <a:lnTo>
                          <a:pt x="25" y="0"/>
                        </a:lnTo>
                        <a:lnTo>
                          <a:pt x="0" y="3"/>
                        </a:lnTo>
                        <a:lnTo>
                          <a:pt x="0" y="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55" name="Freeform 2219">
                    <a:extLst>
                      <a:ext uri="{FF2B5EF4-FFF2-40B4-BE49-F238E27FC236}">
                        <a16:creationId xmlns="" xmlns:a16="http://schemas.microsoft.com/office/drawing/2014/main" id="{33C51C8B-EC85-4906-B1BB-8D4E8A633A8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32138" y="3495256"/>
                    <a:ext cx="14867" cy="7194"/>
                  </a:xfrm>
                  <a:custGeom>
                    <a:gdLst>
                      <a:gd name="T0" fmla="*/ 0 w 8"/>
                      <a:gd name="T1" fmla="*/ 0 h 4"/>
                      <a:gd name="T2" fmla="*/ 2 w 8"/>
                      <a:gd name="T3" fmla="*/ 1 h 4"/>
                      <a:gd name="T4" fmla="*/ 8 w 8"/>
                      <a:gd name="T5" fmla="*/ 4 h 4"/>
                      <a:gd name="T6" fmla="*/ 2 w 8"/>
                      <a:gd name="T7" fmla="*/ 1 h 4"/>
                      <a:gd name="T8" fmla="*/ 0 w 8"/>
                      <a:gd name="T9" fmla="*/ 0 h 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4">
                        <a:moveTo>
                          <a:pt x="0" y="0"/>
                        </a:moveTo>
                        <a:cubicBezTo>
                          <a:pt x="1" y="0"/>
                          <a:pt x="1" y="0"/>
                          <a:pt x="2" y="1"/>
                        </a:cubicBezTo>
                        <a:cubicBezTo>
                          <a:pt x="3" y="2"/>
                          <a:pt x="6" y="3"/>
                          <a:pt x="8" y="4"/>
                        </a:cubicBezTo>
                        <a:cubicBezTo>
                          <a:pt x="6" y="3"/>
                          <a:pt x="3" y="2"/>
                          <a:pt x="2" y="1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56" name="Freeform 2220">
                    <a:extLst>
                      <a:ext uri="{FF2B5EF4-FFF2-40B4-BE49-F238E27FC236}">
                        <a16:creationId xmlns="" xmlns:a16="http://schemas.microsoft.com/office/drawing/2014/main" id="{16755968-05CE-4959-A1E1-3D7AF06AC39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50722" y="3486264"/>
                    <a:ext cx="14867" cy="14388"/>
                  </a:xfrm>
                  <a:custGeom>
                    <a:gdLst>
                      <a:gd name="T0" fmla="*/ 0 w 9"/>
                      <a:gd name="T1" fmla="*/ 8 h 8"/>
                      <a:gd name="T2" fmla="*/ 9 w 9"/>
                      <a:gd name="T3" fmla="*/ 0 h 8"/>
                      <a:gd name="T4" fmla="*/ 0 w 9"/>
                      <a:gd name="T5" fmla="*/ 8 h 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9" h="8">
                        <a:moveTo>
                          <a:pt x="0" y="8"/>
                        </a:moveTo>
                        <a:cubicBezTo>
                          <a:pt x="2" y="5"/>
                          <a:pt x="5" y="0"/>
                          <a:pt x="9" y="0"/>
                        </a:cubicBezTo>
                        <a:cubicBezTo>
                          <a:pt x="5" y="0"/>
                          <a:pt x="2" y="5"/>
                          <a:pt x="0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57" name="Freeform 2221">
                    <a:extLst>
                      <a:ext uri="{FF2B5EF4-FFF2-40B4-BE49-F238E27FC236}">
                        <a16:creationId xmlns="" xmlns:a16="http://schemas.microsoft.com/office/drawing/2014/main" id="{9828362D-A9CD-424E-B0C0-B3BB3D08996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60367" y="3567196"/>
                    <a:ext cx="3717" cy="1798"/>
                  </a:xfrm>
                  <a:custGeom>
                    <a:gdLst>
                      <a:gd name="T0" fmla="*/ 2 w 2"/>
                      <a:gd name="T1" fmla="*/ 1 h 1"/>
                      <a:gd name="T2" fmla="*/ 0 w 2"/>
                      <a:gd name="T3" fmla="*/ 0 h 1"/>
                      <a:gd name="T4" fmla="*/ 2 w 2"/>
                      <a:gd name="T5" fmla="*/ 1 h 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1"/>
                        </a:moveTo>
                        <a:cubicBezTo>
                          <a:pt x="1" y="1"/>
                          <a:pt x="0" y="0"/>
                          <a:pt x="0" y="0"/>
                        </a:cubicBezTo>
                        <a:cubicBezTo>
                          <a:pt x="0" y="0"/>
                          <a:pt x="1" y="1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58" name="Freeform 2222">
                    <a:extLst>
                      <a:ext uri="{FF2B5EF4-FFF2-40B4-BE49-F238E27FC236}">
                        <a16:creationId xmlns="" xmlns:a16="http://schemas.microsoft.com/office/drawing/2014/main" id="{B79B4AA9-D2D0-4CAB-8FDB-4682C37895A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23199" y="3533025"/>
                    <a:ext cx="3717" cy="10791"/>
                  </a:xfrm>
                  <a:custGeom>
                    <a:gdLst>
                      <a:gd name="T0" fmla="*/ 2 w 2"/>
                      <a:gd name="T1" fmla="*/ 6 h 6"/>
                      <a:gd name="T2" fmla="*/ 0 w 2"/>
                      <a:gd name="T3" fmla="*/ 0 h 6"/>
                      <a:gd name="T4" fmla="*/ 2 w 2"/>
                      <a:gd name="T5" fmla="*/ 6 h 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6">
                        <a:moveTo>
                          <a:pt x="2" y="6"/>
                        </a:moveTo>
                        <a:cubicBezTo>
                          <a:pt x="2" y="4"/>
                          <a:pt x="2" y="1"/>
                          <a:pt x="0" y="0"/>
                        </a:cubicBezTo>
                        <a:cubicBezTo>
                          <a:pt x="2" y="1"/>
                          <a:pt x="2" y="4"/>
                          <a:pt x="2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159" name="Freeform 2223">
                    <a:extLst>
                      <a:ext uri="{FF2B5EF4-FFF2-40B4-BE49-F238E27FC236}">
                        <a16:creationId xmlns="" xmlns:a16="http://schemas.microsoft.com/office/drawing/2014/main" id="{28BC186F-FF83-4936-9B0D-699CF5A6E4B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34350" y="3558203"/>
                    <a:ext cx="24159" cy="8992"/>
                  </a:xfrm>
                  <a:custGeom>
                    <a:gdLst>
                      <a:gd name="T0" fmla="*/ 0 w 14"/>
                      <a:gd name="T1" fmla="*/ 0 h 5"/>
                      <a:gd name="T2" fmla="*/ 4 w 14"/>
                      <a:gd name="T3" fmla="*/ 2 h 5"/>
                      <a:gd name="T4" fmla="*/ 14 w 14"/>
                      <a:gd name="T5" fmla="*/ 5 h 5"/>
                      <a:gd name="T6" fmla="*/ 4 w 14"/>
                      <a:gd name="T7" fmla="*/ 2 h 5"/>
                      <a:gd name="T8" fmla="*/ 0 w 14"/>
                      <a:gd name="T9" fmla="*/ 0 h 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" h="5">
                        <a:moveTo>
                          <a:pt x="0" y="0"/>
                        </a:moveTo>
                        <a:cubicBezTo>
                          <a:pt x="1" y="0"/>
                          <a:pt x="2" y="1"/>
                          <a:pt x="4" y="2"/>
                        </a:cubicBezTo>
                        <a:cubicBezTo>
                          <a:pt x="7" y="3"/>
                          <a:pt x="12" y="5"/>
                          <a:pt x="14" y="5"/>
                        </a:cubicBezTo>
                        <a:cubicBezTo>
                          <a:pt x="12" y="5"/>
                          <a:pt x="7" y="3"/>
                          <a:pt x="4" y="2"/>
                        </a:cubicBezTo>
                        <a:cubicBezTo>
                          <a:pt x="2" y="1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</p:grpSp>
            <p:grpSp>
              <p:nvGrpSpPr>
                <p:cNvPr id="43" name="Group 11">
                  <a:extLst>
                    <a:ext uri="{FF2B5EF4-FFF2-40B4-BE49-F238E27FC236}">
                      <a16:creationId xmlns="" xmlns:a16="http://schemas.microsoft.com/office/drawing/2014/main" id="{EB09326A-0207-4460-A02C-C52C9A44111F}"/>
                    </a:ext>
                  </a:extLst>
                </p:cNvPr>
                <p:cNvGrpSpPr/>
                <p:nvPr/>
              </p:nvGrpSpPr>
              <p:grpSpPr>
                <a:xfrm>
                  <a:off x="3953026" y="2020389"/>
                  <a:ext cx="1486514" cy="1067979"/>
                  <a:chOff x="2863992" y="1871223"/>
                  <a:chExt cx="1219108" cy="875863"/>
                </a:xfrm>
                <a:grpFill/>
              </p:grpSpPr>
              <p:sp>
                <p:nvSpPr>
                  <p:cNvPr id="44" name="Freeform 2176">
                    <a:extLst>
                      <a:ext uri="{FF2B5EF4-FFF2-40B4-BE49-F238E27FC236}">
                        <a16:creationId xmlns="" xmlns:a16="http://schemas.microsoft.com/office/drawing/2014/main" id="{9FD2EE42-6BB5-4B4B-96C8-2F8C56F1801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863992" y="1871223"/>
                    <a:ext cx="1219108" cy="875863"/>
                  </a:xfrm>
                  <a:custGeom>
                    <a:gdLst>
                      <a:gd name="T0" fmla="*/ 532 w 687"/>
                      <a:gd name="T1" fmla="*/ 311 h 510"/>
                      <a:gd name="T2" fmla="*/ 552 w 687"/>
                      <a:gd name="T3" fmla="*/ 307 h 510"/>
                      <a:gd name="T4" fmla="*/ 548 w 687"/>
                      <a:gd name="T5" fmla="*/ 276 h 510"/>
                      <a:gd name="T6" fmla="*/ 551 w 687"/>
                      <a:gd name="T7" fmla="*/ 267 h 510"/>
                      <a:gd name="T8" fmla="*/ 548 w 687"/>
                      <a:gd name="T9" fmla="*/ 247 h 510"/>
                      <a:gd name="T10" fmla="*/ 593 w 687"/>
                      <a:gd name="T11" fmla="*/ 249 h 510"/>
                      <a:gd name="T12" fmla="*/ 604 w 687"/>
                      <a:gd name="T13" fmla="*/ 233 h 510"/>
                      <a:gd name="T14" fmla="*/ 585 w 687"/>
                      <a:gd name="T15" fmla="*/ 219 h 510"/>
                      <a:gd name="T16" fmla="*/ 607 w 687"/>
                      <a:gd name="T17" fmla="*/ 201 h 510"/>
                      <a:gd name="T18" fmla="*/ 578 w 687"/>
                      <a:gd name="T19" fmla="*/ 175 h 510"/>
                      <a:gd name="T20" fmla="*/ 612 w 687"/>
                      <a:gd name="T21" fmla="*/ 165 h 510"/>
                      <a:gd name="T22" fmla="*/ 606 w 687"/>
                      <a:gd name="T23" fmla="*/ 155 h 510"/>
                      <a:gd name="T24" fmla="*/ 581 w 687"/>
                      <a:gd name="T25" fmla="*/ 130 h 510"/>
                      <a:gd name="T26" fmla="*/ 622 w 687"/>
                      <a:gd name="T27" fmla="*/ 100 h 510"/>
                      <a:gd name="T28" fmla="*/ 611 w 687"/>
                      <a:gd name="T29" fmla="*/ 89 h 510"/>
                      <a:gd name="T30" fmla="*/ 639 w 687"/>
                      <a:gd name="T31" fmla="*/ 74 h 510"/>
                      <a:gd name="T32" fmla="*/ 629 w 687"/>
                      <a:gd name="T33" fmla="*/ 55 h 510"/>
                      <a:gd name="T34" fmla="*/ 597 w 687"/>
                      <a:gd name="T35" fmla="*/ 54 h 510"/>
                      <a:gd name="T36" fmla="*/ 553 w 687"/>
                      <a:gd name="T37" fmla="*/ 82 h 510"/>
                      <a:gd name="T38" fmla="*/ 551 w 687"/>
                      <a:gd name="T39" fmla="*/ 51 h 510"/>
                      <a:gd name="T40" fmla="*/ 515 w 687"/>
                      <a:gd name="T41" fmla="*/ 45 h 510"/>
                      <a:gd name="T42" fmla="*/ 517 w 687"/>
                      <a:gd name="T43" fmla="*/ 37 h 510"/>
                      <a:gd name="T44" fmla="*/ 557 w 687"/>
                      <a:gd name="T45" fmla="*/ 21 h 510"/>
                      <a:gd name="T46" fmla="*/ 498 w 687"/>
                      <a:gd name="T47" fmla="*/ 4 h 510"/>
                      <a:gd name="T48" fmla="*/ 402 w 687"/>
                      <a:gd name="T49" fmla="*/ 4 h 510"/>
                      <a:gd name="T50" fmla="*/ 381 w 687"/>
                      <a:gd name="T51" fmla="*/ 11 h 510"/>
                      <a:gd name="T52" fmla="*/ 339 w 687"/>
                      <a:gd name="T53" fmla="*/ 9 h 510"/>
                      <a:gd name="T54" fmla="*/ 299 w 687"/>
                      <a:gd name="T55" fmla="*/ 26 h 510"/>
                      <a:gd name="T56" fmla="*/ 302 w 687"/>
                      <a:gd name="T57" fmla="*/ 46 h 510"/>
                      <a:gd name="T58" fmla="*/ 263 w 687"/>
                      <a:gd name="T59" fmla="*/ 44 h 510"/>
                      <a:gd name="T60" fmla="*/ 237 w 687"/>
                      <a:gd name="T61" fmla="*/ 42 h 510"/>
                      <a:gd name="T62" fmla="*/ 212 w 687"/>
                      <a:gd name="T63" fmla="*/ 58 h 510"/>
                      <a:gd name="T64" fmla="*/ 174 w 687"/>
                      <a:gd name="T65" fmla="*/ 39 h 510"/>
                      <a:gd name="T66" fmla="*/ 152 w 687"/>
                      <a:gd name="T67" fmla="*/ 49 h 510"/>
                      <a:gd name="T68" fmla="*/ 121 w 687"/>
                      <a:gd name="T69" fmla="*/ 68 h 510"/>
                      <a:gd name="T70" fmla="*/ 87 w 687"/>
                      <a:gd name="T71" fmla="*/ 94 h 510"/>
                      <a:gd name="T72" fmla="*/ 0 w 687"/>
                      <a:gd name="T73" fmla="*/ 140 h 510"/>
                      <a:gd name="T74" fmla="*/ 72 w 687"/>
                      <a:gd name="T75" fmla="*/ 156 h 510"/>
                      <a:gd name="T76" fmla="*/ 26 w 687"/>
                      <a:gd name="T77" fmla="*/ 169 h 510"/>
                      <a:gd name="T78" fmla="*/ 37 w 687"/>
                      <a:gd name="T79" fmla="*/ 184 h 510"/>
                      <a:gd name="T80" fmla="*/ 79 w 687"/>
                      <a:gd name="T81" fmla="*/ 191 h 510"/>
                      <a:gd name="T82" fmla="*/ 123 w 687"/>
                      <a:gd name="T83" fmla="*/ 189 h 510"/>
                      <a:gd name="T84" fmla="*/ 193 w 687"/>
                      <a:gd name="T85" fmla="*/ 248 h 510"/>
                      <a:gd name="T86" fmla="*/ 197 w 687"/>
                      <a:gd name="T87" fmla="*/ 286 h 510"/>
                      <a:gd name="T88" fmla="*/ 222 w 687"/>
                      <a:gd name="T89" fmla="*/ 292 h 510"/>
                      <a:gd name="T90" fmla="*/ 219 w 687"/>
                      <a:gd name="T91" fmla="*/ 312 h 510"/>
                      <a:gd name="T92" fmla="*/ 250 w 687"/>
                      <a:gd name="T93" fmla="*/ 338 h 510"/>
                      <a:gd name="T94" fmla="*/ 225 w 687"/>
                      <a:gd name="T95" fmla="*/ 361 h 510"/>
                      <a:gd name="T96" fmla="*/ 223 w 687"/>
                      <a:gd name="T97" fmla="*/ 394 h 510"/>
                      <a:gd name="T98" fmla="*/ 238 w 687"/>
                      <a:gd name="T99" fmla="*/ 434 h 510"/>
                      <a:gd name="T100" fmla="*/ 256 w 687"/>
                      <a:gd name="T101" fmla="*/ 461 h 510"/>
                      <a:gd name="T102" fmla="*/ 287 w 687"/>
                      <a:gd name="T103" fmla="*/ 493 h 510"/>
                      <a:gd name="T104" fmla="*/ 330 w 687"/>
                      <a:gd name="T105" fmla="*/ 510 h 510"/>
                      <a:gd name="T106" fmla="*/ 341 w 687"/>
                      <a:gd name="T107" fmla="*/ 470 h 510"/>
                      <a:gd name="T108" fmla="*/ 361 w 687"/>
                      <a:gd name="T109" fmla="*/ 444 h 510"/>
                      <a:gd name="T110" fmla="*/ 363 w 687"/>
                      <a:gd name="T111" fmla="*/ 426 h 510"/>
                      <a:gd name="T112" fmla="*/ 369 w 687"/>
                      <a:gd name="T113" fmla="*/ 414 h 510"/>
                      <a:gd name="T114" fmla="*/ 399 w 687"/>
                      <a:gd name="T115" fmla="*/ 401 h 510"/>
                      <a:gd name="T116" fmla="*/ 453 w 687"/>
                      <a:gd name="T117" fmla="*/ 371 h 510"/>
                      <a:gd name="T118" fmla="*/ 481 w 687"/>
                      <a:gd name="T119" fmla="*/ 358 h 510"/>
                      <a:gd name="T120" fmla="*/ 570 w 687"/>
                      <a:gd name="T121" fmla="*/ 326 h 51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</a:cxnLst>
                    <a:rect l="0" t="0" r="r" b="b"/>
                    <a:pathLst>
                      <a:path w="687" h="510">
                        <a:moveTo>
                          <a:pt x="554" y="326"/>
                        </a:moveTo>
                        <a:cubicBezTo>
                          <a:pt x="552" y="325"/>
                          <a:pt x="551" y="325"/>
                          <a:pt x="549" y="324"/>
                        </a:cubicBezTo>
                        <a:cubicBezTo>
                          <a:pt x="545" y="323"/>
                          <a:pt x="540" y="321"/>
                          <a:pt x="536" y="321"/>
                        </a:cubicBezTo>
                        <a:cubicBezTo>
                          <a:pt x="534" y="321"/>
                          <a:pt x="532" y="321"/>
                          <a:pt x="530" y="322"/>
                        </a:cubicBezTo>
                        <a:cubicBezTo>
                          <a:pt x="526" y="325"/>
                          <a:pt x="524" y="324"/>
                          <a:pt x="523" y="321"/>
                        </a:cubicBezTo>
                        <a:cubicBezTo>
                          <a:pt x="523" y="317"/>
                          <a:pt x="528" y="312"/>
                          <a:pt x="532" y="311"/>
                        </a:cubicBezTo>
                        <a:cubicBezTo>
                          <a:pt x="534" y="311"/>
                          <a:pt x="535" y="311"/>
                          <a:pt x="535" y="311"/>
                        </a:cubicBezTo>
                        <a:cubicBezTo>
                          <a:pt x="535" y="310"/>
                          <a:pt x="534" y="308"/>
                          <a:pt x="534" y="307"/>
                        </a:cubicBezTo>
                        <a:cubicBezTo>
                          <a:pt x="534" y="306"/>
                          <a:pt x="533" y="304"/>
                          <a:pt x="533" y="303"/>
                        </a:cubicBezTo>
                        <a:cubicBezTo>
                          <a:pt x="532" y="301"/>
                          <a:pt x="533" y="300"/>
                          <a:pt x="533" y="299"/>
                        </a:cubicBezTo>
                        <a:cubicBezTo>
                          <a:pt x="534" y="298"/>
                          <a:pt x="535" y="297"/>
                          <a:pt x="537" y="297"/>
                        </a:cubicBezTo>
                        <a:cubicBezTo>
                          <a:pt x="541" y="297"/>
                          <a:pt x="548" y="301"/>
                          <a:pt x="552" y="307"/>
                        </a:cubicBezTo>
                        <a:cubicBezTo>
                          <a:pt x="556" y="312"/>
                          <a:pt x="562" y="315"/>
                          <a:pt x="569" y="315"/>
                        </a:cubicBezTo>
                        <a:cubicBezTo>
                          <a:pt x="571" y="315"/>
                          <a:pt x="573" y="315"/>
                          <a:pt x="575" y="314"/>
                        </a:cubicBezTo>
                        <a:cubicBezTo>
                          <a:pt x="578" y="313"/>
                          <a:pt x="578" y="312"/>
                          <a:pt x="577" y="309"/>
                        </a:cubicBezTo>
                        <a:cubicBezTo>
                          <a:pt x="577" y="306"/>
                          <a:pt x="576" y="303"/>
                          <a:pt x="578" y="300"/>
                        </a:cubicBezTo>
                        <a:cubicBezTo>
                          <a:pt x="578" y="298"/>
                          <a:pt x="568" y="291"/>
                          <a:pt x="562" y="288"/>
                        </a:cubicBezTo>
                        <a:cubicBezTo>
                          <a:pt x="554" y="282"/>
                          <a:pt x="549" y="279"/>
                          <a:pt x="548" y="276"/>
                        </a:cubicBezTo>
                        <a:cubicBezTo>
                          <a:pt x="548" y="274"/>
                          <a:pt x="548" y="273"/>
                          <a:pt x="549" y="272"/>
                        </a:cubicBezTo>
                        <a:cubicBezTo>
                          <a:pt x="551" y="269"/>
                          <a:pt x="557" y="271"/>
                          <a:pt x="568" y="275"/>
                        </a:cubicBezTo>
                        <a:cubicBezTo>
                          <a:pt x="568" y="276"/>
                          <a:pt x="569" y="276"/>
                          <a:pt x="570" y="276"/>
                        </a:cubicBezTo>
                        <a:cubicBezTo>
                          <a:pt x="574" y="276"/>
                          <a:pt x="575" y="268"/>
                          <a:pt x="575" y="266"/>
                        </a:cubicBezTo>
                        <a:cubicBezTo>
                          <a:pt x="575" y="265"/>
                          <a:pt x="572" y="264"/>
                          <a:pt x="566" y="264"/>
                        </a:cubicBezTo>
                        <a:cubicBezTo>
                          <a:pt x="561" y="264"/>
                          <a:pt x="555" y="265"/>
                          <a:pt x="551" y="267"/>
                        </a:cubicBezTo>
                        <a:cubicBezTo>
                          <a:pt x="550" y="268"/>
                          <a:pt x="548" y="268"/>
                          <a:pt x="546" y="268"/>
                        </a:cubicBezTo>
                        <a:cubicBezTo>
                          <a:pt x="542" y="268"/>
                          <a:pt x="538" y="266"/>
                          <a:pt x="538" y="262"/>
                        </a:cubicBezTo>
                        <a:cubicBezTo>
                          <a:pt x="538" y="261"/>
                          <a:pt x="538" y="257"/>
                          <a:pt x="545" y="256"/>
                        </a:cubicBezTo>
                        <a:cubicBezTo>
                          <a:pt x="548" y="256"/>
                          <a:pt x="549" y="255"/>
                          <a:pt x="549" y="255"/>
                        </a:cubicBezTo>
                        <a:cubicBezTo>
                          <a:pt x="549" y="255"/>
                          <a:pt x="548" y="254"/>
                          <a:pt x="548" y="254"/>
                        </a:cubicBezTo>
                        <a:cubicBezTo>
                          <a:pt x="547" y="252"/>
                          <a:pt x="546" y="250"/>
                          <a:pt x="548" y="247"/>
                        </a:cubicBezTo>
                        <a:cubicBezTo>
                          <a:pt x="549" y="247"/>
                          <a:pt x="550" y="246"/>
                          <a:pt x="551" y="246"/>
                        </a:cubicBezTo>
                        <a:cubicBezTo>
                          <a:pt x="554" y="246"/>
                          <a:pt x="557" y="248"/>
                          <a:pt x="561" y="250"/>
                        </a:cubicBezTo>
                        <a:cubicBezTo>
                          <a:pt x="566" y="252"/>
                          <a:pt x="571" y="255"/>
                          <a:pt x="574" y="254"/>
                        </a:cubicBezTo>
                        <a:cubicBezTo>
                          <a:pt x="577" y="253"/>
                          <a:pt x="580" y="253"/>
                          <a:pt x="582" y="253"/>
                        </a:cubicBezTo>
                        <a:cubicBezTo>
                          <a:pt x="586" y="253"/>
                          <a:pt x="589" y="252"/>
                          <a:pt x="593" y="250"/>
                        </a:cubicBezTo>
                        <a:cubicBezTo>
                          <a:pt x="593" y="249"/>
                          <a:pt x="593" y="249"/>
                          <a:pt x="593" y="249"/>
                        </a:cubicBezTo>
                        <a:cubicBezTo>
                          <a:pt x="593" y="248"/>
                          <a:pt x="588" y="245"/>
                          <a:pt x="585" y="244"/>
                        </a:cubicBezTo>
                        <a:cubicBezTo>
                          <a:pt x="582" y="242"/>
                          <a:pt x="579" y="240"/>
                          <a:pt x="577" y="239"/>
                        </a:cubicBezTo>
                        <a:cubicBezTo>
                          <a:pt x="576" y="237"/>
                          <a:pt x="576" y="236"/>
                          <a:pt x="577" y="235"/>
                        </a:cubicBezTo>
                        <a:cubicBezTo>
                          <a:pt x="577" y="233"/>
                          <a:pt x="580" y="232"/>
                          <a:pt x="589" y="232"/>
                        </a:cubicBezTo>
                        <a:cubicBezTo>
                          <a:pt x="593" y="232"/>
                          <a:pt x="598" y="233"/>
                          <a:pt x="602" y="233"/>
                        </a:cubicBezTo>
                        <a:cubicBezTo>
                          <a:pt x="604" y="233"/>
                          <a:pt x="604" y="233"/>
                          <a:pt x="604" y="233"/>
                        </a:cubicBezTo>
                        <a:cubicBezTo>
                          <a:pt x="604" y="233"/>
                          <a:pt x="604" y="233"/>
                          <a:pt x="604" y="233"/>
                        </a:cubicBezTo>
                        <a:cubicBezTo>
                          <a:pt x="606" y="233"/>
                          <a:pt x="607" y="232"/>
                          <a:pt x="607" y="231"/>
                        </a:cubicBezTo>
                        <a:cubicBezTo>
                          <a:pt x="608" y="230"/>
                          <a:pt x="608" y="229"/>
                          <a:pt x="608" y="229"/>
                        </a:cubicBezTo>
                        <a:cubicBezTo>
                          <a:pt x="608" y="229"/>
                          <a:pt x="608" y="229"/>
                          <a:pt x="607" y="229"/>
                        </a:cubicBezTo>
                        <a:cubicBezTo>
                          <a:pt x="607" y="229"/>
                          <a:pt x="606" y="230"/>
                          <a:pt x="605" y="230"/>
                        </a:cubicBezTo>
                        <a:cubicBezTo>
                          <a:pt x="599" y="230"/>
                          <a:pt x="588" y="225"/>
                          <a:pt x="585" y="219"/>
                        </a:cubicBezTo>
                        <a:cubicBezTo>
                          <a:pt x="584" y="217"/>
                          <a:pt x="584" y="215"/>
                          <a:pt x="585" y="213"/>
                        </a:cubicBezTo>
                        <a:cubicBezTo>
                          <a:pt x="587" y="210"/>
                          <a:pt x="590" y="210"/>
                          <a:pt x="591" y="210"/>
                        </a:cubicBezTo>
                        <a:cubicBezTo>
                          <a:pt x="593" y="210"/>
                          <a:pt x="594" y="210"/>
                          <a:pt x="595" y="210"/>
                        </a:cubicBezTo>
                        <a:cubicBezTo>
                          <a:pt x="597" y="211"/>
                          <a:pt x="598" y="211"/>
                          <a:pt x="600" y="211"/>
                        </a:cubicBezTo>
                        <a:cubicBezTo>
                          <a:pt x="602" y="211"/>
                          <a:pt x="603" y="210"/>
                          <a:pt x="605" y="209"/>
                        </a:cubicBezTo>
                        <a:cubicBezTo>
                          <a:pt x="608" y="208"/>
                          <a:pt x="608" y="204"/>
                          <a:pt x="607" y="201"/>
                        </a:cubicBezTo>
                        <a:cubicBezTo>
                          <a:pt x="606" y="197"/>
                          <a:pt x="603" y="193"/>
                          <a:pt x="601" y="193"/>
                        </a:cubicBezTo>
                        <a:cubicBezTo>
                          <a:pt x="601" y="193"/>
                          <a:pt x="579" y="192"/>
                          <a:pt x="579" y="186"/>
                        </a:cubicBezTo>
                        <a:cubicBezTo>
                          <a:pt x="578" y="185"/>
                          <a:pt x="576" y="184"/>
                          <a:pt x="575" y="184"/>
                        </a:cubicBezTo>
                        <a:cubicBezTo>
                          <a:pt x="573" y="182"/>
                          <a:pt x="570" y="181"/>
                          <a:pt x="570" y="178"/>
                        </a:cubicBezTo>
                        <a:cubicBezTo>
                          <a:pt x="570" y="178"/>
                          <a:pt x="570" y="176"/>
                          <a:pt x="571" y="175"/>
                        </a:cubicBezTo>
                        <a:cubicBezTo>
                          <a:pt x="573" y="174"/>
                          <a:pt x="575" y="174"/>
                          <a:pt x="578" y="175"/>
                        </a:cubicBezTo>
                        <a:cubicBezTo>
                          <a:pt x="580" y="175"/>
                          <a:pt x="583" y="176"/>
                          <a:pt x="587" y="173"/>
                        </a:cubicBezTo>
                        <a:cubicBezTo>
                          <a:pt x="589" y="172"/>
                          <a:pt x="592" y="171"/>
                          <a:pt x="596" y="171"/>
                        </a:cubicBezTo>
                        <a:cubicBezTo>
                          <a:pt x="600" y="171"/>
                          <a:pt x="604" y="171"/>
                          <a:pt x="608" y="172"/>
                        </a:cubicBezTo>
                        <a:cubicBezTo>
                          <a:pt x="612" y="173"/>
                          <a:pt x="616" y="173"/>
                          <a:pt x="618" y="173"/>
                        </a:cubicBezTo>
                        <a:cubicBezTo>
                          <a:pt x="619" y="173"/>
                          <a:pt x="619" y="173"/>
                          <a:pt x="619" y="172"/>
                        </a:cubicBezTo>
                        <a:cubicBezTo>
                          <a:pt x="619" y="169"/>
                          <a:pt x="614" y="165"/>
                          <a:pt x="612" y="165"/>
                        </a:cubicBezTo>
                        <a:cubicBezTo>
                          <a:pt x="610" y="166"/>
                          <a:pt x="607" y="167"/>
                          <a:pt x="603" y="167"/>
                        </a:cubicBezTo>
                        <a:cubicBezTo>
                          <a:pt x="596" y="167"/>
                          <a:pt x="591" y="164"/>
                          <a:pt x="591" y="159"/>
                        </a:cubicBezTo>
                        <a:cubicBezTo>
                          <a:pt x="591" y="158"/>
                          <a:pt x="591" y="156"/>
                          <a:pt x="592" y="155"/>
                        </a:cubicBezTo>
                        <a:cubicBezTo>
                          <a:pt x="593" y="154"/>
                          <a:pt x="596" y="154"/>
                          <a:pt x="596" y="154"/>
                        </a:cubicBezTo>
                        <a:cubicBezTo>
                          <a:pt x="598" y="154"/>
                          <a:pt x="600" y="154"/>
                          <a:pt x="601" y="154"/>
                        </a:cubicBezTo>
                        <a:cubicBezTo>
                          <a:pt x="603" y="154"/>
                          <a:pt x="605" y="155"/>
                          <a:pt x="606" y="155"/>
                        </a:cubicBezTo>
                        <a:cubicBezTo>
                          <a:pt x="603" y="153"/>
                          <a:pt x="597" y="150"/>
                          <a:pt x="591" y="150"/>
                        </a:cubicBezTo>
                        <a:cubicBezTo>
                          <a:pt x="590" y="150"/>
                          <a:pt x="588" y="150"/>
                          <a:pt x="587" y="151"/>
                        </a:cubicBezTo>
                        <a:cubicBezTo>
                          <a:pt x="585" y="156"/>
                          <a:pt x="581" y="157"/>
                          <a:pt x="578" y="157"/>
                        </a:cubicBezTo>
                        <a:cubicBezTo>
                          <a:pt x="575" y="157"/>
                          <a:pt x="573" y="156"/>
                          <a:pt x="573" y="154"/>
                        </a:cubicBezTo>
                        <a:cubicBezTo>
                          <a:pt x="572" y="153"/>
                          <a:pt x="572" y="151"/>
                          <a:pt x="575" y="150"/>
                        </a:cubicBezTo>
                        <a:cubicBezTo>
                          <a:pt x="581" y="146"/>
                          <a:pt x="582" y="135"/>
                          <a:pt x="581" y="130"/>
                        </a:cubicBezTo>
                        <a:cubicBezTo>
                          <a:pt x="581" y="126"/>
                          <a:pt x="586" y="125"/>
                          <a:pt x="591" y="123"/>
                        </a:cubicBezTo>
                        <a:cubicBezTo>
                          <a:pt x="598" y="121"/>
                          <a:pt x="602" y="119"/>
                          <a:pt x="601" y="115"/>
                        </a:cubicBezTo>
                        <a:cubicBezTo>
                          <a:pt x="601" y="113"/>
                          <a:pt x="601" y="110"/>
                          <a:pt x="603" y="108"/>
                        </a:cubicBezTo>
                        <a:cubicBezTo>
                          <a:pt x="607" y="102"/>
                          <a:pt x="619" y="102"/>
                          <a:pt x="622" y="102"/>
                        </a:cubicBezTo>
                        <a:cubicBezTo>
                          <a:pt x="623" y="102"/>
                          <a:pt x="623" y="101"/>
                          <a:pt x="623" y="101"/>
                        </a:cubicBezTo>
                        <a:cubicBezTo>
                          <a:pt x="623" y="101"/>
                          <a:pt x="623" y="101"/>
                          <a:pt x="622" y="100"/>
                        </a:cubicBezTo>
                        <a:cubicBezTo>
                          <a:pt x="620" y="98"/>
                          <a:pt x="617" y="96"/>
                          <a:pt x="615" y="97"/>
                        </a:cubicBezTo>
                        <a:cubicBezTo>
                          <a:pt x="612" y="97"/>
                          <a:pt x="609" y="99"/>
                          <a:pt x="606" y="100"/>
                        </a:cubicBezTo>
                        <a:cubicBezTo>
                          <a:pt x="603" y="102"/>
                          <a:pt x="600" y="103"/>
                          <a:pt x="598" y="103"/>
                        </a:cubicBezTo>
                        <a:cubicBezTo>
                          <a:pt x="597" y="103"/>
                          <a:pt x="595" y="103"/>
                          <a:pt x="594" y="102"/>
                        </a:cubicBezTo>
                        <a:cubicBezTo>
                          <a:pt x="593" y="101"/>
                          <a:pt x="593" y="99"/>
                          <a:pt x="593" y="98"/>
                        </a:cubicBezTo>
                        <a:cubicBezTo>
                          <a:pt x="595" y="93"/>
                          <a:pt x="606" y="89"/>
                          <a:pt x="611" y="89"/>
                        </a:cubicBezTo>
                        <a:cubicBezTo>
                          <a:pt x="618" y="89"/>
                          <a:pt x="632" y="89"/>
                          <a:pt x="638" y="86"/>
                        </a:cubicBezTo>
                        <a:cubicBezTo>
                          <a:pt x="636" y="85"/>
                          <a:pt x="631" y="84"/>
                          <a:pt x="624" y="84"/>
                        </a:cubicBezTo>
                        <a:cubicBezTo>
                          <a:pt x="622" y="84"/>
                          <a:pt x="621" y="84"/>
                          <a:pt x="619" y="84"/>
                        </a:cubicBezTo>
                        <a:cubicBezTo>
                          <a:pt x="611" y="85"/>
                          <a:pt x="609" y="83"/>
                          <a:pt x="609" y="81"/>
                        </a:cubicBezTo>
                        <a:cubicBezTo>
                          <a:pt x="609" y="78"/>
                          <a:pt x="614" y="77"/>
                          <a:pt x="624" y="77"/>
                        </a:cubicBezTo>
                        <a:cubicBezTo>
                          <a:pt x="633" y="76"/>
                          <a:pt x="636" y="75"/>
                          <a:pt x="639" y="74"/>
                        </a:cubicBezTo>
                        <a:cubicBezTo>
                          <a:pt x="641" y="73"/>
                          <a:pt x="643" y="72"/>
                          <a:pt x="649" y="72"/>
                        </a:cubicBezTo>
                        <a:cubicBezTo>
                          <a:pt x="654" y="71"/>
                          <a:pt x="655" y="70"/>
                          <a:pt x="657" y="68"/>
                        </a:cubicBezTo>
                        <a:cubicBezTo>
                          <a:pt x="658" y="67"/>
                          <a:pt x="659" y="65"/>
                          <a:pt x="663" y="65"/>
                        </a:cubicBezTo>
                        <a:cubicBezTo>
                          <a:pt x="670" y="65"/>
                          <a:pt x="684" y="59"/>
                          <a:pt x="687" y="56"/>
                        </a:cubicBezTo>
                        <a:cubicBezTo>
                          <a:pt x="683" y="53"/>
                          <a:pt x="662" y="47"/>
                          <a:pt x="650" y="47"/>
                        </a:cubicBezTo>
                        <a:cubicBezTo>
                          <a:pt x="636" y="47"/>
                          <a:pt x="630" y="49"/>
                          <a:pt x="629" y="55"/>
                        </a:cubicBezTo>
                        <a:cubicBezTo>
                          <a:pt x="629" y="57"/>
                          <a:pt x="628" y="61"/>
                          <a:pt x="623" y="61"/>
                        </a:cubicBezTo>
                        <a:cubicBezTo>
                          <a:pt x="621" y="61"/>
                          <a:pt x="618" y="60"/>
                          <a:pt x="615" y="59"/>
                        </a:cubicBezTo>
                        <a:cubicBezTo>
                          <a:pt x="611" y="58"/>
                          <a:pt x="607" y="58"/>
                          <a:pt x="605" y="58"/>
                        </a:cubicBezTo>
                        <a:cubicBezTo>
                          <a:pt x="604" y="59"/>
                          <a:pt x="603" y="59"/>
                          <a:pt x="602" y="59"/>
                        </a:cubicBezTo>
                        <a:cubicBezTo>
                          <a:pt x="599" y="59"/>
                          <a:pt x="598" y="57"/>
                          <a:pt x="597" y="56"/>
                        </a:cubicBezTo>
                        <a:cubicBezTo>
                          <a:pt x="597" y="55"/>
                          <a:pt x="597" y="54"/>
                          <a:pt x="597" y="54"/>
                        </a:cubicBezTo>
                        <a:cubicBezTo>
                          <a:pt x="596" y="54"/>
                          <a:pt x="596" y="54"/>
                          <a:pt x="595" y="55"/>
                        </a:cubicBezTo>
                        <a:cubicBezTo>
                          <a:pt x="592" y="56"/>
                          <a:pt x="589" y="58"/>
                          <a:pt x="586" y="61"/>
                        </a:cubicBezTo>
                        <a:cubicBezTo>
                          <a:pt x="582" y="64"/>
                          <a:pt x="578" y="67"/>
                          <a:pt x="573" y="69"/>
                        </a:cubicBezTo>
                        <a:cubicBezTo>
                          <a:pt x="569" y="71"/>
                          <a:pt x="566" y="74"/>
                          <a:pt x="563" y="76"/>
                        </a:cubicBezTo>
                        <a:cubicBezTo>
                          <a:pt x="559" y="79"/>
                          <a:pt x="556" y="81"/>
                          <a:pt x="553" y="82"/>
                        </a:cubicBezTo>
                        <a:cubicBezTo>
                          <a:pt x="553" y="82"/>
                          <a:pt x="553" y="82"/>
                          <a:pt x="553" y="82"/>
                        </a:cubicBezTo>
                        <a:cubicBezTo>
                          <a:pt x="552" y="82"/>
                          <a:pt x="551" y="81"/>
                          <a:pt x="550" y="80"/>
                        </a:cubicBezTo>
                        <a:cubicBezTo>
                          <a:pt x="550" y="79"/>
                          <a:pt x="549" y="77"/>
                          <a:pt x="570" y="55"/>
                        </a:cubicBezTo>
                        <a:cubicBezTo>
                          <a:pt x="573" y="52"/>
                          <a:pt x="575" y="49"/>
                          <a:pt x="573" y="46"/>
                        </a:cubicBezTo>
                        <a:cubicBezTo>
                          <a:pt x="572" y="43"/>
                          <a:pt x="569" y="42"/>
                          <a:pt x="565" y="42"/>
                        </a:cubicBezTo>
                        <a:cubicBezTo>
                          <a:pt x="560" y="43"/>
                          <a:pt x="558" y="45"/>
                          <a:pt x="557" y="47"/>
                        </a:cubicBezTo>
                        <a:cubicBezTo>
                          <a:pt x="555" y="49"/>
                          <a:pt x="554" y="50"/>
                          <a:pt x="551" y="51"/>
                        </a:cubicBezTo>
                        <a:cubicBezTo>
                          <a:pt x="549" y="52"/>
                          <a:pt x="545" y="53"/>
                          <a:pt x="540" y="55"/>
                        </a:cubicBezTo>
                        <a:cubicBezTo>
                          <a:pt x="531" y="59"/>
                          <a:pt x="521" y="63"/>
                          <a:pt x="516" y="63"/>
                        </a:cubicBezTo>
                        <a:cubicBezTo>
                          <a:pt x="514" y="63"/>
                          <a:pt x="513" y="62"/>
                          <a:pt x="512" y="61"/>
                        </a:cubicBezTo>
                        <a:cubicBezTo>
                          <a:pt x="511" y="57"/>
                          <a:pt x="517" y="54"/>
                          <a:pt x="527" y="50"/>
                        </a:cubicBezTo>
                        <a:cubicBezTo>
                          <a:pt x="529" y="49"/>
                          <a:pt x="532" y="48"/>
                          <a:pt x="534" y="46"/>
                        </a:cubicBezTo>
                        <a:cubicBezTo>
                          <a:pt x="531" y="46"/>
                          <a:pt x="525" y="45"/>
                          <a:pt x="515" y="45"/>
                        </a:cubicBezTo>
                        <a:cubicBezTo>
                          <a:pt x="506" y="45"/>
                          <a:pt x="498" y="46"/>
                          <a:pt x="492" y="47"/>
                        </a:cubicBezTo>
                        <a:cubicBezTo>
                          <a:pt x="487" y="47"/>
                          <a:pt x="481" y="49"/>
                          <a:pt x="475" y="50"/>
                        </a:cubicBezTo>
                        <a:cubicBezTo>
                          <a:pt x="467" y="52"/>
                          <a:pt x="460" y="54"/>
                          <a:pt x="456" y="54"/>
                        </a:cubicBezTo>
                        <a:cubicBezTo>
                          <a:pt x="452" y="54"/>
                          <a:pt x="451" y="52"/>
                          <a:pt x="451" y="51"/>
                        </a:cubicBezTo>
                        <a:cubicBezTo>
                          <a:pt x="450" y="43"/>
                          <a:pt x="496" y="37"/>
                          <a:pt x="496" y="37"/>
                        </a:cubicBezTo>
                        <a:cubicBezTo>
                          <a:pt x="502" y="37"/>
                          <a:pt x="509" y="37"/>
                          <a:pt x="517" y="37"/>
                        </a:cubicBezTo>
                        <a:cubicBezTo>
                          <a:pt x="529" y="37"/>
                          <a:pt x="542" y="37"/>
                          <a:pt x="549" y="34"/>
                        </a:cubicBezTo>
                        <a:cubicBezTo>
                          <a:pt x="554" y="31"/>
                          <a:pt x="561" y="30"/>
                          <a:pt x="567" y="29"/>
                        </a:cubicBezTo>
                        <a:cubicBezTo>
                          <a:pt x="572" y="28"/>
                          <a:pt x="577" y="27"/>
                          <a:pt x="579" y="26"/>
                        </a:cubicBezTo>
                        <a:cubicBezTo>
                          <a:pt x="577" y="24"/>
                          <a:pt x="568" y="21"/>
                          <a:pt x="561" y="21"/>
                        </a:cubicBezTo>
                        <a:cubicBezTo>
                          <a:pt x="560" y="21"/>
                          <a:pt x="560" y="21"/>
                          <a:pt x="560" y="21"/>
                        </a:cubicBezTo>
                        <a:cubicBezTo>
                          <a:pt x="559" y="21"/>
                          <a:pt x="558" y="21"/>
                          <a:pt x="557" y="21"/>
                        </a:cubicBezTo>
                        <a:cubicBezTo>
                          <a:pt x="550" y="21"/>
                          <a:pt x="545" y="20"/>
                          <a:pt x="543" y="17"/>
                        </a:cubicBezTo>
                        <a:cubicBezTo>
                          <a:pt x="543" y="16"/>
                          <a:pt x="542" y="15"/>
                          <a:pt x="542" y="14"/>
                        </a:cubicBezTo>
                        <a:cubicBezTo>
                          <a:pt x="542" y="13"/>
                          <a:pt x="538" y="12"/>
                          <a:pt x="536" y="11"/>
                        </a:cubicBezTo>
                        <a:cubicBezTo>
                          <a:pt x="533" y="10"/>
                          <a:pt x="530" y="9"/>
                          <a:pt x="529" y="7"/>
                        </a:cubicBezTo>
                        <a:cubicBezTo>
                          <a:pt x="528" y="6"/>
                          <a:pt x="521" y="6"/>
                          <a:pt x="517" y="6"/>
                        </a:cubicBezTo>
                        <a:cubicBezTo>
                          <a:pt x="507" y="6"/>
                          <a:pt x="501" y="5"/>
                          <a:pt x="498" y="4"/>
                        </a:cubicBezTo>
                        <a:cubicBezTo>
                          <a:pt x="494" y="1"/>
                          <a:pt x="484" y="0"/>
                          <a:pt x="473" y="0"/>
                        </a:cubicBezTo>
                        <a:cubicBezTo>
                          <a:pt x="470" y="0"/>
                          <a:pt x="467" y="0"/>
                          <a:pt x="465" y="0"/>
                        </a:cubicBezTo>
                        <a:cubicBezTo>
                          <a:pt x="458" y="0"/>
                          <a:pt x="446" y="1"/>
                          <a:pt x="436" y="1"/>
                        </a:cubicBezTo>
                        <a:cubicBezTo>
                          <a:pt x="428" y="1"/>
                          <a:pt x="421" y="1"/>
                          <a:pt x="418" y="1"/>
                        </a:cubicBezTo>
                        <a:cubicBezTo>
                          <a:pt x="415" y="2"/>
                          <a:pt x="413" y="2"/>
                          <a:pt x="411" y="3"/>
                        </a:cubicBezTo>
                        <a:cubicBezTo>
                          <a:pt x="408" y="3"/>
                          <a:pt x="405" y="4"/>
                          <a:pt x="402" y="4"/>
                        </a:cubicBezTo>
                        <a:cubicBezTo>
                          <a:pt x="401" y="4"/>
                          <a:pt x="401" y="4"/>
                          <a:pt x="400" y="4"/>
                        </a:cubicBezTo>
                        <a:cubicBezTo>
                          <a:pt x="396" y="4"/>
                          <a:pt x="392" y="5"/>
                          <a:pt x="392" y="6"/>
                        </a:cubicBezTo>
                        <a:cubicBezTo>
                          <a:pt x="395" y="9"/>
                          <a:pt x="394" y="11"/>
                          <a:pt x="394" y="12"/>
                        </a:cubicBezTo>
                        <a:cubicBezTo>
                          <a:pt x="393" y="15"/>
                          <a:pt x="389" y="16"/>
                          <a:pt x="386" y="16"/>
                        </a:cubicBezTo>
                        <a:cubicBezTo>
                          <a:pt x="384" y="16"/>
                          <a:pt x="382" y="16"/>
                          <a:pt x="382" y="14"/>
                        </a:cubicBezTo>
                        <a:cubicBezTo>
                          <a:pt x="381" y="14"/>
                          <a:pt x="381" y="12"/>
                          <a:pt x="381" y="11"/>
                        </a:cubicBezTo>
                        <a:cubicBezTo>
                          <a:pt x="381" y="11"/>
                          <a:pt x="381" y="11"/>
                          <a:pt x="381" y="11"/>
                        </a:cubicBezTo>
                        <a:cubicBezTo>
                          <a:pt x="380" y="9"/>
                          <a:pt x="376" y="8"/>
                          <a:pt x="372" y="8"/>
                        </a:cubicBezTo>
                        <a:cubicBezTo>
                          <a:pt x="370" y="8"/>
                          <a:pt x="368" y="9"/>
                          <a:pt x="367" y="9"/>
                        </a:cubicBezTo>
                        <a:cubicBezTo>
                          <a:pt x="365" y="11"/>
                          <a:pt x="363" y="11"/>
                          <a:pt x="360" y="11"/>
                        </a:cubicBezTo>
                        <a:cubicBezTo>
                          <a:pt x="357" y="11"/>
                          <a:pt x="353" y="10"/>
                          <a:pt x="349" y="10"/>
                        </a:cubicBezTo>
                        <a:cubicBezTo>
                          <a:pt x="345" y="9"/>
                          <a:pt x="342" y="9"/>
                          <a:pt x="339" y="9"/>
                        </a:cubicBezTo>
                        <a:cubicBezTo>
                          <a:pt x="337" y="9"/>
                          <a:pt x="336" y="9"/>
                          <a:pt x="336" y="9"/>
                        </a:cubicBezTo>
                        <a:cubicBezTo>
                          <a:pt x="334" y="13"/>
                          <a:pt x="324" y="13"/>
                          <a:pt x="310" y="13"/>
                        </a:cubicBezTo>
                        <a:cubicBezTo>
                          <a:pt x="306" y="14"/>
                          <a:pt x="302" y="14"/>
                          <a:pt x="300" y="14"/>
                        </a:cubicBezTo>
                        <a:cubicBezTo>
                          <a:pt x="301" y="14"/>
                          <a:pt x="302" y="15"/>
                          <a:pt x="302" y="15"/>
                        </a:cubicBezTo>
                        <a:cubicBezTo>
                          <a:pt x="307" y="18"/>
                          <a:pt x="311" y="20"/>
                          <a:pt x="311" y="23"/>
                        </a:cubicBezTo>
                        <a:cubicBezTo>
                          <a:pt x="310" y="26"/>
                          <a:pt x="306" y="26"/>
                          <a:pt x="299" y="26"/>
                        </a:cubicBezTo>
                        <a:cubicBezTo>
                          <a:pt x="297" y="27"/>
                          <a:pt x="292" y="27"/>
                          <a:pt x="290" y="27"/>
                        </a:cubicBezTo>
                        <a:cubicBezTo>
                          <a:pt x="293" y="30"/>
                          <a:pt x="297" y="32"/>
                          <a:pt x="303" y="35"/>
                        </a:cubicBezTo>
                        <a:cubicBezTo>
                          <a:pt x="309" y="38"/>
                          <a:pt x="315" y="41"/>
                          <a:pt x="319" y="45"/>
                        </a:cubicBezTo>
                        <a:cubicBezTo>
                          <a:pt x="321" y="47"/>
                          <a:pt x="322" y="49"/>
                          <a:pt x="321" y="51"/>
                        </a:cubicBezTo>
                        <a:cubicBezTo>
                          <a:pt x="321" y="52"/>
                          <a:pt x="320" y="53"/>
                          <a:pt x="318" y="53"/>
                        </a:cubicBezTo>
                        <a:cubicBezTo>
                          <a:pt x="315" y="53"/>
                          <a:pt x="307" y="49"/>
                          <a:pt x="302" y="46"/>
                        </a:cubicBezTo>
                        <a:cubicBezTo>
                          <a:pt x="298" y="43"/>
                          <a:pt x="293" y="42"/>
                          <a:pt x="289" y="41"/>
                        </a:cubicBezTo>
                        <a:cubicBezTo>
                          <a:pt x="284" y="40"/>
                          <a:pt x="279" y="39"/>
                          <a:pt x="276" y="36"/>
                        </a:cubicBezTo>
                        <a:cubicBezTo>
                          <a:pt x="273" y="32"/>
                          <a:pt x="261" y="29"/>
                          <a:pt x="253" y="29"/>
                        </a:cubicBezTo>
                        <a:cubicBezTo>
                          <a:pt x="250" y="29"/>
                          <a:pt x="249" y="29"/>
                          <a:pt x="249" y="30"/>
                        </a:cubicBezTo>
                        <a:cubicBezTo>
                          <a:pt x="248" y="31"/>
                          <a:pt x="253" y="34"/>
                          <a:pt x="255" y="35"/>
                        </a:cubicBezTo>
                        <a:cubicBezTo>
                          <a:pt x="260" y="38"/>
                          <a:pt x="263" y="41"/>
                          <a:pt x="263" y="44"/>
                        </a:cubicBezTo>
                        <a:cubicBezTo>
                          <a:pt x="263" y="45"/>
                          <a:pt x="263" y="47"/>
                          <a:pt x="258" y="47"/>
                        </a:cubicBezTo>
                        <a:cubicBezTo>
                          <a:pt x="256" y="47"/>
                          <a:pt x="254" y="47"/>
                          <a:pt x="252" y="47"/>
                        </a:cubicBezTo>
                        <a:cubicBezTo>
                          <a:pt x="250" y="46"/>
                          <a:pt x="248" y="46"/>
                          <a:pt x="247" y="46"/>
                        </a:cubicBezTo>
                        <a:cubicBezTo>
                          <a:pt x="247" y="46"/>
                          <a:pt x="246" y="46"/>
                          <a:pt x="246" y="46"/>
                        </a:cubicBezTo>
                        <a:cubicBezTo>
                          <a:pt x="246" y="46"/>
                          <a:pt x="246" y="46"/>
                          <a:pt x="245" y="46"/>
                        </a:cubicBezTo>
                        <a:cubicBezTo>
                          <a:pt x="243" y="46"/>
                          <a:pt x="241" y="45"/>
                          <a:pt x="237" y="42"/>
                        </a:cubicBezTo>
                        <a:cubicBezTo>
                          <a:pt x="233" y="39"/>
                          <a:pt x="228" y="35"/>
                          <a:pt x="225" y="35"/>
                        </a:cubicBezTo>
                        <a:cubicBezTo>
                          <a:pt x="224" y="35"/>
                          <a:pt x="223" y="35"/>
                          <a:pt x="223" y="35"/>
                        </a:cubicBezTo>
                        <a:cubicBezTo>
                          <a:pt x="223" y="35"/>
                          <a:pt x="224" y="37"/>
                          <a:pt x="224" y="39"/>
                        </a:cubicBezTo>
                        <a:cubicBezTo>
                          <a:pt x="225" y="41"/>
                          <a:pt x="226" y="44"/>
                          <a:pt x="226" y="47"/>
                        </a:cubicBezTo>
                        <a:cubicBezTo>
                          <a:pt x="226" y="54"/>
                          <a:pt x="219" y="59"/>
                          <a:pt x="215" y="59"/>
                        </a:cubicBezTo>
                        <a:cubicBezTo>
                          <a:pt x="214" y="59"/>
                          <a:pt x="213" y="59"/>
                          <a:pt x="212" y="58"/>
                        </a:cubicBezTo>
                        <a:cubicBezTo>
                          <a:pt x="211" y="57"/>
                          <a:pt x="212" y="55"/>
                          <a:pt x="213" y="54"/>
                        </a:cubicBezTo>
                        <a:cubicBezTo>
                          <a:pt x="214" y="51"/>
                          <a:pt x="214" y="46"/>
                          <a:pt x="213" y="41"/>
                        </a:cubicBezTo>
                        <a:cubicBezTo>
                          <a:pt x="212" y="37"/>
                          <a:pt x="210" y="35"/>
                          <a:pt x="208" y="34"/>
                        </a:cubicBezTo>
                        <a:cubicBezTo>
                          <a:pt x="205" y="33"/>
                          <a:pt x="197" y="34"/>
                          <a:pt x="190" y="36"/>
                        </a:cubicBezTo>
                        <a:cubicBezTo>
                          <a:pt x="185" y="38"/>
                          <a:pt x="179" y="39"/>
                          <a:pt x="175" y="39"/>
                        </a:cubicBezTo>
                        <a:cubicBezTo>
                          <a:pt x="174" y="39"/>
                          <a:pt x="174" y="39"/>
                          <a:pt x="174" y="39"/>
                        </a:cubicBezTo>
                        <a:cubicBezTo>
                          <a:pt x="174" y="39"/>
                          <a:pt x="173" y="39"/>
                          <a:pt x="173" y="39"/>
                        </a:cubicBezTo>
                        <a:cubicBezTo>
                          <a:pt x="166" y="39"/>
                          <a:pt x="161" y="41"/>
                          <a:pt x="160" y="42"/>
                        </a:cubicBezTo>
                        <a:cubicBezTo>
                          <a:pt x="160" y="42"/>
                          <a:pt x="160" y="42"/>
                          <a:pt x="161" y="43"/>
                        </a:cubicBezTo>
                        <a:cubicBezTo>
                          <a:pt x="165" y="45"/>
                          <a:pt x="166" y="47"/>
                          <a:pt x="166" y="49"/>
                        </a:cubicBezTo>
                        <a:cubicBezTo>
                          <a:pt x="165" y="51"/>
                          <a:pt x="163" y="52"/>
                          <a:pt x="161" y="52"/>
                        </a:cubicBezTo>
                        <a:cubicBezTo>
                          <a:pt x="158" y="52"/>
                          <a:pt x="155" y="50"/>
                          <a:pt x="152" y="49"/>
                        </a:cubicBezTo>
                        <a:cubicBezTo>
                          <a:pt x="150" y="47"/>
                          <a:pt x="147" y="47"/>
                          <a:pt x="143" y="47"/>
                        </a:cubicBezTo>
                        <a:cubicBezTo>
                          <a:pt x="138" y="47"/>
                          <a:pt x="132" y="48"/>
                          <a:pt x="130" y="49"/>
                        </a:cubicBezTo>
                        <a:cubicBezTo>
                          <a:pt x="132" y="51"/>
                          <a:pt x="134" y="55"/>
                          <a:pt x="134" y="59"/>
                        </a:cubicBezTo>
                        <a:cubicBezTo>
                          <a:pt x="135" y="63"/>
                          <a:pt x="134" y="66"/>
                          <a:pt x="133" y="68"/>
                        </a:cubicBezTo>
                        <a:cubicBezTo>
                          <a:pt x="132" y="69"/>
                          <a:pt x="131" y="70"/>
                          <a:pt x="129" y="70"/>
                        </a:cubicBezTo>
                        <a:cubicBezTo>
                          <a:pt x="126" y="70"/>
                          <a:pt x="124" y="69"/>
                          <a:pt x="121" y="68"/>
                        </a:cubicBezTo>
                        <a:cubicBezTo>
                          <a:pt x="117" y="67"/>
                          <a:pt x="113" y="66"/>
                          <a:pt x="110" y="66"/>
                        </a:cubicBezTo>
                        <a:cubicBezTo>
                          <a:pt x="100" y="67"/>
                          <a:pt x="61" y="86"/>
                          <a:pt x="60" y="91"/>
                        </a:cubicBezTo>
                        <a:cubicBezTo>
                          <a:pt x="61" y="93"/>
                          <a:pt x="68" y="93"/>
                          <a:pt x="70" y="93"/>
                        </a:cubicBezTo>
                        <a:cubicBezTo>
                          <a:pt x="71" y="93"/>
                          <a:pt x="72" y="93"/>
                          <a:pt x="73" y="93"/>
                        </a:cubicBezTo>
                        <a:cubicBezTo>
                          <a:pt x="74" y="93"/>
                          <a:pt x="75" y="93"/>
                          <a:pt x="76" y="93"/>
                        </a:cubicBezTo>
                        <a:cubicBezTo>
                          <a:pt x="81" y="93"/>
                          <a:pt x="85" y="93"/>
                          <a:pt x="87" y="94"/>
                        </a:cubicBezTo>
                        <a:cubicBezTo>
                          <a:pt x="89" y="95"/>
                          <a:pt x="90" y="97"/>
                          <a:pt x="90" y="99"/>
                        </a:cubicBezTo>
                        <a:cubicBezTo>
                          <a:pt x="90" y="105"/>
                          <a:pt x="84" y="114"/>
                          <a:pt x="78" y="118"/>
                        </a:cubicBezTo>
                        <a:cubicBezTo>
                          <a:pt x="74" y="121"/>
                          <a:pt x="66" y="121"/>
                          <a:pt x="58" y="121"/>
                        </a:cubicBezTo>
                        <a:cubicBezTo>
                          <a:pt x="53" y="121"/>
                          <a:pt x="44" y="122"/>
                          <a:pt x="43" y="123"/>
                        </a:cubicBezTo>
                        <a:cubicBezTo>
                          <a:pt x="43" y="127"/>
                          <a:pt x="36" y="129"/>
                          <a:pt x="24" y="131"/>
                        </a:cubicBezTo>
                        <a:cubicBezTo>
                          <a:pt x="15" y="133"/>
                          <a:pt x="0" y="136"/>
                          <a:pt x="0" y="140"/>
                        </a:cubicBezTo>
                        <a:cubicBezTo>
                          <a:pt x="0" y="141"/>
                          <a:pt x="1" y="145"/>
                          <a:pt x="5" y="146"/>
                        </a:cubicBezTo>
                        <a:cubicBezTo>
                          <a:pt x="7" y="146"/>
                          <a:pt x="9" y="146"/>
                          <a:pt x="11" y="146"/>
                        </a:cubicBezTo>
                        <a:cubicBezTo>
                          <a:pt x="15" y="147"/>
                          <a:pt x="21" y="147"/>
                          <a:pt x="25" y="152"/>
                        </a:cubicBezTo>
                        <a:cubicBezTo>
                          <a:pt x="28" y="155"/>
                          <a:pt x="33" y="156"/>
                          <a:pt x="40" y="156"/>
                        </a:cubicBezTo>
                        <a:cubicBezTo>
                          <a:pt x="44" y="156"/>
                          <a:pt x="49" y="155"/>
                          <a:pt x="54" y="154"/>
                        </a:cubicBezTo>
                        <a:cubicBezTo>
                          <a:pt x="61" y="151"/>
                          <a:pt x="68" y="152"/>
                          <a:pt x="72" y="156"/>
                        </a:cubicBezTo>
                        <a:cubicBezTo>
                          <a:pt x="73" y="158"/>
                          <a:pt x="74" y="160"/>
                          <a:pt x="74" y="162"/>
                        </a:cubicBezTo>
                        <a:cubicBezTo>
                          <a:pt x="74" y="165"/>
                          <a:pt x="72" y="167"/>
                          <a:pt x="67" y="167"/>
                        </a:cubicBezTo>
                        <a:cubicBezTo>
                          <a:pt x="65" y="167"/>
                          <a:pt x="62" y="166"/>
                          <a:pt x="58" y="166"/>
                        </a:cubicBezTo>
                        <a:cubicBezTo>
                          <a:pt x="55" y="165"/>
                          <a:pt x="51" y="165"/>
                          <a:pt x="48" y="165"/>
                        </a:cubicBezTo>
                        <a:cubicBezTo>
                          <a:pt x="46" y="165"/>
                          <a:pt x="44" y="165"/>
                          <a:pt x="43" y="166"/>
                        </a:cubicBezTo>
                        <a:cubicBezTo>
                          <a:pt x="39" y="168"/>
                          <a:pt x="32" y="169"/>
                          <a:pt x="26" y="169"/>
                        </a:cubicBezTo>
                        <a:cubicBezTo>
                          <a:pt x="22" y="169"/>
                          <a:pt x="18" y="169"/>
                          <a:pt x="16" y="170"/>
                        </a:cubicBezTo>
                        <a:cubicBezTo>
                          <a:pt x="17" y="171"/>
                          <a:pt x="22" y="172"/>
                          <a:pt x="26" y="172"/>
                        </a:cubicBezTo>
                        <a:cubicBezTo>
                          <a:pt x="29" y="172"/>
                          <a:pt x="32" y="172"/>
                          <a:pt x="35" y="173"/>
                        </a:cubicBezTo>
                        <a:cubicBezTo>
                          <a:pt x="37" y="173"/>
                          <a:pt x="39" y="174"/>
                          <a:pt x="40" y="176"/>
                        </a:cubicBezTo>
                        <a:cubicBezTo>
                          <a:pt x="41" y="178"/>
                          <a:pt x="40" y="180"/>
                          <a:pt x="38" y="182"/>
                        </a:cubicBezTo>
                        <a:cubicBezTo>
                          <a:pt x="38" y="182"/>
                          <a:pt x="37" y="183"/>
                          <a:pt x="37" y="184"/>
                        </a:cubicBezTo>
                        <a:cubicBezTo>
                          <a:pt x="37" y="185"/>
                          <a:pt x="37" y="185"/>
                          <a:pt x="40" y="186"/>
                        </a:cubicBezTo>
                        <a:cubicBezTo>
                          <a:pt x="43" y="187"/>
                          <a:pt x="46" y="188"/>
                          <a:pt x="49" y="189"/>
                        </a:cubicBezTo>
                        <a:cubicBezTo>
                          <a:pt x="54" y="192"/>
                          <a:pt x="61" y="194"/>
                          <a:pt x="64" y="194"/>
                        </a:cubicBezTo>
                        <a:cubicBezTo>
                          <a:pt x="63" y="192"/>
                          <a:pt x="63" y="191"/>
                          <a:pt x="64" y="190"/>
                        </a:cubicBezTo>
                        <a:cubicBezTo>
                          <a:pt x="64" y="188"/>
                          <a:pt x="67" y="188"/>
                          <a:pt x="70" y="188"/>
                        </a:cubicBezTo>
                        <a:cubicBezTo>
                          <a:pt x="72" y="188"/>
                          <a:pt x="77" y="188"/>
                          <a:pt x="79" y="191"/>
                        </a:cubicBezTo>
                        <a:cubicBezTo>
                          <a:pt x="80" y="191"/>
                          <a:pt x="81" y="190"/>
                          <a:pt x="83" y="189"/>
                        </a:cubicBezTo>
                        <a:cubicBezTo>
                          <a:pt x="86" y="188"/>
                          <a:pt x="90" y="186"/>
                          <a:pt x="93" y="187"/>
                        </a:cubicBezTo>
                        <a:cubicBezTo>
                          <a:pt x="95" y="188"/>
                          <a:pt x="97" y="187"/>
                          <a:pt x="99" y="186"/>
                        </a:cubicBezTo>
                        <a:cubicBezTo>
                          <a:pt x="100" y="185"/>
                          <a:pt x="102" y="184"/>
                          <a:pt x="104" y="184"/>
                        </a:cubicBezTo>
                        <a:cubicBezTo>
                          <a:pt x="105" y="184"/>
                          <a:pt x="106" y="184"/>
                          <a:pt x="108" y="185"/>
                        </a:cubicBezTo>
                        <a:cubicBezTo>
                          <a:pt x="110" y="186"/>
                          <a:pt x="116" y="188"/>
                          <a:pt x="123" y="189"/>
                        </a:cubicBezTo>
                        <a:cubicBezTo>
                          <a:pt x="131" y="190"/>
                          <a:pt x="139" y="192"/>
                          <a:pt x="144" y="194"/>
                        </a:cubicBezTo>
                        <a:cubicBezTo>
                          <a:pt x="146" y="196"/>
                          <a:pt x="149" y="197"/>
                          <a:pt x="151" y="198"/>
                        </a:cubicBezTo>
                        <a:cubicBezTo>
                          <a:pt x="157" y="200"/>
                          <a:pt x="164" y="202"/>
                          <a:pt x="163" y="208"/>
                        </a:cubicBezTo>
                        <a:cubicBezTo>
                          <a:pt x="162" y="212"/>
                          <a:pt x="167" y="216"/>
                          <a:pt x="177" y="221"/>
                        </a:cubicBezTo>
                        <a:cubicBezTo>
                          <a:pt x="189" y="226"/>
                          <a:pt x="189" y="238"/>
                          <a:pt x="189" y="241"/>
                        </a:cubicBezTo>
                        <a:cubicBezTo>
                          <a:pt x="189" y="243"/>
                          <a:pt x="191" y="246"/>
                          <a:pt x="193" y="248"/>
                        </a:cubicBezTo>
                        <a:cubicBezTo>
                          <a:pt x="195" y="250"/>
                          <a:pt x="198" y="252"/>
                          <a:pt x="196" y="255"/>
                        </a:cubicBezTo>
                        <a:cubicBezTo>
                          <a:pt x="195" y="257"/>
                          <a:pt x="199" y="261"/>
                          <a:pt x="202" y="264"/>
                        </a:cubicBezTo>
                        <a:cubicBezTo>
                          <a:pt x="203" y="265"/>
                          <a:pt x="204" y="266"/>
                          <a:pt x="204" y="268"/>
                        </a:cubicBezTo>
                        <a:cubicBezTo>
                          <a:pt x="204" y="271"/>
                          <a:pt x="201" y="273"/>
                          <a:pt x="199" y="275"/>
                        </a:cubicBezTo>
                        <a:cubicBezTo>
                          <a:pt x="197" y="276"/>
                          <a:pt x="196" y="277"/>
                          <a:pt x="196" y="278"/>
                        </a:cubicBezTo>
                        <a:cubicBezTo>
                          <a:pt x="198" y="281"/>
                          <a:pt x="198" y="284"/>
                          <a:pt x="197" y="286"/>
                        </a:cubicBezTo>
                        <a:cubicBezTo>
                          <a:pt x="197" y="288"/>
                          <a:pt x="196" y="290"/>
                          <a:pt x="197" y="291"/>
                        </a:cubicBezTo>
                        <a:cubicBezTo>
                          <a:pt x="198" y="292"/>
                          <a:pt x="199" y="292"/>
                          <a:pt x="200" y="293"/>
                        </a:cubicBezTo>
                        <a:cubicBezTo>
                          <a:pt x="205" y="293"/>
                          <a:pt x="207" y="292"/>
                          <a:pt x="209" y="290"/>
                        </a:cubicBezTo>
                        <a:cubicBezTo>
                          <a:pt x="210" y="288"/>
                          <a:pt x="213" y="285"/>
                          <a:pt x="217" y="285"/>
                        </a:cubicBezTo>
                        <a:cubicBezTo>
                          <a:pt x="219" y="285"/>
                          <a:pt x="221" y="285"/>
                          <a:pt x="222" y="287"/>
                        </a:cubicBezTo>
                        <a:cubicBezTo>
                          <a:pt x="223" y="289"/>
                          <a:pt x="223" y="291"/>
                          <a:pt x="222" y="292"/>
                        </a:cubicBezTo>
                        <a:cubicBezTo>
                          <a:pt x="222" y="295"/>
                          <a:pt x="221" y="296"/>
                          <a:pt x="222" y="297"/>
                        </a:cubicBezTo>
                        <a:cubicBezTo>
                          <a:pt x="224" y="299"/>
                          <a:pt x="227" y="300"/>
                          <a:pt x="230" y="300"/>
                        </a:cubicBezTo>
                        <a:cubicBezTo>
                          <a:pt x="234" y="302"/>
                          <a:pt x="239" y="303"/>
                          <a:pt x="244" y="307"/>
                        </a:cubicBezTo>
                        <a:cubicBezTo>
                          <a:pt x="249" y="312"/>
                          <a:pt x="249" y="314"/>
                          <a:pt x="249" y="316"/>
                        </a:cubicBezTo>
                        <a:cubicBezTo>
                          <a:pt x="248" y="319"/>
                          <a:pt x="242" y="319"/>
                          <a:pt x="237" y="315"/>
                        </a:cubicBezTo>
                        <a:cubicBezTo>
                          <a:pt x="234" y="313"/>
                          <a:pt x="227" y="312"/>
                          <a:pt x="219" y="312"/>
                        </a:cubicBezTo>
                        <a:cubicBezTo>
                          <a:pt x="216" y="312"/>
                          <a:pt x="213" y="312"/>
                          <a:pt x="212" y="312"/>
                        </a:cubicBezTo>
                        <a:cubicBezTo>
                          <a:pt x="217" y="316"/>
                          <a:pt x="232" y="323"/>
                          <a:pt x="237" y="323"/>
                        </a:cubicBezTo>
                        <a:cubicBezTo>
                          <a:pt x="237" y="323"/>
                          <a:pt x="238" y="323"/>
                          <a:pt x="238" y="323"/>
                        </a:cubicBezTo>
                        <a:cubicBezTo>
                          <a:pt x="238" y="323"/>
                          <a:pt x="239" y="323"/>
                          <a:pt x="240" y="323"/>
                        </a:cubicBezTo>
                        <a:cubicBezTo>
                          <a:pt x="244" y="323"/>
                          <a:pt x="249" y="327"/>
                          <a:pt x="250" y="331"/>
                        </a:cubicBezTo>
                        <a:cubicBezTo>
                          <a:pt x="252" y="334"/>
                          <a:pt x="251" y="337"/>
                          <a:pt x="250" y="338"/>
                        </a:cubicBezTo>
                        <a:cubicBezTo>
                          <a:pt x="248" y="340"/>
                          <a:pt x="248" y="344"/>
                          <a:pt x="248" y="348"/>
                        </a:cubicBezTo>
                        <a:cubicBezTo>
                          <a:pt x="248" y="350"/>
                          <a:pt x="248" y="351"/>
                          <a:pt x="248" y="353"/>
                        </a:cubicBezTo>
                        <a:cubicBezTo>
                          <a:pt x="248" y="354"/>
                          <a:pt x="247" y="356"/>
                          <a:pt x="243" y="356"/>
                        </a:cubicBezTo>
                        <a:cubicBezTo>
                          <a:pt x="242" y="356"/>
                          <a:pt x="240" y="356"/>
                          <a:pt x="238" y="356"/>
                        </a:cubicBezTo>
                        <a:cubicBezTo>
                          <a:pt x="236" y="355"/>
                          <a:pt x="234" y="355"/>
                          <a:pt x="232" y="355"/>
                        </a:cubicBezTo>
                        <a:cubicBezTo>
                          <a:pt x="227" y="356"/>
                          <a:pt x="225" y="357"/>
                          <a:pt x="225" y="361"/>
                        </a:cubicBezTo>
                        <a:cubicBezTo>
                          <a:pt x="225" y="365"/>
                          <a:pt x="222" y="368"/>
                          <a:pt x="220" y="370"/>
                        </a:cubicBezTo>
                        <a:cubicBezTo>
                          <a:pt x="218" y="373"/>
                          <a:pt x="216" y="375"/>
                          <a:pt x="215" y="378"/>
                        </a:cubicBezTo>
                        <a:cubicBezTo>
                          <a:pt x="215" y="381"/>
                          <a:pt x="216" y="382"/>
                          <a:pt x="221" y="384"/>
                        </a:cubicBezTo>
                        <a:cubicBezTo>
                          <a:pt x="222" y="384"/>
                          <a:pt x="224" y="385"/>
                          <a:pt x="226" y="386"/>
                        </a:cubicBezTo>
                        <a:cubicBezTo>
                          <a:pt x="227" y="387"/>
                          <a:pt x="227" y="388"/>
                          <a:pt x="227" y="389"/>
                        </a:cubicBezTo>
                        <a:cubicBezTo>
                          <a:pt x="227" y="391"/>
                          <a:pt x="225" y="392"/>
                          <a:pt x="223" y="394"/>
                        </a:cubicBezTo>
                        <a:cubicBezTo>
                          <a:pt x="221" y="395"/>
                          <a:pt x="218" y="396"/>
                          <a:pt x="218" y="398"/>
                        </a:cubicBezTo>
                        <a:cubicBezTo>
                          <a:pt x="217" y="401"/>
                          <a:pt x="227" y="409"/>
                          <a:pt x="232" y="412"/>
                        </a:cubicBezTo>
                        <a:cubicBezTo>
                          <a:pt x="236" y="414"/>
                          <a:pt x="236" y="420"/>
                          <a:pt x="235" y="425"/>
                        </a:cubicBezTo>
                        <a:cubicBezTo>
                          <a:pt x="235" y="428"/>
                          <a:pt x="235" y="431"/>
                          <a:pt x="235" y="433"/>
                        </a:cubicBezTo>
                        <a:cubicBezTo>
                          <a:pt x="236" y="434"/>
                          <a:pt x="236" y="434"/>
                          <a:pt x="237" y="434"/>
                        </a:cubicBezTo>
                        <a:cubicBezTo>
                          <a:pt x="238" y="434"/>
                          <a:pt x="238" y="434"/>
                          <a:pt x="238" y="434"/>
                        </a:cubicBezTo>
                        <a:cubicBezTo>
                          <a:pt x="239" y="434"/>
                          <a:pt x="240" y="434"/>
                          <a:pt x="241" y="435"/>
                        </a:cubicBezTo>
                        <a:cubicBezTo>
                          <a:pt x="242" y="436"/>
                          <a:pt x="242" y="438"/>
                          <a:pt x="242" y="439"/>
                        </a:cubicBezTo>
                        <a:cubicBezTo>
                          <a:pt x="242" y="443"/>
                          <a:pt x="243" y="444"/>
                          <a:pt x="245" y="445"/>
                        </a:cubicBezTo>
                        <a:cubicBezTo>
                          <a:pt x="246" y="446"/>
                          <a:pt x="248" y="448"/>
                          <a:pt x="248" y="450"/>
                        </a:cubicBezTo>
                        <a:cubicBezTo>
                          <a:pt x="248" y="451"/>
                          <a:pt x="250" y="452"/>
                          <a:pt x="251" y="453"/>
                        </a:cubicBezTo>
                        <a:cubicBezTo>
                          <a:pt x="254" y="454"/>
                          <a:pt x="258" y="456"/>
                          <a:pt x="256" y="461"/>
                        </a:cubicBezTo>
                        <a:cubicBezTo>
                          <a:pt x="255" y="465"/>
                          <a:pt x="257" y="468"/>
                          <a:pt x="260" y="471"/>
                        </a:cubicBezTo>
                        <a:cubicBezTo>
                          <a:pt x="260" y="471"/>
                          <a:pt x="261" y="472"/>
                          <a:pt x="261" y="473"/>
                        </a:cubicBezTo>
                        <a:cubicBezTo>
                          <a:pt x="262" y="474"/>
                          <a:pt x="264" y="476"/>
                          <a:pt x="266" y="477"/>
                        </a:cubicBezTo>
                        <a:cubicBezTo>
                          <a:pt x="270" y="480"/>
                          <a:pt x="273" y="483"/>
                          <a:pt x="274" y="487"/>
                        </a:cubicBezTo>
                        <a:cubicBezTo>
                          <a:pt x="276" y="490"/>
                          <a:pt x="280" y="495"/>
                          <a:pt x="285" y="494"/>
                        </a:cubicBezTo>
                        <a:cubicBezTo>
                          <a:pt x="285" y="493"/>
                          <a:pt x="286" y="493"/>
                          <a:pt x="287" y="493"/>
                        </a:cubicBezTo>
                        <a:cubicBezTo>
                          <a:pt x="290" y="493"/>
                          <a:pt x="291" y="495"/>
                          <a:pt x="293" y="496"/>
                        </a:cubicBezTo>
                        <a:cubicBezTo>
                          <a:pt x="294" y="497"/>
                          <a:pt x="295" y="497"/>
                          <a:pt x="296" y="497"/>
                        </a:cubicBezTo>
                        <a:cubicBezTo>
                          <a:pt x="296" y="497"/>
                          <a:pt x="297" y="497"/>
                          <a:pt x="298" y="497"/>
                        </a:cubicBezTo>
                        <a:cubicBezTo>
                          <a:pt x="303" y="497"/>
                          <a:pt x="310" y="500"/>
                          <a:pt x="311" y="504"/>
                        </a:cubicBezTo>
                        <a:cubicBezTo>
                          <a:pt x="312" y="506"/>
                          <a:pt x="322" y="509"/>
                          <a:pt x="329" y="510"/>
                        </a:cubicBezTo>
                        <a:cubicBezTo>
                          <a:pt x="330" y="510"/>
                          <a:pt x="330" y="510"/>
                          <a:pt x="330" y="510"/>
                        </a:cubicBezTo>
                        <a:cubicBezTo>
                          <a:pt x="330" y="510"/>
                          <a:pt x="331" y="509"/>
                          <a:pt x="332" y="507"/>
                        </a:cubicBezTo>
                        <a:cubicBezTo>
                          <a:pt x="333" y="505"/>
                          <a:pt x="334" y="503"/>
                          <a:pt x="336" y="502"/>
                        </a:cubicBezTo>
                        <a:cubicBezTo>
                          <a:pt x="337" y="501"/>
                          <a:pt x="338" y="496"/>
                          <a:pt x="338" y="494"/>
                        </a:cubicBezTo>
                        <a:cubicBezTo>
                          <a:pt x="339" y="489"/>
                          <a:pt x="340" y="485"/>
                          <a:pt x="342" y="484"/>
                        </a:cubicBezTo>
                        <a:cubicBezTo>
                          <a:pt x="343" y="484"/>
                          <a:pt x="343" y="481"/>
                          <a:pt x="343" y="477"/>
                        </a:cubicBezTo>
                        <a:cubicBezTo>
                          <a:pt x="343" y="473"/>
                          <a:pt x="342" y="470"/>
                          <a:pt x="341" y="470"/>
                        </a:cubicBezTo>
                        <a:cubicBezTo>
                          <a:pt x="339" y="469"/>
                          <a:pt x="338" y="467"/>
                          <a:pt x="338" y="465"/>
                        </a:cubicBezTo>
                        <a:cubicBezTo>
                          <a:pt x="339" y="463"/>
                          <a:pt x="342" y="460"/>
                          <a:pt x="348" y="461"/>
                        </a:cubicBezTo>
                        <a:cubicBezTo>
                          <a:pt x="351" y="461"/>
                          <a:pt x="351" y="460"/>
                          <a:pt x="352" y="458"/>
                        </a:cubicBezTo>
                        <a:cubicBezTo>
                          <a:pt x="353" y="456"/>
                          <a:pt x="353" y="454"/>
                          <a:pt x="356" y="453"/>
                        </a:cubicBezTo>
                        <a:cubicBezTo>
                          <a:pt x="357" y="453"/>
                          <a:pt x="357" y="451"/>
                          <a:pt x="357" y="450"/>
                        </a:cubicBezTo>
                        <a:cubicBezTo>
                          <a:pt x="358" y="448"/>
                          <a:pt x="358" y="445"/>
                          <a:pt x="361" y="444"/>
                        </a:cubicBezTo>
                        <a:cubicBezTo>
                          <a:pt x="361" y="444"/>
                          <a:pt x="361" y="444"/>
                          <a:pt x="361" y="444"/>
                        </a:cubicBezTo>
                        <a:cubicBezTo>
                          <a:pt x="361" y="443"/>
                          <a:pt x="361" y="441"/>
                          <a:pt x="360" y="439"/>
                        </a:cubicBezTo>
                        <a:cubicBezTo>
                          <a:pt x="358" y="437"/>
                          <a:pt x="359" y="436"/>
                          <a:pt x="359" y="435"/>
                        </a:cubicBezTo>
                        <a:cubicBezTo>
                          <a:pt x="360" y="433"/>
                          <a:pt x="362" y="432"/>
                          <a:pt x="365" y="431"/>
                        </a:cubicBezTo>
                        <a:cubicBezTo>
                          <a:pt x="366" y="431"/>
                          <a:pt x="366" y="431"/>
                          <a:pt x="366" y="430"/>
                        </a:cubicBezTo>
                        <a:cubicBezTo>
                          <a:pt x="366" y="429"/>
                          <a:pt x="365" y="427"/>
                          <a:pt x="363" y="426"/>
                        </a:cubicBezTo>
                        <a:cubicBezTo>
                          <a:pt x="359" y="425"/>
                          <a:pt x="358" y="422"/>
                          <a:pt x="358" y="420"/>
                        </a:cubicBezTo>
                        <a:cubicBezTo>
                          <a:pt x="359" y="417"/>
                          <a:pt x="363" y="416"/>
                          <a:pt x="366" y="419"/>
                        </a:cubicBezTo>
                        <a:cubicBezTo>
                          <a:pt x="367" y="419"/>
                          <a:pt x="369" y="420"/>
                          <a:pt x="370" y="420"/>
                        </a:cubicBezTo>
                        <a:cubicBezTo>
                          <a:pt x="370" y="420"/>
                          <a:pt x="370" y="420"/>
                          <a:pt x="370" y="420"/>
                        </a:cubicBezTo>
                        <a:cubicBezTo>
                          <a:pt x="370" y="420"/>
                          <a:pt x="370" y="419"/>
                          <a:pt x="370" y="418"/>
                        </a:cubicBezTo>
                        <a:cubicBezTo>
                          <a:pt x="368" y="416"/>
                          <a:pt x="369" y="415"/>
                          <a:pt x="369" y="414"/>
                        </a:cubicBezTo>
                        <a:cubicBezTo>
                          <a:pt x="370" y="411"/>
                          <a:pt x="375" y="409"/>
                          <a:pt x="382" y="409"/>
                        </a:cubicBezTo>
                        <a:cubicBezTo>
                          <a:pt x="385" y="408"/>
                          <a:pt x="388" y="407"/>
                          <a:pt x="389" y="406"/>
                        </a:cubicBezTo>
                        <a:cubicBezTo>
                          <a:pt x="390" y="404"/>
                          <a:pt x="390" y="403"/>
                          <a:pt x="389" y="401"/>
                        </a:cubicBezTo>
                        <a:cubicBezTo>
                          <a:pt x="389" y="400"/>
                          <a:pt x="389" y="398"/>
                          <a:pt x="390" y="397"/>
                        </a:cubicBezTo>
                        <a:cubicBezTo>
                          <a:pt x="392" y="394"/>
                          <a:pt x="397" y="395"/>
                          <a:pt x="399" y="397"/>
                        </a:cubicBezTo>
                        <a:cubicBezTo>
                          <a:pt x="399" y="398"/>
                          <a:pt x="400" y="399"/>
                          <a:pt x="399" y="401"/>
                        </a:cubicBezTo>
                        <a:cubicBezTo>
                          <a:pt x="398" y="403"/>
                          <a:pt x="398" y="404"/>
                          <a:pt x="398" y="405"/>
                        </a:cubicBezTo>
                        <a:cubicBezTo>
                          <a:pt x="398" y="405"/>
                          <a:pt x="398" y="405"/>
                          <a:pt x="398" y="405"/>
                        </a:cubicBezTo>
                        <a:cubicBezTo>
                          <a:pt x="400" y="403"/>
                          <a:pt x="403" y="403"/>
                          <a:pt x="407" y="402"/>
                        </a:cubicBezTo>
                        <a:cubicBezTo>
                          <a:pt x="411" y="402"/>
                          <a:pt x="415" y="402"/>
                          <a:pt x="420" y="400"/>
                        </a:cubicBezTo>
                        <a:cubicBezTo>
                          <a:pt x="431" y="397"/>
                          <a:pt x="441" y="388"/>
                          <a:pt x="443" y="380"/>
                        </a:cubicBezTo>
                        <a:cubicBezTo>
                          <a:pt x="445" y="375"/>
                          <a:pt x="450" y="372"/>
                          <a:pt x="453" y="371"/>
                        </a:cubicBezTo>
                        <a:cubicBezTo>
                          <a:pt x="457" y="369"/>
                          <a:pt x="458" y="368"/>
                          <a:pt x="457" y="367"/>
                        </a:cubicBezTo>
                        <a:cubicBezTo>
                          <a:pt x="457" y="364"/>
                          <a:pt x="457" y="362"/>
                          <a:pt x="458" y="360"/>
                        </a:cubicBezTo>
                        <a:cubicBezTo>
                          <a:pt x="459" y="359"/>
                          <a:pt x="460" y="358"/>
                          <a:pt x="463" y="358"/>
                        </a:cubicBezTo>
                        <a:cubicBezTo>
                          <a:pt x="465" y="358"/>
                          <a:pt x="468" y="359"/>
                          <a:pt x="471" y="360"/>
                        </a:cubicBezTo>
                        <a:cubicBezTo>
                          <a:pt x="472" y="361"/>
                          <a:pt x="473" y="361"/>
                          <a:pt x="473" y="361"/>
                        </a:cubicBezTo>
                        <a:cubicBezTo>
                          <a:pt x="474" y="359"/>
                          <a:pt x="476" y="358"/>
                          <a:pt x="481" y="358"/>
                        </a:cubicBezTo>
                        <a:cubicBezTo>
                          <a:pt x="485" y="358"/>
                          <a:pt x="487" y="357"/>
                          <a:pt x="489" y="356"/>
                        </a:cubicBezTo>
                        <a:cubicBezTo>
                          <a:pt x="491" y="355"/>
                          <a:pt x="493" y="354"/>
                          <a:pt x="498" y="354"/>
                        </a:cubicBezTo>
                        <a:cubicBezTo>
                          <a:pt x="507" y="354"/>
                          <a:pt x="529" y="350"/>
                          <a:pt x="537" y="343"/>
                        </a:cubicBezTo>
                        <a:cubicBezTo>
                          <a:pt x="542" y="339"/>
                          <a:pt x="550" y="335"/>
                          <a:pt x="558" y="332"/>
                        </a:cubicBezTo>
                        <a:cubicBezTo>
                          <a:pt x="562" y="330"/>
                          <a:pt x="566" y="328"/>
                          <a:pt x="569" y="327"/>
                        </a:cubicBezTo>
                        <a:cubicBezTo>
                          <a:pt x="569" y="326"/>
                          <a:pt x="569" y="326"/>
                          <a:pt x="570" y="326"/>
                        </a:cubicBezTo>
                        <a:cubicBezTo>
                          <a:pt x="565" y="327"/>
                          <a:pt x="559" y="327"/>
                          <a:pt x="554" y="32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5" name="Freeform 2177">
                    <a:extLst>
                      <a:ext uri="{FF2B5EF4-FFF2-40B4-BE49-F238E27FC236}">
                        <a16:creationId xmlns="" xmlns:a16="http://schemas.microsoft.com/office/drawing/2014/main" id="{3CF412AD-C4FA-4F80-93D8-0745A0B7BE7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3222663" y="2425157"/>
                    <a:ext cx="55752" cy="30574"/>
                  </a:xfrm>
                  <a:custGeom>
                    <a:gdLst>
                      <a:gd name="T0" fmla="*/ 22 w 31"/>
                      <a:gd name="T1" fmla="*/ 6 h 18"/>
                      <a:gd name="T2" fmla="*/ 8 w 31"/>
                      <a:gd name="T3" fmla="*/ 0 h 18"/>
                      <a:gd name="T4" fmla="*/ 4 w 31"/>
                      <a:gd name="T5" fmla="*/ 1 h 18"/>
                      <a:gd name="T6" fmla="*/ 2 w 31"/>
                      <a:gd name="T7" fmla="*/ 4 h 18"/>
                      <a:gd name="T8" fmla="*/ 2 w 31"/>
                      <a:gd name="T9" fmla="*/ 9 h 18"/>
                      <a:gd name="T10" fmla="*/ 7 w 31"/>
                      <a:gd name="T11" fmla="*/ 12 h 18"/>
                      <a:gd name="T12" fmla="*/ 14 w 31"/>
                      <a:gd name="T13" fmla="*/ 16 h 18"/>
                      <a:gd name="T14" fmla="*/ 19 w 31"/>
                      <a:gd name="T15" fmla="*/ 18 h 18"/>
                      <a:gd name="T16" fmla="*/ 31 w 31"/>
                      <a:gd name="T17" fmla="*/ 13 h 18"/>
                      <a:gd name="T18" fmla="*/ 29 w 31"/>
                      <a:gd name="T19" fmla="*/ 11 h 18"/>
                      <a:gd name="T20" fmla="*/ 22 w 31"/>
                      <a:gd name="T21" fmla="*/ 6 h 18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31" h="18">
                        <a:moveTo>
                          <a:pt x="22" y="6"/>
                        </a:moveTo>
                        <a:cubicBezTo>
                          <a:pt x="20" y="2"/>
                          <a:pt x="13" y="0"/>
                          <a:pt x="8" y="0"/>
                        </a:cubicBezTo>
                        <a:cubicBezTo>
                          <a:pt x="5" y="0"/>
                          <a:pt x="4" y="1"/>
                          <a:pt x="4" y="1"/>
                        </a:cubicBezTo>
                        <a:cubicBezTo>
                          <a:pt x="3" y="2"/>
                          <a:pt x="3" y="3"/>
                          <a:pt x="2" y="4"/>
                        </a:cubicBezTo>
                        <a:cubicBezTo>
                          <a:pt x="0" y="6"/>
                          <a:pt x="0" y="7"/>
                          <a:pt x="2" y="9"/>
                        </a:cubicBezTo>
                        <a:cubicBezTo>
                          <a:pt x="3" y="11"/>
                          <a:pt x="5" y="11"/>
                          <a:pt x="7" y="12"/>
                        </a:cubicBezTo>
                        <a:cubicBezTo>
                          <a:pt x="9" y="13"/>
                          <a:pt x="11" y="14"/>
                          <a:pt x="14" y="16"/>
                        </a:cubicBezTo>
                        <a:cubicBezTo>
                          <a:pt x="15" y="17"/>
                          <a:pt x="17" y="18"/>
                          <a:pt x="19" y="18"/>
                        </a:cubicBezTo>
                        <a:cubicBezTo>
                          <a:pt x="25" y="18"/>
                          <a:pt x="31" y="15"/>
                          <a:pt x="31" y="13"/>
                        </a:cubicBezTo>
                        <a:cubicBezTo>
                          <a:pt x="31" y="12"/>
                          <a:pt x="31" y="12"/>
                          <a:pt x="29" y="11"/>
                        </a:cubicBezTo>
                        <a:cubicBezTo>
                          <a:pt x="27" y="10"/>
                          <a:pt x="24" y="9"/>
                          <a:pt x="22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46" name="Freeform 2224">
                    <a:extLst>
                      <a:ext uri="{FF2B5EF4-FFF2-40B4-BE49-F238E27FC236}">
                        <a16:creationId xmlns="" xmlns:a16="http://schemas.microsoft.com/office/drawing/2014/main" id="{51400751-596B-4479-80ED-C53C86C699F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3847084" y="2551051"/>
                    <a:ext cx="204424" cy="93521"/>
                  </a:xfrm>
                  <a:custGeom>
                    <a:gdLst>
                      <a:gd name="T0" fmla="*/ 108 w 115"/>
                      <a:gd name="T1" fmla="*/ 31 h 54"/>
                      <a:gd name="T2" fmla="*/ 115 w 115"/>
                      <a:gd name="T3" fmla="*/ 24 h 54"/>
                      <a:gd name="T4" fmla="*/ 111 w 115"/>
                      <a:gd name="T5" fmla="*/ 17 h 54"/>
                      <a:gd name="T6" fmla="*/ 103 w 115"/>
                      <a:gd name="T7" fmla="*/ 9 h 54"/>
                      <a:gd name="T8" fmla="*/ 101 w 115"/>
                      <a:gd name="T9" fmla="*/ 4 h 54"/>
                      <a:gd name="T10" fmla="*/ 95 w 115"/>
                      <a:gd name="T11" fmla="*/ 5 h 54"/>
                      <a:gd name="T12" fmla="*/ 85 w 115"/>
                      <a:gd name="T13" fmla="*/ 0 h 54"/>
                      <a:gd name="T14" fmla="*/ 85 w 115"/>
                      <a:gd name="T15" fmla="*/ 5 h 54"/>
                      <a:gd name="T16" fmla="*/ 79 w 115"/>
                      <a:gd name="T17" fmla="*/ 7 h 54"/>
                      <a:gd name="T18" fmla="*/ 70 w 115"/>
                      <a:gd name="T19" fmla="*/ 7 h 54"/>
                      <a:gd name="T20" fmla="*/ 67 w 115"/>
                      <a:gd name="T21" fmla="*/ 7 h 54"/>
                      <a:gd name="T22" fmla="*/ 66 w 115"/>
                      <a:gd name="T23" fmla="*/ 9 h 54"/>
                      <a:gd name="T24" fmla="*/ 60 w 115"/>
                      <a:gd name="T25" fmla="*/ 7 h 54"/>
                      <a:gd name="T26" fmla="*/ 55 w 115"/>
                      <a:gd name="T27" fmla="*/ 7 h 54"/>
                      <a:gd name="T28" fmla="*/ 53 w 115"/>
                      <a:gd name="T29" fmla="*/ 13 h 54"/>
                      <a:gd name="T30" fmla="*/ 46 w 115"/>
                      <a:gd name="T31" fmla="*/ 8 h 54"/>
                      <a:gd name="T32" fmla="*/ 44 w 115"/>
                      <a:gd name="T33" fmla="*/ 8 h 54"/>
                      <a:gd name="T34" fmla="*/ 45 w 115"/>
                      <a:gd name="T35" fmla="*/ 17 h 54"/>
                      <a:gd name="T36" fmla="*/ 35 w 115"/>
                      <a:gd name="T37" fmla="*/ 20 h 54"/>
                      <a:gd name="T38" fmla="*/ 27 w 115"/>
                      <a:gd name="T39" fmla="*/ 15 h 54"/>
                      <a:gd name="T40" fmla="*/ 13 w 115"/>
                      <a:gd name="T41" fmla="*/ 1 h 54"/>
                      <a:gd name="T42" fmla="*/ 16 w 115"/>
                      <a:gd name="T43" fmla="*/ 4 h 54"/>
                      <a:gd name="T44" fmla="*/ 15 w 115"/>
                      <a:gd name="T45" fmla="*/ 9 h 54"/>
                      <a:gd name="T46" fmla="*/ 9 w 115"/>
                      <a:gd name="T47" fmla="*/ 6 h 54"/>
                      <a:gd name="T48" fmla="*/ 2 w 115"/>
                      <a:gd name="T49" fmla="*/ 13 h 54"/>
                      <a:gd name="T50" fmla="*/ 4 w 115"/>
                      <a:gd name="T51" fmla="*/ 17 h 54"/>
                      <a:gd name="T52" fmla="*/ 24 w 115"/>
                      <a:gd name="T53" fmla="*/ 16 h 54"/>
                      <a:gd name="T54" fmla="*/ 22 w 115"/>
                      <a:gd name="T55" fmla="*/ 23 h 54"/>
                      <a:gd name="T56" fmla="*/ 23 w 115"/>
                      <a:gd name="T57" fmla="*/ 26 h 54"/>
                      <a:gd name="T58" fmla="*/ 20 w 115"/>
                      <a:gd name="T59" fmla="*/ 30 h 54"/>
                      <a:gd name="T60" fmla="*/ 20 w 115"/>
                      <a:gd name="T61" fmla="*/ 33 h 54"/>
                      <a:gd name="T62" fmla="*/ 26 w 115"/>
                      <a:gd name="T63" fmla="*/ 36 h 54"/>
                      <a:gd name="T64" fmla="*/ 28 w 115"/>
                      <a:gd name="T65" fmla="*/ 41 h 54"/>
                      <a:gd name="T66" fmla="*/ 17 w 115"/>
                      <a:gd name="T67" fmla="*/ 46 h 54"/>
                      <a:gd name="T68" fmla="*/ 29 w 115"/>
                      <a:gd name="T69" fmla="*/ 45 h 54"/>
                      <a:gd name="T70" fmla="*/ 44 w 115"/>
                      <a:gd name="T71" fmla="*/ 50 h 54"/>
                      <a:gd name="T72" fmla="*/ 56 w 115"/>
                      <a:gd name="T73" fmla="*/ 54 h 54"/>
                      <a:gd name="T74" fmla="*/ 68 w 115"/>
                      <a:gd name="T75" fmla="*/ 50 h 54"/>
                      <a:gd name="T76" fmla="*/ 83 w 115"/>
                      <a:gd name="T77" fmla="*/ 44 h 54"/>
                      <a:gd name="T78" fmla="*/ 104 w 115"/>
                      <a:gd name="T79" fmla="*/ 34 h 5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115" h="54">
                        <a:moveTo>
                          <a:pt x="104" y="34"/>
                        </a:moveTo>
                        <a:cubicBezTo>
                          <a:pt x="105" y="33"/>
                          <a:pt x="106" y="31"/>
                          <a:pt x="108" y="31"/>
                        </a:cubicBezTo>
                        <a:cubicBezTo>
                          <a:pt x="108" y="31"/>
                          <a:pt x="108" y="31"/>
                          <a:pt x="108" y="31"/>
                        </a:cubicBezTo>
                        <a:cubicBezTo>
                          <a:pt x="110" y="31"/>
                          <a:pt x="113" y="27"/>
                          <a:pt x="115" y="24"/>
                        </a:cubicBezTo>
                        <a:cubicBezTo>
                          <a:pt x="115" y="23"/>
                          <a:pt x="115" y="21"/>
                          <a:pt x="114" y="20"/>
                        </a:cubicBezTo>
                        <a:cubicBezTo>
                          <a:pt x="113" y="18"/>
                          <a:pt x="112" y="17"/>
                          <a:pt x="111" y="17"/>
                        </a:cubicBezTo>
                        <a:cubicBezTo>
                          <a:pt x="108" y="17"/>
                          <a:pt x="105" y="16"/>
                          <a:pt x="104" y="14"/>
                        </a:cubicBezTo>
                        <a:cubicBezTo>
                          <a:pt x="103" y="12"/>
                          <a:pt x="102" y="10"/>
                          <a:pt x="103" y="9"/>
                        </a:cubicBezTo>
                        <a:cubicBezTo>
                          <a:pt x="103" y="8"/>
                          <a:pt x="102" y="7"/>
                          <a:pt x="102" y="6"/>
                        </a:cubicBezTo>
                        <a:cubicBezTo>
                          <a:pt x="101" y="5"/>
                          <a:pt x="101" y="5"/>
                          <a:pt x="101" y="4"/>
                        </a:cubicBezTo>
                        <a:cubicBezTo>
                          <a:pt x="99" y="4"/>
                          <a:pt x="98" y="4"/>
                          <a:pt x="96" y="5"/>
                        </a:cubicBezTo>
                        <a:cubicBezTo>
                          <a:pt x="95" y="5"/>
                          <a:pt x="95" y="5"/>
                          <a:pt x="95" y="5"/>
                        </a:cubicBezTo>
                        <a:cubicBezTo>
                          <a:pt x="93" y="5"/>
                          <a:pt x="91" y="4"/>
                          <a:pt x="89" y="2"/>
                        </a:cubicBezTo>
                        <a:cubicBezTo>
                          <a:pt x="88" y="1"/>
                          <a:pt x="86" y="0"/>
                          <a:pt x="85" y="0"/>
                        </a:cubicBezTo>
                        <a:cubicBezTo>
                          <a:pt x="85" y="0"/>
                          <a:pt x="85" y="0"/>
                          <a:pt x="85" y="2"/>
                        </a:cubicBezTo>
                        <a:cubicBezTo>
                          <a:pt x="85" y="3"/>
                          <a:pt x="85" y="4"/>
                          <a:pt x="85" y="5"/>
                        </a:cubicBezTo>
                        <a:cubicBezTo>
                          <a:pt x="85" y="6"/>
                          <a:pt x="84" y="7"/>
                          <a:pt x="82" y="7"/>
                        </a:cubicBezTo>
                        <a:cubicBezTo>
                          <a:pt x="81" y="7"/>
                          <a:pt x="80" y="7"/>
                          <a:pt x="79" y="7"/>
                        </a:cubicBezTo>
                        <a:cubicBezTo>
                          <a:pt x="79" y="7"/>
                          <a:pt x="78" y="7"/>
                          <a:pt x="78" y="7"/>
                        </a:cubicBezTo>
                        <a:cubicBezTo>
                          <a:pt x="77" y="10"/>
                          <a:pt x="73" y="10"/>
                          <a:pt x="70" y="7"/>
                        </a:cubicBezTo>
                        <a:cubicBezTo>
                          <a:pt x="70" y="6"/>
                          <a:pt x="69" y="6"/>
                          <a:pt x="69" y="6"/>
                        </a:cubicBezTo>
                        <a:cubicBezTo>
                          <a:pt x="68" y="6"/>
                          <a:pt x="67" y="6"/>
                          <a:pt x="67" y="7"/>
                        </a:cubicBezTo>
                        <a:cubicBezTo>
                          <a:pt x="67" y="7"/>
                          <a:pt x="67" y="8"/>
                          <a:pt x="67" y="9"/>
                        </a:cubicBezTo>
                        <a:cubicBezTo>
                          <a:pt x="66" y="9"/>
                          <a:pt x="66" y="9"/>
                          <a:pt x="66" y="9"/>
                        </a:cubicBezTo>
                        <a:cubicBezTo>
                          <a:pt x="65" y="9"/>
                          <a:pt x="65" y="9"/>
                          <a:pt x="65" y="9"/>
                        </a:cubicBezTo>
                        <a:cubicBezTo>
                          <a:pt x="63" y="9"/>
                          <a:pt x="62" y="9"/>
                          <a:pt x="60" y="7"/>
                        </a:cubicBezTo>
                        <a:cubicBezTo>
                          <a:pt x="58" y="6"/>
                          <a:pt x="58" y="6"/>
                          <a:pt x="58" y="6"/>
                        </a:cubicBezTo>
                        <a:cubicBezTo>
                          <a:pt x="57" y="5"/>
                          <a:pt x="56" y="6"/>
                          <a:pt x="55" y="7"/>
                        </a:cubicBezTo>
                        <a:cubicBezTo>
                          <a:pt x="54" y="8"/>
                          <a:pt x="54" y="9"/>
                          <a:pt x="54" y="9"/>
                        </a:cubicBezTo>
                        <a:cubicBezTo>
                          <a:pt x="54" y="11"/>
                          <a:pt x="54" y="12"/>
                          <a:pt x="53" y="13"/>
                        </a:cubicBezTo>
                        <a:cubicBezTo>
                          <a:pt x="53" y="13"/>
                          <a:pt x="52" y="13"/>
                          <a:pt x="51" y="13"/>
                        </a:cubicBezTo>
                        <a:cubicBezTo>
                          <a:pt x="49" y="13"/>
                          <a:pt x="48" y="12"/>
                          <a:pt x="46" y="8"/>
                        </a:cubicBezTo>
                        <a:cubicBezTo>
                          <a:pt x="45" y="7"/>
                          <a:pt x="45" y="7"/>
                          <a:pt x="45" y="7"/>
                        </a:cubicBezTo>
                        <a:cubicBezTo>
                          <a:pt x="45" y="7"/>
                          <a:pt x="44" y="7"/>
                          <a:pt x="44" y="8"/>
                        </a:cubicBezTo>
                        <a:cubicBezTo>
                          <a:pt x="44" y="9"/>
                          <a:pt x="44" y="9"/>
                          <a:pt x="44" y="10"/>
                        </a:cubicBezTo>
                        <a:cubicBezTo>
                          <a:pt x="45" y="12"/>
                          <a:pt x="46" y="15"/>
                          <a:pt x="45" y="17"/>
                        </a:cubicBezTo>
                        <a:cubicBezTo>
                          <a:pt x="44" y="18"/>
                          <a:pt x="42" y="19"/>
                          <a:pt x="40" y="18"/>
                        </a:cubicBezTo>
                        <a:cubicBezTo>
                          <a:pt x="39" y="17"/>
                          <a:pt x="36" y="18"/>
                          <a:pt x="35" y="20"/>
                        </a:cubicBezTo>
                        <a:cubicBezTo>
                          <a:pt x="35" y="21"/>
                          <a:pt x="34" y="22"/>
                          <a:pt x="33" y="22"/>
                        </a:cubicBezTo>
                        <a:cubicBezTo>
                          <a:pt x="30" y="22"/>
                          <a:pt x="28" y="18"/>
                          <a:pt x="27" y="15"/>
                        </a:cubicBezTo>
                        <a:cubicBezTo>
                          <a:pt x="27" y="13"/>
                          <a:pt x="27" y="10"/>
                          <a:pt x="29" y="9"/>
                        </a:cubicBezTo>
                        <a:cubicBezTo>
                          <a:pt x="27" y="6"/>
                          <a:pt x="17" y="1"/>
                          <a:pt x="13" y="1"/>
                        </a:cubicBezTo>
                        <a:cubicBezTo>
                          <a:pt x="13" y="1"/>
                          <a:pt x="13" y="1"/>
                          <a:pt x="13" y="1"/>
                        </a:cubicBezTo>
                        <a:cubicBezTo>
                          <a:pt x="14" y="2"/>
                          <a:pt x="15" y="2"/>
                          <a:pt x="16" y="4"/>
                        </a:cubicBezTo>
                        <a:cubicBezTo>
                          <a:pt x="17" y="4"/>
                          <a:pt x="18" y="6"/>
                          <a:pt x="18" y="7"/>
                        </a:cubicBezTo>
                        <a:cubicBezTo>
                          <a:pt x="18" y="8"/>
                          <a:pt x="17" y="9"/>
                          <a:pt x="15" y="9"/>
                        </a:cubicBezTo>
                        <a:cubicBezTo>
                          <a:pt x="13" y="9"/>
                          <a:pt x="11" y="8"/>
                          <a:pt x="9" y="6"/>
                        </a:cubicBezTo>
                        <a:cubicBezTo>
                          <a:pt x="9" y="6"/>
                          <a:pt x="9" y="6"/>
                          <a:pt x="9" y="6"/>
                        </a:cubicBezTo>
                        <a:cubicBezTo>
                          <a:pt x="8" y="6"/>
                          <a:pt x="6" y="7"/>
                          <a:pt x="5" y="9"/>
                        </a:cubicBezTo>
                        <a:cubicBezTo>
                          <a:pt x="4" y="10"/>
                          <a:pt x="3" y="12"/>
                          <a:pt x="2" y="13"/>
                        </a:cubicBezTo>
                        <a:cubicBezTo>
                          <a:pt x="1" y="14"/>
                          <a:pt x="0" y="15"/>
                          <a:pt x="0" y="16"/>
                        </a:cubicBezTo>
                        <a:cubicBezTo>
                          <a:pt x="0" y="16"/>
                          <a:pt x="2" y="17"/>
                          <a:pt x="4" y="17"/>
                        </a:cubicBezTo>
                        <a:cubicBezTo>
                          <a:pt x="6" y="17"/>
                          <a:pt x="7" y="17"/>
                          <a:pt x="8" y="16"/>
                        </a:cubicBezTo>
                        <a:cubicBezTo>
                          <a:pt x="14" y="13"/>
                          <a:pt x="21" y="14"/>
                          <a:pt x="24" y="16"/>
                        </a:cubicBezTo>
                        <a:cubicBezTo>
                          <a:pt x="25" y="17"/>
                          <a:pt x="25" y="19"/>
                          <a:pt x="25" y="19"/>
                        </a:cubicBezTo>
                        <a:cubicBezTo>
                          <a:pt x="25" y="21"/>
                          <a:pt x="23" y="22"/>
                          <a:pt x="22" y="23"/>
                        </a:cubicBezTo>
                        <a:cubicBezTo>
                          <a:pt x="22" y="23"/>
                          <a:pt x="22" y="23"/>
                          <a:pt x="22" y="23"/>
                        </a:cubicBezTo>
                        <a:cubicBezTo>
                          <a:pt x="23" y="24"/>
                          <a:pt x="23" y="25"/>
                          <a:pt x="23" y="26"/>
                        </a:cubicBezTo>
                        <a:cubicBezTo>
                          <a:pt x="23" y="27"/>
                          <a:pt x="21" y="28"/>
                          <a:pt x="19" y="29"/>
                        </a:cubicBezTo>
                        <a:cubicBezTo>
                          <a:pt x="19" y="29"/>
                          <a:pt x="20" y="30"/>
                          <a:pt x="20" y="30"/>
                        </a:cubicBezTo>
                        <a:cubicBezTo>
                          <a:pt x="20" y="31"/>
                          <a:pt x="20" y="31"/>
                          <a:pt x="20" y="31"/>
                        </a:cubicBezTo>
                        <a:cubicBezTo>
                          <a:pt x="20" y="31"/>
                          <a:pt x="20" y="33"/>
                          <a:pt x="20" y="33"/>
                        </a:cubicBezTo>
                        <a:cubicBezTo>
                          <a:pt x="20" y="33"/>
                          <a:pt x="20" y="33"/>
                          <a:pt x="21" y="33"/>
                        </a:cubicBezTo>
                        <a:cubicBezTo>
                          <a:pt x="24" y="31"/>
                          <a:pt x="26" y="33"/>
                          <a:pt x="26" y="36"/>
                        </a:cubicBezTo>
                        <a:cubicBezTo>
                          <a:pt x="26" y="36"/>
                          <a:pt x="26" y="37"/>
                          <a:pt x="26" y="37"/>
                        </a:cubicBezTo>
                        <a:cubicBezTo>
                          <a:pt x="28" y="38"/>
                          <a:pt x="28" y="39"/>
                          <a:pt x="28" y="41"/>
                        </a:cubicBezTo>
                        <a:cubicBezTo>
                          <a:pt x="28" y="43"/>
                          <a:pt x="26" y="45"/>
                          <a:pt x="21" y="46"/>
                        </a:cubicBezTo>
                        <a:cubicBezTo>
                          <a:pt x="19" y="46"/>
                          <a:pt x="18" y="46"/>
                          <a:pt x="17" y="46"/>
                        </a:cubicBezTo>
                        <a:cubicBezTo>
                          <a:pt x="19" y="47"/>
                          <a:pt x="23" y="46"/>
                          <a:pt x="27" y="45"/>
                        </a:cubicBezTo>
                        <a:cubicBezTo>
                          <a:pt x="29" y="45"/>
                          <a:pt x="29" y="45"/>
                          <a:pt x="29" y="45"/>
                        </a:cubicBezTo>
                        <a:cubicBezTo>
                          <a:pt x="30" y="45"/>
                          <a:pt x="31" y="45"/>
                          <a:pt x="31" y="45"/>
                        </a:cubicBezTo>
                        <a:cubicBezTo>
                          <a:pt x="36" y="45"/>
                          <a:pt x="40" y="47"/>
                          <a:pt x="44" y="50"/>
                        </a:cubicBezTo>
                        <a:cubicBezTo>
                          <a:pt x="47" y="51"/>
                          <a:pt x="49" y="52"/>
                          <a:pt x="51" y="53"/>
                        </a:cubicBezTo>
                        <a:cubicBezTo>
                          <a:pt x="52" y="54"/>
                          <a:pt x="54" y="54"/>
                          <a:pt x="56" y="54"/>
                        </a:cubicBezTo>
                        <a:cubicBezTo>
                          <a:pt x="56" y="54"/>
                          <a:pt x="56" y="54"/>
                          <a:pt x="56" y="54"/>
                        </a:cubicBezTo>
                        <a:cubicBezTo>
                          <a:pt x="62" y="54"/>
                          <a:pt x="68" y="51"/>
                          <a:pt x="68" y="50"/>
                        </a:cubicBezTo>
                        <a:cubicBezTo>
                          <a:pt x="69" y="47"/>
                          <a:pt x="73" y="46"/>
                          <a:pt x="77" y="46"/>
                        </a:cubicBezTo>
                        <a:cubicBezTo>
                          <a:pt x="79" y="45"/>
                          <a:pt x="82" y="45"/>
                          <a:pt x="83" y="44"/>
                        </a:cubicBezTo>
                        <a:cubicBezTo>
                          <a:pt x="87" y="41"/>
                          <a:pt x="92" y="38"/>
                          <a:pt x="99" y="38"/>
                        </a:cubicBezTo>
                        <a:cubicBezTo>
                          <a:pt x="102" y="38"/>
                          <a:pt x="103" y="36"/>
                          <a:pt x="104" y="3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</p:grpSp>
          </p:grpSp>
        </p:grpSp>
        <p:grpSp>
          <p:nvGrpSpPr>
            <p:cNvPr id="27" name="组合 26"/>
            <p:cNvGrpSpPr/>
            <p:nvPr/>
          </p:nvGrpSpPr>
          <p:grpSpPr>
            <a:xfrm>
              <a:off x="6633485" y="2803210"/>
              <a:ext cx="2571913" cy="1062249"/>
              <a:chOff x="6464899" y="2608110"/>
              <a:chExt cx="3963283" cy="1636911"/>
            </a:xfrm>
            <a:solidFill>
              <a:srgbClr val="2E75B6"/>
            </a:solidFill>
          </p:grpSpPr>
          <p:sp>
            <p:nvSpPr>
              <p:cNvPr id="28" name="Freeform 1175">
                <a:extLst>
                  <a:ext uri="{FF2B5EF4-FFF2-40B4-BE49-F238E27FC236}">
                    <a16:creationId xmlns="" xmlns:a16="http://schemas.microsoft.com/office/drawing/2014/main" id="{19343932-9D1A-4079-ADF3-DE9EF16D350F}"/>
                  </a:ext>
                </a:extLst>
              </p:cNvPr>
              <p:cNvSpPr/>
              <p:nvPr/>
            </p:nvSpPr>
            <p:spPr bwMode="auto">
              <a:xfrm>
                <a:off x="7164556" y="4012565"/>
                <a:ext cx="412417" cy="232456"/>
              </a:xfrm>
              <a:custGeom>
                <a:gdLst>
                  <a:gd name="T0" fmla="*/ 3 w 191"/>
                  <a:gd name="T1" fmla="*/ 54 h 110"/>
                  <a:gd name="T2" fmla="*/ 8 w 191"/>
                  <a:gd name="T3" fmla="*/ 54 h 110"/>
                  <a:gd name="T4" fmla="*/ 8 w 191"/>
                  <a:gd name="T5" fmla="*/ 51 h 110"/>
                  <a:gd name="T6" fmla="*/ 22 w 191"/>
                  <a:gd name="T7" fmla="*/ 39 h 110"/>
                  <a:gd name="T8" fmla="*/ 36 w 191"/>
                  <a:gd name="T9" fmla="*/ 39 h 110"/>
                  <a:gd name="T10" fmla="*/ 49 w 191"/>
                  <a:gd name="T11" fmla="*/ 55 h 110"/>
                  <a:gd name="T12" fmla="*/ 69 w 191"/>
                  <a:gd name="T13" fmla="*/ 60 h 110"/>
                  <a:gd name="T14" fmla="*/ 75 w 191"/>
                  <a:gd name="T15" fmla="*/ 73 h 110"/>
                  <a:gd name="T16" fmla="*/ 99 w 191"/>
                  <a:gd name="T17" fmla="*/ 88 h 110"/>
                  <a:gd name="T18" fmla="*/ 110 w 191"/>
                  <a:gd name="T19" fmla="*/ 96 h 110"/>
                  <a:gd name="T20" fmla="*/ 122 w 191"/>
                  <a:gd name="T21" fmla="*/ 106 h 110"/>
                  <a:gd name="T22" fmla="*/ 131 w 191"/>
                  <a:gd name="T23" fmla="*/ 110 h 110"/>
                  <a:gd name="T24" fmla="*/ 134 w 191"/>
                  <a:gd name="T25" fmla="*/ 110 h 110"/>
                  <a:gd name="T26" fmla="*/ 134 w 191"/>
                  <a:gd name="T27" fmla="*/ 106 h 110"/>
                  <a:gd name="T28" fmla="*/ 137 w 191"/>
                  <a:gd name="T29" fmla="*/ 103 h 110"/>
                  <a:gd name="T30" fmla="*/ 137 w 191"/>
                  <a:gd name="T31" fmla="*/ 92 h 110"/>
                  <a:gd name="T32" fmla="*/ 138 w 191"/>
                  <a:gd name="T33" fmla="*/ 78 h 110"/>
                  <a:gd name="T34" fmla="*/ 146 w 191"/>
                  <a:gd name="T35" fmla="*/ 71 h 110"/>
                  <a:gd name="T36" fmla="*/ 159 w 191"/>
                  <a:gd name="T37" fmla="*/ 63 h 110"/>
                  <a:gd name="T38" fmla="*/ 170 w 191"/>
                  <a:gd name="T39" fmla="*/ 63 h 110"/>
                  <a:gd name="T40" fmla="*/ 170 w 191"/>
                  <a:gd name="T41" fmla="*/ 63 h 110"/>
                  <a:gd name="T42" fmla="*/ 170 w 191"/>
                  <a:gd name="T43" fmla="*/ 65 h 110"/>
                  <a:gd name="T44" fmla="*/ 169 w 191"/>
                  <a:gd name="T45" fmla="*/ 66 h 110"/>
                  <a:gd name="T46" fmla="*/ 167 w 191"/>
                  <a:gd name="T47" fmla="*/ 70 h 110"/>
                  <a:gd name="T48" fmla="*/ 170 w 191"/>
                  <a:gd name="T49" fmla="*/ 70 h 110"/>
                  <a:gd name="T50" fmla="*/ 172 w 191"/>
                  <a:gd name="T51" fmla="*/ 70 h 110"/>
                  <a:gd name="T52" fmla="*/ 175 w 191"/>
                  <a:gd name="T53" fmla="*/ 69 h 110"/>
                  <a:gd name="T54" fmla="*/ 181 w 191"/>
                  <a:gd name="T55" fmla="*/ 68 h 110"/>
                  <a:gd name="T56" fmla="*/ 191 w 191"/>
                  <a:gd name="T57" fmla="*/ 64 h 110"/>
                  <a:gd name="T58" fmla="*/ 166 w 191"/>
                  <a:gd name="T59" fmla="*/ 57 h 110"/>
                  <a:gd name="T60" fmla="*/ 164 w 191"/>
                  <a:gd name="T61" fmla="*/ 55 h 110"/>
                  <a:gd name="T62" fmla="*/ 162 w 191"/>
                  <a:gd name="T63" fmla="*/ 54 h 110"/>
                  <a:gd name="T64" fmla="*/ 160 w 191"/>
                  <a:gd name="T65" fmla="*/ 54 h 110"/>
                  <a:gd name="T66" fmla="*/ 142 w 191"/>
                  <a:gd name="T67" fmla="*/ 67 h 110"/>
                  <a:gd name="T68" fmla="*/ 127 w 191"/>
                  <a:gd name="T69" fmla="*/ 59 h 110"/>
                  <a:gd name="T70" fmla="*/ 113 w 191"/>
                  <a:gd name="T71" fmla="*/ 44 h 110"/>
                  <a:gd name="T72" fmla="*/ 106 w 191"/>
                  <a:gd name="T73" fmla="*/ 31 h 110"/>
                  <a:gd name="T74" fmla="*/ 75 w 191"/>
                  <a:gd name="T75" fmla="*/ 28 h 110"/>
                  <a:gd name="T76" fmla="*/ 64 w 191"/>
                  <a:gd name="T77" fmla="*/ 26 h 110"/>
                  <a:gd name="T78" fmla="*/ 62 w 191"/>
                  <a:gd name="T79" fmla="*/ 24 h 110"/>
                  <a:gd name="T80" fmla="*/ 60 w 191"/>
                  <a:gd name="T81" fmla="*/ 21 h 110"/>
                  <a:gd name="T82" fmla="*/ 57 w 191"/>
                  <a:gd name="T83" fmla="*/ 19 h 110"/>
                  <a:gd name="T84" fmla="*/ 54 w 191"/>
                  <a:gd name="T85" fmla="*/ 15 h 110"/>
                  <a:gd name="T86" fmla="*/ 34 w 191"/>
                  <a:gd name="T87" fmla="*/ 14 h 110"/>
                  <a:gd name="T88" fmla="*/ 34 w 191"/>
                  <a:gd name="T89" fmla="*/ 7 h 110"/>
                  <a:gd name="T90" fmla="*/ 27 w 191"/>
                  <a:gd name="T91" fmla="*/ 15 h 110"/>
                  <a:gd name="T92" fmla="*/ 0 w 191"/>
                  <a:gd name="T93" fmla="*/ 53 h 11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91" h="110">
                    <a:moveTo>
                      <a:pt x="0" y="53"/>
                    </a:moveTo>
                    <a:cubicBezTo>
                      <a:pt x="1" y="54"/>
                      <a:pt x="2" y="54"/>
                      <a:pt x="3" y="54"/>
                    </a:cubicBezTo>
                    <a:cubicBezTo>
                      <a:pt x="3" y="54"/>
                      <a:pt x="3" y="54"/>
                      <a:pt x="3" y="54"/>
                    </a:cubicBezTo>
                    <a:cubicBezTo>
                      <a:pt x="4" y="54"/>
                      <a:pt x="5" y="55"/>
                      <a:pt x="6" y="55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7" y="55"/>
                      <a:pt x="8" y="55"/>
                      <a:pt x="8" y="54"/>
                    </a:cubicBezTo>
                    <a:cubicBezTo>
                      <a:pt x="8" y="54"/>
                      <a:pt x="8" y="53"/>
                      <a:pt x="8" y="52"/>
                    </a:cubicBezTo>
                    <a:cubicBezTo>
                      <a:pt x="8" y="52"/>
                      <a:pt x="8" y="52"/>
                      <a:pt x="8" y="52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8" y="48"/>
                      <a:pt x="14" y="43"/>
                      <a:pt x="18" y="43"/>
                    </a:cubicBezTo>
                    <a:cubicBezTo>
                      <a:pt x="19" y="43"/>
                      <a:pt x="19" y="43"/>
                      <a:pt x="19" y="42"/>
                    </a:cubicBezTo>
                    <a:cubicBezTo>
                      <a:pt x="20" y="41"/>
                      <a:pt x="20" y="39"/>
                      <a:pt x="22" y="39"/>
                    </a:cubicBezTo>
                    <a:cubicBezTo>
                      <a:pt x="23" y="39"/>
                      <a:pt x="25" y="38"/>
                      <a:pt x="25" y="38"/>
                    </a:cubicBezTo>
                    <a:cubicBezTo>
                      <a:pt x="25" y="37"/>
                      <a:pt x="26" y="36"/>
                      <a:pt x="28" y="36"/>
                    </a:cubicBezTo>
                    <a:cubicBezTo>
                      <a:pt x="31" y="36"/>
                      <a:pt x="35" y="38"/>
                      <a:pt x="36" y="39"/>
                    </a:cubicBezTo>
                    <a:cubicBezTo>
                      <a:pt x="37" y="40"/>
                      <a:pt x="40" y="41"/>
                      <a:pt x="43" y="41"/>
                    </a:cubicBezTo>
                    <a:cubicBezTo>
                      <a:pt x="44" y="42"/>
                      <a:pt x="44" y="42"/>
                      <a:pt x="44" y="42"/>
                    </a:cubicBezTo>
                    <a:cubicBezTo>
                      <a:pt x="48" y="43"/>
                      <a:pt x="49" y="52"/>
                      <a:pt x="49" y="55"/>
                    </a:cubicBezTo>
                    <a:cubicBezTo>
                      <a:pt x="51" y="55"/>
                      <a:pt x="57" y="55"/>
                      <a:pt x="60" y="55"/>
                    </a:cubicBezTo>
                    <a:cubicBezTo>
                      <a:pt x="62" y="55"/>
                      <a:pt x="64" y="56"/>
                      <a:pt x="64" y="56"/>
                    </a:cubicBezTo>
                    <a:cubicBezTo>
                      <a:pt x="67" y="56"/>
                      <a:pt x="68" y="58"/>
                      <a:pt x="69" y="60"/>
                    </a:cubicBezTo>
                    <a:cubicBezTo>
                      <a:pt x="69" y="61"/>
                      <a:pt x="70" y="63"/>
                      <a:pt x="70" y="64"/>
                    </a:cubicBezTo>
                    <a:cubicBezTo>
                      <a:pt x="71" y="64"/>
                      <a:pt x="71" y="65"/>
                      <a:pt x="72" y="66"/>
                    </a:cubicBezTo>
                    <a:cubicBezTo>
                      <a:pt x="74" y="69"/>
                      <a:pt x="75" y="71"/>
                      <a:pt x="75" y="73"/>
                    </a:cubicBezTo>
                    <a:cubicBezTo>
                      <a:pt x="76" y="74"/>
                      <a:pt x="78" y="75"/>
                      <a:pt x="80" y="76"/>
                    </a:cubicBezTo>
                    <a:cubicBezTo>
                      <a:pt x="83" y="78"/>
                      <a:pt x="85" y="80"/>
                      <a:pt x="87" y="81"/>
                    </a:cubicBezTo>
                    <a:cubicBezTo>
                      <a:pt x="88" y="84"/>
                      <a:pt x="93" y="86"/>
                      <a:pt x="99" y="88"/>
                    </a:cubicBezTo>
                    <a:cubicBezTo>
                      <a:pt x="101" y="89"/>
                      <a:pt x="104" y="91"/>
                      <a:pt x="106" y="93"/>
                    </a:cubicBezTo>
                    <a:cubicBezTo>
                      <a:pt x="107" y="94"/>
                      <a:pt x="109" y="96"/>
                      <a:pt x="110" y="96"/>
                    </a:cubicBezTo>
                    <a:cubicBezTo>
                      <a:pt x="110" y="96"/>
                      <a:pt x="110" y="96"/>
                      <a:pt x="110" y="96"/>
                    </a:cubicBezTo>
                    <a:cubicBezTo>
                      <a:pt x="113" y="96"/>
                      <a:pt x="119" y="99"/>
                      <a:pt x="121" y="99"/>
                    </a:cubicBezTo>
                    <a:cubicBezTo>
                      <a:pt x="122" y="100"/>
                      <a:pt x="122" y="100"/>
                      <a:pt x="122" y="100"/>
                    </a:cubicBezTo>
                    <a:cubicBezTo>
                      <a:pt x="122" y="106"/>
                      <a:pt x="122" y="106"/>
                      <a:pt x="122" y="106"/>
                    </a:cubicBezTo>
                    <a:cubicBezTo>
                      <a:pt x="123" y="106"/>
                      <a:pt x="123" y="106"/>
                      <a:pt x="123" y="106"/>
                    </a:cubicBezTo>
                    <a:cubicBezTo>
                      <a:pt x="125" y="106"/>
                      <a:pt x="127" y="107"/>
                      <a:pt x="128" y="108"/>
                    </a:cubicBezTo>
                    <a:cubicBezTo>
                      <a:pt x="129" y="109"/>
                      <a:pt x="130" y="110"/>
                      <a:pt x="131" y="110"/>
                    </a:cubicBezTo>
                    <a:cubicBezTo>
                      <a:pt x="131" y="110"/>
                      <a:pt x="132" y="110"/>
                      <a:pt x="132" y="110"/>
                    </a:cubicBezTo>
                    <a:cubicBezTo>
                      <a:pt x="132" y="110"/>
                      <a:pt x="133" y="110"/>
                      <a:pt x="133" y="110"/>
                    </a:cubicBezTo>
                    <a:cubicBezTo>
                      <a:pt x="133" y="110"/>
                      <a:pt x="133" y="110"/>
                      <a:pt x="134" y="110"/>
                    </a:cubicBezTo>
                    <a:cubicBezTo>
                      <a:pt x="134" y="110"/>
                      <a:pt x="134" y="110"/>
                      <a:pt x="134" y="110"/>
                    </a:cubicBezTo>
                    <a:cubicBezTo>
                      <a:pt x="134" y="109"/>
                      <a:pt x="134" y="109"/>
                      <a:pt x="134" y="109"/>
                    </a:cubicBezTo>
                    <a:cubicBezTo>
                      <a:pt x="134" y="108"/>
                      <a:pt x="134" y="107"/>
                      <a:pt x="134" y="106"/>
                    </a:cubicBezTo>
                    <a:cubicBezTo>
                      <a:pt x="135" y="106"/>
                      <a:pt x="135" y="106"/>
                      <a:pt x="135" y="105"/>
                    </a:cubicBezTo>
                    <a:cubicBezTo>
                      <a:pt x="135" y="105"/>
                      <a:pt x="136" y="104"/>
                      <a:pt x="136" y="103"/>
                    </a:cubicBezTo>
                    <a:cubicBezTo>
                      <a:pt x="136" y="103"/>
                      <a:pt x="136" y="103"/>
                      <a:pt x="137" y="103"/>
                    </a:cubicBezTo>
                    <a:cubicBezTo>
                      <a:pt x="137" y="102"/>
                      <a:pt x="138" y="101"/>
                      <a:pt x="139" y="100"/>
                    </a:cubicBezTo>
                    <a:cubicBezTo>
                      <a:pt x="139" y="100"/>
                      <a:pt x="139" y="100"/>
                      <a:pt x="138" y="98"/>
                    </a:cubicBezTo>
                    <a:cubicBezTo>
                      <a:pt x="137" y="96"/>
                      <a:pt x="136" y="94"/>
                      <a:pt x="137" y="92"/>
                    </a:cubicBezTo>
                    <a:cubicBezTo>
                      <a:pt x="137" y="91"/>
                      <a:pt x="135" y="90"/>
                      <a:pt x="134" y="89"/>
                    </a:cubicBezTo>
                    <a:cubicBezTo>
                      <a:pt x="132" y="87"/>
                      <a:pt x="129" y="86"/>
                      <a:pt x="130" y="83"/>
                    </a:cubicBezTo>
                    <a:cubicBezTo>
                      <a:pt x="131" y="80"/>
                      <a:pt x="134" y="79"/>
                      <a:pt x="138" y="78"/>
                    </a:cubicBezTo>
                    <a:cubicBezTo>
                      <a:pt x="139" y="78"/>
                      <a:pt x="141" y="78"/>
                      <a:pt x="142" y="77"/>
                    </a:cubicBezTo>
                    <a:cubicBezTo>
                      <a:pt x="142" y="77"/>
                      <a:pt x="142" y="77"/>
                      <a:pt x="142" y="75"/>
                    </a:cubicBezTo>
                    <a:cubicBezTo>
                      <a:pt x="142" y="74"/>
                      <a:pt x="143" y="71"/>
                      <a:pt x="146" y="71"/>
                    </a:cubicBezTo>
                    <a:cubicBezTo>
                      <a:pt x="147" y="71"/>
                      <a:pt x="148" y="70"/>
                      <a:pt x="150" y="66"/>
                    </a:cubicBezTo>
                    <a:cubicBezTo>
                      <a:pt x="150" y="64"/>
                      <a:pt x="152" y="63"/>
                      <a:pt x="156" y="64"/>
                    </a:cubicBezTo>
                    <a:cubicBezTo>
                      <a:pt x="157" y="64"/>
                      <a:pt x="158" y="64"/>
                      <a:pt x="159" y="63"/>
                    </a:cubicBezTo>
                    <a:cubicBezTo>
                      <a:pt x="161" y="62"/>
                      <a:pt x="164" y="60"/>
                      <a:pt x="166" y="60"/>
                    </a:cubicBezTo>
                    <a:cubicBezTo>
                      <a:pt x="168" y="60"/>
                      <a:pt x="169" y="62"/>
                      <a:pt x="169" y="62"/>
                    </a:cubicBezTo>
                    <a:cubicBezTo>
                      <a:pt x="170" y="62"/>
                      <a:pt x="170" y="62"/>
                      <a:pt x="170" y="63"/>
                    </a:cubicBezTo>
                    <a:cubicBezTo>
                      <a:pt x="170" y="63"/>
                      <a:pt x="170" y="63"/>
                      <a:pt x="170" y="63"/>
                    </a:cubicBezTo>
                    <a:cubicBezTo>
                      <a:pt x="170" y="63"/>
                      <a:pt x="170" y="63"/>
                      <a:pt x="170" y="63"/>
                    </a:cubicBezTo>
                    <a:cubicBezTo>
                      <a:pt x="170" y="63"/>
                      <a:pt x="170" y="63"/>
                      <a:pt x="170" y="63"/>
                    </a:cubicBezTo>
                    <a:cubicBezTo>
                      <a:pt x="170" y="63"/>
                      <a:pt x="170" y="64"/>
                      <a:pt x="170" y="64"/>
                    </a:cubicBezTo>
                    <a:cubicBezTo>
                      <a:pt x="170" y="64"/>
                      <a:pt x="170" y="64"/>
                      <a:pt x="170" y="64"/>
                    </a:cubicBezTo>
                    <a:cubicBezTo>
                      <a:pt x="170" y="64"/>
                      <a:pt x="170" y="64"/>
                      <a:pt x="170" y="65"/>
                    </a:cubicBezTo>
                    <a:cubicBezTo>
                      <a:pt x="170" y="65"/>
                      <a:pt x="170" y="65"/>
                      <a:pt x="170" y="65"/>
                    </a:cubicBezTo>
                    <a:cubicBezTo>
                      <a:pt x="170" y="65"/>
                      <a:pt x="170" y="66"/>
                      <a:pt x="169" y="66"/>
                    </a:cubicBezTo>
                    <a:cubicBezTo>
                      <a:pt x="169" y="66"/>
                      <a:pt x="169" y="66"/>
                      <a:pt x="169" y="66"/>
                    </a:cubicBezTo>
                    <a:cubicBezTo>
                      <a:pt x="169" y="67"/>
                      <a:pt x="169" y="67"/>
                      <a:pt x="169" y="68"/>
                    </a:cubicBezTo>
                    <a:cubicBezTo>
                      <a:pt x="169" y="68"/>
                      <a:pt x="169" y="68"/>
                      <a:pt x="168" y="68"/>
                    </a:cubicBezTo>
                    <a:cubicBezTo>
                      <a:pt x="168" y="69"/>
                      <a:pt x="168" y="70"/>
                      <a:pt x="167" y="70"/>
                    </a:cubicBezTo>
                    <a:cubicBezTo>
                      <a:pt x="168" y="70"/>
                      <a:pt x="168" y="70"/>
                      <a:pt x="168" y="70"/>
                    </a:cubicBezTo>
                    <a:cubicBezTo>
                      <a:pt x="168" y="70"/>
                      <a:pt x="169" y="70"/>
                      <a:pt x="169" y="70"/>
                    </a:cubicBezTo>
                    <a:cubicBezTo>
                      <a:pt x="170" y="70"/>
                      <a:pt x="170" y="70"/>
                      <a:pt x="170" y="70"/>
                    </a:cubicBezTo>
                    <a:cubicBezTo>
                      <a:pt x="171" y="70"/>
                      <a:pt x="171" y="70"/>
                      <a:pt x="171" y="70"/>
                    </a:cubicBezTo>
                    <a:cubicBezTo>
                      <a:pt x="171" y="70"/>
                      <a:pt x="172" y="70"/>
                      <a:pt x="172" y="70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3" y="70"/>
                      <a:pt x="173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5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6" y="68"/>
                      <a:pt x="178" y="68"/>
                      <a:pt x="181" y="68"/>
                    </a:cubicBezTo>
                    <a:cubicBezTo>
                      <a:pt x="182" y="68"/>
                      <a:pt x="183" y="68"/>
                      <a:pt x="184" y="68"/>
                    </a:cubicBezTo>
                    <a:cubicBezTo>
                      <a:pt x="185" y="68"/>
                      <a:pt x="185" y="68"/>
                      <a:pt x="186" y="68"/>
                    </a:cubicBezTo>
                    <a:cubicBezTo>
                      <a:pt x="187" y="65"/>
                      <a:pt x="189" y="64"/>
                      <a:pt x="191" y="64"/>
                    </a:cubicBezTo>
                    <a:cubicBezTo>
                      <a:pt x="186" y="60"/>
                      <a:pt x="181" y="57"/>
                      <a:pt x="178" y="57"/>
                    </a:cubicBezTo>
                    <a:cubicBezTo>
                      <a:pt x="177" y="59"/>
                      <a:pt x="175" y="60"/>
                      <a:pt x="172" y="60"/>
                    </a:cubicBezTo>
                    <a:cubicBezTo>
                      <a:pt x="170" y="60"/>
                      <a:pt x="168" y="59"/>
                      <a:pt x="166" y="57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65" y="56"/>
                      <a:pt x="165" y="56"/>
                      <a:pt x="164" y="55"/>
                    </a:cubicBezTo>
                    <a:cubicBezTo>
                      <a:pt x="164" y="55"/>
                      <a:pt x="164" y="55"/>
                      <a:pt x="164" y="55"/>
                    </a:cubicBezTo>
                    <a:cubicBezTo>
                      <a:pt x="164" y="55"/>
                      <a:pt x="164" y="54"/>
                      <a:pt x="163" y="54"/>
                    </a:cubicBezTo>
                    <a:cubicBezTo>
                      <a:pt x="163" y="54"/>
                      <a:pt x="162" y="54"/>
                      <a:pt x="162" y="54"/>
                    </a:cubicBezTo>
                    <a:cubicBezTo>
                      <a:pt x="162" y="54"/>
                      <a:pt x="162" y="54"/>
                      <a:pt x="162" y="54"/>
                    </a:cubicBezTo>
                    <a:cubicBezTo>
                      <a:pt x="162" y="54"/>
                      <a:pt x="161" y="54"/>
                      <a:pt x="161" y="54"/>
                    </a:cubicBezTo>
                    <a:cubicBezTo>
                      <a:pt x="161" y="54"/>
                      <a:pt x="161" y="54"/>
                      <a:pt x="160" y="54"/>
                    </a:cubicBezTo>
                    <a:cubicBezTo>
                      <a:pt x="160" y="54"/>
                      <a:pt x="160" y="54"/>
                      <a:pt x="160" y="54"/>
                    </a:cubicBezTo>
                    <a:cubicBezTo>
                      <a:pt x="159" y="54"/>
                      <a:pt x="159" y="54"/>
                      <a:pt x="158" y="55"/>
                    </a:cubicBezTo>
                    <a:cubicBezTo>
                      <a:pt x="151" y="57"/>
                      <a:pt x="148" y="61"/>
                      <a:pt x="148" y="62"/>
                    </a:cubicBezTo>
                    <a:cubicBezTo>
                      <a:pt x="147" y="65"/>
                      <a:pt x="144" y="67"/>
                      <a:pt x="142" y="67"/>
                    </a:cubicBezTo>
                    <a:cubicBezTo>
                      <a:pt x="140" y="67"/>
                      <a:pt x="139" y="66"/>
                      <a:pt x="138" y="64"/>
                    </a:cubicBezTo>
                    <a:cubicBezTo>
                      <a:pt x="138" y="62"/>
                      <a:pt x="133" y="60"/>
                      <a:pt x="130" y="60"/>
                    </a:cubicBezTo>
                    <a:cubicBezTo>
                      <a:pt x="129" y="59"/>
                      <a:pt x="128" y="59"/>
                      <a:pt x="127" y="59"/>
                    </a:cubicBezTo>
                    <a:cubicBezTo>
                      <a:pt x="124" y="59"/>
                      <a:pt x="120" y="59"/>
                      <a:pt x="119" y="55"/>
                    </a:cubicBezTo>
                    <a:cubicBezTo>
                      <a:pt x="119" y="54"/>
                      <a:pt x="118" y="52"/>
                      <a:pt x="117" y="51"/>
                    </a:cubicBezTo>
                    <a:cubicBezTo>
                      <a:pt x="115" y="49"/>
                      <a:pt x="113" y="46"/>
                      <a:pt x="113" y="44"/>
                    </a:cubicBezTo>
                    <a:cubicBezTo>
                      <a:pt x="113" y="43"/>
                      <a:pt x="113" y="41"/>
                      <a:pt x="113" y="40"/>
                    </a:cubicBezTo>
                    <a:cubicBezTo>
                      <a:pt x="113" y="37"/>
                      <a:pt x="113" y="35"/>
                      <a:pt x="112" y="35"/>
                    </a:cubicBezTo>
                    <a:cubicBezTo>
                      <a:pt x="109" y="34"/>
                      <a:pt x="108" y="32"/>
                      <a:pt x="106" y="31"/>
                    </a:cubicBezTo>
                    <a:cubicBezTo>
                      <a:pt x="105" y="29"/>
                      <a:pt x="104" y="28"/>
                      <a:pt x="103" y="28"/>
                    </a:cubicBezTo>
                    <a:cubicBezTo>
                      <a:pt x="82" y="28"/>
                      <a:pt x="81" y="27"/>
                      <a:pt x="80" y="27"/>
                    </a:cubicBezTo>
                    <a:cubicBezTo>
                      <a:pt x="79" y="27"/>
                      <a:pt x="77" y="28"/>
                      <a:pt x="75" y="28"/>
                    </a:cubicBezTo>
                    <a:cubicBezTo>
                      <a:pt x="73" y="28"/>
                      <a:pt x="70" y="29"/>
                      <a:pt x="68" y="29"/>
                    </a:cubicBezTo>
                    <a:cubicBezTo>
                      <a:pt x="65" y="29"/>
                      <a:pt x="64" y="28"/>
                      <a:pt x="64" y="27"/>
                    </a:cubicBezTo>
                    <a:cubicBezTo>
                      <a:pt x="64" y="27"/>
                      <a:pt x="64" y="26"/>
                      <a:pt x="64" y="26"/>
                    </a:cubicBezTo>
                    <a:cubicBezTo>
                      <a:pt x="63" y="26"/>
                      <a:pt x="63" y="26"/>
                      <a:pt x="63" y="25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2" y="24"/>
                      <a:pt x="62" y="24"/>
                      <a:pt x="62" y="24"/>
                    </a:cubicBezTo>
                    <a:cubicBezTo>
                      <a:pt x="62" y="24"/>
                      <a:pt x="62" y="23"/>
                      <a:pt x="61" y="23"/>
                    </a:cubicBezTo>
                    <a:cubicBezTo>
                      <a:pt x="61" y="23"/>
                      <a:pt x="61" y="23"/>
                      <a:pt x="61" y="22"/>
                    </a:cubicBezTo>
                    <a:cubicBezTo>
                      <a:pt x="60" y="22"/>
                      <a:pt x="60" y="22"/>
                      <a:pt x="60" y="21"/>
                    </a:cubicBezTo>
                    <a:cubicBezTo>
                      <a:pt x="59" y="21"/>
                      <a:pt x="59" y="21"/>
                      <a:pt x="59" y="20"/>
                    </a:cubicBezTo>
                    <a:cubicBezTo>
                      <a:pt x="59" y="20"/>
                      <a:pt x="58" y="20"/>
                      <a:pt x="58" y="19"/>
                    </a:cubicBezTo>
                    <a:cubicBezTo>
                      <a:pt x="58" y="19"/>
                      <a:pt x="57" y="19"/>
                      <a:pt x="57" y="19"/>
                    </a:cubicBezTo>
                    <a:cubicBezTo>
                      <a:pt x="57" y="18"/>
                      <a:pt x="56" y="18"/>
                      <a:pt x="56" y="17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6"/>
                      <a:pt x="54" y="16"/>
                      <a:pt x="54" y="15"/>
                    </a:cubicBezTo>
                    <a:cubicBezTo>
                      <a:pt x="53" y="16"/>
                      <a:pt x="52" y="17"/>
                      <a:pt x="51" y="18"/>
                    </a:cubicBezTo>
                    <a:cubicBezTo>
                      <a:pt x="44" y="23"/>
                      <a:pt x="37" y="24"/>
                      <a:pt x="34" y="20"/>
                    </a:cubicBezTo>
                    <a:cubicBezTo>
                      <a:pt x="33" y="19"/>
                      <a:pt x="33" y="17"/>
                      <a:pt x="34" y="14"/>
                    </a:cubicBezTo>
                    <a:cubicBezTo>
                      <a:pt x="36" y="8"/>
                      <a:pt x="36" y="2"/>
                      <a:pt x="35" y="1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34" y="1"/>
                      <a:pt x="34" y="5"/>
                      <a:pt x="34" y="7"/>
                    </a:cubicBezTo>
                    <a:cubicBezTo>
                      <a:pt x="33" y="12"/>
                      <a:pt x="33" y="16"/>
                      <a:pt x="30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8" y="16"/>
                      <a:pt x="27" y="15"/>
                    </a:cubicBezTo>
                    <a:cubicBezTo>
                      <a:pt x="25" y="12"/>
                      <a:pt x="24" y="5"/>
                      <a:pt x="25" y="0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3"/>
                      <a:pt x="0" y="53"/>
                      <a:pt x="0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>
                <a:off x="6464899" y="2608110"/>
                <a:ext cx="3963283" cy="1576751"/>
                <a:chOff x="6464899" y="2608110"/>
                <a:chExt cx="3963283" cy="1576751"/>
              </a:xfrm>
              <a:grpFill/>
            </p:grpSpPr>
            <p:sp>
              <p:nvSpPr>
                <p:cNvPr id="30" name="Freeform 1142">
                  <a:extLst>
                    <a:ext uri="{FF2B5EF4-FFF2-40B4-BE49-F238E27FC236}">
                      <a16:creationId xmlns="" xmlns:a16="http://schemas.microsoft.com/office/drawing/2014/main" id="{97C81BF4-18EF-4397-8A4E-E52362331A1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931701" y="3708985"/>
                  <a:ext cx="983457" cy="438595"/>
                </a:xfrm>
                <a:custGeom>
                  <a:gdLst>
                    <a:gd name="T0" fmla="*/ 74 w 454"/>
                    <a:gd name="T1" fmla="*/ 126 h 209"/>
                    <a:gd name="T2" fmla="*/ 61 w 454"/>
                    <a:gd name="T3" fmla="*/ 149 h 209"/>
                    <a:gd name="T4" fmla="*/ 42 w 454"/>
                    <a:gd name="T5" fmla="*/ 160 h 209"/>
                    <a:gd name="T6" fmla="*/ 63 w 454"/>
                    <a:gd name="T7" fmla="*/ 181 h 209"/>
                    <a:gd name="T8" fmla="*/ 70 w 454"/>
                    <a:gd name="T9" fmla="*/ 194 h 209"/>
                    <a:gd name="T10" fmla="*/ 70 w 454"/>
                    <a:gd name="T11" fmla="*/ 190 h 209"/>
                    <a:gd name="T12" fmla="*/ 134 w 454"/>
                    <a:gd name="T13" fmla="*/ 140 h 209"/>
                    <a:gd name="T14" fmla="*/ 155 w 454"/>
                    <a:gd name="T15" fmla="*/ 140 h 209"/>
                    <a:gd name="T16" fmla="*/ 164 w 454"/>
                    <a:gd name="T17" fmla="*/ 159 h 209"/>
                    <a:gd name="T18" fmla="*/ 170 w 454"/>
                    <a:gd name="T19" fmla="*/ 165 h 209"/>
                    <a:gd name="T20" fmla="*/ 175 w 454"/>
                    <a:gd name="T21" fmla="*/ 171 h 209"/>
                    <a:gd name="T22" fmla="*/ 187 w 454"/>
                    <a:gd name="T23" fmla="*/ 169 h 209"/>
                    <a:gd name="T24" fmla="*/ 224 w 454"/>
                    <a:gd name="T25" fmla="*/ 186 h 209"/>
                    <a:gd name="T26" fmla="*/ 249 w 454"/>
                    <a:gd name="T27" fmla="*/ 209 h 209"/>
                    <a:gd name="T28" fmla="*/ 269 w 454"/>
                    <a:gd name="T29" fmla="*/ 196 h 209"/>
                    <a:gd name="T30" fmla="*/ 270 w 454"/>
                    <a:gd name="T31" fmla="*/ 194 h 209"/>
                    <a:gd name="T32" fmla="*/ 272 w 454"/>
                    <a:gd name="T33" fmla="*/ 191 h 209"/>
                    <a:gd name="T34" fmla="*/ 279 w 454"/>
                    <a:gd name="T35" fmla="*/ 184 h 209"/>
                    <a:gd name="T36" fmla="*/ 319 w 454"/>
                    <a:gd name="T37" fmla="*/ 176 h 209"/>
                    <a:gd name="T38" fmla="*/ 366 w 454"/>
                    <a:gd name="T39" fmla="*/ 182 h 209"/>
                    <a:gd name="T40" fmla="*/ 380 w 454"/>
                    <a:gd name="T41" fmla="*/ 186 h 209"/>
                    <a:gd name="T42" fmla="*/ 378 w 454"/>
                    <a:gd name="T43" fmla="*/ 154 h 209"/>
                    <a:gd name="T44" fmla="*/ 405 w 454"/>
                    <a:gd name="T45" fmla="*/ 147 h 209"/>
                    <a:gd name="T46" fmla="*/ 425 w 454"/>
                    <a:gd name="T47" fmla="*/ 122 h 209"/>
                    <a:gd name="T48" fmla="*/ 438 w 454"/>
                    <a:gd name="T49" fmla="*/ 111 h 209"/>
                    <a:gd name="T50" fmla="*/ 454 w 454"/>
                    <a:gd name="T51" fmla="*/ 90 h 209"/>
                    <a:gd name="T52" fmla="*/ 433 w 454"/>
                    <a:gd name="T53" fmla="*/ 82 h 209"/>
                    <a:gd name="T54" fmla="*/ 410 w 454"/>
                    <a:gd name="T55" fmla="*/ 70 h 209"/>
                    <a:gd name="T56" fmla="*/ 386 w 454"/>
                    <a:gd name="T57" fmla="*/ 66 h 209"/>
                    <a:gd name="T58" fmla="*/ 341 w 454"/>
                    <a:gd name="T59" fmla="*/ 20 h 209"/>
                    <a:gd name="T60" fmla="*/ 327 w 454"/>
                    <a:gd name="T61" fmla="*/ 22 h 209"/>
                    <a:gd name="T62" fmla="*/ 304 w 454"/>
                    <a:gd name="T63" fmla="*/ 26 h 209"/>
                    <a:gd name="T64" fmla="*/ 297 w 454"/>
                    <a:gd name="T65" fmla="*/ 21 h 209"/>
                    <a:gd name="T66" fmla="*/ 293 w 454"/>
                    <a:gd name="T67" fmla="*/ 16 h 209"/>
                    <a:gd name="T68" fmla="*/ 281 w 454"/>
                    <a:gd name="T69" fmla="*/ 12 h 209"/>
                    <a:gd name="T70" fmla="*/ 264 w 454"/>
                    <a:gd name="T71" fmla="*/ 0 h 209"/>
                    <a:gd name="T72" fmla="*/ 215 w 454"/>
                    <a:gd name="T73" fmla="*/ 13 h 209"/>
                    <a:gd name="T74" fmla="*/ 184 w 454"/>
                    <a:gd name="T75" fmla="*/ 20 h 209"/>
                    <a:gd name="T76" fmla="*/ 168 w 454"/>
                    <a:gd name="T77" fmla="*/ 21 h 209"/>
                    <a:gd name="T78" fmla="*/ 170 w 454"/>
                    <a:gd name="T79" fmla="*/ 37 h 209"/>
                    <a:gd name="T80" fmla="*/ 158 w 454"/>
                    <a:gd name="T81" fmla="*/ 52 h 209"/>
                    <a:gd name="T82" fmla="*/ 157 w 454"/>
                    <a:gd name="T83" fmla="*/ 70 h 209"/>
                    <a:gd name="T84" fmla="*/ 147 w 454"/>
                    <a:gd name="T85" fmla="*/ 72 h 209"/>
                    <a:gd name="T86" fmla="*/ 120 w 454"/>
                    <a:gd name="T87" fmla="*/ 66 h 209"/>
                    <a:gd name="T88" fmla="*/ 94 w 454"/>
                    <a:gd name="T89" fmla="*/ 68 h 209"/>
                    <a:gd name="T90" fmla="*/ 90 w 454"/>
                    <a:gd name="T91" fmla="*/ 71 h 209"/>
                    <a:gd name="T92" fmla="*/ 88 w 454"/>
                    <a:gd name="T93" fmla="*/ 69 h 209"/>
                    <a:gd name="T94" fmla="*/ 73 w 454"/>
                    <a:gd name="T95" fmla="*/ 59 h 209"/>
                    <a:gd name="T96" fmla="*/ 52 w 454"/>
                    <a:gd name="T97" fmla="*/ 57 h 209"/>
                    <a:gd name="T98" fmla="*/ 32 w 454"/>
                    <a:gd name="T99" fmla="*/ 66 h 209"/>
                    <a:gd name="T100" fmla="*/ 27 w 454"/>
                    <a:gd name="T101" fmla="*/ 79 h 209"/>
                    <a:gd name="T102" fmla="*/ 11 w 454"/>
                    <a:gd name="T103" fmla="*/ 75 h 209"/>
                    <a:gd name="T104" fmla="*/ 6 w 454"/>
                    <a:gd name="T105" fmla="*/ 90 h 209"/>
                    <a:gd name="T106" fmla="*/ 11 w 454"/>
                    <a:gd name="T107" fmla="*/ 109 h 209"/>
                    <a:gd name="T108" fmla="*/ 24 w 454"/>
                    <a:gd name="T109" fmla="*/ 128 h 209"/>
                    <a:gd name="T110" fmla="*/ 311 w 454"/>
                    <a:gd name="T111" fmla="*/ 132 h 209"/>
                    <a:gd name="T112" fmla="*/ 358 w 454"/>
                    <a:gd name="T113" fmla="*/ 135 h 209"/>
                    <a:gd name="T114" fmla="*/ 313 w 454"/>
                    <a:gd name="T115" fmla="*/ 154 h 209"/>
                    <a:gd name="T116" fmla="*/ 170 w 454"/>
                    <a:gd name="T117" fmla="*/ 135 h 209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452" h="209">
                      <a:moveTo>
                        <a:pt x="30" y="130"/>
                      </a:moveTo>
                      <a:cubicBezTo>
                        <a:pt x="35" y="126"/>
                        <a:pt x="43" y="121"/>
                        <a:pt x="51" y="121"/>
                      </a:cubicBezTo>
                      <a:cubicBezTo>
                        <a:pt x="52" y="121"/>
                        <a:pt x="54" y="122"/>
                        <a:pt x="55" y="122"/>
                      </a:cubicBezTo>
                      <a:cubicBezTo>
                        <a:pt x="58" y="123"/>
                        <a:pt x="61" y="123"/>
                        <a:pt x="63" y="123"/>
                      </a:cubicBezTo>
                      <a:cubicBezTo>
                        <a:pt x="65" y="123"/>
                        <a:pt x="65" y="123"/>
                        <a:pt x="65" y="123"/>
                      </a:cubicBezTo>
                      <a:cubicBezTo>
                        <a:pt x="68" y="123"/>
                        <a:pt x="71" y="123"/>
                        <a:pt x="74" y="126"/>
                      </a:cubicBezTo>
                      <a:cubicBezTo>
                        <a:pt x="76" y="130"/>
                        <a:pt x="76" y="134"/>
                        <a:pt x="75" y="138"/>
                      </a:cubicBezTo>
                      <a:cubicBezTo>
                        <a:pt x="75" y="140"/>
                        <a:pt x="75" y="142"/>
                        <a:pt x="75" y="143"/>
                      </a:cubicBezTo>
                      <a:cubicBezTo>
                        <a:pt x="76" y="144"/>
                        <a:pt x="76" y="146"/>
                        <a:pt x="75" y="147"/>
                      </a:cubicBezTo>
                      <a:cubicBezTo>
                        <a:pt x="74" y="148"/>
                        <a:pt x="71" y="149"/>
                        <a:pt x="67" y="149"/>
                      </a:cubicBezTo>
                      <a:cubicBezTo>
                        <a:pt x="65" y="149"/>
                        <a:pt x="64" y="149"/>
                        <a:pt x="62" y="149"/>
                      </a:cubicBezTo>
                      <a:cubicBezTo>
                        <a:pt x="62" y="149"/>
                        <a:pt x="61" y="149"/>
                        <a:pt x="61" y="149"/>
                      </a:cubicBezTo>
                      <a:cubicBezTo>
                        <a:pt x="56" y="149"/>
                        <a:pt x="52" y="150"/>
                        <a:pt x="50" y="151"/>
                      </a:cubicBezTo>
                      <a:cubicBezTo>
                        <a:pt x="51" y="152"/>
                        <a:pt x="51" y="152"/>
                        <a:pt x="51" y="152"/>
                      </a:cubicBezTo>
                      <a:cubicBezTo>
                        <a:pt x="52" y="155"/>
                        <a:pt x="53" y="158"/>
                        <a:pt x="52" y="160"/>
                      </a:cubicBezTo>
                      <a:cubicBezTo>
                        <a:pt x="51" y="162"/>
                        <a:pt x="49" y="162"/>
                        <a:pt x="46" y="160"/>
                      </a:cubicBezTo>
                      <a:cubicBezTo>
                        <a:pt x="44" y="159"/>
                        <a:pt x="42" y="159"/>
                        <a:pt x="42" y="160"/>
                      </a:cubicBezTo>
                      <a:cubicBezTo>
                        <a:pt x="42" y="160"/>
                        <a:pt x="42" y="160"/>
                        <a:pt x="42" y="160"/>
                      </a:cubicBezTo>
                      <a:cubicBezTo>
                        <a:pt x="46" y="160"/>
                        <a:pt x="52" y="165"/>
                        <a:pt x="52" y="169"/>
                      </a:cubicBezTo>
                      <a:cubicBezTo>
                        <a:pt x="52" y="174"/>
                        <a:pt x="53" y="176"/>
                        <a:pt x="53" y="176"/>
                      </a:cubicBezTo>
                      <a:cubicBezTo>
                        <a:pt x="53" y="176"/>
                        <a:pt x="54" y="176"/>
                        <a:pt x="54" y="176"/>
                      </a:cubicBezTo>
                      <a:cubicBezTo>
                        <a:pt x="56" y="176"/>
                        <a:pt x="57" y="177"/>
                        <a:pt x="58" y="179"/>
                      </a:cubicBezTo>
                      <a:cubicBezTo>
                        <a:pt x="59" y="180"/>
                        <a:pt x="60" y="181"/>
                        <a:pt x="61" y="181"/>
                      </a:cubicBezTo>
                      <a:cubicBezTo>
                        <a:pt x="62" y="181"/>
                        <a:pt x="62" y="181"/>
                        <a:pt x="63" y="181"/>
                      </a:cubicBezTo>
                      <a:cubicBezTo>
                        <a:pt x="66" y="181"/>
                        <a:pt x="69" y="182"/>
                        <a:pt x="70" y="184"/>
                      </a:cubicBezTo>
                      <a:cubicBezTo>
                        <a:pt x="70" y="185"/>
                        <a:pt x="71" y="187"/>
                        <a:pt x="68" y="190"/>
                      </a:cubicBezTo>
                      <a:cubicBezTo>
                        <a:pt x="68" y="190"/>
                        <a:pt x="67" y="192"/>
                        <a:pt x="68" y="193"/>
                      </a:cubicBezTo>
                      <a:cubicBezTo>
                        <a:pt x="68" y="195"/>
                        <a:pt x="68" y="197"/>
                        <a:pt x="69" y="198"/>
                      </a:cubicBezTo>
                      <a:cubicBezTo>
                        <a:pt x="69" y="197"/>
                        <a:pt x="69" y="195"/>
                        <a:pt x="70" y="194"/>
                      </a:cubicBezTo>
                      <a:cubicBezTo>
                        <a:pt x="70" y="194"/>
                        <a:pt x="70" y="194"/>
                        <a:pt x="70" y="194"/>
                      </a:cubicBezTo>
                      <a:cubicBezTo>
                        <a:pt x="70" y="193"/>
                        <a:pt x="70" y="193"/>
                        <a:pt x="69" y="193"/>
                      </a:cubicBezTo>
                      <a:cubicBezTo>
                        <a:pt x="69" y="193"/>
                        <a:pt x="69" y="193"/>
                        <a:pt x="69" y="192"/>
                      </a:cubicBezTo>
                      <a:cubicBezTo>
                        <a:pt x="69" y="192"/>
                        <a:pt x="69" y="192"/>
                        <a:pt x="70" y="192"/>
                      </a:cubicBezTo>
                      <a:cubicBezTo>
                        <a:pt x="70" y="192"/>
                        <a:pt x="70" y="191"/>
                        <a:pt x="70" y="191"/>
                      </a:cubicBezTo>
                      <a:cubicBezTo>
                        <a:pt x="70" y="191"/>
                        <a:pt x="70" y="191"/>
                        <a:pt x="70" y="191"/>
                      </a:cubicBezTo>
                      <a:cubicBezTo>
                        <a:pt x="70" y="190"/>
                        <a:pt x="70" y="190"/>
                        <a:pt x="70" y="190"/>
                      </a:cubicBezTo>
                      <a:cubicBezTo>
                        <a:pt x="72" y="187"/>
                        <a:pt x="78" y="186"/>
                        <a:pt x="83" y="186"/>
                      </a:cubicBezTo>
                      <a:cubicBezTo>
                        <a:pt x="88" y="186"/>
                        <a:pt x="95" y="193"/>
                        <a:pt x="99" y="198"/>
                      </a:cubicBezTo>
                      <a:cubicBezTo>
                        <a:pt x="100" y="200"/>
                        <a:pt x="102" y="200"/>
                        <a:pt x="103" y="199"/>
                      </a:cubicBezTo>
                      <a:cubicBezTo>
                        <a:pt x="105" y="149"/>
                        <a:pt x="105" y="149"/>
                        <a:pt x="105" y="149"/>
                      </a:cubicBezTo>
                      <a:cubicBezTo>
                        <a:pt x="134" y="141"/>
                        <a:pt x="134" y="141"/>
                        <a:pt x="134" y="141"/>
                      </a:cubicBezTo>
                      <a:cubicBezTo>
                        <a:pt x="134" y="141"/>
                        <a:pt x="134" y="141"/>
                        <a:pt x="134" y="140"/>
                      </a:cubicBezTo>
                      <a:cubicBezTo>
                        <a:pt x="136" y="137"/>
                        <a:pt x="139" y="137"/>
                        <a:pt x="140" y="137"/>
                      </a:cubicBezTo>
                      <a:cubicBezTo>
                        <a:pt x="142" y="137"/>
                        <a:pt x="144" y="138"/>
                        <a:pt x="146" y="139"/>
                      </a:cubicBezTo>
                      <a:cubicBezTo>
                        <a:pt x="146" y="137"/>
                        <a:pt x="148" y="134"/>
                        <a:pt x="151" y="134"/>
                      </a:cubicBezTo>
                      <a:cubicBezTo>
                        <a:pt x="151" y="134"/>
                        <a:pt x="151" y="134"/>
                        <a:pt x="151" y="134"/>
                      </a:cubicBezTo>
                      <a:cubicBezTo>
                        <a:pt x="153" y="134"/>
                        <a:pt x="154" y="135"/>
                        <a:pt x="154" y="136"/>
                      </a:cubicBezTo>
                      <a:cubicBezTo>
                        <a:pt x="155" y="137"/>
                        <a:pt x="155" y="139"/>
                        <a:pt x="155" y="140"/>
                      </a:cubicBezTo>
                      <a:cubicBezTo>
                        <a:pt x="155" y="141"/>
                        <a:pt x="155" y="141"/>
                        <a:pt x="155" y="141"/>
                      </a:cubicBezTo>
                      <a:cubicBezTo>
                        <a:pt x="156" y="141"/>
                        <a:pt x="157" y="142"/>
                        <a:pt x="158" y="144"/>
                      </a:cubicBezTo>
                      <a:cubicBezTo>
                        <a:pt x="160" y="147"/>
                        <a:pt x="163" y="152"/>
                        <a:pt x="162" y="157"/>
                      </a:cubicBezTo>
                      <a:cubicBezTo>
                        <a:pt x="162" y="157"/>
                        <a:pt x="162" y="157"/>
                        <a:pt x="162" y="157"/>
                      </a:cubicBezTo>
                      <a:cubicBezTo>
                        <a:pt x="163" y="158"/>
                        <a:pt x="163" y="158"/>
                        <a:pt x="163" y="158"/>
                      </a:cubicBezTo>
                      <a:cubicBezTo>
                        <a:pt x="163" y="158"/>
                        <a:pt x="164" y="159"/>
                        <a:pt x="164" y="159"/>
                      </a:cubicBezTo>
                      <a:cubicBezTo>
                        <a:pt x="164" y="159"/>
                        <a:pt x="165" y="159"/>
                        <a:pt x="165" y="160"/>
                      </a:cubicBezTo>
                      <a:cubicBezTo>
                        <a:pt x="165" y="160"/>
                        <a:pt x="166" y="160"/>
                        <a:pt x="166" y="161"/>
                      </a:cubicBezTo>
                      <a:cubicBezTo>
                        <a:pt x="166" y="161"/>
                        <a:pt x="167" y="161"/>
                        <a:pt x="167" y="162"/>
                      </a:cubicBezTo>
                      <a:cubicBezTo>
                        <a:pt x="167" y="162"/>
                        <a:pt x="168" y="162"/>
                        <a:pt x="168" y="163"/>
                      </a:cubicBezTo>
                      <a:cubicBezTo>
                        <a:pt x="168" y="163"/>
                        <a:pt x="169" y="163"/>
                        <a:pt x="169" y="164"/>
                      </a:cubicBezTo>
                      <a:cubicBezTo>
                        <a:pt x="169" y="164"/>
                        <a:pt x="170" y="165"/>
                        <a:pt x="170" y="165"/>
                      </a:cubicBezTo>
                      <a:cubicBezTo>
                        <a:pt x="170" y="165"/>
                        <a:pt x="170" y="166"/>
                        <a:pt x="171" y="166"/>
                      </a:cubicBezTo>
                      <a:cubicBezTo>
                        <a:pt x="171" y="166"/>
                        <a:pt x="171" y="167"/>
                        <a:pt x="172" y="167"/>
                      </a:cubicBezTo>
                      <a:cubicBezTo>
                        <a:pt x="172" y="167"/>
                        <a:pt x="172" y="168"/>
                        <a:pt x="172" y="168"/>
                      </a:cubicBezTo>
                      <a:cubicBezTo>
                        <a:pt x="173" y="168"/>
                        <a:pt x="173" y="169"/>
                        <a:pt x="173" y="169"/>
                      </a:cubicBezTo>
                      <a:cubicBezTo>
                        <a:pt x="173" y="169"/>
                        <a:pt x="174" y="169"/>
                        <a:pt x="174" y="170"/>
                      </a:cubicBezTo>
                      <a:cubicBezTo>
                        <a:pt x="174" y="170"/>
                        <a:pt x="174" y="171"/>
                        <a:pt x="175" y="171"/>
                      </a:cubicBezTo>
                      <a:cubicBezTo>
                        <a:pt x="175" y="171"/>
                        <a:pt x="175" y="171"/>
                        <a:pt x="175" y="171"/>
                      </a:cubicBezTo>
                      <a:cubicBezTo>
                        <a:pt x="177" y="171"/>
                        <a:pt x="179" y="170"/>
                        <a:pt x="181" y="170"/>
                      </a:cubicBezTo>
                      <a:cubicBezTo>
                        <a:pt x="182" y="170"/>
                        <a:pt x="183" y="170"/>
                        <a:pt x="184" y="169"/>
                      </a:cubicBezTo>
                      <a:cubicBezTo>
                        <a:pt x="184" y="169"/>
                        <a:pt x="184" y="169"/>
                        <a:pt x="185" y="169"/>
                      </a:cubicBezTo>
                      <a:cubicBezTo>
                        <a:pt x="185" y="169"/>
                        <a:pt x="186" y="169"/>
                        <a:pt x="186" y="169"/>
                      </a:cubicBezTo>
                      <a:cubicBezTo>
                        <a:pt x="186" y="169"/>
                        <a:pt x="187" y="169"/>
                        <a:pt x="187" y="169"/>
                      </a:cubicBezTo>
                      <a:cubicBezTo>
                        <a:pt x="187" y="169"/>
                        <a:pt x="187" y="169"/>
                        <a:pt x="187" y="169"/>
                      </a:cubicBezTo>
                      <a:cubicBezTo>
                        <a:pt x="187" y="169"/>
                        <a:pt x="188" y="169"/>
                        <a:pt x="188" y="169"/>
                      </a:cubicBezTo>
                      <a:cubicBezTo>
                        <a:pt x="189" y="170"/>
                        <a:pt x="196" y="170"/>
                        <a:pt x="210" y="170"/>
                      </a:cubicBezTo>
                      <a:cubicBezTo>
                        <a:pt x="213" y="170"/>
                        <a:pt x="215" y="172"/>
                        <a:pt x="216" y="174"/>
                      </a:cubicBezTo>
                      <a:cubicBezTo>
                        <a:pt x="217" y="175"/>
                        <a:pt x="219" y="177"/>
                        <a:pt x="220" y="177"/>
                      </a:cubicBezTo>
                      <a:cubicBezTo>
                        <a:pt x="224" y="178"/>
                        <a:pt x="224" y="183"/>
                        <a:pt x="224" y="186"/>
                      </a:cubicBezTo>
                      <a:cubicBezTo>
                        <a:pt x="224" y="187"/>
                        <a:pt x="224" y="188"/>
                        <a:pt x="224" y="189"/>
                      </a:cubicBezTo>
                      <a:cubicBezTo>
                        <a:pt x="224" y="191"/>
                        <a:pt x="225" y="193"/>
                        <a:pt x="227" y="194"/>
                      </a:cubicBezTo>
                      <a:cubicBezTo>
                        <a:pt x="228" y="196"/>
                        <a:pt x="230" y="199"/>
                        <a:pt x="230" y="201"/>
                      </a:cubicBezTo>
                      <a:cubicBezTo>
                        <a:pt x="230" y="202"/>
                        <a:pt x="235" y="201"/>
                        <a:pt x="238" y="202"/>
                      </a:cubicBezTo>
                      <a:cubicBezTo>
                        <a:pt x="239" y="202"/>
                        <a:pt x="241" y="202"/>
                        <a:pt x="242" y="203"/>
                      </a:cubicBezTo>
                      <a:cubicBezTo>
                        <a:pt x="245" y="204"/>
                        <a:pt x="249" y="205"/>
                        <a:pt x="249" y="209"/>
                      </a:cubicBezTo>
                      <a:cubicBezTo>
                        <a:pt x="250" y="209"/>
                        <a:pt x="250" y="208"/>
                        <a:pt x="250" y="208"/>
                      </a:cubicBezTo>
                      <a:cubicBezTo>
                        <a:pt x="251" y="208"/>
                        <a:pt x="251" y="208"/>
                        <a:pt x="251" y="207"/>
                      </a:cubicBezTo>
                      <a:cubicBezTo>
                        <a:pt x="251" y="203"/>
                        <a:pt x="258" y="199"/>
                        <a:pt x="263" y="197"/>
                      </a:cubicBezTo>
                      <a:cubicBezTo>
                        <a:pt x="265" y="197"/>
                        <a:pt x="266" y="196"/>
                        <a:pt x="266" y="196"/>
                      </a:cubicBezTo>
                      <a:cubicBezTo>
                        <a:pt x="267" y="196"/>
                        <a:pt x="267" y="196"/>
                        <a:pt x="267" y="196"/>
                      </a:cubicBezTo>
                      <a:cubicBezTo>
                        <a:pt x="268" y="196"/>
                        <a:pt x="268" y="196"/>
                        <a:pt x="269" y="196"/>
                      </a:cubicBezTo>
                      <a:cubicBezTo>
                        <a:pt x="269" y="196"/>
                        <a:pt x="269" y="196"/>
                        <a:pt x="269" y="196"/>
                      </a:cubicBezTo>
                      <a:cubicBezTo>
                        <a:pt x="269" y="196"/>
                        <a:pt x="269" y="196"/>
                        <a:pt x="269" y="196"/>
                      </a:cubicBezTo>
                      <a:cubicBezTo>
                        <a:pt x="269" y="196"/>
                        <a:pt x="270" y="196"/>
                        <a:pt x="270" y="196"/>
                      </a:cubicBezTo>
                      <a:cubicBezTo>
                        <a:pt x="270" y="196"/>
                        <a:pt x="270" y="195"/>
                        <a:pt x="270" y="195"/>
                      </a:cubicBezTo>
                      <a:cubicBezTo>
                        <a:pt x="270" y="195"/>
                        <a:pt x="270" y="195"/>
                        <a:pt x="270" y="194"/>
                      </a:cubicBezTo>
                      <a:cubicBezTo>
                        <a:pt x="270" y="194"/>
                        <a:pt x="270" y="194"/>
                        <a:pt x="270" y="194"/>
                      </a:cubicBezTo>
                      <a:cubicBezTo>
                        <a:pt x="271" y="194"/>
                        <a:pt x="271" y="193"/>
                        <a:pt x="271" y="193"/>
                      </a:cubicBezTo>
                      <a:cubicBezTo>
                        <a:pt x="271" y="193"/>
                        <a:pt x="271" y="193"/>
                        <a:pt x="271" y="193"/>
                      </a:cubicBezTo>
                      <a:cubicBezTo>
                        <a:pt x="271" y="192"/>
                        <a:pt x="271" y="192"/>
                        <a:pt x="271" y="192"/>
                      </a:cubicBezTo>
                      <a:cubicBezTo>
                        <a:pt x="271" y="192"/>
                        <a:pt x="271" y="192"/>
                        <a:pt x="271" y="192"/>
                      </a:cubicBezTo>
                      <a:cubicBezTo>
                        <a:pt x="272" y="192"/>
                        <a:pt x="272" y="191"/>
                        <a:pt x="272" y="191"/>
                      </a:cubicBezTo>
                      <a:cubicBezTo>
                        <a:pt x="272" y="191"/>
                        <a:pt x="272" y="191"/>
                        <a:pt x="272" y="191"/>
                      </a:cubicBezTo>
                      <a:cubicBezTo>
                        <a:pt x="272" y="191"/>
                        <a:pt x="272" y="191"/>
                        <a:pt x="272" y="191"/>
                      </a:cubicBezTo>
                      <a:cubicBezTo>
                        <a:pt x="272" y="191"/>
                        <a:pt x="272" y="191"/>
                        <a:pt x="272" y="191"/>
                      </a:cubicBezTo>
                      <a:cubicBezTo>
                        <a:pt x="273" y="191"/>
                        <a:pt x="273" y="190"/>
                        <a:pt x="273" y="190"/>
                      </a:cubicBezTo>
                      <a:cubicBezTo>
                        <a:pt x="273" y="190"/>
                        <a:pt x="273" y="190"/>
                        <a:pt x="273" y="190"/>
                      </a:cubicBezTo>
                      <a:cubicBezTo>
                        <a:pt x="273" y="190"/>
                        <a:pt x="273" y="190"/>
                        <a:pt x="273" y="190"/>
                      </a:cubicBezTo>
                      <a:cubicBezTo>
                        <a:pt x="275" y="189"/>
                        <a:pt x="279" y="186"/>
                        <a:pt x="279" y="184"/>
                      </a:cubicBezTo>
                      <a:cubicBezTo>
                        <a:pt x="279" y="183"/>
                        <a:pt x="280" y="180"/>
                        <a:pt x="287" y="180"/>
                      </a:cubicBezTo>
                      <a:cubicBezTo>
                        <a:pt x="290" y="180"/>
                        <a:pt x="294" y="181"/>
                        <a:pt x="297" y="182"/>
                      </a:cubicBezTo>
                      <a:cubicBezTo>
                        <a:pt x="300" y="184"/>
                        <a:pt x="302" y="184"/>
                        <a:pt x="303" y="184"/>
                      </a:cubicBezTo>
                      <a:cubicBezTo>
                        <a:pt x="304" y="184"/>
                        <a:pt x="304" y="184"/>
                        <a:pt x="304" y="182"/>
                      </a:cubicBezTo>
                      <a:cubicBezTo>
                        <a:pt x="305" y="178"/>
                        <a:pt x="310" y="175"/>
                        <a:pt x="315" y="175"/>
                      </a:cubicBezTo>
                      <a:cubicBezTo>
                        <a:pt x="316" y="175"/>
                        <a:pt x="318" y="175"/>
                        <a:pt x="319" y="176"/>
                      </a:cubicBezTo>
                      <a:cubicBezTo>
                        <a:pt x="320" y="176"/>
                        <a:pt x="320" y="176"/>
                        <a:pt x="320" y="176"/>
                      </a:cubicBezTo>
                      <a:cubicBezTo>
                        <a:pt x="322" y="178"/>
                        <a:pt x="328" y="180"/>
                        <a:pt x="331" y="180"/>
                      </a:cubicBezTo>
                      <a:cubicBezTo>
                        <a:pt x="332" y="180"/>
                        <a:pt x="332" y="180"/>
                        <a:pt x="332" y="180"/>
                      </a:cubicBezTo>
                      <a:cubicBezTo>
                        <a:pt x="333" y="180"/>
                        <a:pt x="335" y="179"/>
                        <a:pt x="339" y="179"/>
                      </a:cubicBezTo>
                      <a:cubicBezTo>
                        <a:pt x="347" y="179"/>
                        <a:pt x="359" y="181"/>
                        <a:pt x="363" y="182"/>
                      </a:cubicBezTo>
                      <a:cubicBezTo>
                        <a:pt x="364" y="182"/>
                        <a:pt x="365" y="182"/>
                        <a:pt x="366" y="182"/>
                      </a:cubicBezTo>
                      <a:cubicBezTo>
                        <a:pt x="369" y="181"/>
                        <a:pt x="372" y="182"/>
                        <a:pt x="374" y="185"/>
                      </a:cubicBezTo>
                      <a:cubicBezTo>
                        <a:pt x="376" y="187"/>
                        <a:pt x="376" y="187"/>
                        <a:pt x="377" y="187"/>
                      </a:cubicBezTo>
                      <a:cubicBezTo>
                        <a:pt x="378" y="187"/>
                        <a:pt x="378" y="187"/>
                        <a:pt x="378" y="187"/>
                      </a:cubicBezTo>
                      <a:cubicBezTo>
                        <a:pt x="379" y="187"/>
                        <a:pt x="379" y="187"/>
                        <a:pt x="380" y="187"/>
                      </a:cubicBezTo>
                      <a:cubicBezTo>
                        <a:pt x="380" y="187"/>
                        <a:pt x="380" y="187"/>
                        <a:pt x="380" y="187"/>
                      </a:cubicBezTo>
                      <a:cubicBezTo>
                        <a:pt x="380" y="187"/>
                        <a:pt x="380" y="186"/>
                        <a:pt x="380" y="186"/>
                      </a:cubicBezTo>
                      <a:cubicBezTo>
                        <a:pt x="380" y="183"/>
                        <a:pt x="382" y="181"/>
                        <a:pt x="384" y="179"/>
                      </a:cubicBezTo>
                      <a:cubicBezTo>
                        <a:pt x="385" y="178"/>
                        <a:pt x="386" y="177"/>
                        <a:pt x="386" y="176"/>
                      </a:cubicBezTo>
                      <a:cubicBezTo>
                        <a:pt x="386" y="176"/>
                        <a:pt x="385" y="172"/>
                        <a:pt x="384" y="171"/>
                      </a:cubicBezTo>
                      <a:cubicBezTo>
                        <a:pt x="382" y="168"/>
                        <a:pt x="381" y="166"/>
                        <a:pt x="381" y="165"/>
                      </a:cubicBezTo>
                      <a:cubicBezTo>
                        <a:pt x="381" y="158"/>
                        <a:pt x="380" y="157"/>
                        <a:pt x="380" y="157"/>
                      </a:cubicBezTo>
                      <a:cubicBezTo>
                        <a:pt x="379" y="156"/>
                        <a:pt x="378" y="155"/>
                        <a:pt x="378" y="154"/>
                      </a:cubicBezTo>
                      <a:cubicBezTo>
                        <a:pt x="379" y="151"/>
                        <a:pt x="385" y="148"/>
                        <a:pt x="387" y="148"/>
                      </a:cubicBezTo>
                      <a:cubicBezTo>
                        <a:pt x="389" y="149"/>
                        <a:pt x="391" y="148"/>
                        <a:pt x="392" y="147"/>
                      </a:cubicBezTo>
                      <a:cubicBezTo>
                        <a:pt x="394" y="147"/>
                        <a:pt x="395" y="146"/>
                        <a:pt x="397" y="146"/>
                      </a:cubicBezTo>
                      <a:cubicBezTo>
                        <a:pt x="398" y="146"/>
                        <a:pt x="399" y="147"/>
                        <a:pt x="399" y="147"/>
                      </a:cubicBezTo>
                      <a:cubicBezTo>
                        <a:pt x="400" y="148"/>
                        <a:pt x="402" y="148"/>
                        <a:pt x="406" y="148"/>
                      </a:cubicBezTo>
                      <a:cubicBezTo>
                        <a:pt x="406" y="148"/>
                        <a:pt x="405" y="147"/>
                        <a:pt x="405" y="147"/>
                      </a:cubicBezTo>
                      <a:cubicBezTo>
                        <a:pt x="403" y="145"/>
                        <a:pt x="404" y="141"/>
                        <a:pt x="408" y="131"/>
                      </a:cubicBezTo>
                      <a:cubicBezTo>
                        <a:pt x="409" y="128"/>
                        <a:pt x="411" y="125"/>
                        <a:pt x="411" y="123"/>
                      </a:cubicBezTo>
                      <a:cubicBezTo>
                        <a:pt x="412" y="120"/>
                        <a:pt x="413" y="119"/>
                        <a:pt x="415" y="119"/>
                      </a:cubicBezTo>
                      <a:cubicBezTo>
                        <a:pt x="416" y="119"/>
                        <a:pt x="417" y="120"/>
                        <a:pt x="418" y="120"/>
                      </a:cubicBezTo>
                      <a:cubicBezTo>
                        <a:pt x="419" y="121"/>
                        <a:pt x="420" y="121"/>
                        <a:pt x="421" y="122"/>
                      </a:cubicBezTo>
                      <a:cubicBezTo>
                        <a:pt x="422" y="122"/>
                        <a:pt x="424" y="122"/>
                        <a:pt x="425" y="122"/>
                      </a:cubicBezTo>
                      <a:cubicBezTo>
                        <a:pt x="428" y="122"/>
                        <a:pt x="430" y="122"/>
                        <a:pt x="432" y="123"/>
                      </a:cubicBezTo>
                      <a:cubicBezTo>
                        <a:pt x="432" y="123"/>
                        <a:pt x="432" y="123"/>
                        <a:pt x="432" y="123"/>
                      </a:cubicBezTo>
                      <a:cubicBezTo>
                        <a:pt x="433" y="123"/>
                        <a:pt x="433" y="123"/>
                        <a:pt x="434" y="123"/>
                      </a:cubicBezTo>
                      <a:cubicBezTo>
                        <a:pt x="436" y="122"/>
                        <a:pt x="439" y="121"/>
                        <a:pt x="440" y="119"/>
                      </a:cubicBezTo>
                      <a:cubicBezTo>
                        <a:pt x="440" y="119"/>
                        <a:pt x="440" y="119"/>
                        <a:pt x="440" y="118"/>
                      </a:cubicBezTo>
                      <a:cubicBezTo>
                        <a:pt x="439" y="117"/>
                        <a:pt x="438" y="115"/>
                        <a:pt x="438" y="111"/>
                      </a:cubicBezTo>
                      <a:cubicBezTo>
                        <a:pt x="438" y="104"/>
                        <a:pt x="443" y="101"/>
                        <a:pt x="447" y="101"/>
                      </a:cubicBezTo>
                      <a:cubicBezTo>
                        <a:pt x="450" y="101"/>
                        <a:pt x="450" y="98"/>
                        <a:pt x="450" y="97"/>
                      </a:cubicBezTo>
                      <a:cubicBezTo>
                        <a:pt x="450" y="96"/>
                        <a:pt x="450" y="96"/>
                        <a:pt x="450" y="95"/>
                      </a:cubicBezTo>
                      <a:cubicBezTo>
                        <a:pt x="451" y="94"/>
                        <a:pt x="452" y="93"/>
                        <a:pt x="452" y="92"/>
                      </a:cubicBezTo>
                      <a:cubicBezTo>
                        <a:pt x="453" y="91"/>
                        <a:pt x="453" y="91"/>
                        <a:pt x="454" y="90"/>
                      </a:cubicBezTo>
                      <a:cubicBezTo>
                        <a:pt x="454" y="90"/>
                        <a:pt x="454" y="90"/>
                        <a:pt x="454" y="90"/>
                      </a:cubicBezTo>
                      <a:cubicBezTo>
                        <a:pt x="453" y="89"/>
                        <a:pt x="453" y="89"/>
                        <a:pt x="453" y="88"/>
                      </a:cubicBezTo>
                      <a:cubicBezTo>
                        <a:pt x="453" y="88"/>
                        <a:pt x="453" y="88"/>
                        <a:pt x="453" y="88"/>
                      </a:cubicBezTo>
                      <a:cubicBezTo>
                        <a:pt x="452" y="87"/>
                        <a:pt x="452" y="87"/>
                        <a:pt x="452" y="86"/>
                      </a:cubicBezTo>
                      <a:cubicBezTo>
                        <a:pt x="452" y="86"/>
                        <a:pt x="451" y="86"/>
                        <a:pt x="451" y="87"/>
                      </a:cubicBezTo>
                      <a:cubicBezTo>
                        <a:pt x="449" y="88"/>
                        <a:pt x="443" y="89"/>
                        <a:pt x="441" y="89"/>
                      </a:cubicBezTo>
                      <a:cubicBezTo>
                        <a:pt x="438" y="89"/>
                        <a:pt x="433" y="85"/>
                        <a:pt x="433" y="82"/>
                      </a:cubicBezTo>
                      <a:cubicBezTo>
                        <a:pt x="433" y="80"/>
                        <a:pt x="433" y="80"/>
                        <a:pt x="433" y="80"/>
                      </a:cubicBezTo>
                      <a:cubicBezTo>
                        <a:pt x="430" y="80"/>
                        <a:pt x="426" y="79"/>
                        <a:pt x="424" y="73"/>
                      </a:cubicBezTo>
                      <a:cubicBezTo>
                        <a:pt x="423" y="70"/>
                        <a:pt x="421" y="69"/>
                        <a:pt x="419" y="69"/>
                      </a:cubicBezTo>
                      <a:cubicBezTo>
                        <a:pt x="419" y="68"/>
                        <a:pt x="418" y="68"/>
                        <a:pt x="417" y="68"/>
                      </a:cubicBezTo>
                      <a:cubicBezTo>
                        <a:pt x="417" y="68"/>
                        <a:pt x="417" y="68"/>
                        <a:pt x="417" y="68"/>
                      </a:cubicBezTo>
                      <a:cubicBezTo>
                        <a:pt x="416" y="68"/>
                        <a:pt x="412" y="69"/>
                        <a:pt x="410" y="70"/>
                      </a:cubicBezTo>
                      <a:cubicBezTo>
                        <a:pt x="409" y="70"/>
                        <a:pt x="409" y="71"/>
                        <a:pt x="408" y="71"/>
                      </a:cubicBezTo>
                      <a:cubicBezTo>
                        <a:pt x="405" y="72"/>
                        <a:pt x="402" y="71"/>
                        <a:pt x="399" y="70"/>
                      </a:cubicBezTo>
                      <a:cubicBezTo>
                        <a:pt x="398" y="70"/>
                        <a:pt x="397" y="70"/>
                        <a:pt x="396" y="69"/>
                      </a:cubicBezTo>
                      <a:cubicBezTo>
                        <a:pt x="393" y="69"/>
                        <a:pt x="392" y="67"/>
                        <a:pt x="390" y="65"/>
                      </a:cubicBezTo>
                      <a:cubicBezTo>
                        <a:pt x="390" y="64"/>
                        <a:pt x="389" y="63"/>
                        <a:pt x="388" y="63"/>
                      </a:cubicBezTo>
                      <a:cubicBezTo>
                        <a:pt x="387" y="63"/>
                        <a:pt x="386" y="65"/>
                        <a:pt x="386" y="66"/>
                      </a:cubicBezTo>
                      <a:cubicBezTo>
                        <a:pt x="385" y="68"/>
                        <a:pt x="383" y="70"/>
                        <a:pt x="381" y="70"/>
                      </a:cubicBezTo>
                      <a:cubicBezTo>
                        <a:pt x="378" y="70"/>
                        <a:pt x="377" y="67"/>
                        <a:pt x="373" y="60"/>
                      </a:cubicBezTo>
                      <a:cubicBezTo>
                        <a:pt x="371" y="56"/>
                        <a:pt x="369" y="52"/>
                        <a:pt x="367" y="49"/>
                      </a:cubicBezTo>
                      <a:cubicBezTo>
                        <a:pt x="366" y="46"/>
                        <a:pt x="366" y="46"/>
                        <a:pt x="366" y="46"/>
                      </a:cubicBezTo>
                      <a:cubicBezTo>
                        <a:pt x="361" y="39"/>
                        <a:pt x="354" y="28"/>
                        <a:pt x="348" y="26"/>
                      </a:cubicBezTo>
                      <a:cubicBezTo>
                        <a:pt x="344" y="24"/>
                        <a:pt x="342" y="22"/>
                        <a:pt x="341" y="20"/>
                      </a:cubicBezTo>
                      <a:cubicBezTo>
                        <a:pt x="341" y="19"/>
                        <a:pt x="341" y="17"/>
                        <a:pt x="342" y="15"/>
                      </a:cubicBezTo>
                      <a:cubicBezTo>
                        <a:pt x="342" y="15"/>
                        <a:pt x="342" y="15"/>
                        <a:pt x="342" y="15"/>
                      </a:cubicBezTo>
                      <a:cubicBezTo>
                        <a:pt x="341" y="15"/>
                        <a:pt x="339" y="16"/>
                        <a:pt x="339" y="16"/>
                      </a:cubicBezTo>
                      <a:cubicBezTo>
                        <a:pt x="338" y="17"/>
                        <a:pt x="337" y="17"/>
                        <a:pt x="336" y="18"/>
                      </a:cubicBezTo>
                      <a:cubicBezTo>
                        <a:pt x="333" y="20"/>
                        <a:pt x="331" y="22"/>
                        <a:pt x="328" y="22"/>
                      </a:cubicBezTo>
                      <a:cubicBezTo>
                        <a:pt x="328" y="22"/>
                        <a:pt x="327" y="22"/>
                        <a:pt x="327" y="22"/>
                      </a:cubicBezTo>
                      <a:cubicBezTo>
                        <a:pt x="326" y="23"/>
                        <a:pt x="325" y="24"/>
                        <a:pt x="324" y="24"/>
                      </a:cubicBezTo>
                      <a:cubicBezTo>
                        <a:pt x="321" y="26"/>
                        <a:pt x="317" y="28"/>
                        <a:pt x="315" y="27"/>
                      </a:cubicBezTo>
                      <a:cubicBezTo>
                        <a:pt x="314" y="27"/>
                        <a:pt x="313" y="27"/>
                        <a:pt x="312" y="28"/>
                      </a:cubicBezTo>
                      <a:cubicBezTo>
                        <a:pt x="311" y="29"/>
                        <a:pt x="310" y="30"/>
                        <a:pt x="308" y="30"/>
                      </a:cubicBezTo>
                      <a:cubicBezTo>
                        <a:pt x="307" y="30"/>
                        <a:pt x="306" y="29"/>
                        <a:pt x="305" y="29"/>
                      </a:cubicBezTo>
                      <a:cubicBezTo>
                        <a:pt x="304" y="28"/>
                        <a:pt x="304" y="26"/>
                        <a:pt x="304" y="26"/>
                      </a:cubicBezTo>
                      <a:cubicBezTo>
                        <a:pt x="304" y="24"/>
                        <a:pt x="305" y="23"/>
                        <a:pt x="307" y="21"/>
                      </a:cubicBezTo>
                      <a:cubicBezTo>
                        <a:pt x="305" y="22"/>
                        <a:pt x="304" y="21"/>
                        <a:pt x="303" y="20"/>
                      </a:cubicBezTo>
                      <a:cubicBezTo>
                        <a:pt x="303" y="20"/>
                        <a:pt x="302" y="20"/>
                        <a:pt x="301" y="19"/>
                      </a:cubicBezTo>
                      <a:cubicBezTo>
                        <a:pt x="301" y="20"/>
                        <a:pt x="301" y="20"/>
                        <a:pt x="301" y="20"/>
                      </a:cubicBezTo>
                      <a:cubicBezTo>
                        <a:pt x="300" y="21"/>
                        <a:pt x="299" y="22"/>
                        <a:pt x="298" y="22"/>
                      </a:cubicBezTo>
                      <a:cubicBezTo>
                        <a:pt x="298" y="22"/>
                        <a:pt x="298" y="22"/>
                        <a:pt x="297" y="21"/>
                      </a:cubicBezTo>
                      <a:cubicBezTo>
                        <a:pt x="297" y="21"/>
                        <a:pt x="297" y="21"/>
                        <a:pt x="297" y="21"/>
                      </a:cubicBezTo>
                      <a:cubicBezTo>
                        <a:pt x="297" y="21"/>
                        <a:pt x="297" y="21"/>
                        <a:pt x="297" y="21"/>
                      </a:cubicBezTo>
                      <a:cubicBezTo>
                        <a:pt x="296" y="21"/>
                        <a:pt x="296" y="21"/>
                        <a:pt x="296" y="21"/>
                      </a:cubicBezTo>
                      <a:cubicBezTo>
                        <a:pt x="296" y="21"/>
                        <a:pt x="296" y="21"/>
                        <a:pt x="296" y="21"/>
                      </a:cubicBezTo>
                      <a:cubicBezTo>
                        <a:pt x="295" y="20"/>
                        <a:pt x="294" y="19"/>
                        <a:pt x="294" y="18"/>
                      </a:cubicBezTo>
                      <a:cubicBezTo>
                        <a:pt x="294" y="17"/>
                        <a:pt x="294" y="16"/>
                        <a:pt x="293" y="16"/>
                      </a:cubicBezTo>
                      <a:cubicBezTo>
                        <a:pt x="292" y="18"/>
                        <a:pt x="287" y="19"/>
                        <a:pt x="284" y="19"/>
                      </a:cubicBezTo>
                      <a:cubicBezTo>
                        <a:pt x="284" y="19"/>
                        <a:pt x="284" y="19"/>
                        <a:pt x="284" y="19"/>
                      </a:cubicBezTo>
                      <a:cubicBezTo>
                        <a:pt x="284" y="19"/>
                        <a:pt x="284" y="19"/>
                        <a:pt x="284" y="19"/>
                      </a:cubicBezTo>
                      <a:cubicBezTo>
                        <a:pt x="282" y="19"/>
                        <a:pt x="281" y="19"/>
                        <a:pt x="280" y="18"/>
                      </a:cubicBezTo>
                      <a:cubicBezTo>
                        <a:pt x="278" y="16"/>
                        <a:pt x="280" y="14"/>
                        <a:pt x="280" y="13"/>
                      </a:cubicBezTo>
                      <a:cubicBezTo>
                        <a:pt x="281" y="12"/>
                        <a:pt x="281" y="12"/>
                        <a:pt x="281" y="12"/>
                      </a:cubicBezTo>
                      <a:cubicBezTo>
                        <a:pt x="281" y="11"/>
                        <a:pt x="280" y="10"/>
                        <a:pt x="280" y="9"/>
                      </a:cubicBezTo>
                      <a:cubicBezTo>
                        <a:pt x="279" y="8"/>
                        <a:pt x="279" y="6"/>
                        <a:pt x="279" y="4"/>
                      </a:cubicBezTo>
                      <a:cubicBezTo>
                        <a:pt x="279" y="3"/>
                        <a:pt x="279" y="3"/>
                        <a:pt x="279" y="3"/>
                      </a:cubicBezTo>
                      <a:cubicBezTo>
                        <a:pt x="278" y="2"/>
                        <a:pt x="276" y="1"/>
                        <a:pt x="275" y="1"/>
                      </a:cubicBezTo>
                      <a:cubicBezTo>
                        <a:pt x="275" y="1"/>
                        <a:pt x="274" y="1"/>
                        <a:pt x="274" y="1"/>
                      </a:cubicBezTo>
                      <a:cubicBezTo>
                        <a:pt x="271" y="2"/>
                        <a:pt x="267" y="1"/>
                        <a:pt x="264" y="0"/>
                      </a:cubicBezTo>
                      <a:cubicBezTo>
                        <a:pt x="264" y="0"/>
                        <a:pt x="264" y="0"/>
                        <a:pt x="262" y="0"/>
                      </a:cubicBezTo>
                      <a:cubicBezTo>
                        <a:pt x="258" y="0"/>
                        <a:pt x="253" y="1"/>
                        <a:pt x="253" y="2"/>
                      </a:cubicBezTo>
                      <a:cubicBezTo>
                        <a:pt x="252" y="5"/>
                        <a:pt x="248" y="6"/>
                        <a:pt x="239" y="8"/>
                      </a:cubicBezTo>
                      <a:cubicBezTo>
                        <a:pt x="238" y="8"/>
                        <a:pt x="236" y="9"/>
                        <a:pt x="235" y="9"/>
                      </a:cubicBezTo>
                      <a:cubicBezTo>
                        <a:pt x="232" y="10"/>
                        <a:pt x="223" y="11"/>
                        <a:pt x="219" y="12"/>
                      </a:cubicBezTo>
                      <a:cubicBezTo>
                        <a:pt x="217" y="12"/>
                        <a:pt x="216" y="13"/>
                        <a:pt x="215" y="13"/>
                      </a:cubicBezTo>
                      <a:cubicBezTo>
                        <a:pt x="212" y="14"/>
                        <a:pt x="210" y="15"/>
                        <a:pt x="207" y="15"/>
                      </a:cubicBezTo>
                      <a:cubicBezTo>
                        <a:pt x="200" y="15"/>
                        <a:pt x="194" y="17"/>
                        <a:pt x="191" y="19"/>
                      </a:cubicBezTo>
                      <a:cubicBezTo>
                        <a:pt x="191" y="19"/>
                        <a:pt x="190" y="19"/>
                        <a:pt x="189" y="20"/>
                      </a:cubicBezTo>
                      <a:cubicBezTo>
                        <a:pt x="187" y="20"/>
                        <a:pt x="186" y="20"/>
                        <a:pt x="184" y="20"/>
                      </a:cubicBezTo>
                      <a:cubicBezTo>
                        <a:pt x="184" y="20"/>
                        <a:pt x="184" y="20"/>
                        <a:pt x="184" y="20"/>
                      </a:cubicBezTo>
                      <a:cubicBezTo>
                        <a:pt x="184" y="20"/>
                        <a:pt x="184" y="20"/>
                        <a:pt x="184" y="20"/>
                      </a:cubicBezTo>
                      <a:cubicBezTo>
                        <a:pt x="183" y="20"/>
                        <a:pt x="182" y="20"/>
                        <a:pt x="181" y="20"/>
                      </a:cubicBezTo>
                      <a:cubicBezTo>
                        <a:pt x="180" y="20"/>
                        <a:pt x="180" y="20"/>
                        <a:pt x="180" y="20"/>
                      </a:cubicBezTo>
                      <a:cubicBezTo>
                        <a:pt x="179" y="20"/>
                        <a:pt x="178" y="20"/>
                        <a:pt x="177" y="20"/>
                      </a:cubicBezTo>
                      <a:cubicBezTo>
                        <a:pt x="176" y="21"/>
                        <a:pt x="174" y="21"/>
                        <a:pt x="173" y="21"/>
                      </a:cubicBezTo>
                      <a:cubicBezTo>
                        <a:pt x="172" y="21"/>
                        <a:pt x="171" y="21"/>
                        <a:pt x="171" y="21"/>
                      </a:cubicBezTo>
                      <a:cubicBezTo>
                        <a:pt x="170" y="21"/>
                        <a:pt x="169" y="21"/>
                        <a:pt x="168" y="21"/>
                      </a:cubicBezTo>
                      <a:cubicBezTo>
                        <a:pt x="168" y="22"/>
                        <a:pt x="168" y="26"/>
                        <a:pt x="169" y="27"/>
                      </a:cubicBezTo>
                      <a:cubicBezTo>
                        <a:pt x="170" y="28"/>
                        <a:pt x="173" y="29"/>
                        <a:pt x="174" y="30"/>
                      </a:cubicBezTo>
                      <a:cubicBezTo>
                        <a:pt x="177" y="31"/>
                        <a:pt x="179" y="31"/>
                        <a:pt x="179" y="33"/>
                      </a:cubicBezTo>
                      <a:cubicBezTo>
                        <a:pt x="180" y="34"/>
                        <a:pt x="180" y="34"/>
                        <a:pt x="180" y="34"/>
                      </a:cubicBezTo>
                      <a:cubicBezTo>
                        <a:pt x="179" y="35"/>
                        <a:pt x="179" y="35"/>
                        <a:pt x="179" y="35"/>
                      </a:cubicBezTo>
                      <a:cubicBezTo>
                        <a:pt x="178" y="36"/>
                        <a:pt x="176" y="37"/>
                        <a:pt x="170" y="37"/>
                      </a:cubicBezTo>
                      <a:cubicBezTo>
                        <a:pt x="168" y="37"/>
                        <a:pt x="167" y="37"/>
                        <a:pt x="166" y="37"/>
                      </a:cubicBezTo>
                      <a:cubicBezTo>
                        <a:pt x="165" y="37"/>
                        <a:pt x="165" y="38"/>
                        <a:pt x="165" y="38"/>
                      </a:cubicBezTo>
                      <a:cubicBezTo>
                        <a:pt x="164" y="39"/>
                        <a:pt x="164" y="41"/>
                        <a:pt x="165" y="43"/>
                      </a:cubicBezTo>
                      <a:cubicBezTo>
                        <a:pt x="166" y="44"/>
                        <a:pt x="166" y="45"/>
                        <a:pt x="165" y="46"/>
                      </a:cubicBezTo>
                      <a:cubicBezTo>
                        <a:pt x="164" y="49"/>
                        <a:pt x="159" y="51"/>
                        <a:pt x="157" y="51"/>
                      </a:cubicBezTo>
                      <a:cubicBezTo>
                        <a:pt x="157" y="51"/>
                        <a:pt x="157" y="52"/>
                        <a:pt x="158" y="52"/>
                      </a:cubicBezTo>
                      <a:cubicBezTo>
                        <a:pt x="158" y="53"/>
                        <a:pt x="159" y="53"/>
                        <a:pt x="159" y="53"/>
                      </a:cubicBezTo>
                      <a:cubicBezTo>
                        <a:pt x="161" y="53"/>
                        <a:pt x="163" y="54"/>
                        <a:pt x="165" y="55"/>
                      </a:cubicBezTo>
                      <a:cubicBezTo>
                        <a:pt x="166" y="55"/>
                        <a:pt x="167" y="56"/>
                        <a:pt x="167" y="56"/>
                      </a:cubicBezTo>
                      <a:cubicBezTo>
                        <a:pt x="171" y="56"/>
                        <a:pt x="172" y="59"/>
                        <a:pt x="172" y="66"/>
                      </a:cubicBezTo>
                      <a:cubicBezTo>
                        <a:pt x="172" y="68"/>
                        <a:pt x="171" y="72"/>
                        <a:pt x="163" y="72"/>
                      </a:cubicBezTo>
                      <a:cubicBezTo>
                        <a:pt x="160" y="72"/>
                        <a:pt x="158" y="71"/>
                        <a:pt x="157" y="70"/>
                      </a:cubicBezTo>
                      <a:cubicBezTo>
                        <a:pt x="156" y="69"/>
                        <a:pt x="155" y="69"/>
                        <a:pt x="155" y="68"/>
                      </a:cubicBezTo>
                      <a:cubicBezTo>
                        <a:pt x="155" y="69"/>
                        <a:pt x="155" y="69"/>
                        <a:pt x="154" y="70"/>
                      </a:cubicBezTo>
                      <a:cubicBezTo>
                        <a:pt x="154" y="71"/>
                        <a:pt x="153" y="73"/>
                        <a:pt x="152" y="74"/>
                      </a:cubicBezTo>
                      <a:cubicBezTo>
                        <a:pt x="151" y="74"/>
                        <a:pt x="151" y="74"/>
                        <a:pt x="150" y="74"/>
                      </a:cubicBezTo>
                      <a:cubicBezTo>
                        <a:pt x="150" y="74"/>
                        <a:pt x="150" y="74"/>
                        <a:pt x="149" y="74"/>
                      </a:cubicBezTo>
                      <a:cubicBezTo>
                        <a:pt x="148" y="73"/>
                        <a:pt x="148" y="73"/>
                        <a:pt x="147" y="72"/>
                      </a:cubicBezTo>
                      <a:cubicBezTo>
                        <a:pt x="146" y="71"/>
                        <a:pt x="146" y="70"/>
                        <a:pt x="145" y="70"/>
                      </a:cubicBezTo>
                      <a:cubicBezTo>
                        <a:pt x="143" y="70"/>
                        <a:pt x="138" y="70"/>
                        <a:pt x="136" y="66"/>
                      </a:cubicBezTo>
                      <a:cubicBezTo>
                        <a:pt x="136" y="65"/>
                        <a:pt x="135" y="64"/>
                        <a:pt x="133" y="64"/>
                      </a:cubicBezTo>
                      <a:cubicBezTo>
                        <a:pt x="131" y="64"/>
                        <a:pt x="129" y="65"/>
                        <a:pt x="128" y="66"/>
                      </a:cubicBezTo>
                      <a:cubicBezTo>
                        <a:pt x="127" y="67"/>
                        <a:pt x="126" y="68"/>
                        <a:pt x="124" y="68"/>
                      </a:cubicBezTo>
                      <a:cubicBezTo>
                        <a:pt x="122" y="68"/>
                        <a:pt x="121" y="67"/>
                        <a:pt x="120" y="66"/>
                      </a:cubicBezTo>
                      <a:cubicBezTo>
                        <a:pt x="119" y="65"/>
                        <a:pt x="119" y="65"/>
                        <a:pt x="119" y="65"/>
                      </a:cubicBezTo>
                      <a:cubicBezTo>
                        <a:pt x="119" y="65"/>
                        <a:pt x="119" y="65"/>
                        <a:pt x="118" y="65"/>
                      </a:cubicBezTo>
                      <a:cubicBezTo>
                        <a:pt x="115" y="65"/>
                        <a:pt x="112" y="67"/>
                        <a:pt x="111" y="68"/>
                      </a:cubicBezTo>
                      <a:cubicBezTo>
                        <a:pt x="110" y="70"/>
                        <a:pt x="108" y="72"/>
                        <a:pt x="104" y="72"/>
                      </a:cubicBezTo>
                      <a:cubicBezTo>
                        <a:pt x="102" y="72"/>
                        <a:pt x="100" y="71"/>
                        <a:pt x="98" y="70"/>
                      </a:cubicBezTo>
                      <a:cubicBezTo>
                        <a:pt x="96" y="69"/>
                        <a:pt x="95" y="68"/>
                        <a:pt x="94" y="68"/>
                      </a:cubicBezTo>
                      <a:cubicBezTo>
                        <a:pt x="94" y="68"/>
                        <a:pt x="94" y="68"/>
                        <a:pt x="94" y="68"/>
                      </a:cubicBezTo>
                      <a:cubicBezTo>
                        <a:pt x="94" y="72"/>
                        <a:pt x="92" y="72"/>
                        <a:pt x="92" y="72"/>
                      </a:cubicBezTo>
                      <a:cubicBezTo>
                        <a:pt x="91" y="72"/>
                        <a:pt x="91" y="72"/>
                        <a:pt x="91" y="72"/>
                      </a:cubicBezTo>
                      <a:cubicBezTo>
                        <a:pt x="91" y="72"/>
                        <a:pt x="90" y="72"/>
                        <a:pt x="90" y="72"/>
                      </a:cubicBezTo>
                      <a:cubicBezTo>
                        <a:pt x="90" y="72"/>
                        <a:pt x="90" y="72"/>
                        <a:pt x="90" y="71"/>
                      </a:cubicBezTo>
                      <a:cubicBezTo>
                        <a:pt x="90" y="71"/>
                        <a:pt x="90" y="71"/>
                        <a:pt x="90" y="71"/>
                      </a:cubicBezTo>
                      <a:cubicBezTo>
                        <a:pt x="89" y="71"/>
                        <a:pt x="89" y="71"/>
                        <a:pt x="89" y="71"/>
                      </a:cubicBezTo>
                      <a:cubicBezTo>
                        <a:pt x="89" y="71"/>
                        <a:pt x="89" y="71"/>
                        <a:pt x="89" y="71"/>
                      </a:cubicBezTo>
                      <a:cubicBezTo>
                        <a:pt x="89" y="70"/>
                        <a:pt x="89" y="70"/>
                        <a:pt x="89" y="70"/>
                      </a:cubicBezTo>
                      <a:cubicBezTo>
                        <a:pt x="89" y="70"/>
                        <a:pt x="89" y="70"/>
                        <a:pt x="89" y="70"/>
                      </a:cubicBezTo>
                      <a:cubicBezTo>
                        <a:pt x="89" y="70"/>
                        <a:pt x="89" y="70"/>
                        <a:pt x="89" y="70"/>
                      </a:cubicBezTo>
                      <a:cubicBezTo>
                        <a:pt x="88" y="70"/>
                        <a:pt x="88" y="69"/>
                        <a:pt x="88" y="69"/>
                      </a:cubicBezTo>
                      <a:cubicBezTo>
                        <a:pt x="88" y="69"/>
                        <a:pt x="88" y="69"/>
                        <a:pt x="88" y="68"/>
                      </a:cubicBezTo>
                      <a:cubicBezTo>
                        <a:pt x="88" y="68"/>
                        <a:pt x="87" y="67"/>
                        <a:pt x="87" y="67"/>
                      </a:cubicBezTo>
                      <a:cubicBezTo>
                        <a:pt x="87" y="67"/>
                        <a:pt x="86" y="66"/>
                        <a:pt x="85" y="65"/>
                      </a:cubicBezTo>
                      <a:cubicBezTo>
                        <a:pt x="84" y="64"/>
                        <a:pt x="81" y="62"/>
                        <a:pt x="80" y="61"/>
                      </a:cubicBezTo>
                      <a:cubicBezTo>
                        <a:pt x="79" y="61"/>
                        <a:pt x="79" y="61"/>
                        <a:pt x="79" y="61"/>
                      </a:cubicBezTo>
                      <a:cubicBezTo>
                        <a:pt x="78" y="60"/>
                        <a:pt x="75" y="59"/>
                        <a:pt x="73" y="59"/>
                      </a:cubicBezTo>
                      <a:cubicBezTo>
                        <a:pt x="69" y="58"/>
                        <a:pt x="66" y="58"/>
                        <a:pt x="65" y="55"/>
                      </a:cubicBezTo>
                      <a:cubicBezTo>
                        <a:pt x="65" y="55"/>
                        <a:pt x="64" y="55"/>
                        <a:pt x="63" y="55"/>
                      </a:cubicBezTo>
                      <a:cubicBezTo>
                        <a:pt x="62" y="55"/>
                        <a:pt x="61" y="55"/>
                        <a:pt x="61" y="56"/>
                      </a:cubicBezTo>
                      <a:cubicBezTo>
                        <a:pt x="60" y="58"/>
                        <a:pt x="58" y="59"/>
                        <a:pt x="57" y="59"/>
                      </a:cubicBezTo>
                      <a:cubicBezTo>
                        <a:pt x="55" y="59"/>
                        <a:pt x="54" y="58"/>
                        <a:pt x="53" y="57"/>
                      </a:cubicBezTo>
                      <a:cubicBezTo>
                        <a:pt x="53" y="57"/>
                        <a:pt x="52" y="57"/>
                        <a:pt x="52" y="57"/>
                      </a:cubicBezTo>
                      <a:cubicBezTo>
                        <a:pt x="52" y="57"/>
                        <a:pt x="52" y="57"/>
                        <a:pt x="52" y="57"/>
                      </a:cubicBezTo>
                      <a:cubicBezTo>
                        <a:pt x="50" y="57"/>
                        <a:pt x="47" y="58"/>
                        <a:pt x="46" y="59"/>
                      </a:cubicBezTo>
                      <a:cubicBezTo>
                        <a:pt x="45" y="59"/>
                        <a:pt x="45" y="59"/>
                        <a:pt x="45" y="59"/>
                      </a:cubicBezTo>
                      <a:cubicBezTo>
                        <a:pt x="45" y="59"/>
                        <a:pt x="44" y="60"/>
                        <a:pt x="43" y="60"/>
                      </a:cubicBezTo>
                      <a:cubicBezTo>
                        <a:pt x="39" y="63"/>
                        <a:pt x="35" y="65"/>
                        <a:pt x="32" y="65"/>
                      </a:cubicBezTo>
                      <a:cubicBezTo>
                        <a:pt x="32" y="65"/>
                        <a:pt x="32" y="66"/>
                        <a:pt x="32" y="66"/>
                      </a:cubicBezTo>
                      <a:cubicBezTo>
                        <a:pt x="31" y="67"/>
                        <a:pt x="31" y="69"/>
                        <a:pt x="29" y="70"/>
                      </a:cubicBezTo>
                      <a:cubicBezTo>
                        <a:pt x="28" y="70"/>
                        <a:pt x="28" y="70"/>
                        <a:pt x="27" y="70"/>
                      </a:cubicBezTo>
                      <a:cubicBezTo>
                        <a:pt x="26" y="71"/>
                        <a:pt x="25" y="71"/>
                        <a:pt x="25" y="71"/>
                      </a:cubicBezTo>
                      <a:cubicBezTo>
                        <a:pt x="25" y="72"/>
                        <a:pt x="25" y="73"/>
                        <a:pt x="25" y="74"/>
                      </a:cubicBezTo>
                      <a:cubicBezTo>
                        <a:pt x="25" y="74"/>
                        <a:pt x="26" y="75"/>
                        <a:pt x="26" y="75"/>
                      </a:cubicBezTo>
                      <a:cubicBezTo>
                        <a:pt x="26" y="76"/>
                        <a:pt x="27" y="78"/>
                        <a:pt x="27" y="79"/>
                      </a:cubicBezTo>
                      <a:cubicBezTo>
                        <a:pt x="27" y="80"/>
                        <a:pt x="26" y="80"/>
                        <a:pt x="26" y="81"/>
                      </a:cubicBezTo>
                      <a:cubicBezTo>
                        <a:pt x="26" y="82"/>
                        <a:pt x="25" y="83"/>
                        <a:pt x="23" y="83"/>
                      </a:cubicBezTo>
                      <a:cubicBezTo>
                        <a:pt x="22" y="84"/>
                        <a:pt x="22" y="84"/>
                        <a:pt x="21" y="84"/>
                      </a:cubicBezTo>
                      <a:cubicBezTo>
                        <a:pt x="18" y="84"/>
                        <a:pt x="17" y="81"/>
                        <a:pt x="15" y="79"/>
                      </a:cubicBezTo>
                      <a:cubicBezTo>
                        <a:pt x="14" y="78"/>
                        <a:pt x="13" y="76"/>
                        <a:pt x="12" y="76"/>
                      </a:cubicBezTo>
                      <a:cubicBezTo>
                        <a:pt x="12" y="75"/>
                        <a:pt x="11" y="75"/>
                        <a:pt x="11" y="75"/>
                      </a:cubicBezTo>
                      <a:cubicBezTo>
                        <a:pt x="10" y="75"/>
                        <a:pt x="9" y="76"/>
                        <a:pt x="9" y="78"/>
                      </a:cubicBezTo>
                      <a:cubicBezTo>
                        <a:pt x="9" y="81"/>
                        <a:pt x="7" y="82"/>
                        <a:pt x="5" y="83"/>
                      </a:cubicBezTo>
                      <a:cubicBezTo>
                        <a:pt x="4" y="84"/>
                        <a:pt x="3" y="85"/>
                        <a:pt x="3" y="86"/>
                      </a:cubicBezTo>
                      <a:cubicBezTo>
                        <a:pt x="2" y="86"/>
                        <a:pt x="2" y="86"/>
                        <a:pt x="2" y="86"/>
                      </a:cubicBezTo>
                      <a:cubicBezTo>
                        <a:pt x="3" y="87"/>
                        <a:pt x="3" y="87"/>
                        <a:pt x="4" y="87"/>
                      </a:cubicBezTo>
                      <a:cubicBezTo>
                        <a:pt x="5" y="88"/>
                        <a:pt x="6" y="89"/>
                        <a:pt x="6" y="90"/>
                      </a:cubicBezTo>
                      <a:cubicBezTo>
                        <a:pt x="6" y="93"/>
                        <a:pt x="4" y="94"/>
                        <a:pt x="1" y="96"/>
                      </a:cubicBezTo>
                      <a:cubicBezTo>
                        <a:pt x="1" y="96"/>
                        <a:pt x="0" y="99"/>
                        <a:pt x="0" y="100"/>
                      </a:cubicBezTo>
                      <a:cubicBezTo>
                        <a:pt x="0" y="100"/>
                        <a:pt x="1" y="100"/>
                        <a:pt x="1" y="100"/>
                      </a:cubicBezTo>
                      <a:cubicBezTo>
                        <a:pt x="3" y="101"/>
                        <a:pt x="7" y="102"/>
                        <a:pt x="6" y="106"/>
                      </a:cubicBezTo>
                      <a:cubicBezTo>
                        <a:pt x="6" y="107"/>
                        <a:pt x="6" y="108"/>
                        <a:pt x="6" y="109"/>
                      </a:cubicBezTo>
                      <a:cubicBezTo>
                        <a:pt x="8" y="109"/>
                        <a:pt x="9" y="109"/>
                        <a:pt x="11" y="109"/>
                      </a:cubicBezTo>
                      <a:cubicBezTo>
                        <a:pt x="12" y="109"/>
                        <a:pt x="12" y="109"/>
                        <a:pt x="13" y="109"/>
                      </a:cubicBezTo>
                      <a:cubicBezTo>
                        <a:pt x="13" y="109"/>
                        <a:pt x="14" y="109"/>
                        <a:pt x="14" y="109"/>
                      </a:cubicBezTo>
                      <a:cubicBezTo>
                        <a:pt x="17" y="109"/>
                        <a:pt x="18" y="111"/>
                        <a:pt x="20" y="113"/>
                      </a:cubicBezTo>
                      <a:cubicBezTo>
                        <a:pt x="21" y="115"/>
                        <a:pt x="22" y="116"/>
                        <a:pt x="23" y="118"/>
                      </a:cubicBezTo>
                      <a:cubicBezTo>
                        <a:pt x="26" y="121"/>
                        <a:pt x="27" y="123"/>
                        <a:pt x="27" y="125"/>
                      </a:cubicBezTo>
                      <a:cubicBezTo>
                        <a:pt x="26" y="127"/>
                        <a:pt x="25" y="127"/>
                        <a:pt x="24" y="128"/>
                      </a:cubicBezTo>
                      <a:cubicBezTo>
                        <a:pt x="24" y="128"/>
                        <a:pt x="25" y="129"/>
                        <a:pt x="26" y="129"/>
                      </a:cubicBezTo>
                      <a:cubicBezTo>
                        <a:pt x="27" y="129"/>
                        <a:pt x="27" y="130"/>
                        <a:pt x="28" y="130"/>
                      </a:cubicBezTo>
                      <a:cubicBezTo>
                        <a:pt x="28" y="130"/>
                        <a:pt x="28" y="130"/>
                        <a:pt x="29" y="131"/>
                      </a:cubicBezTo>
                      <a:cubicBezTo>
                        <a:pt x="29" y="131"/>
                        <a:pt x="29" y="131"/>
                        <a:pt x="29" y="131"/>
                      </a:cubicBezTo>
                      <a:cubicBezTo>
                        <a:pt x="29" y="130"/>
                        <a:pt x="30" y="130"/>
                        <a:pt x="30" y="130"/>
                      </a:cubicBezTo>
                      <a:close/>
                      <a:moveTo>
                        <a:pt x="311" y="132"/>
                      </a:moveTo>
                      <a:cubicBezTo>
                        <a:pt x="315" y="128"/>
                        <a:pt x="324" y="126"/>
                        <a:pt x="332" y="126"/>
                      </a:cubicBezTo>
                      <a:cubicBezTo>
                        <a:pt x="336" y="126"/>
                        <a:pt x="339" y="126"/>
                        <a:pt x="342" y="127"/>
                      </a:cubicBezTo>
                      <a:cubicBezTo>
                        <a:pt x="347" y="128"/>
                        <a:pt x="356" y="127"/>
                        <a:pt x="363" y="126"/>
                      </a:cubicBezTo>
                      <a:cubicBezTo>
                        <a:pt x="366" y="126"/>
                        <a:pt x="369" y="125"/>
                        <a:pt x="370" y="126"/>
                      </a:cubicBezTo>
                      <a:cubicBezTo>
                        <a:pt x="371" y="126"/>
                        <a:pt x="372" y="127"/>
                        <a:pt x="372" y="129"/>
                      </a:cubicBezTo>
                      <a:cubicBezTo>
                        <a:pt x="372" y="132"/>
                        <a:pt x="366" y="135"/>
                        <a:pt x="358" y="135"/>
                      </a:cubicBezTo>
                      <a:cubicBezTo>
                        <a:pt x="356" y="135"/>
                        <a:pt x="353" y="135"/>
                        <a:pt x="350" y="134"/>
                      </a:cubicBezTo>
                      <a:cubicBezTo>
                        <a:pt x="346" y="134"/>
                        <a:pt x="342" y="134"/>
                        <a:pt x="338" y="134"/>
                      </a:cubicBezTo>
                      <a:cubicBezTo>
                        <a:pt x="329" y="134"/>
                        <a:pt x="324" y="135"/>
                        <a:pt x="321" y="139"/>
                      </a:cubicBezTo>
                      <a:cubicBezTo>
                        <a:pt x="316" y="143"/>
                        <a:pt x="317" y="147"/>
                        <a:pt x="317" y="149"/>
                      </a:cubicBezTo>
                      <a:cubicBezTo>
                        <a:pt x="317" y="150"/>
                        <a:pt x="317" y="153"/>
                        <a:pt x="314" y="154"/>
                      </a:cubicBezTo>
                      <a:cubicBezTo>
                        <a:pt x="313" y="154"/>
                        <a:pt x="313" y="154"/>
                        <a:pt x="313" y="154"/>
                      </a:cubicBezTo>
                      <a:cubicBezTo>
                        <a:pt x="312" y="154"/>
                        <a:pt x="310" y="153"/>
                        <a:pt x="309" y="150"/>
                      </a:cubicBezTo>
                      <a:cubicBezTo>
                        <a:pt x="307" y="145"/>
                        <a:pt x="307" y="136"/>
                        <a:pt x="311" y="132"/>
                      </a:cubicBezTo>
                      <a:close/>
                      <a:moveTo>
                        <a:pt x="151" y="128"/>
                      </a:moveTo>
                      <a:cubicBezTo>
                        <a:pt x="152" y="127"/>
                        <a:pt x="153" y="127"/>
                        <a:pt x="156" y="127"/>
                      </a:cubicBezTo>
                      <a:cubicBezTo>
                        <a:pt x="159" y="127"/>
                        <a:pt x="169" y="128"/>
                        <a:pt x="170" y="132"/>
                      </a:cubicBezTo>
                      <a:cubicBezTo>
                        <a:pt x="171" y="133"/>
                        <a:pt x="171" y="134"/>
                        <a:pt x="170" y="135"/>
                      </a:cubicBezTo>
                      <a:cubicBezTo>
                        <a:pt x="169" y="136"/>
                        <a:pt x="168" y="137"/>
                        <a:pt x="166" y="137"/>
                      </a:cubicBezTo>
                      <a:cubicBezTo>
                        <a:pt x="163" y="137"/>
                        <a:pt x="152" y="134"/>
                        <a:pt x="151" y="131"/>
                      </a:cubicBezTo>
                      <a:cubicBezTo>
                        <a:pt x="151" y="130"/>
                        <a:pt x="151" y="129"/>
                        <a:pt x="151" y="1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sp>
              <p:nvSpPr>
                <p:cNvPr id="31" name="Freeform 1121">
                  <a:extLst>
                    <a:ext uri="{FF2B5EF4-FFF2-40B4-BE49-F238E27FC236}">
                      <a16:creationId xmlns="" xmlns:a16="http://schemas.microsoft.com/office/drawing/2014/main" id="{928CE220-2C37-4AB1-9B35-433FCFA22229}"/>
                    </a:ext>
                  </a:extLst>
                </p:cNvPr>
                <p:cNvSpPr/>
                <p:nvPr/>
              </p:nvSpPr>
              <p:spPr bwMode="auto">
                <a:xfrm>
                  <a:off x="7500474" y="4083984"/>
                  <a:ext cx="253796" cy="100877"/>
                </a:xfrm>
                <a:custGeom>
                  <a:gdLst>
                    <a:gd name="T0" fmla="*/ 117 w 118"/>
                    <a:gd name="T1" fmla="*/ 12 h 48"/>
                    <a:gd name="T2" fmla="*/ 116 w 118"/>
                    <a:gd name="T3" fmla="*/ 12 h 48"/>
                    <a:gd name="T4" fmla="*/ 109 w 118"/>
                    <a:gd name="T5" fmla="*/ 9 h 48"/>
                    <a:gd name="T6" fmla="*/ 105 w 118"/>
                    <a:gd name="T7" fmla="*/ 7 h 48"/>
                    <a:gd name="T8" fmla="*/ 77 w 118"/>
                    <a:gd name="T9" fmla="*/ 4 h 48"/>
                    <a:gd name="T10" fmla="*/ 56 w 118"/>
                    <a:gd name="T11" fmla="*/ 1 h 48"/>
                    <a:gd name="T12" fmla="*/ 53 w 118"/>
                    <a:gd name="T13" fmla="*/ 0 h 48"/>
                    <a:gd name="T14" fmla="*/ 41 w 118"/>
                    <a:gd name="T15" fmla="*/ 9 h 48"/>
                    <a:gd name="T16" fmla="*/ 25 w 118"/>
                    <a:gd name="T17" fmla="*/ 5 h 48"/>
                    <a:gd name="T18" fmla="*/ 13 w 118"/>
                    <a:gd name="T19" fmla="*/ 15 h 48"/>
                    <a:gd name="T20" fmla="*/ 12 w 118"/>
                    <a:gd name="T21" fmla="*/ 16 h 48"/>
                    <a:gd name="T22" fmla="*/ 11 w 118"/>
                    <a:gd name="T23" fmla="*/ 18 h 48"/>
                    <a:gd name="T24" fmla="*/ 14 w 118"/>
                    <a:gd name="T25" fmla="*/ 22 h 48"/>
                    <a:gd name="T26" fmla="*/ 20 w 118"/>
                    <a:gd name="T27" fmla="*/ 22 h 48"/>
                    <a:gd name="T28" fmla="*/ 39 w 118"/>
                    <a:gd name="T29" fmla="*/ 28 h 48"/>
                    <a:gd name="T30" fmla="*/ 38 w 118"/>
                    <a:gd name="T31" fmla="*/ 35 h 48"/>
                    <a:gd name="T32" fmla="*/ 29 w 118"/>
                    <a:gd name="T33" fmla="*/ 39 h 48"/>
                    <a:gd name="T34" fmla="*/ 23 w 118"/>
                    <a:gd name="T35" fmla="*/ 39 h 48"/>
                    <a:gd name="T36" fmla="*/ 22 w 118"/>
                    <a:gd name="T37" fmla="*/ 40 h 48"/>
                    <a:gd name="T38" fmla="*/ 20 w 118"/>
                    <a:gd name="T39" fmla="*/ 40 h 48"/>
                    <a:gd name="T40" fmla="*/ 17 w 118"/>
                    <a:gd name="T41" fmla="*/ 41 h 48"/>
                    <a:gd name="T42" fmla="*/ 10 w 118"/>
                    <a:gd name="T43" fmla="*/ 41 h 48"/>
                    <a:gd name="T44" fmla="*/ 9 w 118"/>
                    <a:gd name="T45" fmla="*/ 41 h 48"/>
                    <a:gd name="T46" fmla="*/ 5 w 118"/>
                    <a:gd name="T47" fmla="*/ 42 h 48"/>
                    <a:gd name="T48" fmla="*/ 5 w 118"/>
                    <a:gd name="T49" fmla="*/ 41 h 48"/>
                    <a:gd name="T50" fmla="*/ 5 w 118"/>
                    <a:gd name="T51" fmla="*/ 41 h 48"/>
                    <a:gd name="T52" fmla="*/ 3 w 118"/>
                    <a:gd name="T53" fmla="*/ 45 h 48"/>
                    <a:gd name="T54" fmla="*/ 14 w 118"/>
                    <a:gd name="T55" fmla="*/ 46 h 48"/>
                    <a:gd name="T56" fmla="*/ 18 w 118"/>
                    <a:gd name="T57" fmla="*/ 46 h 48"/>
                    <a:gd name="T58" fmla="*/ 28 w 118"/>
                    <a:gd name="T59" fmla="*/ 48 h 48"/>
                    <a:gd name="T60" fmla="*/ 31 w 118"/>
                    <a:gd name="T61" fmla="*/ 47 h 48"/>
                    <a:gd name="T62" fmla="*/ 34 w 118"/>
                    <a:gd name="T63" fmla="*/ 48 h 48"/>
                    <a:gd name="T64" fmla="*/ 37 w 118"/>
                    <a:gd name="T65" fmla="*/ 48 h 48"/>
                    <a:gd name="T66" fmla="*/ 39 w 118"/>
                    <a:gd name="T67" fmla="*/ 48 h 48"/>
                    <a:gd name="T68" fmla="*/ 40 w 118"/>
                    <a:gd name="T69" fmla="*/ 48 h 48"/>
                    <a:gd name="T70" fmla="*/ 42 w 118"/>
                    <a:gd name="T71" fmla="*/ 47 h 48"/>
                    <a:gd name="T72" fmla="*/ 44 w 118"/>
                    <a:gd name="T73" fmla="*/ 47 h 48"/>
                    <a:gd name="T74" fmla="*/ 46 w 118"/>
                    <a:gd name="T75" fmla="*/ 47 h 48"/>
                    <a:gd name="T76" fmla="*/ 47 w 118"/>
                    <a:gd name="T77" fmla="*/ 47 h 48"/>
                    <a:gd name="T78" fmla="*/ 47 w 118"/>
                    <a:gd name="T79" fmla="*/ 45 h 48"/>
                    <a:gd name="T80" fmla="*/ 47 w 118"/>
                    <a:gd name="T81" fmla="*/ 44 h 48"/>
                    <a:gd name="T82" fmla="*/ 47 w 118"/>
                    <a:gd name="T83" fmla="*/ 43 h 48"/>
                    <a:gd name="T84" fmla="*/ 54 w 118"/>
                    <a:gd name="T85" fmla="*/ 38 h 48"/>
                    <a:gd name="T86" fmla="*/ 61 w 118"/>
                    <a:gd name="T87" fmla="*/ 34 h 48"/>
                    <a:gd name="T88" fmla="*/ 68 w 118"/>
                    <a:gd name="T89" fmla="*/ 32 h 48"/>
                    <a:gd name="T90" fmla="*/ 73 w 118"/>
                    <a:gd name="T91" fmla="*/ 35 h 48"/>
                    <a:gd name="T92" fmla="*/ 76 w 118"/>
                    <a:gd name="T93" fmla="*/ 33 h 48"/>
                    <a:gd name="T94" fmla="*/ 90 w 118"/>
                    <a:gd name="T95" fmla="*/ 27 h 48"/>
                    <a:gd name="T96" fmla="*/ 99 w 118"/>
                    <a:gd name="T97" fmla="*/ 23 h 48"/>
                    <a:gd name="T98" fmla="*/ 108 w 118"/>
                    <a:gd name="T99" fmla="*/ 17 h 48"/>
                    <a:gd name="T100" fmla="*/ 110 w 118"/>
                    <a:gd name="T101" fmla="*/ 16 h 48"/>
                    <a:gd name="T102" fmla="*/ 111 w 118"/>
                    <a:gd name="T103" fmla="*/ 15 h 48"/>
                    <a:gd name="T104" fmla="*/ 113 w 118"/>
                    <a:gd name="T105" fmla="*/ 14 h 48"/>
                    <a:gd name="T106" fmla="*/ 114 w 118"/>
                    <a:gd name="T107" fmla="*/ 14 h 48"/>
                    <a:gd name="T108" fmla="*/ 118 w 118"/>
                    <a:gd name="T109" fmla="*/ 12 h 48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18" h="48">
                      <a:moveTo>
                        <a:pt x="118" y="12"/>
                      </a:moveTo>
                      <a:cubicBezTo>
                        <a:pt x="117" y="12"/>
                        <a:pt x="117" y="12"/>
                        <a:pt x="117" y="12"/>
                      </a:cubicBezTo>
                      <a:cubicBezTo>
                        <a:pt x="117" y="12"/>
                        <a:pt x="117" y="12"/>
                        <a:pt x="117" y="12"/>
                      </a:cubicBezTo>
                      <a:cubicBezTo>
                        <a:pt x="117" y="12"/>
                        <a:pt x="116" y="12"/>
                        <a:pt x="116" y="12"/>
                      </a:cubicBezTo>
                      <a:cubicBezTo>
                        <a:pt x="115" y="12"/>
                        <a:pt x="115" y="12"/>
                        <a:pt x="115" y="12"/>
                      </a:cubicBezTo>
                      <a:cubicBezTo>
                        <a:pt x="113" y="12"/>
                        <a:pt x="111" y="11"/>
                        <a:pt x="109" y="9"/>
                      </a:cubicBezTo>
                      <a:cubicBezTo>
                        <a:pt x="107" y="7"/>
                        <a:pt x="106" y="7"/>
                        <a:pt x="106" y="7"/>
                      </a:cubicBezTo>
                      <a:cubicBezTo>
                        <a:pt x="105" y="7"/>
                        <a:pt x="105" y="7"/>
                        <a:pt x="105" y="7"/>
                      </a:cubicBezTo>
                      <a:cubicBezTo>
                        <a:pt x="103" y="7"/>
                        <a:pt x="101" y="7"/>
                        <a:pt x="100" y="7"/>
                      </a:cubicBezTo>
                      <a:cubicBezTo>
                        <a:pt x="96" y="6"/>
                        <a:pt x="85" y="4"/>
                        <a:pt x="77" y="4"/>
                      </a:cubicBezTo>
                      <a:cubicBezTo>
                        <a:pt x="73" y="4"/>
                        <a:pt x="72" y="5"/>
                        <a:pt x="72" y="5"/>
                      </a:cubicBezTo>
                      <a:cubicBezTo>
                        <a:pt x="68" y="6"/>
                        <a:pt x="60" y="3"/>
                        <a:pt x="56" y="1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55" y="0"/>
                        <a:pt x="54" y="0"/>
                        <a:pt x="53" y="0"/>
                      </a:cubicBezTo>
                      <a:cubicBezTo>
                        <a:pt x="50" y="0"/>
                        <a:pt x="47" y="2"/>
                        <a:pt x="46" y="3"/>
                      </a:cubicBezTo>
                      <a:cubicBezTo>
                        <a:pt x="46" y="7"/>
                        <a:pt x="44" y="9"/>
                        <a:pt x="41" y="9"/>
                      </a:cubicBezTo>
                      <a:cubicBezTo>
                        <a:pt x="39" y="9"/>
                        <a:pt x="37" y="8"/>
                        <a:pt x="34" y="7"/>
                      </a:cubicBezTo>
                      <a:cubicBezTo>
                        <a:pt x="31" y="5"/>
                        <a:pt x="28" y="5"/>
                        <a:pt x="25" y="5"/>
                      </a:cubicBezTo>
                      <a:cubicBezTo>
                        <a:pt x="22" y="5"/>
                        <a:pt x="21" y="5"/>
                        <a:pt x="21" y="6"/>
                      </a:cubicBezTo>
                      <a:cubicBezTo>
                        <a:pt x="21" y="10"/>
                        <a:pt x="15" y="14"/>
                        <a:pt x="13" y="15"/>
                      </a:cubicBezTo>
                      <a:cubicBezTo>
                        <a:pt x="13" y="15"/>
                        <a:pt x="13" y="15"/>
                        <a:pt x="13" y="15"/>
                      </a:cubicBezTo>
                      <a:cubicBezTo>
                        <a:pt x="13" y="15"/>
                        <a:pt x="13" y="15"/>
                        <a:pt x="12" y="16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16"/>
                        <a:pt x="12" y="17"/>
                        <a:pt x="11" y="18"/>
                      </a:cubicBezTo>
                      <a:cubicBezTo>
                        <a:pt x="12" y="19"/>
                        <a:pt x="13" y="20"/>
                        <a:pt x="14" y="21"/>
                      </a:cubicBezTo>
                      <a:cubicBezTo>
                        <a:pt x="14" y="22"/>
                        <a:pt x="14" y="22"/>
                        <a:pt x="14" y="22"/>
                      </a:cubicBezTo>
                      <a:cubicBezTo>
                        <a:pt x="15" y="22"/>
                        <a:pt x="16" y="23"/>
                        <a:pt x="17" y="23"/>
                      </a:cubicBezTo>
                      <a:cubicBezTo>
                        <a:pt x="19" y="23"/>
                        <a:pt x="20" y="22"/>
                        <a:pt x="20" y="22"/>
                      </a:cubicBezTo>
                      <a:cubicBezTo>
                        <a:pt x="20" y="21"/>
                        <a:pt x="21" y="20"/>
                        <a:pt x="23" y="20"/>
                      </a:cubicBezTo>
                      <a:cubicBezTo>
                        <a:pt x="27" y="20"/>
                        <a:pt x="34" y="25"/>
                        <a:pt x="39" y="28"/>
                      </a:cubicBezTo>
                      <a:cubicBezTo>
                        <a:pt x="40" y="29"/>
                        <a:pt x="41" y="31"/>
                        <a:pt x="41" y="32"/>
                      </a:cubicBezTo>
                      <a:cubicBezTo>
                        <a:pt x="41" y="34"/>
                        <a:pt x="39" y="34"/>
                        <a:pt x="38" y="35"/>
                      </a:cubicBezTo>
                      <a:cubicBezTo>
                        <a:pt x="36" y="35"/>
                        <a:pt x="35" y="35"/>
                        <a:pt x="34" y="36"/>
                      </a:cubicBezTo>
                      <a:cubicBezTo>
                        <a:pt x="34" y="38"/>
                        <a:pt x="32" y="39"/>
                        <a:pt x="29" y="39"/>
                      </a:cubicBezTo>
                      <a:cubicBezTo>
                        <a:pt x="28" y="39"/>
                        <a:pt x="26" y="39"/>
                        <a:pt x="25" y="39"/>
                      </a:cubicBezTo>
                      <a:cubicBezTo>
                        <a:pt x="24" y="39"/>
                        <a:pt x="24" y="39"/>
                        <a:pt x="23" y="39"/>
                      </a:cubicBezTo>
                      <a:cubicBezTo>
                        <a:pt x="23" y="39"/>
                        <a:pt x="22" y="39"/>
                        <a:pt x="22" y="39"/>
                      </a:cubicBezTo>
                      <a:cubicBezTo>
                        <a:pt x="22" y="40"/>
                        <a:pt x="22" y="40"/>
                        <a:pt x="22" y="40"/>
                      </a:cubicBezTo>
                      <a:cubicBezTo>
                        <a:pt x="21" y="40"/>
                        <a:pt x="21" y="40"/>
                        <a:pt x="20" y="40"/>
                      </a:cubicBezTo>
                      <a:cubicBezTo>
                        <a:pt x="20" y="40"/>
                        <a:pt x="20" y="40"/>
                        <a:pt x="20" y="40"/>
                      </a:cubicBezTo>
                      <a:cubicBezTo>
                        <a:pt x="19" y="40"/>
                        <a:pt x="19" y="40"/>
                        <a:pt x="18" y="41"/>
                      </a:cubicBezTo>
                      <a:cubicBezTo>
                        <a:pt x="18" y="41"/>
                        <a:pt x="18" y="41"/>
                        <a:pt x="17" y="41"/>
                      </a:cubicBezTo>
                      <a:cubicBezTo>
                        <a:pt x="17" y="41"/>
                        <a:pt x="17" y="41"/>
                        <a:pt x="16" y="41"/>
                      </a:cubicBezTo>
                      <a:cubicBezTo>
                        <a:pt x="14" y="41"/>
                        <a:pt x="11" y="41"/>
                        <a:pt x="10" y="41"/>
                      </a:cubicBezTo>
                      <a:cubicBezTo>
                        <a:pt x="10" y="41"/>
                        <a:pt x="10" y="41"/>
                        <a:pt x="10" y="41"/>
                      </a:cubicBezTo>
                      <a:cubicBezTo>
                        <a:pt x="9" y="41"/>
                        <a:pt x="9" y="41"/>
                        <a:pt x="9" y="41"/>
                      </a:cubicBezTo>
                      <a:cubicBezTo>
                        <a:pt x="9" y="41"/>
                        <a:pt x="9" y="41"/>
                        <a:pt x="9" y="41"/>
                      </a:cubicBezTo>
                      <a:cubicBezTo>
                        <a:pt x="5" y="42"/>
                        <a:pt x="5" y="42"/>
                        <a:pt x="5" y="42"/>
                      </a:cubicBezTo>
                      <a:cubicBezTo>
                        <a:pt x="5" y="41"/>
                        <a:pt x="5" y="41"/>
                        <a:pt x="5" y="41"/>
                      </a:cubicBezTo>
                      <a:cubicBezTo>
                        <a:pt x="5" y="41"/>
                        <a:pt x="5" y="41"/>
                        <a:pt x="5" y="41"/>
                      </a:cubicBezTo>
                      <a:cubicBezTo>
                        <a:pt x="5" y="41"/>
                        <a:pt x="5" y="41"/>
                        <a:pt x="5" y="41"/>
                      </a:cubicBezTo>
                      <a:cubicBezTo>
                        <a:pt x="5" y="41"/>
                        <a:pt x="5" y="41"/>
                        <a:pt x="5" y="41"/>
                      </a:cubicBezTo>
                      <a:cubicBezTo>
                        <a:pt x="3" y="41"/>
                        <a:pt x="1" y="43"/>
                        <a:pt x="0" y="45"/>
                      </a:cubicBezTo>
                      <a:cubicBezTo>
                        <a:pt x="1" y="45"/>
                        <a:pt x="2" y="45"/>
                        <a:pt x="3" y="45"/>
                      </a:cubicBezTo>
                      <a:cubicBezTo>
                        <a:pt x="5" y="45"/>
                        <a:pt x="6" y="44"/>
                        <a:pt x="8" y="44"/>
                      </a:cubicBezTo>
                      <a:cubicBezTo>
                        <a:pt x="11" y="44"/>
                        <a:pt x="13" y="45"/>
                        <a:pt x="14" y="46"/>
                      </a:cubicBezTo>
                      <a:cubicBezTo>
                        <a:pt x="15" y="46"/>
                        <a:pt x="16" y="46"/>
                        <a:pt x="16" y="46"/>
                      </a:cubicBezTo>
                      <a:cubicBezTo>
                        <a:pt x="17" y="46"/>
                        <a:pt x="18" y="46"/>
                        <a:pt x="18" y="46"/>
                      </a:cubicBezTo>
                      <a:cubicBezTo>
                        <a:pt x="21" y="45"/>
                        <a:pt x="24" y="45"/>
                        <a:pt x="25" y="47"/>
                      </a:cubicBezTo>
                      <a:cubicBezTo>
                        <a:pt x="25" y="47"/>
                        <a:pt x="26" y="48"/>
                        <a:pt x="28" y="48"/>
                      </a:cubicBezTo>
                      <a:cubicBezTo>
                        <a:pt x="28" y="48"/>
                        <a:pt x="29" y="48"/>
                        <a:pt x="30" y="48"/>
                      </a:cubicBezTo>
                      <a:cubicBezTo>
                        <a:pt x="30" y="47"/>
                        <a:pt x="30" y="47"/>
                        <a:pt x="31" y="47"/>
                      </a:cubicBezTo>
                      <a:cubicBezTo>
                        <a:pt x="32" y="47"/>
                        <a:pt x="33" y="48"/>
                        <a:pt x="34" y="48"/>
                      </a:cubicBezTo>
                      <a:cubicBezTo>
                        <a:pt x="34" y="48"/>
                        <a:pt x="34" y="48"/>
                        <a:pt x="34" y="48"/>
                      </a:cubicBezTo>
                      <a:cubicBezTo>
                        <a:pt x="35" y="48"/>
                        <a:pt x="35" y="48"/>
                        <a:pt x="35" y="48"/>
                      </a:cubicBezTo>
                      <a:cubicBezTo>
                        <a:pt x="36" y="48"/>
                        <a:pt x="36" y="48"/>
                        <a:pt x="37" y="48"/>
                      </a:cubicBezTo>
                      <a:cubicBezTo>
                        <a:pt x="37" y="48"/>
                        <a:pt x="37" y="48"/>
                        <a:pt x="37" y="48"/>
                      </a:cubicBezTo>
                      <a:cubicBezTo>
                        <a:pt x="38" y="48"/>
                        <a:pt x="38" y="48"/>
                        <a:pt x="39" y="48"/>
                      </a:cubicBezTo>
                      <a:cubicBezTo>
                        <a:pt x="39" y="48"/>
                        <a:pt x="39" y="48"/>
                        <a:pt x="39" y="48"/>
                      </a:cubicBezTo>
                      <a:cubicBezTo>
                        <a:pt x="40" y="48"/>
                        <a:pt x="40" y="48"/>
                        <a:pt x="40" y="48"/>
                      </a:cubicBezTo>
                      <a:cubicBezTo>
                        <a:pt x="41" y="48"/>
                        <a:pt x="41" y="48"/>
                        <a:pt x="41" y="48"/>
                      </a:cubicBezTo>
                      <a:cubicBezTo>
                        <a:pt x="42" y="47"/>
                        <a:pt x="42" y="47"/>
                        <a:pt x="42" y="47"/>
                      </a:cubicBezTo>
                      <a:cubicBezTo>
                        <a:pt x="43" y="47"/>
                        <a:pt x="43" y="47"/>
                        <a:pt x="43" y="47"/>
                      </a:cubicBezTo>
                      <a:cubicBezTo>
                        <a:pt x="44" y="47"/>
                        <a:pt x="44" y="47"/>
                        <a:pt x="44" y="47"/>
                      </a:cubicBezTo>
                      <a:cubicBezTo>
                        <a:pt x="45" y="47"/>
                        <a:pt x="45" y="47"/>
                        <a:pt x="45" y="47"/>
                      </a:cubicBezTo>
                      <a:cubicBezTo>
                        <a:pt x="45" y="47"/>
                        <a:pt x="45" y="47"/>
                        <a:pt x="46" y="47"/>
                      </a:cubicBezTo>
                      <a:cubicBezTo>
                        <a:pt x="46" y="47"/>
                        <a:pt x="46" y="47"/>
                        <a:pt x="46" y="47"/>
                      </a:cubicBezTo>
                      <a:cubicBezTo>
                        <a:pt x="46" y="47"/>
                        <a:pt x="47" y="47"/>
                        <a:pt x="47" y="47"/>
                      </a:cubicBezTo>
                      <a:cubicBezTo>
                        <a:pt x="47" y="46"/>
                        <a:pt x="47" y="46"/>
                        <a:pt x="47" y="46"/>
                      </a:cubicBezTo>
                      <a:cubicBezTo>
                        <a:pt x="47" y="46"/>
                        <a:pt x="47" y="46"/>
                        <a:pt x="47" y="45"/>
                      </a:cubicBezTo>
                      <a:cubicBezTo>
                        <a:pt x="47" y="45"/>
                        <a:pt x="47" y="45"/>
                        <a:pt x="47" y="45"/>
                      </a:cubicBezTo>
                      <a:cubicBezTo>
                        <a:pt x="47" y="45"/>
                        <a:pt x="47" y="45"/>
                        <a:pt x="47" y="44"/>
                      </a:cubicBezTo>
                      <a:cubicBezTo>
                        <a:pt x="47" y="44"/>
                        <a:pt x="47" y="44"/>
                        <a:pt x="47" y="44"/>
                      </a:cubicBezTo>
                      <a:cubicBezTo>
                        <a:pt x="47" y="44"/>
                        <a:pt x="47" y="43"/>
                        <a:pt x="47" y="43"/>
                      </a:cubicBezTo>
                      <a:cubicBezTo>
                        <a:pt x="47" y="39"/>
                        <a:pt x="51" y="39"/>
                        <a:pt x="52" y="39"/>
                      </a:cubicBezTo>
                      <a:cubicBezTo>
                        <a:pt x="53" y="38"/>
                        <a:pt x="53" y="38"/>
                        <a:pt x="54" y="38"/>
                      </a:cubicBezTo>
                      <a:cubicBezTo>
                        <a:pt x="55" y="38"/>
                        <a:pt x="55" y="37"/>
                        <a:pt x="56" y="37"/>
                      </a:cubicBezTo>
                      <a:cubicBezTo>
                        <a:pt x="57" y="35"/>
                        <a:pt x="59" y="34"/>
                        <a:pt x="61" y="34"/>
                      </a:cubicBezTo>
                      <a:cubicBezTo>
                        <a:pt x="61" y="34"/>
                        <a:pt x="62" y="34"/>
                        <a:pt x="63" y="33"/>
                      </a:cubicBezTo>
                      <a:cubicBezTo>
                        <a:pt x="64" y="32"/>
                        <a:pt x="66" y="31"/>
                        <a:pt x="68" y="32"/>
                      </a:cubicBezTo>
                      <a:cubicBezTo>
                        <a:pt x="69" y="32"/>
                        <a:pt x="70" y="33"/>
                        <a:pt x="71" y="34"/>
                      </a:cubicBezTo>
                      <a:cubicBezTo>
                        <a:pt x="71" y="34"/>
                        <a:pt x="72" y="35"/>
                        <a:pt x="73" y="35"/>
                      </a:cubicBezTo>
                      <a:cubicBezTo>
                        <a:pt x="73" y="35"/>
                        <a:pt x="73" y="35"/>
                        <a:pt x="73" y="35"/>
                      </a:cubicBezTo>
                      <a:cubicBezTo>
                        <a:pt x="74" y="34"/>
                        <a:pt x="75" y="33"/>
                        <a:pt x="76" y="33"/>
                      </a:cubicBezTo>
                      <a:cubicBezTo>
                        <a:pt x="77" y="33"/>
                        <a:pt x="78" y="33"/>
                        <a:pt x="80" y="30"/>
                      </a:cubicBezTo>
                      <a:cubicBezTo>
                        <a:pt x="83" y="27"/>
                        <a:pt x="86" y="26"/>
                        <a:pt x="90" y="27"/>
                      </a:cubicBezTo>
                      <a:cubicBezTo>
                        <a:pt x="92" y="27"/>
                        <a:pt x="92" y="27"/>
                        <a:pt x="92" y="27"/>
                      </a:cubicBezTo>
                      <a:cubicBezTo>
                        <a:pt x="96" y="27"/>
                        <a:pt x="97" y="25"/>
                        <a:pt x="99" y="23"/>
                      </a:cubicBezTo>
                      <a:cubicBezTo>
                        <a:pt x="100" y="20"/>
                        <a:pt x="102" y="19"/>
                        <a:pt x="105" y="19"/>
                      </a:cubicBezTo>
                      <a:cubicBezTo>
                        <a:pt x="106" y="18"/>
                        <a:pt x="107" y="18"/>
                        <a:pt x="108" y="17"/>
                      </a:cubicBezTo>
                      <a:cubicBezTo>
                        <a:pt x="108" y="17"/>
                        <a:pt x="109" y="17"/>
                        <a:pt x="109" y="16"/>
                      </a:cubicBezTo>
                      <a:cubicBezTo>
                        <a:pt x="109" y="16"/>
                        <a:pt x="110" y="16"/>
                        <a:pt x="110" y="16"/>
                      </a:cubicBezTo>
                      <a:cubicBezTo>
                        <a:pt x="110" y="16"/>
                        <a:pt x="110" y="16"/>
                        <a:pt x="110" y="16"/>
                      </a:cubicBezTo>
                      <a:cubicBezTo>
                        <a:pt x="111" y="15"/>
                        <a:pt x="111" y="15"/>
                        <a:pt x="111" y="15"/>
                      </a:cubicBezTo>
                      <a:cubicBezTo>
                        <a:pt x="111" y="15"/>
                        <a:pt x="112" y="15"/>
                        <a:pt x="112" y="15"/>
                      </a:cubicBezTo>
                      <a:cubicBezTo>
                        <a:pt x="112" y="15"/>
                        <a:pt x="112" y="14"/>
                        <a:pt x="113" y="14"/>
                      </a:cubicBezTo>
                      <a:cubicBezTo>
                        <a:pt x="113" y="14"/>
                        <a:pt x="113" y="14"/>
                        <a:pt x="113" y="14"/>
                      </a:cubicBezTo>
                      <a:cubicBezTo>
                        <a:pt x="113" y="14"/>
                        <a:pt x="114" y="14"/>
                        <a:pt x="114" y="14"/>
                      </a:cubicBezTo>
                      <a:cubicBezTo>
                        <a:pt x="114" y="14"/>
                        <a:pt x="114" y="14"/>
                        <a:pt x="114" y="14"/>
                      </a:cubicBezTo>
                      <a:cubicBezTo>
                        <a:pt x="116" y="13"/>
                        <a:pt x="117" y="12"/>
                        <a:pt x="118" y="12"/>
                      </a:cubicBezTo>
                      <a:cubicBezTo>
                        <a:pt x="118" y="12"/>
                        <a:pt x="118" y="12"/>
                        <a:pt x="118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id-ID">
                    <a:latin typeface="杨任东竹石体-Medium" panose="02000000000000000000" pitchFamily="2" charset="-122"/>
                    <a:ea typeface="杨任东竹石体-Medium" panose="02000000000000000000" pitchFamily="2" charset="-122"/>
                    <a:sym typeface="字魂59号-创粗黑" panose="00000500000000000000" pitchFamily="2" charset="-122"/>
                  </a:endParaRPr>
                </a:p>
              </p:txBody>
            </p:sp>
            <p:grpSp>
              <p:nvGrpSpPr>
                <p:cNvPr id="32" name="组合 31"/>
                <p:cNvGrpSpPr/>
                <p:nvPr/>
              </p:nvGrpSpPr>
              <p:grpSpPr>
                <a:xfrm>
                  <a:off x="6464899" y="2608110"/>
                  <a:ext cx="3963283" cy="1523352"/>
                  <a:chOff x="6903944" y="2268271"/>
                  <a:chExt cx="3487920" cy="1340639"/>
                </a:xfrm>
                <a:grpFill/>
              </p:grpSpPr>
              <p:sp>
                <p:nvSpPr>
                  <p:cNvPr id="33" name="Freeform 1143">
                    <a:extLst>
                      <a:ext uri="{FF2B5EF4-FFF2-40B4-BE49-F238E27FC236}">
                        <a16:creationId xmlns="" xmlns:a16="http://schemas.microsoft.com/office/drawing/2014/main" id="{CE8E49C1-D380-451D-8CC8-61F898290AC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249166" y="2503725"/>
                    <a:ext cx="165522" cy="57898"/>
                  </a:xfrm>
                  <a:custGeom>
                    <a:gdLst>
                      <a:gd name="T0" fmla="*/ 3 w 87"/>
                      <a:gd name="T1" fmla="*/ 22 h 31"/>
                      <a:gd name="T2" fmla="*/ 11 w 87"/>
                      <a:gd name="T3" fmla="*/ 29 h 31"/>
                      <a:gd name="T4" fmla="*/ 12 w 87"/>
                      <a:gd name="T5" fmla="*/ 30 h 31"/>
                      <a:gd name="T6" fmla="*/ 14 w 87"/>
                      <a:gd name="T7" fmla="*/ 30 h 31"/>
                      <a:gd name="T8" fmla="*/ 25 w 87"/>
                      <a:gd name="T9" fmla="*/ 28 h 31"/>
                      <a:gd name="T10" fmla="*/ 27 w 87"/>
                      <a:gd name="T11" fmla="*/ 27 h 31"/>
                      <a:gd name="T12" fmla="*/ 33 w 87"/>
                      <a:gd name="T13" fmla="*/ 29 h 31"/>
                      <a:gd name="T14" fmla="*/ 37 w 87"/>
                      <a:gd name="T15" fmla="*/ 29 h 31"/>
                      <a:gd name="T16" fmla="*/ 48 w 87"/>
                      <a:gd name="T17" fmla="*/ 26 h 31"/>
                      <a:gd name="T18" fmla="*/ 53 w 87"/>
                      <a:gd name="T19" fmla="*/ 27 h 31"/>
                      <a:gd name="T20" fmla="*/ 58 w 87"/>
                      <a:gd name="T21" fmla="*/ 27 h 31"/>
                      <a:gd name="T22" fmla="*/ 59 w 87"/>
                      <a:gd name="T23" fmla="*/ 27 h 31"/>
                      <a:gd name="T24" fmla="*/ 57 w 87"/>
                      <a:gd name="T25" fmla="*/ 22 h 31"/>
                      <a:gd name="T26" fmla="*/ 55 w 87"/>
                      <a:gd name="T27" fmla="*/ 16 h 31"/>
                      <a:gd name="T28" fmla="*/ 60 w 87"/>
                      <a:gd name="T29" fmla="*/ 12 h 31"/>
                      <a:gd name="T30" fmla="*/ 65 w 87"/>
                      <a:gd name="T31" fmla="*/ 15 h 31"/>
                      <a:gd name="T32" fmla="*/ 65 w 87"/>
                      <a:gd name="T33" fmla="*/ 19 h 31"/>
                      <a:gd name="T34" fmla="*/ 65 w 87"/>
                      <a:gd name="T35" fmla="*/ 21 h 31"/>
                      <a:gd name="T36" fmla="*/ 78 w 87"/>
                      <a:gd name="T37" fmla="*/ 26 h 31"/>
                      <a:gd name="T38" fmla="*/ 82 w 87"/>
                      <a:gd name="T39" fmla="*/ 23 h 31"/>
                      <a:gd name="T40" fmla="*/ 85 w 87"/>
                      <a:gd name="T41" fmla="*/ 17 h 31"/>
                      <a:gd name="T42" fmla="*/ 87 w 87"/>
                      <a:gd name="T43" fmla="*/ 15 h 31"/>
                      <a:gd name="T44" fmla="*/ 82 w 87"/>
                      <a:gd name="T45" fmla="*/ 11 h 31"/>
                      <a:gd name="T46" fmla="*/ 69 w 87"/>
                      <a:gd name="T47" fmla="*/ 8 h 31"/>
                      <a:gd name="T48" fmla="*/ 58 w 87"/>
                      <a:gd name="T49" fmla="*/ 6 h 31"/>
                      <a:gd name="T50" fmla="*/ 50 w 87"/>
                      <a:gd name="T51" fmla="*/ 4 h 31"/>
                      <a:gd name="T52" fmla="*/ 44 w 87"/>
                      <a:gd name="T53" fmla="*/ 8 h 31"/>
                      <a:gd name="T54" fmla="*/ 41 w 87"/>
                      <a:gd name="T55" fmla="*/ 12 h 31"/>
                      <a:gd name="T56" fmla="*/ 30 w 87"/>
                      <a:gd name="T57" fmla="*/ 6 h 31"/>
                      <a:gd name="T58" fmla="*/ 20 w 87"/>
                      <a:gd name="T59" fmla="*/ 0 h 31"/>
                      <a:gd name="T60" fmla="*/ 20 w 87"/>
                      <a:gd name="T61" fmla="*/ 0 h 31"/>
                      <a:gd name="T62" fmla="*/ 1 w 87"/>
                      <a:gd name="T63" fmla="*/ 18 h 31"/>
                      <a:gd name="T64" fmla="*/ 3 w 87"/>
                      <a:gd name="T65" fmla="*/ 22 h 3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87" h="31">
                        <a:moveTo>
                          <a:pt x="3" y="22"/>
                        </a:moveTo>
                        <a:cubicBezTo>
                          <a:pt x="7" y="25"/>
                          <a:pt x="9" y="27"/>
                          <a:pt x="11" y="29"/>
                        </a:cubicBezTo>
                        <a:cubicBezTo>
                          <a:pt x="11" y="29"/>
                          <a:pt x="12" y="30"/>
                          <a:pt x="12" y="30"/>
                        </a:cubicBezTo>
                        <a:cubicBezTo>
                          <a:pt x="12" y="30"/>
                          <a:pt x="12" y="30"/>
                          <a:pt x="14" y="30"/>
                        </a:cubicBezTo>
                        <a:cubicBezTo>
                          <a:pt x="17" y="30"/>
                          <a:pt x="22" y="29"/>
                          <a:pt x="25" y="28"/>
                        </a:cubicBezTo>
                        <a:cubicBezTo>
                          <a:pt x="27" y="27"/>
                          <a:pt x="27" y="27"/>
                          <a:pt x="27" y="27"/>
                        </a:cubicBezTo>
                        <a:cubicBezTo>
                          <a:pt x="29" y="26"/>
                          <a:pt x="31" y="28"/>
                          <a:pt x="33" y="29"/>
                        </a:cubicBezTo>
                        <a:cubicBezTo>
                          <a:pt x="34" y="30"/>
                          <a:pt x="35" y="31"/>
                          <a:pt x="37" y="29"/>
                        </a:cubicBezTo>
                        <a:cubicBezTo>
                          <a:pt x="41" y="27"/>
                          <a:pt x="45" y="26"/>
                          <a:pt x="48" y="26"/>
                        </a:cubicBezTo>
                        <a:cubicBezTo>
                          <a:pt x="49" y="26"/>
                          <a:pt x="51" y="27"/>
                          <a:pt x="53" y="27"/>
                        </a:cubicBezTo>
                        <a:cubicBezTo>
                          <a:pt x="54" y="27"/>
                          <a:pt x="56" y="27"/>
                          <a:pt x="58" y="27"/>
                        </a:cubicBezTo>
                        <a:cubicBezTo>
                          <a:pt x="59" y="27"/>
                          <a:pt x="59" y="27"/>
                          <a:pt x="59" y="27"/>
                        </a:cubicBezTo>
                        <a:cubicBezTo>
                          <a:pt x="59" y="26"/>
                          <a:pt x="58" y="24"/>
                          <a:pt x="57" y="22"/>
                        </a:cubicBezTo>
                        <a:cubicBezTo>
                          <a:pt x="56" y="20"/>
                          <a:pt x="55" y="18"/>
                          <a:pt x="55" y="16"/>
                        </a:cubicBezTo>
                        <a:cubicBezTo>
                          <a:pt x="55" y="13"/>
                          <a:pt x="57" y="12"/>
                          <a:pt x="60" y="12"/>
                        </a:cubicBezTo>
                        <a:cubicBezTo>
                          <a:pt x="62" y="12"/>
                          <a:pt x="64" y="13"/>
                          <a:pt x="65" y="15"/>
                        </a:cubicBezTo>
                        <a:cubicBezTo>
                          <a:pt x="66" y="16"/>
                          <a:pt x="66" y="18"/>
                          <a:pt x="65" y="19"/>
                        </a:cubicBezTo>
                        <a:cubicBezTo>
                          <a:pt x="64" y="20"/>
                          <a:pt x="65" y="20"/>
                          <a:pt x="65" y="21"/>
                        </a:cubicBezTo>
                        <a:cubicBezTo>
                          <a:pt x="66" y="24"/>
                          <a:pt x="71" y="27"/>
                          <a:pt x="78" y="26"/>
                        </a:cubicBezTo>
                        <a:cubicBezTo>
                          <a:pt x="82" y="26"/>
                          <a:pt x="82" y="25"/>
                          <a:pt x="82" y="23"/>
                        </a:cubicBezTo>
                        <a:cubicBezTo>
                          <a:pt x="82" y="21"/>
                          <a:pt x="81" y="18"/>
                          <a:pt x="85" y="17"/>
                        </a:cubicBezTo>
                        <a:cubicBezTo>
                          <a:pt x="87" y="16"/>
                          <a:pt x="87" y="15"/>
                          <a:pt x="87" y="15"/>
                        </a:cubicBezTo>
                        <a:cubicBezTo>
                          <a:pt x="87" y="15"/>
                          <a:pt x="87" y="14"/>
                          <a:pt x="82" y="11"/>
                        </a:cubicBezTo>
                        <a:cubicBezTo>
                          <a:pt x="78" y="8"/>
                          <a:pt x="73" y="8"/>
                          <a:pt x="69" y="8"/>
                        </a:cubicBezTo>
                        <a:cubicBezTo>
                          <a:pt x="65" y="8"/>
                          <a:pt x="61" y="8"/>
                          <a:pt x="58" y="6"/>
                        </a:cubicBezTo>
                        <a:cubicBezTo>
                          <a:pt x="55" y="5"/>
                          <a:pt x="52" y="4"/>
                          <a:pt x="50" y="4"/>
                        </a:cubicBezTo>
                        <a:cubicBezTo>
                          <a:pt x="45" y="4"/>
                          <a:pt x="44" y="7"/>
                          <a:pt x="44" y="8"/>
                        </a:cubicBezTo>
                        <a:cubicBezTo>
                          <a:pt x="44" y="11"/>
                          <a:pt x="42" y="12"/>
                          <a:pt x="41" y="12"/>
                        </a:cubicBezTo>
                        <a:cubicBezTo>
                          <a:pt x="38" y="12"/>
                          <a:pt x="35" y="10"/>
                          <a:pt x="30" y="6"/>
                        </a:cubicBezTo>
                        <a:cubicBezTo>
                          <a:pt x="27" y="4"/>
                          <a:pt x="23" y="1"/>
                          <a:pt x="20" y="0"/>
                        </a:cubicBezTo>
                        <a:cubicBezTo>
                          <a:pt x="20" y="0"/>
                          <a:pt x="20" y="0"/>
                          <a:pt x="20" y="0"/>
                        </a:cubicBezTo>
                        <a:cubicBezTo>
                          <a:pt x="15" y="0"/>
                          <a:pt x="3" y="10"/>
                          <a:pt x="1" y="18"/>
                        </a:cubicBezTo>
                        <a:cubicBezTo>
                          <a:pt x="0" y="21"/>
                          <a:pt x="1" y="22"/>
                          <a:pt x="3" y="2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4" name="Freeform 1144">
                    <a:extLst>
                      <a:ext uri="{FF2B5EF4-FFF2-40B4-BE49-F238E27FC236}">
                        <a16:creationId xmlns="" xmlns:a16="http://schemas.microsoft.com/office/drawing/2014/main" id="{E627E246-FA4E-4928-9814-74168F4DEDD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435518" y="2357049"/>
                    <a:ext cx="125637" cy="61758"/>
                  </a:xfrm>
                  <a:custGeom>
                    <a:gdLst>
                      <a:gd name="T0" fmla="*/ 13 w 66"/>
                      <a:gd name="T1" fmla="*/ 33 h 34"/>
                      <a:gd name="T2" fmla="*/ 28 w 66"/>
                      <a:gd name="T3" fmla="*/ 31 h 34"/>
                      <a:gd name="T4" fmla="*/ 29 w 66"/>
                      <a:gd name="T5" fmla="*/ 31 h 34"/>
                      <a:gd name="T6" fmla="*/ 65 w 66"/>
                      <a:gd name="T7" fmla="*/ 19 h 34"/>
                      <a:gd name="T8" fmla="*/ 60 w 66"/>
                      <a:gd name="T9" fmla="*/ 16 h 34"/>
                      <a:gd name="T10" fmla="*/ 51 w 66"/>
                      <a:gd name="T11" fmla="*/ 11 h 34"/>
                      <a:gd name="T12" fmla="*/ 47 w 66"/>
                      <a:gd name="T13" fmla="*/ 10 h 34"/>
                      <a:gd name="T14" fmla="*/ 38 w 66"/>
                      <a:gd name="T15" fmla="*/ 14 h 34"/>
                      <a:gd name="T16" fmla="*/ 35 w 66"/>
                      <a:gd name="T17" fmla="*/ 17 h 34"/>
                      <a:gd name="T18" fmla="*/ 32 w 66"/>
                      <a:gd name="T19" fmla="*/ 15 h 34"/>
                      <a:gd name="T20" fmla="*/ 36 w 66"/>
                      <a:gd name="T21" fmla="*/ 6 h 34"/>
                      <a:gd name="T22" fmla="*/ 37 w 66"/>
                      <a:gd name="T23" fmla="*/ 3 h 34"/>
                      <a:gd name="T24" fmla="*/ 33 w 66"/>
                      <a:gd name="T25" fmla="*/ 0 h 34"/>
                      <a:gd name="T26" fmla="*/ 33 w 66"/>
                      <a:gd name="T27" fmla="*/ 0 h 34"/>
                      <a:gd name="T28" fmla="*/ 25 w 66"/>
                      <a:gd name="T29" fmla="*/ 4 h 34"/>
                      <a:gd name="T30" fmla="*/ 21 w 66"/>
                      <a:gd name="T31" fmla="*/ 5 h 34"/>
                      <a:gd name="T32" fmla="*/ 19 w 66"/>
                      <a:gd name="T33" fmla="*/ 10 h 34"/>
                      <a:gd name="T34" fmla="*/ 17 w 66"/>
                      <a:gd name="T35" fmla="*/ 13 h 34"/>
                      <a:gd name="T36" fmla="*/ 16 w 66"/>
                      <a:gd name="T37" fmla="*/ 16 h 34"/>
                      <a:gd name="T38" fmla="*/ 13 w 66"/>
                      <a:gd name="T39" fmla="*/ 17 h 34"/>
                      <a:gd name="T40" fmla="*/ 12 w 66"/>
                      <a:gd name="T41" fmla="*/ 17 h 34"/>
                      <a:gd name="T42" fmla="*/ 9 w 66"/>
                      <a:gd name="T43" fmla="*/ 20 h 34"/>
                      <a:gd name="T44" fmla="*/ 2 w 66"/>
                      <a:gd name="T45" fmla="*/ 31 h 34"/>
                      <a:gd name="T46" fmla="*/ 0 w 66"/>
                      <a:gd name="T47" fmla="*/ 34 h 34"/>
                      <a:gd name="T48" fmla="*/ 2 w 66"/>
                      <a:gd name="T49" fmla="*/ 34 h 34"/>
                      <a:gd name="T50" fmla="*/ 13 w 66"/>
                      <a:gd name="T51" fmla="*/ 33 h 34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66" h="34">
                        <a:moveTo>
                          <a:pt x="13" y="33"/>
                        </a:moveTo>
                        <a:cubicBezTo>
                          <a:pt x="18" y="32"/>
                          <a:pt x="23" y="31"/>
                          <a:pt x="28" y="31"/>
                        </a:cubicBezTo>
                        <a:cubicBezTo>
                          <a:pt x="29" y="31"/>
                          <a:pt x="29" y="31"/>
                          <a:pt x="29" y="31"/>
                        </a:cubicBezTo>
                        <a:cubicBezTo>
                          <a:pt x="41" y="31"/>
                          <a:pt x="64" y="23"/>
                          <a:pt x="65" y="19"/>
                        </a:cubicBezTo>
                        <a:cubicBezTo>
                          <a:pt x="66" y="18"/>
                          <a:pt x="64" y="17"/>
                          <a:pt x="60" y="16"/>
                        </a:cubicBezTo>
                        <a:cubicBezTo>
                          <a:pt x="57" y="15"/>
                          <a:pt x="53" y="14"/>
                          <a:pt x="51" y="11"/>
                        </a:cubicBezTo>
                        <a:cubicBezTo>
                          <a:pt x="50" y="10"/>
                          <a:pt x="49" y="10"/>
                          <a:pt x="47" y="10"/>
                        </a:cubicBezTo>
                        <a:cubicBezTo>
                          <a:pt x="44" y="10"/>
                          <a:pt x="39" y="12"/>
                          <a:pt x="38" y="14"/>
                        </a:cubicBezTo>
                        <a:cubicBezTo>
                          <a:pt x="37" y="17"/>
                          <a:pt x="35" y="17"/>
                          <a:pt x="35" y="17"/>
                        </a:cubicBezTo>
                        <a:cubicBezTo>
                          <a:pt x="33" y="17"/>
                          <a:pt x="32" y="16"/>
                          <a:pt x="32" y="15"/>
                        </a:cubicBezTo>
                        <a:cubicBezTo>
                          <a:pt x="31" y="13"/>
                          <a:pt x="33" y="9"/>
                          <a:pt x="36" y="6"/>
                        </a:cubicBezTo>
                        <a:cubicBezTo>
                          <a:pt x="38" y="4"/>
                          <a:pt x="38" y="3"/>
                          <a:pt x="37" y="3"/>
                        </a:cubicBezTo>
                        <a:cubicBezTo>
                          <a:pt x="37" y="2"/>
                          <a:pt x="35" y="0"/>
                          <a:pt x="33" y="0"/>
                        </a:cubicBezTo>
                        <a:cubicBezTo>
                          <a:pt x="33" y="0"/>
                          <a:pt x="33" y="0"/>
                          <a:pt x="33" y="0"/>
                        </a:cubicBezTo>
                        <a:cubicBezTo>
                          <a:pt x="32" y="4"/>
                          <a:pt x="28" y="4"/>
                          <a:pt x="25" y="4"/>
                        </a:cubicBezTo>
                        <a:cubicBezTo>
                          <a:pt x="24" y="4"/>
                          <a:pt x="22" y="4"/>
                          <a:pt x="21" y="5"/>
                        </a:cubicBezTo>
                        <a:cubicBezTo>
                          <a:pt x="21" y="7"/>
                          <a:pt x="20" y="9"/>
                          <a:pt x="19" y="10"/>
                        </a:cubicBezTo>
                        <a:cubicBezTo>
                          <a:pt x="18" y="11"/>
                          <a:pt x="17" y="12"/>
                          <a:pt x="17" y="13"/>
                        </a:cubicBezTo>
                        <a:cubicBezTo>
                          <a:pt x="17" y="14"/>
                          <a:pt x="17" y="15"/>
                          <a:pt x="16" y="16"/>
                        </a:cubicBezTo>
                        <a:cubicBezTo>
                          <a:pt x="15" y="17"/>
                          <a:pt x="14" y="17"/>
                          <a:pt x="13" y="17"/>
                        </a:cubicBezTo>
                        <a:cubicBezTo>
                          <a:pt x="12" y="17"/>
                          <a:pt x="12" y="17"/>
                          <a:pt x="12" y="17"/>
                        </a:cubicBezTo>
                        <a:cubicBezTo>
                          <a:pt x="10" y="17"/>
                          <a:pt x="9" y="17"/>
                          <a:pt x="9" y="20"/>
                        </a:cubicBezTo>
                        <a:cubicBezTo>
                          <a:pt x="9" y="25"/>
                          <a:pt x="5" y="28"/>
                          <a:pt x="2" y="31"/>
                        </a:cubicBezTo>
                        <a:cubicBezTo>
                          <a:pt x="1" y="32"/>
                          <a:pt x="0" y="33"/>
                          <a:pt x="0" y="34"/>
                        </a:cubicBezTo>
                        <a:cubicBezTo>
                          <a:pt x="0" y="34"/>
                          <a:pt x="1" y="34"/>
                          <a:pt x="2" y="34"/>
                        </a:cubicBezTo>
                        <a:cubicBezTo>
                          <a:pt x="5" y="34"/>
                          <a:pt x="9" y="33"/>
                          <a:pt x="13" y="3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5" name="Freeform 1145">
                    <a:extLst>
                      <a:ext uri="{FF2B5EF4-FFF2-40B4-BE49-F238E27FC236}">
                        <a16:creationId xmlns="" xmlns:a16="http://schemas.microsoft.com/office/drawing/2014/main" id="{9E8B532B-F195-4FEB-8104-31549EDB333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285950" y="2268271"/>
                    <a:ext cx="105695" cy="75268"/>
                  </a:xfrm>
                  <a:custGeom>
                    <a:gdLst>
                      <a:gd name="T0" fmla="*/ 9 w 56"/>
                      <a:gd name="T1" fmla="*/ 25 h 41"/>
                      <a:gd name="T2" fmla="*/ 14 w 56"/>
                      <a:gd name="T3" fmla="*/ 30 h 41"/>
                      <a:gd name="T4" fmla="*/ 6 w 56"/>
                      <a:gd name="T5" fmla="*/ 34 h 41"/>
                      <a:gd name="T6" fmla="*/ 0 w 56"/>
                      <a:gd name="T7" fmla="*/ 34 h 41"/>
                      <a:gd name="T8" fmla="*/ 2 w 56"/>
                      <a:gd name="T9" fmla="*/ 37 h 41"/>
                      <a:gd name="T10" fmla="*/ 8 w 56"/>
                      <a:gd name="T11" fmla="*/ 40 h 41"/>
                      <a:gd name="T12" fmla="*/ 18 w 56"/>
                      <a:gd name="T13" fmla="*/ 37 h 41"/>
                      <a:gd name="T14" fmla="*/ 19 w 56"/>
                      <a:gd name="T15" fmla="*/ 35 h 41"/>
                      <a:gd name="T16" fmla="*/ 45 w 56"/>
                      <a:gd name="T17" fmla="*/ 24 h 41"/>
                      <a:gd name="T18" fmla="*/ 52 w 56"/>
                      <a:gd name="T19" fmla="*/ 23 h 41"/>
                      <a:gd name="T20" fmla="*/ 52 w 56"/>
                      <a:gd name="T21" fmla="*/ 23 h 41"/>
                      <a:gd name="T22" fmla="*/ 52 w 56"/>
                      <a:gd name="T23" fmla="*/ 21 h 41"/>
                      <a:gd name="T24" fmla="*/ 51 w 56"/>
                      <a:gd name="T25" fmla="*/ 16 h 41"/>
                      <a:gd name="T26" fmla="*/ 55 w 56"/>
                      <a:gd name="T27" fmla="*/ 14 h 41"/>
                      <a:gd name="T28" fmla="*/ 56 w 56"/>
                      <a:gd name="T29" fmla="*/ 14 h 41"/>
                      <a:gd name="T30" fmla="*/ 50 w 56"/>
                      <a:gd name="T31" fmla="*/ 12 h 41"/>
                      <a:gd name="T32" fmla="*/ 42 w 56"/>
                      <a:gd name="T33" fmla="*/ 3 h 41"/>
                      <a:gd name="T34" fmla="*/ 41 w 56"/>
                      <a:gd name="T35" fmla="*/ 0 h 41"/>
                      <a:gd name="T36" fmla="*/ 38 w 56"/>
                      <a:gd name="T37" fmla="*/ 1 h 41"/>
                      <a:gd name="T38" fmla="*/ 26 w 56"/>
                      <a:gd name="T39" fmla="*/ 6 h 41"/>
                      <a:gd name="T40" fmla="*/ 14 w 56"/>
                      <a:gd name="T41" fmla="*/ 10 h 41"/>
                      <a:gd name="T42" fmla="*/ 14 w 56"/>
                      <a:gd name="T43" fmla="*/ 10 h 41"/>
                      <a:gd name="T44" fmla="*/ 17 w 56"/>
                      <a:gd name="T45" fmla="*/ 16 h 41"/>
                      <a:gd name="T46" fmla="*/ 8 w 56"/>
                      <a:gd name="T47" fmla="*/ 22 h 41"/>
                      <a:gd name="T48" fmla="*/ 8 w 56"/>
                      <a:gd name="T49" fmla="*/ 22 h 41"/>
                      <a:gd name="T50" fmla="*/ 6 w 56"/>
                      <a:gd name="T51" fmla="*/ 22 h 41"/>
                      <a:gd name="T52" fmla="*/ 9 w 56"/>
                      <a:gd name="T53" fmla="*/ 25 h 41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56" h="41">
                        <a:moveTo>
                          <a:pt x="9" y="25"/>
                        </a:moveTo>
                        <a:cubicBezTo>
                          <a:pt x="11" y="26"/>
                          <a:pt x="15" y="28"/>
                          <a:pt x="14" y="30"/>
                        </a:cubicBezTo>
                        <a:cubicBezTo>
                          <a:pt x="14" y="33"/>
                          <a:pt x="11" y="34"/>
                          <a:pt x="6" y="34"/>
                        </a:cubicBezTo>
                        <a:cubicBezTo>
                          <a:pt x="3" y="34"/>
                          <a:pt x="1" y="34"/>
                          <a:pt x="0" y="34"/>
                        </a:cubicBezTo>
                        <a:cubicBezTo>
                          <a:pt x="1" y="35"/>
                          <a:pt x="1" y="36"/>
                          <a:pt x="2" y="37"/>
                        </a:cubicBezTo>
                        <a:cubicBezTo>
                          <a:pt x="3" y="38"/>
                          <a:pt x="5" y="39"/>
                          <a:pt x="8" y="40"/>
                        </a:cubicBezTo>
                        <a:cubicBezTo>
                          <a:pt x="12" y="41"/>
                          <a:pt x="16" y="39"/>
                          <a:pt x="18" y="37"/>
                        </a:cubicBezTo>
                        <a:cubicBezTo>
                          <a:pt x="19" y="36"/>
                          <a:pt x="19" y="35"/>
                          <a:pt x="19" y="35"/>
                        </a:cubicBezTo>
                        <a:cubicBezTo>
                          <a:pt x="18" y="30"/>
                          <a:pt x="25" y="28"/>
                          <a:pt x="45" y="24"/>
                        </a:cubicBezTo>
                        <a:cubicBezTo>
                          <a:pt x="48" y="24"/>
                          <a:pt x="50" y="23"/>
                          <a:pt x="52" y="23"/>
                        </a:cubicBezTo>
                        <a:cubicBezTo>
                          <a:pt x="52" y="23"/>
                          <a:pt x="52" y="23"/>
                          <a:pt x="52" y="23"/>
                        </a:cubicBezTo>
                        <a:cubicBezTo>
                          <a:pt x="52" y="22"/>
                          <a:pt x="52" y="21"/>
                          <a:pt x="52" y="21"/>
                        </a:cubicBezTo>
                        <a:cubicBezTo>
                          <a:pt x="51" y="19"/>
                          <a:pt x="50" y="17"/>
                          <a:pt x="51" y="16"/>
                        </a:cubicBezTo>
                        <a:cubicBezTo>
                          <a:pt x="52" y="14"/>
                          <a:pt x="54" y="14"/>
                          <a:pt x="55" y="14"/>
                        </a:cubicBezTo>
                        <a:cubicBezTo>
                          <a:pt x="55" y="14"/>
                          <a:pt x="55" y="14"/>
                          <a:pt x="56" y="14"/>
                        </a:cubicBezTo>
                        <a:cubicBezTo>
                          <a:pt x="54" y="13"/>
                          <a:pt x="53" y="13"/>
                          <a:pt x="50" y="12"/>
                        </a:cubicBezTo>
                        <a:cubicBezTo>
                          <a:pt x="43" y="11"/>
                          <a:pt x="42" y="6"/>
                          <a:pt x="42" y="3"/>
                        </a:cubicBezTo>
                        <a:cubicBezTo>
                          <a:pt x="41" y="2"/>
                          <a:pt x="41" y="1"/>
                          <a:pt x="41" y="0"/>
                        </a:cubicBezTo>
                        <a:cubicBezTo>
                          <a:pt x="40" y="0"/>
                          <a:pt x="39" y="1"/>
                          <a:pt x="38" y="1"/>
                        </a:cubicBezTo>
                        <a:cubicBezTo>
                          <a:pt x="36" y="3"/>
                          <a:pt x="33" y="5"/>
                          <a:pt x="26" y="6"/>
                        </a:cubicBezTo>
                        <a:cubicBezTo>
                          <a:pt x="18" y="8"/>
                          <a:pt x="15" y="9"/>
                          <a:pt x="14" y="10"/>
                        </a:cubicBezTo>
                        <a:cubicBezTo>
                          <a:pt x="14" y="10"/>
                          <a:pt x="14" y="10"/>
                          <a:pt x="14" y="10"/>
                        </a:cubicBezTo>
                        <a:cubicBezTo>
                          <a:pt x="16" y="11"/>
                          <a:pt x="17" y="13"/>
                          <a:pt x="17" y="16"/>
                        </a:cubicBezTo>
                        <a:cubicBezTo>
                          <a:pt x="16" y="19"/>
                          <a:pt x="12" y="22"/>
                          <a:pt x="8" y="22"/>
                        </a:cubicBezTo>
                        <a:cubicBezTo>
                          <a:pt x="8" y="22"/>
                          <a:pt x="8" y="22"/>
                          <a:pt x="8" y="22"/>
                        </a:cubicBezTo>
                        <a:cubicBezTo>
                          <a:pt x="7" y="22"/>
                          <a:pt x="6" y="22"/>
                          <a:pt x="6" y="22"/>
                        </a:cubicBezTo>
                        <a:cubicBezTo>
                          <a:pt x="6" y="23"/>
                          <a:pt x="7" y="24"/>
                          <a:pt x="9" y="2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6" name="Freeform 1146">
                    <a:extLst>
                      <a:ext uri="{FF2B5EF4-FFF2-40B4-BE49-F238E27FC236}">
                        <a16:creationId xmlns="" xmlns:a16="http://schemas.microsoft.com/office/drawing/2014/main" id="{FDF025A2-8F54-4413-A3C4-48CB02F7C31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323841" y="2326169"/>
                    <a:ext cx="115666" cy="54039"/>
                  </a:xfrm>
                  <a:custGeom>
                    <a:gdLst>
                      <a:gd name="T0" fmla="*/ 3 w 61"/>
                      <a:gd name="T1" fmla="*/ 12 h 30"/>
                      <a:gd name="T2" fmla="*/ 0 w 61"/>
                      <a:gd name="T3" fmla="*/ 14 h 30"/>
                      <a:gd name="T4" fmla="*/ 4 w 61"/>
                      <a:gd name="T5" fmla="*/ 16 h 30"/>
                      <a:gd name="T6" fmla="*/ 7 w 61"/>
                      <a:gd name="T7" fmla="*/ 16 h 30"/>
                      <a:gd name="T8" fmla="*/ 12 w 61"/>
                      <a:gd name="T9" fmla="*/ 20 h 30"/>
                      <a:gd name="T10" fmla="*/ 17 w 61"/>
                      <a:gd name="T11" fmla="*/ 24 h 30"/>
                      <a:gd name="T12" fmla="*/ 19 w 61"/>
                      <a:gd name="T13" fmla="*/ 23 h 30"/>
                      <a:gd name="T14" fmla="*/ 33 w 61"/>
                      <a:gd name="T15" fmla="*/ 27 h 30"/>
                      <a:gd name="T16" fmla="*/ 50 w 61"/>
                      <a:gd name="T17" fmla="*/ 30 h 30"/>
                      <a:gd name="T18" fmla="*/ 56 w 61"/>
                      <a:gd name="T19" fmla="*/ 27 h 30"/>
                      <a:gd name="T20" fmla="*/ 57 w 61"/>
                      <a:gd name="T21" fmla="*/ 26 h 30"/>
                      <a:gd name="T22" fmla="*/ 57 w 61"/>
                      <a:gd name="T23" fmla="*/ 26 h 30"/>
                      <a:gd name="T24" fmla="*/ 54 w 61"/>
                      <a:gd name="T25" fmla="*/ 24 h 30"/>
                      <a:gd name="T26" fmla="*/ 61 w 61"/>
                      <a:gd name="T27" fmla="*/ 10 h 30"/>
                      <a:gd name="T28" fmla="*/ 61 w 61"/>
                      <a:gd name="T29" fmla="*/ 8 h 30"/>
                      <a:gd name="T30" fmla="*/ 50 w 61"/>
                      <a:gd name="T31" fmla="*/ 3 h 30"/>
                      <a:gd name="T32" fmla="*/ 48 w 61"/>
                      <a:gd name="T33" fmla="*/ 4 h 30"/>
                      <a:gd name="T34" fmla="*/ 45 w 61"/>
                      <a:gd name="T35" fmla="*/ 8 h 30"/>
                      <a:gd name="T36" fmla="*/ 36 w 61"/>
                      <a:gd name="T37" fmla="*/ 0 h 30"/>
                      <a:gd name="T38" fmla="*/ 33 w 61"/>
                      <a:gd name="T39" fmla="*/ 0 h 30"/>
                      <a:gd name="T40" fmla="*/ 8 w 61"/>
                      <a:gd name="T41" fmla="*/ 6 h 30"/>
                      <a:gd name="T42" fmla="*/ 3 w 61"/>
                      <a:gd name="T43" fmla="*/ 12 h 3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61" h="30">
                        <a:moveTo>
                          <a:pt x="3" y="12"/>
                        </a:moveTo>
                        <a:cubicBezTo>
                          <a:pt x="2" y="13"/>
                          <a:pt x="1" y="14"/>
                          <a:pt x="0" y="14"/>
                        </a:cubicBezTo>
                        <a:cubicBezTo>
                          <a:pt x="1" y="15"/>
                          <a:pt x="2" y="15"/>
                          <a:pt x="4" y="16"/>
                        </a:cubicBezTo>
                        <a:cubicBezTo>
                          <a:pt x="5" y="16"/>
                          <a:pt x="6" y="16"/>
                          <a:pt x="7" y="16"/>
                        </a:cubicBezTo>
                        <a:cubicBezTo>
                          <a:pt x="9" y="16"/>
                          <a:pt x="11" y="18"/>
                          <a:pt x="12" y="20"/>
                        </a:cubicBezTo>
                        <a:cubicBezTo>
                          <a:pt x="14" y="23"/>
                          <a:pt x="15" y="24"/>
                          <a:pt x="17" y="24"/>
                        </a:cubicBezTo>
                        <a:cubicBezTo>
                          <a:pt x="18" y="23"/>
                          <a:pt x="19" y="23"/>
                          <a:pt x="19" y="23"/>
                        </a:cubicBezTo>
                        <a:cubicBezTo>
                          <a:pt x="23" y="23"/>
                          <a:pt x="28" y="25"/>
                          <a:pt x="33" y="27"/>
                        </a:cubicBezTo>
                        <a:cubicBezTo>
                          <a:pt x="39" y="28"/>
                          <a:pt x="45" y="30"/>
                          <a:pt x="50" y="30"/>
                        </a:cubicBezTo>
                        <a:cubicBezTo>
                          <a:pt x="54" y="30"/>
                          <a:pt x="56" y="28"/>
                          <a:pt x="56" y="27"/>
                        </a:cubicBezTo>
                        <a:cubicBezTo>
                          <a:pt x="57" y="27"/>
                          <a:pt x="57" y="26"/>
                          <a:pt x="57" y="26"/>
                        </a:cubicBezTo>
                        <a:cubicBezTo>
                          <a:pt x="57" y="26"/>
                          <a:pt x="57" y="26"/>
                          <a:pt x="57" y="26"/>
                        </a:cubicBezTo>
                        <a:cubicBezTo>
                          <a:pt x="55" y="26"/>
                          <a:pt x="55" y="25"/>
                          <a:pt x="54" y="24"/>
                        </a:cubicBezTo>
                        <a:cubicBezTo>
                          <a:pt x="53" y="22"/>
                          <a:pt x="55" y="19"/>
                          <a:pt x="61" y="10"/>
                        </a:cubicBezTo>
                        <a:cubicBezTo>
                          <a:pt x="61" y="9"/>
                          <a:pt x="61" y="9"/>
                          <a:pt x="61" y="8"/>
                        </a:cubicBezTo>
                        <a:cubicBezTo>
                          <a:pt x="60" y="6"/>
                          <a:pt x="54" y="3"/>
                          <a:pt x="50" y="3"/>
                        </a:cubicBezTo>
                        <a:cubicBezTo>
                          <a:pt x="48" y="3"/>
                          <a:pt x="48" y="4"/>
                          <a:pt x="48" y="4"/>
                        </a:cubicBezTo>
                        <a:cubicBezTo>
                          <a:pt x="48" y="8"/>
                          <a:pt x="45" y="8"/>
                          <a:pt x="45" y="8"/>
                        </a:cubicBezTo>
                        <a:cubicBezTo>
                          <a:pt x="41" y="8"/>
                          <a:pt x="37" y="2"/>
                          <a:pt x="36" y="0"/>
                        </a:cubicBezTo>
                        <a:cubicBezTo>
                          <a:pt x="36" y="0"/>
                          <a:pt x="35" y="0"/>
                          <a:pt x="33" y="0"/>
                        </a:cubicBezTo>
                        <a:cubicBezTo>
                          <a:pt x="25" y="0"/>
                          <a:pt x="10" y="4"/>
                          <a:pt x="8" y="6"/>
                        </a:cubicBezTo>
                        <a:cubicBezTo>
                          <a:pt x="8" y="9"/>
                          <a:pt x="5" y="10"/>
                          <a:pt x="3" y="1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7" name="Freeform 1147">
                    <a:extLst>
                      <a:ext uri="{FF2B5EF4-FFF2-40B4-BE49-F238E27FC236}">
                        <a16:creationId xmlns="" xmlns:a16="http://schemas.microsoft.com/office/drawing/2014/main" id="{8F149FD2-F481-49CE-9F91-0BD2EEEF4754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6903944" y="2438106"/>
                    <a:ext cx="3487920" cy="1169548"/>
                  </a:xfrm>
                  <a:custGeom>
                    <a:gdLst>
                      <a:gd name="T0" fmla="*/ 49 w 1831"/>
                      <a:gd name="T1" fmla="*/ 223 h 635"/>
                      <a:gd name="T2" fmla="*/ 53 w 1831"/>
                      <a:gd name="T3" fmla="*/ 179 h 635"/>
                      <a:gd name="T4" fmla="*/ 15 w 1831"/>
                      <a:gd name="T5" fmla="*/ 190 h 635"/>
                      <a:gd name="T6" fmla="*/ 32 w 1831"/>
                      <a:gd name="T7" fmla="*/ 275 h 635"/>
                      <a:gd name="T8" fmla="*/ 7 w 1831"/>
                      <a:gd name="T9" fmla="*/ 361 h 635"/>
                      <a:gd name="T10" fmla="*/ 1 w 1831"/>
                      <a:gd name="T11" fmla="*/ 391 h 635"/>
                      <a:gd name="T12" fmla="*/ 45 w 1831"/>
                      <a:gd name="T13" fmla="*/ 445 h 635"/>
                      <a:gd name="T14" fmla="*/ 75 w 1831"/>
                      <a:gd name="T15" fmla="*/ 484 h 635"/>
                      <a:gd name="T16" fmla="*/ 139 w 1831"/>
                      <a:gd name="T17" fmla="*/ 532 h 635"/>
                      <a:gd name="T18" fmla="*/ 136 w 1831"/>
                      <a:gd name="T19" fmla="*/ 603 h 635"/>
                      <a:gd name="T20" fmla="*/ 216 w 1831"/>
                      <a:gd name="T21" fmla="*/ 628 h 635"/>
                      <a:gd name="T22" fmla="*/ 236 w 1831"/>
                      <a:gd name="T23" fmla="*/ 554 h 635"/>
                      <a:gd name="T24" fmla="*/ 234 w 1831"/>
                      <a:gd name="T25" fmla="*/ 511 h 635"/>
                      <a:gd name="T26" fmla="*/ 320 w 1831"/>
                      <a:gd name="T27" fmla="*/ 502 h 635"/>
                      <a:gd name="T28" fmla="*/ 377 w 1831"/>
                      <a:gd name="T29" fmla="*/ 470 h 635"/>
                      <a:gd name="T30" fmla="*/ 501 w 1831"/>
                      <a:gd name="T31" fmla="*/ 446 h 635"/>
                      <a:gd name="T32" fmla="*/ 563 w 1831"/>
                      <a:gd name="T33" fmla="*/ 447 h 635"/>
                      <a:gd name="T34" fmla="*/ 672 w 1831"/>
                      <a:gd name="T35" fmla="*/ 520 h 635"/>
                      <a:gd name="T36" fmla="*/ 732 w 1831"/>
                      <a:gd name="T37" fmla="*/ 501 h 635"/>
                      <a:gd name="T38" fmla="*/ 822 w 1831"/>
                      <a:gd name="T39" fmla="*/ 490 h 635"/>
                      <a:gd name="T40" fmla="*/ 931 w 1831"/>
                      <a:gd name="T41" fmla="*/ 524 h 635"/>
                      <a:gd name="T42" fmla="*/ 1000 w 1831"/>
                      <a:gd name="T43" fmla="*/ 516 h 635"/>
                      <a:gd name="T44" fmla="*/ 1041 w 1831"/>
                      <a:gd name="T45" fmla="*/ 482 h 635"/>
                      <a:gd name="T46" fmla="*/ 1091 w 1831"/>
                      <a:gd name="T47" fmla="*/ 464 h 635"/>
                      <a:gd name="T48" fmla="*/ 1160 w 1831"/>
                      <a:gd name="T49" fmla="*/ 543 h 635"/>
                      <a:gd name="T50" fmla="*/ 1181 w 1831"/>
                      <a:gd name="T51" fmla="*/ 588 h 635"/>
                      <a:gd name="T52" fmla="*/ 1267 w 1831"/>
                      <a:gd name="T53" fmla="*/ 502 h 635"/>
                      <a:gd name="T54" fmla="*/ 1232 w 1831"/>
                      <a:gd name="T55" fmla="*/ 454 h 635"/>
                      <a:gd name="T56" fmla="*/ 1342 w 1831"/>
                      <a:gd name="T57" fmla="*/ 367 h 635"/>
                      <a:gd name="T58" fmla="*/ 1444 w 1831"/>
                      <a:gd name="T59" fmla="*/ 340 h 635"/>
                      <a:gd name="T60" fmla="*/ 1525 w 1831"/>
                      <a:gd name="T61" fmla="*/ 328 h 635"/>
                      <a:gd name="T62" fmla="*/ 1457 w 1831"/>
                      <a:gd name="T63" fmla="*/ 395 h 635"/>
                      <a:gd name="T64" fmla="*/ 1508 w 1831"/>
                      <a:gd name="T65" fmla="*/ 445 h 635"/>
                      <a:gd name="T66" fmla="*/ 1540 w 1831"/>
                      <a:gd name="T67" fmla="*/ 355 h 635"/>
                      <a:gd name="T68" fmla="*/ 1687 w 1831"/>
                      <a:gd name="T69" fmla="*/ 309 h 635"/>
                      <a:gd name="T70" fmla="*/ 1710 w 1831"/>
                      <a:gd name="T71" fmla="*/ 271 h 635"/>
                      <a:gd name="T72" fmla="*/ 1775 w 1831"/>
                      <a:gd name="T73" fmla="*/ 272 h 635"/>
                      <a:gd name="T74" fmla="*/ 1825 w 1831"/>
                      <a:gd name="T75" fmla="*/ 256 h 635"/>
                      <a:gd name="T76" fmla="*/ 1685 w 1831"/>
                      <a:gd name="T77" fmla="*/ 181 h 635"/>
                      <a:gd name="T78" fmla="*/ 1565 w 1831"/>
                      <a:gd name="T79" fmla="*/ 185 h 635"/>
                      <a:gd name="T80" fmla="*/ 1389 w 1831"/>
                      <a:gd name="T81" fmla="*/ 145 h 635"/>
                      <a:gd name="T82" fmla="*/ 1315 w 1831"/>
                      <a:gd name="T83" fmla="*/ 121 h 635"/>
                      <a:gd name="T84" fmla="*/ 1244 w 1831"/>
                      <a:gd name="T85" fmla="*/ 141 h 635"/>
                      <a:gd name="T86" fmla="*/ 1135 w 1831"/>
                      <a:gd name="T87" fmla="*/ 125 h 635"/>
                      <a:gd name="T88" fmla="*/ 1076 w 1831"/>
                      <a:gd name="T89" fmla="*/ 97 h 635"/>
                      <a:gd name="T90" fmla="*/ 957 w 1831"/>
                      <a:gd name="T91" fmla="*/ 95 h 635"/>
                      <a:gd name="T92" fmla="*/ 905 w 1831"/>
                      <a:gd name="T93" fmla="*/ 87 h 635"/>
                      <a:gd name="T94" fmla="*/ 949 w 1831"/>
                      <a:gd name="T95" fmla="*/ 27 h 635"/>
                      <a:gd name="T96" fmla="*/ 866 w 1831"/>
                      <a:gd name="T97" fmla="*/ 9 h 635"/>
                      <a:gd name="T98" fmla="*/ 781 w 1831"/>
                      <a:gd name="T99" fmla="*/ 40 h 635"/>
                      <a:gd name="T100" fmla="*/ 701 w 1831"/>
                      <a:gd name="T101" fmla="*/ 55 h 635"/>
                      <a:gd name="T102" fmla="*/ 654 w 1831"/>
                      <a:gd name="T103" fmla="*/ 93 h 635"/>
                      <a:gd name="T104" fmla="*/ 564 w 1831"/>
                      <a:gd name="T105" fmla="*/ 129 h 635"/>
                      <a:gd name="T106" fmla="*/ 523 w 1831"/>
                      <a:gd name="T107" fmla="*/ 140 h 635"/>
                      <a:gd name="T108" fmla="*/ 565 w 1831"/>
                      <a:gd name="T109" fmla="*/ 206 h 635"/>
                      <a:gd name="T110" fmla="*/ 483 w 1831"/>
                      <a:gd name="T111" fmla="*/ 235 h 635"/>
                      <a:gd name="T112" fmla="*/ 514 w 1831"/>
                      <a:gd name="T113" fmla="*/ 176 h 635"/>
                      <a:gd name="T114" fmla="*/ 454 w 1831"/>
                      <a:gd name="T115" fmla="*/ 170 h 635"/>
                      <a:gd name="T116" fmla="*/ 358 w 1831"/>
                      <a:gd name="T117" fmla="*/ 163 h 635"/>
                      <a:gd name="T118" fmla="*/ 294 w 1831"/>
                      <a:gd name="T119" fmla="*/ 206 h 635"/>
                      <a:gd name="T120" fmla="*/ 203 w 1831"/>
                      <a:gd name="T121" fmla="*/ 227 h 635"/>
                      <a:gd name="T122" fmla="*/ 185 w 1831"/>
                      <a:gd name="T123" fmla="*/ 245 h 635"/>
                      <a:gd name="T124" fmla="*/ 104 w 1831"/>
                      <a:gd name="T125" fmla="*/ 268 h 635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830" h="635">
                        <a:moveTo>
                          <a:pt x="104" y="268"/>
                        </a:moveTo>
                        <a:cubicBezTo>
                          <a:pt x="105" y="269"/>
                          <a:pt x="106" y="270"/>
                          <a:pt x="107" y="272"/>
                        </a:cubicBezTo>
                        <a:cubicBezTo>
                          <a:pt x="107" y="274"/>
                          <a:pt x="110" y="275"/>
                          <a:pt x="116" y="275"/>
                        </a:cubicBezTo>
                        <a:cubicBezTo>
                          <a:pt x="117" y="275"/>
                          <a:pt x="118" y="275"/>
                          <a:pt x="119" y="277"/>
                        </a:cubicBezTo>
                        <a:cubicBezTo>
                          <a:pt x="121" y="279"/>
                          <a:pt x="119" y="283"/>
                          <a:pt x="119" y="284"/>
                        </a:cubicBezTo>
                        <a:cubicBezTo>
                          <a:pt x="117" y="287"/>
                          <a:pt x="114" y="288"/>
                          <a:pt x="111" y="288"/>
                        </a:cubicBezTo>
                        <a:cubicBezTo>
                          <a:pt x="109" y="288"/>
                          <a:pt x="108" y="287"/>
                          <a:pt x="107" y="286"/>
                        </a:cubicBezTo>
                        <a:cubicBezTo>
                          <a:pt x="106" y="286"/>
                          <a:pt x="105" y="286"/>
                          <a:pt x="104" y="286"/>
                        </a:cubicBezTo>
                        <a:cubicBezTo>
                          <a:pt x="101" y="286"/>
                          <a:pt x="98" y="286"/>
                          <a:pt x="97" y="282"/>
                        </a:cubicBezTo>
                        <a:cubicBezTo>
                          <a:pt x="97" y="281"/>
                          <a:pt x="94" y="278"/>
                          <a:pt x="89" y="278"/>
                        </a:cubicBezTo>
                        <a:cubicBezTo>
                          <a:pt x="86" y="279"/>
                          <a:pt x="84" y="278"/>
                          <a:pt x="83" y="277"/>
                        </a:cubicBezTo>
                        <a:cubicBezTo>
                          <a:pt x="82" y="275"/>
                          <a:pt x="81" y="273"/>
                          <a:pt x="81" y="270"/>
                        </a:cubicBezTo>
                        <a:cubicBezTo>
                          <a:pt x="81" y="268"/>
                          <a:pt x="81" y="267"/>
                          <a:pt x="80" y="265"/>
                        </a:cubicBezTo>
                        <a:cubicBezTo>
                          <a:pt x="79" y="264"/>
                          <a:pt x="78" y="263"/>
                          <a:pt x="79" y="262"/>
                        </a:cubicBezTo>
                        <a:cubicBezTo>
                          <a:pt x="79" y="261"/>
                          <a:pt x="78" y="261"/>
                          <a:pt x="78" y="260"/>
                        </a:cubicBezTo>
                        <a:cubicBezTo>
                          <a:pt x="78" y="258"/>
                          <a:pt x="77" y="255"/>
                          <a:pt x="80" y="253"/>
                        </a:cubicBezTo>
                        <a:cubicBezTo>
                          <a:pt x="80" y="252"/>
                          <a:pt x="80" y="252"/>
                          <a:pt x="80" y="250"/>
                        </a:cubicBezTo>
                        <a:cubicBezTo>
                          <a:pt x="80" y="249"/>
                          <a:pt x="80" y="248"/>
                          <a:pt x="80" y="247"/>
                        </a:cubicBezTo>
                        <a:cubicBezTo>
                          <a:pt x="80" y="247"/>
                          <a:pt x="80" y="246"/>
                          <a:pt x="79" y="246"/>
                        </a:cubicBezTo>
                        <a:cubicBezTo>
                          <a:pt x="77" y="244"/>
                          <a:pt x="75" y="243"/>
                          <a:pt x="73" y="243"/>
                        </a:cubicBezTo>
                        <a:cubicBezTo>
                          <a:pt x="70" y="243"/>
                          <a:pt x="68" y="241"/>
                          <a:pt x="68" y="240"/>
                        </a:cubicBezTo>
                        <a:cubicBezTo>
                          <a:pt x="67" y="239"/>
                          <a:pt x="67" y="238"/>
                          <a:pt x="66" y="238"/>
                        </a:cubicBezTo>
                        <a:cubicBezTo>
                          <a:pt x="62" y="237"/>
                          <a:pt x="54" y="231"/>
                          <a:pt x="53" y="227"/>
                        </a:cubicBezTo>
                        <a:cubicBezTo>
                          <a:pt x="53" y="227"/>
                          <a:pt x="52" y="226"/>
                          <a:pt x="51" y="226"/>
                        </a:cubicBezTo>
                        <a:cubicBezTo>
                          <a:pt x="50" y="226"/>
                          <a:pt x="49" y="225"/>
                          <a:pt x="49" y="223"/>
                        </a:cubicBezTo>
                        <a:cubicBezTo>
                          <a:pt x="49" y="223"/>
                          <a:pt x="49" y="222"/>
                          <a:pt x="50" y="221"/>
                        </a:cubicBezTo>
                        <a:cubicBezTo>
                          <a:pt x="53" y="220"/>
                          <a:pt x="58" y="222"/>
                          <a:pt x="62" y="225"/>
                        </a:cubicBezTo>
                        <a:cubicBezTo>
                          <a:pt x="65" y="228"/>
                          <a:pt x="70" y="230"/>
                          <a:pt x="76" y="231"/>
                        </a:cubicBezTo>
                        <a:cubicBezTo>
                          <a:pt x="80" y="232"/>
                          <a:pt x="83" y="233"/>
                          <a:pt x="86" y="234"/>
                        </a:cubicBezTo>
                        <a:cubicBezTo>
                          <a:pt x="89" y="235"/>
                          <a:pt x="92" y="237"/>
                          <a:pt x="96" y="237"/>
                        </a:cubicBezTo>
                        <a:cubicBezTo>
                          <a:pt x="101" y="238"/>
                          <a:pt x="101" y="238"/>
                          <a:pt x="101" y="238"/>
                        </a:cubicBezTo>
                        <a:cubicBezTo>
                          <a:pt x="107" y="239"/>
                          <a:pt x="112" y="240"/>
                          <a:pt x="122" y="242"/>
                        </a:cubicBezTo>
                        <a:cubicBezTo>
                          <a:pt x="134" y="243"/>
                          <a:pt x="150" y="231"/>
                          <a:pt x="153" y="228"/>
                        </a:cubicBezTo>
                        <a:cubicBezTo>
                          <a:pt x="155" y="226"/>
                          <a:pt x="154" y="223"/>
                          <a:pt x="153" y="220"/>
                        </a:cubicBezTo>
                        <a:cubicBezTo>
                          <a:pt x="152" y="218"/>
                          <a:pt x="152" y="217"/>
                          <a:pt x="152" y="216"/>
                        </a:cubicBezTo>
                        <a:cubicBezTo>
                          <a:pt x="151" y="216"/>
                          <a:pt x="150" y="215"/>
                          <a:pt x="149" y="215"/>
                        </a:cubicBezTo>
                        <a:cubicBezTo>
                          <a:pt x="148" y="214"/>
                          <a:pt x="146" y="213"/>
                          <a:pt x="145" y="212"/>
                        </a:cubicBezTo>
                        <a:cubicBezTo>
                          <a:pt x="145" y="210"/>
                          <a:pt x="142" y="207"/>
                          <a:pt x="138" y="207"/>
                        </a:cubicBezTo>
                        <a:cubicBezTo>
                          <a:pt x="134" y="207"/>
                          <a:pt x="132" y="205"/>
                          <a:pt x="131" y="204"/>
                        </a:cubicBezTo>
                        <a:cubicBezTo>
                          <a:pt x="130" y="203"/>
                          <a:pt x="129" y="202"/>
                          <a:pt x="129" y="202"/>
                        </a:cubicBezTo>
                        <a:cubicBezTo>
                          <a:pt x="128" y="202"/>
                          <a:pt x="128" y="202"/>
                          <a:pt x="128" y="202"/>
                        </a:cubicBezTo>
                        <a:cubicBezTo>
                          <a:pt x="124" y="202"/>
                          <a:pt x="121" y="200"/>
                          <a:pt x="113" y="195"/>
                        </a:cubicBezTo>
                        <a:cubicBezTo>
                          <a:pt x="111" y="193"/>
                          <a:pt x="111" y="193"/>
                          <a:pt x="111" y="193"/>
                        </a:cubicBezTo>
                        <a:cubicBezTo>
                          <a:pt x="102" y="188"/>
                          <a:pt x="90" y="183"/>
                          <a:pt x="87" y="183"/>
                        </a:cubicBezTo>
                        <a:cubicBezTo>
                          <a:pt x="85" y="184"/>
                          <a:pt x="84" y="184"/>
                          <a:pt x="82" y="184"/>
                        </a:cubicBezTo>
                        <a:cubicBezTo>
                          <a:pt x="81" y="184"/>
                          <a:pt x="79" y="184"/>
                          <a:pt x="78" y="182"/>
                        </a:cubicBezTo>
                        <a:cubicBezTo>
                          <a:pt x="77" y="181"/>
                          <a:pt x="75" y="181"/>
                          <a:pt x="73" y="182"/>
                        </a:cubicBezTo>
                        <a:cubicBezTo>
                          <a:pt x="71" y="184"/>
                          <a:pt x="69" y="183"/>
                          <a:pt x="67" y="182"/>
                        </a:cubicBezTo>
                        <a:cubicBezTo>
                          <a:pt x="65" y="182"/>
                          <a:pt x="63" y="181"/>
                          <a:pt x="62" y="182"/>
                        </a:cubicBezTo>
                        <a:cubicBezTo>
                          <a:pt x="58" y="183"/>
                          <a:pt x="54" y="181"/>
                          <a:pt x="53" y="179"/>
                        </a:cubicBezTo>
                        <a:cubicBezTo>
                          <a:pt x="52" y="177"/>
                          <a:pt x="52" y="176"/>
                          <a:pt x="53" y="175"/>
                        </a:cubicBezTo>
                        <a:cubicBezTo>
                          <a:pt x="54" y="174"/>
                          <a:pt x="56" y="174"/>
                          <a:pt x="57" y="174"/>
                        </a:cubicBezTo>
                        <a:cubicBezTo>
                          <a:pt x="56" y="173"/>
                          <a:pt x="55" y="173"/>
                          <a:pt x="55" y="172"/>
                        </a:cubicBezTo>
                        <a:cubicBezTo>
                          <a:pt x="52" y="171"/>
                          <a:pt x="50" y="171"/>
                          <a:pt x="50" y="173"/>
                        </a:cubicBezTo>
                        <a:cubicBezTo>
                          <a:pt x="48" y="176"/>
                          <a:pt x="44" y="176"/>
                          <a:pt x="41" y="174"/>
                        </a:cubicBezTo>
                        <a:cubicBezTo>
                          <a:pt x="41" y="174"/>
                          <a:pt x="41" y="174"/>
                          <a:pt x="41" y="175"/>
                        </a:cubicBezTo>
                        <a:cubicBezTo>
                          <a:pt x="41" y="175"/>
                          <a:pt x="40" y="175"/>
                          <a:pt x="40" y="176"/>
                        </a:cubicBezTo>
                        <a:cubicBezTo>
                          <a:pt x="40" y="176"/>
                          <a:pt x="40" y="176"/>
                          <a:pt x="40" y="176"/>
                        </a:cubicBezTo>
                        <a:cubicBezTo>
                          <a:pt x="39" y="176"/>
                          <a:pt x="39" y="177"/>
                          <a:pt x="39" y="177"/>
                        </a:cubicBezTo>
                        <a:cubicBezTo>
                          <a:pt x="39" y="177"/>
                          <a:pt x="39" y="177"/>
                          <a:pt x="39" y="177"/>
                        </a:cubicBezTo>
                        <a:cubicBezTo>
                          <a:pt x="38" y="177"/>
                          <a:pt x="38" y="177"/>
                          <a:pt x="37" y="177"/>
                        </a:cubicBezTo>
                        <a:cubicBezTo>
                          <a:pt x="37" y="177"/>
                          <a:pt x="37" y="177"/>
                          <a:pt x="37" y="177"/>
                        </a:cubicBezTo>
                        <a:cubicBezTo>
                          <a:pt x="37" y="177"/>
                          <a:pt x="36" y="177"/>
                          <a:pt x="36" y="177"/>
                        </a:cubicBezTo>
                        <a:cubicBezTo>
                          <a:pt x="35" y="177"/>
                          <a:pt x="35" y="177"/>
                          <a:pt x="34" y="177"/>
                        </a:cubicBezTo>
                        <a:cubicBezTo>
                          <a:pt x="34" y="177"/>
                          <a:pt x="33" y="177"/>
                          <a:pt x="33" y="178"/>
                        </a:cubicBezTo>
                        <a:cubicBezTo>
                          <a:pt x="32" y="178"/>
                          <a:pt x="32" y="178"/>
                          <a:pt x="31" y="179"/>
                        </a:cubicBezTo>
                        <a:cubicBezTo>
                          <a:pt x="29" y="180"/>
                          <a:pt x="27" y="182"/>
                          <a:pt x="25" y="182"/>
                        </a:cubicBezTo>
                        <a:cubicBezTo>
                          <a:pt x="24" y="182"/>
                          <a:pt x="23" y="182"/>
                          <a:pt x="21" y="184"/>
                        </a:cubicBezTo>
                        <a:cubicBezTo>
                          <a:pt x="21" y="184"/>
                          <a:pt x="20" y="185"/>
                          <a:pt x="20" y="185"/>
                        </a:cubicBezTo>
                        <a:cubicBezTo>
                          <a:pt x="20" y="185"/>
                          <a:pt x="20" y="185"/>
                          <a:pt x="20" y="185"/>
                        </a:cubicBezTo>
                        <a:cubicBezTo>
                          <a:pt x="20" y="186"/>
                          <a:pt x="19" y="186"/>
                          <a:pt x="19" y="187"/>
                        </a:cubicBezTo>
                        <a:cubicBezTo>
                          <a:pt x="19" y="187"/>
                          <a:pt x="19" y="187"/>
                          <a:pt x="19" y="187"/>
                        </a:cubicBezTo>
                        <a:cubicBezTo>
                          <a:pt x="19" y="189"/>
                          <a:pt x="17" y="190"/>
                          <a:pt x="16" y="190"/>
                        </a:cubicBezTo>
                        <a:cubicBezTo>
                          <a:pt x="16" y="190"/>
                          <a:pt x="15" y="190"/>
                          <a:pt x="15" y="190"/>
                        </a:cubicBezTo>
                        <a:cubicBezTo>
                          <a:pt x="15" y="190"/>
                          <a:pt x="15" y="190"/>
                          <a:pt x="15" y="190"/>
                        </a:cubicBezTo>
                        <a:cubicBezTo>
                          <a:pt x="15" y="192"/>
                          <a:pt x="15" y="195"/>
                          <a:pt x="13" y="197"/>
                        </a:cubicBezTo>
                        <a:cubicBezTo>
                          <a:pt x="13" y="197"/>
                          <a:pt x="13" y="197"/>
                          <a:pt x="13" y="197"/>
                        </a:cubicBezTo>
                        <a:cubicBezTo>
                          <a:pt x="13" y="197"/>
                          <a:pt x="13" y="198"/>
                          <a:pt x="14" y="199"/>
                        </a:cubicBezTo>
                        <a:cubicBezTo>
                          <a:pt x="14" y="199"/>
                          <a:pt x="14" y="200"/>
                          <a:pt x="15" y="201"/>
                        </a:cubicBezTo>
                        <a:cubicBezTo>
                          <a:pt x="16" y="202"/>
                          <a:pt x="17" y="203"/>
                          <a:pt x="19" y="203"/>
                        </a:cubicBezTo>
                        <a:cubicBezTo>
                          <a:pt x="19" y="204"/>
                          <a:pt x="20" y="204"/>
                          <a:pt x="21" y="204"/>
                        </a:cubicBezTo>
                        <a:cubicBezTo>
                          <a:pt x="21" y="204"/>
                          <a:pt x="30" y="211"/>
                          <a:pt x="30" y="214"/>
                        </a:cubicBezTo>
                        <a:cubicBezTo>
                          <a:pt x="30" y="216"/>
                          <a:pt x="29" y="217"/>
                          <a:pt x="28" y="219"/>
                        </a:cubicBezTo>
                        <a:cubicBezTo>
                          <a:pt x="26" y="221"/>
                          <a:pt x="23" y="224"/>
                          <a:pt x="22" y="224"/>
                        </a:cubicBezTo>
                        <a:cubicBezTo>
                          <a:pt x="21" y="225"/>
                          <a:pt x="20" y="226"/>
                          <a:pt x="20" y="227"/>
                        </a:cubicBezTo>
                        <a:cubicBezTo>
                          <a:pt x="20" y="227"/>
                          <a:pt x="19" y="227"/>
                          <a:pt x="19" y="228"/>
                        </a:cubicBezTo>
                        <a:cubicBezTo>
                          <a:pt x="20" y="229"/>
                          <a:pt x="20" y="229"/>
                          <a:pt x="20" y="229"/>
                        </a:cubicBezTo>
                        <a:cubicBezTo>
                          <a:pt x="20" y="229"/>
                          <a:pt x="20" y="229"/>
                          <a:pt x="20" y="229"/>
                        </a:cubicBezTo>
                        <a:cubicBezTo>
                          <a:pt x="22" y="232"/>
                          <a:pt x="27" y="239"/>
                          <a:pt x="30" y="245"/>
                        </a:cubicBezTo>
                        <a:cubicBezTo>
                          <a:pt x="31" y="248"/>
                          <a:pt x="32" y="249"/>
                          <a:pt x="31" y="251"/>
                        </a:cubicBezTo>
                        <a:cubicBezTo>
                          <a:pt x="31" y="253"/>
                          <a:pt x="29" y="253"/>
                          <a:pt x="28" y="253"/>
                        </a:cubicBezTo>
                        <a:cubicBezTo>
                          <a:pt x="27" y="253"/>
                          <a:pt x="27" y="254"/>
                          <a:pt x="26" y="254"/>
                        </a:cubicBezTo>
                        <a:cubicBezTo>
                          <a:pt x="25" y="255"/>
                          <a:pt x="26" y="257"/>
                          <a:pt x="27" y="259"/>
                        </a:cubicBezTo>
                        <a:cubicBezTo>
                          <a:pt x="28" y="260"/>
                          <a:pt x="28" y="260"/>
                          <a:pt x="28" y="261"/>
                        </a:cubicBezTo>
                        <a:cubicBezTo>
                          <a:pt x="29" y="263"/>
                          <a:pt x="28" y="264"/>
                          <a:pt x="27" y="265"/>
                        </a:cubicBezTo>
                        <a:cubicBezTo>
                          <a:pt x="27" y="265"/>
                          <a:pt x="27" y="265"/>
                          <a:pt x="28" y="265"/>
                        </a:cubicBezTo>
                        <a:cubicBezTo>
                          <a:pt x="29" y="266"/>
                          <a:pt x="31" y="266"/>
                          <a:pt x="31" y="268"/>
                        </a:cubicBezTo>
                        <a:cubicBezTo>
                          <a:pt x="32" y="270"/>
                          <a:pt x="31" y="271"/>
                          <a:pt x="30" y="272"/>
                        </a:cubicBezTo>
                        <a:cubicBezTo>
                          <a:pt x="29" y="273"/>
                          <a:pt x="29" y="273"/>
                          <a:pt x="29" y="273"/>
                        </a:cubicBezTo>
                        <a:cubicBezTo>
                          <a:pt x="30" y="274"/>
                          <a:pt x="31" y="274"/>
                          <a:pt x="32" y="275"/>
                        </a:cubicBezTo>
                        <a:cubicBezTo>
                          <a:pt x="33" y="276"/>
                          <a:pt x="35" y="277"/>
                          <a:pt x="36" y="280"/>
                        </a:cubicBezTo>
                        <a:cubicBezTo>
                          <a:pt x="36" y="283"/>
                          <a:pt x="33" y="285"/>
                          <a:pt x="31" y="286"/>
                        </a:cubicBezTo>
                        <a:cubicBezTo>
                          <a:pt x="30" y="286"/>
                          <a:pt x="29" y="286"/>
                          <a:pt x="29" y="287"/>
                        </a:cubicBezTo>
                        <a:cubicBezTo>
                          <a:pt x="29" y="287"/>
                          <a:pt x="29" y="287"/>
                          <a:pt x="30" y="287"/>
                        </a:cubicBezTo>
                        <a:cubicBezTo>
                          <a:pt x="31" y="288"/>
                          <a:pt x="32" y="289"/>
                          <a:pt x="33" y="290"/>
                        </a:cubicBezTo>
                        <a:cubicBezTo>
                          <a:pt x="36" y="291"/>
                          <a:pt x="38" y="292"/>
                          <a:pt x="41" y="294"/>
                        </a:cubicBezTo>
                        <a:cubicBezTo>
                          <a:pt x="41" y="295"/>
                          <a:pt x="42" y="296"/>
                          <a:pt x="43" y="296"/>
                        </a:cubicBezTo>
                        <a:cubicBezTo>
                          <a:pt x="47" y="301"/>
                          <a:pt x="47" y="304"/>
                          <a:pt x="46" y="307"/>
                        </a:cubicBezTo>
                        <a:cubicBezTo>
                          <a:pt x="45" y="311"/>
                          <a:pt x="41" y="313"/>
                          <a:pt x="37" y="316"/>
                        </a:cubicBezTo>
                        <a:cubicBezTo>
                          <a:pt x="34" y="318"/>
                          <a:pt x="30" y="321"/>
                          <a:pt x="29" y="323"/>
                        </a:cubicBezTo>
                        <a:cubicBezTo>
                          <a:pt x="27" y="328"/>
                          <a:pt x="23" y="330"/>
                          <a:pt x="18" y="333"/>
                        </a:cubicBezTo>
                        <a:cubicBezTo>
                          <a:pt x="16" y="335"/>
                          <a:pt x="13" y="336"/>
                          <a:pt x="11" y="338"/>
                        </a:cubicBezTo>
                        <a:cubicBezTo>
                          <a:pt x="11" y="338"/>
                          <a:pt x="11" y="339"/>
                          <a:pt x="10" y="339"/>
                        </a:cubicBezTo>
                        <a:cubicBezTo>
                          <a:pt x="10" y="340"/>
                          <a:pt x="10" y="340"/>
                          <a:pt x="10" y="340"/>
                        </a:cubicBezTo>
                        <a:cubicBezTo>
                          <a:pt x="10" y="340"/>
                          <a:pt x="10" y="340"/>
                          <a:pt x="10" y="340"/>
                        </a:cubicBezTo>
                        <a:cubicBezTo>
                          <a:pt x="13" y="340"/>
                          <a:pt x="14" y="342"/>
                          <a:pt x="15" y="344"/>
                        </a:cubicBezTo>
                        <a:cubicBezTo>
                          <a:pt x="16" y="346"/>
                          <a:pt x="17" y="347"/>
                          <a:pt x="18" y="348"/>
                        </a:cubicBezTo>
                        <a:cubicBezTo>
                          <a:pt x="19" y="348"/>
                          <a:pt x="20" y="348"/>
                          <a:pt x="22" y="348"/>
                        </a:cubicBezTo>
                        <a:cubicBezTo>
                          <a:pt x="24" y="348"/>
                          <a:pt x="26" y="348"/>
                          <a:pt x="28" y="350"/>
                        </a:cubicBezTo>
                        <a:cubicBezTo>
                          <a:pt x="29" y="351"/>
                          <a:pt x="29" y="353"/>
                          <a:pt x="29" y="353"/>
                        </a:cubicBezTo>
                        <a:cubicBezTo>
                          <a:pt x="28" y="355"/>
                          <a:pt x="25" y="355"/>
                          <a:pt x="25" y="355"/>
                        </a:cubicBezTo>
                        <a:cubicBezTo>
                          <a:pt x="23" y="355"/>
                          <a:pt x="22" y="355"/>
                          <a:pt x="21" y="355"/>
                        </a:cubicBezTo>
                        <a:cubicBezTo>
                          <a:pt x="19" y="354"/>
                          <a:pt x="18" y="355"/>
                          <a:pt x="16" y="356"/>
                        </a:cubicBezTo>
                        <a:cubicBezTo>
                          <a:pt x="15" y="357"/>
                          <a:pt x="13" y="357"/>
                          <a:pt x="11" y="358"/>
                        </a:cubicBezTo>
                        <a:cubicBezTo>
                          <a:pt x="8" y="359"/>
                          <a:pt x="8" y="360"/>
                          <a:pt x="7" y="361"/>
                        </a:cubicBezTo>
                        <a:cubicBezTo>
                          <a:pt x="7" y="361"/>
                          <a:pt x="7" y="361"/>
                          <a:pt x="7" y="361"/>
                        </a:cubicBezTo>
                        <a:cubicBezTo>
                          <a:pt x="7" y="361"/>
                          <a:pt x="7" y="361"/>
                          <a:pt x="7" y="361"/>
                        </a:cubicBezTo>
                        <a:cubicBezTo>
                          <a:pt x="7" y="361"/>
                          <a:pt x="7" y="361"/>
                          <a:pt x="7" y="361"/>
                        </a:cubicBezTo>
                        <a:cubicBezTo>
                          <a:pt x="7" y="362"/>
                          <a:pt x="7" y="362"/>
                          <a:pt x="8" y="362"/>
                        </a:cubicBezTo>
                        <a:cubicBezTo>
                          <a:pt x="8" y="362"/>
                          <a:pt x="8" y="362"/>
                          <a:pt x="8" y="363"/>
                        </a:cubicBezTo>
                        <a:cubicBezTo>
                          <a:pt x="8" y="363"/>
                          <a:pt x="8" y="363"/>
                          <a:pt x="8" y="363"/>
                        </a:cubicBezTo>
                        <a:cubicBezTo>
                          <a:pt x="8" y="363"/>
                          <a:pt x="8" y="364"/>
                          <a:pt x="8" y="364"/>
                        </a:cubicBezTo>
                        <a:cubicBezTo>
                          <a:pt x="8" y="364"/>
                          <a:pt x="8" y="364"/>
                          <a:pt x="8" y="364"/>
                        </a:cubicBezTo>
                        <a:cubicBezTo>
                          <a:pt x="7" y="364"/>
                          <a:pt x="7" y="364"/>
                          <a:pt x="7" y="365"/>
                        </a:cubicBezTo>
                        <a:cubicBezTo>
                          <a:pt x="7" y="365"/>
                          <a:pt x="7" y="365"/>
                          <a:pt x="7" y="365"/>
                        </a:cubicBezTo>
                        <a:cubicBezTo>
                          <a:pt x="7" y="365"/>
                          <a:pt x="7" y="365"/>
                          <a:pt x="7" y="365"/>
                        </a:cubicBezTo>
                        <a:cubicBezTo>
                          <a:pt x="7" y="366"/>
                          <a:pt x="7" y="366"/>
                          <a:pt x="7" y="366"/>
                        </a:cubicBezTo>
                        <a:cubicBezTo>
                          <a:pt x="7" y="366"/>
                          <a:pt x="7" y="366"/>
                          <a:pt x="7" y="366"/>
                        </a:cubicBezTo>
                        <a:cubicBezTo>
                          <a:pt x="6" y="366"/>
                          <a:pt x="6" y="366"/>
                          <a:pt x="6" y="367"/>
                        </a:cubicBezTo>
                        <a:cubicBezTo>
                          <a:pt x="6" y="367"/>
                          <a:pt x="6" y="367"/>
                          <a:pt x="6" y="367"/>
                        </a:cubicBezTo>
                        <a:cubicBezTo>
                          <a:pt x="6" y="367"/>
                          <a:pt x="6" y="367"/>
                          <a:pt x="6" y="367"/>
                        </a:cubicBezTo>
                        <a:cubicBezTo>
                          <a:pt x="5" y="368"/>
                          <a:pt x="5" y="368"/>
                          <a:pt x="4" y="369"/>
                        </a:cubicBezTo>
                        <a:cubicBezTo>
                          <a:pt x="3" y="371"/>
                          <a:pt x="2" y="372"/>
                          <a:pt x="2" y="373"/>
                        </a:cubicBezTo>
                        <a:cubicBezTo>
                          <a:pt x="1" y="374"/>
                          <a:pt x="1" y="374"/>
                          <a:pt x="1" y="374"/>
                        </a:cubicBezTo>
                        <a:cubicBezTo>
                          <a:pt x="1" y="375"/>
                          <a:pt x="1" y="376"/>
                          <a:pt x="1" y="377"/>
                        </a:cubicBezTo>
                        <a:cubicBezTo>
                          <a:pt x="1" y="378"/>
                          <a:pt x="1" y="379"/>
                          <a:pt x="1" y="380"/>
                        </a:cubicBezTo>
                        <a:cubicBezTo>
                          <a:pt x="2" y="382"/>
                          <a:pt x="2" y="383"/>
                          <a:pt x="3" y="385"/>
                        </a:cubicBezTo>
                        <a:cubicBezTo>
                          <a:pt x="4" y="385"/>
                          <a:pt x="4" y="385"/>
                          <a:pt x="4" y="385"/>
                        </a:cubicBezTo>
                        <a:cubicBezTo>
                          <a:pt x="4" y="386"/>
                          <a:pt x="5" y="387"/>
                          <a:pt x="4" y="388"/>
                        </a:cubicBezTo>
                        <a:cubicBezTo>
                          <a:pt x="4" y="390"/>
                          <a:pt x="2" y="391"/>
                          <a:pt x="1" y="391"/>
                        </a:cubicBezTo>
                        <a:cubicBezTo>
                          <a:pt x="1" y="391"/>
                          <a:pt x="0" y="392"/>
                          <a:pt x="0" y="392"/>
                        </a:cubicBezTo>
                        <a:cubicBezTo>
                          <a:pt x="0" y="392"/>
                          <a:pt x="0" y="392"/>
                          <a:pt x="0" y="393"/>
                        </a:cubicBezTo>
                        <a:cubicBezTo>
                          <a:pt x="0" y="393"/>
                          <a:pt x="0" y="393"/>
                          <a:pt x="0" y="393"/>
                        </a:cubicBezTo>
                        <a:cubicBezTo>
                          <a:pt x="1" y="393"/>
                          <a:pt x="1" y="394"/>
                          <a:pt x="2" y="395"/>
                        </a:cubicBezTo>
                        <a:cubicBezTo>
                          <a:pt x="4" y="396"/>
                          <a:pt x="4" y="398"/>
                          <a:pt x="4" y="400"/>
                        </a:cubicBezTo>
                        <a:cubicBezTo>
                          <a:pt x="4" y="401"/>
                          <a:pt x="4" y="402"/>
                          <a:pt x="4" y="402"/>
                        </a:cubicBezTo>
                        <a:cubicBezTo>
                          <a:pt x="4" y="403"/>
                          <a:pt x="4" y="403"/>
                          <a:pt x="3" y="403"/>
                        </a:cubicBezTo>
                        <a:cubicBezTo>
                          <a:pt x="3" y="404"/>
                          <a:pt x="4" y="405"/>
                          <a:pt x="7" y="407"/>
                        </a:cubicBezTo>
                        <a:cubicBezTo>
                          <a:pt x="8" y="409"/>
                          <a:pt x="8" y="411"/>
                          <a:pt x="9" y="413"/>
                        </a:cubicBezTo>
                        <a:cubicBezTo>
                          <a:pt x="9" y="414"/>
                          <a:pt x="9" y="414"/>
                          <a:pt x="9" y="415"/>
                        </a:cubicBezTo>
                        <a:cubicBezTo>
                          <a:pt x="9" y="415"/>
                          <a:pt x="9" y="415"/>
                          <a:pt x="9" y="415"/>
                        </a:cubicBezTo>
                        <a:cubicBezTo>
                          <a:pt x="10" y="416"/>
                          <a:pt x="11" y="416"/>
                          <a:pt x="12" y="417"/>
                        </a:cubicBezTo>
                        <a:cubicBezTo>
                          <a:pt x="12" y="417"/>
                          <a:pt x="13" y="417"/>
                          <a:pt x="14" y="416"/>
                        </a:cubicBezTo>
                        <a:cubicBezTo>
                          <a:pt x="17" y="416"/>
                          <a:pt x="20" y="417"/>
                          <a:pt x="22" y="420"/>
                        </a:cubicBezTo>
                        <a:cubicBezTo>
                          <a:pt x="22" y="421"/>
                          <a:pt x="22" y="421"/>
                          <a:pt x="22" y="421"/>
                        </a:cubicBezTo>
                        <a:cubicBezTo>
                          <a:pt x="23" y="421"/>
                          <a:pt x="24" y="420"/>
                          <a:pt x="25" y="419"/>
                        </a:cubicBezTo>
                        <a:cubicBezTo>
                          <a:pt x="26" y="419"/>
                          <a:pt x="26" y="419"/>
                          <a:pt x="27" y="419"/>
                        </a:cubicBezTo>
                        <a:cubicBezTo>
                          <a:pt x="30" y="419"/>
                          <a:pt x="34" y="421"/>
                          <a:pt x="37" y="422"/>
                        </a:cubicBezTo>
                        <a:cubicBezTo>
                          <a:pt x="37" y="422"/>
                          <a:pt x="37" y="422"/>
                          <a:pt x="37" y="422"/>
                        </a:cubicBezTo>
                        <a:cubicBezTo>
                          <a:pt x="39" y="423"/>
                          <a:pt x="39" y="426"/>
                          <a:pt x="39" y="429"/>
                        </a:cubicBezTo>
                        <a:cubicBezTo>
                          <a:pt x="39" y="430"/>
                          <a:pt x="39" y="431"/>
                          <a:pt x="39" y="432"/>
                        </a:cubicBezTo>
                        <a:cubicBezTo>
                          <a:pt x="39" y="433"/>
                          <a:pt x="39" y="434"/>
                          <a:pt x="39" y="435"/>
                        </a:cubicBezTo>
                        <a:cubicBezTo>
                          <a:pt x="39" y="437"/>
                          <a:pt x="39" y="438"/>
                          <a:pt x="40" y="438"/>
                        </a:cubicBezTo>
                        <a:cubicBezTo>
                          <a:pt x="42" y="439"/>
                          <a:pt x="42" y="441"/>
                          <a:pt x="43" y="443"/>
                        </a:cubicBezTo>
                        <a:cubicBezTo>
                          <a:pt x="43" y="444"/>
                          <a:pt x="44" y="445"/>
                          <a:pt x="45" y="445"/>
                        </a:cubicBezTo>
                        <a:cubicBezTo>
                          <a:pt x="47" y="446"/>
                          <a:pt x="48" y="448"/>
                          <a:pt x="50" y="450"/>
                        </a:cubicBezTo>
                        <a:cubicBezTo>
                          <a:pt x="50" y="450"/>
                          <a:pt x="50" y="450"/>
                          <a:pt x="50" y="450"/>
                        </a:cubicBezTo>
                        <a:cubicBezTo>
                          <a:pt x="50" y="451"/>
                          <a:pt x="51" y="451"/>
                          <a:pt x="51" y="451"/>
                        </a:cubicBezTo>
                        <a:cubicBezTo>
                          <a:pt x="53" y="452"/>
                          <a:pt x="55" y="453"/>
                          <a:pt x="57" y="455"/>
                        </a:cubicBezTo>
                        <a:cubicBezTo>
                          <a:pt x="58" y="456"/>
                          <a:pt x="58" y="457"/>
                          <a:pt x="59" y="458"/>
                        </a:cubicBezTo>
                        <a:cubicBezTo>
                          <a:pt x="60" y="463"/>
                          <a:pt x="54" y="465"/>
                          <a:pt x="52" y="466"/>
                        </a:cubicBezTo>
                        <a:cubicBezTo>
                          <a:pt x="51" y="466"/>
                          <a:pt x="51" y="466"/>
                          <a:pt x="50" y="466"/>
                        </a:cubicBezTo>
                        <a:cubicBezTo>
                          <a:pt x="50" y="466"/>
                          <a:pt x="50" y="466"/>
                          <a:pt x="50" y="466"/>
                        </a:cubicBezTo>
                        <a:cubicBezTo>
                          <a:pt x="50" y="466"/>
                          <a:pt x="50" y="466"/>
                          <a:pt x="49" y="466"/>
                        </a:cubicBezTo>
                        <a:cubicBezTo>
                          <a:pt x="49" y="466"/>
                          <a:pt x="49" y="466"/>
                          <a:pt x="49" y="466"/>
                        </a:cubicBezTo>
                        <a:cubicBezTo>
                          <a:pt x="48" y="466"/>
                          <a:pt x="48" y="466"/>
                          <a:pt x="48" y="466"/>
                        </a:cubicBezTo>
                        <a:cubicBezTo>
                          <a:pt x="47" y="466"/>
                          <a:pt x="47" y="465"/>
                          <a:pt x="46" y="465"/>
                        </a:cubicBezTo>
                        <a:cubicBezTo>
                          <a:pt x="46" y="465"/>
                          <a:pt x="45" y="465"/>
                          <a:pt x="44" y="465"/>
                        </a:cubicBezTo>
                        <a:cubicBezTo>
                          <a:pt x="44" y="465"/>
                          <a:pt x="45" y="467"/>
                          <a:pt x="45" y="468"/>
                        </a:cubicBezTo>
                        <a:cubicBezTo>
                          <a:pt x="46" y="470"/>
                          <a:pt x="46" y="471"/>
                          <a:pt x="47" y="473"/>
                        </a:cubicBezTo>
                        <a:cubicBezTo>
                          <a:pt x="47" y="475"/>
                          <a:pt x="48" y="476"/>
                          <a:pt x="48" y="477"/>
                        </a:cubicBezTo>
                        <a:cubicBezTo>
                          <a:pt x="48" y="477"/>
                          <a:pt x="48" y="477"/>
                          <a:pt x="49" y="477"/>
                        </a:cubicBezTo>
                        <a:cubicBezTo>
                          <a:pt x="49" y="477"/>
                          <a:pt x="49" y="477"/>
                          <a:pt x="49" y="477"/>
                        </a:cubicBezTo>
                        <a:cubicBezTo>
                          <a:pt x="50" y="477"/>
                          <a:pt x="51" y="477"/>
                          <a:pt x="52" y="476"/>
                        </a:cubicBezTo>
                        <a:cubicBezTo>
                          <a:pt x="52" y="476"/>
                          <a:pt x="53" y="475"/>
                          <a:pt x="54" y="475"/>
                        </a:cubicBezTo>
                        <a:cubicBezTo>
                          <a:pt x="55" y="474"/>
                          <a:pt x="57" y="474"/>
                          <a:pt x="59" y="474"/>
                        </a:cubicBezTo>
                        <a:cubicBezTo>
                          <a:pt x="60" y="475"/>
                          <a:pt x="61" y="475"/>
                          <a:pt x="61" y="475"/>
                        </a:cubicBezTo>
                        <a:cubicBezTo>
                          <a:pt x="63" y="474"/>
                          <a:pt x="65" y="474"/>
                          <a:pt x="66" y="474"/>
                        </a:cubicBezTo>
                        <a:cubicBezTo>
                          <a:pt x="69" y="474"/>
                          <a:pt x="72" y="474"/>
                          <a:pt x="73" y="476"/>
                        </a:cubicBezTo>
                        <a:cubicBezTo>
                          <a:pt x="74" y="478"/>
                          <a:pt x="75" y="482"/>
                          <a:pt x="75" y="484"/>
                        </a:cubicBezTo>
                        <a:cubicBezTo>
                          <a:pt x="75" y="485"/>
                          <a:pt x="75" y="486"/>
                          <a:pt x="75" y="487"/>
                        </a:cubicBezTo>
                        <a:cubicBezTo>
                          <a:pt x="75" y="487"/>
                          <a:pt x="75" y="488"/>
                          <a:pt x="76" y="489"/>
                        </a:cubicBezTo>
                        <a:cubicBezTo>
                          <a:pt x="76" y="490"/>
                          <a:pt x="77" y="490"/>
                          <a:pt x="77" y="491"/>
                        </a:cubicBezTo>
                        <a:cubicBezTo>
                          <a:pt x="77" y="492"/>
                          <a:pt x="80" y="492"/>
                          <a:pt x="81" y="492"/>
                        </a:cubicBezTo>
                        <a:cubicBezTo>
                          <a:pt x="82" y="492"/>
                          <a:pt x="83" y="492"/>
                          <a:pt x="84" y="492"/>
                        </a:cubicBezTo>
                        <a:cubicBezTo>
                          <a:pt x="87" y="493"/>
                          <a:pt x="92" y="500"/>
                          <a:pt x="91" y="503"/>
                        </a:cubicBezTo>
                        <a:cubicBezTo>
                          <a:pt x="91" y="503"/>
                          <a:pt x="91" y="503"/>
                          <a:pt x="91" y="503"/>
                        </a:cubicBezTo>
                        <a:cubicBezTo>
                          <a:pt x="92" y="503"/>
                          <a:pt x="92" y="503"/>
                          <a:pt x="92" y="503"/>
                        </a:cubicBezTo>
                        <a:cubicBezTo>
                          <a:pt x="94" y="502"/>
                          <a:pt x="96" y="504"/>
                          <a:pt x="98" y="505"/>
                        </a:cubicBezTo>
                        <a:cubicBezTo>
                          <a:pt x="99" y="505"/>
                          <a:pt x="99" y="506"/>
                          <a:pt x="99" y="506"/>
                        </a:cubicBezTo>
                        <a:cubicBezTo>
                          <a:pt x="100" y="506"/>
                          <a:pt x="100" y="506"/>
                          <a:pt x="101" y="506"/>
                        </a:cubicBezTo>
                        <a:cubicBezTo>
                          <a:pt x="101" y="506"/>
                          <a:pt x="102" y="506"/>
                          <a:pt x="103" y="505"/>
                        </a:cubicBezTo>
                        <a:cubicBezTo>
                          <a:pt x="104" y="505"/>
                          <a:pt x="106" y="504"/>
                          <a:pt x="108" y="504"/>
                        </a:cubicBezTo>
                        <a:cubicBezTo>
                          <a:pt x="111" y="504"/>
                          <a:pt x="112" y="505"/>
                          <a:pt x="112" y="506"/>
                        </a:cubicBezTo>
                        <a:cubicBezTo>
                          <a:pt x="112" y="506"/>
                          <a:pt x="114" y="507"/>
                          <a:pt x="114" y="508"/>
                        </a:cubicBezTo>
                        <a:cubicBezTo>
                          <a:pt x="116" y="509"/>
                          <a:pt x="116" y="510"/>
                          <a:pt x="117" y="511"/>
                        </a:cubicBezTo>
                        <a:cubicBezTo>
                          <a:pt x="117" y="511"/>
                          <a:pt x="118" y="511"/>
                          <a:pt x="118" y="511"/>
                        </a:cubicBezTo>
                        <a:cubicBezTo>
                          <a:pt x="121" y="511"/>
                          <a:pt x="124" y="511"/>
                          <a:pt x="126" y="512"/>
                        </a:cubicBezTo>
                        <a:cubicBezTo>
                          <a:pt x="127" y="513"/>
                          <a:pt x="128" y="513"/>
                          <a:pt x="129" y="513"/>
                        </a:cubicBezTo>
                        <a:cubicBezTo>
                          <a:pt x="131" y="514"/>
                          <a:pt x="133" y="514"/>
                          <a:pt x="135" y="515"/>
                        </a:cubicBezTo>
                        <a:cubicBezTo>
                          <a:pt x="136" y="515"/>
                          <a:pt x="137" y="516"/>
                          <a:pt x="138" y="516"/>
                        </a:cubicBezTo>
                        <a:cubicBezTo>
                          <a:pt x="140" y="517"/>
                          <a:pt x="142" y="518"/>
                          <a:pt x="143" y="520"/>
                        </a:cubicBezTo>
                        <a:cubicBezTo>
                          <a:pt x="143" y="523"/>
                          <a:pt x="141" y="524"/>
                          <a:pt x="140" y="525"/>
                        </a:cubicBezTo>
                        <a:cubicBezTo>
                          <a:pt x="141" y="526"/>
                          <a:pt x="142" y="527"/>
                          <a:pt x="142" y="529"/>
                        </a:cubicBezTo>
                        <a:cubicBezTo>
                          <a:pt x="142" y="531"/>
                          <a:pt x="140" y="532"/>
                          <a:pt x="139" y="532"/>
                        </a:cubicBezTo>
                        <a:cubicBezTo>
                          <a:pt x="139" y="532"/>
                          <a:pt x="139" y="532"/>
                          <a:pt x="139" y="532"/>
                        </a:cubicBezTo>
                        <a:cubicBezTo>
                          <a:pt x="139" y="532"/>
                          <a:pt x="139" y="533"/>
                          <a:pt x="139" y="533"/>
                        </a:cubicBezTo>
                        <a:cubicBezTo>
                          <a:pt x="140" y="533"/>
                          <a:pt x="140" y="534"/>
                          <a:pt x="141" y="535"/>
                        </a:cubicBezTo>
                        <a:cubicBezTo>
                          <a:pt x="141" y="536"/>
                          <a:pt x="140" y="538"/>
                          <a:pt x="139" y="540"/>
                        </a:cubicBezTo>
                        <a:cubicBezTo>
                          <a:pt x="139" y="541"/>
                          <a:pt x="139" y="542"/>
                          <a:pt x="139" y="543"/>
                        </a:cubicBezTo>
                        <a:cubicBezTo>
                          <a:pt x="139" y="543"/>
                          <a:pt x="138" y="545"/>
                          <a:pt x="135" y="545"/>
                        </a:cubicBezTo>
                        <a:cubicBezTo>
                          <a:pt x="134" y="545"/>
                          <a:pt x="132" y="545"/>
                          <a:pt x="130" y="544"/>
                        </a:cubicBezTo>
                        <a:cubicBezTo>
                          <a:pt x="129" y="544"/>
                          <a:pt x="128" y="544"/>
                          <a:pt x="127" y="544"/>
                        </a:cubicBezTo>
                        <a:cubicBezTo>
                          <a:pt x="127" y="544"/>
                          <a:pt x="125" y="546"/>
                          <a:pt x="124" y="547"/>
                        </a:cubicBezTo>
                        <a:cubicBezTo>
                          <a:pt x="122" y="548"/>
                          <a:pt x="121" y="549"/>
                          <a:pt x="120" y="550"/>
                        </a:cubicBezTo>
                        <a:cubicBezTo>
                          <a:pt x="120" y="550"/>
                          <a:pt x="120" y="551"/>
                          <a:pt x="120" y="551"/>
                        </a:cubicBezTo>
                        <a:cubicBezTo>
                          <a:pt x="123" y="551"/>
                          <a:pt x="125" y="551"/>
                          <a:pt x="127" y="551"/>
                        </a:cubicBezTo>
                        <a:cubicBezTo>
                          <a:pt x="129" y="551"/>
                          <a:pt x="131" y="551"/>
                          <a:pt x="132" y="552"/>
                        </a:cubicBezTo>
                        <a:cubicBezTo>
                          <a:pt x="132" y="553"/>
                          <a:pt x="132" y="554"/>
                          <a:pt x="132" y="555"/>
                        </a:cubicBezTo>
                        <a:cubicBezTo>
                          <a:pt x="131" y="557"/>
                          <a:pt x="122" y="561"/>
                          <a:pt x="118" y="563"/>
                        </a:cubicBezTo>
                        <a:cubicBezTo>
                          <a:pt x="119" y="563"/>
                          <a:pt x="119" y="563"/>
                          <a:pt x="119" y="563"/>
                        </a:cubicBezTo>
                        <a:cubicBezTo>
                          <a:pt x="121" y="564"/>
                          <a:pt x="122" y="566"/>
                          <a:pt x="122" y="568"/>
                        </a:cubicBezTo>
                        <a:cubicBezTo>
                          <a:pt x="122" y="570"/>
                          <a:pt x="120" y="571"/>
                          <a:pt x="118" y="572"/>
                        </a:cubicBezTo>
                        <a:cubicBezTo>
                          <a:pt x="116" y="573"/>
                          <a:pt x="115" y="573"/>
                          <a:pt x="116" y="574"/>
                        </a:cubicBezTo>
                        <a:cubicBezTo>
                          <a:pt x="116" y="576"/>
                          <a:pt x="116" y="578"/>
                          <a:pt x="114" y="579"/>
                        </a:cubicBezTo>
                        <a:cubicBezTo>
                          <a:pt x="113" y="581"/>
                          <a:pt x="110" y="581"/>
                          <a:pt x="107" y="581"/>
                        </a:cubicBezTo>
                        <a:cubicBezTo>
                          <a:pt x="107" y="581"/>
                          <a:pt x="107" y="581"/>
                          <a:pt x="107" y="581"/>
                        </a:cubicBezTo>
                        <a:cubicBezTo>
                          <a:pt x="107" y="582"/>
                          <a:pt x="107" y="582"/>
                          <a:pt x="108" y="582"/>
                        </a:cubicBezTo>
                        <a:cubicBezTo>
                          <a:pt x="109" y="584"/>
                          <a:pt x="110" y="586"/>
                          <a:pt x="114" y="587"/>
                        </a:cubicBezTo>
                        <a:cubicBezTo>
                          <a:pt x="120" y="589"/>
                          <a:pt x="128" y="594"/>
                          <a:pt x="136" y="603"/>
                        </a:cubicBezTo>
                        <a:cubicBezTo>
                          <a:pt x="136" y="603"/>
                          <a:pt x="137" y="604"/>
                          <a:pt x="137" y="604"/>
                        </a:cubicBezTo>
                        <a:cubicBezTo>
                          <a:pt x="137" y="604"/>
                          <a:pt x="138" y="604"/>
                          <a:pt x="138" y="604"/>
                        </a:cubicBezTo>
                        <a:cubicBezTo>
                          <a:pt x="138" y="604"/>
                          <a:pt x="138" y="604"/>
                          <a:pt x="138" y="603"/>
                        </a:cubicBezTo>
                        <a:cubicBezTo>
                          <a:pt x="139" y="603"/>
                          <a:pt x="139" y="603"/>
                          <a:pt x="139" y="603"/>
                        </a:cubicBezTo>
                        <a:cubicBezTo>
                          <a:pt x="139" y="603"/>
                          <a:pt x="139" y="603"/>
                          <a:pt x="140" y="603"/>
                        </a:cubicBezTo>
                        <a:cubicBezTo>
                          <a:pt x="140" y="603"/>
                          <a:pt x="140" y="603"/>
                          <a:pt x="140" y="603"/>
                        </a:cubicBezTo>
                        <a:cubicBezTo>
                          <a:pt x="140" y="603"/>
                          <a:pt x="140" y="603"/>
                          <a:pt x="141" y="603"/>
                        </a:cubicBezTo>
                        <a:cubicBezTo>
                          <a:pt x="141" y="602"/>
                          <a:pt x="141" y="602"/>
                          <a:pt x="141" y="602"/>
                        </a:cubicBezTo>
                        <a:cubicBezTo>
                          <a:pt x="145" y="602"/>
                          <a:pt x="152" y="604"/>
                          <a:pt x="156" y="607"/>
                        </a:cubicBezTo>
                        <a:cubicBezTo>
                          <a:pt x="156" y="607"/>
                          <a:pt x="157" y="607"/>
                          <a:pt x="161" y="607"/>
                        </a:cubicBezTo>
                        <a:cubicBezTo>
                          <a:pt x="162" y="607"/>
                          <a:pt x="164" y="607"/>
                          <a:pt x="165" y="607"/>
                        </a:cubicBezTo>
                        <a:cubicBezTo>
                          <a:pt x="169" y="607"/>
                          <a:pt x="173" y="607"/>
                          <a:pt x="174" y="609"/>
                        </a:cubicBezTo>
                        <a:cubicBezTo>
                          <a:pt x="175" y="610"/>
                          <a:pt x="178" y="612"/>
                          <a:pt x="179" y="612"/>
                        </a:cubicBezTo>
                        <a:cubicBezTo>
                          <a:pt x="181" y="612"/>
                          <a:pt x="183" y="614"/>
                          <a:pt x="184" y="615"/>
                        </a:cubicBezTo>
                        <a:cubicBezTo>
                          <a:pt x="184" y="615"/>
                          <a:pt x="185" y="616"/>
                          <a:pt x="186" y="616"/>
                        </a:cubicBezTo>
                        <a:cubicBezTo>
                          <a:pt x="187" y="615"/>
                          <a:pt x="190" y="614"/>
                          <a:pt x="198" y="614"/>
                        </a:cubicBezTo>
                        <a:cubicBezTo>
                          <a:pt x="200" y="614"/>
                          <a:pt x="200" y="615"/>
                          <a:pt x="201" y="616"/>
                        </a:cubicBezTo>
                        <a:cubicBezTo>
                          <a:pt x="202" y="616"/>
                          <a:pt x="202" y="616"/>
                          <a:pt x="202" y="616"/>
                        </a:cubicBezTo>
                        <a:cubicBezTo>
                          <a:pt x="205" y="616"/>
                          <a:pt x="205" y="619"/>
                          <a:pt x="206" y="621"/>
                        </a:cubicBezTo>
                        <a:cubicBezTo>
                          <a:pt x="206" y="622"/>
                          <a:pt x="206" y="622"/>
                          <a:pt x="206" y="623"/>
                        </a:cubicBezTo>
                        <a:cubicBezTo>
                          <a:pt x="207" y="623"/>
                          <a:pt x="209" y="624"/>
                          <a:pt x="211" y="625"/>
                        </a:cubicBezTo>
                        <a:cubicBezTo>
                          <a:pt x="212" y="626"/>
                          <a:pt x="212" y="626"/>
                          <a:pt x="213" y="627"/>
                        </a:cubicBezTo>
                        <a:cubicBezTo>
                          <a:pt x="213" y="627"/>
                          <a:pt x="213" y="627"/>
                          <a:pt x="213" y="627"/>
                        </a:cubicBezTo>
                        <a:cubicBezTo>
                          <a:pt x="215" y="627"/>
                          <a:pt x="215" y="628"/>
                          <a:pt x="216" y="628"/>
                        </a:cubicBezTo>
                        <a:cubicBezTo>
                          <a:pt x="216" y="628"/>
                          <a:pt x="216" y="628"/>
                          <a:pt x="216" y="628"/>
                        </a:cubicBezTo>
                        <a:cubicBezTo>
                          <a:pt x="219" y="628"/>
                          <a:pt x="221" y="631"/>
                          <a:pt x="223" y="632"/>
                        </a:cubicBezTo>
                        <a:cubicBezTo>
                          <a:pt x="223" y="633"/>
                          <a:pt x="224" y="634"/>
                          <a:pt x="224" y="634"/>
                        </a:cubicBezTo>
                        <a:cubicBezTo>
                          <a:pt x="225" y="634"/>
                          <a:pt x="225" y="634"/>
                          <a:pt x="225" y="634"/>
                        </a:cubicBezTo>
                        <a:cubicBezTo>
                          <a:pt x="225" y="634"/>
                          <a:pt x="225" y="634"/>
                          <a:pt x="226" y="634"/>
                        </a:cubicBezTo>
                        <a:cubicBezTo>
                          <a:pt x="226" y="634"/>
                          <a:pt x="226" y="634"/>
                          <a:pt x="226" y="634"/>
                        </a:cubicBezTo>
                        <a:cubicBezTo>
                          <a:pt x="226" y="634"/>
                          <a:pt x="227" y="634"/>
                          <a:pt x="227" y="635"/>
                        </a:cubicBezTo>
                        <a:cubicBezTo>
                          <a:pt x="227" y="635"/>
                          <a:pt x="228" y="635"/>
                          <a:pt x="228" y="635"/>
                        </a:cubicBezTo>
                        <a:cubicBezTo>
                          <a:pt x="229" y="633"/>
                          <a:pt x="230" y="633"/>
                          <a:pt x="232" y="632"/>
                        </a:cubicBezTo>
                        <a:cubicBezTo>
                          <a:pt x="232" y="632"/>
                          <a:pt x="233" y="632"/>
                          <a:pt x="233" y="632"/>
                        </a:cubicBezTo>
                        <a:cubicBezTo>
                          <a:pt x="233" y="632"/>
                          <a:pt x="233" y="632"/>
                          <a:pt x="233" y="632"/>
                        </a:cubicBezTo>
                        <a:cubicBezTo>
                          <a:pt x="234" y="631"/>
                          <a:pt x="234" y="631"/>
                          <a:pt x="234" y="631"/>
                        </a:cubicBezTo>
                        <a:cubicBezTo>
                          <a:pt x="234" y="631"/>
                          <a:pt x="234" y="631"/>
                          <a:pt x="234" y="631"/>
                        </a:cubicBezTo>
                        <a:cubicBezTo>
                          <a:pt x="226" y="621"/>
                          <a:pt x="222" y="614"/>
                          <a:pt x="222" y="611"/>
                        </a:cubicBezTo>
                        <a:cubicBezTo>
                          <a:pt x="222" y="610"/>
                          <a:pt x="222" y="609"/>
                          <a:pt x="222" y="608"/>
                        </a:cubicBezTo>
                        <a:cubicBezTo>
                          <a:pt x="223" y="604"/>
                          <a:pt x="223" y="601"/>
                          <a:pt x="218" y="597"/>
                        </a:cubicBezTo>
                        <a:cubicBezTo>
                          <a:pt x="216" y="595"/>
                          <a:pt x="215" y="593"/>
                          <a:pt x="215" y="591"/>
                        </a:cubicBezTo>
                        <a:cubicBezTo>
                          <a:pt x="214" y="588"/>
                          <a:pt x="217" y="585"/>
                          <a:pt x="220" y="582"/>
                        </a:cubicBezTo>
                        <a:cubicBezTo>
                          <a:pt x="221" y="581"/>
                          <a:pt x="222" y="579"/>
                          <a:pt x="224" y="578"/>
                        </a:cubicBezTo>
                        <a:cubicBezTo>
                          <a:pt x="227" y="574"/>
                          <a:pt x="232" y="572"/>
                          <a:pt x="237" y="569"/>
                        </a:cubicBezTo>
                        <a:cubicBezTo>
                          <a:pt x="238" y="569"/>
                          <a:pt x="240" y="568"/>
                          <a:pt x="241" y="567"/>
                        </a:cubicBezTo>
                        <a:cubicBezTo>
                          <a:pt x="241" y="567"/>
                          <a:pt x="241" y="567"/>
                          <a:pt x="241" y="567"/>
                        </a:cubicBezTo>
                        <a:cubicBezTo>
                          <a:pt x="237" y="565"/>
                          <a:pt x="235" y="563"/>
                          <a:pt x="235" y="561"/>
                        </a:cubicBezTo>
                        <a:cubicBezTo>
                          <a:pt x="235" y="560"/>
                          <a:pt x="236" y="559"/>
                          <a:pt x="238" y="558"/>
                        </a:cubicBezTo>
                        <a:cubicBezTo>
                          <a:pt x="239" y="558"/>
                          <a:pt x="239" y="558"/>
                          <a:pt x="239" y="558"/>
                        </a:cubicBezTo>
                        <a:cubicBezTo>
                          <a:pt x="238" y="557"/>
                          <a:pt x="237" y="555"/>
                          <a:pt x="236" y="554"/>
                        </a:cubicBezTo>
                        <a:cubicBezTo>
                          <a:pt x="234" y="553"/>
                          <a:pt x="233" y="551"/>
                          <a:pt x="232" y="550"/>
                        </a:cubicBezTo>
                        <a:cubicBezTo>
                          <a:pt x="232" y="549"/>
                          <a:pt x="231" y="547"/>
                          <a:pt x="230" y="547"/>
                        </a:cubicBezTo>
                        <a:cubicBezTo>
                          <a:pt x="230" y="547"/>
                          <a:pt x="230" y="547"/>
                          <a:pt x="229" y="547"/>
                        </a:cubicBezTo>
                        <a:cubicBezTo>
                          <a:pt x="229" y="547"/>
                          <a:pt x="229" y="547"/>
                          <a:pt x="229" y="547"/>
                        </a:cubicBezTo>
                        <a:cubicBezTo>
                          <a:pt x="228" y="547"/>
                          <a:pt x="227" y="547"/>
                          <a:pt x="226" y="547"/>
                        </a:cubicBezTo>
                        <a:cubicBezTo>
                          <a:pt x="226" y="547"/>
                          <a:pt x="225" y="547"/>
                          <a:pt x="224" y="547"/>
                        </a:cubicBezTo>
                        <a:cubicBezTo>
                          <a:pt x="224" y="547"/>
                          <a:pt x="223" y="547"/>
                          <a:pt x="223" y="547"/>
                        </a:cubicBezTo>
                        <a:cubicBezTo>
                          <a:pt x="222" y="548"/>
                          <a:pt x="221" y="548"/>
                          <a:pt x="220" y="547"/>
                        </a:cubicBezTo>
                        <a:cubicBezTo>
                          <a:pt x="220" y="547"/>
                          <a:pt x="219" y="547"/>
                          <a:pt x="219" y="546"/>
                        </a:cubicBezTo>
                        <a:cubicBezTo>
                          <a:pt x="218" y="546"/>
                          <a:pt x="218" y="545"/>
                          <a:pt x="218" y="543"/>
                        </a:cubicBezTo>
                        <a:cubicBezTo>
                          <a:pt x="218" y="542"/>
                          <a:pt x="218" y="541"/>
                          <a:pt x="218" y="539"/>
                        </a:cubicBezTo>
                        <a:cubicBezTo>
                          <a:pt x="218" y="539"/>
                          <a:pt x="217" y="538"/>
                          <a:pt x="217" y="538"/>
                        </a:cubicBezTo>
                        <a:cubicBezTo>
                          <a:pt x="216" y="538"/>
                          <a:pt x="216" y="538"/>
                          <a:pt x="216" y="538"/>
                        </a:cubicBezTo>
                        <a:cubicBezTo>
                          <a:pt x="214" y="538"/>
                          <a:pt x="213" y="537"/>
                          <a:pt x="212" y="536"/>
                        </a:cubicBezTo>
                        <a:cubicBezTo>
                          <a:pt x="212" y="535"/>
                          <a:pt x="211" y="534"/>
                          <a:pt x="212" y="532"/>
                        </a:cubicBezTo>
                        <a:cubicBezTo>
                          <a:pt x="212" y="531"/>
                          <a:pt x="214" y="527"/>
                          <a:pt x="216" y="526"/>
                        </a:cubicBezTo>
                        <a:cubicBezTo>
                          <a:pt x="217" y="526"/>
                          <a:pt x="217" y="525"/>
                          <a:pt x="218" y="525"/>
                        </a:cubicBezTo>
                        <a:cubicBezTo>
                          <a:pt x="218" y="525"/>
                          <a:pt x="218" y="525"/>
                          <a:pt x="218" y="525"/>
                        </a:cubicBezTo>
                        <a:cubicBezTo>
                          <a:pt x="217" y="524"/>
                          <a:pt x="216" y="524"/>
                          <a:pt x="215" y="523"/>
                        </a:cubicBezTo>
                        <a:cubicBezTo>
                          <a:pt x="215" y="522"/>
                          <a:pt x="214" y="520"/>
                          <a:pt x="215" y="518"/>
                        </a:cubicBezTo>
                        <a:cubicBezTo>
                          <a:pt x="216" y="516"/>
                          <a:pt x="218" y="515"/>
                          <a:pt x="219" y="514"/>
                        </a:cubicBezTo>
                        <a:cubicBezTo>
                          <a:pt x="221" y="513"/>
                          <a:pt x="221" y="513"/>
                          <a:pt x="221" y="512"/>
                        </a:cubicBezTo>
                        <a:cubicBezTo>
                          <a:pt x="221" y="508"/>
                          <a:pt x="224" y="505"/>
                          <a:pt x="227" y="505"/>
                        </a:cubicBezTo>
                        <a:cubicBezTo>
                          <a:pt x="228" y="505"/>
                          <a:pt x="229" y="505"/>
                          <a:pt x="231" y="506"/>
                        </a:cubicBezTo>
                        <a:cubicBezTo>
                          <a:pt x="232" y="507"/>
                          <a:pt x="233" y="509"/>
                          <a:pt x="234" y="511"/>
                        </a:cubicBezTo>
                        <a:cubicBezTo>
                          <a:pt x="235" y="512"/>
                          <a:pt x="236" y="514"/>
                          <a:pt x="237" y="514"/>
                        </a:cubicBezTo>
                        <a:cubicBezTo>
                          <a:pt x="237" y="514"/>
                          <a:pt x="238" y="514"/>
                          <a:pt x="238" y="514"/>
                        </a:cubicBezTo>
                        <a:cubicBezTo>
                          <a:pt x="238" y="513"/>
                          <a:pt x="239" y="513"/>
                          <a:pt x="239" y="513"/>
                        </a:cubicBezTo>
                        <a:cubicBezTo>
                          <a:pt x="239" y="512"/>
                          <a:pt x="238" y="511"/>
                          <a:pt x="238" y="510"/>
                        </a:cubicBezTo>
                        <a:cubicBezTo>
                          <a:pt x="238" y="510"/>
                          <a:pt x="238" y="509"/>
                          <a:pt x="237" y="509"/>
                        </a:cubicBezTo>
                        <a:cubicBezTo>
                          <a:pt x="237" y="507"/>
                          <a:pt x="236" y="505"/>
                          <a:pt x="238" y="503"/>
                        </a:cubicBezTo>
                        <a:cubicBezTo>
                          <a:pt x="238" y="502"/>
                          <a:pt x="240" y="501"/>
                          <a:pt x="242" y="500"/>
                        </a:cubicBezTo>
                        <a:cubicBezTo>
                          <a:pt x="243" y="500"/>
                          <a:pt x="244" y="500"/>
                          <a:pt x="244" y="498"/>
                        </a:cubicBezTo>
                        <a:cubicBezTo>
                          <a:pt x="244" y="497"/>
                          <a:pt x="245" y="495"/>
                          <a:pt x="248" y="495"/>
                        </a:cubicBezTo>
                        <a:cubicBezTo>
                          <a:pt x="251" y="495"/>
                          <a:pt x="255" y="492"/>
                          <a:pt x="257" y="491"/>
                        </a:cubicBezTo>
                        <a:cubicBezTo>
                          <a:pt x="258" y="490"/>
                          <a:pt x="259" y="490"/>
                          <a:pt x="260" y="490"/>
                        </a:cubicBezTo>
                        <a:cubicBezTo>
                          <a:pt x="260" y="489"/>
                          <a:pt x="260" y="489"/>
                          <a:pt x="260" y="489"/>
                        </a:cubicBezTo>
                        <a:cubicBezTo>
                          <a:pt x="264" y="488"/>
                          <a:pt x="267" y="486"/>
                          <a:pt x="270" y="487"/>
                        </a:cubicBezTo>
                        <a:cubicBezTo>
                          <a:pt x="270" y="487"/>
                          <a:pt x="271" y="488"/>
                          <a:pt x="271" y="488"/>
                        </a:cubicBezTo>
                        <a:cubicBezTo>
                          <a:pt x="272" y="488"/>
                          <a:pt x="272" y="489"/>
                          <a:pt x="273" y="489"/>
                        </a:cubicBezTo>
                        <a:cubicBezTo>
                          <a:pt x="273" y="489"/>
                          <a:pt x="273" y="489"/>
                          <a:pt x="273" y="488"/>
                        </a:cubicBezTo>
                        <a:cubicBezTo>
                          <a:pt x="274" y="486"/>
                          <a:pt x="276" y="485"/>
                          <a:pt x="279" y="485"/>
                        </a:cubicBezTo>
                        <a:cubicBezTo>
                          <a:pt x="281" y="485"/>
                          <a:pt x="284" y="486"/>
                          <a:pt x="285" y="488"/>
                        </a:cubicBezTo>
                        <a:cubicBezTo>
                          <a:pt x="285" y="488"/>
                          <a:pt x="288" y="489"/>
                          <a:pt x="289" y="489"/>
                        </a:cubicBezTo>
                        <a:cubicBezTo>
                          <a:pt x="292" y="490"/>
                          <a:pt x="295" y="490"/>
                          <a:pt x="297" y="491"/>
                        </a:cubicBezTo>
                        <a:cubicBezTo>
                          <a:pt x="298" y="492"/>
                          <a:pt x="298" y="492"/>
                          <a:pt x="298" y="492"/>
                        </a:cubicBezTo>
                        <a:cubicBezTo>
                          <a:pt x="303" y="495"/>
                          <a:pt x="306" y="498"/>
                          <a:pt x="307" y="500"/>
                        </a:cubicBezTo>
                        <a:cubicBezTo>
                          <a:pt x="308" y="498"/>
                          <a:pt x="309" y="498"/>
                          <a:pt x="310" y="498"/>
                        </a:cubicBezTo>
                        <a:cubicBezTo>
                          <a:pt x="312" y="498"/>
                          <a:pt x="313" y="499"/>
                          <a:pt x="316" y="501"/>
                        </a:cubicBezTo>
                        <a:cubicBezTo>
                          <a:pt x="317" y="501"/>
                          <a:pt x="319" y="502"/>
                          <a:pt x="320" y="502"/>
                        </a:cubicBezTo>
                        <a:cubicBezTo>
                          <a:pt x="322" y="502"/>
                          <a:pt x="323" y="501"/>
                          <a:pt x="324" y="501"/>
                        </a:cubicBezTo>
                        <a:cubicBezTo>
                          <a:pt x="325" y="498"/>
                          <a:pt x="330" y="495"/>
                          <a:pt x="334" y="495"/>
                        </a:cubicBezTo>
                        <a:cubicBezTo>
                          <a:pt x="336" y="495"/>
                          <a:pt x="337" y="496"/>
                          <a:pt x="338" y="496"/>
                        </a:cubicBezTo>
                        <a:cubicBezTo>
                          <a:pt x="338" y="497"/>
                          <a:pt x="338" y="497"/>
                          <a:pt x="338" y="497"/>
                        </a:cubicBezTo>
                        <a:cubicBezTo>
                          <a:pt x="339" y="497"/>
                          <a:pt x="340" y="498"/>
                          <a:pt x="340" y="498"/>
                        </a:cubicBezTo>
                        <a:cubicBezTo>
                          <a:pt x="340" y="498"/>
                          <a:pt x="340" y="498"/>
                          <a:pt x="341" y="497"/>
                        </a:cubicBezTo>
                        <a:cubicBezTo>
                          <a:pt x="343" y="495"/>
                          <a:pt x="346" y="494"/>
                          <a:pt x="349" y="494"/>
                        </a:cubicBezTo>
                        <a:cubicBezTo>
                          <a:pt x="352" y="494"/>
                          <a:pt x="355" y="496"/>
                          <a:pt x="356" y="498"/>
                        </a:cubicBezTo>
                        <a:cubicBezTo>
                          <a:pt x="356" y="499"/>
                          <a:pt x="357" y="500"/>
                          <a:pt x="361" y="500"/>
                        </a:cubicBezTo>
                        <a:cubicBezTo>
                          <a:pt x="364" y="500"/>
                          <a:pt x="365" y="502"/>
                          <a:pt x="366" y="503"/>
                        </a:cubicBezTo>
                        <a:cubicBezTo>
                          <a:pt x="366" y="503"/>
                          <a:pt x="366" y="503"/>
                          <a:pt x="366" y="504"/>
                        </a:cubicBezTo>
                        <a:cubicBezTo>
                          <a:pt x="366" y="503"/>
                          <a:pt x="367" y="503"/>
                          <a:pt x="367" y="502"/>
                        </a:cubicBezTo>
                        <a:cubicBezTo>
                          <a:pt x="367" y="501"/>
                          <a:pt x="368" y="500"/>
                          <a:pt x="369" y="499"/>
                        </a:cubicBezTo>
                        <a:cubicBezTo>
                          <a:pt x="369" y="499"/>
                          <a:pt x="370" y="498"/>
                          <a:pt x="371" y="498"/>
                        </a:cubicBezTo>
                        <a:cubicBezTo>
                          <a:pt x="371" y="498"/>
                          <a:pt x="371" y="498"/>
                          <a:pt x="371" y="498"/>
                        </a:cubicBezTo>
                        <a:cubicBezTo>
                          <a:pt x="373" y="499"/>
                          <a:pt x="374" y="499"/>
                          <a:pt x="375" y="500"/>
                        </a:cubicBezTo>
                        <a:cubicBezTo>
                          <a:pt x="376" y="501"/>
                          <a:pt x="378" y="502"/>
                          <a:pt x="379" y="502"/>
                        </a:cubicBezTo>
                        <a:cubicBezTo>
                          <a:pt x="383" y="502"/>
                          <a:pt x="384" y="501"/>
                          <a:pt x="384" y="500"/>
                        </a:cubicBezTo>
                        <a:cubicBezTo>
                          <a:pt x="384" y="496"/>
                          <a:pt x="384" y="494"/>
                          <a:pt x="383" y="494"/>
                        </a:cubicBezTo>
                        <a:cubicBezTo>
                          <a:pt x="382" y="494"/>
                          <a:pt x="380" y="493"/>
                          <a:pt x="379" y="493"/>
                        </a:cubicBezTo>
                        <a:cubicBezTo>
                          <a:pt x="378" y="492"/>
                          <a:pt x="377" y="491"/>
                          <a:pt x="375" y="491"/>
                        </a:cubicBezTo>
                        <a:cubicBezTo>
                          <a:pt x="372" y="491"/>
                          <a:pt x="370" y="488"/>
                          <a:pt x="369" y="486"/>
                        </a:cubicBezTo>
                        <a:cubicBezTo>
                          <a:pt x="369" y="484"/>
                          <a:pt x="370" y="482"/>
                          <a:pt x="372" y="482"/>
                        </a:cubicBezTo>
                        <a:cubicBezTo>
                          <a:pt x="375" y="480"/>
                          <a:pt x="377" y="479"/>
                          <a:pt x="378" y="478"/>
                        </a:cubicBezTo>
                        <a:cubicBezTo>
                          <a:pt x="377" y="477"/>
                          <a:pt x="376" y="473"/>
                          <a:pt x="377" y="470"/>
                        </a:cubicBezTo>
                        <a:cubicBezTo>
                          <a:pt x="378" y="469"/>
                          <a:pt x="379" y="468"/>
                          <a:pt x="381" y="467"/>
                        </a:cubicBezTo>
                        <a:cubicBezTo>
                          <a:pt x="382" y="467"/>
                          <a:pt x="384" y="467"/>
                          <a:pt x="385" y="467"/>
                        </a:cubicBezTo>
                        <a:cubicBezTo>
                          <a:pt x="386" y="467"/>
                          <a:pt x="387" y="467"/>
                          <a:pt x="387" y="467"/>
                        </a:cubicBezTo>
                        <a:cubicBezTo>
                          <a:pt x="385" y="466"/>
                          <a:pt x="383" y="465"/>
                          <a:pt x="382" y="463"/>
                        </a:cubicBezTo>
                        <a:cubicBezTo>
                          <a:pt x="380" y="461"/>
                          <a:pt x="379" y="453"/>
                          <a:pt x="382" y="451"/>
                        </a:cubicBezTo>
                        <a:cubicBezTo>
                          <a:pt x="383" y="451"/>
                          <a:pt x="384" y="451"/>
                          <a:pt x="385" y="451"/>
                        </a:cubicBezTo>
                        <a:cubicBezTo>
                          <a:pt x="386" y="451"/>
                          <a:pt x="386" y="451"/>
                          <a:pt x="387" y="451"/>
                        </a:cubicBezTo>
                        <a:cubicBezTo>
                          <a:pt x="389" y="451"/>
                          <a:pt x="391" y="451"/>
                          <a:pt x="392" y="451"/>
                        </a:cubicBezTo>
                        <a:cubicBezTo>
                          <a:pt x="393" y="450"/>
                          <a:pt x="395" y="450"/>
                          <a:pt x="397" y="450"/>
                        </a:cubicBezTo>
                        <a:cubicBezTo>
                          <a:pt x="398" y="450"/>
                          <a:pt x="399" y="450"/>
                          <a:pt x="400" y="450"/>
                        </a:cubicBezTo>
                        <a:cubicBezTo>
                          <a:pt x="402" y="450"/>
                          <a:pt x="403" y="450"/>
                          <a:pt x="404" y="450"/>
                        </a:cubicBezTo>
                        <a:cubicBezTo>
                          <a:pt x="404" y="450"/>
                          <a:pt x="404" y="450"/>
                          <a:pt x="405" y="449"/>
                        </a:cubicBezTo>
                        <a:cubicBezTo>
                          <a:pt x="409" y="446"/>
                          <a:pt x="418" y="445"/>
                          <a:pt x="423" y="445"/>
                        </a:cubicBezTo>
                        <a:cubicBezTo>
                          <a:pt x="425" y="445"/>
                          <a:pt x="427" y="445"/>
                          <a:pt x="429" y="444"/>
                        </a:cubicBezTo>
                        <a:cubicBezTo>
                          <a:pt x="431" y="443"/>
                          <a:pt x="432" y="442"/>
                          <a:pt x="434" y="442"/>
                        </a:cubicBezTo>
                        <a:cubicBezTo>
                          <a:pt x="440" y="441"/>
                          <a:pt x="448" y="440"/>
                          <a:pt x="450" y="439"/>
                        </a:cubicBezTo>
                        <a:cubicBezTo>
                          <a:pt x="451" y="439"/>
                          <a:pt x="452" y="438"/>
                          <a:pt x="455" y="438"/>
                        </a:cubicBezTo>
                        <a:cubicBezTo>
                          <a:pt x="457" y="437"/>
                          <a:pt x="464" y="436"/>
                          <a:pt x="465" y="435"/>
                        </a:cubicBezTo>
                        <a:cubicBezTo>
                          <a:pt x="466" y="431"/>
                          <a:pt x="476" y="430"/>
                          <a:pt x="478" y="430"/>
                        </a:cubicBezTo>
                        <a:cubicBezTo>
                          <a:pt x="480" y="430"/>
                          <a:pt x="481" y="430"/>
                          <a:pt x="482" y="430"/>
                        </a:cubicBezTo>
                        <a:cubicBezTo>
                          <a:pt x="485" y="432"/>
                          <a:pt x="487" y="432"/>
                          <a:pt x="489" y="432"/>
                        </a:cubicBezTo>
                        <a:cubicBezTo>
                          <a:pt x="491" y="431"/>
                          <a:pt x="496" y="432"/>
                          <a:pt x="498" y="434"/>
                        </a:cubicBezTo>
                        <a:cubicBezTo>
                          <a:pt x="499" y="436"/>
                          <a:pt x="499" y="437"/>
                          <a:pt x="499" y="438"/>
                        </a:cubicBezTo>
                        <a:cubicBezTo>
                          <a:pt x="499" y="439"/>
                          <a:pt x="499" y="440"/>
                          <a:pt x="500" y="442"/>
                        </a:cubicBezTo>
                        <a:cubicBezTo>
                          <a:pt x="500" y="443"/>
                          <a:pt x="501" y="445"/>
                          <a:pt x="501" y="446"/>
                        </a:cubicBezTo>
                        <a:cubicBezTo>
                          <a:pt x="501" y="448"/>
                          <a:pt x="500" y="449"/>
                          <a:pt x="499" y="449"/>
                        </a:cubicBezTo>
                        <a:cubicBezTo>
                          <a:pt x="499" y="449"/>
                          <a:pt x="499" y="449"/>
                          <a:pt x="499" y="449"/>
                        </a:cubicBezTo>
                        <a:cubicBezTo>
                          <a:pt x="500" y="449"/>
                          <a:pt x="500" y="449"/>
                          <a:pt x="500" y="449"/>
                        </a:cubicBezTo>
                        <a:cubicBezTo>
                          <a:pt x="503" y="449"/>
                          <a:pt x="506" y="448"/>
                          <a:pt x="506" y="448"/>
                        </a:cubicBezTo>
                        <a:cubicBezTo>
                          <a:pt x="507" y="446"/>
                          <a:pt x="509" y="446"/>
                          <a:pt x="509" y="446"/>
                        </a:cubicBezTo>
                        <a:cubicBezTo>
                          <a:pt x="512" y="446"/>
                          <a:pt x="513" y="448"/>
                          <a:pt x="514" y="451"/>
                        </a:cubicBezTo>
                        <a:cubicBezTo>
                          <a:pt x="515" y="450"/>
                          <a:pt x="516" y="449"/>
                          <a:pt x="517" y="449"/>
                        </a:cubicBezTo>
                        <a:cubicBezTo>
                          <a:pt x="518" y="449"/>
                          <a:pt x="521" y="450"/>
                          <a:pt x="522" y="452"/>
                        </a:cubicBezTo>
                        <a:cubicBezTo>
                          <a:pt x="522" y="452"/>
                          <a:pt x="523" y="451"/>
                          <a:pt x="523" y="451"/>
                        </a:cubicBezTo>
                        <a:cubicBezTo>
                          <a:pt x="524" y="451"/>
                          <a:pt x="525" y="451"/>
                          <a:pt x="526" y="451"/>
                        </a:cubicBezTo>
                        <a:cubicBezTo>
                          <a:pt x="527" y="451"/>
                          <a:pt x="529" y="452"/>
                          <a:pt x="529" y="454"/>
                        </a:cubicBezTo>
                        <a:cubicBezTo>
                          <a:pt x="529" y="456"/>
                          <a:pt x="527" y="457"/>
                          <a:pt x="526" y="458"/>
                        </a:cubicBezTo>
                        <a:cubicBezTo>
                          <a:pt x="525" y="459"/>
                          <a:pt x="524" y="459"/>
                          <a:pt x="524" y="460"/>
                        </a:cubicBezTo>
                        <a:cubicBezTo>
                          <a:pt x="524" y="460"/>
                          <a:pt x="524" y="460"/>
                          <a:pt x="524" y="460"/>
                        </a:cubicBezTo>
                        <a:cubicBezTo>
                          <a:pt x="524" y="460"/>
                          <a:pt x="525" y="459"/>
                          <a:pt x="526" y="459"/>
                        </a:cubicBezTo>
                        <a:cubicBezTo>
                          <a:pt x="527" y="458"/>
                          <a:pt x="529" y="457"/>
                          <a:pt x="531" y="457"/>
                        </a:cubicBezTo>
                        <a:cubicBezTo>
                          <a:pt x="531" y="457"/>
                          <a:pt x="531" y="457"/>
                          <a:pt x="532" y="457"/>
                        </a:cubicBezTo>
                        <a:cubicBezTo>
                          <a:pt x="532" y="457"/>
                          <a:pt x="532" y="457"/>
                          <a:pt x="532" y="457"/>
                        </a:cubicBezTo>
                        <a:cubicBezTo>
                          <a:pt x="533" y="457"/>
                          <a:pt x="536" y="456"/>
                          <a:pt x="538" y="455"/>
                        </a:cubicBezTo>
                        <a:cubicBezTo>
                          <a:pt x="540" y="454"/>
                          <a:pt x="541" y="453"/>
                          <a:pt x="543" y="452"/>
                        </a:cubicBezTo>
                        <a:cubicBezTo>
                          <a:pt x="545" y="452"/>
                          <a:pt x="548" y="450"/>
                          <a:pt x="550" y="449"/>
                        </a:cubicBezTo>
                        <a:cubicBezTo>
                          <a:pt x="551" y="448"/>
                          <a:pt x="552" y="447"/>
                          <a:pt x="553" y="447"/>
                        </a:cubicBezTo>
                        <a:cubicBezTo>
                          <a:pt x="554" y="446"/>
                          <a:pt x="555" y="446"/>
                          <a:pt x="557" y="445"/>
                        </a:cubicBezTo>
                        <a:cubicBezTo>
                          <a:pt x="557" y="445"/>
                          <a:pt x="558" y="445"/>
                          <a:pt x="558" y="445"/>
                        </a:cubicBezTo>
                        <a:cubicBezTo>
                          <a:pt x="560" y="445"/>
                          <a:pt x="563" y="446"/>
                          <a:pt x="563" y="447"/>
                        </a:cubicBezTo>
                        <a:cubicBezTo>
                          <a:pt x="563" y="448"/>
                          <a:pt x="564" y="449"/>
                          <a:pt x="563" y="451"/>
                        </a:cubicBezTo>
                        <a:cubicBezTo>
                          <a:pt x="562" y="452"/>
                          <a:pt x="561" y="452"/>
                          <a:pt x="561" y="453"/>
                        </a:cubicBezTo>
                        <a:cubicBezTo>
                          <a:pt x="561" y="453"/>
                          <a:pt x="562" y="455"/>
                          <a:pt x="565" y="456"/>
                        </a:cubicBezTo>
                        <a:cubicBezTo>
                          <a:pt x="572" y="458"/>
                          <a:pt x="580" y="470"/>
                          <a:pt x="585" y="478"/>
                        </a:cubicBezTo>
                        <a:cubicBezTo>
                          <a:pt x="587" y="481"/>
                          <a:pt x="587" y="481"/>
                          <a:pt x="587" y="481"/>
                        </a:cubicBezTo>
                        <a:cubicBezTo>
                          <a:pt x="589" y="484"/>
                          <a:pt x="591" y="488"/>
                          <a:pt x="593" y="492"/>
                        </a:cubicBezTo>
                        <a:cubicBezTo>
                          <a:pt x="594" y="495"/>
                          <a:pt x="596" y="499"/>
                          <a:pt x="597" y="500"/>
                        </a:cubicBezTo>
                        <a:cubicBezTo>
                          <a:pt x="597" y="500"/>
                          <a:pt x="598" y="499"/>
                          <a:pt x="598" y="498"/>
                        </a:cubicBezTo>
                        <a:cubicBezTo>
                          <a:pt x="599" y="497"/>
                          <a:pt x="600" y="495"/>
                          <a:pt x="601" y="494"/>
                        </a:cubicBezTo>
                        <a:cubicBezTo>
                          <a:pt x="602" y="494"/>
                          <a:pt x="602" y="493"/>
                          <a:pt x="603" y="493"/>
                        </a:cubicBezTo>
                        <a:cubicBezTo>
                          <a:pt x="606" y="493"/>
                          <a:pt x="608" y="495"/>
                          <a:pt x="610" y="497"/>
                        </a:cubicBezTo>
                        <a:cubicBezTo>
                          <a:pt x="611" y="498"/>
                          <a:pt x="612" y="499"/>
                          <a:pt x="613" y="499"/>
                        </a:cubicBezTo>
                        <a:cubicBezTo>
                          <a:pt x="614" y="500"/>
                          <a:pt x="615" y="500"/>
                          <a:pt x="616" y="500"/>
                        </a:cubicBezTo>
                        <a:cubicBezTo>
                          <a:pt x="618" y="501"/>
                          <a:pt x="621" y="502"/>
                          <a:pt x="622" y="501"/>
                        </a:cubicBezTo>
                        <a:cubicBezTo>
                          <a:pt x="623" y="501"/>
                          <a:pt x="624" y="501"/>
                          <a:pt x="625" y="500"/>
                        </a:cubicBezTo>
                        <a:cubicBezTo>
                          <a:pt x="629" y="499"/>
                          <a:pt x="633" y="497"/>
                          <a:pt x="635" y="498"/>
                        </a:cubicBezTo>
                        <a:cubicBezTo>
                          <a:pt x="636" y="498"/>
                          <a:pt x="636" y="499"/>
                          <a:pt x="637" y="499"/>
                        </a:cubicBezTo>
                        <a:cubicBezTo>
                          <a:pt x="639" y="500"/>
                          <a:pt x="642" y="501"/>
                          <a:pt x="643" y="505"/>
                        </a:cubicBezTo>
                        <a:cubicBezTo>
                          <a:pt x="645" y="509"/>
                          <a:pt x="647" y="510"/>
                          <a:pt x="649" y="510"/>
                        </a:cubicBezTo>
                        <a:cubicBezTo>
                          <a:pt x="650" y="510"/>
                          <a:pt x="653" y="510"/>
                          <a:pt x="653" y="516"/>
                        </a:cubicBezTo>
                        <a:cubicBezTo>
                          <a:pt x="653" y="517"/>
                          <a:pt x="656" y="519"/>
                          <a:pt x="657" y="519"/>
                        </a:cubicBezTo>
                        <a:cubicBezTo>
                          <a:pt x="659" y="519"/>
                          <a:pt x="664" y="518"/>
                          <a:pt x="665" y="517"/>
                        </a:cubicBezTo>
                        <a:cubicBezTo>
                          <a:pt x="666" y="516"/>
                          <a:pt x="667" y="516"/>
                          <a:pt x="668" y="516"/>
                        </a:cubicBezTo>
                        <a:cubicBezTo>
                          <a:pt x="670" y="516"/>
                          <a:pt x="671" y="517"/>
                          <a:pt x="672" y="519"/>
                        </a:cubicBezTo>
                        <a:cubicBezTo>
                          <a:pt x="672" y="519"/>
                          <a:pt x="672" y="520"/>
                          <a:pt x="672" y="520"/>
                        </a:cubicBezTo>
                        <a:cubicBezTo>
                          <a:pt x="672" y="520"/>
                          <a:pt x="672" y="520"/>
                          <a:pt x="672" y="521"/>
                        </a:cubicBezTo>
                        <a:cubicBezTo>
                          <a:pt x="673" y="521"/>
                          <a:pt x="673" y="521"/>
                          <a:pt x="673" y="521"/>
                        </a:cubicBezTo>
                        <a:cubicBezTo>
                          <a:pt x="673" y="522"/>
                          <a:pt x="673" y="522"/>
                          <a:pt x="673" y="522"/>
                        </a:cubicBezTo>
                        <a:cubicBezTo>
                          <a:pt x="674" y="522"/>
                          <a:pt x="674" y="522"/>
                          <a:pt x="674" y="523"/>
                        </a:cubicBezTo>
                        <a:cubicBezTo>
                          <a:pt x="674" y="523"/>
                          <a:pt x="674" y="523"/>
                          <a:pt x="674" y="523"/>
                        </a:cubicBezTo>
                        <a:cubicBezTo>
                          <a:pt x="675" y="523"/>
                          <a:pt x="675" y="523"/>
                          <a:pt x="675" y="523"/>
                        </a:cubicBezTo>
                        <a:cubicBezTo>
                          <a:pt x="675" y="523"/>
                          <a:pt x="675" y="523"/>
                          <a:pt x="675" y="523"/>
                        </a:cubicBezTo>
                        <a:cubicBezTo>
                          <a:pt x="675" y="523"/>
                          <a:pt x="675" y="523"/>
                          <a:pt x="675" y="523"/>
                        </a:cubicBezTo>
                        <a:cubicBezTo>
                          <a:pt x="676" y="523"/>
                          <a:pt x="677" y="523"/>
                          <a:pt x="678" y="524"/>
                        </a:cubicBezTo>
                        <a:cubicBezTo>
                          <a:pt x="678" y="524"/>
                          <a:pt x="678" y="524"/>
                          <a:pt x="678" y="524"/>
                        </a:cubicBezTo>
                        <a:cubicBezTo>
                          <a:pt x="678" y="524"/>
                          <a:pt x="679" y="524"/>
                          <a:pt x="680" y="524"/>
                        </a:cubicBezTo>
                        <a:cubicBezTo>
                          <a:pt x="680" y="524"/>
                          <a:pt x="680" y="524"/>
                          <a:pt x="680" y="524"/>
                        </a:cubicBezTo>
                        <a:cubicBezTo>
                          <a:pt x="680" y="524"/>
                          <a:pt x="680" y="524"/>
                          <a:pt x="680" y="524"/>
                        </a:cubicBezTo>
                        <a:cubicBezTo>
                          <a:pt x="680" y="524"/>
                          <a:pt x="680" y="524"/>
                          <a:pt x="680" y="523"/>
                        </a:cubicBezTo>
                        <a:cubicBezTo>
                          <a:pt x="680" y="523"/>
                          <a:pt x="680" y="523"/>
                          <a:pt x="680" y="523"/>
                        </a:cubicBezTo>
                        <a:cubicBezTo>
                          <a:pt x="681" y="522"/>
                          <a:pt x="683" y="521"/>
                          <a:pt x="689" y="520"/>
                        </a:cubicBezTo>
                        <a:cubicBezTo>
                          <a:pt x="694" y="519"/>
                          <a:pt x="697" y="518"/>
                          <a:pt x="698" y="517"/>
                        </a:cubicBezTo>
                        <a:cubicBezTo>
                          <a:pt x="699" y="514"/>
                          <a:pt x="701" y="513"/>
                          <a:pt x="704" y="513"/>
                        </a:cubicBezTo>
                        <a:cubicBezTo>
                          <a:pt x="705" y="512"/>
                          <a:pt x="706" y="512"/>
                          <a:pt x="707" y="511"/>
                        </a:cubicBezTo>
                        <a:cubicBezTo>
                          <a:pt x="708" y="510"/>
                          <a:pt x="709" y="509"/>
                          <a:pt x="711" y="508"/>
                        </a:cubicBezTo>
                        <a:cubicBezTo>
                          <a:pt x="712" y="508"/>
                          <a:pt x="713" y="507"/>
                          <a:pt x="714" y="507"/>
                        </a:cubicBezTo>
                        <a:cubicBezTo>
                          <a:pt x="715" y="505"/>
                          <a:pt x="717" y="504"/>
                          <a:pt x="719" y="504"/>
                        </a:cubicBezTo>
                        <a:cubicBezTo>
                          <a:pt x="720" y="504"/>
                          <a:pt x="721" y="503"/>
                          <a:pt x="721" y="503"/>
                        </a:cubicBezTo>
                        <a:cubicBezTo>
                          <a:pt x="723" y="501"/>
                          <a:pt x="727" y="501"/>
                          <a:pt x="728" y="501"/>
                        </a:cubicBezTo>
                        <a:cubicBezTo>
                          <a:pt x="730" y="501"/>
                          <a:pt x="731" y="501"/>
                          <a:pt x="732" y="501"/>
                        </a:cubicBezTo>
                        <a:cubicBezTo>
                          <a:pt x="734" y="502"/>
                          <a:pt x="744" y="504"/>
                          <a:pt x="746" y="504"/>
                        </a:cubicBezTo>
                        <a:cubicBezTo>
                          <a:pt x="747" y="504"/>
                          <a:pt x="747" y="504"/>
                          <a:pt x="747" y="504"/>
                        </a:cubicBezTo>
                        <a:cubicBezTo>
                          <a:pt x="749" y="504"/>
                          <a:pt x="750" y="506"/>
                          <a:pt x="751" y="508"/>
                        </a:cubicBezTo>
                        <a:cubicBezTo>
                          <a:pt x="751" y="509"/>
                          <a:pt x="751" y="510"/>
                          <a:pt x="751" y="510"/>
                        </a:cubicBezTo>
                        <a:cubicBezTo>
                          <a:pt x="752" y="510"/>
                          <a:pt x="753" y="511"/>
                          <a:pt x="754" y="512"/>
                        </a:cubicBezTo>
                        <a:cubicBezTo>
                          <a:pt x="756" y="512"/>
                          <a:pt x="758" y="514"/>
                          <a:pt x="759" y="514"/>
                        </a:cubicBezTo>
                        <a:cubicBezTo>
                          <a:pt x="760" y="513"/>
                          <a:pt x="762" y="512"/>
                          <a:pt x="765" y="512"/>
                        </a:cubicBezTo>
                        <a:cubicBezTo>
                          <a:pt x="767" y="512"/>
                          <a:pt x="768" y="512"/>
                          <a:pt x="770" y="513"/>
                        </a:cubicBezTo>
                        <a:cubicBezTo>
                          <a:pt x="770" y="514"/>
                          <a:pt x="771" y="514"/>
                          <a:pt x="771" y="514"/>
                        </a:cubicBezTo>
                        <a:cubicBezTo>
                          <a:pt x="773" y="515"/>
                          <a:pt x="774" y="516"/>
                          <a:pt x="775" y="516"/>
                        </a:cubicBezTo>
                        <a:cubicBezTo>
                          <a:pt x="776" y="515"/>
                          <a:pt x="778" y="514"/>
                          <a:pt x="780" y="513"/>
                        </a:cubicBezTo>
                        <a:cubicBezTo>
                          <a:pt x="780" y="513"/>
                          <a:pt x="781" y="513"/>
                          <a:pt x="782" y="512"/>
                        </a:cubicBezTo>
                        <a:cubicBezTo>
                          <a:pt x="783" y="512"/>
                          <a:pt x="784" y="512"/>
                          <a:pt x="785" y="511"/>
                        </a:cubicBezTo>
                        <a:cubicBezTo>
                          <a:pt x="785" y="511"/>
                          <a:pt x="786" y="508"/>
                          <a:pt x="785" y="507"/>
                        </a:cubicBezTo>
                        <a:cubicBezTo>
                          <a:pt x="783" y="506"/>
                          <a:pt x="781" y="499"/>
                          <a:pt x="780" y="497"/>
                        </a:cubicBezTo>
                        <a:cubicBezTo>
                          <a:pt x="780" y="494"/>
                          <a:pt x="782" y="493"/>
                          <a:pt x="784" y="492"/>
                        </a:cubicBezTo>
                        <a:cubicBezTo>
                          <a:pt x="784" y="491"/>
                          <a:pt x="785" y="491"/>
                          <a:pt x="785" y="490"/>
                        </a:cubicBezTo>
                        <a:cubicBezTo>
                          <a:pt x="786" y="488"/>
                          <a:pt x="788" y="487"/>
                          <a:pt x="790" y="486"/>
                        </a:cubicBezTo>
                        <a:cubicBezTo>
                          <a:pt x="791" y="486"/>
                          <a:pt x="791" y="486"/>
                          <a:pt x="792" y="485"/>
                        </a:cubicBezTo>
                        <a:cubicBezTo>
                          <a:pt x="792" y="485"/>
                          <a:pt x="792" y="485"/>
                          <a:pt x="792" y="484"/>
                        </a:cubicBezTo>
                        <a:cubicBezTo>
                          <a:pt x="793" y="483"/>
                          <a:pt x="794" y="481"/>
                          <a:pt x="796" y="481"/>
                        </a:cubicBezTo>
                        <a:cubicBezTo>
                          <a:pt x="797" y="481"/>
                          <a:pt x="797" y="481"/>
                          <a:pt x="798" y="481"/>
                        </a:cubicBezTo>
                        <a:cubicBezTo>
                          <a:pt x="798" y="482"/>
                          <a:pt x="805" y="484"/>
                          <a:pt x="807" y="485"/>
                        </a:cubicBezTo>
                        <a:cubicBezTo>
                          <a:pt x="807" y="486"/>
                          <a:pt x="810" y="486"/>
                          <a:pt x="812" y="486"/>
                        </a:cubicBezTo>
                        <a:cubicBezTo>
                          <a:pt x="815" y="486"/>
                          <a:pt x="819" y="488"/>
                          <a:pt x="822" y="490"/>
                        </a:cubicBezTo>
                        <a:cubicBezTo>
                          <a:pt x="822" y="490"/>
                          <a:pt x="824" y="491"/>
                          <a:pt x="826" y="491"/>
                        </a:cubicBezTo>
                        <a:cubicBezTo>
                          <a:pt x="829" y="491"/>
                          <a:pt x="832" y="492"/>
                          <a:pt x="833" y="494"/>
                        </a:cubicBezTo>
                        <a:cubicBezTo>
                          <a:pt x="834" y="495"/>
                          <a:pt x="834" y="497"/>
                          <a:pt x="834" y="499"/>
                        </a:cubicBezTo>
                        <a:cubicBezTo>
                          <a:pt x="834" y="501"/>
                          <a:pt x="834" y="503"/>
                          <a:pt x="835" y="503"/>
                        </a:cubicBezTo>
                        <a:cubicBezTo>
                          <a:pt x="837" y="506"/>
                          <a:pt x="839" y="508"/>
                          <a:pt x="839" y="508"/>
                        </a:cubicBezTo>
                        <a:cubicBezTo>
                          <a:pt x="841" y="507"/>
                          <a:pt x="843" y="508"/>
                          <a:pt x="846" y="509"/>
                        </a:cubicBezTo>
                        <a:cubicBezTo>
                          <a:pt x="847" y="510"/>
                          <a:pt x="849" y="511"/>
                          <a:pt x="850" y="511"/>
                        </a:cubicBezTo>
                        <a:cubicBezTo>
                          <a:pt x="850" y="511"/>
                          <a:pt x="852" y="510"/>
                          <a:pt x="853" y="509"/>
                        </a:cubicBezTo>
                        <a:cubicBezTo>
                          <a:pt x="855" y="508"/>
                          <a:pt x="856" y="507"/>
                          <a:pt x="858" y="507"/>
                        </a:cubicBezTo>
                        <a:cubicBezTo>
                          <a:pt x="859" y="507"/>
                          <a:pt x="860" y="507"/>
                          <a:pt x="862" y="506"/>
                        </a:cubicBezTo>
                        <a:cubicBezTo>
                          <a:pt x="865" y="506"/>
                          <a:pt x="867" y="505"/>
                          <a:pt x="869" y="506"/>
                        </a:cubicBezTo>
                        <a:cubicBezTo>
                          <a:pt x="869" y="506"/>
                          <a:pt x="871" y="506"/>
                          <a:pt x="872" y="507"/>
                        </a:cubicBezTo>
                        <a:cubicBezTo>
                          <a:pt x="874" y="507"/>
                          <a:pt x="877" y="508"/>
                          <a:pt x="878" y="508"/>
                        </a:cubicBezTo>
                        <a:cubicBezTo>
                          <a:pt x="879" y="508"/>
                          <a:pt x="879" y="508"/>
                          <a:pt x="880" y="508"/>
                        </a:cubicBezTo>
                        <a:cubicBezTo>
                          <a:pt x="881" y="508"/>
                          <a:pt x="888" y="508"/>
                          <a:pt x="889" y="511"/>
                        </a:cubicBezTo>
                        <a:cubicBezTo>
                          <a:pt x="889" y="512"/>
                          <a:pt x="891" y="512"/>
                          <a:pt x="892" y="512"/>
                        </a:cubicBezTo>
                        <a:cubicBezTo>
                          <a:pt x="895" y="513"/>
                          <a:pt x="899" y="514"/>
                          <a:pt x="899" y="517"/>
                        </a:cubicBezTo>
                        <a:cubicBezTo>
                          <a:pt x="899" y="517"/>
                          <a:pt x="900" y="518"/>
                          <a:pt x="901" y="518"/>
                        </a:cubicBezTo>
                        <a:cubicBezTo>
                          <a:pt x="902" y="519"/>
                          <a:pt x="904" y="520"/>
                          <a:pt x="905" y="522"/>
                        </a:cubicBezTo>
                        <a:cubicBezTo>
                          <a:pt x="905" y="522"/>
                          <a:pt x="907" y="522"/>
                          <a:pt x="908" y="523"/>
                        </a:cubicBezTo>
                        <a:cubicBezTo>
                          <a:pt x="909" y="523"/>
                          <a:pt x="910" y="523"/>
                          <a:pt x="911" y="523"/>
                        </a:cubicBezTo>
                        <a:cubicBezTo>
                          <a:pt x="914" y="523"/>
                          <a:pt x="916" y="523"/>
                          <a:pt x="917" y="523"/>
                        </a:cubicBezTo>
                        <a:cubicBezTo>
                          <a:pt x="918" y="524"/>
                          <a:pt x="918" y="524"/>
                          <a:pt x="918" y="524"/>
                        </a:cubicBezTo>
                        <a:cubicBezTo>
                          <a:pt x="919" y="524"/>
                          <a:pt x="921" y="525"/>
                          <a:pt x="925" y="525"/>
                        </a:cubicBezTo>
                        <a:cubicBezTo>
                          <a:pt x="928" y="525"/>
                          <a:pt x="930" y="524"/>
                          <a:pt x="931" y="524"/>
                        </a:cubicBezTo>
                        <a:cubicBezTo>
                          <a:pt x="931" y="523"/>
                          <a:pt x="934" y="523"/>
                          <a:pt x="938" y="522"/>
                        </a:cubicBezTo>
                        <a:cubicBezTo>
                          <a:pt x="941" y="522"/>
                          <a:pt x="945" y="521"/>
                          <a:pt x="946" y="520"/>
                        </a:cubicBezTo>
                        <a:cubicBezTo>
                          <a:pt x="947" y="519"/>
                          <a:pt x="949" y="519"/>
                          <a:pt x="951" y="519"/>
                        </a:cubicBezTo>
                        <a:cubicBezTo>
                          <a:pt x="952" y="519"/>
                          <a:pt x="953" y="518"/>
                          <a:pt x="954" y="518"/>
                        </a:cubicBezTo>
                        <a:cubicBezTo>
                          <a:pt x="954" y="516"/>
                          <a:pt x="957" y="514"/>
                          <a:pt x="960" y="513"/>
                        </a:cubicBezTo>
                        <a:cubicBezTo>
                          <a:pt x="961" y="512"/>
                          <a:pt x="963" y="512"/>
                          <a:pt x="964" y="511"/>
                        </a:cubicBezTo>
                        <a:cubicBezTo>
                          <a:pt x="964" y="511"/>
                          <a:pt x="965" y="510"/>
                          <a:pt x="965" y="510"/>
                        </a:cubicBezTo>
                        <a:cubicBezTo>
                          <a:pt x="968" y="509"/>
                          <a:pt x="970" y="509"/>
                          <a:pt x="971" y="509"/>
                        </a:cubicBezTo>
                        <a:cubicBezTo>
                          <a:pt x="971" y="509"/>
                          <a:pt x="971" y="509"/>
                          <a:pt x="971" y="509"/>
                        </a:cubicBezTo>
                        <a:cubicBezTo>
                          <a:pt x="971" y="509"/>
                          <a:pt x="971" y="509"/>
                          <a:pt x="971" y="509"/>
                        </a:cubicBezTo>
                        <a:cubicBezTo>
                          <a:pt x="973" y="509"/>
                          <a:pt x="975" y="509"/>
                          <a:pt x="977" y="510"/>
                        </a:cubicBezTo>
                        <a:cubicBezTo>
                          <a:pt x="979" y="510"/>
                          <a:pt x="980" y="511"/>
                          <a:pt x="981" y="513"/>
                        </a:cubicBezTo>
                        <a:cubicBezTo>
                          <a:pt x="981" y="513"/>
                          <a:pt x="983" y="514"/>
                          <a:pt x="985" y="514"/>
                        </a:cubicBezTo>
                        <a:cubicBezTo>
                          <a:pt x="986" y="514"/>
                          <a:pt x="987" y="514"/>
                          <a:pt x="988" y="513"/>
                        </a:cubicBezTo>
                        <a:cubicBezTo>
                          <a:pt x="988" y="513"/>
                          <a:pt x="989" y="513"/>
                          <a:pt x="990" y="513"/>
                        </a:cubicBezTo>
                        <a:cubicBezTo>
                          <a:pt x="990" y="513"/>
                          <a:pt x="990" y="513"/>
                          <a:pt x="990" y="513"/>
                        </a:cubicBezTo>
                        <a:cubicBezTo>
                          <a:pt x="990" y="513"/>
                          <a:pt x="990" y="513"/>
                          <a:pt x="991" y="513"/>
                        </a:cubicBezTo>
                        <a:cubicBezTo>
                          <a:pt x="992" y="513"/>
                          <a:pt x="994" y="513"/>
                          <a:pt x="996" y="514"/>
                        </a:cubicBezTo>
                        <a:cubicBezTo>
                          <a:pt x="996" y="513"/>
                          <a:pt x="996" y="513"/>
                          <a:pt x="996" y="513"/>
                        </a:cubicBezTo>
                        <a:cubicBezTo>
                          <a:pt x="996" y="514"/>
                          <a:pt x="996" y="514"/>
                          <a:pt x="996" y="514"/>
                        </a:cubicBezTo>
                        <a:cubicBezTo>
                          <a:pt x="997" y="514"/>
                          <a:pt x="998" y="514"/>
                          <a:pt x="998" y="514"/>
                        </a:cubicBezTo>
                        <a:cubicBezTo>
                          <a:pt x="999" y="515"/>
                          <a:pt x="999" y="515"/>
                          <a:pt x="999" y="515"/>
                        </a:cubicBezTo>
                        <a:cubicBezTo>
                          <a:pt x="999" y="515"/>
                          <a:pt x="999" y="515"/>
                          <a:pt x="999" y="515"/>
                        </a:cubicBezTo>
                        <a:cubicBezTo>
                          <a:pt x="999" y="515"/>
                          <a:pt x="999" y="515"/>
                          <a:pt x="999" y="515"/>
                        </a:cubicBezTo>
                        <a:cubicBezTo>
                          <a:pt x="1000" y="516"/>
                          <a:pt x="1000" y="516"/>
                          <a:pt x="1000" y="516"/>
                        </a:cubicBezTo>
                        <a:cubicBezTo>
                          <a:pt x="1000" y="516"/>
                          <a:pt x="1000" y="516"/>
                          <a:pt x="1000" y="516"/>
                        </a:cubicBezTo>
                        <a:cubicBezTo>
                          <a:pt x="1001" y="516"/>
                          <a:pt x="1001" y="517"/>
                          <a:pt x="1001" y="517"/>
                        </a:cubicBezTo>
                        <a:cubicBezTo>
                          <a:pt x="1001" y="517"/>
                          <a:pt x="1001" y="517"/>
                          <a:pt x="1001" y="517"/>
                        </a:cubicBezTo>
                        <a:cubicBezTo>
                          <a:pt x="1001" y="517"/>
                          <a:pt x="1001" y="517"/>
                          <a:pt x="1001" y="517"/>
                        </a:cubicBezTo>
                        <a:cubicBezTo>
                          <a:pt x="1001" y="518"/>
                          <a:pt x="1002" y="518"/>
                          <a:pt x="1002" y="518"/>
                        </a:cubicBezTo>
                        <a:cubicBezTo>
                          <a:pt x="1002" y="518"/>
                          <a:pt x="1002" y="518"/>
                          <a:pt x="1002" y="518"/>
                        </a:cubicBezTo>
                        <a:cubicBezTo>
                          <a:pt x="1002" y="518"/>
                          <a:pt x="1002" y="518"/>
                          <a:pt x="1003" y="518"/>
                        </a:cubicBezTo>
                        <a:cubicBezTo>
                          <a:pt x="1003" y="518"/>
                          <a:pt x="1003" y="518"/>
                          <a:pt x="1003" y="518"/>
                        </a:cubicBezTo>
                        <a:cubicBezTo>
                          <a:pt x="1003" y="518"/>
                          <a:pt x="1003" y="518"/>
                          <a:pt x="1003" y="518"/>
                        </a:cubicBezTo>
                        <a:cubicBezTo>
                          <a:pt x="1004" y="518"/>
                          <a:pt x="1004" y="518"/>
                          <a:pt x="1004" y="518"/>
                        </a:cubicBezTo>
                        <a:cubicBezTo>
                          <a:pt x="1004" y="518"/>
                          <a:pt x="1004" y="518"/>
                          <a:pt x="1004" y="518"/>
                        </a:cubicBezTo>
                        <a:cubicBezTo>
                          <a:pt x="1004" y="519"/>
                          <a:pt x="1005" y="519"/>
                          <a:pt x="1005" y="519"/>
                        </a:cubicBezTo>
                        <a:cubicBezTo>
                          <a:pt x="1005" y="519"/>
                          <a:pt x="1005" y="519"/>
                          <a:pt x="1005" y="519"/>
                        </a:cubicBezTo>
                        <a:cubicBezTo>
                          <a:pt x="1006" y="519"/>
                          <a:pt x="1007" y="519"/>
                          <a:pt x="1009" y="519"/>
                        </a:cubicBezTo>
                        <a:cubicBezTo>
                          <a:pt x="1009" y="519"/>
                          <a:pt x="1009" y="519"/>
                          <a:pt x="1009" y="519"/>
                        </a:cubicBezTo>
                        <a:cubicBezTo>
                          <a:pt x="1010" y="519"/>
                          <a:pt x="1012" y="518"/>
                          <a:pt x="1013" y="517"/>
                        </a:cubicBezTo>
                        <a:cubicBezTo>
                          <a:pt x="1017" y="515"/>
                          <a:pt x="1019" y="514"/>
                          <a:pt x="1020" y="513"/>
                        </a:cubicBezTo>
                        <a:cubicBezTo>
                          <a:pt x="1022" y="513"/>
                          <a:pt x="1023" y="512"/>
                          <a:pt x="1024" y="511"/>
                        </a:cubicBezTo>
                        <a:cubicBezTo>
                          <a:pt x="1024" y="511"/>
                          <a:pt x="1024" y="511"/>
                          <a:pt x="1024" y="511"/>
                        </a:cubicBezTo>
                        <a:cubicBezTo>
                          <a:pt x="1024" y="510"/>
                          <a:pt x="1024" y="510"/>
                          <a:pt x="1024" y="509"/>
                        </a:cubicBezTo>
                        <a:cubicBezTo>
                          <a:pt x="1024" y="507"/>
                          <a:pt x="1025" y="505"/>
                          <a:pt x="1027" y="502"/>
                        </a:cubicBezTo>
                        <a:cubicBezTo>
                          <a:pt x="1028" y="501"/>
                          <a:pt x="1028" y="500"/>
                          <a:pt x="1029" y="499"/>
                        </a:cubicBezTo>
                        <a:cubicBezTo>
                          <a:pt x="1029" y="499"/>
                          <a:pt x="1029" y="498"/>
                          <a:pt x="1029" y="498"/>
                        </a:cubicBezTo>
                        <a:cubicBezTo>
                          <a:pt x="1030" y="495"/>
                          <a:pt x="1035" y="487"/>
                          <a:pt x="1037" y="486"/>
                        </a:cubicBezTo>
                        <a:cubicBezTo>
                          <a:pt x="1039" y="486"/>
                          <a:pt x="1041" y="483"/>
                          <a:pt x="1041" y="482"/>
                        </a:cubicBezTo>
                        <a:cubicBezTo>
                          <a:pt x="1041" y="482"/>
                          <a:pt x="1041" y="481"/>
                          <a:pt x="1041" y="481"/>
                        </a:cubicBezTo>
                        <a:cubicBezTo>
                          <a:pt x="1041" y="481"/>
                          <a:pt x="1041" y="481"/>
                          <a:pt x="1041" y="480"/>
                        </a:cubicBezTo>
                        <a:cubicBezTo>
                          <a:pt x="1041" y="480"/>
                          <a:pt x="1041" y="480"/>
                          <a:pt x="1041" y="480"/>
                        </a:cubicBezTo>
                        <a:cubicBezTo>
                          <a:pt x="1040" y="479"/>
                          <a:pt x="1040" y="479"/>
                          <a:pt x="1040" y="479"/>
                        </a:cubicBezTo>
                        <a:cubicBezTo>
                          <a:pt x="1040" y="479"/>
                          <a:pt x="1040" y="479"/>
                          <a:pt x="1040" y="478"/>
                        </a:cubicBezTo>
                        <a:cubicBezTo>
                          <a:pt x="1040" y="478"/>
                          <a:pt x="1040" y="478"/>
                          <a:pt x="1040" y="478"/>
                        </a:cubicBezTo>
                        <a:cubicBezTo>
                          <a:pt x="1040" y="478"/>
                          <a:pt x="1040" y="478"/>
                          <a:pt x="1040" y="478"/>
                        </a:cubicBezTo>
                        <a:cubicBezTo>
                          <a:pt x="1040" y="478"/>
                          <a:pt x="1040" y="477"/>
                          <a:pt x="1040" y="477"/>
                        </a:cubicBezTo>
                        <a:cubicBezTo>
                          <a:pt x="1040" y="477"/>
                          <a:pt x="1040" y="477"/>
                          <a:pt x="1040" y="477"/>
                        </a:cubicBezTo>
                        <a:cubicBezTo>
                          <a:pt x="1040" y="477"/>
                          <a:pt x="1040" y="477"/>
                          <a:pt x="1040" y="477"/>
                        </a:cubicBezTo>
                        <a:cubicBezTo>
                          <a:pt x="1040" y="477"/>
                          <a:pt x="1040" y="477"/>
                          <a:pt x="1039" y="476"/>
                        </a:cubicBezTo>
                        <a:cubicBezTo>
                          <a:pt x="1039" y="476"/>
                          <a:pt x="1039" y="476"/>
                          <a:pt x="1039" y="476"/>
                        </a:cubicBezTo>
                        <a:cubicBezTo>
                          <a:pt x="1039" y="476"/>
                          <a:pt x="1039" y="476"/>
                          <a:pt x="1039" y="476"/>
                        </a:cubicBezTo>
                        <a:cubicBezTo>
                          <a:pt x="1039" y="476"/>
                          <a:pt x="1039" y="476"/>
                          <a:pt x="1039" y="476"/>
                        </a:cubicBezTo>
                        <a:cubicBezTo>
                          <a:pt x="1038" y="476"/>
                          <a:pt x="1036" y="476"/>
                          <a:pt x="1035" y="474"/>
                        </a:cubicBezTo>
                        <a:cubicBezTo>
                          <a:pt x="1034" y="473"/>
                          <a:pt x="1035" y="470"/>
                          <a:pt x="1037" y="467"/>
                        </a:cubicBezTo>
                        <a:cubicBezTo>
                          <a:pt x="1040" y="463"/>
                          <a:pt x="1044" y="461"/>
                          <a:pt x="1050" y="461"/>
                        </a:cubicBezTo>
                        <a:cubicBezTo>
                          <a:pt x="1051" y="461"/>
                          <a:pt x="1052" y="461"/>
                          <a:pt x="1053" y="462"/>
                        </a:cubicBezTo>
                        <a:cubicBezTo>
                          <a:pt x="1053" y="462"/>
                          <a:pt x="1053" y="462"/>
                          <a:pt x="1053" y="462"/>
                        </a:cubicBezTo>
                        <a:cubicBezTo>
                          <a:pt x="1053" y="462"/>
                          <a:pt x="1054" y="461"/>
                          <a:pt x="1055" y="461"/>
                        </a:cubicBezTo>
                        <a:cubicBezTo>
                          <a:pt x="1059" y="461"/>
                          <a:pt x="1067" y="459"/>
                          <a:pt x="1070" y="460"/>
                        </a:cubicBezTo>
                        <a:cubicBezTo>
                          <a:pt x="1072" y="461"/>
                          <a:pt x="1073" y="461"/>
                          <a:pt x="1074" y="461"/>
                        </a:cubicBezTo>
                        <a:cubicBezTo>
                          <a:pt x="1076" y="461"/>
                          <a:pt x="1076" y="461"/>
                          <a:pt x="1076" y="461"/>
                        </a:cubicBezTo>
                        <a:cubicBezTo>
                          <a:pt x="1078" y="461"/>
                          <a:pt x="1080" y="461"/>
                          <a:pt x="1083" y="462"/>
                        </a:cubicBezTo>
                        <a:cubicBezTo>
                          <a:pt x="1085" y="464"/>
                          <a:pt x="1088" y="464"/>
                          <a:pt x="1091" y="464"/>
                        </a:cubicBezTo>
                        <a:cubicBezTo>
                          <a:pt x="1094" y="465"/>
                          <a:pt x="1096" y="465"/>
                          <a:pt x="1098" y="467"/>
                        </a:cubicBezTo>
                        <a:cubicBezTo>
                          <a:pt x="1098" y="468"/>
                          <a:pt x="1099" y="468"/>
                          <a:pt x="1100" y="469"/>
                        </a:cubicBezTo>
                        <a:cubicBezTo>
                          <a:pt x="1103" y="471"/>
                          <a:pt x="1106" y="473"/>
                          <a:pt x="1105" y="477"/>
                        </a:cubicBezTo>
                        <a:cubicBezTo>
                          <a:pt x="1105" y="477"/>
                          <a:pt x="1105" y="478"/>
                          <a:pt x="1105" y="478"/>
                        </a:cubicBezTo>
                        <a:cubicBezTo>
                          <a:pt x="1105" y="478"/>
                          <a:pt x="1106" y="478"/>
                          <a:pt x="1106" y="478"/>
                        </a:cubicBezTo>
                        <a:cubicBezTo>
                          <a:pt x="1107" y="479"/>
                          <a:pt x="1110" y="481"/>
                          <a:pt x="1111" y="487"/>
                        </a:cubicBezTo>
                        <a:cubicBezTo>
                          <a:pt x="1112" y="491"/>
                          <a:pt x="1113" y="493"/>
                          <a:pt x="1115" y="495"/>
                        </a:cubicBezTo>
                        <a:cubicBezTo>
                          <a:pt x="1116" y="496"/>
                          <a:pt x="1117" y="498"/>
                          <a:pt x="1117" y="500"/>
                        </a:cubicBezTo>
                        <a:cubicBezTo>
                          <a:pt x="1118" y="501"/>
                          <a:pt x="1119" y="504"/>
                          <a:pt x="1120" y="506"/>
                        </a:cubicBezTo>
                        <a:cubicBezTo>
                          <a:pt x="1122" y="510"/>
                          <a:pt x="1124" y="512"/>
                          <a:pt x="1123" y="514"/>
                        </a:cubicBezTo>
                        <a:cubicBezTo>
                          <a:pt x="1123" y="515"/>
                          <a:pt x="1122" y="517"/>
                          <a:pt x="1123" y="517"/>
                        </a:cubicBezTo>
                        <a:cubicBezTo>
                          <a:pt x="1123" y="518"/>
                          <a:pt x="1124" y="518"/>
                          <a:pt x="1126" y="518"/>
                        </a:cubicBezTo>
                        <a:cubicBezTo>
                          <a:pt x="1129" y="518"/>
                          <a:pt x="1132" y="520"/>
                          <a:pt x="1134" y="521"/>
                        </a:cubicBezTo>
                        <a:cubicBezTo>
                          <a:pt x="1135" y="522"/>
                          <a:pt x="1136" y="522"/>
                          <a:pt x="1136" y="522"/>
                        </a:cubicBezTo>
                        <a:cubicBezTo>
                          <a:pt x="1136" y="522"/>
                          <a:pt x="1137" y="522"/>
                          <a:pt x="1137" y="522"/>
                        </a:cubicBezTo>
                        <a:cubicBezTo>
                          <a:pt x="1137" y="522"/>
                          <a:pt x="1137" y="522"/>
                          <a:pt x="1137" y="522"/>
                        </a:cubicBezTo>
                        <a:cubicBezTo>
                          <a:pt x="1137" y="522"/>
                          <a:pt x="1137" y="522"/>
                          <a:pt x="1137" y="522"/>
                        </a:cubicBezTo>
                        <a:cubicBezTo>
                          <a:pt x="1139" y="522"/>
                          <a:pt x="1143" y="524"/>
                          <a:pt x="1146" y="526"/>
                        </a:cubicBezTo>
                        <a:cubicBezTo>
                          <a:pt x="1147" y="526"/>
                          <a:pt x="1148" y="527"/>
                          <a:pt x="1149" y="528"/>
                        </a:cubicBezTo>
                        <a:cubicBezTo>
                          <a:pt x="1150" y="529"/>
                          <a:pt x="1152" y="529"/>
                          <a:pt x="1153" y="530"/>
                        </a:cubicBezTo>
                        <a:cubicBezTo>
                          <a:pt x="1154" y="530"/>
                          <a:pt x="1155" y="530"/>
                          <a:pt x="1155" y="531"/>
                        </a:cubicBezTo>
                        <a:cubicBezTo>
                          <a:pt x="1157" y="531"/>
                          <a:pt x="1158" y="532"/>
                          <a:pt x="1158" y="535"/>
                        </a:cubicBezTo>
                        <a:cubicBezTo>
                          <a:pt x="1158" y="535"/>
                          <a:pt x="1158" y="536"/>
                          <a:pt x="1158" y="537"/>
                        </a:cubicBezTo>
                        <a:cubicBezTo>
                          <a:pt x="1158" y="538"/>
                          <a:pt x="1159" y="538"/>
                          <a:pt x="1159" y="539"/>
                        </a:cubicBezTo>
                        <a:cubicBezTo>
                          <a:pt x="1159" y="540"/>
                          <a:pt x="1160" y="542"/>
                          <a:pt x="1160" y="543"/>
                        </a:cubicBezTo>
                        <a:cubicBezTo>
                          <a:pt x="1160" y="544"/>
                          <a:pt x="1160" y="544"/>
                          <a:pt x="1160" y="544"/>
                        </a:cubicBezTo>
                        <a:cubicBezTo>
                          <a:pt x="1160" y="545"/>
                          <a:pt x="1163" y="547"/>
                          <a:pt x="1167" y="547"/>
                        </a:cubicBezTo>
                        <a:cubicBezTo>
                          <a:pt x="1168" y="547"/>
                          <a:pt x="1168" y="547"/>
                          <a:pt x="1169" y="547"/>
                        </a:cubicBezTo>
                        <a:cubicBezTo>
                          <a:pt x="1170" y="546"/>
                          <a:pt x="1172" y="546"/>
                          <a:pt x="1173" y="547"/>
                        </a:cubicBezTo>
                        <a:cubicBezTo>
                          <a:pt x="1174" y="547"/>
                          <a:pt x="1175" y="547"/>
                          <a:pt x="1175" y="547"/>
                        </a:cubicBezTo>
                        <a:cubicBezTo>
                          <a:pt x="1176" y="547"/>
                          <a:pt x="1177" y="546"/>
                          <a:pt x="1177" y="545"/>
                        </a:cubicBezTo>
                        <a:cubicBezTo>
                          <a:pt x="1179" y="542"/>
                          <a:pt x="1183" y="541"/>
                          <a:pt x="1186" y="541"/>
                        </a:cubicBezTo>
                        <a:cubicBezTo>
                          <a:pt x="1187" y="541"/>
                          <a:pt x="1188" y="541"/>
                          <a:pt x="1189" y="541"/>
                        </a:cubicBezTo>
                        <a:cubicBezTo>
                          <a:pt x="1190" y="540"/>
                          <a:pt x="1193" y="539"/>
                          <a:pt x="1195" y="539"/>
                        </a:cubicBezTo>
                        <a:cubicBezTo>
                          <a:pt x="1197" y="539"/>
                          <a:pt x="1199" y="539"/>
                          <a:pt x="1200" y="540"/>
                        </a:cubicBezTo>
                        <a:cubicBezTo>
                          <a:pt x="1201" y="541"/>
                          <a:pt x="1201" y="543"/>
                          <a:pt x="1201" y="545"/>
                        </a:cubicBezTo>
                        <a:cubicBezTo>
                          <a:pt x="1201" y="547"/>
                          <a:pt x="1202" y="548"/>
                          <a:pt x="1202" y="550"/>
                        </a:cubicBezTo>
                        <a:cubicBezTo>
                          <a:pt x="1203" y="551"/>
                          <a:pt x="1204" y="554"/>
                          <a:pt x="1200" y="556"/>
                        </a:cubicBezTo>
                        <a:cubicBezTo>
                          <a:pt x="1198" y="557"/>
                          <a:pt x="1197" y="564"/>
                          <a:pt x="1196" y="567"/>
                        </a:cubicBezTo>
                        <a:cubicBezTo>
                          <a:pt x="1196" y="568"/>
                          <a:pt x="1195" y="568"/>
                          <a:pt x="1195" y="569"/>
                        </a:cubicBezTo>
                        <a:cubicBezTo>
                          <a:pt x="1195" y="571"/>
                          <a:pt x="1193" y="573"/>
                          <a:pt x="1191" y="574"/>
                        </a:cubicBezTo>
                        <a:cubicBezTo>
                          <a:pt x="1190" y="575"/>
                          <a:pt x="1189" y="576"/>
                          <a:pt x="1189" y="577"/>
                        </a:cubicBezTo>
                        <a:cubicBezTo>
                          <a:pt x="1188" y="580"/>
                          <a:pt x="1186" y="582"/>
                          <a:pt x="1185" y="583"/>
                        </a:cubicBezTo>
                        <a:cubicBezTo>
                          <a:pt x="1184" y="583"/>
                          <a:pt x="1183" y="584"/>
                          <a:pt x="1183" y="584"/>
                        </a:cubicBezTo>
                        <a:cubicBezTo>
                          <a:pt x="1183" y="585"/>
                          <a:pt x="1183" y="585"/>
                          <a:pt x="1183" y="585"/>
                        </a:cubicBezTo>
                        <a:cubicBezTo>
                          <a:pt x="1183" y="585"/>
                          <a:pt x="1183" y="585"/>
                          <a:pt x="1183" y="585"/>
                        </a:cubicBezTo>
                        <a:cubicBezTo>
                          <a:pt x="1183" y="586"/>
                          <a:pt x="1183" y="586"/>
                          <a:pt x="1183" y="586"/>
                        </a:cubicBezTo>
                        <a:cubicBezTo>
                          <a:pt x="1183" y="586"/>
                          <a:pt x="1183" y="586"/>
                          <a:pt x="1183" y="586"/>
                        </a:cubicBezTo>
                        <a:cubicBezTo>
                          <a:pt x="1183" y="587"/>
                          <a:pt x="1182" y="587"/>
                          <a:pt x="1181" y="588"/>
                        </a:cubicBezTo>
                        <a:cubicBezTo>
                          <a:pt x="1181" y="588"/>
                          <a:pt x="1181" y="588"/>
                          <a:pt x="1181" y="588"/>
                        </a:cubicBezTo>
                        <a:cubicBezTo>
                          <a:pt x="1181" y="588"/>
                          <a:pt x="1181" y="588"/>
                          <a:pt x="1181" y="588"/>
                        </a:cubicBezTo>
                        <a:cubicBezTo>
                          <a:pt x="1181" y="588"/>
                          <a:pt x="1181" y="588"/>
                          <a:pt x="1180" y="588"/>
                        </a:cubicBezTo>
                        <a:cubicBezTo>
                          <a:pt x="1180" y="588"/>
                          <a:pt x="1180" y="588"/>
                          <a:pt x="1180" y="588"/>
                        </a:cubicBezTo>
                        <a:cubicBezTo>
                          <a:pt x="1179" y="588"/>
                          <a:pt x="1179" y="588"/>
                          <a:pt x="1178" y="588"/>
                        </a:cubicBezTo>
                        <a:cubicBezTo>
                          <a:pt x="1175" y="588"/>
                          <a:pt x="1172" y="587"/>
                          <a:pt x="1170" y="586"/>
                        </a:cubicBezTo>
                        <a:cubicBezTo>
                          <a:pt x="1169" y="586"/>
                          <a:pt x="1168" y="587"/>
                          <a:pt x="1167" y="588"/>
                        </a:cubicBezTo>
                        <a:cubicBezTo>
                          <a:pt x="1165" y="589"/>
                          <a:pt x="1164" y="591"/>
                          <a:pt x="1162" y="591"/>
                        </a:cubicBezTo>
                        <a:cubicBezTo>
                          <a:pt x="1162" y="591"/>
                          <a:pt x="1162" y="594"/>
                          <a:pt x="1162" y="596"/>
                        </a:cubicBezTo>
                        <a:cubicBezTo>
                          <a:pt x="1163" y="597"/>
                          <a:pt x="1163" y="599"/>
                          <a:pt x="1162" y="600"/>
                        </a:cubicBezTo>
                        <a:cubicBezTo>
                          <a:pt x="1162" y="602"/>
                          <a:pt x="1162" y="603"/>
                          <a:pt x="1163" y="605"/>
                        </a:cubicBezTo>
                        <a:cubicBezTo>
                          <a:pt x="1164" y="607"/>
                          <a:pt x="1164" y="609"/>
                          <a:pt x="1164" y="612"/>
                        </a:cubicBezTo>
                        <a:cubicBezTo>
                          <a:pt x="1164" y="612"/>
                          <a:pt x="1164" y="613"/>
                          <a:pt x="1164" y="613"/>
                        </a:cubicBezTo>
                        <a:cubicBezTo>
                          <a:pt x="1169" y="610"/>
                          <a:pt x="1171" y="610"/>
                          <a:pt x="1171" y="610"/>
                        </a:cubicBezTo>
                        <a:cubicBezTo>
                          <a:pt x="1174" y="610"/>
                          <a:pt x="1176" y="612"/>
                          <a:pt x="1179" y="614"/>
                        </a:cubicBezTo>
                        <a:cubicBezTo>
                          <a:pt x="1181" y="615"/>
                          <a:pt x="1183" y="617"/>
                          <a:pt x="1184" y="617"/>
                        </a:cubicBezTo>
                        <a:cubicBezTo>
                          <a:pt x="1188" y="617"/>
                          <a:pt x="1206" y="605"/>
                          <a:pt x="1208" y="602"/>
                        </a:cubicBezTo>
                        <a:cubicBezTo>
                          <a:pt x="1209" y="600"/>
                          <a:pt x="1212" y="596"/>
                          <a:pt x="1222" y="586"/>
                        </a:cubicBezTo>
                        <a:cubicBezTo>
                          <a:pt x="1224" y="584"/>
                          <a:pt x="1226" y="582"/>
                          <a:pt x="1227" y="581"/>
                        </a:cubicBezTo>
                        <a:cubicBezTo>
                          <a:pt x="1232" y="576"/>
                          <a:pt x="1240" y="567"/>
                          <a:pt x="1243" y="559"/>
                        </a:cubicBezTo>
                        <a:cubicBezTo>
                          <a:pt x="1244" y="556"/>
                          <a:pt x="1248" y="552"/>
                          <a:pt x="1251" y="549"/>
                        </a:cubicBezTo>
                        <a:cubicBezTo>
                          <a:pt x="1253" y="546"/>
                          <a:pt x="1255" y="544"/>
                          <a:pt x="1255" y="543"/>
                        </a:cubicBezTo>
                        <a:cubicBezTo>
                          <a:pt x="1256" y="542"/>
                          <a:pt x="1257" y="541"/>
                          <a:pt x="1257" y="540"/>
                        </a:cubicBezTo>
                        <a:cubicBezTo>
                          <a:pt x="1259" y="539"/>
                          <a:pt x="1260" y="537"/>
                          <a:pt x="1262" y="532"/>
                        </a:cubicBezTo>
                        <a:cubicBezTo>
                          <a:pt x="1264" y="527"/>
                          <a:pt x="1265" y="517"/>
                          <a:pt x="1266" y="511"/>
                        </a:cubicBezTo>
                        <a:cubicBezTo>
                          <a:pt x="1266" y="504"/>
                          <a:pt x="1267" y="503"/>
                          <a:pt x="1267" y="502"/>
                        </a:cubicBezTo>
                        <a:cubicBezTo>
                          <a:pt x="1268" y="501"/>
                          <a:pt x="1268" y="500"/>
                          <a:pt x="1268" y="500"/>
                        </a:cubicBezTo>
                        <a:cubicBezTo>
                          <a:pt x="1268" y="498"/>
                          <a:pt x="1268" y="496"/>
                          <a:pt x="1269" y="495"/>
                        </a:cubicBezTo>
                        <a:cubicBezTo>
                          <a:pt x="1270" y="494"/>
                          <a:pt x="1270" y="493"/>
                          <a:pt x="1270" y="493"/>
                        </a:cubicBezTo>
                        <a:cubicBezTo>
                          <a:pt x="1271" y="491"/>
                          <a:pt x="1271" y="489"/>
                          <a:pt x="1274" y="486"/>
                        </a:cubicBezTo>
                        <a:cubicBezTo>
                          <a:pt x="1276" y="484"/>
                          <a:pt x="1276" y="483"/>
                          <a:pt x="1275" y="481"/>
                        </a:cubicBezTo>
                        <a:cubicBezTo>
                          <a:pt x="1275" y="480"/>
                          <a:pt x="1275" y="478"/>
                          <a:pt x="1275" y="476"/>
                        </a:cubicBezTo>
                        <a:cubicBezTo>
                          <a:pt x="1275" y="475"/>
                          <a:pt x="1275" y="473"/>
                          <a:pt x="1275" y="473"/>
                        </a:cubicBezTo>
                        <a:cubicBezTo>
                          <a:pt x="1273" y="470"/>
                          <a:pt x="1274" y="468"/>
                          <a:pt x="1276" y="467"/>
                        </a:cubicBezTo>
                        <a:cubicBezTo>
                          <a:pt x="1275" y="467"/>
                          <a:pt x="1274" y="466"/>
                          <a:pt x="1273" y="465"/>
                        </a:cubicBezTo>
                        <a:cubicBezTo>
                          <a:pt x="1272" y="464"/>
                          <a:pt x="1272" y="464"/>
                          <a:pt x="1272" y="464"/>
                        </a:cubicBezTo>
                        <a:cubicBezTo>
                          <a:pt x="1269" y="463"/>
                          <a:pt x="1265" y="462"/>
                          <a:pt x="1265" y="458"/>
                        </a:cubicBezTo>
                        <a:cubicBezTo>
                          <a:pt x="1265" y="456"/>
                          <a:pt x="1261" y="453"/>
                          <a:pt x="1258" y="453"/>
                        </a:cubicBezTo>
                        <a:cubicBezTo>
                          <a:pt x="1258" y="453"/>
                          <a:pt x="1257" y="453"/>
                          <a:pt x="1257" y="453"/>
                        </a:cubicBezTo>
                        <a:cubicBezTo>
                          <a:pt x="1256" y="453"/>
                          <a:pt x="1254" y="453"/>
                          <a:pt x="1253" y="452"/>
                        </a:cubicBezTo>
                        <a:cubicBezTo>
                          <a:pt x="1252" y="452"/>
                          <a:pt x="1251" y="452"/>
                          <a:pt x="1250" y="452"/>
                        </a:cubicBezTo>
                        <a:cubicBezTo>
                          <a:pt x="1251" y="453"/>
                          <a:pt x="1250" y="454"/>
                          <a:pt x="1250" y="455"/>
                        </a:cubicBezTo>
                        <a:cubicBezTo>
                          <a:pt x="1249" y="457"/>
                          <a:pt x="1247" y="457"/>
                          <a:pt x="1246" y="457"/>
                        </a:cubicBezTo>
                        <a:cubicBezTo>
                          <a:pt x="1245" y="457"/>
                          <a:pt x="1244" y="458"/>
                          <a:pt x="1243" y="460"/>
                        </a:cubicBezTo>
                        <a:cubicBezTo>
                          <a:pt x="1243" y="460"/>
                          <a:pt x="1243" y="460"/>
                          <a:pt x="1243" y="460"/>
                        </a:cubicBezTo>
                        <a:cubicBezTo>
                          <a:pt x="1241" y="463"/>
                          <a:pt x="1238" y="464"/>
                          <a:pt x="1236" y="464"/>
                        </a:cubicBezTo>
                        <a:cubicBezTo>
                          <a:pt x="1233" y="464"/>
                          <a:pt x="1232" y="463"/>
                          <a:pt x="1232" y="462"/>
                        </a:cubicBezTo>
                        <a:cubicBezTo>
                          <a:pt x="1232" y="461"/>
                          <a:pt x="1232" y="460"/>
                          <a:pt x="1234" y="458"/>
                        </a:cubicBezTo>
                        <a:cubicBezTo>
                          <a:pt x="1234" y="458"/>
                          <a:pt x="1234" y="458"/>
                          <a:pt x="1234" y="458"/>
                        </a:cubicBezTo>
                        <a:cubicBezTo>
                          <a:pt x="1234" y="458"/>
                          <a:pt x="1234" y="457"/>
                          <a:pt x="1234" y="457"/>
                        </a:cubicBezTo>
                        <a:cubicBezTo>
                          <a:pt x="1233" y="457"/>
                          <a:pt x="1232" y="455"/>
                          <a:pt x="1232" y="454"/>
                        </a:cubicBezTo>
                        <a:cubicBezTo>
                          <a:pt x="1232" y="454"/>
                          <a:pt x="1232" y="454"/>
                          <a:pt x="1232" y="454"/>
                        </a:cubicBezTo>
                        <a:cubicBezTo>
                          <a:pt x="1231" y="456"/>
                          <a:pt x="1230" y="458"/>
                          <a:pt x="1227" y="459"/>
                        </a:cubicBezTo>
                        <a:cubicBezTo>
                          <a:pt x="1227" y="459"/>
                          <a:pt x="1227" y="459"/>
                          <a:pt x="1227" y="459"/>
                        </a:cubicBezTo>
                        <a:cubicBezTo>
                          <a:pt x="1226" y="459"/>
                          <a:pt x="1225" y="458"/>
                          <a:pt x="1224" y="457"/>
                        </a:cubicBezTo>
                        <a:cubicBezTo>
                          <a:pt x="1222" y="455"/>
                          <a:pt x="1223" y="449"/>
                          <a:pt x="1223" y="446"/>
                        </a:cubicBezTo>
                        <a:cubicBezTo>
                          <a:pt x="1223" y="446"/>
                          <a:pt x="1222" y="446"/>
                          <a:pt x="1221" y="446"/>
                        </a:cubicBezTo>
                        <a:cubicBezTo>
                          <a:pt x="1219" y="447"/>
                          <a:pt x="1216" y="447"/>
                          <a:pt x="1213" y="447"/>
                        </a:cubicBezTo>
                        <a:cubicBezTo>
                          <a:pt x="1208" y="446"/>
                          <a:pt x="1207" y="444"/>
                          <a:pt x="1206" y="443"/>
                        </a:cubicBezTo>
                        <a:cubicBezTo>
                          <a:pt x="1206" y="440"/>
                          <a:pt x="1208" y="437"/>
                          <a:pt x="1212" y="435"/>
                        </a:cubicBezTo>
                        <a:cubicBezTo>
                          <a:pt x="1215" y="433"/>
                          <a:pt x="1216" y="432"/>
                          <a:pt x="1217" y="431"/>
                        </a:cubicBezTo>
                        <a:cubicBezTo>
                          <a:pt x="1218" y="430"/>
                          <a:pt x="1218" y="428"/>
                          <a:pt x="1220" y="428"/>
                        </a:cubicBezTo>
                        <a:cubicBezTo>
                          <a:pt x="1222" y="427"/>
                          <a:pt x="1226" y="425"/>
                          <a:pt x="1229" y="422"/>
                        </a:cubicBezTo>
                        <a:cubicBezTo>
                          <a:pt x="1231" y="421"/>
                          <a:pt x="1233" y="420"/>
                          <a:pt x="1234" y="419"/>
                        </a:cubicBezTo>
                        <a:cubicBezTo>
                          <a:pt x="1238" y="417"/>
                          <a:pt x="1239" y="415"/>
                          <a:pt x="1240" y="412"/>
                        </a:cubicBezTo>
                        <a:cubicBezTo>
                          <a:pt x="1240" y="410"/>
                          <a:pt x="1243" y="408"/>
                          <a:pt x="1248" y="405"/>
                        </a:cubicBezTo>
                        <a:cubicBezTo>
                          <a:pt x="1250" y="403"/>
                          <a:pt x="1254" y="401"/>
                          <a:pt x="1256" y="399"/>
                        </a:cubicBezTo>
                        <a:cubicBezTo>
                          <a:pt x="1263" y="394"/>
                          <a:pt x="1267" y="390"/>
                          <a:pt x="1268" y="387"/>
                        </a:cubicBezTo>
                        <a:cubicBezTo>
                          <a:pt x="1269" y="385"/>
                          <a:pt x="1272" y="383"/>
                          <a:pt x="1276" y="381"/>
                        </a:cubicBezTo>
                        <a:cubicBezTo>
                          <a:pt x="1278" y="380"/>
                          <a:pt x="1280" y="378"/>
                          <a:pt x="1281" y="377"/>
                        </a:cubicBezTo>
                        <a:cubicBezTo>
                          <a:pt x="1281" y="373"/>
                          <a:pt x="1296" y="366"/>
                          <a:pt x="1303" y="364"/>
                        </a:cubicBezTo>
                        <a:cubicBezTo>
                          <a:pt x="1305" y="364"/>
                          <a:pt x="1308" y="364"/>
                          <a:pt x="1311" y="364"/>
                        </a:cubicBezTo>
                        <a:cubicBezTo>
                          <a:pt x="1318" y="364"/>
                          <a:pt x="1327" y="365"/>
                          <a:pt x="1330" y="368"/>
                        </a:cubicBezTo>
                        <a:cubicBezTo>
                          <a:pt x="1331" y="369"/>
                          <a:pt x="1331" y="369"/>
                          <a:pt x="1333" y="368"/>
                        </a:cubicBezTo>
                        <a:cubicBezTo>
                          <a:pt x="1334" y="366"/>
                          <a:pt x="1336" y="366"/>
                          <a:pt x="1337" y="366"/>
                        </a:cubicBezTo>
                        <a:cubicBezTo>
                          <a:pt x="1338" y="366"/>
                          <a:pt x="1340" y="366"/>
                          <a:pt x="1342" y="367"/>
                        </a:cubicBezTo>
                        <a:cubicBezTo>
                          <a:pt x="1345" y="367"/>
                          <a:pt x="1345" y="367"/>
                          <a:pt x="1345" y="367"/>
                        </a:cubicBezTo>
                        <a:cubicBezTo>
                          <a:pt x="1347" y="367"/>
                          <a:pt x="1349" y="367"/>
                          <a:pt x="1350" y="366"/>
                        </a:cubicBezTo>
                        <a:cubicBezTo>
                          <a:pt x="1352" y="366"/>
                          <a:pt x="1354" y="365"/>
                          <a:pt x="1356" y="366"/>
                        </a:cubicBezTo>
                        <a:cubicBezTo>
                          <a:pt x="1357" y="366"/>
                          <a:pt x="1359" y="366"/>
                          <a:pt x="1360" y="366"/>
                        </a:cubicBezTo>
                        <a:cubicBezTo>
                          <a:pt x="1361" y="366"/>
                          <a:pt x="1362" y="366"/>
                          <a:pt x="1363" y="364"/>
                        </a:cubicBezTo>
                        <a:cubicBezTo>
                          <a:pt x="1365" y="360"/>
                          <a:pt x="1370" y="360"/>
                          <a:pt x="1373" y="360"/>
                        </a:cubicBezTo>
                        <a:cubicBezTo>
                          <a:pt x="1376" y="360"/>
                          <a:pt x="1380" y="360"/>
                          <a:pt x="1382" y="361"/>
                        </a:cubicBezTo>
                        <a:cubicBezTo>
                          <a:pt x="1382" y="362"/>
                          <a:pt x="1382" y="362"/>
                          <a:pt x="1383" y="362"/>
                        </a:cubicBezTo>
                        <a:cubicBezTo>
                          <a:pt x="1385" y="364"/>
                          <a:pt x="1386" y="364"/>
                          <a:pt x="1388" y="363"/>
                        </a:cubicBezTo>
                        <a:cubicBezTo>
                          <a:pt x="1389" y="362"/>
                          <a:pt x="1390" y="362"/>
                          <a:pt x="1391" y="362"/>
                        </a:cubicBezTo>
                        <a:cubicBezTo>
                          <a:pt x="1393" y="362"/>
                          <a:pt x="1394" y="364"/>
                          <a:pt x="1395" y="365"/>
                        </a:cubicBezTo>
                        <a:cubicBezTo>
                          <a:pt x="1396" y="366"/>
                          <a:pt x="1396" y="367"/>
                          <a:pt x="1397" y="367"/>
                        </a:cubicBezTo>
                        <a:cubicBezTo>
                          <a:pt x="1400" y="367"/>
                          <a:pt x="1401" y="369"/>
                          <a:pt x="1401" y="370"/>
                        </a:cubicBezTo>
                        <a:cubicBezTo>
                          <a:pt x="1401" y="371"/>
                          <a:pt x="1400" y="372"/>
                          <a:pt x="1399" y="373"/>
                        </a:cubicBezTo>
                        <a:cubicBezTo>
                          <a:pt x="1400" y="373"/>
                          <a:pt x="1401" y="372"/>
                          <a:pt x="1402" y="372"/>
                        </a:cubicBezTo>
                        <a:cubicBezTo>
                          <a:pt x="1403" y="372"/>
                          <a:pt x="1403" y="372"/>
                          <a:pt x="1403" y="372"/>
                        </a:cubicBezTo>
                        <a:cubicBezTo>
                          <a:pt x="1404" y="373"/>
                          <a:pt x="1405" y="373"/>
                          <a:pt x="1406" y="373"/>
                        </a:cubicBezTo>
                        <a:cubicBezTo>
                          <a:pt x="1409" y="373"/>
                          <a:pt x="1411" y="372"/>
                          <a:pt x="1413" y="371"/>
                        </a:cubicBezTo>
                        <a:cubicBezTo>
                          <a:pt x="1416" y="369"/>
                          <a:pt x="1419" y="370"/>
                          <a:pt x="1420" y="371"/>
                        </a:cubicBezTo>
                        <a:cubicBezTo>
                          <a:pt x="1420" y="371"/>
                          <a:pt x="1421" y="371"/>
                          <a:pt x="1421" y="371"/>
                        </a:cubicBezTo>
                        <a:cubicBezTo>
                          <a:pt x="1423" y="369"/>
                          <a:pt x="1426" y="368"/>
                          <a:pt x="1428" y="368"/>
                        </a:cubicBezTo>
                        <a:cubicBezTo>
                          <a:pt x="1427" y="368"/>
                          <a:pt x="1425" y="367"/>
                          <a:pt x="1424" y="366"/>
                        </a:cubicBezTo>
                        <a:cubicBezTo>
                          <a:pt x="1423" y="363"/>
                          <a:pt x="1424" y="360"/>
                          <a:pt x="1427" y="355"/>
                        </a:cubicBezTo>
                        <a:cubicBezTo>
                          <a:pt x="1430" y="350"/>
                          <a:pt x="1435" y="347"/>
                          <a:pt x="1439" y="344"/>
                        </a:cubicBezTo>
                        <a:cubicBezTo>
                          <a:pt x="1441" y="343"/>
                          <a:pt x="1443" y="341"/>
                          <a:pt x="1444" y="340"/>
                        </a:cubicBezTo>
                        <a:cubicBezTo>
                          <a:pt x="1447" y="338"/>
                          <a:pt x="1449" y="337"/>
                          <a:pt x="1451" y="337"/>
                        </a:cubicBezTo>
                        <a:cubicBezTo>
                          <a:pt x="1451" y="337"/>
                          <a:pt x="1451" y="337"/>
                          <a:pt x="1452" y="337"/>
                        </a:cubicBezTo>
                        <a:cubicBezTo>
                          <a:pt x="1452" y="333"/>
                          <a:pt x="1454" y="325"/>
                          <a:pt x="1459" y="325"/>
                        </a:cubicBezTo>
                        <a:cubicBezTo>
                          <a:pt x="1460" y="325"/>
                          <a:pt x="1460" y="325"/>
                          <a:pt x="1460" y="325"/>
                        </a:cubicBezTo>
                        <a:cubicBezTo>
                          <a:pt x="1461" y="325"/>
                          <a:pt x="1462" y="325"/>
                          <a:pt x="1463" y="325"/>
                        </a:cubicBezTo>
                        <a:cubicBezTo>
                          <a:pt x="1465" y="325"/>
                          <a:pt x="1466" y="325"/>
                          <a:pt x="1468" y="325"/>
                        </a:cubicBezTo>
                        <a:cubicBezTo>
                          <a:pt x="1472" y="325"/>
                          <a:pt x="1475" y="324"/>
                          <a:pt x="1477" y="323"/>
                        </a:cubicBezTo>
                        <a:cubicBezTo>
                          <a:pt x="1479" y="322"/>
                          <a:pt x="1480" y="322"/>
                          <a:pt x="1481" y="322"/>
                        </a:cubicBezTo>
                        <a:cubicBezTo>
                          <a:pt x="1484" y="322"/>
                          <a:pt x="1485" y="324"/>
                          <a:pt x="1486" y="325"/>
                        </a:cubicBezTo>
                        <a:cubicBezTo>
                          <a:pt x="1486" y="326"/>
                          <a:pt x="1486" y="326"/>
                          <a:pt x="1486" y="326"/>
                        </a:cubicBezTo>
                        <a:cubicBezTo>
                          <a:pt x="1486" y="326"/>
                          <a:pt x="1487" y="325"/>
                          <a:pt x="1488" y="325"/>
                        </a:cubicBezTo>
                        <a:cubicBezTo>
                          <a:pt x="1489" y="324"/>
                          <a:pt x="1491" y="323"/>
                          <a:pt x="1493" y="323"/>
                        </a:cubicBezTo>
                        <a:cubicBezTo>
                          <a:pt x="1493" y="323"/>
                          <a:pt x="1494" y="323"/>
                          <a:pt x="1495" y="323"/>
                        </a:cubicBezTo>
                        <a:cubicBezTo>
                          <a:pt x="1496" y="324"/>
                          <a:pt x="1496" y="325"/>
                          <a:pt x="1496" y="325"/>
                        </a:cubicBezTo>
                        <a:cubicBezTo>
                          <a:pt x="1497" y="327"/>
                          <a:pt x="1495" y="329"/>
                          <a:pt x="1494" y="331"/>
                        </a:cubicBezTo>
                        <a:cubicBezTo>
                          <a:pt x="1492" y="332"/>
                          <a:pt x="1491" y="334"/>
                          <a:pt x="1490" y="336"/>
                        </a:cubicBezTo>
                        <a:cubicBezTo>
                          <a:pt x="1490" y="337"/>
                          <a:pt x="1490" y="337"/>
                          <a:pt x="1490" y="337"/>
                        </a:cubicBezTo>
                        <a:cubicBezTo>
                          <a:pt x="1490" y="337"/>
                          <a:pt x="1491" y="337"/>
                          <a:pt x="1492" y="337"/>
                        </a:cubicBezTo>
                        <a:cubicBezTo>
                          <a:pt x="1493" y="337"/>
                          <a:pt x="1494" y="337"/>
                          <a:pt x="1495" y="338"/>
                        </a:cubicBezTo>
                        <a:cubicBezTo>
                          <a:pt x="1497" y="339"/>
                          <a:pt x="1497" y="340"/>
                          <a:pt x="1497" y="340"/>
                        </a:cubicBezTo>
                        <a:cubicBezTo>
                          <a:pt x="1497" y="341"/>
                          <a:pt x="1497" y="342"/>
                          <a:pt x="1497" y="342"/>
                        </a:cubicBezTo>
                        <a:cubicBezTo>
                          <a:pt x="1499" y="341"/>
                          <a:pt x="1501" y="340"/>
                          <a:pt x="1504" y="337"/>
                        </a:cubicBezTo>
                        <a:cubicBezTo>
                          <a:pt x="1512" y="329"/>
                          <a:pt x="1518" y="328"/>
                          <a:pt x="1523" y="328"/>
                        </a:cubicBezTo>
                        <a:cubicBezTo>
                          <a:pt x="1523" y="328"/>
                          <a:pt x="1524" y="328"/>
                          <a:pt x="1524" y="328"/>
                        </a:cubicBezTo>
                        <a:cubicBezTo>
                          <a:pt x="1524" y="328"/>
                          <a:pt x="1524" y="328"/>
                          <a:pt x="1525" y="328"/>
                        </a:cubicBezTo>
                        <a:cubicBezTo>
                          <a:pt x="1525" y="327"/>
                          <a:pt x="1525" y="326"/>
                          <a:pt x="1525" y="325"/>
                        </a:cubicBezTo>
                        <a:cubicBezTo>
                          <a:pt x="1524" y="323"/>
                          <a:pt x="1524" y="321"/>
                          <a:pt x="1524" y="318"/>
                        </a:cubicBezTo>
                        <a:cubicBezTo>
                          <a:pt x="1525" y="312"/>
                          <a:pt x="1535" y="309"/>
                          <a:pt x="1541" y="309"/>
                        </a:cubicBezTo>
                        <a:cubicBezTo>
                          <a:pt x="1542" y="309"/>
                          <a:pt x="1545" y="309"/>
                          <a:pt x="1546" y="310"/>
                        </a:cubicBezTo>
                        <a:cubicBezTo>
                          <a:pt x="1550" y="311"/>
                          <a:pt x="1551" y="313"/>
                          <a:pt x="1551" y="315"/>
                        </a:cubicBezTo>
                        <a:cubicBezTo>
                          <a:pt x="1551" y="315"/>
                          <a:pt x="1550" y="317"/>
                          <a:pt x="1548" y="317"/>
                        </a:cubicBezTo>
                        <a:cubicBezTo>
                          <a:pt x="1547" y="317"/>
                          <a:pt x="1546" y="317"/>
                          <a:pt x="1545" y="316"/>
                        </a:cubicBezTo>
                        <a:cubicBezTo>
                          <a:pt x="1543" y="316"/>
                          <a:pt x="1542" y="316"/>
                          <a:pt x="1541" y="318"/>
                        </a:cubicBezTo>
                        <a:cubicBezTo>
                          <a:pt x="1540" y="319"/>
                          <a:pt x="1539" y="321"/>
                          <a:pt x="1539" y="323"/>
                        </a:cubicBezTo>
                        <a:cubicBezTo>
                          <a:pt x="1539" y="326"/>
                          <a:pt x="1538" y="328"/>
                          <a:pt x="1537" y="330"/>
                        </a:cubicBezTo>
                        <a:cubicBezTo>
                          <a:pt x="1537" y="330"/>
                          <a:pt x="1536" y="331"/>
                          <a:pt x="1536" y="331"/>
                        </a:cubicBezTo>
                        <a:cubicBezTo>
                          <a:pt x="1538" y="332"/>
                          <a:pt x="1538" y="333"/>
                          <a:pt x="1538" y="334"/>
                        </a:cubicBezTo>
                        <a:cubicBezTo>
                          <a:pt x="1537" y="335"/>
                          <a:pt x="1536" y="336"/>
                          <a:pt x="1535" y="337"/>
                        </a:cubicBezTo>
                        <a:cubicBezTo>
                          <a:pt x="1535" y="337"/>
                          <a:pt x="1534" y="338"/>
                          <a:pt x="1534" y="338"/>
                        </a:cubicBezTo>
                        <a:cubicBezTo>
                          <a:pt x="1534" y="338"/>
                          <a:pt x="1534" y="338"/>
                          <a:pt x="1534" y="338"/>
                        </a:cubicBezTo>
                        <a:cubicBezTo>
                          <a:pt x="1534" y="340"/>
                          <a:pt x="1533" y="343"/>
                          <a:pt x="1529" y="345"/>
                        </a:cubicBezTo>
                        <a:cubicBezTo>
                          <a:pt x="1528" y="345"/>
                          <a:pt x="1527" y="345"/>
                          <a:pt x="1526" y="345"/>
                        </a:cubicBezTo>
                        <a:cubicBezTo>
                          <a:pt x="1523" y="346"/>
                          <a:pt x="1516" y="347"/>
                          <a:pt x="1516" y="349"/>
                        </a:cubicBezTo>
                        <a:cubicBezTo>
                          <a:pt x="1515" y="353"/>
                          <a:pt x="1513" y="354"/>
                          <a:pt x="1511" y="356"/>
                        </a:cubicBezTo>
                        <a:cubicBezTo>
                          <a:pt x="1509" y="357"/>
                          <a:pt x="1507" y="358"/>
                          <a:pt x="1506" y="360"/>
                        </a:cubicBezTo>
                        <a:cubicBezTo>
                          <a:pt x="1505" y="363"/>
                          <a:pt x="1502" y="365"/>
                          <a:pt x="1498" y="368"/>
                        </a:cubicBezTo>
                        <a:cubicBezTo>
                          <a:pt x="1494" y="371"/>
                          <a:pt x="1489" y="374"/>
                          <a:pt x="1485" y="380"/>
                        </a:cubicBezTo>
                        <a:cubicBezTo>
                          <a:pt x="1480" y="387"/>
                          <a:pt x="1473" y="390"/>
                          <a:pt x="1469" y="391"/>
                        </a:cubicBezTo>
                        <a:cubicBezTo>
                          <a:pt x="1468" y="392"/>
                          <a:pt x="1467" y="392"/>
                          <a:pt x="1467" y="392"/>
                        </a:cubicBezTo>
                        <a:cubicBezTo>
                          <a:pt x="1466" y="395"/>
                          <a:pt x="1462" y="395"/>
                          <a:pt x="1457" y="395"/>
                        </a:cubicBezTo>
                        <a:cubicBezTo>
                          <a:pt x="1457" y="395"/>
                          <a:pt x="1456" y="395"/>
                          <a:pt x="1456" y="395"/>
                        </a:cubicBezTo>
                        <a:cubicBezTo>
                          <a:pt x="1456" y="396"/>
                          <a:pt x="1456" y="396"/>
                          <a:pt x="1456" y="396"/>
                        </a:cubicBezTo>
                        <a:cubicBezTo>
                          <a:pt x="1456" y="399"/>
                          <a:pt x="1457" y="404"/>
                          <a:pt x="1452" y="408"/>
                        </a:cubicBezTo>
                        <a:cubicBezTo>
                          <a:pt x="1446" y="415"/>
                          <a:pt x="1442" y="424"/>
                          <a:pt x="1442" y="433"/>
                        </a:cubicBezTo>
                        <a:cubicBezTo>
                          <a:pt x="1443" y="443"/>
                          <a:pt x="1446" y="469"/>
                          <a:pt x="1448" y="474"/>
                        </a:cubicBezTo>
                        <a:cubicBezTo>
                          <a:pt x="1450" y="476"/>
                          <a:pt x="1450" y="481"/>
                          <a:pt x="1451" y="485"/>
                        </a:cubicBezTo>
                        <a:cubicBezTo>
                          <a:pt x="1451" y="488"/>
                          <a:pt x="1451" y="492"/>
                          <a:pt x="1452" y="492"/>
                        </a:cubicBezTo>
                        <a:cubicBezTo>
                          <a:pt x="1453" y="494"/>
                          <a:pt x="1454" y="497"/>
                          <a:pt x="1454" y="498"/>
                        </a:cubicBezTo>
                        <a:cubicBezTo>
                          <a:pt x="1454" y="499"/>
                          <a:pt x="1454" y="499"/>
                          <a:pt x="1454" y="500"/>
                        </a:cubicBezTo>
                        <a:cubicBezTo>
                          <a:pt x="1455" y="499"/>
                          <a:pt x="1457" y="497"/>
                          <a:pt x="1459" y="495"/>
                        </a:cubicBezTo>
                        <a:cubicBezTo>
                          <a:pt x="1460" y="493"/>
                          <a:pt x="1462" y="492"/>
                          <a:pt x="1464" y="490"/>
                        </a:cubicBezTo>
                        <a:cubicBezTo>
                          <a:pt x="1466" y="489"/>
                          <a:pt x="1466" y="488"/>
                          <a:pt x="1467" y="487"/>
                        </a:cubicBezTo>
                        <a:cubicBezTo>
                          <a:pt x="1467" y="486"/>
                          <a:pt x="1468" y="485"/>
                          <a:pt x="1469" y="484"/>
                        </a:cubicBezTo>
                        <a:cubicBezTo>
                          <a:pt x="1470" y="483"/>
                          <a:pt x="1471" y="479"/>
                          <a:pt x="1471" y="477"/>
                        </a:cubicBezTo>
                        <a:cubicBezTo>
                          <a:pt x="1471" y="475"/>
                          <a:pt x="1471" y="474"/>
                          <a:pt x="1471" y="473"/>
                        </a:cubicBezTo>
                        <a:cubicBezTo>
                          <a:pt x="1472" y="471"/>
                          <a:pt x="1474" y="470"/>
                          <a:pt x="1476" y="469"/>
                        </a:cubicBezTo>
                        <a:cubicBezTo>
                          <a:pt x="1477" y="469"/>
                          <a:pt x="1479" y="468"/>
                          <a:pt x="1479" y="467"/>
                        </a:cubicBezTo>
                        <a:cubicBezTo>
                          <a:pt x="1481" y="465"/>
                          <a:pt x="1484" y="465"/>
                          <a:pt x="1486" y="465"/>
                        </a:cubicBezTo>
                        <a:cubicBezTo>
                          <a:pt x="1487" y="465"/>
                          <a:pt x="1487" y="465"/>
                          <a:pt x="1488" y="465"/>
                        </a:cubicBezTo>
                        <a:cubicBezTo>
                          <a:pt x="1488" y="464"/>
                          <a:pt x="1487" y="462"/>
                          <a:pt x="1487" y="460"/>
                        </a:cubicBezTo>
                        <a:cubicBezTo>
                          <a:pt x="1487" y="459"/>
                          <a:pt x="1486" y="459"/>
                          <a:pt x="1486" y="458"/>
                        </a:cubicBezTo>
                        <a:cubicBezTo>
                          <a:pt x="1485" y="454"/>
                          <a:pt x="1490" y="450"/>
                          <a:pt x="1495" y="447"/>
                        </a:cubicBezTo>
                        <a:cubicBezTo>
                          <a:pt x="1496" y="446"/>
                          <a:pt x="1497" y="446"/>
                          <a:pt x="1498" y="445"/>
                        </a:cubicBezTo>
                        <a:cubicBezTo>
                          <a:pt x="1500" y="444"/>
                          <a:pt x="1502" y="444"/>
                          <a:pt x="1505" y="444"/>
                        </a:cubicBezTo>
                        <a:cubicBezTo>
                          <a:pt x="1506" y="444"/>
                          <a:pt x="1507" y="445"/>
                          <a:pt x="1508" y="445"/>
                        </a:cubicBezTo>
                        <a:cubicBezTo>
                          <a:pt x="1509" y="445"/>
                          <a:pt x="1510" y="444"/>
                          <a:pt x="1511" y="443"/>
                        </a:cubicBezTo>
                        <a:cubicBezTo>
                          <a:pt x="1513" y="441"/>
                          <a:pt x="1512" y="439"/>
                          <a:pt x="1509" y="436"/>
                        </a:cubicBezTo>
                        <a:cubicBezTo>
                          <a:pt x="1509" y="435"/>
                          <a:pt x="1509" y="435"/>
                          <a:pt x="1509" y="435"/>
                        </a:cubicBezTo>
                        <a:cubicBezTo>
                          <a:pt x="1508" y="434"/>
                          <a:pt x="1508" y="432"/>
                          <a:pt x="1509" y="430"/>
                        </a:cubicBezTo>
                        <a:cubicBezTo>
                          <a:pt x="1510" y="426"/>
                          <a:pt x="1514" y="419"/>
                          <a:pt x="1518" y="418"/>
                        </a:cubicBezTo>
                        <a:cubicBezTo>
                          <a:pt x="1520" y="417"/>
                          <a:pt x="1522" y="418"/>
                          <a:pt x="1523" y="418"/>
                        </a:cubicBezTo>
                        <a:cubicBezTo>
                          <a:pt x="1523" y="418"/>
                          <a:pt x="1524" y="419"/>
                          <a:pt x="1524" y="419"/>
                        </a:cubicBezTo>
                        <a:cubicBezTo>
                          <a:pt x="1524" y="419"/>
                          <a:pt x="1525" y="419"/>
                          <a:pt x="1526" y="418"/>
                        </a:cubicBezTo>
                        <a:cubicBezTo>
                          <a:pt x="1526" y="418"/>
                          <a:pt x="1526" y="417"/>
                          <a:pt x="1526" y="417"/>
                        </a:cubicBezTo>
                        <a:cubicBezTo>
                          <a:pt x="1525" y="416"/>
                          <a:pt x="1523" y="414"/>
                          <a:pt x="1522" y="414"/>
                        </a:cubicBezTo>
                        <a:cubicBezTo>
                          <a:pt x="1521" y="414"/>
                          <a:pt x="1519" y="414"/>
                          <a:pt x="1518" y="411"/>
                        </a:cubicBezTo>
                        <a:cubicBezTo>
                          <a:pt x="1517" y="408"/>
                          <a:pt x="1518" y="401"/>
                          <a:pt x="1523" y="398"/>
                        </a:cubicBezTo>
                        <a:cubicBezTo>
                          <a:pt x="1524" y="397"/>
                          <a:pt x="1525" y="396"/>
                          <a:pt x="1525" y="396"/>
                        </a:cubicBezTo>
                        <a:cubicBezTo>
                          <a:pt x="1524" y="396"/>
                          <a:pt x="1524" y="395"/>
                          <a:pt x="1523" y="395"/>
                        </a:cubicBezTo>
                        <a:cubicBezTo>
                          <a:pt x="1522" y="395"/>
                          <a:pt x="1521" y="395"/>
                          <a:pt x="1520" y="395"/>
                        </a:cubicBezTo>
                        <a:cubicBezTo>
                          <a:pt x="1519" y="395"/>
                          <a:pt x="1518" y="396"/>
                          <a:pt x="1517" y="396"/>
                        </a:cubicBezTo>
                        <a:cubicBezTo>
                          <a:pt x="1517" y="396"/>
                          <a:pt x="1517" y="396"/>
                          <a:pt x="1517" y="396"/>
                        </a:cubicBezTo>
                        <a:cubicBezTo>
                          <a:pt x="1515" y="396"/>
                          <a:pt x="1513" y="395"/>
                          <a:pt x="1512" y="393"/>
                        </a:cubicBezTo>
                        <a:cubicBezTo>
                          <a:pt x="1511" y="390"/>
                          <a:pt x="1510" y="385"/>
                          <a:pt x="1514" y="381"/>
                        </a:cubicBezTo>
                        <a:cubicBezTo>
                          <a:pt x="1516" y="378"/>
                          <a:pt x="1518" y="377"/>
                          <a:pt x="1520" y="375"/>
                        </a:cubicBezTo>
                        <a:cubicBezTo>
                          <a:pt x="1522" y="374"/>
                          <a:pt x="1522" y="373"/>
                          <a:pt x="1523" y="372"/>
                        </a:cubicBezTo>
                        <a:cubicBezTo>
                          <a:pt x="1524" y="368"/>
                          <a:pt x="1527" y="363"/>
                          <a:pt x="1530" y="360"/>
                        </a:cubicBezTo>
                        <a:cubicBezTo>
                          <a:pt x="1530" y="358"/>
                          <a:pt x="1531" y="358"/>
                          <a:pt x="1532" y="357"/>
                        </a:cubicBezTo>
                        <a:cubicBezTo>
                          <a:pt x="1532" y="355"/>
                          <a:pt x="1534" y="355"/>
                          <a:pt x="1536" y="355"/>
                        </a:cubicBezTo>
                        <a:cubicBezTo>
                          <a:pt x="1537" y="355"/>
                          <a:pt x="1539" y="355"/>
                          <a:pt x="1540" y="355"/>
                        </a:cubicBezTo>
                        <a:cubicBezTo>
                          <a:pt x="1541" y="355"/>
                          <a:pt x="1542" y="355"/>
                          <a:pt x="1542" y="355"/>
                        </a:cubicBezTo>
                        <a:cubicBezTo>
                          <a:pt x="1543" y="355"/>
                          <a:pt x="1543" y="355"/>
                          <a:pt x="1543" y="355"/>
                        </a:cubicBezTo>
                        <a:cubicBezTo>
                          <a:pt x="1545" y="355"/>
                          <a:pt x="1546" y="357"/>
                          <a:pt x="1546" y="358"/>
                        </a:cubicBezTo>
                        <a:cubicBezTo>
                          <a:pt x="1547" y="357"/>
                          <a:pt x="1548" y="356"/>
                          <a:pt x="1549" y="354"/>
                        </a:cubicBezTo>
                        <a:cubicBezTo>
                          <a:pt x="1552" y="351"/>
                          <a:pt x="1555" y="347"/>
                          <a:pt x="1559" y="347"/>
                        </a:cubicBezTo>
                        <a:cubicBezTo>
                          <a:pt x="1560" y="347"/>
                          <a:pt x="1561" y="347"/>
                          <a:pt x="1562" y="348"/>
                        </a:cubicBezTo>
                        <a:cubicBezTo>
                          <a:pt x="1563" y="349"/>
                          <a:pt x="1563" y="352"/>
                          <a:pt x="1563" y="354"/>
                        </a:cubicBezTo>
                        <a:cubicBezTo>
                          <a:pt x="1563" y="355"/>
                          <a:pt x="1563" y="356"/>
                          <a:pt x="1563" y="357"/>
                        </a:cubicBezTo>
                        <a:cubicBezTo>
                          <a:pt x="1563" y="357"/>
                          <a:pt x="1564" y="356"/>
                          <a:pt x="1564" y="356"/>
                        </a:cubicBezTo>
                        <a:cubicBezTo>
                          <a:pt x="1566" y="355"/>
                          <a:pt x="1568" y="353"/>
                          <a:pt x="1570" y="351"/>
                        </a:cubicBezTo>
                        <a:cubicBezTo>
                          <a:pt x="1576" y="347"/>
                          <a:pt x="1585" y="347"/>
                          <a:pt x="1589" y="347"/>
                        </a:cubicBezTo>
                        <a:cubicBezTo>
                          <a:pt x="1594" y="347"/>
                          <a:pt x="1598" y="347"/>
                          <a:pt x="1601" y="348"/>
                        </a:cubicBezTo>
                        <a:cubicBezTo>
                          <a:pt x="1603" y="350"/>
                          <a:pt x="1605" y="352"/>
                          <a:pt x="1606" y="354"/>
                        </a:cubicBezTo>
                        <a:cubicBezTo>
                          <a:pt x="1607" y="354"/>
                          <a:pt x="1607" y="355"/>
                          <a:pt x="1608" y="355"/>
                        </a:cubicBezTo>
                        <a:cubicBezTo>
                          <a:pt x="1608" y="355"/>
                          <a:pt x="1608" y="355"/>
                          <a:pt x="1608" y="354"/>
                        </a:cubicBezTo>
                        <a:cubicBezTo>
                          <a:pt x="1609" y="352"/>
                          <a:pt x="1609" y="350"/>
                          <a:pt x="1612" y="349"/>
                        </a:cubicBezTo>
                        <a:cubicBezTo>
                          <a:pt x="1616" y="348"/>
                          <a:pt x="1622" y="344"/>
                          <a:pt x="1628" y="340"/>
                        </a:cubicBezTo>
                        <a:cubicBezTo>
                          <a:pt x="1630" y="338"/>
                          <a:pt x="1632" y="338"/>
                          <a:pt x="1633" y="337"/>
                        </a:cubicBezTo>
                        <a:cubicBezTo>
                          <a:pt x="1633" y="337"/>
                          <a:pt x="1633" y="337"/>
                          <a:pt x="1634" y="336"/>
                        </a:cubicBezTo>
                        <a:cubicBezTo>
                          <a:pt x="1636" y="333"/>
                          <a:pt x="1638" y="333"/>
                          <a:pt x="1639" y="333"/>
                        </a:cubicBezTo>
                        <a:cubicBezTo>
                          <a:pt x="1640" y="332"/>
                          <a:pt x="1640" y="332"/>
                          <a:pt x="1640" y="332"/>
                        </a:cubicBezTo>
                        <a:cubicBezTo>
                          <a:pt x="1642" y="328"/>
                          <a:pt x="1652" y="324"/>
                          <a:pt x="1661" y="322"/>
                        </a:cubicBezTo>
                        <a:cubicBezTo>
                          <a:pt x="1670" y="320"/>
                          <a:pt x="1681" y="315"/>
                          <a:pt x="1683" y="313"/>
                        </a:cubicBezTo>
                        <a:cubicBezTo>
                          <a:pt x="1683" y="312"/>
                          <a:pt x="1683" y="311"/>
                          <a:pt x="1683" y="310"/>
                        </a:cubicBezTo>
                        <a:cubicBezTo>
                          <a:pt x="1684" y="309"/>
                          <a:pt x="1686" y="309"/>
                          <a:pt x="1687" y="309"/>
                        </a:cubicBezTo>
                        <a:cubicBezTo>
                          <a:pt x="1689" y="309"/>
                          <a:pt x="1691" y="310"/>
                          <a:pt x="1691" y="311"/>
                        </a:cubicBezTo>
                        <a:cubicBezTo>
                          <a:pt x="1691" y="311"/>
                          <a:pt x="1693" y="311"/>
                          <a:pt x="1694" y="312"/>
                        </a:cubicBezTo>
                        <a:cubicBezTo>
                          <a:pt x="1696" y="312"/>
                          <a:pt x="1698" y="312"/>
                          <a:pt x="1700" y="312"/>
                        </a:cubicBezTo>
                        <a:cubicBezTo>
                          <a:pt x="1701" y="313"/>
                          <a:pt x="1702" y="313"/>
                          <a:pt x="1703" y="313"/>
                        </a:cubicBezTo>
                        <a:cubicBezTo>
                          <a:pt x="1704" y="314"/>
                          <a:pt x="1705" y="314"/>
                          <a:pt x="1706" y="314"/>
                        </a:cubicBezTo>
                        <a:cubicBezTo>
                          <a:pt x="1707" y="314"/>
                          <a:pt x="1708" y="314"/>
                          <a:pt x="1710" y="312"/>
                        </a:cubicBezTo>
                        <a:cubicBezTo>
                          <a:pt x="1712" y="310"/>
                          <a:pt x="1712" y="310"/>
                          <a:pt x="1711" y="308"/>
                        </a:cubicBezTo>
                        <a:cubicBezTo>
                          <a:pt x="1710" y="307"/>
                          <a:pt x="1709" y="306"/>
                          <a:pt x="1709" y="304"/>
                        </a:cubicBezTo>
                        <a:cubicBezTo>
                          <a:pt x="1709" y="303"/>
                          <a:pt x="1708" y="302"/>
                          <a:pt x="1707" y="301"/>
                        </a:cubicBezTo>
                        <a:cubicBezTo>
                          <a:pt x="1704" y="299"/>
                          <a:pt x="1702" y="296"/>
                          <a:pt x="1703" y="293"/>
                        </a:cubicBezTo>
                        <a:cubicBezTo>
                          <a:pt x="1703" y="291"/>
                          <a:pt x="1700" y="286"/>
                          <a:pt x="1698" y="285"/>
                        </a:cubicBezTo>
                        <a:cubicBezTo>
                          <a:pt x="1696" y="286"/>
                          <a:pt x="1693" y="285"/>
                          <a:pt x="1691" y="283"/>
                        </a:cubicBezTo>
                        <a:cubicBezTo>
                          <a:pt x="1689" y="282"/>
                          <a:pt x="1688" y="280"/>
                          <a:pt x="1688" y="279"/>
                        </a:cubicBezTo>
                        <a:cubicBezTo>
                          <a:pt x="1688" y="277"/>
                          <a:pt x="1688" y="277"/>
                          <a:pt x="1688" y="276"/>
                        </a:cubicBezTo>
                        <a:cubicBezTo>
                          <a:pt x="1688" y="276"/>
                          <a:pt x="1688" y="276"/>
                          <a:pt x="1688" y="276"/>
                        </a:cubicBezTo>
                        <a:cubicBezTo>
                          <a:pt x="1687" y="277"/>
                          <a:pt x="1685" y="278"/>
                          <a:pt x="1683" y="278"/>
                        </a:cubicBezTo>
                        <a:cubicBezTo>
                          <a:pt x="1679" y="278"/>
                          <a:pt x="1676" y="276"/>
                          <a:pt x="1676" y="273"/>
                        </a:cubicBezTo>
                        <a:cubicBezTo>
                          <a:pt x="1675" y="272"/>
                          <a:pt x="1675" y="271"/>
                          <a:pt x="1676" y="270"/>
                        </a:cubicBezTo>
                        <a:cubicBezTo>
                          <a:pt x="1677" y="268"/>
                          <a:pt x="1681" y="267"/>
                          <a:pt x="1684" y="267"/>
                        </a:cubicBezTo>
                        <a:cubicBezTo>
                          <a:pt x="1686" y="267"/>
                          <a:pt x="1688" y="267"/>
                          <a:pt x="1689" y="268"/>
                        </a:cubicBezTo>
                        <a:cubicBezTo>
                          <a:pt x="1693" y="269"/>
                          <a:pt x="1694" y="271"/>
                          <a:pt x="1695" y="272"/>
                        </a:cubicBezTo>
                        <a:cubicBezTo>
                          <a:pt x="1695" y="273"/>
                          <a:pt x="1695" y="273"/>
                          <a:pt x="1696" y="273"/>
                        </a:cubicBezTo>
                        <a:cubicBezTo>
                          <a:pt x="1696" y="274"/>
                          <a:pt x="1697" y="274"/>
                          <a:pt x="1699" y="274"/>
                        </a:cubicBezTo>
                        <a:cubicBezTo>
                          <a:pt x="1702" y="274"/>
                          <a:pt x="1705" y="273"/>
                          <a:pt x="1707" y="272"/>
                        </a:cubicBezTo>
                        <a:cubicBezTo>
                          <a:pt x="1707" y="272"/>
                          <a:pt x="1709" y="271"/>
                          <a:pt x="1710" y="271"/>
                        </a:cubicBezTo>
                        <a:cubicBezTo>
                          <a:pt x="1713" y="270"/>
                          <a:pt x="1720" y="267"/>
                          <a:pt x="1721" y="266"/>
                        </a:cubicBezTo>
                        <a:cubicBezTo>
                          <a:pt x="1721" y="265"/>
                          <a:pt x="1721" y="264"/>
                          <a:pt x="1721" y="264"/>
                        </a:cubicBezTo>
                        <a:cubicBezTo>
                          <a:pt x="1722" y="262"/>
                          <a:pt x="1722" y="260"/>
                          <a:pt x="1725" y="259"/>
                        </a:cubicBezTo>
                        <a:cubicBezTo>
                          <a:pt x="1725" y="259"/>
                          <a:pt x="1725" y="259"/>
                          <a:pt x="1725" y="259"/>
                        </a:cubicBezTo>
                        <a:cubicBezTo>
                          <a:pt x="1725" y="258"/>
                          <a:pt x="1724" y="257"/>
                          <a:pt x="1723" y="256"/>
                        </a:cubicBezTo>
                        <a:cubicBezTo>
                          <a:pt x="1720" y="255"/>
                          <a:pt x="1719" y="252"/>
                          <a:pt x="1720" y="250"/>
                        </a:cubicBezTo>
                        <a:cubicBezTo>
                          <a:pt x="1720" y="248"/>
                          <a:pt x="1722" y="247"/>
                          <a:pt x="1724" y="247"/>
                        </a:cubicBezTo>
                        <a:cubicBezTo>
                          <a:pt x="1725" y="247"/>
                          <a:pt x="1725" y="247"/>
                          <a:pt x="1725" y="246"/>
                        </a:cubicBezTo>
                        <a:cubicBezTo>
                          <a:pt x="1726" y="245"/>
                          <a:pt x="1726" y="243"/>
                          <a:pt x="1728" y="243"/>
                        </a:cubicBezTo>
                        <a:cubicBezTo>
                          <a:pt x="1729" y="243"/>
                          <a:pt x="1729" y="243"/>
                          <a:pt x="1729" y="243"/>
                        </a:cubicBezTo>
                        <a:cubicBezTo>
                          <a:pt x="1730" y="243"/>
                          <a:pt x="1730" y="243"/>
                          <a:pt x="1731" y="243"/>
                        </a:cubicBezTo>
                        <a:cubicBezTo>
                          <a:pt x="1731" y="243"/>
                          <a:pt x="1731" y="243"/>
                          <a:pt x="1732" y="243"/>
                        </a:cubicBezTo>
                        <a:cubicBezTo>
                          <a:pt x="1732" y="243"/>
                          <a:pt x="1733" y="243"/>
                          <a:pt x="1734" y="243"/>
                        </a:cubicBezTo>
                        <a:cubicBezTo>
                          <a:pt x="1735" y="242"/>
                          <a:pt x="1735" y="242"/>
                          <a:pt x="1736" y="242"/>
                        </a:cubicBezTo>
                        <a:cubicBezTo>
                          <a:pt x="1737" y="242"/>
                          <a:pt x="1737" y="242"/>
                          <a:pt x="1737" y="242"/>
                        </a:cubicBezTo>
                        <a:cubicBezTo>
                          <a:pt x="1738" y="243"/>
                          <a:pt x="1738" y="243"/>
                          <a:pt x="1738" y="243"/>
                        </a:cubicBezTo>
                        <a:cubicBezTo>
                          <a:pt x="1739" y="245"/>
                          <a:pt x="1738" y="247"/>
                          <a:pt x="1736" y="249"/>
                        </a:cubicBezTo>
                        <a:cubicBezTo>
                          <a:pt x="1736" y="250"/>
                          <a:pt x="1735" y="251"/>
                          <a:pt x="1735" y="252"/>
                        </a:cubicBezTo>
                        <a:cubicBezTo>
                          <a:pt x="1735" y="252"/>
                          <a:pt x="1735" y="253"/>
                          <a:pt x="1737" y="255"/>
                        </a:cubicBezTo>
                        <a:cubicBezTo>
                          <a:pt x="1738" y="256"/>
                          <a:pt x="1738" y="256"/>
                          <a:pt x="1739" y="257"/>
                        </a:cubicBezTo>
                        <a:cubicBezTo>
                          <a:pt x="1739" y="258"/>
                          <a:pt x="1741" y="258"/>
                          <a:pt x="1742" y="258"/>
                        </a:cubicBezTo>
                        <a:cubicBezTo>
                          <a:pt x="1745" y="258"/>
                          <a:pt x="1746" y="258"/>
                          <a:pt x="1748" y="257"/>
                        </a:cubicBezTo>
                        <a:cubicBezTo>
                          <a:pt x="1749" y="256"/>
                          <a:pt x="1750" y="256"/>
                          <a:pt x="1752" y="256"/>
                        </a:cubicBezTo>
                        <a:cubicBezTo>
                          <a:pt x="1757" y="256"/>
                          <a:pt x="1767" y="260"/>
                          <a:pt x="1768" y="264"/>
                        </a:cubicBezTo>
                        <a:cubicBezTo>
                          <a:pt x="1769" y="266"/>
                          <a:pt x="1770" y="270"/>
                          <a:pt x="1775" y="272"/>
                        </a:cubicBezTo>
                        <a:cubicBezTo>
                          <a:pt x="1778" y="273"/>
                          <a:pt x="1780" y="274"/>
                          <a:pt x="1782" y="274"/>
                        </a:cubicBezTo>
                        <a:cubicBezTo>
                          <a:pt x="1784" y="275"/>
                          <a:pt x="1786" y="275"/>
                          <a:pt x="1787" y="277"/>
                        </a:cubicBezTo>
                        <a:cubicBezTo>
                          <a:pt x="1788" y="279"/>
                          <a:pt x="1789" y="279"/>
                          <a:pt x="1790" y="279"/>
                        </a:cubicBezTo>
                        <a:cubicBezTo>
                          <a:pt x="1790" y="279"/>
                          <a:pt x="1791" y="279"/>
                          <a:pt x="1791" y="279"/>
                        </a:cubicBezTo>
                        <a:cubicBezTo>
                          <a:pt x="1793" y="279"/>
                          <a:pt x="1795" y="280"/>
                          <a:pt x="1796" y="280"/>
                        </a:cubicBezTo>
                        <a:cubicBezTo>
                          <a:pt x="1796" y="280"/>
                          <a:pt x="1797" y="281"/>
                          <a:pt x="1797" y="281"/>
                        </a:cubicBezTo>
                        <a:cubicBezTo>
                          <a:pt x="1799" y="279"/>
                          <a:pt x="1800" y="279"/>
                          <a:pt x="1802" y="279"/>
                        </a:cubicBezTo>
                        <a:cubicBezTo>
                          <a:pt x="1802" y="280"/>
                          <a:pt x="1802" y="280"/>
                          <a:pt x="1802" y="280"/>
                        </a:cubicBezTo>
                        <a:cubicBezTo>
                          <a:pt x="1802" y="280"/>
                          <a:pt x="1802" y="280"/>
                          <a:pt x="1803" y="280"/>
                        </a:cubicBezTo>
                        <a:cubicBezTo>
                          <a:pt x="1802" y="279"/>
                          <a:pt x="1802" y="279"/>
                          <a:pt x="1801" y="279"/>
                        </a:cubicBezTo>
                        <a:cubicBezTo>
                          <a:pt x="1800" y="278"/>
                          <a:pt x="1798" y="277"/>
                          <a:pt x="1798" y="275"/>
                        </a:cubicBezTo>
                        <a:cubicBezTo>
                          <a:pt x="1797" y="275"/>
                          <a:pt x="1797" y="274"/>
                          <a:pt x="1798" y="273"/>
                        </a:cubicBezTo>
                        <a:cubicBezTo>
                          <a:pt x="1799" y="272"/>
                          <a:pt x="1800" y="272"/>
                          <a:pt x="1800" y="272"/>
                        </a:cubicBezTo>
                        <a:cubicBezTo>
                          <a:pt x="1802" y="272"/>
                          <a:pt x="1802" y="272"/>
                          <a:pt x="1803" y="273"/>
                        </a:cubicBezTo>
                        <a:cubicBezTo>
                          <a:pt x="1803" y="273"/>
                          <a:pt x="1804" y="273"/>
                          <a:pt x="1804" y="273"/>
                        </a:cubicBezTo>
                        <a:cubicBezTo>
                          <a:pt x="1804" y="273"/>
                          <a:pt x="1804" y="273"/>
                          <a:pt x="1804" y="273"/>
                        </a:cubicBezTo>
                        <a:cubicBezTo>
                          <a:pt x="1804" y="272"/>
                          <a:pt x="1803" y="270"/>
                          <a:pt x="1805" y="269"/>
                        </a:cubicBezTo>
                        <a:cubicBezTo>
                          <a:pt x="1805" y="267"/>
                          <a:pt x="1805" y="262"/>
                          <a:pt x="1804" y="261"/>
                        </a:cubicBezTo>
                        <a:cubicBezTo>
                          <a:pt x="1802" y="260"/>
                          <a:pt x="1802" y="259"/>
                          <a:pt x="1802" y="258"/>
                        </a:cubicBezTo>
                        <a:cubicBezTo>
                          <a:pt x="1802" y="255"/>
                          <a:pt x="1806" y="254"/>
                          <a:pt x="1809" y="256"/>
                        </a:cubicBezTo>
                        <a:cubicBezTo>
                          <a:pt x="1811" y="257"/>
                          <a:pt x="1813" y="258"/>
                          <a:pt x="1816" y="258"/>
                        </a:cubicBezTo>
                        <a:cubicBezTo>
                          <a:pt x="1815" y="258"/>
                          <a:pt x="1815" y="257"/>
                          <a:pt x="1815" y="256"/>
                        </a:cubicBezTo>
                        <a:cubicBezTo>
                          <a:pt x="1815" y="255"/>
                          <a:pt x="1817" y="254"/>
                          <a:pt x="1819" y="254"/>
                        </a:cubicBezTo>
                        <a:cubicBezTo>
                          <a:pt x="1820" y="254"/>
                          <a:pt x="1821" y="254"/>
                          <a:pt x="1822" y="255"/>
                        </a:cubicBezTo>
                        <a:cubicBezTo>
                          <a:pt x="1823" y="256"/>
                          <a:pt x="1824" y="256"/>
                          <a:pt x="1825" y="256"/>
                        </a:cubicBezTo>
                        <a:cubicBezTo>
                          <a:pt x="1825" y="254"/>
                          <a:pt x="1828" y="249"/>
                          <a:pt x="1831" y="249"/>
                        </a:cubicBezTo>
                        <a:cubicBezTo>
                          <a:pt x="1827" y="246"/>
                          <a:pt x="1818" y="241"/>
                          <a:pt x="1816" y="237"/>
                        </a:cubicBezTo>
                        <a:cubicBezTo>
                          <a:pt x="1814" y="235"/>
                          <a:pt x="1808" y="233"/>
                          <a:pt x="1804" y="233"/>
                        </a:cubicBezTo>
                        <a:cubicBezTo>
                          <a:pt x="1804" y="233"/>
                          <a:pt x="1804" y="233"/>
                          <a:pt x="1803" y="233"/>
                        </a:cubicBezTo>
                        <a:cubicBezTo>
                          <a:pt x="1803" y="234"/>
                          <a:pt x="1802" y="235"/>
                          <a:pt x="1801" y="235"/>
                        </a:cubicBezTo>
                        <a:cubicBezTo>
                          <a:pt x="1799" y="235"/>
                          <a:pt x="1796" y="233"/>
                          <a:pt x="1795" y="231"/>
                        </a:cubicBezTo>
                        <a:cubicBezTo>
                          <a:pt x="1794" y="230"/>
                          <a:pt x="1792" y="230"/>
                          <a:pt x="1788" y="230"/>
                        </a:cubicBezTo>
                        <a:cubicBezTo>
                          <a:pt x="1787" y="230"/>
                          <a:pt x="1785" y="230"/>
                          <a:pt x="1785" y="230"/>
                        </a:cubicBezTo>
                        <a:cubicBezTo>
                          <a:pt x="1785" y="230"/>
                          <a:pt x="1785" y="230"/>
                          <a:pt x="1785" y="230"/>
                        </a:cubicBezTo>
                        <a:cubicBezTo>
                          <a:pt x="1786" y="231"/>
                          <a:pt x="1788" y="232"/>
                          <a:pt x="1789" y="233"/>
                        </a:cubicBezTo>
                        <a:cubicBezTo>
                          <a:pt x="1791" y="236"/>
                          <a:pt x="1789" y="238"/>
                          <a:pt x="1788" y="239"/>
                        </a:cubicBezTo>
                        <a:cubicBezTo>
                          <a:pt x="1787" y="240"/>
                          <a:pt x="1787" y="241"/>
                          <a:pt x="1787" y="241"/>
                        </a:cubicBezTo>
                        <a:cubicBezTo>
                          <a:pt x="1788" y="242"/>
                          <a:pt x="1788" y="243"/>
                          <a:pt x="1787" y="244"/>
                        </a:cubicBezTo>
                        <a:cubicBezTo>
                          <a:pt x="1786" y="245"/>
                          <a:pt x="1786" y="245"/>
                          <a:pt x="1786" y="245"/>
                        </a:cubicBezTo>
                        <a:cubicBezTo>
                          <a:pt x="1785" y="245"/>
                          <a:pt x="1785" y="245"/>
                          <a:pt x="1785" y="245"/>
                        </a:cubicBezTo>
                        <a:cubicBezTo>
                          <a:pt x="1784" y="245"/>
                          <a:pt x="1782" y="244"/>
                          <a:pt x="1777" y="240"/>
                        </a:cubicBezTo>
                        <a:cubicBezTo>
                          <a:pt x="1776" y="240"/>
                          <a:pt x="1774" y="238"/>
                          <a:pt x="1776" y="227"/>
                        </a:cubicBezTo>
                        <a:cubicBezTo>
                          <a:pt x="1776" y="226"/>
                          <a:pt x="1775" y="226"/>
                          <a:pt x="1775" y="226"/>
                        </a:cubicBezTo>
                        <a:cubicBezTo>
                          <a:pt x="1774" y="225"/>
                          <a:pt x="1772" y="224"/>
                          <a:pt x="1771" y="221"/>
                        </a:cubicBezTo>
                        <a:cubicBezTo>
                          <a:pt x="1771" y="220"/>
                          <a:pt x="1763" y="215"/>
                          <a:pt x="1751" y="210"/>
                        </a:cubicBezTo>
                        <a:cubicBezTo>
                          <a:pt x="1749" y="209"/>
                          <a:pt x="1748" y="209"/>
                          <a:pt x="1746" y="208"/>
                        </a:cubicBezTo>
                        <a:cubicBezTo>
                          <a:pt x="1741" y="206"/>
                          <a:pt x="1735" y="204"/>
                          <a:pt x="1733" y="201"/>
                        </a:cubicBezTo>
                        <a:cubicBezTo>
                          <a:pt x="1733" y="200"/>
                          <a:pt x="1729" y="199"/>
                          <a:pt x="1727" y="198"/>
                        </a:cubicBezTo>
                        <a:cubicBezTo>
                          <a:pt x="1723" y="197"/>
                          <a:pt x="1718" y="196"/>
                          <a:pt x="1716" y="193"/>
                        </a:cubicBezTo>
                        <a:cubicBezTo>
                          <a:pt x="1712" y="189"/>
                          <a:pt x="1693" y="181"/>
                          <a:pt x="1685" y="181"/>
                        </a:cubicBezTo>
                        <a:cubicBezTo>
                          <a:pt x="1680" y="180"/>
                          <a:pt x="1678" y="178"/>
                          <a:pt x="1677" y="177"/>
                        </a:cubicBezTo>
                        <a:cubicBezTo>
                          <a:pt x="1676" y="176"/>
                          <a:pt x="1676" y="176"/>
                          <a:pt x="1676" y="176"/>
                        </a:cubicBezTo>
                        <a:cubicBezTo>
                          <a:pt x="1674" y="177"/>
                          <a:pt x="1673" y="177"/>
                          <a:pt x="1670" y="177"/>
                        </a:cubicBezTo>
                        <a:cubicBezTo>
                          <a:pt x="1663" y="177"/>
                          <a:pt x="1653" y="176"/>
                          <a:pt x="1648" y="175"/>
                        </a:cubicBezTo>
                        <a:cubicBezTo>
                          <a:pt x="1646" y="175"/>
                          <a:pt x="1645" y="176"/>
                          <a:pt x="1644" y="176"/>
                        </a:cubicBezTo>
                        <a:cubicBezTo>
                          <a:pt x="1642" y="177"/>
                          <a:pt x="1640" y="178"/>
                          <a:pt x="1638" y="177"/>
                        </a:cubicBezTo>
                        <a:cubicBezTo>
                          <a:pt x="1633" y="175"/>
                          <a:pt x="1620" y="170"/>
                          <a:pt x="1615" y="170"/>
                        </a:cubicBezTo>
                        <a:cubicBezTo>
                          <a:pt x="1614" y="170"/>
                          <a:pt x="1614" y="171"/>
                          <a:pt x="1614" y="171"/>
                        </a:cubicBezTo>
                        <a:cubicBezTo>
                          <a:pt x="1613" y="171"/>
                          <a:pt x="1613" y="172"/>
                          <a:pt x="1613" y="174"/>
                        </a:cubicBezTo>
                        <a:cubicBezTo>
                          <a:pt x="1612" y="175"/>
                          <a:pt x="1612" y="177"/>
                          <a:pt x="1610" y="178"/>
                        </a:cubicBezTo>
                        <a:cubicBezTo>
                          <a:pt x="1611" y="179"/>
                          <a:pt x="1612" y="180"/>
                          <a:pt x="1616" y="184"/>
                        </a:cubicBezTo>
                        <a:cubicBezTo>
                          <a:pt x="1618" y="186"/>
                          <a:pt x="1619" y="189"/>
                          <a:pt x="1619" y="191"/>
                        </a:cubicBezTo>
                        <a:cubicBezTo>
                          <a:pt x="1619" y="194"/>
                          <a:pt x="1616" y="196"/>
                          <a:pt x="1612" y="198"/>
                        </a:cubicBezTo>
                        <a:cubicBezTo>
                          <a:pt x="1611" y="199"/>
                          <a:pt x="1610" y="199"/>
                          <a:pt x="1608" y="199"/>
                        </a:cubicBezTo>
                        <a:cubicBezTo>
                          <a:pt x="1603" y="199"/>
                          <a:pt x="1597" y="195"/>
                          <a:pt x="1594" y="192"/>
                        </a:cubicBezTo>
                        <a:cubicBezTo>
                          <a:pt x="1593" y="190"/>
                          <a:pt x="1592" y="190"/>
                          <a:pt x="1590" y="189"/>
                        </a:cubicBezTo>
                        <a:cubicBezTo>
                          <a:pt x="1588" y="189"/>
                          <a:pt x="1584" y="188"/>
                          <a:pt x="1583" y="184"/>
                        </a:cubicBezTo>
                        <a:cubicBezTo>
                          <a:pt x="1582" y="181"/>
                          <a:pt x="1583" y="179"/>
                          <a:pt x="1583" y="178"/>
                        </a:cubicBezTo>
                        <a:cubicBezTo>
                          <a:pt x="1585" y="176"/>
                          <a:pt x="1589" y="176"/>
                          <a:pt x="1592" y="179"/>
                        </a:cubicBezTo>
                        <a:cubicBezTo>
                          <a:pt x="1593" y="180"/>
                          <a:pt x="1596" y="179"/>
                          <a:pt x="1597" y="177"/>
                        </a:cubicBezTo>
                        <a:cubicBezTo>
                          <a:pt x="1597" y="177"/>
                          <a:pt x="1597" y="177"/>
                          <a:pt x="1596" y="176"/>
                        </a:cubicBezTo>
                        <a:cubicBezTo>
                          <a:pt x="1595" y="175"/>
                          <a:pt x="1589" y="173"/>
                          <a:pt x="1585" y="173"/>
                        </a:cubicBezTo>
                        <a:cubicBezTo>
                          <a:pt x="1582" y="173"/>
                          <a:pt x="1581" y="175"/>
                          <a:pt x="1578" y="178"/>
                        </a:cubicBezTo>
                        <a:cubicBezTo>
                          <a:pt x="1577" y="180"/>
                          <a:pt x="1575" y="182"/>
                          <a:pt x="1572" y="183"/>
                        </a:cubicBezTo>
                        <a:cubicBezTo>
                          <a:pt x="1570" y="184"/>
                          <a:pt x="1568" y="185"/>
                          <a:pt x="1565" y="185"/>
                        </a:cubicBezTo>
                        <a:cubicBezTo>
                          <a:pt x="1557" y="185"/>
                          <a:pt x="1544" y="182"/>
                          <a:pt x="1542" y="180"/>
                        </a:cubicBezTo>
                        <a:cubicBezTo>
                          <a:pt x="1542" y="180"/>
                          <a:pt x="1540" y="180"/>
                          <a:pt x="1535" y="180"/>
                        </a:cubicBezTo>
                        <a:cubicBezTo>
                          <a:pt x="1526" y="180"/>
                          <a:pt x="1512" y="181"/>
                          <a:pt x="1510" y="182"/>
                        </a:cubicBezTo>
                        <a:cubicBezTo>
                          <a:pt x="1509" y="183"/>
                          <a:pt x="1509" y="186"/>
                          <a:pt x="1509" y="187"/>
                        </a:cubicBezTo>
                        <a:cubicBezTo>
                          <a:pt x="1509" y="190"/>
                          <a:pt x="1509" y="192"/>
                          <a:pt x="1507" y="193"/>
                        </a:cubicBezTo>
                        <a:cubicBezTo>
                          <a:pt x="1507" y="193"/>
                          <a:pt x="1507" y="193"/>
                          <a:pt x="1507" y="193"/>
                        </a:cubicBezTo>
                        <a:cubicBezTo>
                          <a:pt x="1506" y="193"/>
                          <a:pt x="1506" y="193"/>
                          <a:pt x="1506" y="193"/>
                        </a:cubicBezTo>
                        <a:cubicBezTo>
                          <a:pt x="1504" y="193"/>
                          <a:pt x="1503" y="191"/>
                          <a:pt x="1503" y="187"/>
                        </a:cubicBezTo>
                        <a:cubicBezTo>
                          <a:pt x="1502" y="184"/>
                          <a:pt x="1502" y="181"/>
                          <a:pt x="1502" y="180"/>
                        </a:cubicBezTo>
                        <a:cubicBezTo>
                          <a:pt x="1501" y="180"/>
                          <a:pt x="1499" y="179"/>
                          <a:pt x="1495" y="179"/>
                        </a:cubicBezTo>
                        <a:cubicBezTo>
                          <a:pt x="1490" y="179"/>
                          <a:pt x="1487" y="179"/>
                          <a:pt x="1486" y="177"/>
                        </a:cubicBezTo>
                        <a:cubicBezTo>
                          <a:pt x="1486" y="176"/>
                          <a:pt x="1486" y="175"/>
                          <a:pt x="1487" y="173"/>
                        </a:cubicBezTo>
                        <a:cubicBezTo>
                          <a:pt x="1488" y="173"/>
                          <a:pt x="1487" y="173"/>
                          <a:pt x="1487" y="172"/>
                        </a:cubicBezTo>
                        <a:cubicBezTo>
                          <a:pt x="1487" y="171"/>
                          <a:pt x="1486" y="168"/>
                          <a:pt x="1490" y="166"/>
                        </a:cubicBezTo>
                        <a:cubicBezTo>
                          <a:pt x="1490" y="164"/>
                          <a:pt x="1482" y="158"/>
                          <a:pt x="1472" y="153"/>
                        </a:cubicBezTo>
                        <a:cubicBezTo>
                          <a:pt x="1468" y="152"/>
                          <a:pt x="1462" y="151"/>
                          <a:pt x="1454" y="151"/>
                        </a:cubicBezTo>
                        <a:cubicBezTo>
                          <a:pt x="1445" y="151"/>
                          <a:pt x="1434" y="152"/>
                          <a:pt x="1430" y="154"/>
                        </a:cubicBezTo>
                        <a:cubicBezTo>
                          <a:pt x="1426" y="155"/>
                          <a:pt x="1419" y="155"/>
                          <a:pt x="1412" y="155"/>
                        </a:cubicBezTo>
                        <a:cubicBezTo>
                          <a:pt x="1407" y="155"/>
                          <a:pt x="1407" y="155"/>
                          <a:pt x="1407" y="155"/>
                        </a:cubicBezTo>
                        <a:cubicBezTo>
                          <a:pt x="1406" y="155"/>
                          <a:pt x="1405" y="155"/>
                          <a:pt x="1404" y="155"/>
                        </a:cubicBezTo>
                        <a:cubicBezTo>
                          <a:pt x="1403" y="155"/>
                          <a:pt x="1403" y="155"/>
                          <a:pt x="1403" y="155"/>
                        </a:cubicBezTo>
                        <a:cubicBezTo>
                          <a:pt x="1401" y="155"/>
                          <a:pt x="1400" y="155"/>
                          <a:pt x="1399" y="154"/>
                        </a:cubicBezTo>
                        <a:cubicBezTo>
                          <a:pt x="1398" y="153"/>
                          <a:pt x="1398" y="151"/>
                          <a:pt x="1399" y="150"/>
                        </a:cubicBezTo>
                        <a:cubicBezTo>
                          <a:pt x="1399" y="149"/>
                          <a:pt x="1399" y="149"/>
                          <a:pt x="1399" y="149"/>
                        </a:cubicBezTo>
                        <a:cubicBezTo>
                          <a:pt x="1398" y="147"/>
                          <a:pt x="1392" y="145"/>
                          <a:pt x="1389" y="145"/>
                        </a:cubicBezTo>
                        <a:cubicBezTo>
                          <a:pt x="1388" y="145"/>
                          <a:pt x="1388" y="145"/>
                          <a:pt x="1388" y="145"/>
                        </a:cubicBezTo>
                        <a:cubicBezTo>
                          <a:pt x="1387" y="146"/>
                          <a:pt x="1386" y="147"/>
                          <a:pt x="1385" y="147"/>
                        </a:cubicBezTo>
                        <a:cubicBezTo>
                          <a:pt x="1384" y="147"/>
                          <a:pt x="1382" y="146"/>
                          <a:pt x="1381" y="145"/>
                        </a:cubicBezTo>
                        <a:cubicBezTo>
                          <a:pt x="1381" y="144"/>
                          <a:pt x="1380" y="143"/>
                          <a:pt x="1380" y="142"/>
                        </a:cubicBezTo>
                        <a:cubicBezTo>
                          <a:pt x="1379" y="141"/>
                          <a:pt x="1373" y="139"/>
                          <a:pt x="1369" y="139"/>
                        </a:cubicBezTo>
                        <a:cubicBezTo>
                          <a:pt x="1369" y="139"/>
                          <a:pt x="1369" y="139"/>
                          <a:pt x="1368" y="139"/>
                        </a:cubicBezTo>
                        <a:cubicBezTo>
                          <a:pt x="1366" y="140"/>
                          <a:pt x="1364" y="139"/>
                          <a:pt x="1362" y="137"/>
                        </a:cubicBezTo>
                        <a:cubicBezTo>
                          <a:pt x="1362" y="136"/>
                          <a:pt x="1362" y="134"/>
                          <a:pt x="1362" y="133"/>
                        </a:cubicBezTo>
                        <a:cubicBezTo>
                          <a:pt x="1363" y="133"/>
                          <a:pt x="1364" y="131"/>
                          <a:pt x="1367" y="131"/>
                        </a:cubicBezTo>
                        <a:cubicBezTo>
                          <a:pt x="1367" y="131"/>
                          <a:pt x="1368" y="131"/>
                          <a:pt x="1369" y="131"/>
                        </a:cubicBezTo>
                        <a:cubicBezTo>
                          <a:pt x="1370" y="131"/>
                          <a:pt x="1370" y="131"/>
                          <a:pt x="1371" y="131"/>
                        </a:cubicBezTo>
                        <a:cubicBezTo>
                          <a:pt x="1374" y="131"/>
                          <a:pt x="1374" y="131"/>
                          <a:pt x="1375" y="131"/>
                        </a:cubicBezTo>
                        <a:cubicBezTo>
                          <a:pt x="1375" y="131"/>
                          <a:pt x="1375" y="131"/>
                          <a:pt x="1374" y="130"/>
                        </a:cubicBezTo>
                        <a:cubicBezTo>
                          <a:pt x="1372" y="127"/>
                          <a:pt x="1355" y="125"/>
                          <a:pt x="1343" y="125"/>
                        </a:cubicBezTo>
                        <a:cubicBezTo>
                          <a:pt x="1341" y="125"/>
                          <a:pt x="1340" y="125"/>
                          <a:pt x="1340" y="125"/>
                        </a:cubicBezTo>
                        <a:cubicBezTo>
                          <a:pt x="1340" y="125"/>
                          <a:pt x="1340" y="126"/>
                          <a:pt x="1340" y="126"/>
                        </a:cubicBezTo>
                        <a:cubicBezTo>
                          <a:pt x="1339" y="128"/>
                          <a:pt x="1338" y="132"/>
                          <a:pt x="1334" y="136"/>
                        </a:cubicBezTo>
                        <a:cubicBezTo>
                          <a:pt x="1331" y="139"/>
                          <a:pt x="1328" y="139"/>
                          <a:pt x="1326" y="139"/>
                        </a:cubicBezTo>
                        <a:cubicBezTo>
                          <a:pt x="1323" y="139"/>
                          <a:pt x="1321" y="138"/>
                          <a:pt x="1320" y="136"/>
                        </a:cubicBezTo>
                        <a:cubicBezTo>
                          <a:pt x="1319" y="135"/>
                          <a:pt x="1319" y="134"/>
                          <a:pt x="1319" y="133"/>
                        </a:cubicBezTo>
                        <a:cubicBezTo>
                          <a:pt x="1320" y="130"/>
                          <a:pt x="1322" y="129"/>
                          <a:pt x="1325" y="128"/>
                        </a:cubicBezTo>
                        <a:cubicBezTo>
                          <a:pt x="1325" y="128"/>
                          <a:pt x="1326" y="128"/>
                          <a:pt x="1327" y="128"/>
                        </a:cubicBezTo>
                        <a:cubicBezTo>
                          <a:pt x="1326" y="128"/>
                          <a:pt x="1324" y="128"/>
                          <a:pt x="1323" y="127"/>
                        </a:cubicBezTo>
                        <a:cubicBezTo>
                          <a:pt x="1320" y="127"/>
                          <a:pt x="1317" y="127"/>
                          <a:pt x="1315" y="125"/>
                        </a:cubicBezTo>
                        <a:cubicBezTo>
                          <a:pt x="1315" y="124"/>
                          <a:pt x="1314" y="122"/>
                          <a:pt x="1315" y="121"/>
                        </a:cubicBezTo>
                        <a:cubicBezTo>
                          <a:pt x="1316" y="120"/>
                          <a:pt x="1317" y="119"/>
                          <a:pt x="1319" y="119"/>
                        </a:cubicBezTo>
                        <a:cubicBezTo>
                          <a:pt x="1319" y="118"/>
                          <a:pt x="1319" y="118"/>
                          <a:pt x="1319" y="118"/>
                        </a:cubicBezTo>
                        <a:cubicBezTo>
                          <a:pt x="1311" y="117"/>
                          <a:pt x="1299" y="115"/>
                          <a:pt x="1293" y="115"/>
                        </a:cubicBezTo>
                        <a:cubicBezTo>
                          <a:pt x="1287" y="116"/>
                          <a:pt x="1283" y="114"/>
                          <a:pt x="1280" y="113"/>
                        </a:cubicBezTo>
                        <a:cubicBezTo>
                          <a:pt x="1278" y="112"/>
                          <a:pt x="1277" y="112"/>
                          <a:pt x="1275" y="112"/>
                        </a:cubicBezTo>
                        <a:cubicBezTo>
                          <a:pt x="1274" y="112"/>
                          <a:pt x="1274" y="112"/>
                          <a:pt x="1274" y="112"/>
                        </a:cubicBezTo>
                        <a:cubicBezTo>
                          <a:pt x="1274" y="112"/>
                          <a:pt x="1274" y="113"/>
                          <a:pt x="1275" y="114"/>
                        </a:cubicBezTo>
                        <a:cubicBezTo>
                          <a:pt x="1276" y="115"/>
                          <a:pt x="1276" y="116"/>
                          <a:pt x="1275" y="117"/>
                        </a:cubicBezTo>
                        <a:cubicBezTo>
                          <a:pt x="1274" y="120"/>
                          <a:pt x="1268" y="121"/>
                          <a:pt x="1266" y="121"/>
                        </a:cubicBezTo>
                        <a:cubicBezTo>
                          <a:pt x="1265" y="121"/>
                          <a:pt x="1264" y="121"/>
                          <a:pt x="1263" y="120"/>
                        </a:cubicBezTo>
                        <a:cubicBezTo>
                          <a:pt x="1259" y="120"/>
                          <a:pt x="1255" y="122"/>
                          <a:pt x="1254" y="123"/>
                        </a:cubicBezTo>
                        <a:cubicBezTo>
                          <a:pt x="1254" y="123"/>
                          <a:pt x="1254" y="124"/>
                          <a:pt x="1254" y="124"/>
                        </a:cubicBezTo>
                        <a:cubicBezTo>
                          <a:pt x="1255" y="125"/>
                          <a:pt x="1255" y="125"/>
                          <a:pt x="1255" y="125"/>
                        </a:cubicBezTo>
                        <a:cubicBezTo>
                          <a:pt x="1256" y="125"/>
                          <a:pt x="1257" y="125"/>
                          <a:pt x="1257" y="124"/>
                        </a:cubicBezTo>
                        <a:cubicBezTo>
                          <a:pt x="1259" y="124"/>
                          <a:pt x="1261" y="123"/>
                          <a:pt x="1263" y="124"/>
                        </a:cubicBezTo>
                        <a:cubicBezTo>
                          <a:pt x="1264" y="124"/>
                          <a:pt x="1264" y="125"/>
                          <a:pt x="1264" y="126"/>
                        </a:cubicBezTo>
                        <a:cubicBezTo>
                          <a:pt x="1264" y="128"/>
                          <a:pt x="1263" y="129"/>
                          <a:pt x="1261" y="130"/>
                        </a:cubicBezTo>
                        <a:cubicBezTo>
                          <a:pt x="1261" y="130"/>
                          <a:pt x="1261" y="130"/>
                          <a:pt x="1261" y="130"/>
                        </a:cubicBezTo>
                        <a:cubicBezTo>
                          <a:pt x="1264" y="133"/>
                          <a:pt x="1264" y="136"/>
                          <a:pt x="1264" y="138"/>
                        </a:cubicBezTo>
                        <a:cubicBezTo>
                          <a:pt x="1264" y="139"/>
                          <a:pt x="1264" y="139"/>
                          <a:pt x="1264" y="139"/>
                        </a:cubicBezTo>
                        <a:cubicBezTo>
                          <a:pt x="1264" y="140"/>
                          <a:pt x="1264" y="141"/>
                          <a:pt x="1263" y="141"/>
                        </a:cubicBezTo>
                        <a:cubicBezTo>
                          <a:pt x="1262" y="143"/>
                          <a:pt x="1259" y="143"/>
                          <a:pt x="1258" y="143"/>
                        </a:cubicBezTo>
                        <a:cubicBezTo>
                          <a:pt x="1255" y="143"/>
                          <a:pt x="1253" y="142"/>
                          <a:pt x="1252" y="141"/>
                        </a:cubicBezTo>
                        <a:cubicBezTo>
                          <a:pt x="1251" y="139"/>
                          <a:pt x="1249" y="140"/>
                          <a:pt x="1247" y="140"/>
                        </a:cubicBezTo>
                        <a:cubicBezTo>
                          <a:pt x="1246" y="140"/>
                          <a:pt x="1245" y="141"/>
                          <a:pt x="1244" y="141"/>
                        </a:cubicBezTo>
                        <a:cubicBezTo>
                          <a:pt x="1245" y="141"/>
                          <a:pt x="1246" y="142"/>
                          <a:pt x="1246" y="144"/>
                        </a:cubicBezTo>
                        <a:cubicBezTo>
                          <a:pt x="1246" y="145"/>
                          <a:pt x="1245" y="147"/>
                          <a:pt x="1239" y="148"/>
                        </a:cubicBezTo>
                        <a:cubicBezTo>
                          <a:pt x="1234" y="148"/>
                          <a:pt x="1233" y="145"/>
                          <a:pt x="1232" y="143"/>
                        </a:cubicBezTo>
                        <a:cubicBezTo>
                          <a:pt x="1231" y="143"/>
                          <a:pt x="1231" y="142"/>
                          <a:pt x="1231" y="142"/>
                        </a:cubicBezTo>
                        <a:cubicBezTo>
                          <a:pt x="1230" y="142"/>
                          <a:pt x="1230" y="142"/>
                          <a:pt x="1229" y="142"/>
                        </a:cubicBezTo>
                        <a:cubicBezTo>
                          <a:pt x="1227" y="142"/>
                          <a:pt x="1224" y="142"/>
                          <a:pt x="1221" y="141"/>
                        </a:cubicBezTo>
                        <a:cubicBezTo>
                          <a:pt x="1218" y="140"/>
                          <a:pt x="1215" y="139"/>
                          <a:pt x="1213" y="139"/>
                        </a:cubicBezTo>
                        <a:cubicBezTo>
                          <a:pt x="1211" y="139"/>
                          <a:pt x="1210" y="140"/>
                          <a:pt x="1208" y="141"/>
                        </a:cubicBezTo>
                        <a:cubicBezTo>
                          <a:pt x="1206" y="142"/>
                          <a:pt x="1204" y="143"/>
                          <a:pt x="1200" y="144"/>
                        </a:cubicBezTo>
                        <a:cubicBezTo>
                          <a:pt x="1194" y="144"/>
                          <a:pt x="1184" y="140"/>
                          <a:pt x="1181" y="136"/>
                        </a:cubicBezTo>
                        <a:cubicBezTo>
                          <a:pt x="1181" y="136"/>
                          <a:pt x="1180" y="134"/>
                          <a:pt x="1180" y="134"/>
                        </a:cubicBezTo>
                        <a:cubicBezTo>
                          <a:pt x="1180" y="134"/>
                          <a:pt x="1179" y="135"/>
                          <a:pt x="1178" y="136"/>
                        </a:cubicBezTo>
                        <a:cubicBezTo>
                          <a:pt x="1177" y="137"/>
                          <a:pt x="1176" y="139"/>
                          <a:pt x="1176" y="141"/>
                        </a:cubicBezTo>
                        <a:cubicBezTo>
                          <a:pt x="1175" y="145"/>
                          <a:pt x="1174" y="148"/>
                          <a:pt x="1171" y="148"/>
                        </a:cubicBezTo>
                        <a:cubicBezTo>
                          <a:pt x="1170" y="148"/>
                          <a:pt x="1169" y="150"/>
                          <a:pt x="1168" y="151"/>
                        </a:cubicBezTo>
                        <a:cubicBezTo>
                          <a:pt x="1167" y="154"/>
                          <a:pt x="1166" y="156"/>
                          <a:pt x="1164" y="157"/>
                        </a:cubicBezTo>
                        <a:cubicBezTo>
                          <a:pt x="1163" y="157"/>
                          <a:pt x="1163" y="157"/>
                          <a:pt x="1162" y="157"/>
                        </a:cubicBezTo>
                        <a:cubicBezTo>
                          <a:pt x="1160" y="157"/>
                          <a:pt x="1159" y="156"/>
                          <a:pt x="1159" y="156"/>
                        </a:cubicBezTo>
                        <a:cubicBezTo>
                          <a:pt x="1158" y="155"/>
                          <a:pt x="1157" y="155"/>
                          <a:pt x="1157" y="155"/>
                        </a:cubicBezTo>
                        <a:cubicBezTo>
                          <a:pt x="1156" y="155"/>
                          <a:pt x="1156" y="155"/>
                          <a:pt x="1156" y="155"/>
                        </a:cubicBezTo>
                        <a:cubicBezTo>
                          <a:pt x="1151" y="155"/>
                          <a:pt x="1138" y="142"/>
                          <a:pt x="1137" y="138"/>
                        </a:cubicBezTo>
                        <a:cubicBezTo>
                          <a:pt x="1137" y="136"/>
                          <a:pt x="1130" y="129"/>
                          <a:pt x="1128" y="128"/>
                        </a:cubicBezTo>
                        <a:cubicBezTo>
                          <a:pt x="1126" y="127"/>
                          <a:pt x="1127" y="125"/>
                          <a:pt x="1127" y="125"/>
                        </a:cubicBezTo>
                        <a:cubicBezTo>
                          <a:pt x="1127" y="124"/>
                          <a:pt x="1127" y="123"/>
                          <a:pt x="1130" y="123"/>
                        </a:cubicBezTo>
                        <a:cubicBezTo>
                          <a:pt x="1132" y="123"/>
                          <a:pt x="1134" y="124"/>
                          <a:pt x="1135" y="125"/>
                        </a:cubicBezTo>
                        <a:cubicBezTo>
                          <a:pt x="1137" y="126"/>
                          <a:pt x="1139" y="126"/>
                          <a:pt x="1141" y="125"/>
                        </a:cubicBezTo>
                        <a:cubicBezTo>
                          <a:pt x="1141" y="125"/>
                          <a:pt x="1141" y="124"/>
                          <a:pt x="1141" y="123"/>
                        </a:cubicBezTo>
                        <a:cubicBezTo>
                          <a:pt x="1141" y="122"/>
                          <a:pt x="1140" y="121"/>
                          <a:pt x="1139" y="121"/>
                        </a:cubicBezTo>
                        <a:cubicBezTo>
                          <a:pt x="1136" y="121"/>
                          <a:pt x="1135" y="119"/>
                          <a:pt x="1135" y="118"/>
                        </a:cubicBezTo>
                        <a:cubicBezTo>
                          <a:pt x="1135" y="116"/>
                          <a:pt x="1136" y="115"/>
                          <a:pt x="1137" y="114"/>
                        </a:cubicBezTo>
                        <a:cubicBezTo>
                          <a:pt x="1137" y="113"/>
                          <a:pt x="1136" y="113"/>
                          <a:pt x="1136" y="112"/>
                        </a:cubicBezTo>
                        <a:cubicBezTo>
                          <a:pt x="1135" y="110"/>
                          <a:pt x="1134" y="109"/>
                          <a:pt x="1134" y="107"/>
                        </a:cubicBezTo>
                        <a:cubicBezTo>
                          <a:pt x="1135" y="106"/>
                          <a:pt x="1135" y="106"/>
                          <a:pt x="1136" y="105"/>
                        </a:cubicBezTo>
                        <a:cubicBezTo>
                          <a:pt x="1135" y="105"/>
                          <a:pt x="1135" y="105"/>
                          <a:pt x="1134" y="105"/>
                        </a:cubicBezTo>
                        <a:cubicBezTo>
                          <a:pt x="1131" y="105"/>
                          <a:pt x="1126" y="102"/>
                          <a:pt x="1125" y="99"/>
                        </a:cubicBezTo>
                        <a:cubicBezTo>
                          <a:pt x="1124" y="99"/>
                          <a:pt x="1122" y="98"/>
                          <a:pt x="1118" y="98"/>
                        </a:cubicBezTo>
                        <a:cubicBezTo>
                          <a:pt x="1116" y="98"/>
                          <a:pt x="1115" y="98"/>
                          <a:pt x="1114" y="99"/>
                        </a:cubicBezTo>
                        <a:cubicBezTo>
                          <a:pt x="1114" y="99"/>
                          <a:pt x="1114" y="100"/>
                          <a:pt x="1113" y="100"/>
                        </a:cubicBezTo>
                        <a:cubicBezTo>
                          <a:pt x="1113" y="101"/>
                          <a:pt x="1112" y="102"/>
                          <a:pt x="1110" y="102"/>
                        </a:cubicBezTo>
                        <a:cubicBezTo>
                          <a:pt x="1109" y="102"/>
                          <a:pt x="1107" y="101"/>
                          <a:pt x="1106" y="100"/>
                        </a:cubicBezTo>
                        <a:cubicBezTo>
                          <a:pt x="1106" y="99"/>
                          <a:pt x="1106" y="99"/>
                          <a:pt x="1106" y="98"/>
                        </a:cubicBezTo>
                        <a:cubicBezTo>
                          <a:pt x="1105" y="98"/>
                          <a:pt x="1104" y="98"/>
                          <a:pt x="1103" y="98"/>
                        </a:cubicBezTo>
                        <a:cubicBezTo>
                          <a:pt x="1100" y="97"/>
                          <a:pt x="1097" y="97"/>
                          <a:pt x="1094" y="96"/>
                        </a:cubicBezTo>
                        <a:cubicBezTo>
                          <a:pt x="1089" y="95"/>
                          <a:pt x="1087" y="92"/>
                          <a:pt x="1086" y="90"/>
                        </a:cubicBezTo>
                        <a:cubicBezTo>
                          <a:pt x="1085" y="90"/>
                          <a:pt x="1085" y="89"/>
                          <a:pt x="1085" y="89"/>
                        </a:cubicBezTo>
                        <a:cubicBezTo>
                          <a:pt x="1085" y="89"/>
                          <a:pt x="1085" y="90"/>
                          <a:pt x="1085" y="90"/>
                        </a:cubicBezTo>
                        <a:cubicBezTo>
                          <a:pt x="1084" y="92"/>
                          <a:pt x="1083" y="94"/>
                          <a:pt x="1081" y="94"/>
                        </a:cubicBezTo>
                        <a:cubicBezTo>
                          <a:pt x="1080" y="94"/>
                          <a:pt x="1079" y="94"/>
                          <a:pt x="1079" y="94"/>
                        </a:cubicBezTo>
                        <a:cubicBezTo>
                          <a:pt x="1078" y="93"/>
                          <a:pt x="1076" y="94"/>
                          <a:pt x="1076" y="95"/>
                        </a:cubicBezTo>
                        <a:cubicBezTo>
                          <a:pt x="1075" y="95"/>
                          <a:pt x="1075" y="96"/>
                          <a:pt x="1076" y="97"/>
                        </a:cubicBezTo>
                        <a:cubicBezTo>
                          <a:pt x="1077" y="100"/>
                          <a:pt x="1077" y="102"/>
                          <a:pt x="1076" y="104"/>
                        </a:cubicBezTo>
                        <a:cubicBezTo>
                          <a:pt x="1076" y="105"/>
                          <a:pt x="1076" y="106"/>
                          <a:pt x="1076" y="107"/>
                        </a:cubicBezTo>
                        <a:cubicBezTo>
                          <a:pt x="1075" y="110"/>
                          <a:pt x="1073" y="111"/>
                          <a:pt x="1072" y="111"/>
                        </a:cubicBezTo>
                        <a:cubicBezTo>
                          <a:pt x="1071" y="111"/>
                          <a:pt x="1070" y="110"/>
                          <a:pt x="1068" y="110"/>
                        </a:cubicBezTo>
                        <a:cubicBezTo>
                          <a:pt x="1068" y="109"/>
                          <a:pt x="1067" y="109"/>
                          <a:pt x="1066" y="109"/>
                        </a:cubicBezTo>
                        <a:cubicBezTo>
                          <a:pt x="1065" y="108"/>
                          <a:pt x="1065" y="109"/>
                          <a:pt x="1064" y="109"/>
                        </a:cubicBezTo>
                        <a:cubicBezTo>
                          <a:pt x="1063" y="110"/>
                          <a:pt x="1061" y="111"/>
                          <a:pt x="1058" y="111"/>
                        </a:cubicBezTo>
                        <a:cubicBezTo>
                          <a:pt x="1056" y="111"/>
                          <a:pt x="1055" y="111"/>
                          <a:pt x="1053" y="110"/>
                        </a:cubicBezTo>
                        <a:cubicBezTo>
                          <a:pt x="1049" y="109"/>
                          <a:pt x="1046" y="109"/>
                          <a:pt x="1043" y="109"/>
                        </a:cubicBezTo>
                        <a:cubicBezTo>
                          <a:pt x="1041" y="109"/>
                          <a:pt x="1038" y="109"/>
                          <a:pt x="1036" y="106"/>
                        </a:cubicBezTo>
                        <a:cubicBezTo>
                          <a:pt x="1036" y="106"/>
                          <a:pt x="1036" y="105"/>
                          <a:pt x="1035" y="105"/>
                        </a:cubicBezTo>
                        <a:cubicBezTo>
                          <a:pt x="1035" y="108"/>
                          <a:pt x="1030" y="108"/>
                          <a:pt x="1029" y="108"/>
                        </a:cubicBezTo>
                        <a:cubicBezTo>
                          <a:pt x="1025" y="108"/>
                          <a:pt x="1017" y="107"/>
                          <a:pt x="1016" y="103"/>
                        </a:cubicBezTo>
                        <a:cubicBezTo>
                          <a:pt x="1015" y="100"/>
                          <a:pt x="1016" y="98"/>
                          <a:pt x="1018" y="97"/>
                        </a:cubicBezTo>
                        <a:cubicBezTo>
                          <a:pt x="1016" y="97"/>
                          <a:pt x="1014" y="97"/>
                          <a:pt x="1012" y="97"/>
                        </a:cubicBezTo>
                        <a:cubicBezTo>
                          <a:pt x="1008" y="97"/>
                          <a:pt x="1005" y="96"/>
                          <a:pt x="1001" y="95"/>
                        </a:cubicBezTo>
                        <a:cubicBezTo>
                          <a:pt x="998" y="94"/>
                          <a:pt x="995" y="94"/>
                          <a:pt x="991" y="94"/>
                        </a:cubicBezTo>
                        <a:cubicBezTo>
                          <a:pt x="988" y="94"/>
                          <a:pt x="988" y="94"/>
                          <a:pt x="988" y="94"/>
                        </a:cubicBezTo>
                        <a:cubicBezTo>
                          <a:pt x="981" y="95"/>
                          <a:pt x="967" y="96"/>
                          <a:pt x="964" y="97"/>
                        </a:cubicBezTo>
                        <a:cubicBezTo>
                          <a:pt x="964" y="97"/>
                          <a:pt x="964" y="98"/>
                          <a:pt x="964" y="98"/>
                        </a:cubicBezTo>
                        <a:cubicBezTo>
                          <a:pt x="965" y="99"/>
                          <a:pt x="965" y="101"/>
                          <a:pt x="964" y="102"/>
                        </a:cubicBezTo>
                        <a:cubicBezTo>
                          <a:pt x="964" y="103"/>
                          <a:pt x="963" y="103"/>
                          <a:pt x="962" y="104"/>
                        </a:cubicBezTo>
                        <a:cubicBezTo>
                          <a:pt x="961" y="104"/>
                          <a:pt x="961" y="104"/>
                          <a:pt x="961" y="104"/>
                        </a:cubicBezTo>
                        <a:cubicBezTo>
                          <a:pt x="960" y="104"/>
                          <a:pt x="959" y="103"/>
                          <a:pt x="958" y="102"/>
                        </a:cubicBezTo>
                        <a:cubicBezTo>
                          <a:pt x="957" y="101"/>
                          <a:pt x="957" y="98"/>
                          <a:pt x="957" y="95"/>
                        </a:cubicBezTo>
                        <a:cubicBezTo>
                          <a:pt x="958" y="94"/>
                          <a:pt x="958" y="92"/>
                          <a:pt x="958" y="91"/>
                        </a:cubicBezTo>
                        <a:cubicBezTo>
                          <a:pt x="957" y="90"/>
                          <a:pt x="957" y="90"/>
                          <a:pt x="956" y="89"/>
                        </a:cubicBezTo>
                        <a:cubicBezTo>
                          <a:pt x="956" y="90"/>
                          <a:pt x="956" y="91"/>
                          <a:pt x="955" y="91"/>
                        </a:cubicBezTo>
                        <a:cubicBezTo>
                          <a:pt x="953" y="94"/>
                          <a:pt x="948" y="94"/>
                          <a:pt x="947" y="94"/>
                        </a:cubicBezTo>
                        <a:cubicBezTo>
                          <a:pt x="946" y="94"/>
                          <a:pt x="943" y="94"/>
                          <a:pt x="941" y="92"/>
                        </a:cubicBezTo>
                        <a:cubicBezTo>
                          <a:pt x="937" y="89"/>
                          <a:pt x="934" y="87"/>
                          <a:pt x="929" y="86"/>
                        </a:cubicBezTo>
                        <a:cubicBezTo>
                          <a:pt x="928" y="86"/>
                          <a:pt x="928" y="86"/>
                          <a:pt x="927" y="86"/>
                        </a:cubicBezTo>
                        <a:cubicBezTo>
                          <a:pt x="923" y="86"/>
                          <a:pt x="919" y="89"/>
                          <a:pt x="918" y="90"/>
                        </a:cubicBezTo>
                        <a:cubicBezTo>
                          <a:pt x="919" y="91"/>
                          <a:pt x="920" y="91"/>
                          <a:pt x="921" y="91"/>
                        </a:cubicBezTo>
                        <a:cubicBezTo>
                          <a:pt x="923" y="91"/>
                          <a:pt x="925" y="91"/>
                          <a:pt x="925" y="93"/>
                        </a:cubicBezTo>
                        <a:cubicBezTo>
                          <a:pt x="925" y="94"/>
                          <a:pt x="925" y="95"/>
                          <a:pt x="925" y="95"/>
                        </a:cubicBezTo>
                        <a:cubicBezTo>
                          <a:pt x="924" y="97"/>
                          <a:pt x="921" y="97"/>
                          <a:pt x="916" y="98"/>
                        </a:cubicBezTo>
                        <a:cubicBezTo>
                          <a:pt x="915" y="98"/>
                          <a:pt x="912" y="98"/>
                          <a:pt x="911" y="98"/>
                        </a:cubicBezTo>
                        <a:cubicBezTo>
                          <a:pt x="909" y="103"/>
                          <a:pt x="893" y="105"/>
                          <a:pt x="893" y="105"/>
                        </a:cubicBezTo>
                        <a:cubicBezTo>
                          <a:pt x="890" y="106"/>
                          <a:pt x="890" y="106"/>
                          <a:pt x="890" y="106"/>
                        </a:cubicBezTo>
                        <a:cubicBezTo>
                          <a:pt x="881" y="107"/>
                          <a:pt x="879" y="107"/>
                          <a:pt x="875" y="111"/>
                        </a:cubicBezTo>
                        <a:cubicBezTo>
                          <a:pt x="874" y="112"/>
                          <a:pt x="873" y="112"/>
                          <a:pt x="872" y="112"/>
                        </a:cubicBezTo>
                        <a:cubicBezTo>
                          <a:pt x="870" y="112"/>
                          <a:pt x="870" y="112"/>
                          <a:pt x="870" y="112"/>
                        </a:cubicBezTo>
                        <a:cubicBezTo>
                          <a:pt x="870" y="111"/>
                          <a:pt x="870" y="111"/>
                          <a:pt x="870" y="111"/>
                        </a:cubicBezTo>
                        <a:cubicBezTo>
                          <a:pt x="868" y="108"/>
                          <a:pt x="874" y="101"/>
                          <a:pt x="875" y="100"/>
                        </a:cubicBezTo>
                        <a:cubicBezTo>
                          <a:pt x="878" y="97"/>
                          <a:pt x="880" y="97"/>
                          <a:pt x="882" y="96"/>
                        </a:cubicBezTo>
                        <a:cubicBezTo>
                          <a:pt x="884" y="96"/>
                          <a:pt x="885" y="95"/>
                          <a:pt x="886" y="95"/>
                        </a:cubicBezTo>
                        <a:cubicBezTo>
                          <a:pt x="888" y="91"/>
                          <a:pt x="891" y="91"/>
                          <a:pt x="896" y="90"/>
                        </a:cubicBezTo>
                        <a:cubicBezTo>
                          <a:pt x="897" y="90"/>
                          <a:pt x="898" y="90"/>
                          <a:pt x="899" y="90"/>
                        </a:cubicBezTo>
                        <a:cubicBezTo>
                          <a:pt x="902" y="89"/>
                          <a:pt x="903" y="88"/>
                          <a:pt x="905" y="87"/>
                        </a:cubicBezTo>
                        <a:cubicBezTo>
                          <a:pt x="905" y="86"/>
                          <a:pt x="906" y="85"/>
                          <a:pt x="908" y="84"/>
                        </a:cubicBezTo>
                        <a:cubicBezTo>
                          <a:pt x="909" y="84"/>
                          <a:pt x="909" y="84"/>
                          <a:pt x="909" y="84"/>
                        </a:cubicBezTo>
                        <a:cubicBezTo>
                          <a:pt x="911" y="83"/>
                          <a:pt x="918" y="80"/>
                          <a:pt x="918" y="78"/>
                        </a:cubicBezTo>
                        <a:cubicBezTo>
                          <a:pt x="920" y="74"/>
                          <a:pt x="936" y="69"/>
                          <a:pt x="939" y="69"/>
                        </a:cubicBezTo>
                        <a:cubicBezTo>
                          <a:pt x="940" y="69"/>
                          <a:pt x="941" y="67"/>
                          <a:pt x="941" y="66"/>
                        </a:cubicBezTo>
                        <a:cubicBezTo>
                          <a:pt x="942" y="65"/>
                          <a:pt x="943" y="63"/>
                          <a:pt x="945" y="63"/>
                        </a:cubicBezTo>
                        <a:cubicBezTo>
                          <a:pt x="946" y="63"/>
                          <a:pt x="949" y="62"/>
                          <a:pt x="958" y="58"/>
                        </a:cubicBezTo>
                        <a:cubicBezTo>
                          <a:pt x="960" y="57"/>
                          <a:pt x="961" y="54"/>
                          <a:pt x="962" y="53"/>
                        </a:cubicBezTo>
                        <a:cubicBezTo>
                          <a:pt x="961" y="53"/>
                          <a:pt x="961" y="53"/>
                          <a:pt x="961" y="53"/>
                        </a:cubicBezTo>
                        <a:cubicBezTo>
                          <a:pt x="959" y="52"/>
                          <a:pt x="957" y="51"/>
                          <a:pt x="957" y="49"/>
                        </a:cubicBezTo>
                        <a:cubicBezTo>
                          <a:pt x="957" y="48"/>
                          <a:pt x="957" y="48"/>
                          <a:pt x="957" y="47"/>
                        </a:cubicBezTo>
                        <a:cubicBezTo>
                          <a:pt x="958" y="46"/>
                          <a:pt x="959" y="46"/>
                          <a:pt x="960" y="46"/>
                        </a:cubicBezTo>
                        <a:cubicBezTo>
                          <a:pt x="961" y="46"/>
                          <a:pt x="962" y="46"/>
                          <a:pt x="964" y="45"/>
                        </a:cubicBezTo>
                        <a:cubicBezTo>
                          <a:pt x="964" y="45"/>
                          <a:pt x="964" y="45"/>
                          <a:pt x="963" y="44"/>
                        </a:cubicBezTo>
                        <a:cubicBezTo>
                          <a:pt x="963" y="44"/>
                          <a:pt x="963" y="44"/>
                          <a:pt x="962" y="44"/>
                        </a:cubicBezTo>
                        <a:cubicBezTo>
                          <a:pt x="962" y="44"/>
                          <a:pt x="961" y="44"/>
                          <a:pt x="961" y="44"/>
                        </a:cubicBezTo>
                        <a:cubicBezTo>
                          <a:pt x="960" y="44"/>
                          <a:pt x="960" y="44"/>
                          <a:pt x="960" y="44"/>
                        </a:cubicBezTo>
                        <a:cubicBezTo>
                          <a:pt x="959" y="43"/>
                          <a:pt x="959" y="43"/>
                          <a:pt x="959" y="43"/>
                        </a:cubicBezTo>
                        <a:cubicBezTo>
                          <a:pt x="958" y="42"/>
                          <a:pt x="959" y="41"/>
                          <a:pt x="959" y="40"/>
                        </a:cubicBezTo>
                        <a:cubicBezTo>
                          <a:pt x="959" y="39"/>
                          <a:pt x="960" y="38"/>
                          <a:pt x="959" y="38"/>
                        </a:cubicBezTo>
                        <a:cubicBezTo>
                          <a:pt x="959" y="37"/>
                          <a:pt x="957" y="37"/>
                          <a:pt x="956" y="38"/>
                        </a:cubicBezTo>
                        <a:cubicBezTo>
                          <a:pt x="956" y="38"/>
                          <a:pt x="955" y="38"/>
                          <a:pt x="954" y="38"/>
                        </a:cubicBezTo>
                        <a:cubicBezTo>
                          <a:pt x="953" y="38"/>
                          <a:pt x="952" y="38"/>
                          <a:pt x="952" y="37"/>
                        </a:cubicBezTo>
                        <a:cubicBezTo>
                          <a:pt x="951" y="37"/>
                          <a:pt x="951" y="36"/>
                          <a:pt x="951" y="35"/>
                        </a:cubicBezTo>
                        <a:cubicBezTo>
                          <a:pt x="951" y="31"/>
                          <a:pt x="951" y="28"/>
                          <a:pt x="949" y="27"/>
                        </a:cubicBezTo>
                        <a:cubicBezTo>
                          <a:pt x="950" y="27"/>
                          <a:pt x="949" y="28"/>
                          <a:pt x="948" y="28"/>
                        </a:cubicBezTo>
                        <a:cubicBezTo>
                          <a:pt x="947" y="28"/>
                          <a:pt x="946" y="29"/>
                          <a:pt x="944" y="29"/>
                        </a:cubicBezTo>
                        <a:cubicBezTo>
                          <a:pt x="942" y="29"/>
                          <a:pt x="941" y="29"/>
                          <a:pt x="940" y="28"/>
                        </a:cubicBezTo>
                        <a:cubicBezTo>
                          <a:pt x="937" y="26"/>
                          <a:pt x="930" y="24"/>
                          <a:pt x="926" y="24"/>
                        </a:cubicBezTo>
                        <a:cubicBezTo>
                          <a:pt x="926" y="24"/>
                          <a:pt x="926" y="24"/>
                          <a:pt x="926" y="24"/>
                        </a:cubicBezTo>
                        <a:cubicBezTo>
                          <a:pt x="925" y="25"/>
                          <a:pt x="924" y="25"/>
                          <a:pt x="921" y="24"/>
                        </a:cubicBezTo>
                        <a:cubicBezTo>
                          <a:pt x="921" y="24"/>
                          <a:pt x="919" y="23"/>
                          <a:pt x="919" y="23"/>
                        </a:cubicBezTo>
                        <a:cubicBezTo>
                          <a:pt x="918" y="24"/>
                          <a:pt x="917" y="25"/>
                          <a:pt x="911" y="25"/>
                        </a:cubicBezTo>
                        <a:cubicBezTo>
                          <a:pt x="909" y="25"/>
                          <a:pt x="905" y="24"/>
                          <a:pt x="903" y="24"/>
                        </a:cubicBezTo>
                        <a:cubicBezTo>
                          <a:pt x="901" y="23"/>
                          <a:pt x="899" y="25"/>
                          <a:pt x="899" y="26"/>
                        </a:cubicBezTo>
                        <a:cubicBezTo>
                          <a:pt x="898" y="30"/>
                          <a:pt x="892" y="30"/>
                          <a:pt x="890" y="30"/>
                        </a:cubicBezTo>
                        <a:cubicBezTo>
                          <a:pt x="887" y="30"/>
                          <a:pt x="883" y="30"/>
                          <a:pt x="882" y="29"/>
                        </a:cubicBezTo>
                        <a:cubicBezTo>
                          <a:pt x="881" y="29"/>
                          <a:pt x="881" y="29"/>
                          <a:pt x="881" y="29"/>
                        </a:cubicBezTo>
                        <a:cubicBezTo>
                          <a:pt x="880" y="28"/>
                          <a:pt x="880" y="28"/>
                          <a:pt x="880" y="28"/>
                        </a:cubicBezTo>
                        <a:cubicBezTo>
                          <a:pt x="880" y="26"/>
                          <a:pt x="881" y="24"/>
                          <a:pt x="885" y="20"/>
                        </a:cubicBezTo>
                        <a:cubicBezTo>
                          <a:pt x="886" y="20"/>
                          <a:pt x="886" y="19"/>
                          <a:pt x="887" y="18"/>
                        </a:cubicBezTo>
                        <a:cubicBezTo>
                          <a:pt x="886" y="18"/>
                          <a:pt x="884" y="18"/>
                          <a:pt x="882" y="18"/>
                        </a:cubicBezTo>
                        <a:cubicBezTo>
                          <a:pt x="881" y="18"/>
                          <a:pt x="880" y="18"/>
                          <a:pt x="878" y="18"/>
                        </a:cubicBezTo>
                        <a:cubicBezTo>
                          <a:pt x="873" y="18"/>
                          <a:pt x="871" y="18"/>
                          <a:pt x="870" y="17"/>
                        </a:cubicBezTo>
                        <a:cubicBezTo>
                          <a:pt x="870" y="16"/>
                          <a:pt x="865" y="16"/>
                          <a:pt x="860" y="16"/>
                        </a:cubicBezTo>
                        <a:cubicBezTo>
                          <a:pt x="860" y="16"/>
                          <a:pt x="859" y="16"/>
                          <a:pt x="859" y="16"/>
                        </a:cubicBezTo>
                        <a:cubicBezTo>
                          <a:pt x="858" y="16"/>
                          <a:pt x="858" y="16"/>
                          <a:pt x="858" y="16"/>
                        </a:cubicBezTo>
                        <a:cubicBezTo>
                          <a:pt x="856" y="16"/>
                          <a:pt x="855" y="14"/>
                          <a:pt x="855" y="14"/>
                        </a:cubicBezTo>
                        <a:cubicBezTo>
                          <a:pt x="855" y="13"/>
                          <a:pt x="855" y="11"/>
                          <a:pt x="862" y="10"/>
                        </a:cubicBezTo>
                        <a:cubicBezTo>
                          <a:pt x="863" y="10"/>
                          <a:pt x="865" y="9"/>
                          <a:pt x="866" y="9"/>
                        </a:cubicBezTo>
                        <a:cubicBezTo>
                          <a:pt x="868" y="8"/>
                          <a:pt x="870" y="7"/>
                          <a:pt x="872" y="6"/>
                        </a:cubicBezTo>
                        <a:cubicBezTo>
                          <a:pt x="873" y="6"/>
                          <a:pt x="873" y="6"/>
                          <a:pt x="873" y="6"/>
                        </a:cubicBezTo>
                        <a:cubicBezTo>
                          <a:pt x="873" y="6"/>
                          <a:pt x="872" y="5"/>
                          <a:pt x="872" y="5"/>
                        </a:cubicBezTo>
                        <a:cubicBezTo>
                          <a:pt x="872" y="4"/>
                          <a:pt x="870" y="4"/>
                          <a:pt x="869" y="4"/>
                        </a:cubicBezTo>
                        <a:cubicBezTo>
                          <a:pt x="867" y="4"/>
                          <a:pt x="866" y="4"/>
                          <a:pt x="864" y="3"/>
                        </a:cubicBezTo>
                        <a:cubicBezTo>
                          <a:pt x="862" y="3"/>
                          <a:pt x="862" y="3"/>
                          <a:pt x="862" y="3"/>
                        </a:cubicBezTo>
                        <a:cubicBezTo>
                          <a:pt x="858" y="2"/>
                          <a:pt x="855" y="1"/>
                          <a:pt x="852" y="1"/>
                        </a:cubicBezTo>
                        <a:cubicBezTo>
                          <a:pt x="851" y="0"/>
                          <a:pt x="849" y="1"/>
                          <a:pt x="846" y="2"/>
                        </a:cubicBezTo>
                        <a:cubicBezTo>
                          <a:pt x="844" y="2"/>
                          <a:pt x="842" y="3"/>
                          <a:pt x="838" y="4"/>
                        </a:cubicBezTo>
                        <a:cubicBezTo>
                          <a:pt x="834" y="5"/>
                          <a:pt x="832" y="7"/>
                          <a:pt x="831" y="9"/>
                        </a:cubicBezTo>
                        <a:cubicBezTo>
                          <a:pt x="829" y="10"/>
                          <a:pt x="828" y="12"/>
                          <a:pt x="826" y="13"/>
                        </a:cubicBezTo>
                        <a:cubicBezTo>
                          <a:pt x="824" y="14"/>
                          <a:pt x="820" y="17"/>
                          <a:pt x="819" y="19"/>
                        </a:cubicBezTo>
                        <a:cubicBezTo>
                          <a:pt x="822" y="20"/>
                          <a:pt x="822" y="23"/>
                          <a:pt x="822" y="24"/>
                        </a:cubicBezTo>
                        <a:cubicBezTo>
                          <a:pt x="822" y="24"/>
                          <a:pt x="822" y="25"/>
                          <a:pt x="822" y="25"/>
                        </a:cubicBezTo>
                        <a:cubicBezTo>
                          <a:pt x="822" y="26"/>
                          <a:pt x="822" y="27"/>
                          <a:pt x="821" y="28"/>
                        </a:cubicBezTo>
                        <a:cubicBezTo>
                          <a:pt x="820" y="30"/>
                          <a:pt x="817" y="30"/>
                          <a:pt x="813" y="30"/>
                        </a:cubicBezTo>
                        <a:cubicBezTo>
                          <a:pt x="812" y="30"/>
                          <a:pt x="810" y="29"/>
                          <a:pt x="808" y="29"/>
                        </a:cubicBezTo>
                        <a:cubicBezTo>
                          <a:pt x="803" y="29"/>
                          <a:pt x="800" y="30"/>
                          <a:pt x="799" y="30"/>
                        </a:cubicBezTo>
                        <a:cubicBezTo>
                          <a:pt x="799" y="31"/>
                          <a:pt x="801" y="32"/>
                          <a:pt x="802" y="32"/>
                        </a:cubicBezTo>
                        <a:cubicBezTo>
                          <a:pt x="804" y="33"/>
                          <a:pt x="806" y="34"/>
                          <a:pt x="805" y="36"/>
                        </a:cubicBezTo>
                        <a:cubicBezTo>
                          <a:pt x="805" y="37"/>
                          <a:pt x="805" y="38"/>
                          <a:pt x="802" y="38"/>
                        </a:cubicBezTo>
                        <a:cubicBezTo>
                          <a:pt x="800" y="38"/>
                          <a:pt x="796" y="37"/>
                          <a:pt x="794" y="36"/>
                        </a:cubicBezTo>
                        <a:cubicBezTo>
                          <a:pt x="794" y="36"/>
                          <a:pt x="793" y="35"/>
                          <a:pt x="792" y="35"/>
                        </a:cubicBezTo>
                        <a:cubicBezTo>
                          <a:pt x="789" y="35"/>
                          <a:pt x="787" y="36"/>
                          <a:pt x="787" y="37"/>
                        </a:cubicBezTo>
                        <a:cubicBezTo>
                          <a:pt x="786" y="39"/>
                          <a:pt x="784" y="40"/>
                          <a:pt x="781" y="40"/>
                        </a:cubicBezTo>
                        <a:cubicBezTo>
                          <a:pt x="780" y="40"/>
                          <a:pt x="778" y="40"/>
                          <a:pt x="777" y="40"/>
                        </a:cubicBezTo>
                        <a:cubicBezTo>
                          <a:pt x="777" y="40"/>
                          <a:pt x="776" y="40"/>
                          <a:pt x="775" y="40"/>
                        </a:cubicBezTo>
                        <a:cubicBezTo>
                          <a:pt x="774" y="40"/>
                          <a:pt x="772" y="41"/>
                          <a:pt x="770" y="40"/>
                        </a:cubicBezTo>
                        <a:cubicBezTo>
                          <a:pt x="769" y="40"/>
                          <a:pt x="768" y="39"/>
                          <a:pt x="768" y="38"/>
                        </a:cubicBezTo>
                        <a:cubicBezTo>
                          <a:pt x="768" y="37"/>
                          <a:pt x="769" y="35"/>
                          <a:pt x="770" y="34"/>
                        </a:cubicBezTo>
                        <a:cubicBezTo>
                          <a:pt x="771" y="34"/>
                          <a:pt x="771" y="34"/>
                          <a:pt x="771" y="33"/>
                        </a:cubicBezTo>
                        <a:cubicBezTo>
                          <a:pt x="771" y="33"/>
                          <a:pt x="771" y="33"/>
                          <a:pt x="771" y="33"/>
                        </a:cubicBezTo>
                        <a:cubicBezTo>
                          <a:pt x="768" y="33"/>
                          <a:pt x="765" y="35"/>
                          <a:pt x="765" y="35"/>
                        </a:cubicBezTo>
                        <a:cubicBezTo>
                          <a:pt x="765" y="37"/>
                          <a:pt x="763" y="38"/>
                          <a:pt x="762" y="38"/>
                        </a:cubicBezTo>
                        <a:cubicBezTo>
                          <a:pt x="761" y="38"/>
                          <a:pt x="759" y="37"/>
                          <a:pt x="758" y="36"/>
                        </a:cubicBezTo>
                        <a:cubicBezTo>
                          <a:pt x="758" y="36"/>
                          <a:pt x="757" y="36"/>
                          <a:pt x="756" y="35"/>
                        </a:cubicBezTo>
                        <a:cubicBezTo>
                          <a:pt x="756" y="36"/>
                          <a:pt x="756" y="36"/>
                          <a:pt x="756" y="36"/>
                        </a:cubicBezTo>
                        <a:cubicBezTo>
                          <a:pt x="754" y="37"/>
                          <a:pt x="752" y="38"/>
                          <a:pt x="749" y="39"/>
                        </a:cubicBezTo>
                        <a:cubicBezTo>
                          <a:pt x="747" y="40"/>
                          <a:pt x="745" y="40"/>
                          <a:pt x="742" y="39"/>
                        </a:cubicBezTo>
                        <a:cubicBezTo>
                          <a:pt x="742" y="39"/>
                          <a:pt x="741" y="39"/>
                          <a:pt x="741" y="39"/>
                        </a:cubicBezTo>
                        <a:cubicBezTo>
                          <a:pt x="741" y="39"/>
                          <a:pt x="742" y="40"/>
                          <a:pt x="742" y="40"/>
                        </a:cubicBezTo>
                        <a:cubicBezTo>
                          <a:pt x="744" y="40"/>
                          <a:pt x="746" y="41"/>
                          <a:pt x="746" y="43"/>
                        </a:cubicBezTo>
                        <a:cubicBezTo>
                          <a:pt x="746" y="43"/>
                          <a:pt x="746" y="43"/>
                          <a:pt x="746" y="43"/>
                        </a:cubicBezTo>
                        <a:cubicBezTo>
                          <a:pt x="746" y="44"/>
                          <a:pt x="746" y="44"/>
                          <a:pt x="746" y="44"/>
                        </a:cubicBezTo>
                        <a:cubicBezTo>
                          <a:pt x="745" y="45"/>
                          <a:pt x="744" y="45"/>
                          <a:pt x="737" y="46"/>
                        </a:cubicBezTo>
                        <a:cubicBezTo>
                          <a:pt x="734" y="46"/>
                          <a:pt x="729" y="47"/>
                          <a:pt x="727" y="47"/>
                        </a:cubicBezTo>
                        <a:cubicBezTo>
                          <a:pt x="726" y="49"/>
                          <a:pt x="721" y="50"/>
                          <a:pt x="713" y="50"/>
                        </a:cubicBezTo>
                        <a:cubicBezTo>
                          <a:pt x="711" y="50"/>
                          <a:pt x="711" y="50"/>
                          <a:pt x="711" y="50"/>
                        </a:cubicBezTo>
                        <a:cubicBezTo>
                          <a:pt x="708" y="50"/>
                          <a:pt x="708" y="50"/>
                          <a:pt x="707" y="51"/>
                        </a:cubicBezTo>
                        <a:cubicBezTo>
                          <a:pt x="706" y="53"/>
                          <a:pt x="705" y="54"/>
                          <a:pt x="701" y="55"/>
                        </a:cubicBezTo>
                        <a:cubicBezTo>
                          <a:pt x="699" y="55"/>
                          <a:pt x="699" y="55"/>
                          <a:pt x="699" y="55"/>
                        </a:cubicBezTo>
                        <a:cubicBezTo>
                          <a:pt x="695" y="56"/>
                          <a:pt x="693" y="56"/>
                          <a:pt x="692" y="58"/>
                        </a:cubicBezTo>
                        <a:cubicBezTo>
                          <a:pt x="690" y="60"/>
                          <a:pt x="688" y="62"/>
                          <a:pt x="685" y="62"/>
                        </a:cubicBezTo>
                        <a:cubicBezTo>
                          <a:pt x="683" y="62"/>
                          <a:pt x="681" y="61"/>
                          <a:pt x="680" y="60"/>
                        </a:cubicBezTo>
                        <a:cubicBezTo>
                          <a:pt x="680" y="60"/>
                          <a:pt x="680" y="60"/>
                          <a:pt x="680" y="61"/>
                        </a:cubicBezTo>
                        <a:cubicBezTo>
                          <a:pt x="680" y="63"/>
                          <a:pt x="678" y="65"/>
                          <a:pt x="675" y="64"/>
                        </a:cubicBezTo>
                        <a:cubicBezTo>
                          <a:pt x="676" y="65"/>
                          <a:pt x="676" y="65"/>
                          <a:pt x="676" y="66"/>
                        </a:cubicBezTo>
                        <a:cubicBezTo>
                          <a:pt x="677" y="67"/>
                          <a:pt x="677" y="69"/>
                          <a:pt x="676" y="71"/>
                        </a:cubicBezTo>
                        <a:cubicBezTo>
                          <a:pt x="676" y="71"/>
                          <a:pt x="675" y="71"/>
                          <a:pt x="675" y="71"/>
                        </a:cubicBezTo>
                        <a:cubicBezTo>
                          <a:pt x="676" y="72"/>
                          <a:pt x="677" y="74"/>
                          <a:pt x="678" y="76"/>
                        </a:cubicBezTo>
                        <a:cubicBezTo>
                          <a:pt x="678" y="77"/>
                          <a:pt x="678" y="77"/>
                          <a:pt x="677" y="78"/>
                        </a:cubicBezTo>
                        <a:cubicBezTo>
                          <a:pt x="677" y="78"/>
                          <a:pt x="676" y="79"/>
                          <a:pt x="675" y="79"/>
                        </a:cubicBezTo>
                        <a:cubicBezTo>
                          <a:pt x="675" y="79"/>
                          <a:pt x="675" y="79"/>
                          <a:pt x="675" y="79"/>
                        </a:cubicBezTo>
                        <a:cubicBezTo>
                          <a:pt x="675" y="79"/>
                          <a:pt x="675" y="80"/>
                          <a:pt x="676" y="80"/>
                        </a:cubicBezTo>
                        <a:cubicBezTo>
                          <a:pt x="676" y="81"/>
                          <a:pt x="676" y="81"/>
                          <a:pt x="677" y="82"/>
                        </a:cubicBezTo>
                        <a:cubicBezTo>
                          <a:pt x="677" y="82"/>
                          <a:pt x="677" y="83"/>
                          <a:pt x="677" y="83"/>
                        </a:cubicBezTo>
                        <a:cubicBezTo>
                          <a:pt x="679" y="85"/>
                          <a:pt x="678" y="87"/>
                          <a:pt x="677" y="88"/>
                        </a:cubicBezTo>
                        <a:cubicBezTo>
                          <a:pt x="677" y="88"/>
                          <a:pt x="677" y="89"/>
                          <a:pt x="677" y="89"/>
                        </a:cubicBezTo>
                        <a:cubicBezTo>
                          <a:pt x="677" y="90"/>
                          <a:pt x="676" y="91"/>
                          <a:pt x="676" y="92"/>
                        </a:cubicBezTo>
                        <a:cubicBezTo>
                          <a:pt x="674" y="93"/>
                          <a:pt x="672" y="93"/>
                          <a:pt x="670" y="92"/>
                        </a:cubicBezTo>
                        <a:cubicBezTo>
                          <a:pt x="670" y="92"/>
                          <a:pt x="670" y="91"/>
                          <a:pt x="669" y="91"/>
                        </a:cubicBezTo>
                        <a:cubicBezTo>
                          <a:pt x="669" y="90"/>
                          <a:pt x="668" y="90"/>
                          <a:pt x="666" y="90"/>
                        </a:cubicBezTo>
                        <a:cubicBezTo>
                          <a:pt x="664" y="90"/>
                          <a:pt x="662" y="91"/>
                          <a:pt x="662" y="91"/>
                        </a:cubicBezTo>
                        <a:cubicBezTo>
                          <a:pt x="661" y="93"/>
                          <a:pt x="659" y="94"/>
                          <a:pt x="657" y="94"/>
                        </a:cubicBezTo>
                        <a:cubicBezTo>
                          <a:pt x="656" y="94"/>
                          <a:pt x="655" y="94"/>
                          <a:pt x="654" y="93"/>
                        </a:cubicBezTo>
                        <a:cubicBezTo>
                          <a:pt x="654" y="93"/>
                          <a:pt x="654" y="92"/>
                          <a:pt x="653" y="92"/>
                        </a:cubicBezTo>
                        <a:cubicBezTo>
                          <a:pt x="651" y="92"/>
                          <a:pt x="650" y="93"/>
                          <a:pt x="648" y="93"/>
                        </a:cubicBezTo>
                        <a:cubicBezTo>
                          <a:pt x="645" y="93"/>
                          <a:pt x="642" y="94"/>
                          <a:pt x="639" y="94"/>
                        </a:cubicBezTo>
                        <a:cubicBezTo>
                          <a:pt x="631" y="94"/>
                          <a:pt x="614" y="95"/>
                          <a:pt x="610" y="96"/>
                        </a:cubicBezTo>
                        <a:cubicBezTo>
                          <a:pt x="608" y="97"/>
                          <a:pt x="607" y="99"/>
                          <a:pt x="606" y="101"/>
                        </a:cubicBezTo>
                        <a:cubicBezTo>
                          <a:pt x="606" y="102"/>
                          <a:pt x="606" y="103"/>
                          <a:pt x="607" y="104"/>
                        </a:cubicBezTo>
                        <a:cubicBezTo>
                          <a:pt x="611" y="108"/>
                          <a:pt x="609" y="111"/>
                          <a:pt x="608" y="112"/>
                        </a:cubicBezTo>
                        <a:cubicBezTo>
                          <a:pt x="608" y="113"/>
                          <a:pt x="608" y="113"/>
                          <a:pt x="608" y="114"/>
                        </a:cubicBezTo>
                        <a:cubicBezTo>
                          <a:pt x="609" y="115"/>
                          <a:pt x="617" y="119"/>
                          <a:pt x="621" y="120"/>
                        </a:cubicBezTo>
                        <a:cubicBezTo>
                          <a:pt x="625" y="120"/>
                          <a:pt x="629" y="123"/>
                          <a:pt x="630" y="126"/>
                        </a:cubicBezTo>
                        <a:cubicBezTo>
                          <a:pt x="631" y="129"/>
                          <a:pt x="631" y="132"/>
                          <a:pt x="629" y="134"/>
                        </a:cubicBezTo>
                        <a:cubicBezTo>
                          <a:pt x="629" y="135"/>
                          <a:pt x="627" y="136"/>
                          <a:pt x="624" y="136"/>
                        </a:cubicBezTo>
                        <a:cubicBezTo>
                          <a:pt x="619" y="136"/>
                          <a:pt x="612" y="132"/>
                          <a:pt x="607" y="128"/>
                        </a:cubicBezTo>
                        <a:cubicBezTo>
                          <a:pt x="602" y="124"/>
                          <a:pt x="588" y="122"/>
                          <a:pt x="583" y="122"/>
                        </a:cubicBezTo>
                        <a:cubicBezTo>
                          <a:pt x="579" y="122"/>
                          <a:pt x="578" y="120"/>
                          <a:pt x="578" y="119"/>
                        </a:cubicBezTo>
                        <a:cubicBezTo>
                          <a:pt x="577" y="118"/>
                          <a:pt x="577" y="118"/>
                          <a:pt x="575" y="118"/>
                        </a:cubicBezTo>
                        <a:cubicBezTo>
                          <a:pt x="573" y="118"/>
                          <a:pt x="571" y="119"/>
                          <a:pt x="569" y="120"/>
                        </a:cubicBezTo>
                        <a:cubicBezTo>
                          <a:pt x="570" y="120"/>
                          <a:pt x="570" y="120"/>
                          <a:pt x="570" y="120"/>
                        </a:cubicBezTo>
                        <a:cubicBezTo>
                          <a:pt x="572" y="120"/>
                          <a:pt x="574" y="120"/>
                          <a:pt x="575" y="121"/>
                        </a:cubicBezTo>
                        <a:cubicBezTo>
                          <a:pt x="575" y="122"/>
                          <a:pt x="575" y="123"/>
                          <a:pt x="574" y="124"/>
                        </a:cubicBezTo>
                        <a:cubicBezTo>
                          <a:pt x="576" y="124"/>
                          <a:pt x="577" y="124"/>
                          <a:pt x="579" y="125"/>
                        </a:cubicBezTo>
                        <a:cubicBezTo>
                          <a:pt x="582" y="126"/>
                          <a:pt x="582" y="128"/>
                          <a:pt x="582" y="129"/>
                        </a:cubicBezTo>
                        <a:cubicBezTo>
                          <a:pt x="581" y="131"/>
                          <a:pt x="578" y="132"/>
                          <a:pt x="575" y="132"/>
                        </a:cubicBezTo>
                        <a:cubicBezTo>
                          <a:pt x="572" y="132"/>
                          <a:pt x="570" y="131"/>
                          <a:pt x="568" y="130"/>
                        </a:cubicBezTo>
                        <a:cubicBezTo>
                          <a:pt x="567" y="129"/>
                          <a:pt x="565" y="129"/>
                          <a:pt x="564" y="129"/>
                        </a:cubicBezTo>
                        <a:cubicBezTo>
                          <a:pt x="561" y="129"/>
                          <a:pt x="559" y="131"/>
                          <a:pt x="558" y="132"/>
                        </a:cubicBezTo>
                        <a:cubicBezTo>
                          <a:pt x="558" y="133"/>
                          <a:pt x="564" y="140"/>
                          <a:pt x="572" y="141"/>
                        </a:cubicBezTo>
                        <a:cubicBezTo>
                          <a:pt x="578" y="142"/>
                          <a:pt x="580" y="143"/>
                          <a:pt x="581" y="145"/>
                        </a:cubicBezTo>
                        <a:cubicBezTo>
                          <a:pt x="581" y="146"/>
                          <a:pt x="582" y="146"/>
                          <a:pt x="583" y="147"/>
                        </a:cubicBezTo>
                        <a:cubicBezTo>
                          <a:pt x="586" y="148"/>
                          <a:pt x="586" y="149"/>
                          <a:pt x="586" y="150"/>
                        </a:cubicBezTo>
                        <a:cubicBezTo>
                          <a:pt x="586" y="153"/>
                          <a:pt x="583" y="154"/>
                          <a:pt x="580" y="154"/>
                        </a:cubicBezTo>
                        <a:cubicBezTo>
                          <a:pt x="580" y="154"/>
                          <a:pt x="580" y="154"/>
                          <a:pt x="580" y="154"/>
                        </a:cubicBezTo>
                        <a:cubicBezTo>
                          <a:pt x="578" y="154"/>
                          <a:pt x="574" y="152"/>
                          <a:pt x="571" y="150"/>
                        </a:cubicBezTo>
                        <a:cubicBezTo>
                          <a:pt x="569" y="149"/>
                          <a:pt x="568" y="148"/>
                          <a:pt x="566" y="147"/>
                        </a:cubicBezTo>
                        <a:cubicBezTo>
                          <a:pt x="565" y="146"/>
                          <a:pt x="564" y="146"/>
                          <a:pt x="562" y="146"/>
                        </a:cubicBezTo>
                        <a:cubicBezTo>
                          <a:pt x="560" y="146"/>
                          <a:pt x="559" y="146"/>
                          <a:pt x="557" y="146"/>
                        </a:cubicBezTo>
                        <a:cubicBezTo>
                          <a:pt x="556" y="146"/>
                          <a:pt x="554" y="147"/>
                          <a:pt x="553" y="147"/>
                        </a:cubicBezTo>
                        <a:cubicBezTo>
                          <a:pt x="551" y="147"/>
                          <a:pt x="548" y="146"/>
                          <a:pt x="547" y="145"/>
                        </a:cubicBezTo>
                        <a:cubicBezTo>
                          <a:pt x="544" y="143"/>
                          <a:pt x="545" y="140"/>
                          <a:pt x="546" y="139"/>
                        </a:cubicBezTo>
                        <a:cubicBezTo>
                          <a:pt x="546" y="138"/>
                          <a:pt x="546" y="138"/>
                          <a:pt x="546" y="138"/>
                        </a:cubicBezTo>
                        <a:cubicBezTo>
                          <a:pt x="542" y="134"/>
                          <a:pt x="547" y="127"/>
                          <a:pt x="548" y="124"/>
                        </a:cubicBezTo>
                        <a:cubicBezTo>
                          <a:pt x="549" y="122"/>
                          <a:pt x="549" y="120"/>
                          <a:pt x="549" y="117"/>
                        </a:cubicBezTo>
                        <a:cubicBezTo>
                          <a:pt x="548" y="115"/>
                          <a:pt x="546" y="113"/>
                          <a:pt x="545" y="113"/>
                        </a:cubicBezTo>
                        <a:cubicBezTo>
                          <a:pt x="544" y="113"/>
                          <a:pt x="544" y="113"/>
                          <a:pt x="544" y="113"/>
                        </a:cubicBezTo>
                        <a:cubicBezTo>
                          <a:pt x="544" y="113"/>
                          <a:pt x="544" y="114"/>
                          <a:pt x="544" y="114"/>
                        </a:cubicBezTo>
                        <a:cubicBezTo>
                          <a:pt x="546" y="117"/>
                          <a:pt x="545" y="124"/>
                          <a:pt x="541" y="128"/>
                        </a:cubicBezTo>
                        <a:cubicBezTo>
                          <a:pt x="539" y="131"/>
                          <a:pt x="535" y="132"/>
                          <a:pt x="532" y="133"/>
                        </a:cubicBezTo>
                        <a:cubicBezTo>
                          <a:pt x="530" y="134"/>
                          <a:pt x="529" y="134"/>
                          <a:pt x="528" y="135"/>
                        </a:cubicBezTo>
                        <a:cubicBezTo>
                          <a:pt x="528" y="137"/>
                          <a:pt x="526" y="138"/>
                          <a:pt x="524" y="139"/>
                        </a:cubicBezTo>
                        <a:cubicBezTo>
                          <a:pt x="524" y="140"/>
                          <a:pt x="524" y="140"/>
                          <a:pt x="523" y="140"/>
                        </a:cubicBezTo>
                        <a:cubicBezTo>
                          <a:pt x="526" y="143"/>
                          <a:pt x="535" y="153"/>
                          <a:pt x="536" y="156"/>
                        </a:cubicBezTo>
                        <a:cubicBezTo>
                          <a:pt x="537" y="158"/>
                          <a:pt x="535" y="161"/>
                          <a:pt x="533" y="165"/>
                        </a:cubicBezTo>
                        <a:cubicBezTo>
                          <a:pt x="531" y="169"/>
                          <a:pt x="529" y="173"/>
                          <a:pt x="530" y="175"/>
                        </a:cubicBezTo>
                        <a:cubicBezTo>
                          <a:pt x="530" y="179"/>
                          <a:pt x="530" y="181"/>
                          <a:pt x="530" y="183"/>
                        </a:cubicBezTo>
                        <a:cubicBezTo>
                          <a:pt x="529" y="185"/>
                          <a:pt x="529" y="185"/>
                          <a:pt x="530" y="186"/>
                        </a:cubicBezTo>
                        <a:cubicBezTo>
                          <a:pt x="530" y="186"/>
                          <a:pt x="530" y="187"/>
                          <a:pt x="531" y="187"/>
                        </a:cubicBezTo>
                        <a:cubicBezTo>
                          <a:pt x="532" y="187"/>
                          <a:pt x="532" y="186"/>
                          <a:pt x="533" y="186"/>
                        </a:cubicBezTo>
                        <a:cubicBezTo>
                          <a:pt x="535" y="186"/>
                          <a:pt x="536" y="186"/>
                          <a:pt x="538" y="187"/>
                        </a:cubicBezTo>
                        <a:cubicBezTo>
                          <a:pt x="538" y="187"/>
                          <a:pt x="540" y="186"/>
                          <a:pt x="543" y="186"/>
                        </a:cubicBezTo>
                        <a:cubicBezTo>
                          <a:pt x="545" y="185"/>
                          <a:pt x="547" y="184"/>
                          <a:pt x="550" y="184"/>
                        </a:cubicBezTo>
                        <a:cubicBezTo>
                          <a:pt x="555" y="183"/>
                          <a:pt x="565" y="187"/>
                          <a:pt x="570" y="190"/>
                        </a:cubicBezTo>
                        <a:cubicBezTo>
                          <a:pt x="571" y="191"/>
                          <a:pt x="572" y="191"/>
                          <a:pt x="572" y="191"/>
                        </a:cubicBezTo>
                        <a:cubicBezTo>
                          <a:pt x="576" y="193"/>
                          <a:pt x="576" y="196"/>
                          <a:pt x="577" y="198"/>
                        </a:cubicBezTo>
                        <a:cubicBezTo>
                          <a:pt x="577" y="199"/>
                          <a:pt x="577" y="200"/>
                          <a:pt x="577" y="201"/>
                        </a:cubicBezTo>
                        <a:cubicBezTo>
                          <a:pt x="580" y="204"/>
                          <a:pt x="577" y="206"/>
                          <a:pt x="575" y="207"/>
                        </a:cubicBezTo>
                        <a:cubicBezTo>
                          <a:pt x="574" y="208"/>
                          <a:pt x="573" y="209"/>
                          <a:pt x="573" y="210"/>
                        </a:cubicBezTo>
                        <a:cubicBezTo>
                          <a:pt x="573" y="212"/>
                          <a:pt x="578" y="214"/>
                          <a:pt x="581" y="215"/>
                        </a:cubicBezTo>
                        <a:cubicBezTo>
                          <a:pt x="584" y="216"/>
                          <a:pt x="585" y="217"/>
                          <a:pt x="585" y="218"/>
                        </a:cubicBezTo>
                        <a:cubicBezTo>
                          <a:pt x="586" y="219"/>
                          <a:pt x="586" y="219"/>
                          <a:pt x="586" y="219"/>
                        </a:cubicBezTo>
                        <a:cubicBezTo>
                          <a:pt x="585" y="220"/>
                          <a:pt x="585" y="220"/>
                          <a:pt x="585" y="220"/>
                        </a:cubicBezTo>
                        <a:cubicBezTo>
                          <a:pt x="584" y="221"/>
                          <a:pt x="583" y="221"/>
                          <a:pt x="581" y="221"/>
                        </a:cubicBezTo>
                        <a:cubicBezTo>
                          <a:pt x="578" y="221"/>
                          <a:pt x="573" y="221"/>
                          <a:pt x="570" y="220"/>
                        </a:cubicBezTo>
                        <a:cubicBezTo>
                          <a:pt x="567" y="218"/>
                          <a:pt x="566" y="215"/>
                          <a:pt x="565" y="213"/>
                        </a:cubicBezTo>
                        <a:cubicBezTo>
                          <a:pt x="565" y="213"/>
                          <a:pt x="564" y="212"/>
                          <a:pt x="564" y="212"/>
                        </a:cubicBezTo>
                        <a:cubicBezTo>
                          <a:pt x="563" y="211"/>
                          <a:pt x="564" y="208"/>
                          <a:pt x="565" y="206"/>
                        </a:cubicBezTo>
                        <a:cubicBezTo>
                          <a:pt x="566" y="205"/>
                          <a:pt x="566" y="203"/>
                          <a:pt x="567" y="202"/>
                        </a:cubicBezTo>
                        <a:cubicBezTo>
                          <a:pt x="567" y="201"/>
                          <a:pt x="565" y="200"/>
                          <a:pt x="564" y="199"/>
                        </a:cubicBezTo>
                        <a:cubicBezTo>
                          <a:pt x="563" y="198"/>
                          <a:pt x="562" y="197"/>
                          <a:pt x="561" y="196"/>
                        </a:cubicBezTo>
                        <a:cubicBezTo>
                          <a:pt x="559" y="193"/>
                          <a:pt x="557" y="192"/>
                          <a:pt x="557" y="192"/>
                        </a:cubicBezTo>
                        <a:cubicBezTo>
                          <a:pt x="555" y="193"/>
                          <a:pt x="554" y="193"/>
                          <a:pt x="553" y="193"/>
                        </a:cubicBezTo>
                        <a:cubicBezTo>
                          <a:pt x="549" y="194"/>
                          <a:pt x="542" y="195"/>
                          <a:pt x="540" y="197"/>
                        </a:cubicBezTo>
                        <a:cubicBezTo>
                          <a:pt x="538" y="199"/>
                          <a:pt x="541" y="207"/>
                          <a:pt x="542" y="210"/>
                        </a:cubicBezTo>
                        <a:cubicBezTo>
                          <a:pt x="544" y="214"/>
                          <a:pt x="540" y="217"/>
                          <a:pt x="537" y="220"/>
                        </a:cubicBezTo>
                        <a:cubicBezTo>
                          <a:pt x="536" y="221"/>
                          <a:pt x="534" y="223"/>
                          <a:pt x="533" y="224"/>
                        </a:cubicBezTo>
                        <a:cubicBezTo>
                          <a:pt x="534" y="228"/>
                          <a:pt x="530" y="230"/>
                          <a:pt x="526" y="233"/>
                        </a:cubicBezTo>
                        <a:cubicBezTo>
                          <a:pt x="524" y="234"/>
                          <a:pt x="524" y="234"/>
                          <a:pt x="524" y="234"/>
                        </a:cubicBezTo>
                        <a:cubicBezTo>
                          <a:pt x="523" y="234"/>
                          <a:pt x="522" y="234"/>
                          <a:pt x="522" y="235"/>
                        </a:cubicBezTo>
                        <a:cubicBezTo>
                          <a:pt x="517" y="237"/>
                          <a:pt x="514" y="238"/>
                          <a:pt x="515" y="241"/>
                        </a:cubicBezTo>
                        <a:cubicBezTo>
                          <a:pt x="515" y="242"/>
                          <a:pt x="514" y="243"/>
                          <a:pt x="513" y="244"/>
                        </a:cubicBezTo>
                        <a:cubicBezTo>
                          <a:pt x="513" y="245"/>
                          <a:pt x="511" y="245"/>
                          <a:pt x="510" y="245"/>
                        </a:cubicBezTo>
                        <a:cubicBezTo>
                          <a:pt x="507" y="245"/>
                          <a:pt x="504" y="244"/>
                          <a:pt x="501" y="242"/>
                        </a:cubicBezTo>
                        <a:cubicBezTo>
                          <a:pt x="500" y="242"/>
                          <a:pt x="498" y="242"/>
                          <a:pt x="496" y="243"/>
                        </a:cubicBezTo>
                        <a:cubicBezTo>
                          <a:pt x="494" y="243"/>
                          <a:pt x="492" y="244"/>
                          <a:pt x="490" y="244"/>
                        </a:cubicBezTo>
                        <a:cubicBezTo>
                          <a:pt x="489" y="244"/>
                          <a:pt x="489" y="244"/>
                          <a:pt x="489" y="244"/>
                        </a:cubicBezTo>
                        <a:cubicBezTo>
                          <a:pt x="486" y="244"/>
                          <a:pt x="485" y="242"/>
                          <a:pt x="483" y="241"/>
                        </a:cubicBezTo>
                        <a:cubicBezTo>
                          <a:pt x="482" y="240"/>
                          <a:pt x="482" y="240"/>
                          <a:pt x="481" y="241"/>
                        </a:cubicBezTo>
                        <a:cubicBezTo>
                          <a:pt x="478" y="242"/>
                          <a:pt x="475" y="241"/>
                          <a:pt x="474" y="239"/>
                        </a:cubicBezTo>
                        <a:cubicBezTo>
                          <a:pt x="473" y="237"/>
                          <a:pt x="472" y="235"/>
                          <a:pt x="473" y="233"/>
                        </a:cubicBezTo>
                        <a:cubicBezTo>
                          <a:pt x="474" y="232"/>
                          <a:pt x="475" y="231"/>
                          <a:pt x="477" y="231"/>
                        </a:cubicBezTo>
                        <a:cubicBezTo>
                          <a:pt x="479" y="231"/>
                          <a:pt x="482" y="233"/>
                          <a:pt x="483" y="235"/>
                        </a:cubicBezTo>
                        <a:cubicBezTo>
                          <a:pt x="483" y="235"/>
                          <a:pt x="484" y="234"/>
                          <a:pt x="486" y="233"/>
                        </a:cubicBezTo>
                        <a:cubicBezTo>
                          <a:pt x="489" y="232"/>
                          <a:pt x="491" y="233"/>
                          <a:pt x="492" y="234"/>
                        </a:cubicBezTo>
                        <a:cubicBezTo>
                          <a:pt x="492" y="235"/>
                          <a:pt x="493" y="235"/>
                          <a:pt x="494" y="236"/>
                        </a:cubicBezTo>
                        <a:cubicBezTo>
                          <a:pt x="495" y="236"/>
                          <a:pt x="496" y="236"/>
                          <a:pt x="496" y="236"/>
                        </a:cubicBezTo>
                        <a:cubicBezTo>
                          <a:pt x="496" y="235"/>
                          <a:pt x="497" y="233"/>
                          <a:pt x="500" y="233"/>
                        </a:cubicBezTo>
                        <a:cubicBezTo>
                          <a:pt x="500" y="233"/>
                          <a:pt x="500" y="233"/>
                          <a:pt x="501" y="233"/>
                        </a:cubicBezTo>
                        <a:cubicBezTo>
                          <a:pt x="500" y="233"/>
                          <a:pt x="500" y="232"/>
                          <a:pt x="500" y="231"/>
                        </a:cubicBezTo>
                        <a:cubicBezTo>
                          <a:pt x="501" y="229"/>
                          <a:pt x="504" y="228"/>
                          <a:pt x="506" y="227"/>
                        </a:cubicBezTo>
                        <a:cubicBezTo>
                          <a:pt x="507" y="227"/>
                          <a:pt x="507" y="227"/>
                          <a:pt x="507" y="227"/>
                        </a:cubicBezTo>
                        <a:cubicBezTo>
                          <a:pt x="507" y="227"/>
                          <a:pt x="507" y="226"/>
                          <a:pt x="507" y="225"/>
                        </a:cubicBezTo>
                        <a:cubicBezTo>
                          <a:pt x="508" y="224"/>
                          <a:pt x="508" y="222"/>
                          <a:pt x="510" y="221"/>
                        </a:cubicBezTo>
                        <a:cubicBezTo>
                          <a:pt x="510" y="221"/>
                          <a:pt x="510" y="221"/>
                          <a:pt x="510" y="220"/>
                        </a:cubicBezTo>
                        <a:cubicBezTo>
                          <a:pt x="511" y="219"/>
                          <a:pt x="511" y="217"/>
                          <a:pt x="514" y="217"/>
                        </a:cubicBezTo>
                        <a:cubicBezTo>
                          <a:pt x="514" y="217"/>
                          <a:pt x="515" y="216"/>
                          <a:pt x="515" y="216"/>
                        </a:cubicBezTo>
                        <a:cubicBezTo>
                          <a:pt x="516" y="215"/>
                          <a:pt x="517" y="213"/>
                          <a:pt x="519" y="213"/>
                        </a:cubicBezTo>
                        <a:cubicBezTo>
                          <a:pt x="519" y="213"/>
                          <a:pt x="520" y="213"/>
                          <a:pt x="520" y="212"/>
                        </a:cubicBezTo>
                        <a:cubicBezTo>
                          <a:pt x="520" y="212"/>
                          <a:pt x="520" y="211"/>
                          <a:pt x="520" y="211"/>
                        </a:cubicBezTo>
                        <a:cubicBezTo>
                          <a:pt x="519" y="210"/>
                          <a:pt x="519" y="208"/>
                          <a:pt x="519" y="206"/>
                        </a:cubicBezTo>
                        <a:cubicBezTo>
                          <a:pt x="520" y="204"/>
                          <a:pt x="522" y="201"/>
                          <a:pt x="524" y="201"/>
                        </a:cubicBezTo>
                        <a:cubicBezTo>
                          <a:pt x="524" y="200"/>
                          <a:pt x="524" y="200"/>
                          <a:pt x="524" y="200"/>
                        </a:cubicBezTo>
                        <a:cubicBezTo>
                          <a:pt x="524" y="200"/>
                          <a:pt x="524" y="200"/>
                          <a:pt x="524" y="200"/>
                        </a:cubicBezTo>
                        <a:cubicBezTo>
                          <a:pt x="523" y="199"/>
                          <a:pt x="523" y="199"/>
                          <a:pt x="523" y="199"/>
                        </a:cubicBezTo>
                        <a:cubicBezTo>
                          <a:pt x="518" y="196"/>
                          <a:pt x="513" y="192"/>
                          <a:pt x="514" y="188"/>
                        </a:cubicBezTo>
                        <a:cubicBezTo>
                          <a:pt x="514" y="187"/>
                          <a:pt x="514" y="185"/>
                          <a:pt x="514" y="183"/>
                        </a:cubicBezTo>
                        <a:cubicBezTo>
                          <a:pt x="513" y="181"/>
                          <a:pt x="513" y="178"/>
                          <a:pt x="514" y="176"/>
                        </a:cubicBezTo>
                        <a:cubicBezTo>
                          <a:pt x="514" y="175"/>
                          <a:pt x="514" y="170"/>
                          <a:pt x="514" y="168"/>
                        </a:cubicBezTo>
                        <a:cubicBezTo>
                          <a:pt x="513" y="167"/>
                          <a:pt x="513" y="167"/>
                          <a:pt x="513" y="167"/>
                        </a:cubicBezTo>
                        <a:cubicBezTo>
                          <a:pt x="513" y="165"/>
                          <a:pt x="514" y="162"/>
                          <a:pt x="515" y="160"/>
                        </a:cubicBezTo>
                        <a:cubicBezTo>
                          <a:pt x="515" y="158"/>
                          <a:pt x="516" y="157"/>
                          <a:pt x="516" y="154"/>
                        </a:cubicBezTo>
                        <a:cubicBezTo>
                          <a:pt x="517" y="150"/>
                          <a:pt x="511" y="145"/>
                          <a:pt x="508" y="144"/>
                        </a:cubicBezTo>
                        <a:cubicBezTo>
                          <a:pt x="506" y="143"/>
                          <a:pt x="506" y="141"/>
                          <a:pt x="506" y="140"/>
                        </a:cubicBezTo>
                        <a:cubicBezTo>
                          <a:pt x="505" y="138"/>
                          <a:pt x="507" y="135"/>
                          <a:pt x="511" y="132"/>
                        </a:cubicBezTo>
                        <a:cubicBezTo>
                          <a:pt x="515" y="128"/>
                          <a:pt x="516" y="117"/>
                          <a:pt x="516" y="114"/>
                        </a:cubicBezTo>
                        <a:cubicBezTo>
                          <a:pt x="515" y="113"/>
                          <a:pt x="508" y="111"/>
                          <a:pt x="504" y="111"/>
                        </a:cubicBezTo>
                        <a:cubicBezTo>
                          <a:pt x="504" y="111"/>
                          <a:pt x="504" y="111"/>
                          <a:pt x="504" y="111"/>
                        </a:cubicBezTo>
                        <a:cubicBezTo>
                          <a:pt x="500" y="112"/>
                          <a:pt x="485" y="111"/>
                          <a:pt x="482" y="110"/>
                        </a:cubicBezTo>
                        <a:cubicBezTo>
                          <a:pt x="480" y="110"/>
                          <a:pt x="479" y="112"/>
                          <a:pt x="478" y="114"/>
                        </a:cubicBezTo>
                        <a:cubicBezTo>
                          <a:pt x="478" y="116"/>
                          <a:pt x="478" y="116"/>
                          <a:pt x="478" y="116"/>
                        </a:cubicBezTo>
                        <a:cubicBezTo>
                          <a:pt x="477" y="117"/>
                          <a:pt x="477" y="118"/>
                          <a:pt x="476" y="119"/>
                        </a:cubicBezTo>
                        <a:cubicBezTo>
                          <a:pt x="474" y="122"/>
                          <a:pt x="472" y="126"/>
                          <a:pt x="470" y="131"/>
                        </a:cubicBezTo>
                        <a:cubicBezTo>
                          <a:pt x="468" y="139"/>
                          <a:pt x="460" y="142"/>
                          <a:pt x="456" y="143"/>
                        </a:cubicBezTo>
                        <a:cubicBezTo>
                          <a:pt x="455" y="144"/>
                          <a:pt x="455" y="144"/>
                          <a:pt x="454" y="144"/>
                        </a:cubicBezTo>
                        <a:cubicBezTo>
                          <a:pt x="452" y="145"/>
                          <a:pt x="451" y="147"/>
                          <a:pt x="450" y="149"/>
                        </a:cubicBezTo>
                        <a:cubicBezTo>
                          <a:pt x="450" y="150"/>
                          <a:pt x="450" y="150"/>
                          <a:pt x="450" y="151"/>
                        </a:cubicBezTo>
                        <a:cubicBezTo>
                          <a:pt x="451" y="152"/>
                          <a:pt x="451" y="151"/>
                          <a:pt x="452" y="151"/>
                        </a:cubicBezTo>
                        <a:cubicBezTo>
                          <a:pt x="454" y="151"/>
                          <a:pt x="455" y="151"/>
                          <a:pt x="456" y="152"/>
                        </a:cubicBezTo>
                        <a:cubicBezTo>
                          <a:pt x="457" y="152"/>
                          <a:pt x="457" y="153"/>
                          <a:pt x="458" y="155"/>
                        </a:cubicBezTo>
                        <a:cubicBezTo>
                          <a:pt x="458" y="157"/>
                          <a:pt x="457" y="162"/>
                          <a:pt x="455" y="163"/>
                        </a:cubicBezTo>
                        <a:cubicBezTo>
                          <a:pt x="455" y="164"/>
                          <a:pt x="455" y="164"/>
                          <a:pt x="456" y="164"/>
                        </a:cubicBezTo>
                        <a:cubicBezTo>
                          <a:pt x="456" y="165"/>
                          <a:pt x="457" y="168"/>
                          <a:pt x="454" y="170"/>
                        </a:cubicBezTo>
                        <a:cubicBezTo>
                          <a:pt x="452" y="171"/>
                          <a:pt x="451" y="173"/>
                          <a:pt x="451" y="174"/>
                        </a:cubicBezTo>
                        <a:cubicBezTo>
                          <a:pt x="451" y="174"/>
                          <a:pt x="451" y="174"/>
                          <a:pt x="451" y="174"/>
                        </a:cubicBezTo>
                        <a:cubicBezTo>
                          <a:pt x="451" y="175"/>
                          <a:pt x="454" y="176"/>
                          <a:pt x="456" y="176"/>
                        </a:cubicBezTo>
                        <a:cubicBezTo>
                          <a:pt x="459" y="177"/>
                          <a:pt x="462" y="178"/>
                          <a:pt x="463" y="179"/>
                        </a:cubicBezTo>
                        <a:cubicBezTo>
                          <a:pt x="466" y="180"/>
                          <a:pt x="467" y="183"/>
                          <a:pt x="467" y="185"/>
                        </a:cubicBezTo>
                        <a:cubicBezTo>
                          <a:pt x="468" y="186"/>
                          <a:pt x="468" y="187"/>
                          <a:pt x="469" y="189"/>
                        </a:cubicBezTo>
                        <a:cubicBezTo>
                          <a:pt x="470" y="190"/>
                          <a:pt x="471" y="190"/>
                          <a:pt x="472" y="190"/>
                        </a:cubicBezTo>
                        <a:cubicBezTo>
                          <a:pt x="473" y="190"/>
                          <a:pt x="475" y="190"/>
                          <a:pt x="476" y="192"/>
                        </a:cubicBezTo>
                        <a:cubicBezTo>
                          <a:pt x="477" y="193"/>
                          <a:pt x="476" y="195"/>
                          <a:pt x="475" y="198"/>
                        </a:cubicBezTo>
                        <a:cubicBezTo>
                          <a:pt x="474" y="200"/>
                          <a:pt x="470" y="206"/>
                          <a:pt x="467" y="206"/>
                        </a:cubicBezTo>
                        <a:cubicBezTo>
                          <a:pt x="467" y="206"/>
                          <a:pt x="467" y="206"/>
                          <a:pt x="467" y="206"/>
                        </a:cubicBezTo>
                        <a:cubicBezTo>
                          <a:pt x="465" y="206"/>
                          <a:pt x="462" y="204"/>
                          <a:pt x="456" y="198"/>
                        </a:cubicBezTo>
                        <a:cubicBezTo>
                          <a:pt x="454" y="197"/>
                          <a:pt x="453" y="196"/>
                          <a:pt x="452" y="195"/>
                        </a:cubicBezTo>
                        <a:cubicBezTo>
                          <a:pt x="451" y="194"/>
                          <a:pt x="447" y="193"/>
                          <a:pt x="444" y="191"/>
                        </a:cubicBezTo>
                        <a:cubicBezTo>
                          <a:pt x="440" y="190"/>
                          <a:pt x="437" y="189"/>
                          <a:pt x="434" y="188"/>
                        </a:cubicBezTo>
                        <a:cubicBezTo>
                          <a:pt x="432" y="186"/>
                          <a:pt x="430" y="186"/>
                          <a:pt x="428" y="185"/>
                        </a:cubicBezTo>
                        <a:cubicBezTo>
                          <a:pt x="426" y="185"/>
                          <a:pt x="423" y="184"/>
                          <a:pt x="419" y="181"/>
                        </a:cubicBezTo>
                        <a:cubicBezTo>
                          <a:pt x="414" y="178"/>
                          <a:pt x="410" y="176"/>
                          <a:pt x="401" y="176"/>
                        </a:cubicBezTo>
                        <a:cubicBezTo>
                          <a:pt x="398" y="176"/>
                          <a:pt x="398" y="176"/>
                          <a:pt x="398" y="176"/>
                        </a:cubicBezTo>
                        <a:cubicBezTo>
                          <a:pt x="393" y="176"/>
                          <a:pt x="388" y="175"/>
                          <a:pt x="385" y="175"/>
                        </a:cubicBezTo>
                        <a:cubicBezTo>
                          <a:pt x="382" y="174"/>
                          <a:pt x="380" y="174"/>
                          <a:pt x="379" y="174"/>
                        </a:cubicBezTo>
                        <a:cubicBezTo>
                          <a:pt x="376" y="175"/>
                          <a:pt x="375" y="173"/>
                          <a:pt x="374" y="172"/>
                        </a:cubicBezTo>
                        <a:cubicBezTo>
                          <a:pt x="373" y="170"/>
                          <a:pt x="372" y="169"/>
                          <a:pt x="370" y="168"/>
                        </a:cubicBezTo>
                        <a:cubicBezTo>
                          <a:pt x="368" y="167"/>
                          <a:pt x="366" y="166"/>
                          <a:pt x="365" y="165"/>
                        </a:cubicBezTo>
                        <a:cubicBezTo>
                          <a:pt x="362" y="164"/>
                          <a:pt x="359" y="163"/>
                          <a:pt x="358" y="163"/>
                        </a:cubicBezTo>
                        <a:cubicBezTo>
                          <a:pt x="357" y="164"/>
                          <a:pt x="357" y="165"/>
                          <a:pt x="357" y="166"/>
                        </a:cubicBezTo>
                        <a:cubicBezTo>
                          <a:pt x="357" y="167"/>
                          <a:pt x="358" y="169"/>
                          <a:pt x="360" y="169"/>
                        </a:cubicBezTo>
                        <a:cubicBezTo>
                          <a:pt x="363" y="169"/>
                          <a:pt x="365" y="170"/>
                          <a:pt x="365" y="172"/>
                        </a:cubicBezTo>
                        <a:cubicBezTo>
                          <a:pt x="366" y="172"/>
                          <a:pt x="366" y="172"/>
                          <a:pt x="368" y="172"/>
                        </a:cubicBezTo>
                        <a:cubicBezTo>
                          <a:pt x="372" y="172"/>
                          <a:pt x="374" y="173"/>
                          <a:pt x="376" y="174"/>
                        </a:cubicBezTo>
                        <a:cubicBezTo>
                          <a:pt x="377" y="176"/>
                          <a:pt x="378" y="177"/>
                          <a:pt x="378" y="180"/>
                        </a:cubicBezTo>
                        <a:cubicBezTo>
                          <a:pt x="377" y="182"/>
                          <a:pt x="380" y="186"/>
                          <a:pt x="382" y="187"/>
                        </a:cubicBezTo>
                        <a:cubicBezTo>
                          <a:pt x="384" y="189"/>
                          <a:pt x="384" y="191"/>
                          <a:pt x="384" y="193"/>
                        </a:cubicBezTo>
                        <a:cubicBezTo>
                          <a:pt x="383" y="195"/>
                          <a:pt x="380" y="197"/>
                          <a:pt x="377" y="197"/>
                        </a:cubicBezTo>
                        <a:cubicBezTo>
                          <a:pt x="373" y="197"/>
                          <a:pt x="372" y="197"/>
                          <a:pt x="371" y="198"/>
                        </a:cubicBezTo>
                        <a:cubicBezTo>
                          <a:pt x="373" y="200"/>
                          <a:pt x="372" y="201"/>
                          <a:pt x="372" y="202"/>
                        </a:cubicBezTo>
                        <a:cubicBezTo>
                          <a:pt x="371" y="203"/>
                          <a:pt x="370" y="204"/>
                          <a:pt x="368" y="204"/>
                        </a:cubicBezTo>
                        <a:cubicBezTo>
                          <a:pt x="366" y="204"/>
                          <a:pt x="365" y="204"/>
                          <a:pt x="363" y="203"/>
                        </a:cubicBezTo>
                        <a:cubicBezTo>
                          <a:pt x="361" y="202"/>
                          <a:pt x="360" y="201"/>
                          <a:pt x="359" y="199"/>
                        </a:cubicBezTo>
                        <a:cubicBezTo>
                          <a:pt x="359" y="197"/>
                          <a:pt x="360" y="195"/>
                          <a:pt x="362" y="194"/>
                        </a:cubicBezTo>
                        <a:cubicBezTo>
                          <a:pt x="361" y="193"/>
                          <a:pt x="359" y="192"/>
                          <a:pt x="356" y="191"/>
                        </a:cubicBezTo>
                        <a:cubicBezTo>
                          <a:pt x="355" y="191"/>
                          <a:pt x="349" y="195"/>
                          <a:pt x="346" y="197"/>
                        </a:cubicBezTo>
                        <a:cubicBezTo>
                          <a:pt x="343" y="198"/>
                          <a:pt x="342" y="199"/>
                          <a:pt x="340" y="200"/>
                        </a:cubicBezTo>
                        <a:cubicBezTo>
                          <a:pt x="339" y="200"/>
                          <a:pt x="336" y="200"/>
                          <a:pt x="333" y="200"/>
                        </a:cubicBezTo>
                        <a:cubicBezTo>
                          <a:pt x="329" y="199"/>
                          <a:pt x="325" y="199"/>
                          <a:pt x="321" y="200"/>
                        </a:cubicBezTo>
                        <a:cubicBezTo>
                          <a:pt x="317" y="201"/>
                          <a:pt x="316" y="203"/>
                          <a:pt x="315" y="205"/>
                        </a:cubicBezTo>
                        <a:cubicBezTo>
                          <a:pt x="313" y="206"/>
                          <a:pt x="312" y="208"/>
                          <a:pt x="310" y="208"/>
                        </a:cubicBezTo>
                        <a:cubicBezTo>
                          <a:pt x="309" y="207"/>
                          <a:pt x="307" y="207"/>
                          <a:pt x="305" y="207"/>
                        </a:cubicBezTo>
                        <a:cubicBezTo>
                          <a:pt x="304" y="207"/>
                          <a:pt x="303" y="208"/>
                          <a:pt x="302" y="208"/>
                        </a:cubicBezTo>
                        <a:cubicBezTo>
                          <a:pt x="298" y="208"/>
                          <a:pt x="295" y="207"/>
                          <a:pt x="294" y="206"/>
                        </a:cubicBezTo>
                        <a:cubicBezTo>
                          <a:pt x="291" y="205"/>
                          <a:pt x="291" y="203"/>
                          <a:pt x="291" y="202"/>
                        </a:cubicBezTo>
                        <a:cubicBezTo>
                          <a:pt x="292" y="200"/>
                          <a:pt x="294" y="199"/>
                          <a:pt x="297" y="199"/>
                        </a:cubicBezTo>
                        <a:cubicBezTo>
                          <a:pt x="298" y="199"/>
                          <a:pt x="298" y="199"/>
                          <a:pt x="298" y="199"/>
                        </a:cubicBezTo>
                        <a:cubicBezTo>
                          <a:pt x="299" y="199"/>
                          <a:pt x="299" y="199"/>
                          <a:pt x="299" y="199"/>
                        </a:cubicBezTo>
                        <a:cubicBezTo>
                          <a:pt x="299" y="199"/>
                          <a:pt x="299" y="199"/>
                          <a:pt x="299" y="199"/>
                        </a:cubicBezTo>
                        <a:cubicBezTo>
                          <a:pt x="297" y="197"/>
                          <a:pt x="298" y="194"/>
                          <a:pt x="300" y="192"/>
                        </a:cubicBezTo>
                        <a:cubicBezTo>
                          <a:pt x="296" y="193"/>
                          <a:pt x="290" y="196"/>
                          <a:pt x="289" y="196"/>
                        </a:cubicBezTo>
                        <a:cubicBezTo>
                          <a:pt x="289" y="197"/>
                          <a:pt x="289" y="197"/>
                          <a:pt x="289" y="198"/>
                        </a:cubicBezTo>
                        <a:cubicBezTo>
                          <a:pt x="289" y="200"/>
                          <a:pt x="289" y="202"/>
                          <a:pt x="286" y="203"/>
                        </a:cubicBezTo>
                        <a:cubicBezTo>
                          <a:pt x="286" y="203"/>
                          <a:pt x="285" y="204"/>
                          <a:pt x="284" y="204"/>
                        </a:cubicBezTo>
                        <a:cubicBezTo>
                          <a:pt x="283" y="204"/>
                          <a:pt x="282" y="202"/>
                          <a:pt x="281" y="201"/>
                        </a:cubicBezTo>
                        <a:cubicBezTo>
                          <a:pt x="281" y="201"/>
                          <a:pt x="280" y="200"/>
                          <a:pt x="280" y="200"/>
                        </a:cubicBezTo>
                        <a:cubicBezTo>
                          <a:pt x="280" y="200"/>
                          <a:pt x="280" y="200"/>
                          <a:pt x="279" y="200"/>
                        </a:cubicBezTo>
                        <a:cubicBezTo>
                          <a:pt x="274" y="200"/>
                          <a:pt x="259" y="204"/>
                          <a:pt x="256" y="207"/>
                        </a:cubicBezTo>
                        <a:cubicBezTo>
                          <a:pt x="254" y="210"/>
                          <a:pt x="251" y="211"/>
                          <a:pt x="248" y="212"/>
                        </a:cubicBezTo>
                        <a:cubicBezTo>
                          <a:pt x="247" y="212"/>
                          <a:pt x="246" y="213"/>
                          <a:pt x="246" y="213"/>
                        </a:cubicBezTo>
                        <a:cubicBezTo>
                          <a:pt x="245" y="216"/>
                          <a:pt x="242" y="216"/>
                          <a:pt x="238" y="217"/>
                        </a:cubicBezTo>
                        <a:cubicBezTo>
                          <a:pt x="236" y="217"/>
                          <a:pt x="233" y="218"/>
                          <a:pt x="232" y="218"/>
                        </a:cubicBezTo>
                        <a:cubicBezTo>
                          <a:pt x="231" y="219"/>
                          <a:pt x="231" y="221"/>
                          <a:pt x="231" y="223"/>
                        </a:cubicBezTo>
                        <a:cubicBezTo>
                          <a:pt x="231" y="225"/>
                          <a:pt x="231" y="227"/>
                          <a:pt x="231" y="229"/>
                        </a:cubicBezTo>
                        <a:cubicBezTo>
                          <a:pt x="230" y="232"/>
                          <a:pt x="224" y="233"/>
                          <a:pt x="216" y="233"/>
                        </a:cubicBezTo>
                        <a:cubicBezTo>
                          <a:pt x="211" y="233"/>
                          <a:pt x="211" y="233"/>
                          <a:pt x="211" y="233"/>
                        </a:cubicBezTo>
                        <a:cubicBezTo>
                          <a:pt x="211" y="233"/>
                          <a:pt x="210" y="233"/>
                          <a:pt x="210" y="233"/>
                        </a:cubicBezTo>
                        <a:cubicBezTo>
                          <a:pt x="210" y="233"/>
                          <a:pt x="210" y="233"/>
                          <a:pt x="210" y="233"/>
                        </a:cubicBezTo>
                        <a:cubicBezTo>
                          <a:pt x="206" y="233"/>
                          <a:pt x="204" y="230"/>
                          <a:pt x="203" y="227"/>
                        </a:cubicBezTo>
                        <a:cubicBezTo>
                          <a:pt x="202" y="226"/>
                          <a:pt x="201" y="224"/>
                          <a:pt x="200" y="224"/>
                        </a:cubicBezTo>
                        <a:cubicBezTo>
                          <a:pt x="199" y="224"/>
                          <a:pt x="198" y="223"/>
                          <a:pt x="197" y="222"/>
                        </a:cubicBezTo>
                        <a:cubicBezTo>
                          <a:pt x="196" y="220"/>
                          <a:pt x="197" y="218"/>
                          <a:pt x="199" y="214"/>
                        </a:cubicBezTo>
                        <a:cubicBezTo>
                          <a:pt x="200" y="212"/>
                          <a:pt x="201" y="212"/>
                          <a:pt x="203" y="212"/>
                        </a:cubicBezTo>
                        <a:cubicBezTo>
                          <a:pt x="204" y="212"/>
                          <a:pt x="205" y="212"/>
                          <a:pt x="207" y="210"/>
                        </a:cubicBezTo>
                        <a:cubicBezTo>
                          <a:pt x="210" y="209"/>
                          <a:pt x="213" y="209"/>
                          <a:pt x="215" y="210"/>
                        </a:cubicBezTo>
                        <a:cubicBezTo>
                          <a:pt x="215" y="210"/>
                          <a:pt x="215" y="210"/>
                          <a:pt x="215" y="210"/>
                        </a:cubicBezTo>
                        <a:cubicBezTo>
                          <a:pt x="215" y="209"/>
                          <a:pt x="215" y="209"/>
                          <a:pt x="214" y="208"/>
                        </a:cubicBezTo>
                        <a:cubicBezTo>
                          <a:pt x="212" y="206"/>
                          <a:pt x="210" y="204"/>
                          <a:pt x="209" y="201"/>
                        </a:cubicBezTo>
                        <a:cubicBezTo>
                          <a:pt x="209" y="200"/>
                          <a:pt x="206" y="198"/>
                          <a:pt x="202" y="198"/>
                        </a:cubicBezTo>
                        <a:cubicBezTo>
                          <a:pt x="200" y="198"/>
                          <a:pt x="199" y="198"/>
                          <a:pt x="198" y="199"/>
                        </a:cubicBezTo>
                        <a:cubicBezTo>
                          <a:pt x="195" y="199"/>
                          <a:pt x="192" y="200"/>
                          <a:pt x="188" y="199"/>
                        </a:cubicBezTo>
                        <a:cubicBezTo>
                          <a:pt x="191" y="201"/>
                          <a:pt x="190" y="203"/>
                          <a:pt x="190" y="205"/>
                        </a:cubicBezTo>
                        <a:cubicBezTo>
                          <a:pt x="190" y="206"/>
                          <a:pt x="190" y="206"/>
                          <a:pt x="190" y="207"/>
                        </a:cubicBezTo>
                        <a:cubicBezTo>
                          <a:pt x="192" y="211"/>
                          <a:pt x="188" y="217"/>
                          <a:pt x="186" y="221"/>
                        </a:cubicBezTo>
                        <a:cubicBezTo>
                          <a:pt x="185" y="221"/>
                          <a:pt x="185" y="222"/>
                          <a:pt x="185" y="222"/>
                        </a:cubicBezTo>
                        <a:cubicBezTo>
                          <a:pt x="186" y="222"/>
                          <a:pt x="187" y="222"/>
                          <a:pt x="187" y="222"/>
                        </a:cubicBezTo>
                        <a:cubicBezTo>
                          <a:pt x="188" y="222"/>
                          <a:pt x="188" y="222"/>
                          <a:pt x="188" y="222"/>
                        </a:cubicBezTo>
                        <a:cubicBezTo>
                          <a:pt x="189" y="222"/>
                          <a:pt x="191" y="222"/>
                          <a:pt x="192" y="223"/>
                        </a:cubicBezTo>
                        <a:cubicBezTo>
                          <a:pt x="194" y="226"/>
                          <a:pt x="194" y="230"/>
                          <a:pt x="194" y="233"/>
                        </a:cubicBezTo>
                        <a:cubicBezTo>
                          <a:pt x="194" y="234"/>
                          <a:pt x="194" y="234"/>
                          <a:pt x="194" y="234"/>
                        </a:cubicBezTo>
                        <a:cubicBezTo>
                          <a:pt x="194" y="237"/>
                          <a:pt x="193" y="239"/>
                          <a:pt x="192" y="240"/>
                        </a:cubicBezTo>
                        <a:cubicBezTo>
                          <a:pt x="191" y="241"/>
                          <a:pt x="190" y="242"/>
                          <a:pt x="190" y="243"/>
                        </a:cubicBezTo>
                        <a:cubicBezTo>
                          <a:pt x="190" y="245"/>
                          <a:pt x="189" y="246"/>
                          <a:pt x="188" y="246"/>
                        </a:cubicBezTo>
                        <a:cubicBezTo>
                          <a:pt x="187" y="246"/>
                          <a:pt x="186" y="245"/>
                          <a:pt x="185" y="245"/>
                        </a:cubicBezTo>
                        <a:cubicBezTo>
                          <a:pt x="185" y="245"/>
                          <a:pt x="185" y="244"/>
                          <a:pt x="184" y="244"/>
                        </a:cubicBezTo>
                        <a:cubicBezTo>
                          <a:pt x="184" y="245"/>
                          <a:pt x="183" y="245"/>
                          <a:pt x="183" y="245"/>
                        </a:cubicBezTo>
                        <a:cubicBezTo>
                          <a:pt x="181" y="245"/>
                          <a:pt x="179" y="243"/>
                          <a:pt x="178" y="240"/>
                        </a:cubicBezTo>
                        <a:cubicBezTo>
                          <a:pt x="178" y="239"/>
                          <a:pt x="175" y="239"/>
                          <a:pt x="174" y="239"/>
                        </a:cubicBezTo>
                        <a:cubicBezTo>
                          <a:pt x="172" y="239"/>
                          <a:pt x="170" y="239"/>
                          <a:pt x="168" y="239"/>
                        </a:cubicBezTo>
                        <a:cubicBezTo>
                          <a:pt x="166" y="238"/>
                          <a:pt x="165" y="238"/>
                          <a:pt x="163" y="241"/>
                        </a:cubicBezTo>
                        <a:cubicBezTo>
                          <a:pt x="161" y="245"/>
                          <a:pt x="155" y="246"/>
                          <a:pt x="152" y="247"/>
                        </a:cubicBezTo>
                        <a:cubicBezTo>
                          <a:pt x="151" y="247"/>
                          <a:pt x="148" y="249"/>
                          <a:pt x="146" y="251"/>
                        </a:cubicBezTo>
                        <a:cubicBezTo>
                          <a:pt x="144" y="252"/>
                          <a:pt x="143" y="253"/>
                          <a:pt x="142" y="254"/>
                        </a:cubicBezTo>
                        <a:cubicBezTo>
                          <a:pt x="141" y="255"/>
                          <a:pt x="141" y="255"/>
                          <a:pt x="141" y="256"/>
                        </a:cubicBezTo>
                        <a:cubicBezTo>
                          <a:pt x="140" y="258"/>
                          <a:pt x="141" y="259"/>
                          <a:pt x="143" y="261"/>
                        </a:cubicBezTo>
                        <a:cubicBezTo>
                          <a:pt x="147" y="265"/>
                          <a:pt x="149" y="268"/>
                          <a:pt x="148" y="272"/>
                        </a:cubicBezTo>
                        <a:cubicBezTo>
                          <a:pt x="148" y="275"/>
                          <a:pt x="143" y="275"/>
                          <a:pt x="142" y="275"/>
                        </a:cubicBezTo>
                        <a:cubicBezTo>
                          <a:pt x="141" y="275"/>
                          <a:pt x="133" y="275"/>
                          <a:pt x="131" y="272"/>
                        </a:cubicBezTo>
                        <a:cubicBezTo>
                          <a:pt x="130" y="271"/>
                          <a:pt x="126" y="270"/>
                          <a:pt x="123" y="270"/>
                        </a:cubicBezTo>
                        <a:cubicBezTo>
                          <a:pt x="122" y="270"/>
                          <a:pt x="122" y="270"/>
                          <a:pt x="121" y="270"/>
                        </a:cubicBezTo>
                        <a:cubicBezTo>
                          <a:pt x="121" y="270"/>
                          <a:pt x="121" y="270"/>
                          <a:pt x="121" y="270"/>
                        </a:cubicBezTo>
                        <a:cubicBezTo>
                          <a:pt x="119" y="270"/>
                          <a:pt x="117" y="268"/>
                          <a:pt x="114" y="266"/>
                        </a:cubicBezTo>
                        <a:cubicBezTo>
                          <a:pt x="112" y="264"/>
                          <a:pt x="109" y="262"/>
                          <a:pt x="108" y="262"/>
                        </a:cubicBezTo>
                        <a:cubicBezTo>
                          <a:pt x="108" y="262"/>
                          <a:pt x="108" y="262"/>
                          <a:pt x="108" y="262"/>
                        </a:cubicBezTo>
                        <a:cubicBezTo>
                          <a:pt x="106" y="262"/>
                          <a:pt x="104" y="265"/>
                          <a:pt x="103" y="267"/>
                        </a:cubicBezTo>
                        <a:cubicBezTo>
                          <a:pt x="101" y="267"/>
                          <a:pt x="101" y="267"/>
                          <a:pt x="101" y="267"/>
                        </a:cubicBezTo>
                        <a:cubicBezTo>
                          <a:pt x="101" y="267"/>
                          <a:pt x="101" y="267"/>
                          <a:pt x="101" y="267"/>
                        </a:cubicBezTo>
                        <a:cubicBezTo>
                          <a:pt x="103" y="267"/>
                          <a:pt x="103" y="267"/>
                          <a:pt x="103" y="267"/>
                        </a:cubicBezTo>
                        <a:cubicBezTo>
                          <a:pt x="103" y="267"/>
                          <a:pt x="104" y="268"/>
                          <a:pt x="104" y="268"/>
                        </a:cubicBezTo>
                        <a:close/>
                        <a:moveTo>
                          <a:pt x="849" y="490"/>
                        </a:moveTo>
                        <a:cubicBezTo>
                          <a:pt x="850" y="489"/>
                          <a:pt x="852" y="488"/>
                          <a:pt x="855" y="487"/>
                        </a:cubicBezTo>
                        <a:cubicBezTo>
                          <a:pt x="860" y="485"/>
                          <a:pt x="868" y="482"/>
                          <a:pt x="871" y="477"/>
                        </a:cubicBezTo>
                        <a:cubicBezTo>
                          <a:pt x="873" y="472"/>
                          <a:pt x="879" y="468"/>
                          <a:pt x="884" y="464"/>
                        </a:cubicBezTo>
                        <a:cubicBezTo>
                          <a:pt x="890" y="459"/>
                          <a:pt x="897" y="455"/>
                          <a:pt x="901" y="448"/>
                        </a:cubicBezTo>
                        <a:cubicBezTo>
                          <a:pt x="903" y="445"/>
                          <a:pt x="905" y="441"/>
                          <a:pt x="907" y="437"/>
                        </a:cubicBezTo>
                        <a:cubicBezTo>
                          <a:pt x="911" y="429"/>
                          <a:pt x="913" y="424"/>
                          <a:pt x="917" y="424"/>
                        </a:cubicBezTo>
                        <a:cubicBezTo>
                          <a:pt x="917" y="424"/>
                          <a:pt x="917" y="424"/>
                          <a:pt x="917" y="424"/>
                        </a:cubicBezTo>
                        <a:cubicBezTo>
                          <a:pt x="918" y="425"/>
                          <a:pt x="919" y="425"/>
                          <a:pt x="920" y="427"/>
                        </a:cubicBezTo>
                        <a:cubicBezTo>
                          <a:pt x="921" y="434"/>
                          <a:pt x="915" y="460"/>
                          <a:pt x="906" y="468"/>
                        </a:cubicBezTo>
                        <a:cubicBezTo>
                          <a:pt x="901" y="472"/>
                          <a:pt x="895" y="475"/>
                          <a:pt x="889" y="477"/>
                        </a:cubicBezTo>
                        <a:cubicBezTo>
                          <a:pt x="884" y="479"/>
                          <a:pt x="878" y="481"/>
                          <a:pt x="878" y="484"/>
                        </a:cubicBezTo>
                        <a:cubicBezTo>
                          <a:pt x="878" y="491"/>
                          <a:pt x="862" y="494"/>
                          <a:pt x="855" y="494"/>
                        </a:cubicBezTo>
                        <a:cubicBezTo>
                          <a:pt x="852" y="494"/>
                          <a:pt x="850" y="494"/>
                          <a:pt x="849" y="493"/>
                        </a:cubicBezTo>
                        <a:cubicBezTo>
                          <a:pt x="849" y="492"/>
                          <a:pt x="849" y="491"/>
                          <a:pt x="849" y="49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8" name="Freeform 1149">
                    <a:extLst>
                      <a:ext uri="{FF2B5EF4-FFF2-40B4-BE49-F238E27FC236}">
                        <a16:creationId xmlns="" xmlns:a16="http://schemas.microsoft.com/office/drawing/2014/main" id="{8E8BDD58-3B7C-4C9C-AD07-7EC812AE0DD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422446" y="2472845"/>
                    <a:ext cx="378905" cy="250893"/>
                  </a:xfrm>
                  <a:custGeom>
                    <a:gdLst>
                      <a:gd name="T0" fmla="*/ 10 w 199"/>
                      <a:gd name="T1" fmla="*/ 115 h 136"/>
                      <a:gd name="T2" fmla="*/ 13 w 199"/>
                      <a:gd name="T3" fmla="*/ 121 h 136"/>
                      <a:gd name="T4" fmla="*/ 15 w 199"/>
                      <a:gd name="T5" fmla="*/ 124 h 136"/>
                      <a:gd name="T6" fmla="*/ 15 w 199"/>
                      <a:gd name="T7" fmla="*/ 119 h 136"/>
                      <a:gd name="T8" fmla="*/ 28 w 199"/>
                      <a:gd name="T9" fmla="*/ 124 h 136"/>
                      <a:gd name="T10" fmla="*/ 26 w 199"/>
                      <a:gd name="T11" fmla="*/ 130 h 136"/>
                      <a:gd name="T12" fmla="*/ 47 w 199"/>
                      <a:gd name="T13" fmla="*/ 134 h 136"/>
                      <a:gd name="T14" fmla="*/ 67 w 199"/>
                      <a:gd name="T15" fmla="*/ 135 h 136"/>
                      <a:gd name="T16" fmla="*/ 52 w 199"/>
                      <a:gd name="T17" fmla="*/ 123 h 136"/>
                      <a:gd name="T18" fmla="*/ 49 w 199"/>
                      <a:gd name="T19" fmla="*/ 96 h 136"/>
                      <a:gd name="T20" fmla="*/ 58 w 199"/>
                      <a:gd name="T21" fmla="*/ 83 h 136"/>
                      <a:gd name="T22" fmla="*/ 69 w 199"/>
                      <a:gd name="T23" fmla="*/ 71 h 136"/>
                      <a:gd name="T24" fmla="*/ 70 w 199"/>
                      <a:gd name="T25" fmla="*/ 69 h 136"/>
                      <a:gd name="T26" fmla="*/ 79 w 199"/>
                      <a:gd name="T27" fmla="*/ 60 h 136"/>
                      <a:gd name="T28" fmla="*/ 80 w 199"/>
                      <a:gd name="T29" fmla="*/ 52 h 136"/>
                      <a:gd name="T30" fmla="*/ 91 w 199"/>
                      <a:gd name="T31" fmla="*/ 49 h 136"/>
                      <a:gd name="T32" fmla="*/ 106 w 199"/>
                      <a:gd name="T33" fmla="*/ 43 h 136"/>
                      <a:gd name="T34" fmla="*/ 199 w 199"/>
                      <a:gd name="T35" fmla="*/ 4 h 136"/>
                      <a:gd name="T36" fmla="*/ 191 w 199"/>
                      <a:gd name="T37" fmla="*/ 0 h 136"/>
                      <a:gd name="T38" fmla="*/ 154 w 199"/>
                      <a:gd name="T39" fmla="*/ 11 h 136"/>
                      <a:gd name="T40" fmla="*/ 131 w 199"/>
                      <a:gd name="T41" fmla="*/ 17 h 136"/>
                      <a:gd name="T42" fmla="*/ 114 w 199"/>
                      <a:gd name="T43" fmla="*/ 16 h 136"/>
                      <a:gd name="T44" fmla="*/ 107 w 199"/>
                      <a:gd name="T45" fmla="*/ 19 h 136"/>
                      <a:gd name="T46" fmla="*/ 93 w 199"/>
                      <a:gd name="T47" fmla="*/ 23 h 136"/>
                      <a:gd name="T48" fmla="*/ 80 w 199"/>
                      <a:gd name="T49" fmla="*/ 28 h 136"/>
                      <a:gd name="T50" fmla="*/ 72 w 199"/>
                      <a:gd name="T51" fmla="*/ 33 h 136"/>
                      <a:gd name="T52" fmla="*/ 59 w 199"/>
                      <a:gd name="T53" fmla="*/ 37 h 136"/>
                      <a:gd name="T54" fmla="*/ 59 w 199"/>
                      <a:gd name="T55" fmla="*/ 42 h 136"/>
                      <a:gd name="T56" fmla="*/ 55 w 199"/>
                      <a:gd name="T57" fmla="*/ 50 h 136"/>
                      <a:gd name="T58" fmla="*/ 54 w 199"/>
                      <a:gd name="T59" fmla="*/ 52 h 136"/>
                      <a:gd name="T60" fmla="*/ 49 w 199"/>
                      <a:gd name="T61" fmla="*/ 57 h 136"/>
                      <a:gd name="T62" fmla="*/ 39 w 199"/>
                      <a:gd name="T63" fmla="*/ 65 h 136"/>
                      <a:gd name="T64" fmla="*/ 35 w 199"/>
                      <a:gd name="T65" fmla="*/ 68 h 136"/>
                      <a:gd name="T66" fmla="*/ 41 w 199"/>
                      <a:gd name="T67" fmla="*/ 71 h 136"/>
                      <a:gd name="T68" fmla="*/ 36 w 199"/>
                      <a:gd name="T69" fmla="*/ 77 h 136"/>
                      <a:gd name="T70" fmla="*/ 28 w 199"/>
                      <a:gd name="T71" fmla="*/ 83 h 136"/>
                      <a:gd name="T72" fmla="*/ 24 w 199"/>
                      <a:gd name="T73" fmla="*/ 88 h 136"/>
                      <a:gd name="T74" fmla="*/ 21 w 199"/>
                      <a:gd name="T75" fmla="*/ 96 h 136"/>
                      <a:gd name="T76" fmla="*/ 15 w 199"/>
                      <a:gd name="T77" fmla="*/ 103 h 136"/>
                      <a:gd name="T78" fmla="*/ 1 w 199"/>
                      <a:gd name="T79" fmla="*/ 110 h 136"/>
                      <a:gd name="T80" fmla="*/ 8 w 199"/>
                      <a:gd name="T81" fmla="*/ 114 h 136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199" h="136">
                        <a:moveTo>
                          <a:pt x="8" y="114"/>
                        </a:moveTo>
                        <a:cubicBezTo>
                          <a:pt x="9" y="115"/>
                          <a:pt x="9" y="115"/>
                          <a:pt x="10" y="115"/>
                        </a:cubicBezTo>
                        <a:cubicBezTo>
                          <a:pt x="11" y="115"/>
                          <a:pt x="13" y="115"/>
                          <a:pt x="14" y="116"/>
                        </a:cubicBezTo>
                        <a:cubicBezTo>
                          <a:pt x="15" y="118"/>
                          <a:pt x="14" y="119"/>
                          <a:pt x="13" y="121"/>
                        </a:cubicBezTo>
                        <a:cubicBezTo>
                          <a:pt x="13" y="123"/>
                          <a:pt x="13" y="123"/>
                          <a:pt x="13" y="123"/>
                        </a:cubicBezTo>
                        <a:cubicBezTo>
                          <a:pt x="14" y="124"/>
                          <a:pt x="15" y="124"/>
                          <a:pt x="15" y="124"/>
                        </a:cubicBezTo>
                        <a:cubicBezTo>
                          <a:pt x="15" y="124"/>
                          <a:pt x="15" y="123"/>
                          <a:pt x="15" y="122"/>
                        </a:cubicBezTo>
                        <a:cubicBezTo>
                          <a:pt x="14" y="120"/>
                          <a:pt x="14" y="119"/>
                          <a:pt x="15" y="119"/>
                        </a:cubicBezTo>
                        <a:cubicBezTo>
                          <a:pt x="15" y="118"/>
                          <a:pt x="16" y="117"/>
                          <a:pt x="17" y="117"/>
                        </a:cubicBezTo>
                        <a:cubicBezTo>
                          <a:pt x="21" y="117"/>
                          <a:pt x="27" y="120"/>
                          <a:pt x="28" y="124"/>
                        </a:cubicBezTo>
                        <a:cubicBezTo>
                          <a:pt x="29" y="126"/>
                          <a:pt x="28" y="128"/>
                          <a:pt x="27" y="129"/>
                        </a:cubicBezTo>
                        <a:cubicBezTo>
                          <a:pt x="26" y="129"/>
                          <a:pt x="26" y="130"/>
                          <a:pt x="26" y="130"/>
                        </a:cubicBezTo>
                        <a:cubicBezTo>
                          <a:pt x="27" y="131"/>
                          <a:pt x="34" y="133"/>
                          <a:pt x="40" y="134"/>
                        </a:cubicBezTo>
                        <a:cubicBezTo>
                          <a:pt x="41" y="134"/>
                          <a:pt x="44" y="134"/>
                          <a:pt x="47" y="134"/>
                        </a:cubicBezTo>
                        <a:cubicBezTo>
                          <a:pt x="52" y="135"/>
                          <a:pt x="58" y="136"/>
                          <a:pt x="62" y="136"/>
                        </a:cubicBezTo>
                        <a:cubicBezTo>
                          <a:pt x="66" y="136"/>
                          <a:pt x="67" y="135"/>
                          <a:pt x="67" y="135"/>
                        </a:cubicBezTo>
                        <a:cubicBezTo>
                          <a:pt x="67" y="135"/>
                          <a:pt x="64" y="133"/>
                          <a:pt x="62" y="131"/>
                        </a:cubicBezTo>
                        <a:cubicBezTo>
                          <a:pt x="59" y="129"/>
                          <a:pt x="56" y="127"/>
                          <a:pt x="52" y="123"/>
                        </a:cubicBezTo>
                        <a:cubicBezTo>
                          <a:pt x="48" y="119"/>
                          <a:pt x="43" y="111"/>
                          <a:pt x="44" y="104"/>
                        </a:cubicBezTo>
                        <a:cubicBezTo>
                          <a:pt x="44" y="100"/>
                          <a:pt x="46" y="98"/>
                          <a:pt x="49" y="96"/>
                        </a:cubicBezTo>
                        <a:cubicBezTo>
                          <a:pt x="52" y="94"/>
                          <a:pt x="52" y="93"/>
                          <a:pt x="52" y="91"/>
                        </a:cubicBezTo>
                        <a:cubicBezTo>
                          <a:pt x="53" y="88"/>
                          <a:pt x="53" y="86"/>
                          <a:pt x="58" y="83"/>
                        </a:cubicBezTo>
                        <a:cubicBezTo>
                          <a:pt x="61" y="81"/>
                          <a:pt x="62" y="78"/>
                          <a:pt x="62" y="76"/>
                        </a:cubicBezTo>
                        <a:cubicBezTo>
                          <a:pt x="63" y="74"/>
                          <a:pt x="64" y="71"/>
                          <a:pt x="69" y="71"/>
                        </a:cubicBezTo>
                        <a:cubicBezTo>
                          <a:pt x="70" y="71"/>
                          <a:pt x="70" y="71"/>
                          <a:pt x="70" y="71"/>
                        </a:cubicBezTo>
                        <a:cubicBezTo>
                          <a:pt x="70" y="70"/>
                          <a:pt x="70" y="70"/>
                          <a:pt x="70" y="69"/>
                        </a:cubicBezTo>
                        <a:cubicBezTo>
                          <a:pt x="70" y="68"/>
                          <a:pt x="69" y="64"/>
                          <a:pt x="74" y="63"/>
                        </a:cubicBezTo>
                        <a:cubicBezTo>
                          <a:pt x="76" y="63"/>
                          <a:pt x="78" y="62"/>
                          <a:pt x="79" y="60"/>
                        </a:cubicBezTo>
                        <a:cubicBezTo>
                          <a:pt x="80" y="58"/>
                          <a:pt x="80" y="56"/>
                          <a:pt x="80" y="55"/>
                        </a:cubicBezTo>
                        <a:cubicBezTo>
                          <a:pt x="79" y="54"/>
                          <a:pt x="80" y="53"/>
                          <a:pt x="80" y="52"/>
                        </a:cubicBezTo>
                        <a:cubicBezTo>
                          <a:pt x="81" y="51"/>
                          <a:pt x="83" y="51"/>
                          <a:pt x="85" y="51"/>
                        </a:cubicBezTo>
                        <a:cubicBezTo>
                          <a:pt x="87" y="51"/>
                          <a:pt x="90" y="51"/>
                          <a:pt x="91" y="49"/>
                        </a:cubicBezTo>
                        <a:cubicBezTo>
                          <a:pt x="93" y="47"/>
                          <a:pt x="96" y="46"/>
                          <a:pt x="99" y="46"/>
                        </a:cubicBezTo>
                        <a:cubicBezTo>
                          <a:pt x="102" y="45"/>
                          <a:pt x="105" y="45"/>
                          <a:pt x="106" y="43"/>
                        </a:cubicBezTo>
                        <a:cubicBezTo>
                          <a:pt x="109" y="35"/>
                          <a:pt x="152" y="22"/>
                          <a:pt x="170" y="18"/>
                        </a:cubicBezTo>
                        <a:cubicBezTo>
                          <a:pt x="188" y="14"/>
                          <a:pt x="198" y="8"/>
                          <a:pt x="199" y="4"/>
                        </a:cubicBezTo>
                        <a:cubicBezTo>
                          <a:pt x="199" y="3"/>
                          <a:pt x="199" y="3"/>
                          <a:pt x="198" y="1"/>
                        </a:cubicBezTo>
                        <a:cubicBezTo>
                          <a:pt x="196" y="0"/>
                          <a:pt x="194" y="0"/>
                          <a:pt x="191" y="0"/>
                        </a:cubicBezTo>
                        <a:cubicBezTo>
                          <a:pt x="182" y="0"/>
                          <a:pt x="169" y="5"/>
                          <a:pt x="166" y="8"/>
                        </a:cubicBezTo>
                        <a:cubicBezTo>
                          <a:pt x="162" y="11"/>
                          <a:pt x="158" y="11"/>
                          <a:pt x="154" y="11"/>
                        </a:cubicBezTo>
                        <a:cubicBezTo>
                          <a:pt x="152" y="11"/>
                          <a:pt x="149" y="12"/>
                          <a:pt x="147" y="13"/>
                        </a:cubicBezTo>
                        <a:cubicBezTo>
                          <a:pt x="144" y="15"/>
                          <a:pt x="137" y="17"/>
                          <a:pt x="131" y="17"/>
                        </a:cubicBezTo>
                        <a:cubicBezTo>
                          <a:pt x="128" y="17"/>
                          <a:pt x="125" y="16"/>
                          <a:pt x="123" y="15"/>
                        </a:cubicBezTo>
                        <a:cubicBezTo>
                          <a:pt x="120" y="13"/>
                          <a:pt x="117" y="15"/>
                          <a:pt x="114" y="16"/>
                        </a:cubicBezTo>
                        <a:cubicBezTo>
                          <a:pt x="112" y="18"/>
                          <a:pt x="109" y="19"/>
                          <a:pt x="107" y="19"/>
                        </a:cubicBezTo>
                        <a:cubicBezTo>
                          <a:pt x="107" y="19"/>
                          <a:pt x="107" y="19"/>
                          <a:pt x="107" y="19"/>
                        </a:cubicBezTo>
                        <a:cubicBezTo>
                          <a:pt x="105" y="19"/>
                          <a:pt x="103" y="20"/>
                          <a:pt x="101" y="21"/>
                        </a:cubicBezTo>
                        <a:cubicBezTo>
                          <a:pt x="99" y="22"/>
                          <a:pt x="96" y="23"/>
                          <a:pt x="93" y="23"/>
                        </a:cubicBezTo>
                        <a:cubicBezTo>
                          <a:pt x="93" y="23"/>
                          <a:pt x="93" y="23"/>
                          <a:pt x="93" y="23"/>
                        </a:cubicBezTo>
                        <a:cubicBezTo>
                          <a:pt x="88" y="23"/>
                          <a:pt x="81" y="26"/>
                          <a:pt x="80" y="28"/>
                        </a:cubicBezTo>
                        <a:cubicBezTo>
                          <a:pt x="80" y="30"/>
                          <a:pt x="77" y="31"/>
                          <a:pt x="75" y="31"/>
                        </a:cubicBezTo>
                        <a:cubicBezTo>
                          <a:pt x="74" y="32"/>
                          <a:pt x="72" y="32"/>
                          <a:pt x="72" y="33"/>
                        </a:cubicBezTo>
                        <a:cubicBezTo>
                          <a:pt x="72" y="36"/>
                          <a:pt x="67" y="39"/>
                          <a:pt x="63" y="39"/>
                        </a:cubicBezTo>
                        <a:cubicBezTo>
                          <a:pt x="62" y="39"/>
                          <a:pt x="60" y="39"/>
                          <a:pt x="59" y="37"/>
                        </a:cubicBezTo>
                        <a:cubicBezTo>
                          <a:pt x="58" y="37"/>
                          <a:pt x="58" y="37"/>
                          <a:pt x="57" y="38"/>
                        </a:cubicBezTo>
                        <a:cubicBezTo>
                          <a:pt x="57" y="39"/>
                          <a:pt x="57" y="41"/>
                          <a:pt x="59" y="42"/>
                        </a:cubicBezTo>
                        <a:cubicBezTo>
                          <a:pt x="60" y="43"/>
                          <a:pt x="61" y="45"/>
                          <a:pt x="60" y="46"/>
                        </a:cubicBezTo>
                        <a:cubicBezTo>
                          <a:pt x="60" y="48"/>
                          <a:pt x="57" y="49"/>
                          <a:pt x="55" y="50"/>
                        </a:cubicBezTo>
                        <a:cubicBezTo>
                          <a:pt x="54" y="50"/>
                          <a:pt x="54" y="51"/>
                          <a:pt x="53" y="51"/>
                        </a:cubicBezTo>
                        <a:cubicBezTo>
                          <a:pt x="54" y="51"/>
                          <a:pt x="54" y="52"/>
                          <a:pt x="54" y="52"/>
                        </a:cubicBezTo>
                        <a:cubicBezTo>
                          <a:pt x="53" y="54"/>
                          <a:pt x="52" y="55"/>
                          <a:pt x="51" y="56"/>
                        </a:cubicBezTo>
                        <a:cubicBezTo>
                          <a:pt x="50" y="56"/>
                          <a:pt x="50" y="57"/>
                          <a:pt x="49" y="57"/>
                        </a:cubicBezTo>
                        <a:cubicBezTo>
                          <a:pt x="50" y="58"/>
                          <a:pt x="50" y="60"/>
                          <a:pt x="50" y="61"/>
                        </a:cubicBezTo>
                        <a:cubicBezTo>
                          <a:pt x="48" y="63"/>
                          <a:pt x="44" y="64"/>
                          <a:pt x="39" y="65"/>
                        </a:cubicBezTo>
                        <a:cubicBezTo>
                          <a:pt x="38" y="65"/>
                          <a:pt x="38" y="65"/>
                          <a:pt x="38" y="65"/>
                        </a:cubicBezTo>
                        <a:cubicBezTo>
                          <a:pt x="36" y="66"/>
                          <a:pt x="35" y="67"/>
                          <a:pt x="35" y="68"/>
                        </a:cubicBezTo>
                        <a:cubicBezTo>
                          <a:pt x="35" y="69"/>
                          <a:pt x="36" y="69"/>
                          <a:pt x="37" y="69"/>
                        </a:cubicBezTo>
                        <a:cubicBezTo>
                          <a:pt x="39" y="69"/>
                          <a:pt x="40" y="69"/>
                          <a:pt x="41" y="71"/>
                        </a:cubicBezTo>
                        <a:cubicBezTo>
                          <a:pt x="41" y="73"/>
                          <a:pt x="40" y="74"/>
                          <a:pt x="39" y="74"/>
                        </a:cubicBezTo>
                        <a:cubicBezTo>
                          <a:pt x="37" y="75"/>
                          <a:pt x="36" y="76"/>
                          <a:pt x="36" y="77"/>
                        </a:cubicBezTo>
                        <a:cubicBezTo>
                          <a:pt x="36" y="79"/>
                          <a:pt x="35" y="80"/>
                          <a:pt x="35" y="81"/>
                        </a:cubicBezTo>
                        <a:cubicBezTo>
                          <a:pt x="33" y="82"/>
                          <a:pt x="31" y="83"/>
                          <a:pt x="28" y="83"/>
                        </a:cubicBezTo>
                        <a:cubicBezTo>
                          <a:pt x="27" y="83"/>
                          <a:pt x="26" y="83"/>
                          <a:pt x="26" y="83"/>
                        </a:cubicBezTo>
                        <a:cubicBezTo>
                          <a:pt x="26" y="85"/>
                          <a:pt x="25" y="86"/>
                          <a:pt x="24" y="88"/>
                        </a:cubicBezTo>
                        <a:cubicBezTo>
                          <a:pt x="23" y="89"/>
                          <a:pt x="21" y="90"/>
                          <a:pt x="17" y="90"/>
                        </a:cubicBezTo>
                        <a:cubicBezTo>
                          <a:pt x="19" y="92"/>
                          <a:pt x="21" y="93"/>
                          <a:pt x="21" y="96"/>
                        </a:cubicBezTo>
                        <a:cubicBezTo>
                          <a:pt x="22" y="99"/>
                          <a:pt x="19" y="100"/>
                          <a:pt x="17" y="100"/>
                        </a:cubicBezTo>
                        <a:cubicBezTo>
                          <a:pt x="15" y="101"/>
                          <a:pt x="15" y="101"/>
                          <a:pt x="15" y="103"/>
                        </a:cubicBezTo>
                        <a:cubicBezTo>
                          <a:pt x="14" y="107"/>
                          <a:pt x="10" y="107"/>
                          <a:pt x="7" y="108"/>
                        </a:cubicBezTo>
                        <a:cubicBezTo>
                          <a:pt x="3" y="108"/>
                          <a:pt x="1" y="108"/>
                          <a:pt x="1" y="110"/>
                        </a:cubicBezTo>
                        <a:cubicBezTo>
                          <a:pt x="0" y="112"/>
                          <a:pt x="0" y="113"/>
                          <a:pt x="1" y="113"/>
                        </a:cubicBezTo>
                        <a:cubicBezTo>
                          <a:pt x="2" y="114"/>
                          <a:pt x="5" y="114"/>
                          <a:pt x="8" y="11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id-ID"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  <p:sp>
                <p:nvSpPr>
                  <p:cNvPr id="39" name="Shape 2801">
                    <a:extLst>
                      <a:ext uri="{FF2B5EF4-FFF2-40B4-BE49-F238E27FC236}">
                        <a16:creationId xmlns="" xmlns:a16="http://schemas.microsoft.com/office/drawing/2014/main" id="{C2EAC7F5-D0C5-4277-9EDA-29F3E6154CC7}"/>
                      </a:ext>
                    </a:extLst>
                  </p:cNvPr>
                  <p:cNvSpPr/>
                  <p:nvPr/>
                </p:nvSpPr>
                <p:spPr>
                  <a:xfrm>
                    <a:off x="8199960" y="3322850"/>
                    <a:ext cx="669700" cy="286060"/>
                  </a:xfrm>
                  <a:custGeom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558" h="21424" extrusionOk="0">
                        <a:moveTo>
                          <a:pt x="20671" y="8963"/>
                        </a:moveTo>
                        <a:cubicBezTo>
                          <a:pt x="20450" y="8347"/>
                          <a:pt x="20096" y="8656"/>
                          <a:pt x="20008" y="9170"/>
                        </a:cubicBezTo>
                        <a:cubicBezTo>
                          <a:pt x="19919" y="9684"/>
                          <a:pt x="19742" y="8963"/>
                          <a:pt x="19344" y="8963"/>
                        </a:cubicBezTo>
                        <a:cubicBezTo>
                          <a:pt x="18946" y="8963"/>
                          <a:pt x="18902" y="9478"/>
                          <a:pt x="18636" y="8861"/>
                        </a:cubicBezTo>
                        <a:cubicBezTo>
                          <a:pt x="18372" y="8244"/>
                          <a:pt x="18725" y="8037"/>
                          <a:pt x="18725" y="8037"/>
                        </a:cubicBezTo>
                        <a:lnTo>
                          <a:pt x="18769" y="7214"/>
                        </a:lnTo>
                        <a:lnTo>
                          <a:pt x="19318" y="4659"/>
                        </a:lnTo>
                        <a:cubicBezTo>
                          <a:pt x="19162" y="4510"/>
                          <a:pt x="18932" y="4451"/>
                          <a:pt x="18822" y="4547"/>
                        </a:cubicBezTo>
                        <a:cubicBezTo>
                          <a:pt x="18659" y="4688"/>
                          <a:pt x="18273" y="4595"/>
                          <a:pt x="18233" y="4264"/>
                        </a:cubicBezTo>
                        <a:cubicBezTo>
                          <a:pt x="18192" y="3933"/>
                          <a:pt x="17543" y="3886"/>
                          <a:pt x="17380" y="4169"/>
                        </a:cubicBezTo>
                        <a:cubicBezTo>
                          <a:pt x="17218" y="4453"/>
                          <a:pt x="16853" y="4688"/>
                          <a:pt x="16832" y="5020"/>
                        </a:cubicBezTo>
                        <a:cubicBezTo>
                          <a:pt x="16812" y="5351"/>
                          <a:pt x="16426" y="5256"/>
                          <a:pt x="16284" y="5492"/>
                        </a:cubicBezTo>
                        <a:cubicBezTo>
                          <a:pt x="16142" y="5728"/>
                          <a:pt x="15411" y="5823"/>
                          <a:pt x="15391" y="6012"/>
                        </a:cubicBezTo>
                        <a:cubicBezTo>
                          <a:pt x="15370" y="6201"/>
                          <a:pt x="14599" y="6248"/>
                          <a:pt x="14477" y="6012"/>
                        </a:cubicBezTo>
                        <a:cubicBezTo>
                          <a:pt x="14355" y="5776"/>
                          <a:pt x="13685" y="6012"/>
                          <a:pt x="13604" y="5634"/>
                        </a:cubicBezTo>
                        <a:cubicBezTo>
                          <a:pt x="13523" y="5256"/>
                          <a:pt x="13238" y="5066"/>
                          <a:pt x="13238" y="4737"/>
                        </a:cubicBezTo>
                        <a:cubicBezTo>
                          <a:pt x="13238" y="4405"/>
                          <a:pt x="12731" y="4405"/>
                          <a:pt x="12670" y="4123"/>
                        </a:cubicBezTo>
                        <a:cubicBezTo>
                          <a:pt x="12609" y="3839"/>
                          <a:pt x="12203" y="3697"/>
                          <a:pt x="12143" y="3792"/>
                        </a:cubicBezTo>
                        <a:cubicBezTo>
                          <a:pt x="12081" y="3886"/>
                          <a:pt x="11634" y="3508"/>
                          <a:pt x="11513" y="3461"/>
                        </a:cubicBezTo>
                        <a:cubicBezTo>
                          <a:pt x="11391" y="3414"/>
                          <a:pt x="11006" y="3650"/>
                          <a:pt x="10883" y="3650"/>
                        </a:cubicBezTo>
                        <a:cubicBezTo>
                          <a:pt x="10762" y="3650"/>
                          <a:pt x="10538" y="4169"/>
                          <a:pt x="10397" y="4216"/>
                        </a:cubicBezTo>
                        <a:cubicBezTo>
                          <a:pt x="10254" y="4264"/>
                          <a:pt x="9868" y="3650"/>
                          <a:pt x="9787" y="3792"/>
                        </a:cubicBezTo>
                        <a:cubicBezTo>
                          <a:pt x="9706" y="3933"/>
                          <a:pt x="9462" y="3320"/>
                          <a:pt x="9361" y="3037"/>
                        </a:cubicBezTo>
                        <a:cubicBezTo>
                          <a:pt x="9259" y="2753"/>
                          <a:pt x="9361" y="1949"/>
                          <a:pt x="9280" y="1666"/>
                        </a:cubicBezTo>
                        <a:cubicBezTo>
                          <a:pt x="9199" y="1382"/>
                          <a:pt x="8752" y="1382"/>
                          <a:pt x="8610" y="1194"/>
                        </a:cubicBezTo>
                        <a:cubicBezTo>
                          <a:pt x="8468" y="1004"/>
                          <a:pt x="8244" y="721"/>
                          <a:pt x="8102" y="721"/>
                        </a:cubicBezTo>
                        <a:cubicBezTo>
                          <a:pt x="7960" y="721"/>
                          <a:pt x="7737" y="627"/>
                          <a:pt x="7675" y="485"/>
                        </a:cubicBezTo>
                        <a:cubicBezTo>
                          <a:pt x="7615" y="343"/>
                          <a:pt x="7310" y="107"/>
                          <a:pt x="7169" y="13"/>
                        </a:cubicBezTo>
                        <a:cubicBezTo>
                          <a:pt x="7026" y="-81"/>
                          <a:pt x="7006" y="343"/>
                          <a:pt x="6925" y="532"/>
                        </a:cubicBezTo>
                        <a:cubicBezTo>
                          <a:pt x="6844" y="721"/>
                          <a:pt x="6600" y="769"/>
                          <a:pt x="6559" y="1099"/>
                        </a:cubicBezTo>
                        <a:cubicBezTo>
                          <a:pt x="6518" y="1430"/>
                          <a:pt x="6234" y="1524"/>
                          <a:pt x="6275" y="1902"/>
                        </a:cubicBezTo>
                        <a:cubicBezTo>
                          <a:pt x="6316" y="2280"/>
                          <a:pt x="6417" y="3037"/>
                          <a:pt x="6518" y="3224"/>
                        </a:cubicBezTo>
                        <a:cubicBezTo>
                          <a:pt x="6620" y="3414"/>
                          <a:pt x="6559" y="3980"/>
                          <a:pt x="6499" y="4169"/>
                        </a:cubicBezTo>
                        <a:cubicBezTo>
                          <a:pt x="6437" y="4358"/>
                          <a:pt x="6011" y="4499"/>
                          <a:pt x="5930" y="4831"/>
                        </a:cubicBezTo>
                        <a:cubicBezTo>
                          <a:pt x="5849" y="5162"/>
                          <a:pt x="5646" y="4783"/>
                          <a:pt x="5443" y="4499"/>
                        </a:cubicBezTo>
                        <a:cubicBezTo>
                          <a:pt x="5240" y="4216"/>
                          <a:pt x="4996" y="4405"/>
                          <a:pt x="4894" y="4595"/>
                        </a:cubicBezTo>
                        <a:cubicBezTo>
                          <a:pt x="4793" y="4783"/>
                          <a:pt x="4428" y="4123"/>
                          <a:pt x="4326" y="4075"/>
                        </a:cubicBezTo>
                        <a:cubicBezTo>
                          <a:pt x="4225" y="4028"/>
                          <a:pt x="4204" y="3130"/>
                          <a:pt x="4103" y="3178"/>
                        </a:cubicBezTo>
                        <a:cubicBezTo>
                          <a:pt x="4001" y="3224"/>
                          <a:pt x="3290" y="2895"/>
                          <a:pt x="3149" y="2799"/>
                        </a:cubicBezTo>
                        <a:cubicBezTo>
                          <a:pt x="3006" y="2705"/>
                          <a:pt x="2702" y="2753"/>
                          <a:pt x="2661" y="2989"/>
                        </a:cubicBezTo>
                        <a:cubicBezTo>
                          <a:pt x="2620" y="3226"/>
                          <a:pt x="2255" y="3178"/>
                          <a:pt x="2194" y="3461"/>
                        </a:cubicBezTo>
                        <a:cubicBezTo>
                          <a:pt x="2133" y="3745"/>
                          <a:pt x="1849" y="3886"/>
                          <a:pt x="1748" y="4169"/>
                        </a:cubicBezTo>
                        <a:cubicBezTo>
                          <a:pt x="1646" y="4453"/>
                          <a:pt x="1301" y="4453"/>
                          <a:pt x="1220" y="4878"/>
                        </a:cubicBezTo>
                        <a:cubicBezTo>
                          <a:pt x="1139" y="5304"/>
                          <a:pt x="712" y="5492"/>
                          <a:pt x="591" y="5539"/>
                        </a:cubicBezTo>
                        <a:cubicBezTo>
                          <a:pt x="469" y="5587"/>
                          <a:pt x="144" y="5728"/>
                          <a:pt x="124" y="5964"/>
                        </a:cubicBezTo>
                        <a:cubicBezTo>
                          <a:pt x="115" y="6066"/>
                          <a:pt x="64" y="6079"/>
                          <a:pt x="0" y="6061"/>
                        </a:cubicBezTo>
                        <a:cubicBezTo>
                          <a:pt x="8" y="6125"/>
                          <a:pt x="17" y="6181"/>
                          <a:pt x="22" y="6252"/>
                        </a:cubicBezTo>
                        <a:cubicBezTo>
                          <a:pt x="107" y="7330"/>
                          <a:pt x="304" y="7299"/>
                          <a:pt x="514" y="7724"/>
                        </a:cubicBezTo>
                        <a:cubicBezTo>
                          <a:pt x="725" y="8148"/>
                          <a:pt x="908" y="8475"/>
                          <a:pt x="1132" y="8508"/>
                        </a:cubicBezTo>
                        <a:cubicBezTo>
                          <a:pt x="1357" y="8542"/>
                          <a:pt x="1695" y="9161"/>
                          <a:pt x="1723" y="9620"/>
                        </a:cubicBezTo>
                        <a:cubicBezTo>
                          <a:pt x="1751" y="10077"/>
                          <a:pt x="1961" y="10600"/>
                          <a:pt x="2088" y="10830"/>
                        </a:cubicBezTo>
                        <a:cubicBezTo>
                          <a:pt x="2215" y="11058"/>
                          <a:pt x="2046" y="11843"/>
                          <a:pt x="2046" y="12431"/>
                        </a:cubicBezTo>
                        <a:cubicBezTo>
                          <a:pt x="2046" y="13020"/>
                          <a:pt x="1737" y="13151"/>
                          <a:pt x="1891" y="13740"/>
                        </a:cubicBezTo>
                        <a:cubicBezTo>
                          <a:pt x="2046" y="14328"/>
                          <a:pt x="3128" y="14621"/>
                          <a:pt x="3437" y="14621"/>
                        </a:cubicBezTo>
                        <a:cubicBezTo>
                          <a:pt x="3746" y="14621"/>
                          <a:pt x="3859" y="15309"/>
                          <a:pt x="3952" y="15344"/>
                        </a:cubicBezTo>
                        <a:cubicBezTo>
                          <a:pt x="4147" y="15419"/>
                          <a:pt x="4173" y="15961"/>
                          <a:pt x="4395" y="16064"/>
                        </a:cubicBezTo>
                        <a:cubicBezTo>
                          <a:pt x="4616" y="16167"/>
                          <a:pt x="4837" y="16475"/>
                          <a:pt x="4925" y="17403"/>
                        </a:cubicBezTo>
                        <a:cubicBezTo>
                          <a:pt x="5014" y="18327"/>
                          <a:pt x="5279" y="18636"/>
                          <a:pt x="5323" y="19049"/>
                        </a:cubicBezTo>
                        <a:cubicBezTo>
                          <a:pt x="5367" y="19461"/>
                          <a:pt x="5854" y="19151"/>
                          <a:pt x="6208" y="19255"/>
                        </a:cubicBezTo>
                        <a:cubicBezTo>
                          <a:pt x="6562" y="19358"/>
                          <a:pt x="7579" y="19255"/>
                          <a:pt x="7845" y="19358"/>
                        </a:cubicBezTo>
                        <a:cubicBezTo>
                          <a:pt x="8110" y="19461"/>
                          <a:pt x="8729" y="19358"/>
                          <a:pt x="9083" y="19975"/>
                        </a:cubicBezTo>
                        <a:cubicBezTo>
                          <a:pt x="9437" y="20592"/>
                          <a:pt x="9614" y="20077"/>
                          <a:pt x="9835" y="20386"/>
                        </a:cubicBezTo>
                        <a:cubicBezTo>
                          <a:pt x="10056" y="20694"/>
                          <a:pt x="10233" y="20901"/>
                          <a:pt x="10542" y="20797"/>
                        </a:cubicBezTo>
                        <a:cubicBezTo>
                          <a:pt x="10852" y="20694"/>
                          <a:pt x="10852" y="21312"/>
                          <a:pt x="11073" y="21416"/>
                        </a:cubicBezTo>
                        <a:cubicBezTo>
                          <a:pt x="11294" y="21519"/>
                          <a:pt x="11693" y="20592"/>
                          <a:pt x="12268" y="19975"/>
                        </a:cubicBezTo>
                        <a:cubicBezTo>
                          <a:pt x="12842" y="19358"/>
                          <a:pt x="13506" y="19769"/>
                          <a:pt x="13815" y="19872"/>
                        </a:cubicBezTo>
                        <a:cubicBezTo>
                          <a:pt x="14125" y="19975"/>
                          <a:pt x="14700" y="19564"/>
                          <a:pt x="15054" y="18636"/>
                        </a:cubicBezTo>
                        <a:cubicBezTo>
                          <a:pt x="15408" y="17711"/>
                          <a:pt x="15850" y="17916"/>
                          <a:pt x="15894" y="17093"/>
                        </a:cubicBezTo>
                        <a:cubicBezTo>
                          <a:pt x="15938" y="16270"/>
                          <a:pt x="15540" y="15961"/>
                          <a:pt x="15717" y="15241"/>
                        </a:cubicBezTo>
                        <a:cubicBezTo>
                          <a:pt x="15894" y="14521"/>
                          <a:pt x="16204" y="14623"/>
                          <a:pt x="16381" y="14830"/>
                        </a:cubicBezTo>
                        <a:cubicBezTo>
                          <a:pt x="16557" y="15035"/>
                          <a:pt x="17044" y="15344"/>
                          <a:pt x="17487" y="14623"/>
                        </a:cubicBezTo>
                        <a:cubicBezTo>
                          <a:pt x="17929" y="13903"/>
                          <a:pt x="18106" y="14007"/>
                          <a:pt x="18504" y="13903"/>
                        </a:cubicBezTo>
                        <a:cubicBezTo>
                          <a:pt x="18902" y="13800"/>
                          <a:pt x="18857" y="13183"/>
                          <a:pt x="19123" y="12566"/>
                        </a:cubicBezTo>
                        <a:cubicBezTo>
                          <a:pt x="19389" y="11948"/>
                          <a:pt x="19698" y="11742"/>
                          <a:pt x="19964" y="11742"/>
                        </a:cubicBezTo>
                        <a:cubicBezTo>
                          <a:pt x="20229" y="11742"/>
                          <a:pt x="20582" y="11124"/>
                          <a:pt x="20848" y="11330"/>
                        </a:cubicBezTo>
                        <a:cubicBezTo>
                          <a:pt x="21114" y="11536"/>
                          <a:pt x="21511" y="11639"/>
                          <a:pt x="21556" y="11124"/>
                        </a:cubicBezTo>
                        <a:cubicBezTo>
                          <a:pt x="21600" y="10611"/>
                          <a:pt x="20892" y="9581"/>
                          <a:pt x="20671" y="8963"/>
                        </a:cubicBezTo>
                        <a:close/>
                      </a:path>
                    </a:pathLst>
                  </a:custGeom>
                  <a:grpFill/>
                  <a:ln w="12700" cap="flat">
                    <a:noFill/>
                    <a:miter lim="400000"/>
                  </a:ln>
                  <a:effectLst/>
                </p:spPr>
                <p:txBody>
                  <a:bodyPr wrap="square" lIns="38100" tIns="38100" rIns="38100" bIns="38100" numCol="1" anchor="ctr">
                    <a:noAutofit/>
                  </a:bodyPr>
                  <a:lstStyle/>
                  <a:p>
                    <a:pPr lvl="0">
                      <a:defRPr sz="3200">
                        <a:solidFill>
                          <a:srgbClr val="FFFFFF"/>
                        </a:solidFill>
                        <a:latin typeface="Helvetica Light"/>
                        <a:ea typeface="Helvetica Light"/>
                        <a:cs typeface="Helvetica Light"/>
                        <a:sym typeface="Helvetica Light"/>
                      </a:defRPr>
                    </a:pPr>
                    <a:endParaRPr>
                      <a:latin typeface="杨任东竹石体-Medium" panose="02000000000000000000" pitchFamily="2" charset="-122"/>
                      <a:ea typeface="杨任东竹石体-Medium" panose="02000000000000000000" pitchFamily="2" charset="-122"/>
                      <a:sym typeface="字魂59号-创粗黑" panose="00000500000000000000" pitchFamily="2" charset="-122"/>
                    </a:endParaRPr>
                  </a:p>
                </p:txBody>
              </p:sp>
            </p:grpSp>
          </p:grpSp>
        </p:grpSp>
      </p:grpSp>
      <p:grpSp>
        <p:nvGrpSpPr>
          <p:cNvPr id="1148" name="组合 1147"/>
          <p:cNvGrpSpPr/>
          <p:nvPr/>
        </p:nvGrpSpPr>
        <p:grpSpPr>
          <a:xfrm>
            <a:off x="8367478" y="1982702"/>
            <a:ext cx="3033797" cy="1384995"/>
            <a:chOff x="6061782" y="2166299"/>
            <a:chExt cx="3033797" cy="1384995"/>
          </a:xfrm>
        </p:grpSpPr>
        <p:sp>
          <p:nvSpPr>
            <p:cNvPr id="1140" name="圆角矩形 1139"/>
            <p:cNvSpPr/>
            <p:nvPr/>
          </p:nvSpPr>
          <p:spPr>
            <a:xfrm>
              <a:off x="6061782" y="2177224"/>
              <a:ext cx="3010647" cy="1331940"/>
            </a:xfrm>
            <a:prstGeom prst="roundRect">
              <a:avLst>
                <a:gd name="adj" fmla="val 8846"/>
              </a:avLst>
            </a:prstGeom>
            <a:solidFill>
              <a:schemeClr val="bg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1" name="矩形 1140"/>
            <p:cNvSpPr/>
            <p:nvPr/>
          </p:nvSpPr>
          <p:spPr>
            <a:xfrm>
              <a:off x="6126039" y="2166299"/>
              <a:ext cx="2969540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1804</a:t>
              </a:r>
              <a:r>
                <a:rPr lang="zh-CN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年，拿破仑签署法令，颁布了《法国民法典》</a:t>
              </a:r>
              <a:r>
                <a:rPr lang="zh-CN" altLang="zh-CN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，</a:t>
              </a: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它</a:t>
              </a:r>
              <a:r>
                <a:rPr lang="zh-CN" altLang="zh-CN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继承</a:t>
              </a:r>
              <a:r>
                <a:rPr lang="zh-CN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了罗马法传统，融入了启蒙思想和法国大革命的成果，很快推广到欧洲各地</a:t>
              </a:r>
            </a:p>
          </p:txBody>
        </p:sp>
      </p:grpSp>
      <p:grpSp>
        <p:nvGrpSpPr>
          <p:cNvPr id="1142" name="组合 1141">
            <a:extLst>
              <a:ext uri="{FF2B5EF4-FFF2-40B4-BE49-F238E27FC236}">
                <a16:creationId xmlns:a16="http://schemas.microsoft.com/office/drawing/2014/main" xmlns="" id="{C8561A0C-55B9-47FA-A1A7-7CEEA26B024F}"/>
              </a:ext>
            </a:extLst>
          </p:cNvPr>
          <p:cNvGrpSpPr/>
          <p:nvPr/>
        </p:nvGrpSpPr>
        <p:grpSpPr>
          <a:xfrm>
            <a:off x="5760564" y="3393373"/>
            <a:ext cx="169820" cy="232000"/>
            <a:chOff x="1198408" y="4608235"/>
            <a:chExt cx="169820" cy="232000"/>
          </a:xfrm>
        </p:grpSpPr>
        <p:sp>
          <p:nvSpPr>
            <p:cNvPr id="1143" name="Oval 1111">
              <a:extLst>
                <a:ext uri="{FF2B5EF4-FFF2-40B4-BE49-F238E27FC236}">
                  <a16:creationId xmlns:a16="http://schemas.microsoft.com/office/drawing/2014/main" xmlns="" id="{CC712464-7F2F-4460-8FD2-581C3F1EA18B}"/>
                </a:ext>
              </a:extLst>
            </p:cNvPr>
            <p:cNvSpPr/>
            <p:nvPr/>
          </p:nvSpPr>
          <p:spPr>
            <a:xfrm>
              <a:off x="1215600" y="4705236"/>
              <a:ext cx="135437" cy="3799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杨任东竹石体-Medium" panose="02000000000000000000" pitchFamily="2" charset="-122"/>
                <a:ea typeface="杨任东竹石体-Medium" panose="02000000000000000000" pitchFamily="2" charset="-122"/>
                <a:sym typeface="字魂59号-创粗黑" panose="00000500000000000000" pitchFamily="2" charset="-122"/>
              </a:endParaRPr>
            </a:p>
          </p:txBody>
        </p:sp>
        <p:grpSp>
          <p:nvGrpSpPr>
            <p:cNvPr id="1144" name="Group 1112">
              <a:extLst>
                <a:ext uri="{FF2B5EF4-FFF2-40B4-BE49-F238E27FC236}">
                  <a16:creationId xmlns:a16="http://schemas.microsoft.com/office/drawing/2014/main" xmlns="" id="{8E158649-7B7F-45E7-A722-1EE8A9AA78FB}"/>
                </a:ext>
              </a:extLst>
            </p:cNvPr>
            <p:cNvGrpSpPr/>
            <p:nvPr/>
          </p:nvGrpSpPr>
          <p:grpSpPr>
            <a:xfrm>
              <a:off x="1198408" y="4608235"/>
              <a:ext cx="169820" cy="232000"/>
              <a:chOff x="1742871" y="4465833"/>
              <a:chExt cx="515937" cy="704850"/>
            </a:xfrm>
          </p:grpSpPr>
          <p:sp>
            <p:nvSpPr>
              <p:cNvPr id="1145" name="Freeform 5">
                <a:extLst>
                  <a:ext uri="{FF2B5EF4-FFF2-40B4-BE49-F238E27FC236}">
                    <a16:creationId xmlns:a16="http://schemas.microsoft.com/office/drawing/2014/main" xmlns="" id="{D95F2B5E-210F-4173-99F9-02F0E055FC71}"/>
                  </a:ext>
                </a:extLst>
              </p:cNvPr>
              <p:cNvSpPr/>
              <p:nvPr/>
            </p:nvSpPr>
            <p:spPr bwMode="auto">
              <a:xfrm>
                <a:off x="1742871" y="4465833"/>
                <a:ext cx="515937" cy="704850"/>
              </a:xfrm>
              <a:custGeom>
                <a:gdLst>
                  <a:gd name="T0" fmla="*/ 130 w 260"/>
                  <a:gd name="T1" fmla="*/ 356 h 356"/>
                  <a:gd name="T2" fmla="*/ 0 w 260"/>
                  <a:gd name="T3" fmla="*/ 131 h 356"/>
                  <a:gd name="T4" fmla="*/ 130 w 260"/>
                  <a:gd name="T5" fmla="*/ 0 h 356"/>
                  <a:gd name="T6" fmla="*/ 260 w 260"/>
                  <a:gd name="T7" fmla="*/ 131 h 356"/>
                  <a:gd name="T8" fmla="*/ 130 w 260"/>
                  <a:gd name="T9" fmla="*/ 356 h 35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0" h="356">
                    <a:moveTo>
                      <a:pt x="130" y="356"/>
                    </a:moveTo>
                    <a:cubicBezTo>
                      <a:pt x="85" y="336"/>
                      <a:pt x="0" y="234"/>
                      <a:pt x="0" y="131"/>
                    </a:cubicBezTo>
                    <a:cubicBezTo>
                      <a:pt x="0" y="59"/>
                      <a:pt x="58" y="0"/>
                      <a:pt x="130" y="0"/>
                    </a:cubicBezTo>
                    <a:cubicBezTo>
                      <a:pt x="202" y="0"/>
                      <a:pt x="260" y="59"/>
                      <a:pt x="260" y="131"/>
                    </a:cubicBezTo>
                    <a:cubicBezTo>
                      <a:pt x="260" y="234"/>
                      <a:pt x="176" y="336"/>
                      <a:pt x="130" y="356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46" name="Freeform 6">
                <a:extLst>
                  <a:ext uri="{FF2B5EF4-FFF2-40B4-BE49-F238E27FC236}">
                    <a16:creationId xmlns:a16="http://schemas.microsoft.com/office/drawing/2014/main" xmlns="" id="{6D3E988A-A9B2-4D5E-81D5-C9A9186E68ED}"/>
                  </a:ext>
                </a:extLst>
              </p:cNvPr>
              <p:cNvSpPr/>
              <p:nvPr/>
            </p:nvSpPr>
            <p:spPr bwMode="auto">
              <a:xfrm>
                <a:off x="2000045" y="4465833"/>
                <a:ext cx="258762" cy="704850"/>
              </a:xfrm>
              <a:custGeom>
                <a:gdLst>
                  <a:gd name="T0" fmla="*/ 0 w 130"/>
                  <a:gd name="T1" fmla="*/ 0 h 356"/>
                  <a:gd name="T2" fmla="*/ 130 w 130"/>
                  <a:gd name="T3" fmla="*/ 131 h 356"/>
                  <a:gd name="T4" fmla="*/ 0 w 130"/>
                  <a:gd name="T5" fmla="*/ 356 h 356"/>
                  <a:gd name="T6" fmla="*/ 0 w 130"/>
                  <a:gd name="T7" fmla="*/ 0 h 35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0" h="356">
                    <a:moveTo>
                      <a:pt x="0" y="0"/>
                    </a:moveTo>
                    <a:cubicBezTo>
                      <a:pt x="72" y="0"/>
                      <a:pt x="130" y="59"/>
                      <a:pt x="130" y="131"/>
                    </a:cubicBezTo>
                    <a:cubicBezTo>
                      <a:pt x="130" y="234"/>
                      <a:pt x="46" y="336"/>
                      <a:pt x="0" y="3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47" name="Oval 7">
                <a:extLst>
                  <a:ext uri="{FF2B5EF4-FFF2-40B4-BE49-F238E27FC236}">
                    <a16:creationId xmlns:a16="http://schemas.microsoft.com/office/drawing/2014/main" xmlns="" id="{6C2064F0-478C-48EC-960A-480A8ED3D9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88908" y="4513458"/>
                <a:ext cx="423862" cy="4238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</p:grpSp>
      </p:grpSp>
      <p:grpSp>
        <p:nvGrpSpPr>
          <p:cNvPr id="1152" name="组合 1151">
            <a:extLst>
              <a:ext uri="{FF2B5EF4-FFF2-40B4-BE49-F238E27FC236}">
                <a16:creationId xmlns:a16="http://schemas.microsoft.com/office/drawing/2014/main" xmlns="" id="{C8561A0C-55B9-47FA-A1A7-7CEEA26B024F}"/>
              </a:ext>
            </a:extLst>
          </p:cNvPr>
          <p:cNvGrpSpPr/>
          <p:nvPr/>
        </p:nvGrpSpPr>
        <p:grpSpPr>
          <a:xfrm>
            <a:off x="3639605" y="3455716"/>
            <a:ext cx="169820" cy="232000"/>
            <a:chOff x="1198408" y="4608235"/>
            <a:chExt cx="169820" cy="232000"/>
          </a:xfrm>
        </p:grpSpPr>
        <p:sp>
          <p:nvSpPr>
            <p:cNvPr id="1153" name="Oval 1111">
              <a:extLst>
                <a:ext uri="{FF2B5EF4-FFF2-40B4-BE49-F238E27FC236}">
                  <a16:creationId xmlns:a16="http://schemas.microsoft.com/office/drawing/2014/main" xmlns="" id="{CC712464-7F2F-4460-8FD2-581C3F1EA18B}"/>
                </a:ext>
              </a:extLst>
            </p:cNvPr>
            <p:cNvSpPr/>
            <p:nvPr/>
          </p:nvSpPr>
          <p:spPr>
            <a:xfrm>
              <a:off x="1215600" y="4705236"/>
              <a:ext cx="135437" cy="3799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杨任东竹石体-Medium" panose="02000000000000000000" pitchFamily="2" charset="-122"/>
                <a:ea typeface="杨任东竹石体-Medium" panose="02000000000000000000" pitchFamily="2" charset="-122"/>
                <a:sym typeface="字魂59号-创粗黑" panose="00000500000000000000" pitchFamily="2" charset="-122"/>
              </a:endParaRPr>
            </a:p>
          </p:txBody>
        </p:sp>
        <p:grpSp>
          <p:nvGrpSpPr>
            <p:cNvPr id="1154" name="Group 1112">
              <a:extLst>
                <a:ext uri="{FF2B5EF4-FFF2-40B4-BE49-F238E27FC236}">
                  <a16:creationId xmlns:a16="http://schemas.microsoft.com/office/drawing/2014/main" xmlns="" id="{8E158649-7B7F-45E7-A722-1EE8A9AA78FB}"/>
                </a:ext>
              </a:extLst>
            </p:cNvPr>
            <p:cNvGrpSpPr/>
            <p:nvPr/>
          </p:nvGrpSpPr>
          <p:grpSpPr>
            <a:xfrm>
              <a:off x="1198408" y="4608235"/>
              <a:ext cx="169820" cy="232000"/>
              <a:chOff x="1742871" y="4465833"/>
              <a:chExt cx="515937" cy="704850"/>
            </a:xfrm>
          </p:grpSpPr>
          <p:sp>
            <p:nvSpPr>
              <p:cNvPr id="1155" name="Freeform 5">
                <a:extLst>
                  <a:ext uri="{FF2B5EF4-FFF2-40B4-BE49-F238E27FC236}">
                    <a16:creationId xmlns:a16="http://schemas.microsoft.com/office/drawing/2014/main" xmlns="" id="{D95F2B5E-210F-4173-99F9-02F0E055FC71}"/>
                  </a:ext>
                </a:extLst>
              </p:cNvPr>
              <p:cNvSpPr/>
              <p:nvPr/>
            </p:nvSpPr>
            <p:spPr bwMode="auto">
              <a:xfrm>
                <a:off x="1742871" y="4465833"/>
                <a:ext cx="515937" cy="704850"/>
              </a:xfrm>
              <a:custGeom>
                <a:gdLst>
                  <a:gd name="T0" fmla="*/ 130 w 260"/>
                  <a:gd name="T1" fmla="*/ 356 h 356"/>
                  <a:gd name="T2" fmla="*/ 0 w 260"/>
                  <a:gd name="T3" fmla="*/ 131 h 356"/>
                  <a:gd name="T4" fmla="*/ 130 w 260"/>
                  <a:gd name="T5" fmla="*/ 0 h 356"/>
                  <a:gd name="T6" fmla="*/ 260 w 260"/>
                  <a:gd name="T7" fmla="*/ 131 h 356"/>
                  <a:gd name="T8" fmla="*/ 130 w 260"/>
                  <a:gd name="T9" fmla="*/ 356 h 35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0" h="356">
                    <a:moveTo>
                      <a:pt x="130" y="356"/>
                    </a:moveTo>
                    <a:cubicBezTo>
                      <a:pt x="85" y="336"/>
                      <a:pt x="0" y="234"/>
                      <a:pt x="0" y="131"/>
                    </a:cubicBezTo>
                    <a:cubicBezTo>
                      <a:pt x="0" y="59"/>
                      <a:pt x="58" y="0"/>
                      <a:pt x="130" y="0"/>
                    </a:cubicBezTo>
                    <a:cubicBezTo>
                      <a:pt x="202" y="0"/>
                      <a:pt x="260" y="59"/>
                      <a:pt x="260" y="131"/>
                    </a:cubicBezTo>
                    <a:cubicBezTo>
                      <a:pt x="260" y="234"/>
                      <a:pt x="176" y="336"/>
                      <a:pt x="130" y="356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56" name="Freeform 6">
                <a:extLst>
                  <a:ext uri="{FF2B5EF4-FFF2-40B4-BE49-F238E27FC236}">
                    <a16:creationId xmlns:a16="http://schemas.microsoft.com/office/drawing/2014/main" xmlns="" id="{6D3E988A-A9B2-4D5E-81D5-C9A9186E68ED}"/>
                  </a:ext>
                </a:extLst>
              </p:cNvPr>
              <p:cNvSpPr/>
              <p:nvPr/>
            </p:nvSpPr>
            <p:spPr bwMode="auto">
              <a:xfrm>
                <a:off x="2000045" y="4465833"/>
                <a:ext cx="258762" cy="704850"/>
              </a:xfrm>
              <a:custGeom>
                <a:gdLst>
                  <a:gd name="T0" fmla="*/ 0 w 130"/>
                  <a:gd name="T1" fmla="*/ 0 h 356"/>
                  <a:gd name="T2" fmla="*/ 130 w 130"/>
                  <a:gd name="T3" fmla="*/ 131 h 356"/>
                  <a:gd name="T4" fmla="*/ 0 w 130"/>
                  <a:gd name="T5" fmla="*/ 356 h 356"/>
                  <a:gd name="T6" fmla="*/ 0 w 130"/>
                  <a:gd name="T7" fmla="*/ 0 h 35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0" h="356">
                    <a:moveTo>
                      <a:pt x="0" y="0"/>
                    </a:moveTo>
                    <a:cubicBezTo>
                      <a:pt x="72" y="0"/>
                      <a:pt x="130" y="59"/>
                      <a:pt x="130" y="131"/>
                    </a:cubicBezTo>
                    <a:cubicBezTo>
                      <a:pt x="130" y="234"/>
                      <a:pt x="46" y="336"/>
                      <a:pt x="0" y="3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57" name="Oval 7">
                <a:extLst>
                  <a:ext uri="{FF2B5EF4-FFF2-40B4-BE49-F238E27FC236}">
                    <a16:creationId xmlns:a16="http://schemas.microsoft.com/office/drawing/2014/main" xmlns="" id="{6C2064F0-478C-48EC-960A-480A8ED3D9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88908" y="4513458"/>
                <a:ext cx="423862" cy="4238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</p:grpSp>
      </p:grpSp>
      <p:grpSp>
        <p:nvGrpSpPr>
          <p:cNvPr id="1162" name="组合 1161">
            <a:extLst>
              <a:ext uri="{FF2B5EF4-FFF2-40B4-BE49-F238E27FC236}">
                <a16:creationId xmlns:a16="http://schemas.microsoft.com/office/drawing/2014/main" xmlns="" id="{C8561A0C-55B9-47FA-A1A7-7CEEA26B024F}"/>
              </a:ext>
            </a:extLst>
          </p:cNvPr>
          <p:cNvGrpSpPr/>
          <p:nvPr/>
        </p:nvGrpSpPr>
        <p:grpSpPr>
          <a:xfrm>
            <a:off x="5887214" y="3627704"/>
            <a:ext cx="169820" cy="232000"/>
            <a:chOff x="1198408" y="4608235"/>
            <a:chExt cx="169820" cy="232000"/>
          </a:xfrm>
        </p:grpSpPr>
        <p:sp>
          <p:nvSpPr>
            <p:cNvPr id="1163" name="Oval 1111">
              <a:extLst>
                <a:ext uri="{FF2B5EF4-FFF2-40B4-BE49-F238E27FC236}">
                  <a16:creationId xmlns:a16="http://schemas.microsoft.com/office/drawing/2014/main" xmlns="" id="{CC712464-7F2F-4460-8FD2-581C3F1EA18B}"/>
                </a:ext>
              </a:extLst>
            </p:cNvPr>
            <p:cNvSpPr/>
            <p:nvPr/>
          </p:nvSpPr>
          <p:spPr>
            <a:xfrm>
              <a:off x="1215600" y="4705236"/>
              <a:ext cx="135437" cy="3799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杨任东竹石体-Medium" panose="02000000000000000000" pitchFamily="2" charset="-122"/>
                <a:ea typeface="杨任东竹石体-Medium" panose="02000000000000000000" pitchFamily="2" charset="-122"/>
                <a:sym typeface="字魂59号-创粗黑" panose="00000500000000000000" pitchFamily="2" charset="-122"/>
              </a:endParaRPr>
            </a:p>
          </p:txBody>
        </p:sp>
        <p:grpSp>
          <p:nvGrpSpPr>
            <p:cNvPr id="1164" name="Group 1112">
              <a:extLst>
                <a:ext uri="{FF2B5EF4-FFF2-40B4-BE49-F238E27FC236}">
                  <a16:creationId xmlns:a16="http://schemas.microsoft.com/office/drawing/2014/main" xmlns="" id="{8E158649-7B7F-45E7-A722-1EE8A9AA78FB}"/>
                </a:ext>
              </a:extLst>
            </p:cNvPr>
            <p:cNvGrpSpPr/>
            <p:nvPr/>
          </p:nvGrpSpPr>
          <p:grpSpPr>
            <a:xfrm>
              <a:off x="1198408" y="4608235"/>
              <a:ext cx="169820" cy="232000"/>
              <a:chOff x="1742871" y="4465833"/>
              <a:chExt cx="515937" cy="704850"/>
            </a:xfrm>
          </p:grpSpPr>
          <p:sp>
            <p:nvSpPr>
              <p:cNvPr id="1165" name="Freeform 5">
                <a:extLst>
                  <a:ext uri="{FF2B5EF4-FFF2-40B4-BE49-F238E27FC236}">
                    <a16:creationId xmlns:a16="http://schemas.microsoft.com/office/drawing/2014/main" xmlns="" id="{D95F2B5E-210F-4173-99F9-02F0E055FC71}"/>
                  </a:ext>
                </a:extLst>
              </p:cNvPr>
              <p:cNvSpPr/>
              <p:nvPr/>
            </p:nvSpPr>
            <p:spPr bwMode="auto">
              <a:xfrm>
                <a:off x="1742871" y="4465833"/>
                <a:ext cx="515937" cy="704850"/>
              </a:xfrm>
              <a:custGeom>
                <a:gdLst>
                  <a:gd name="T0" fmla="*/ 130 w 260"/>
                  <a:gd name="T1" fmla="*/ 356 h 356"/>
                  <a:gd name="T2" fmla="*/ 0 w 260"/>
                  <a:gd name="T3" fmla="*/ 131 h 356"/>
                  <a:gd name="T4" fmla="*/ 130 w 260"/>
                  <a:gd name="T5" fmla="*/ 0 h 356"/>
                  <a:gd name="T6" fmla="*/ 260 w 260"/>
                  <a:gd name="T7" fmla="*/ 131 h 356"/>
                  <a:gd name="T8" fmla="*/ 130 w 260"/>
                  <a:gd name="T9" fmla="*/ 356 h 35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0" h="356">
                    <a:moveTo>
                      <a:pt x="130" y="356"/>
                    </a:moveTo>
                    <a:cubicBezTo>
                      <a:pt x="85" y="336"/>
                      <a:pt x="0" y="234"/>
                      <a:pt x="0" y="131"/>
                    </a:cubicBezTo>
                    <a:cubicBezTo>
                      <a:pt x="0" y="59"/>
                      <a:pt x="58" y="0"/>
                      <a:pt x="130" y="0"/>
                    </a:cubicBezTo>
                    <a:cubicBezTo>
                      <a:pt x="202" y="0"/>
                      <a:pt x="260" y="59"/>
                      <a:pt x="260" y="131"/>
                    </a:cubicBezTo>
                    <a:cubicBezTo>
                      <a:pt x="260" y="234"/>
                      <a:pt x="176" y="336"/>
                      <a:pt x="130" y="356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66" name="Freeform 6">
                <a:extLst>
                  <a:ext uri="{FF2B5EF4-FFF2-40B4-BE49-F238E27FC236}">
                    <a16:creationId xmlns:a16="http://schemas.microsoft.com/office/drawing/2014/main" xmlns="" id="{6D3E988A-A9B2-4D5E-81D5-C9A9186E68ED}"/>
                  </a:ext>
                </a:extLst>
              </p:cNvPr>
              <p:cNvSpPr/>
              <p:nvPr/>
            </p:nvSpPr>
            <p:spPr bwMode="auto">
              <a:xfrm>
                <a:off x="2000045" y="4465833"/>
                <a:ext cx="258762" cy="704850"/>
              </a:xfrm>
              <a:custGeom>
                <a:gdLst>
                  <a:gd name="T0" fmla="*/ 0 w 130"/>
                  <a:gd name="T1" fmla="*/ 0 h 356"/>
                  <a:gd name="T2" fmla="*/ 130 w 130"/>
                  <a:gd name="T3" fmla="*/ 131 h 356"/>
                  <a:gd name="T4" fmla="*/ 0 w 130"/>
                  <a:gd name="T5" fmla="*/ 356 h 356"/>
                  <a:gd name="T6" fmla="*/ 0 w 130"/>
                  <a:gd name="T7" fmla="*/ 0 h 35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0" h="356">
                    <a:moveTo>
                      <a:pt x="0" y="0"/>
                    </a:moveTo>
                    <a:cubicBezTo>
                      <a:pt x="72" y="0"/>
                      <a:pt x="130" y="59"/>
                      <a:pt x="130" y="131"/>
                    </a:cubicBezTo>
                    <a:cubicBezTo>
                      <a:pt x="130" y="234"/>
                      <a:pt x="46" y="336"/>
                      <a:pt x="0" y="3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  <p:sp>
            <p:nvSpPr>
              <p:cNvPr id="1167" name="Oval 7">
                <a:extLst>
                  <a:ext uri="{FF2B5EF4-FFF2-40B4-BE49-F238E27FC236}">
                    <a16:creationId xmlns:a16="http://schemas.microsoft.com/office/drawing/2014/main" xmlns="" id="{6C2064F0-478C-48EC-960A-480A8ED3D9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88908" y="4513458"/>
                <a:ext cx="423862" cy="4238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杨任东竹石体-Medium" panose="02000000000000000000" pitchFamily="2" charset="-122"/>
                  <a:ea typeface="杨任东竹石体-Medium" panose="02000000000000000000" pitchFamily="2" charset="-122"/>
                  <a:sym typeface="字魂59号-创粗黑" panose="00000500000000000000" pitchFamily="2" charset="-122"/>
                </a:endParaRPr>
              </a:p>
            </p:txBody>
          </p:sp>
        </p:grpSp>
      </p:grpSp>
      <p:sp>
        <p:nvSpPr>
          <p:cNvPr id="1168" name="椭圆 1167"/>
          <p:cNvSpPr/>
          <p:nvPr/>
        </p:nvSpPr>
        <p:spPr>
          <a:xfrm>
            <a:off x="1802052" y="1658441"/>
            <a:ext cx="4599304" cy="2504183"/>
          </a:xfrm>
          <a:prstGeom prst="ellipse">
            <a:avLst/>
          </a:prstGeom>
          <a:solidFill>
            <a:srgbClr val="60D99E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69" name="组合 1168"/>
          <p:cNvGrpSpPr/>
          <p:nvPr/>
        </p:nvGrpSpPr>
        <p:grpSpPr>
          <a:xfrm>
            <a:off x="3123922" y="2678906"/>
            <a:ext cx="2030668" cy="593929"/>
            <a:chOff x="3639605" y="2651220"/>
            <a:chExt cx="2030668" cy="593929"/>
          </a:xfrm>
        </p:grpSpPr>
        <p:sp>
          <p:nvSpPr>
            <p:cNvPr id="1170" name="圆角矩形 1169"/>
            <p:cNvSpPr/>
            <p:nvPr/>
          </p:nvSpPr>
          <p:spPr>
            <a:xfrm>
              <a:off x="3639605" y="2651220"/>
              <a:ext cx="2030668" cy="593929"/>
            </a:xfrm>
            <a:prstGeom prst="roundRect">
              <a:avLst/>
            </a:prstGeom>
            <a:solidFill>
              <a:schemeClr val="tx1">
                <a:lumMod val="75000"/>
                <a:lumOff val="2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71" name="矩形 1170"/>
            <p:cNvSpPr/>
            <p:nvPr/>
          </p:nvSpPr>
          <p:spPr>
            <a:xfrm>
              <a:off x="3956289" y="2722824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240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英美法系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1172" name="组合 1171"/>
          <p:cNvGrpSpPr/>
          <p:nvPr/>
        </p:nvGrpSpPr>
        <p:grpSpPr>
          <a:xfrm>
            <a:off x="6345823" y="1990866"/>
            <a:ext cx="1848240" cy="1061829"/>
            <a:chOff x="6084932" y="2121212"/>
            <a:chExt cx="1848240" cy="1061829"/>
          </a:xfrm>
        </p:grpSpPr>
        <p:sp>
          <p:nvSpPr>
            <p:cNvPr id="1173" name="圆角矩形 1172"/>
            <p:cNvSpPr/>
            <p:nvPr/>
          </p:nvSpPr>
          <p:spPr>
            <a:xfrm>
              <a:off x="6084932" y="2177224"/>
              <a:ext cx="1826770" cy="969839"/>
            </a:xfrm>
            <a:prstGeom prst="roundRect">
              <a:avLst>
                <a:gd name="adj" fmla="val 11893"/>
              </a:avLst>
            </a:prstGeom>
            <a:solidFill>
              <a:schemeClr val="bg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74" name="矩形 1173"/>
            <p:cNvSpPr/>
            <p:nvPr/>
          </p:nvSpPr>
          <p:spPr>
            <a:xfrm>
              <a:off x="6125827" y="2121212"/>
              <a:ext cx="1807345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1789</a:t>
              </a:r>
              <a:r>
                <a:rPr lang="zh-CN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年，法国爆发大革命，此后，法国制定了一系列</a:t>
              </a:r>
              <a:r>
                <a:rPr lang="zh-CN" altLang="zh-CN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法律</a:t>
              </a:r>
              <a:endParaRPr lang="zh-CN" altLang="zh-CN" sz="14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sp>
        <p:nvSpPr>
          <p:cNvPr id="1175" name="椭圆 1174"/>
          <p:cNvSpPr/>
          <p:nvPr/>
        </p:nvSpPr>
        <p:spPr>
          <a:xfrm>
            <a:off x="5358339" y="2980680"/>
            <a:ext cx="2608911" cy="1420474"/>
          </a:xfrm>
          <a:prstGeom prst="ellipse">
            <a:avLst/>
          </a:prstGeom>
          <a:solidFill>
            <a:srgbClr val="60D99E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61" name="组合 1160"/>
          <p:cNvGrpSpPr/>
          <p:nvPr/>
        </p:nvGrpSpPr>
        <p:grpSpPr>
          <a:xfrm>
            <a:off x="5681618" y="3418054"/>
            <a:ext cx="2030668" cy="593929"/>
            <a:chOff x="3639605" y="2651220"/>
            <a:chExt cx="2030668" cy="593929"/>
          </a:xfrm>
        </p:grpSpPr>
        <p:sp>
          <p:nvSpPr>
            <p:cNvPr id="1159" name="圆角矩形 1158"/>
            <p:cNvSpPr/>
            <p:nvPr/>
          </p:nvSpPr>
          <p:spPr>
            <a:xfrm>
              <a:off x="3639605" y="2651220"/>
              <a:ext cx="2030668" cy="593929"/>
            </a:xfrm>
            <a:prstGeom prst="roundRect">
              <a:avLst/>
            </a:prstGeom>
            <a:solidFill>
              <a:schemeClr val="tx1">
                <a:lumMod val="75000"/>
                <a:lumOff val="2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0" name="矩形 1159"/>
            <p:cNvSpPr/>
            <p:nvPr/>
          </p:nvSpPr>
          <p:spPr>
            <a:xfrm>
              <a:off x="3956289" y="2722824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大陆</a:t>
              </a:r>
              <a:r>
                <a:rPr lang="zh-CN" altLang="zh-CN" sz="24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法系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83794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  <p:cond evt="onBegin" delay="0">
                          <p:tn val="20"/>
                        </p:cond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2856808" y="3033906"/>
            <a:ext cx="6504953" cy="788015"/>
            <a:chOff x="3176848" y="3034993"/>
            <a:chExt cx="6504953" cy="788015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FDE5EBC0-6714-4C6F-B1FD-BF349DD9789E}"/>
                </a:ext>
              </a:extLst>
            </p:cNvPr>
            <p:cNvSpPr/>
            <p:nvPr/>
          </p:nvSpPr>
          <p:spPr>
            <a:xfrm>
              <a:off x="3487307" y="3034993"/>
              <a:ext cx="5884136" cy="664446"/>
            </a:xfrm>
            <a:prstGeom prst="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76A66BA3-5A40-47EA-8E00-010C3D1C6A13}"/>
                </a:ext>
              </a:extLst>
            </p:cNvPr>
            <p:cNvSpPr/>
            <p:nvPr/>
          </p:nvSpPr>
          <p:spPr>
            <a:xfrm>
              <a:off x="3487307" y="3102944"/>
              <a:ext cx="588413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zh-CN" altLang="en-US" sz="32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微软雅黑" panose="020b0503020204020204" pitchFamily="34" charset="-122"/>
                </a:rPr>
                <a:t>近代西方法律制度的基本特征</a:t>
              </a:r>
              <a:endParaRPr lang="zh-CN" altLang="en-US" sz="32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微软雅黑" panose="020b0503020204020204" pitchFamily="34" charset="-122"/>
              </a:endParaRPr>
            </a:p>
          </p:txBody>
        </p:sp>
        <p:pic>
          <p:nvPicPr>
            <p:cNvPr id="8" name="图片 7" descr="C:\Users\Administrator\Desktop\656565.png656565">
              <a:extLst>
                <a:ext uri="{FF2B5EF4-FFF2-40B4-BE49-F238E27FC236}">
                  <a16:creationId xmlns:a16="http://schemas.microsoft.com/office/drawing/2014/main" xmlns="" id="{2679C43B-5E75-4AD8-A09B-E799F68B09E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76848" y="3168405"/>
              <a:ext cx="463472" cy="654603"/>
            </a:xfrm>
            <a:prstGeom prst="rect">
              <a:avLst/>
            </a:prstGeom>
          </p:spPr>
        </p:pic>
        <p:pic>
          <p:nvPicPr>
            <p:cNvPr id="9" name="图片 8" descr="C:\Users\Administrator\Desktop\656565.png656565">
              <a:extLst>
                <a:ext uri="{FF2B5EF4-FFF2-40B4-BE49-F238E27FC236}">
                  <a16:creationId xmlns:a16="http://schemas.microsoft.com/office/drawing/2014/main" xmlns="" id="{6734996B-4F6C-4426-A4CE-50F4B879E23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9218329" y="3168405"/>
              <a:ext cx="463472" cy="65460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358870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1" name="组合 10"/>
          <p:cNvGrpSpPr/>
          <p:nvPr/>
        </p:nvGrpSpPr>
        <p:grpSpPr>
          <a:xfrm>
            <a:off x="2534855" y="1875098"/>
            <a:ext cx="7176303" cy="3565002"/>
            <a:chOff x="2534855" y="1875098"/>
            <a:chExt cx="7176303" cy="3565002"/>
          </a:xfrm>
        </p:grpSpPr>
        <p:sp>
          <p:nvSpPr>
            <p:cNvPr id="5" name="圆角矩形 4"/>
            <p:cNvSpPr/>
            <p:nvPr/>
          </p:nvSpPr>
          <p:spPr>
            <a:xfrm>
              <a:off x="2534855" y="1875098"/>
              <a:ext cx="7176303" cy="3565002"/>
            </a:xfrm>
            <a:prstGeom prst="roundRect">
              <a:avLst>
                <a:gd name="adj" fmla="val 6667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2828081" y="2221085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2400">
                  <a:solidFill>
                    <a:srgbClr val="FA7384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基本特征</a:t>
              </a:r>
              <a:endParaRPr lang="zh-CN" altLang="en-US" sz="2400">
                <a:solidFill>
                  <a:srgbClr val="FA7384"/>
                </a:solidFill>
              </a:endParaRP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2828081" y="2691166"/>
              <a:ext cx="1767068" cy="0"/>
            </a:xfrm>
            <a:prstGeom prst="line">
              <a:avLst/>
            </a:prstGeom>
            <a:ln w="28575">
              <a:solidFill>
                <a:srgbClr val="FA73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828081" y="2851589"/>
            <a:ext cx="5170025" cy="1839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50000"/>
              </a:lnSpc>
              <a:buClr>
                <a:srgbClr val="FA7384"/>
              </a:buClr>
              <a:buFont typeface="Wingdings" panose="05000000000000000000" pitchFamily="2" charset="2"/>
              <a:buChar char="ü"/>
            </a:pPr>
            <a:r>
              <a:rPr lang="zh-CN" altLang="zh-CN" sz="16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在国家权力结构层面上，坚持权力制衡、三权分立。</a:t>
            </a:r>
          </a:p>
          <a:p>
            <a:pPr marL="285750" indent="-285750">
              <a:lnSpc>
                <a:spcPct val="250000"/>
              </a:lnSpc>
              <a:buClr>
                <a:srgbClr val="FA7384"/>
              </a:buClr>
              <a:buFont typeface="Wingdings" panose="05000000000000000000" pitchFamily="2" charset="2"/>
              <a:buChar char="ü"/>
            </a:pPr>
            <a:r>
              <a:rPr lang="zh-CN" altLang="zh-CN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在</a:t>
            </a:r>
            <a:r>
              <a:rPr lang="zh-CN" altLang="zh-CN" sz="16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法律内容上，注重保护个人权利。</a:t>
            </a:r>
          </a:p>
          <a:p>
            <a:pPr marL="285750" indent="-285750">
              <a:lnSpc>
                <a:spcPct val="250000"/>
              </a:lnSpc>
              <a:buClr>
                <a:srgbClr val="FA7384"/>
              </a:buClr>
              <a:buFont typeface="Wingdings" panose="05000000000000000000" pitchFamily="2" charset="2"/>
              <a:buChar char="ü"/>
            </a:pPr>
            <a:r>
              <a:rPr lang="zh-CN" altLang="zh-CN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在</a:t>
            </a:r>
            <a:r>
              <a:rPr lang="zh-CN" altLang="zh-CN" sz="16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司法实践过程中，坚持程序公正和无罪推定。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017" y="3660598"/>
            <a:ext cx="2656367" cy="1874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5926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2534855" y="1875098"/>
            <a:ext cx="7176303" cy="3565002"/>
          </a:xfrm>
          <a:prstGeom prst="roundRect">
            <a:avLst>
              <a:gd name="adj" fmla="val 6667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828081" y="2851589"/>
            <a:ext cx="493853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zh-CN" altLang="zh-CN" sz="16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过于强调保护私有财产，为资产阶级利益服务</a:t>
            </a:r>
            <a:r>
              <a:rPr lang="zh-CN" altLang="zh-CN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；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  <a:p>
            <a:pPr>
              <a:lnSpc>
                <a:spcPct val="250000"/>
              </a:lnSpc>
            </a:pPr>
            <a:r>
              <a:rPr lang="zh-CN" altLang="zh-CN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对</a:t>
            </a:r>
            <a:r>
              <a:rPr lang="zh-CN" altLang="zh-CN" sz="16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个人权利的认定也</a:t>
            </a:r>
            <a:r>
              <a:rPr lang="zh-CN" altLang="zh-CN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有逐渐</a:t>
            </a:r>
            <a:r>
              <a:rPr lang="zh-CN" altLang="zh-CN" sz="16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改进</a:t>
            </a:r>
            <a:r>
              <a:rPr lang="zh-CN" altLang="zh-CN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的进程</a:t>
            </a:r>
            <a:r>
              <a:rPr lang="zh-CN" altLang="zh-CN" sz="16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，直到</a:t>
            </a:r>
            <a:r>
              <a:rPr lang="en-US" altLang="zh-CN" sz="16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20</a:t>
            </a:r>
            <a:r>
              <a:rPr lang="zh-CN" altLang="zh-CN" sz="16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世纪，黑人、土著居民和妇女还在为完全的公民权积极斗争。</a:t>
            </a:r>
          </a:p>
        </p:txBody>
      </p:sp>
      <p:sp>
        <p:nvSpPr>
          <p:cNvPr id="7" name="矩形 6"/>
          <p:cNvSpPr/>
          <p:nvPr/>
        </p:nvSpPr>
        <p:spPr>
          <a:xfrm>
            <a:off x="2828081" y="2221085"/>
            <a:ext cx="1107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smtClean="0">
                <a:solidFill>
                  <a:srgbClr val="FA7384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局限性</a:t>
            </a:r>
            <a:endParaRPr lang="zh-CN" altLang="en-US" sz="2400">
              <a:solidFill>
                <a:srgbClr val="FA7384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2828081" y="2691166"/>
            <a:ext cx="1767068" cy="0"/>
          </a:xfrm>
          <a:prstGeom prst="line">
            <a:avLst/>
          </a:prstGeom>
          <a:ln w="28575">
            <a:solidFill>
              <a:srgbClr val="FA738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017" y="3660598"/>
            <a:ext cx="2656367" cy="1874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261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4118450" y="3033906"/>
            <a:ext cx="3981669" cy="788015"/>
            <a:chOff x="4438490" y="3034993"/>
            <a:chExt cx="3981669" cy="788015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FDE5EBC0-6714-4C6F-B1FD-BF349DD9789E}"/>
                </a:ext>
              </a:extLst>
            </p:cNvPr>
            <p:cNvSpPr/>
            <p:nvPr/>
          </p:nvSpPr>
          <p:spPr>
            <a:xfrm>
              <a:off x="4753144" y="3034993"/>
              <a:ext cx="3352462" cy="664446"/>
            </a:xfrm>
            <a:prstGeom prst="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76A66BA3-5A40-47EA-8E00-010C3D1C6A13}"/>
                </a:ext>
              </a:extLst>
            </p:cNvPr>
            <p:cNvSpPr/>
            <p:nvPr/>
          </p:nvSpPr>
          <p:spPr>
            <a:xfrm>
              <a:off x="4521650" y="3102944"/>
              <a:ext cx="381545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zh-CN" altLang="en-US" sz="32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微软雅黑" panose="020b0503020204020204" pitchFamily="34" charset="-122"/>
                </a:rPr>
                <a:t>宗教伦理与教化</a:t>
              </a:r>
              <a:endParaRPr lang="zh-CN" altLang="en-US" sz="32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微软雅黑" panose="020b0503020204020204" pitchFamily="34" charset="-122"/>
              </a:endParaRPr>
            </a:p>
          </p:txBody>
        </p:sp>
        <p:pic>
          <p:nvPicPr>
            <p:cNvPr id="8" name="图片 7" descr="C:\Users\Administrator\Desktop\656565.png656565">
              <a:extLst>
                <a:ext uri="{FF2B5EF4-FFF2-40B4-BE49-F238E27FC236}">
                  <a16:creationId xmlns:a16="http://schemas.microsoft.com/office/drawing/2014/main" xmlns="" id="{2679C43B-5E75-4AD8-A09B-E799F68B09E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38490" y="3168405"/>
              <a:ext cx="463472" cy="654603"/>
            </a:xfrm>
            <a:prstGeom prst="rect">
              <a:avLst/>
            </a:prstGeom>
          </p:spPr>
        </p:pic>
        <p:pic>
          <p:nvPicPr>
            <p:cNvPr id="9" name="图片 8" descr="C:\Users\Administrator\Desktop\656565.png656565">
              <a:extLst>
                <a:ext uri="{FF2B5EF4-FFF2-40B4-BE49-F238E27FC236}">
                  <a16:creationId xmlns:a16="http://schemas.microsoft.com/office/drawing/2014/main" xmlns="" id="{6734996B-4F6C-4426-A4CE-50F4B879E23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7956687" y="3168405"/>
              <a:ext cx="463472" cy="65460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06987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088465" y="804863"/>
            <a:ext cx="4012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  <a:cs typeface="阿里巴巴普惠体 R" panose="00020600040101010101" pitchFamily="18" charset="-122"/>
              </a:rPr>
              <a:t>宗教改革前</a:t>
            </a:r>
            <a:endParaRPr lang="zh-CN" altLang="en-US" sz="24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  <a:cs typeface="阿里巴巴普惠体 R" panose="00020600040101010101" pitchFamily="18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060294" y="2187616"/>
            <a:ext cx="2176040" cy="3449256"/>
            <a:chOff x="2060294" y="2187616"/>
            <a:chExt cx="2176040" cy="3449256"/>
          </a:xfrm>
        </p:grpSpPr>
        <p:sp>
          <p:nvSpPr>
            <p:cNvPr id="7" name="圆角矩形 6"/>
            <p:cNvSpPr/>
            <p:nvPr/>
          </p:nvSpPr>
          <p:spPr>
            <a:xfrm>
              <a:off x="2060294" y="2187616"/>
              <a:ext cx="2176040" cy="3449256"/>
            </a:xfrm>
            <a:prstGeom prst="roundRect">
              <a:avLst>
                <a:gd name="adj" fmla="val 8096"/>
              </a:avLst>
            </a:prstGeom>
            <a:solidFill>
              <a:srgbClr val="60D99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2656390" y="2453832"/>
              <a:ext cx="983848" cy="983848"/>
            </a:xfrm>
            <a:prstGeom prst="ellipse">
              <a:avLst/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682431" y="2622590"/>
              <a:ext cx="83916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i="1" smtClean="0">
                  <a:solidFill>
                    <a:srgbClr val="FFDDB0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1</a:t>
              </a:r>
              <a:endParaRPr lang="zh-CN" altLang="en-US" sz="3600" i="1">
                <a:solidFill>
                  <a:srgbClr val="FFDDB0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2134228" y="3606438"/>
              <a:ext cx="2028171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教士们搜集和抄录经典，</a:t>
              </a:r>
              <a:r>
                <a:rPr lang="zh-CN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保存了一些宝贵的古典文化</a:t>
              </a:r>
              <a:r>
                <a:rPr lang="zh-CN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，特别注重宣讲教义</a:t>
              </a:r>
              <a:endParaRPr lang="zh-CN" altLang="en-US" sz="1600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006536" y="2187616"/>
            <a:ext cx="2176040" cy="3449256"/>
            <a:chOff x="5006536" y="2187616"/>
            <a:chExt cx="2176040" cy="3449256"/>
          </a:xfrm>
        </p:grpSpPr>
        <p:sp>
          <p:nvSpPr>
            <p:cNvPr id="8" name="圆角矩形 7"/>
            <p:cNvSpPr/>
            <p:nvPr/>
          </p:nvSpPr>
          <p:spPr>
            <a:xfrm>
              <a:off x="5006536" y="2187616"/>
              <a:ext cx="2176040" cy="3449256"/>
            </a:xfrm>
            <a:prstGeom prst="roundRect">
              <a:avLst>
                <a:gd name="adj" fmla="val 8096"/>
              </a:avLst>
            </a:prstGeom>
            <a:solidFill>
              <a:srgbClr val="FA7384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5602632" y="2453832"/>
              <a:ext cx="983848" cy="983848"/>
            </a:xfrm>
            <a:prstGeom prst="ellipse">
              <a:avLst/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634461" y="2622590"/>
              <a:ext cx="83916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i="1" smtClean="0">
                  <a:solidFill>
                    <a:srgbClr val="FFDDB0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2</a:t>
              </a:r>
              <a:endParaRPr lang="zh-CN" altLang="en-US" sz="3600" i="1">
                <a:solidFill>
                  <a:srgbClr val="FFDDB0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5114567" y="3606438"/>
              <a:ext cx="2068009" cy="19389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开办宗教学校和世俗学校</a:t>
              </a:r>
              <a:r>
                <a:rPr lang="zh-CN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，讲授宗教内容和算术、几何、天文、音乐及文法修辞和辩论术等</a:t>
              </a:r>
              <a:endParaRPr lang="zh-CN" altLang="en-US" sz="1600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952778" y="2187616"/>
            <a:ext cx="2176040" cy="3449256"/>
            <a:chOff x="7952778" y="2187616"/>
            <a:chExt cx="2176040" cy="3449256"/>
          </a:xfrm>
        </p:grpSpPr>
        <p:sp>
          <p:nvSpPr>
            <p:cNvPr id="9" name="圆角矩形 8"/>
            <p:cNvSpPr/>
            <p:nvPr/>
          </p:nvSpPr>
          <p:spPr>
            <a:xfrm>
              <a:off x="7952778" y="2187616"/>
              <a:ext cx="2176040" cy="3449256"/>
            </a:xfrm>
            <a:prstGeom prst="roundRect">
              <a:avLst>
                <a:gd name="adj" fmla="val 8096"/>
              </a:avLst>
            </a:prstGeom>
            <a:solidFill>
              <a:srgbClr val="F0A92C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8548874" y="2453832"/>
              <a:ext cx="983848" cy="983848"/>
            </a:xfrm>
            <a:prstGeom prst="ellipse">
              <a:avLst/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8586491" y="2622590"/>
              <a:ext cx="83916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i="1" smtClean="0">
                  <a:solidFill>
                    <a:srgbClr val="FFDDB0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3</a:t>
              </a:r>
              <a:endParaRPr lang="zh-CN" altLang="en-US" sz="3600" i="1">
                <a:solidFill>
                  <a:srgbClr val="FFDDB0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8014509" y="3606438"/>
              <a:ext cx="2068009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教会时刻不忘</a:t>
              </a:r>
              <a:r>
                <a:rPr lang="zh-CN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告诫人们</a:t>
              </a:r>
              <a:r>
                <a:rPr lang="zh-CN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必须孝敬父母、不许偷盗、奸淫、杀人，忍受人间的痛苦等</a:t>
              </a:r>
              <a:endParaRPr lang="zh-CN" altLang="en-US" sz="1600"/>
            </a:p>
          </p:txBody>
        </p:sp>
      </p:grpSp>
    </p:spTree>
    <p:extLst>
      <p:ext uri="{BB962C8B-B14F-4D97-AF65-F5344CB8AC3E}">
        <p14:creationId xmlns:p14="http://schemas.microsoft.com/office/powerpoint/2010/main" val="11166047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06 -3.7037E-07 L -0.35312 -3.7037E-07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56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07 -3.7037E-07 L 0.00482 0.69352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" y="34676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06 -3.7037E-07 L 0.3569 0.00185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39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088465" y="804863"/>
            <a:ext cx="4012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  <a:cs typeface="阿里巴巴普惠体 R" panose="00020600040101010101" pitchFamily="18" charset="-122"/>
              </a:rPr>
              <a:t>宗教改革前</a:t>
            </a:r>
            <a:endParaRPr lang="zh-CN" altLang="en-US" sz="24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  <a:cs typeface="阿里巴巴普惠体 R" panose="00020600040101010101" pitchFamily="18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2534855" y="1875098"/>
            <a:ext cx="7176303" cy="3565002"/>
            <a:chOff x="2534855" y="1875098"/>
            <a:chExt cx="7176303" cy="3565002"/>
          </a:xfrm>
        </p:grpSpPr>
        <p:sp>
          <p:nvSpPr>
            <p:cNvPr id="21" name="圆角矩形 20"/>
            <p:cNvSpPr/>
            <p:nvPr/>
          </p:nvSpPr>
          <p:spPr>
            <a:xfrm>
              <a:off x="2534855" y="1875098"/>
              <a:ext cx="7176303" cy="3565002"/>
            </a:xfrm>
            <a:prstGeom prst="roundRect">
              <a:avLst>
                <a:gd name="adj" fmla="val 6667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2828081" y="3028737"/>
              <a:ext cx="6073548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250000"/>
                </a:lnSpc>
              </a:pP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基督教的宗教伦理和教化作用</a:t>
              </a: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强化了教会对人们的控制</a:t>
              </a: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，深刻</a:t>
              </a: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影响了人们的思想意识和日常行为</a:t>
              </a: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。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2828081" y="2221085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smtClean="0">
                  <a:solidFill>
                    <a:srgbClr val="FA7384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历史影响</a:t>
              </a:r>
              <a:endParaRPr lang="zh-CN" altLang="en-US" sz="2400">
                <a:solidFill>
                  <a:srgbClr val="FA7384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2828081" y="2691166"/>
              <a:ext cx="1767068" cy="0"/>
            </a:xfrm>
            <a:prstGeom prst="line">
              <a:avLst/>
            </a:prstGeom>
            <a:ln w="28575">
              <a:solidFill>
                <a:srgbClr val="FA73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734129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088465" y="804863"/>
            <a:ext cx="4012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  <a:cs typeface="阿里巴巴普惠体 R" panose="00020600040101010101" pitchFamily="18" charset="-122"/>
              </a:rPr>
              <a:t>宗教改革后</a:t>
            </a:r>
            <a:endParaRPr lang="zh-CN" altLang="en-US" sz="24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  <a:cs typeface="阿里巴巴普惠体 R" panose="00020600040101010101" pitchFamily="18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060294" y="2187616"/>
            <a:ext cx="2176040" cy="3449256"/>
            <a:chOff x="2060294" y="2187616"/>
            <a:chExt cx="2176040" cy="3449256"/>
          </a:xfrm>
        </p:grpSpPr>
        <p:sp>
          <p:nvSpPr>
            <p:cNvPr id="7" name="圆角矩形 6"/>
            <p:cNvSpPr/>
            <p:nvPr/>
          </p:nvSpPr>
          <p:spPr>
            <a:xfrm>
              <a:off x="2060294" y="2187616"/>
              <a:ext cx="2176040" cy="3449256"/>
            </a:xfrm>
            <a:prstGeom prst="roundRect">
              <a:avLst>
                <a:gd name="adj" fmla="val 8096"/>
              </a:avLst>
            </a:prstGeom>
            <a:solidFill>
              <a:srgbClr val="60D99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2656390" y="2453832"/>
              <a:ext cx="983848" cy="983848"/>
            </a:xfrm>
            <a:prstGeom prst="ellipse">
              <a:avLst/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682431" y="2622590"/>
              <a:ext cx="83916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i="1" smtClean="0">
                  <a:solidFill>
                    <a:srgbClr val="FFDDB0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1</a:t>
              </a:r>
              <a:endParaRPr lang="zh-CN" altLang="en-US" sz="3600" i="1">
                <a:solidFill>
                  <a:srgbClr val="FFDDB0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2134228" y="3606438"/>
              <a:ext cx="2028171" cy="19389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新教反对教皇权威，主张信徒自己阅读《圣经》，促使越来越多的人学会读书认字，</a:t>
              </a:r>
              <a:r>
                <a:rPr lang="zh-CN" altLang="zh-CN" sz="16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促进文化</a:t>
              </a:r>
              <a:r>
                <a:rPr lang="zh-CN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的普及</a:t>
              </a:r>
              <a:endParaRPr lang="zh-CN" altLang="en-US" sz="1600"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006536" y="2187616"/>
            <a:ext cx="2176040" cy="3449256"/>
            <a:chOff x="5006536" y="2187616"/>
            <a:chExt cx="2176040" cy="3449256"/>
          </a:xfrm>
        </p:grpSpPr>
        <p:sp>
          <p:nvSpPr>
            <p:cNvPr id="8" name="圆角矩形 7"/>
            <p:cNvSpPr/>
            <p:nvPr/>
          </p:nvSpPr>
          <p:spPr>
            <a:xfrm>
              <a:off x="5006536" y="2187616"/>
              <a:ext cx="2176040" cy="3449256"/>
            </a:xfrm>
            <a:prstGeom prst="roundRect">
              <a:avLst>
                <a:gd name="adj" fmla="val 8096"/>
              </a:avLst>
            </a:prstGeom>
            <a:solidFill>
              <a:srgbClr val="FA7384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5602632" y="2453832"/>
              <a:ext cx="983848" cy="983848"/>
            </a:xfrm>
            <a:prstGeom prst="ellipse">
              <a:avLst/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634461" y="2622590"/>
              <a:ext cx="83916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i="1" smtClean="0">
                  <a:solidFill>
                    <a:srgbClr val="FFDDB0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2</a:t>
              </a:r>
              <a:endParaRPr lang="zh-CN" altLang="en-US" sz="3600" i="1">
                <a:solidFill>
                  <a:srgbClr val="FFDDB0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5114567" y="3606438"/>
              <a:ext cx="2068009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新教还提倡</a:t>
              </a:r>
              <a:r>
                <a:rPr lang="zh-CN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节俭</a:t>
              </a:r>
              <a:r>
                <a:rPr lang="zh-CN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和</a:t>
              </a:r>
              <a:r>
                <a:rPr lang="zh-CN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积极入世</a:t>
              </a:r>
              <a:r>
                <a:rPr lang="zh-CN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的态度</a:t>
              </a:r>
              <a:endParaRPr lang="zh-CN" altLang="en-US" sz="1600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952778" y="2187616"/>
            <a:ext cx="2176040" cy="3449256"/>
            <a:chOff x="7952778" y="2187616"/>
            <a:chExt cx="2176040" cy="3449256"/>
          </a:xfrm>
        </p:grpSpPr>
        <p:sp>
          <p:nvSpPr>
            <p:cNvPr id="9" name="圆角矩形 8"/>
            <p:cNvSpPr/>
            <p:nvPr/>
          </p:nvSpPr>
          <p:spPr>
            <a:xfrm>
              <a:off x="7952778" y="2187616"/>
              <a:ext cx="2176040" cy="3449256"/>
            </a:xfrm>
            <a:prstGeom prst="roundRect">
              <a:avLst>
                <a:gd name="adj" fmla="val 8096"/>
              </a:avLst>
            </a:prstGeom>
            <a:solidFill>
              <a:srgbClr val="F0A92C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8548874" y="2453832"/>
              <a:ext cx="983848" cy="983848"/>
            </a:xfrm>
            <a:prstGeom prst="ellipse">
              <a:avLst/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8586491" y="2622590"/>
              <a:ext cx="83916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i="1" smtClean="0">
                  <a:solidFill>
                    <a:srgbClr val="FFDDB0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3</a:t>
              </a:r>
              <a:endParaRPr lang="zh-CN" altLang="en-US" sz="3600" i="1">
                <a:solidFill>
                  <a:srgbClr val="FFDDB0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8071678" y="3606438"/>
              <a:ext cx="1953672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新教认为</a:t>
              </a:r>
              <a:r>
                <a:rPr lang="zh-CN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人可以通过自己的努力</a:t>
              </a:r>
              <a:r>
                <a:rPr lang="zh-CN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，来证明自己是不是上帝的选民</a:t>
              </a:r>
              <a:endParaRPr lang="zh-CN" altLang="en-US" sz="1600"/>
            </a:p>
          </p:txBody>
        </p:sp>
      </p:grpSp>
    </p:spTree>
    <p:extLst>
      <p:ext uri="{BB962C8B-B14F-4D97-AF65-F5344CB8AC3E}">
        <p14:creationId xmlns:p14="http://schemas.microsoft.com/office/powerpoint/2010/main" val="36147728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06 -3.7037E-07 L -0.35312 -3.7037E-07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56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07 -3.7037E-07 L 0.00482 0.69352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" y="34676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06 -3.7037E-07 L 0.3569 0.00185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39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088465" y="804863"/>
            <a:ext cx="4012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  <a:cs typeface="阿里巴巴普惠体 R" panose="00020600040101010101" pitchFamily="18" charset="-122"/>
              </a:rPr>
              <a:t>宗教改革前</a:t>
            </a:r>
            <a:endParaRPr lang="zh-CN" altLang="en-US" sz="24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  <a:cs typeface="阿里巴巴普惠体 R" panose="00020600040101010101" pitchFamily="18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2534855" y="1875098"/>
            <a:ext cx="7176303" cy="3565002"/>
            <a:chOff x="2534855" y="1875098"/>
            <a:chExt cx="7176303" cy="3565002"/>
          </a:xfrm>
        </p:grpSpPr>
        <p:sp>
          <p:nvSpPr>
            <p:cNvPr id="21" name="圆角矩形 20"/>
            <p:cNvSpPr/>
            <p:nvPr/>
          </p:nvSpPr>
          <p:spPr>
            <a:xfrm>
              <a:off x="2534855" y="1875098"/>
              <a:ext cx="7176303" cy="3565002"/>
            </a:xfrm>
            <a:prstGeom prst="roundRect">
              <a:avLst>
                <a:gd name="adj" fmla="val 6667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2828081" y="3028737"/>
              <a:ext cx="6348970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250000"/>
                </a:lnSpc>
              </a:pP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激发了人们追求发财致富的热情</a:t>
              </a: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；</a:t>
              </a:r>
              <a:endPara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  <a:p>
              <a:pPr>
                <a:lnSpc>
                  <a:spcPct val="250000"/>
                </a:lnSpc>
              </a:pP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但是新教仍然是基督教，它对宗教的迷信</a:t>
              </a: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束缚了人们的思想</a:t>
              </a: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。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2828081" y="2221085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smtClean="0">
                  <a:solidFill>
                    <a:srgbClr val="FA7384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历史影响</a:t>
              </a:r>
              <a:endParaRPr lang="zh-CN" altLang="en-US" sz="2400">
                <a:solidFill>
                  <a:srgbClr val="FA7384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2828081" y="2691166"/>
              <a:ext cx="1767068" cy="0"/>
            </a:xfrm>
            <a:prstGeom prst="line">
              <a:avLst/>
            </a:prstGeom>
            <a:ln w="28575">
              <a:solidFill>
                <a:srgbClr val="FA73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166263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344058" y="1791476"/>
            <a:ext cx="9503884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lnSpc>
                <a:spcPts val="2000"/>
              </a:lnSpc>
              <a:spcAft>
                <a:spcPct val="0"/>
              </a:spcAft>
            </a:pPr>
            <a:r>
              <a:rPr lang="zh-CN" altLang="zh-CN" kern="100" smtClean="0">
                <a:solidFill>
                  <a:srgbClr val="FF0000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同学们</a:t>
            </a:r>
            <a:r>
              <a:rPr lang="zh-CN" altLang="zh-CN" kern="100">
                <a:solidFill>
                  <a:srgbClr val="FF0000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，可能大家都幻想过穿越时空回到古代，当一个侠客，亦或是一位贵族等等，但是古代生活真的像我们想象的那样无拘无束吗？如果我们穿回去变成一位普通百姓会怎么样，古代的法律会维护我们的利益吗？接下来</a:t>
            </a:r>
            <a:r>
              <a:rPr lang="zh-CN" altLang="zh-CN" kern="100" smtClean="0">
                <a:solidFill>
                  <a:srgbClr val="FF0000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我们了解一下</a:t>
            </a:r>
            <a:r>
              <a:rPr lang="zh-CN" altLang="en-US" kern="100" smtClean="0">
                <a:solidFill>
                  <a:srgbClr val="FF0000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历史真相：</a:t>
            </a:r>
            <a:endParaRPr lang="zh-CN" altLang="zh-CN" kern="100"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  <a:p>
            <a:pPr indent="266700" algn="just">
              <a:lnSpc>
                <a:spcPts val="2000"/>
              </a:lnSpc>
              <a:spcAft>
                <a:spcPct val="0"/>
              </a:spcAft>
            </a:pPr>
            <a:r>
              <a:rPr lang="en-US" altLang="zh-CN" kern="100">
                <a:latin typeface="Times New Roman" panose="02020603050405020304" pitchFamily="18" charset="0"/>
                <a:ea typeface="宋体" pitchFamily="2" charset="-122"/>
              </a:rPr>
              <a:t> </a:t>
            </a:r>
            <a:endParaRPr lang="zh-CN" altLang="zh-CN" kern="100">
              <a:latin typeface="Times New Roman" panose="02020603050405020304" pitchFamily="18" charset="0"/>
              <a:ea typeface="宋体" pitchFamily="2" charset="-122"/>
            </a:endParaRPr>
          </a:p>
          <a:p>
            <a:pPr indent="266700" algn="just">
              <a:lnSpc>
                <a:spcPts val="2000"/>
              </a:lnSpc>
              <a:spcAft>
                <a:spcPct val="0"/>
              </a:spcAft>
            </a:pPr>
            <a:r>
              <a:rPr lang="zh-CN" altLang="zh-CN" kern="100">
                <a:latin typeface="Times New Roman" panose="02020603050405020304" pitchFamily="18" charset="0"/>
                <a:ea typeface="宋体" pitchFamily="2" charset="-122"/>
              </a:rPr>
              <a:t>从国家诞生起就出现了法律，法律是作为一种规范人们行为的载体而出现的，但是古代的法治实质上是一种人治，法律只是维护统治阶级统治的工具。比如《汉谟拉比法典》当时规定：打瞎奴隶的眼睛同打瞎耕牛的眼睛一样处理，杀死奴隶同杀死耕牛一样不偿命，只赔偿经济损失。建筑设计师设计的房屋倒塌，若压死了屋主，把建筑师处死，若压死的是房主的妻子或儿子，就把建筑师的妻子或儿子处死。我们能看出来这是维护奴隶主利益的。随着时代的变化，法律也日趋完善。</a:t>
            </a:r>
          </a:p>
          <a:p>
            <a:pPr indent="266700" algn="just">
              <a:lnSpc>
                <a:spcPts val="2000"/>
              </a:lnSpc>
              <a:spcAft>
                <a:spcPct val="0"/>
              </a:spcAft>
            </a:pPr>
            <a:r>
              <a:rPr lang="zh-CN" altLang="zh-CN" kern="100">
                <a:latin typeface="Times New Roman" panose="02020603050405020304" pitchFamily="18" charset="0"/>
                <a:ea typeface="宋体" pitchFamily="2" charset="-122"/>
              </a:rPr>
              <a:t>比如我们中国现在所指的法治就是依法治国，是依照体现人民意志和社会发展规律的法律治理国家。而且我们还会定期修改法律，比如新《婚姻法》，</a:t>
            </a:r>
            <a:r>
              <a:rPr lang="en-US" altLang="zh-CN" kern="100">
                <a:latin typeface="Times New Roman" panose="02020603050405020304" pitchFamily="18" charset="0"/>
                <a:ea typeface="宋体" pitchFamily="2" charset="-122"/>
              </a:rPr>
              <a:t>2020</a:t>
            </a:r>
            <a:r>
              <a:rPr lang="zh-CN" altLang="zh-CN" kern="100">
                <a:latin typeface="Times New Roman" panose="02020603050405020304" pitchFamily="18" charset="0"/>
                <a:ea typeface="宋体" pitchFamily="2" charset="-122"/>
              </a:rPr>
              <a:t>年，我国第十三届全国人大三次会议表决通过了《中华人民共和国民法典》，自</a:t>
            </a:r>
            <a:r>
              <a:rPr lang="en-US" altLang="zh-CN" kern="100">
                <a:latin typeface="Times New Roman" panose="02020603050405020304" pitchFamily="18" charset="0"/>
                <a:ea typeface="宋体" pitchFamily="2" charset="-122"/>
              </a:rPr>
              <a:t>2021</a:t>
            </a:r>
            <a:r>
              <a:rPr lang="zh-CN" altLang="zh-CN" kern="100">
                <a:latin typeface="Times New Roman" panose="02020603050405020304" pitchFamily="18" charset="0"/>
                <a:ea typeface="宋体" pitchFamily="2" charset="-122"/>
              </a:rPr>
              <a:t>年</a:t>
            </a:r>
            <a:r>
              <a:rPr lang="en-US" altLang="zh-CN" kern="100">
                <a:latin typeface="Times New Roman" panose="02020603050405020304" pitchFamily="18" charset="0"/>
                <a:ea typeface="宋体" pitchFamily="2" charset="-122"/>
              </a:rPr>
              <a:t>1</a:t>
            </a:r>
            <a:r>
              <a:rPr lang="zh-CN" altLang="zh-CN" kern="100">
                <a:latin typeface="Times New Roman" panose="02020603050405020304" pitchFamily="18" charset="0"/>
                <a:ea typeface="宋体" pitchFamily="2" charset="-122"/>
              </a:rPr>
              <a:t>月</a:t>
            </a:r>
            <a:r>
              <a:rPr lang="en-US" altLang="zh-CN" kern="100">
                <a:latin typeface="Times New Roman" panose="02020603050405020304" pitchFamily="18" charset="0"/>
                <a:ea typeface="宋体" pitchFamily="2" charset="-122"/>
              </a:rPr>
              <a:t>1</a:t>
            </a:r>
            <a:r>
              <a:rPr lang="zh-CN" altLang="zh-CN" kern="100">
                <a:latin typeface="Times New Roman" panose="02020603050405020304" pitchFamily="18" charset="0"/>
                <a:ea typeface="宋体" pitchFamily="2" charset="-122"/>
              </a:rPr>
              <a:t>日起施行。《中华人民共和国婚姻法》同时废止</a:t>
            </a:r>
            <a:r>
              <a:rPr lang="zh-CN" altLang="zh-CN" kern="100" smtClean="0">
                <a:latin typeface="Times New Roman" panose="02020603050405020304" pitchFamily="18" charset="0"/>
                <a:ea typeface="宋体" pitchFamily="2" charset="-122"/>
              </a:rPr>
              <a:t>。</a:t>
            </a:r>
            <a:endParaRPr lang="en-US" altLang="zh-CN" kern="100" smtClean="0">
              <a:latin typeface="Times New Roman" panose="02020603050405020304" pitchFamily="18" charset="0"/>
              <a:ea typeface="宋体" pitchFamily="2" charset="-122"/>
            </a:endParaRPr>
          </a:p>
          <a:p>
            <a:pPr indent="266700" algn="just">
              <a:lnSpc>
                <a:spcPts val="2000"/>
              </a:lnSpc>
              <a:spcAft>
                <a:spcPct val="0"/>
              </a:spcAft>
            </a:pPr>
            <a:endParaRPr lang="en-US" altLang="zh-CN" kern="100">
              <a:latin typeface="Times New Roman" panose="02020603050405020304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圆角矩形 1"/>
          <p:cNvSpPr/>
          <p:nvPr/>
        </p:nvSpPr>
        <p:spPr>
          <a:xfrm>
            <a:off x="623888" y="1208426"/>
            <a:ext cx="11088687" cy="3297474"/>
          </a:xfrm>
          <a:prstGeom prst="roundRect">
            <a:avLst>
              <a:gd name="adj" fmla="val 5242"/>
            </a:avLst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969572" y="1356752"/>
            <a:ext cx="10397318" cy="29177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70000"/>
              </a:lnSpc>
            </a:pPr>
            <a:r>
              <a:rPr lang="zh-CN" altLang="zh-CN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《世界文明史》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说：</a:t>
            </a:r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“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后来，（罗马）立法机关所通过的法律、法官们所制定的法律、皇帝所颁布的法律如此之多，以致最有学问的法律家也常常被难住了</a:t>
            </a:r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”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。出现这种状况是因为（</a:t>
            </a:r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  </a:t>
            </a:r>
            <a:r>
              <a:rPr lang="en-US" altLang="zh-CN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       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）</a:t>
            </a:r>
          </a:p>
          <a:p>
            <a:pPr marL="342900" indent="-342900">
              <a:lnSpc>
                <a:spcPct val="170000"/>
              </a:lnSpc>
              <a:buFont typeface="+mj-lt"/>
              <a:buAutoNum type="alphaUcPeriod"/>
            </a:pPr>
            <a:r>
              <a:rPr lang="zh-CN" altLang="zh-CN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统治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范围扩大，罗马法不断充实 </a:t>
            </a:r>
          </a:p>
          <a:p>
            <a:pPr marL="342900" indent="-342900">
              <a:lnSpc>
                <a:spcPct val="170000"/>
              </a:lnSpc>
              <a:buFont typeface="+mj-lt"/>
              <a:buAutoNum type="alphaUcPeriod"/>
            </a:pPr>
            <a:r>
              <a:rPr lang="zh-CN" altLang="zh-CN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为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维系帝国统治，颁布万民法 </a:t>
            </a:r>
          </a:p>
          <a:p>
            <a:pPr marL="342900" indent="-342900">
              <a:lnSpc>
                <a:spcPct val="170000"/>
              </a:lnSpc>
              <a:buFont typeface="+mj-lt"/>
              <a:buAutoNum type="alphaUcPeriod"/>
            </a:pPr>
            <a:r>
              <a:rPr lang="zh-CN" altLang="zh-CN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贵族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与平民矛盾尖锐，法律不断制定 </a:t>
            </a:r>
          </a:p>
          <a:p>
            <a:pPr marL="342900" indent="-342900">
              <a:lnSpc>
                <a:spcPct val="170000"/>
              </a:lnSpc>
              <a:buFont typeface="+mj-lt"/>
              <a:buAutoNum type="alphaUcPeriod"/>
            </a:pPr>
            <a:r>
              <a:rPr lang="zh-CN" altLang="zh-CN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帝国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建立，开始以法治国</a:t>
            </a:r>
          </a:p>
        </p:txBody>
      </p:sp>
      <p:sp>
        <p:nvSpPr>
          <p:cNvPr id="4" name="矩形 3"/>
          <p:cNvSpPr/>
          <p:nvPr/>
        </p:nvSpPr>
        <p:spPr>
          <a:xfrm>
            <a:off x="9362353" y="1956744"/>
            <a:ext cx="3321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mtClean="0">
                <a:solidFill>
                  <a:srgbClr val="FA7384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A</a:t>
            </a:r>
            <a:endParaRPr lang="zh-CN" altLang="en-US">
              <a:solidFill>
                <a:srgbClr val="FA7384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圆角矩形 1"/>
          <p:cNvSpPr/>
          <p:nvPr/>
        </p:nvSpPr>
        <p:spPr>
          <a:xfrm>
            <a:off x="623888" y="1208426"/>
            <a:ext cx="11088687" cy="3297474"/>
          </a:xfrm>
          <a:prstGeom prst="roundRect">
            <a:avLst>
              <a:gd name="adj" fmla="val 5242"/>
            </a:avLst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969572" y="1356752"/>
            <a:ext cx="10397318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“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英国的《权利法案》、美国的《独立宣言》和</a:t>
            </a:r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1787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年宪法、法国的《人权宣言》等，都以罗马法学说为理论基础</a:t>
            </a:r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……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西方国家的陪审制度发端于罗马，罗马的律师制度是现在世界各国律师制度的初级形式</a:t>
            </a:r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……”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这些材料说明罗马法（</a:t>
            </a:r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  </a:t>
            </a:r>
            <a:r>
              <a:rPr lang="en-US" altLang="zh-CN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       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）</a:t>
            </a:r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  </a:t>
            </a:r>
            <a:endParaRPr lang="zh-CN" altLang="zh-CN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lphaUcPeriod"/>
            </a:pPr>
            <a:r>
              <a:rPr lang="zh-CN" altLang="zh-CN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调和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了社会矛盾，巩固帝国统治 </a:t>
            </a:r>
          </a:p>
          <a:p>
            <a:pPr marL="342900" indent="-342900">
              <a:lnSpc>
                <a:spcPct val="150000"/>
              </a:lnSpc>
              <a:buFont typeface="+mj-lt"/>
              <a:buAutoNum type="alphaUcPeriod"/>
            </a:pPr>
            <a:r>
              <a:rPr lang="zh-CN" altLang="zh-CN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建立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了法律体系，维护了欧美社会秩序 </a:t>
            </a:r>
          </a:p>
          <a:p>
            <a:pPr marL="342900" indent="-342900">
              <a:lnSpc>
                <a:spcPct val="150000"/>
              </a:lnSpc>
              <a:buFont typeface="+mj-lt"/>
              <a:buAutoNum type="alphaUcPeriod"/>
            </a:pPr>
            <a:r>
              <a:rPr lang="zh-CN" altLang="zh-CN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对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近代欧美国家法律产生深远影响 </a:t>
            </a:r>
          </a:p>
          <a:p>
            <a:pPr marL="342900" indent="-342900">
              <a:lnSpc>
                <a:spcPct val="150000"/>
              </a:lnSpc>
              <a:buFont typeface="+mj-lt"/>
              <a:buAutoNum type="alphaUcPeriod"/>
            </a:pPr>
            <a:r>
              <a:rPr lang="zh-CN" altLang="zh-CN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为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资产阶级革命提供了有力的武器 </a:t>
            </a:r>
          </a:p>
        </p:txBody>
      </p:sp>
      <p:sp>
        <p:nvSpPr>
          <p:cNvPr id="4" name="矩形 3"/>
          <p:cNvSpPr/>
          <p:nvPr/>
        </p:nvSpPr>
        <p:spPr>
          <a:xfrm>
            <a:off x="4573549" y="2276234"/>
            <a:ext cx="3369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kern="100" smtClean="0">
                <a:solidFill>
                  <a:srgbClr val="FA7384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C</a:t>
            </a:r>
            <a:endParaRPr lang="zh-CN" altLang="en-US">
              <a:solidFill>
                <a:srgbClr val="FA7384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827407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圆角矩形 1"/>
          <p:cNvSpPr/>
          <p:nvPr/>
        </p:nvSpPr>
        <p:spPr>
          <a:xfrm>
            <a:off x="623888" y="1208426"/>
            <a:ext cx="11088687" cy="3297474"/>
          </a:xfrm>
          <a:prstGeom prst="roundRect">
            <a:avLst>
              <a:gd name="adj" fmla="val 5242"/>
            </a:avLst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969572" y="1356752"/>
            <a:ext cx="1039731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16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世纪西欧的反封建斗争往往带有宗教色彩的原因是（</a:t>
            </a:r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  </a:t>
            </a:r>
            <a:r>
              <a:rPr lang="en-US" altLang="zh-CN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       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） </a:t>
            </a:r>
          </a:p>
          <a:p>
            <a:pPr marL="342900" indent="-342900">
              <a:lnSpc>
                <a:spcPct val="200000"/>
              </a:lnSpc>
              <a:buFont typeface="+mj-lt"/>
              <a:buAutoNum type="alphaUcPeriod"/>
            </a:pPr>
            <a:r>
              <a:rPr lang="zh-CN" altLang="zh-CN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宗教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在当时意识形态中占统治地位，新兴资产阶级力量弱小 </a:t>
            </a:r>
          </a:p>
          <a:p>
            <a:pPr marL="342900" indent="-342900">
              <a:lnSpc>
                <a:spcPct val="200000"/>
              </a:lnSpc>
              <a:buFont typeface="+mj-lt"/>
              <a:buAutoNum type="alphaUcPeriod"/>
            </a:pPr>
            <a:r>
              <a:rPr lang="zh-CN" altLang="zh-CN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宗教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和神学是维护封建统治的精神工具 </a:t>
            </a:r>
          </a:p>
          <a:p>
            <a:pPr marL="342900" indent="-342900">
              <a:lnSpc>
                <a:spcPct val="200000"/>
              </a:lnSpc>
              <a:buFont typeface="+mj-lt"/>
              <a:buAutoNum type="alphaUcPeriod"/>
            </a:pPr>
            <a:r>
              <a:rPr lang="zh-CN" altLang="zh-CN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天主教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会反对殖民扩张，维护了资产阶级的人性主张 </a:t>
            </a:r>
          </a:p>
          <a:p>
            <a:pPr marL="342900" indent="-342900">
              <a:lnSpc>
                <a:spcPct val="200000"/>
              </a:lnSpc>
              <a:buFont typeface="+mj-lt"/>
              <a:buAutoNum type="alphaUcPeriod"/>
            </a:pPr>
            <a:r>
              <a:rPr lang="zh-CN" altLang="zh-CN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宗教</a:t>
            </a:r>
            <a:r>
              <a:rPr lang="zh-CN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有很大的迷惑性，人民易于接受</a:t>
            </a:r>
          </a:p>
        </p:txBody>
      </p:sp>
      <p:sp>
        <p:nvSpPr>
          <p:cNvPr id="4" name="矩形 3"/>
          <p:cNvSpPr/>
          <p:nvPr/>
        </p:nvSpPr>
        <p:spPr>
          <a:xfrm>
            <a:off x="6644720" y="1538104"/>
            <a:ext cx="3369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kern="100" smtClean="0">
                <a:solidFill>
                  <a:srgbClr val="FA7384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A</a:t>
            </a:r>
            <a:endParaRPr lang="zh-CN" altLang="en-US">
              <a:solidFill>
                <a:srgbClr val="FA7384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952523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681852AE-49CB-46EB-B66E-7AC11534EE46}"/>
              </a:ext>
            </a:extLst>
          </p:cNvPr>
          <p:cNvGrpSpPr/>
          <p:nvPr/>
        </p:nvGrpSpPr>
        <p:grpSpPr>
          <a:xfrm>
            <a:off x="532765" y="995957"/>
            <a:ext cx="11155680" cy="5323530"/>
            <a:chOff x="699733" y="1179955"/>
            <a:chExt cx="11393354" cy="5267414"/>
          </a:xfrm>
        </p:grpSpPr>
        <p:sp>
          <p:nvSpPr>
            <p:cNvPr id="6" name="圆角矩形 4">
              <a:extLst>
                <a:ext uri="{FF2B5EF4-FFF2-40B4-BE49-F238E27FC236}">
                  <a16:creationId xmlns="" xmlns:a16="http://schemas.microsoft.com/office/drawing/2014/main" id="{137D0832-0F2B-4D82-BCD7-29862DC625F2}"/>
                </a:ext>
              </a:extLst>
            </p:cNvPr>
            <p:cNvSpPr/>
            <p:nvPr/>
          </p:nvSpPr>
          <p:spPr>
            <a:xfrm>
              <a:off x="699733" y="1236759"/>
              <a:ext cx="11248976" cy="5210610"/>
            </a:xfrm>
            <a:prstGeom prst="roundRect">
              <a:avLst>
                <a:gd name="adj" fmla="val 1525"/>
              </a:avLst>
            </a:prstGeom>
            <a:gradFill>
              <a:gsLst>
                <a:gs pos="100000">
                  <a:srgbClr val="F4574D"/>
                </a:gs>
                <a:gs pos="70000">
                  <a:srgbClr val="FFC000">
                    <a:alpha val="0"/>
                  </a:srgbClr>
                </a:gs>
              </a:gsLst>
              <a:lin ang="14100000" scaled="0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圆角矩形 13">
              <a:extLst>
                <a:ext uri="{FF2B5EF4-FFF2-40B4-BE49-F238E27FC236}">
                  <a16:creationId xmlns="" xmlns:a16="http://schemas.microsoft.com/office/drawing/2014/main" id="{20FBEBCE-0C11-4072-82C2-DE4DB24D036E}"/>
                </a:ext>
              </a:extLst>
            </p:cNvPr>
            <p:cNvSpPr/>
            <p:nvPr/>
          </p:nvSpPr>
          <p:spPr>
            <a:xfrm flipH="1" flipV="1">
              <a:off x="844111" y="1179955"/>
              <a:ext cx="11248976" cy="5210610"/>
            </a:xfrm>
            <a:prstGeom prst="roundRect">
              <a:avLst>
                <a:gd name="adj" fmla="val 1753"/>
              </a:avLst>
            </a:prstGeom>
            <a:gradFill>
              <a:gsLst>
                <a:gs pos="100000">
                  <a:srgbClr val="F4574D"/>
                </a:gs>
                <a:gs pos="70000">
                  <a:srgbClr val="FFC000">
                    <a:alpha val="0"/>
                  </a:srgbClr>
                </a:gs>
              </a:gsLst>
              <a:lin ang="14100000" scaled="0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圆角矩形 1">
              <a:extLst>
                <a:ext uri="{FF2B5EF4-FFF2-40B4-BE49-F238E27FC236}">
                  <a16:creationId xmlns="" xmlns:a16="http://schemas.microsoft.com/office/drawing/2014/main" id="{71627F8C-3965-4DA9-B22F-313B0B53F303}"/>
                </a:ext>
              </a:extLst>
            </p:cNvPr>
            <p:cNvSpPr/>
            <p:nvPr/>
          </p:nvSpPr>
          <p:spPr>
            <a:xfrm>
              <a:off x="764417" y="1301604"/>
              <a:ext cx="11248976" cy="4999395"/>
            </a:xfrm>
            <a:prstGeom prst="roundRect">
              <a:avLst>
                <a:gd name="adj" fmla="val 2945"/>
              </a:avLst>
            </a:prstGeom>
            <a:solidFill>
              <a:srgbClr val="FFEED8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圆角矩形 8"/>
          <p:cNvSpPr/>
          <p:nvPr/>
        </p:nvSpPr>
        <p:spPr>
          <a:xfrm rot="5400000">
            <a:off x="220403" y="3507021"/>
            <a:ext cx="2906280" cy="497711"/>
          </a:xfrm>
          <a:prstGeom prst="roundRect">
            <a:avLst>
              <a:gd name="adj" fmla="val 50000"/>
            </a:avLst>
          </a:prstGeom>
          <a:solidFill>
            <a:srgbClr val="FA7384"/>
          </a:solidFill>
          <a:ln w="190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451293" y="2326819"/>
            <a:ext cx="461665" cy="28821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mtClea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近代西方的法律与教化</a:t>
            </a:r>
            <a:endParaRPr lang="zh-CN" altLang="en-US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925854" y="2302737"/>
            <a:ext cx="1100599" cy="2906278"/>
            <a:chOff x="2813647" y="1945344"/>
            <a:chExt cx="1967700" cy="1921397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2813647" y="2906042"/>
              <a:ext cx="1930872" cy="0"/>
            </a:xfrm>
            <a:prstGeom prst="line">
              <a:avLst/>
            </a:prstGeom>
            <a:ln>
              <a:solidFill>
                <a:srgbClr val="ED9D1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3797498" y="1945344"/>
              <a:ext cx="0" cy="1921397"/>
            </a:xfrm>
            <a:prstGeom prst="line">
              <a:avLst/>
            </a:prstGeom>
            <a:ln>
              <a:solidFill>
                <a:srgbClr val="ED9D1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3797498" y="1945344"/>
              <a:ext cx="983849" cy="0"/>
            </a:xfrm>
            <a:prstGeom prst="line">
              <a:avLst/>
            </a:prstGeom>
            <a:ln>
              <a:solidFill>
                <a:srgbClr val="ED9D1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797498" y="3866741"/>
              <a:ext cx="983849" cy="0"/>
            </a:xfrm>
            <a:prstGeom prst="line">
              <a:avLst/>
            </a:prstGeom>
            <a:ln>
              <a:solidFill>
                <a:srgbClr val="ED9D1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/>
          <p:cNvGrpSpPr/>
          <p:nvPr/>
        </p:nvGrpSpPr>
        <p:grpSpPr>
          <a:xfrm>
            <a:off x="3026453" y="2080570"/>
            <a:ext cx="3627735" cy="462987"/>
            <a:chOff x="3026453" y="2187392"/>
            <a:chExt cx="3627735" cy="462987"/>
          </a:xfrm>
        </p:grpSpPr>
        <p:sp>
          <p:nvSpPr>
            <p:cNvPr id="17" name="圆角矩形 16"/>
            <p:cNvSpPr/>
            <p:nvPr/>
          </p:nvSpPr>
          <p:spPr>
            <a:xfrm>
              <a:off x="3026453" y="2187392"/>
              <a:ext cx="3495898" cy="462987"/>
            </a:xfrm>
            <a:prstGeom prst="roundRect">
              <a:avLst/>
            </a:prstGeom>
            <a:solidFill>
              <a:srgbClr val="ED9D11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049603" y="2257369"/>
              <a:ext cx="36045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近代西方法律制度的渊源与发展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026453" y="4990228"/>
            <a:ext cx="1953171" cy="462987"/>
            <a:chOff x="3026453" y="4722472"/>
            <a:chExt cx="1953171" cy="462987"/>
          </a:xfrm>
        </p:grpSpPr>
        <p:sp>
          <p:nvSpPr>
            <p:cNvPr id="20" name="圆角矩形 19"/>
            <p:cNvSpPr/>
            <p:nvPr/>
          </p:nvSpPr>
          <p:spPr>
            <a:xfrm>
              <a:off x="3026453" y="4722472"/>
              <a:ext cx="1953171" cy="462987"/>
            </a:xfrm>
            <a:prstGeom prst="roundRect">
              <a:avLst/>
            </a:prstGeom>
            <a:solidFill>
              <a:srgbClr val="ED9D11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072753" y="4792449"/>
              <a:ext cx="19068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宗教伦理与教化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8078585" y="1712410"/>
            <a:ext cx="1254236" cy="384224"/>
            <a:chOff x="8107313" y="1712410"/>
            <a:chExt cx="1254236" cy="384224"/>
          </a:xfrm>
        </p:grpSpPr>
        <p:sp>
          <p:nvSpPr>
            <p:cNvPr id="22" name="圆角矩形 21"/>
            <p:cNvSpPr/>
            <p:nvPr/>
          </p:nvSpPr>
          <p:spPr>
            <a:xfrm>
              <a:off x="8107313" y="1712410"/>
              <a:ext cx="1254236" cy="384224"/>
            </a:xfrm>
            <a:prstGeom prst="roundRect">
              <a:avLst/>
            </a:prstGeom>
            <a:solidFill>
              <a:srgbClr val="60D99E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8130463" y="1738318"/>
              <a:ext cx="123108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古罗马时期</a:t>
              </a:r>
              <a:endParaRPr lang="zh-CN" altLang="en-US" sz="16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8078585" y="2174532"/>
            <a:ext cx="1050393" cy="364462"/>
            <a:chOff x="8107312" y="2174532"/>
            <a:chExt cx="1050393" cy="364462"/>
          </a:xfrm>
        </p:grpSpPr>
        <p:sp>
          <p:nvSpPr>
            <p:cNvPr id="35" name="圆角矩形 34"/>
            <p:cNvSpPr/>
            <p:nvPr/>
          </p:nvSpPr>
          <p:spPr>
            <a:xfrm>
              <a:off x="8107312" y="2174532"/>
              <a:ext cx="1050393" cy="353445"/>
            </a:xfrm>
            <a:prstGeom prst="roundRect">
              <a:avLst/>
            </a:prstGeom>
            <a:solidFill>
              <a:srgbClr val="60D99E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8130463" y="2200440"/>
              <a:ext cx="102724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中古时期</a:t>
              </a:r>
              <a:endParaRPr lang="zh-CN" altLang="en-US" sz="16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526865" y="1893491"/>
            <a:ext cx="1540855" cy="858634"/>
            <a:chOff x="5359075" y="2000313"/>
            <a:chExt cx="1540855" cy="858634"/>
          </a:xfrm>
        </p:grpSpPr>
        <p:cxnSp>
          <p:nvCxnSpPr>
            <p:cNvPr id="38" name="直接连接符 37"/>
            <p:cNvCxnSpPr/>
            <p:nvPr/>
          </p:nvCxnSpPr>
          <p:spPr>
            <a:xfrm>
              <a:off x="5359075" y="2429630"/>
              <a:ext cx="1008000" cy="0"/>
            </a:xfrm>
            <a:prstGeom prst="line">
              <a:avLst/>
            </a:prstGeom>
            <a:ln>
              <a:solidFill>
                <a:srgbClr val="ED9D1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9" name="组合 38"/>
            <p:cNvGrpSpPr/>
            <p:nvPr/>
          </p:nvGrpSpPr>
          <p:grpSpPr>
            <a:xfrm>
              <a:off x="6370230" y="2000313"/>
              <a:ext cx="529700" cy="858634"/>
              <a:chOff x="6129503" y="2000313"/>
              <a:chExt cx="770427" cy="858634"/>
            </a:xfrm>
          </p:grpSpPr>
          <p:cxnSp>
            <p:nvCxnSpPr>
              <p:cNvPr id="40" name="直接连接符 39"/>
              <p:cNvCxnSpPr/>
              <p:nvPr/>
            </p:nvCxnSpPr>
            <p:spPr>
              <a:xfrm flipH="1">
                <a:off x="6129503" y="2000313"/>
                <a:ext cx="0" cy="858634"/>
              </a:xfrm>
              <a:prstGeom prst="line">
                <a:avLst/>
              </a:prstGeom>
              <a:ln>
                <a:solidFill>
                  <a:srgbClr val="ED9D1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/>
              <p:cNvCxnSpPr/>
              <p:nvPr/>
            </p:nvCxnSpPr>
            <p:spPr>
              <a:xfrm>
                <a:off x="6129503" y="2000313"/>
                <a:ext cx="770427" cy="0"/>
              </a:xfrm>
              <a:prstGeom prst="line">
                <a:avLst/>
              </a:prstGeom>
              <a:ln>
                <a:solidFill>
                  <a:srgbClr val="ED9D1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/>
              <p:nvPr/>
            </p:nvCxnSpPr>
            <p:spPr>
              <a:xfrm>
                <a:off x="6129503" y="2858947"/>
                <a:ext cx="770427" cy="0"/>
              </a:xfrm>
              <a:prstGeom prst="line">
                <a:avLst/>
              </a:prstGeom>
              <a:ln>
                <a:solidFill>
                  <a:srgbClr val="ED9D1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3" name="组合 42"/>
          <p:cNvGrpSpPr/>
          <p:nvPr/>
        </p:nvGrpSpPr>
        <p:grpSpPr>
          <a:xfrm>
            <a:off x="3026453" y="3498552"/>
            <a:ext cx="3343777" cy="462987"/>
            <a:chOff x="3026453" y="2187392"/>
            <a:chExt cx="3343777" cy="462987"/>
          </a:xfrm>
        </p:grpSpPr>
        <p:sp>
          <p:nvSpPr>
            <p:cNvPr id="44" name="圆角矩形 43"/>
            <p:cNvSpPr/>
            <p:nvPr/>
          </p:nvSpPr>
          <p:spPr>
            <a:xfrm>
              <a:off x="3026453" y="2187392"/>
              <a:ext cx="3253161" cy="462987"/>
            </a:xfrm>
            <a:prstGeom prst="roundRect">
              <a:avLst/>
            </a:prstGeom>
            <a:solidFill>
              <a:srgbClr val="ED9D11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3049603" y="2257369"/>
              <a:ext cx="33206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近代西方法律制度的基本特征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8078585" y="2641842"/>
            <a:ext cx="1053181" cy="364462"/>
            <a:chOff x="8104524" y="2641842"/>
            <a:chExt cx="1053181" cy="364462"/>
          </a:xfrm>
        </p:grpSpPr>
        <p:sp>
          <p:nvSpPr>
            <p:cNvPr id="48" name="圆角矩形 47"/>
            <p:cNvSpPr/>
            <p:nvPr/>
          </p:nvSpPr>
          <p:spPr>
            <a:xfrm>
              <a:off x="8104524" y="2641842"/>
              <a:ext cx="1053181" cy="353445"/>
            </a:xfrm>
            <a:prstGeom prst="roundRect">
              <a:avLst/>
            </a:prstGeom>
            <a:solidFill>
              <a:srgbClr val="60D99E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8127675" y="2667750"/>
              <a:ext cx="10300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近代社会</a:t>
              </a:r>
              <a:endParaRPr lang="zh-CN" altLang="en-US" sz="16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241190" y="3375475"/>
            <a:ext cx="1830391" cy="682978"/>
            <a:chOff x="5359075" y="2000313"/>
            <a:chExt cx="1434296" cy="858634"/>
          </a:xfrm>
        </p:grpSpPr>
        <p:cxnSp>
          <p:nvCxnSpPr>
            <p:cNvPr id="51" name="直接连接符 50"/>
            <p:cNvCxnSpPr/>
            <p:nvPr/>
          </p:nvCxnSpPr>
          <p:spPr>
            <a:xfrm>
              <a:off x="5359075" y="2429630"/>
              <a:ext cx="1008000" cy="0"/>
            </a:xfrm>
            <a:prstGeom prst="line">
              <a:avLst/>
            </a:prstGeom>
            <a:ln>
              <a:solidFill>
                <a:srgbClr val="ED9D1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组合 51"/>
            <p:cNvGrpSpPr/>
            <p:nvPr/>
          </p:nvGrpSpPr>
          <p:grpSpPr>
            <a:xfrm>
              <a:off x="6370227" y="2000313"/>
              <a:ext cx="423144" cy="858634"/>
              <a:chOff x="6129503" y="2000313"/>
              <a:chExt cx="615446" cy="858634"/>
            </a:xfrm>
          </p:grpSpPr>
          <p:cxnSp>
            <p:nvCxnSpPr>
              <p:cNvPr id="53" name="直接连接符 52"/>
              <p:cNvCxnSpPr/>
              <p:nvPr/>
            </p:nvCxnSpPr>
            <p:spPr>
              <a:xfrm flipH="1">
                <a:off x="6129503" y="2000313"/>
                <a:ext cx="0" cy="858634"/>
              </a:xfrm>
              <a:prstGeom prst="line">
                <a:avLst/>
              </a:prstGeom>
              <a:ln>
                <a:solidFill>
                  <a:srgbClr val="ED9D1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/>
              <p:cNvCxnSpPr/>
              <p:nvPr/>
            </p:nvCxnSpPr>
            <p:spPr>
              <a:xfrm>
                <a:off x="6129503" y="2000313"/>
                <a:ext cx="615446" cy="0"/>
              </a:xfrm>
              <a:prstGeom prst="line">
                <a:avLst/>
              </a:prstGeom>
              <a:ln>
                <a:solidFill>
                  <a:srgbClr val="ED9D1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直接连接符 54"/>
              <p:cNvCxnSpPr/>
              <p:nvPr/>
            </p:nvCxnSpPr>
            <p:spPr>
              <a:xfrm>
                <a:off x="6129503" y="2858947"/>
                <a:ext cx="615446" cy="0"/>
              </a:xfrm>
              <a:prstGeom prst="line">
                <a:avLst/>
              </a:prstGeom>
              <a:ln>
                <a:solidFill>
                  <a:srgbClr val="ED9D1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6" name="组合 55"/>
          <p:cNvGrpSpPr/>
          <p:nvPr/>
        </p:nvGrpSpPr>
        <p:grpSpPr>
          <a:xfrm>
            <a:off x="4907564" y="4773516"/>
            <a:ext cx="1540855" cy="858634"/>
            <a:chOff x="5359075" y="2000313"/>
            <a:chExt cx="1540855" cy="858634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5359075" y="2429630"/>
              <a:ext cx="1008000" cy="0"/>
            </a:xfrm>
            <a:prstGeom prst="line">
              <a:avLst/>
            </a:prstGeom>
            <a:ln>
              <a:solidFill>
                <a:srgbClr val="ED9D1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8" name="组合 57"/>
            <p:cNvGrpSpPr/>
            <p:nvPr/>
          </p:nvGrpSpPr>
          <p:grpSpPr>
            <a:xfrm>
              <a:off x="6370230" y="2000313"/>
              <a:ext cx="529700" cy="858634"/>
              <a:chOff x="6129503" y="2000313"/>
              <a:chExt cx="770427" cy="858634"/>
            </a:xfrm>
          </p:grpSpPr>
          <p:cxnSp>
            <p:nvCxnSpPr>
              <p:cNvPr id="59" name="直接连接符 58"/>
              <p:cNvCxnSpPr/>
              <p:nvPr/>
            </p:nvCxnSpPr>
            <p:spPr>
              <a:xfrm flipH="1">
                <a:off x="6129503" y="2000313"/>
                <a:ext cx="0" cy="858634"/>
              </a:xfrm>
              <a:prstGeom prst="line">
                <a:avLst/>
              </a:prstGeom>
              <a:ln>
                <a:solidFill>
                  <a:srgbClr val="ED9D1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/>
              <p:nvPr/>
            </p:nvCxnSpPr>
            <p:spPr>
              <a:xfrm>
                <a:off x="6129503" y="2000313"/>
                <a:ext cx="770427" cy="0"/>
              </a:xfrm>
              <a:prstGeom prst="line">
                <a:avLst/>
              </a:prstGeom>
              <a:ln>
                <a:solidFill>
                  <a:srgbClr val="ED9D1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/>
              <p:cNvCxnSpPr/>
              <p:nvPr/>
            </p:nvCxnSpPr>
            <p:spPr>
              <a:xfrm>
                <a:off x="6129503" y="2858947"/>
                <a:ext cx="770427" cy="0"/>
              </a:xfrm>
              <a:prstGeom prst="line">
                <a:avLst/>
              </a:prstGeom>
              <a:ln>
                <a:solidFill>
                  <a:srgbClr val="ED9D1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5" name="组合 74"/>
          <p:cNvGrpSpPr/>
          <p:nvPr/>
        </p:nvGrpSpPr>
        <p:grpSpPr>
          <a:xfrm>
            <a:off x="8078585" y="3187721"/>
            <a:ext cx="1110290" cy="384224"/>
            <a:chOff x="8081374" y="3187721"/>
            <a:chExt cx="1110290" cy="384224"/>
          </a:xfrm>
        </p:grpSpPr>
        <p:sp>
          <p:nvSpPr>
            <p:cNvPr id="62" name="圆角矩形 61"/>
            <p:cNvSpPr/>
            <p:nvPr/>
          </p:nvSpPr>
          <p:spPr>
            <a:xfrm>
              <a:off x="8081374" y="3187721"/>
              <a:ext cx="1110290" cy="384224"/>
            </a:xfrm>
            <a:prstGeom prst="roundRect">
              <a:avLst/>
            </a:prstGeom>
            <a:solidFill>
              <a:srgbClr val="60D99E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8104524" y="3213629"/>
              <a:ext cx="10871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基本特征</a:t>
              </a:r>
              <a:endParaRPr lang="zh-CN" altLang="en-US" sz="16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8078585" y="3874779"/>
            <a:ext cx="867111" cy="364462"/>
            <a:chOff x="8078585" y="3874779"/>
            <a:chExt cx="867111" cy="364462"/>
          </a:xfrm>
        </p:grpSpPr>
        <p:sp>
          <p:nvSpPr>
            <p:cNvPr id="66" name="圆角矩形 65"/>
            <p:cNvSpPr/>
            <p:nvPr/>
          </p:nvSpPr>
          <p:spPr>
            <a:xfrm>
              <a:off x="8078585" y="3874779"/>
              <a:ext cx="867111" cy="353445"/>
            </a:xfrm>
            <a:prstGeom prst="roundRect">
              <a:avLst/>
            </a:prstGeom>
            <a:solidFill>
              <a:srgbClr val="60D99E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8101736" y="3900687"/>
              <a:ext cx="84396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局限性</a:t>
              </a:r>
              <a:endParaRPr lang="zh-CN" altLang="en-US" sz="16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6408529" y="4572927"/>
            <a:ext cx="1254236" cy="384224"/>
            <a:chOff x="6408529" y="4572927"/>
            <a:chExt cx="1254236" cy="384224"/>
          </a:xfrm>
        </p:grpSpPr>
        <p:sp>
          <p:nvSpPr>
            <p:cNvPr id="68" name="圆角矩形 67"/>
            <p:cNvSpPr/>
            <p:nvPr/>
          </p:nvSpPr>
          <p:spPr>
            <a:xfrm>
              <a:off x="6408529" y="4572927"/>
              <a:ext cx="1254236" cy="384224"/>
            </a:xfrm>
            <a:prstGeom prst="roundRect">
              <a:avLst/>
            </a:prstGeom>
            <a:solidFill>
              <a:srgbClr val="60D99E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6431679" y="4598835"/>
              <a:ext cx="123108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宗教改革前</a:t>
              </a:r>
              <a:endParaRPr lang="zh-CN" altLang="en-US" sz="16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6405740" y="5458291"/>
            <a:ext cx="1257025" cy="364462"/>
            <a:chOff x="6405740" y="5458291"/>
            <a:chExt cx="1257025" cy="364462"/>
          </a:xfrm>
        </p:grpSpPr>
        <p:sp>
          <p:nvSpPr>
            <p:cNvPr id="70" name="圆角矩形 69"/>
            <p:cNvSpPr/>
            <p:nvPr/>
          </p:nvSpPr>
          <p:spPr>
            <a:xfrm>
              <a:off x="6405740" y="5458291"/>
              <a:ext cx="1257025" cy="353445"/>
            </a:xfrm>
            <a:prstGeom prst="roundRect">
              <a:avLst/>
            </a:prstGeom>
            <a:solidFill>
              <a:srgbClr val="60D99E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6428891" y="5484199"/>
              <a:ext cx="12338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宗教改革后</a:t>
              </a:r>
              <a:endParaRPr lang="zh-CN" altLang="en-US" sz="16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08308645"/>
      </p:ext>
    </p:extLst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2907348" y="2229168"/>
            <a:ext cx="6377305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5000" spc="2000" smtClean="0">
                <a:solidFill>
                  <a:srgbClr val="FF0000"/>
                </a:solidFill>
                <a:uFillTx/>
                <a:latin typeface="思源黑体 CN Heavy" panose="020b0a00000000000000" charset="-122"/>
                <a:ea typeface="思源黑体 CN Heavy" panose="020b0a00000000000000" charset="-122"/>
              </a:rPr>
              <a:t>再见</a:t>
            </a:r>
            <a:endParaRPr lang="zh-CN" altLang="en-US" sz="15000" spc="2000">
              <a:solidFill>
                <a:srgbClr val="FF0000"/>
              </a:solidFill>
              <a:uFillTx/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pic>
        <p:nvPicPr>
          <p:cNvPr id="6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401300" y="108077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 spd="slow">
    <p:push dir="u"/>
  </p:transition>
  <p:timing/>
</p:sld>
</file>

<file path=ppt/tags/tag1.xml><?xml version="1.0" encoding="utf-8"?>
<p:tagLst xmlns:p="http://schemas.openxmlformats.org/presentationml/2006/main">
  <p:tag name="ISLIDE.ICON" val="#152408;#150371;#80063;"/>
</p:tagLst>
</file>

<file path=ppt/tags/tag2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C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103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2020-08-19T17:42:51Z</cp:lastPrinted>
  <dcterms:created xsi:type="dcterms:W3CDTF">2020-08-19T17:42:51Z</dcterms:created>
  <dcterms:modified xsi:type="dcterms:W3CDTF">2020-08-19T09:43:07Z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